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2"/>
  </p:notesMasterIdLst>
  <p:handoutMasterIdLst>
    <p:handoutMasterId r:id="rId23"/>
  </p:handoutMasterIdLst>
  <p:sldIdLst>
    <p:sldId id="3503" r:id="rId3"/>
    <p:sldId id="3504" r:id="rId4"/>
    <p:sldId id="3543" r:id="rId5"/>
    <p:sldId id="3490" r:id="rId6"/>
    <p:sldId id="3545" r:id="rId7"/>
    <p:sldId id="3542" r:id="rId8"/>
    <p:sldId id="3544" r:id="rId9"/>
    <p:sldId id="3546" r:id="rId10"/>
    <p:sldId id="3555" r:id="rId11"/>
    <p:sldId id="3530" r:id="rId12"/>
    <p:sldId id="3526" r:id="rId13"/>
    <p:sldId id="3547" r:id="rId14"/>
    <p:sldId id="3556" r:id="rId15"/>
    <p:sldId id="299" r:id="rId16"/>
    <p:sldId id="3548" r:id="rId17"/>
    <p:sldId id="3549" r:id="rId18"/>
    <p:sldId id="3550" r:id="rId19"/>
    <p:sldId id="3554" r:id="rId20"/>
    <p:sldId id="3540" r:id="rId21"/>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58">
          <p15:clr>
            <a:srgbClr val="A4A3A4"/>
          </p15:clr>
        </p15:guide>
        <p15:guide id="2" pos="38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a:srgbClr val="F6F6F6"/>
    <a:srgbClr val="FF9797"/>
    <a:srgbClr val="00B050"/>
    <a:srgbClr val="FC6204"/>
    <a:srgbClr val="09405E"/>
    <a:srgbClr val="EAEFF7"/>
    <a:srgbClr val="D2DEE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62" autoAdjust="0"/>
    <p:restoredTop sz="84454" autoAdjust="0"/>
  </p:normalViewPr>
  <p:slideViewPr>
    <p:cSldViewPr snapToGrid="0">
      <p:cViewPr varScale="1">
        <p:scale>
          <a:sx n="91" d="100"/>
          <a:sy n="91" d="100"/>
        </p:scale>
        <p:origin x="224" y="304"/>
      </p:cViewPr>
      <p:guideLst>
        <p:guide orient="horz" pos="2258"/>
        <p:guide pos="3835"/>
      </p:guideLst>
    </p:cSldViewPr>
  </p:slideViewPr>
  <p:notesTextViewPr>
    <p:cViewPr>
      <p:scale>
        <a:sx n="100" d="100"/>
        <a:sy n="100" d="100"/>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290309195822219"/>
          <c:y val="3.9897772037353181E-2"/>
          <c:w val="0.78890102745785451"/>
          <c:h val="0.90917593244157013"/>
        </c:manualLayout>
      </c:layout>
      <c:scatterChart>
        <c:scatterStyle val="smoothMarker"/>
        <c:varyColors val="0"/>
        <c:ser>
          <c:idx val="0"/>
          <c:order val="0"/>
          <c:tx>
            <c:v>ＢｇＺ[T] </c:v>
          </c:tx>
          <c:marker>
            <c:symbol val="none"/>
          </c:marker>
          <c:xVal>
            <c:numLit>
              <c:formatCode>General</c:formatCode>
              <c:ptCount val="4001"/>
              <c:pt idx="0">
                <c:v>-50</c:v>
              </c:pt>
              <c:pt idx="1">
                <c:v>-49.9</c:v>
              </c:pt>
              <c:pt idx="2">
                <c:v>-49.8</c:v>
              </c:pt>
              <c:pt idx="3">
                <c:v>-49.7</c:v>
              </c:pt>
              <c:pt idx="4">
                <c:v>-49.6</c:v>
              </c:pt>
              <c:pt idx="5">
                <c:v>-49.5</c:v>
              </c:pt>
              <c:pt idx="6">
                <c:v>-49.4</c:v>
              </c:pt>
              <c:pt idx="7">
                <c:v>-49.3</c:v>
              </c:pt>
              <c:pt idx="8">
                <c:v>-49.2</c:v>
              </c:pt>
              <c:pt idx="9">
                <c:v>-49.1</c:v>
              </c:pt>
              <c:pt idx="10">
                <c:v>-49</c:v>
              </c:pt>
              <c:pt idx="11">
                <c:v>-48.9</c:v>
              </c:pt>
              <c:pt idx="12">
                <c:v>-48.8</c:v>
              </c:pt>
              <c:pt idx="13">
                <c:v>-48.7</c:v>
              </c:pt>
              <c:pt idx="14">
                <c:v>-48.6</c:v>
              </c:pt>
              <c:pt idx="15">
                <c:v>-48.5</c:v>
              </c:pt>
              <c:pt idx="16">
                <c:v>-48.4</c:v>
              </c:pt>
              <c:pt idx="17">
                <c:v>-48.3</c:v>
              </c:pt>
              <c:pt idx="18">
                <c:v>-48.2</c:v>
              </c:pt>
              <c:pt idx="19">
                <c:v>-48.1</c:v>
              </c:pt>
              <c:pt idx="20">
                <c:v>-48</c:v>
              </c:pt>
              <c:pt idx="21">
                <c:v>-47.9</c:v>
              </c:pt>
              <c:pt idx="22">
                <c:v>-47.8</c:v>
              </c:pt>
              <c:pt idx="23">
                <c:v>-47.7</c:v>
              </c:pt>
              <c:pt idx="24">
                <c:v>-47.6</c:v>
              </c:pt>
              <c:pt idx="25">
                <c:v>-47.5</c:v>
              </c:pt>
              <c:pt idx="26">
                <c:v>-47.4</c:v>
              </c:pt>
              <c:pt idx="27">
                <c:v>-47.3</c:v>
              </c:pt>
              <c:pt idx="28">
                <c:v>-47.2</c:v>
              </c:pt>
              <c:pt idx="29">
                <c:v>-47.1</c:v>
              </c:pt>
              <c:pt idx="30">
                <c:v>-47</c:v>
              </c:pt>
              <c:pt idx="31">
                <c:v>-46.9</c:v>
              </c:pt>
              <c:pt idx="32">
                <c:v>-46.800000000000004</c:v>
              </c:pt>
              <c:pt idx="33">
                <c:v>-46.7</c:v>
              </c:pt>
              <c:pt idx="34">
                <c:v>-46.6</c:v>
              </c:pt>
              <c:pt idx="35">
                <c:v>-46.5</c:v>
              </c:pt>
              <c:pt idx="36">
                <c:v>-46.399999999999913</c:v>
              </c:pt>
              <c:pt idx="37">
                <c:v>-46.300000000000004</c:v>
              </c:pt>
              <c:pt idx="38">
                <c:v>-46.2</c:v>
              </c:pt>
              <c:pt idx="39">
                <c:v>-46.100000000000009</c:v>
              </c:pt>
              <c:pt idx="40">
                <c:v>-46</c:v>
              </c:pt>
              <c:pt idx="41">
                <c:v>-45.899999999999913</c:v>
              </c:pt>
              <c:pt idx="42">
                <c:v>-45.800000000000004</c:v>
              </c:pt>
              <c:pt idx="43">
                <c:v>-45.70000000000001</c:v>
              </c:pt>
              <c:pt idx="44">
                <c:v>-45.600000000000009</c:v>
              </c:pt>
              <c:pt idx="45">
                <c:v>-45.5</c:v>
              </c:pt>
              <c:pt idx="46">
                <c:v>-45.399999999999913</c:v>
              </c:pt>
              <c:pt idx="47">
                <c:v>-45.300000000000004</c:v>
              </c:pt>
              <c:pt idx="48">
                <c:v>-45.20000000000001</c:v>
              </c:pt>
              <c:pt idx="49">
                <c:v>-45.100000000000009</c:v>
              </c:pt>
              <c:pt idx="50">
                <c:v>-45</c:v>
              </c:pt>
              <c:pt idx="51">
                <c:v>-44.899999999999913</c:v>
              </c:pt>
              <c:pt idx="52">
                <c:v>-44.800000000000004</c:v>
              </c:pt>
              <c:pt idx="53">
                <c:v>-44.70000000000001</c:v>
              </c:pt>
              <c:pt idx="54">
                <c:v>-44.600000000000009</c:v>
              </c:pt>
              <c:pt idx="55">
                <c:v>-44.5</c:v>
              </c:pt>
              <c:pt idx="56">
                <c:v>-44.399999999999913</c:v>
              </c:pt>
              <c:pt idx="57">
                <c:v>-44.300000000000004</c:v>
              </c:pt>
              <c:pt idx="58">
                <c:v>-44.20000000000001</c:v>
              </c:pt>
              <c:pt idx="59">
                <c:v>-44.100000000000009</c:v>
              </c:pt>
              <c:pt idx="60">
                <c:v>-44</c:v>
              </c:pt>
              <c:pt idx="61">
                <c:v>-43.899999999999913</c:v>
              </c:pt>
              <c:pt idx="62">
                <c:v>-43.800000000000004</c:v>
              </c:pt>
              <c:pt idx="63">
                <c:v>-43.70000000000001</c:v>
              </c:pt>
              <c:pt idx="64">
                <c:v>-43.600000000000009</c:v>
              </c:pt>
              <c:pt idx="65">
                <c:v>-43.5</c:v>
              </c:pt>
              <c:pt idx="66">
                <c:v>-43.399999999999913</c:v>
              </c:pt>
              <c:pt idx="67">
                <c:v>-43.300000000000004</c:v>
              </c:pt>
              <c:pt idx="68">
                <c:v>-43.20000000000001</c:v>
              </c:pt>
              <c:pt idx="69">
                <c:v>-43.100000000000009</c:v>
              </c:pt>
              <c:pt idx="70">
                <c:v>-43</c:v>
              </c:pt>
              <c:pt idx="71">
                <c:v>-42.899999999999913</c:v>
              </c:pt>
              <c:pt idx="72">
                <c:v>-42.800000000000004</c:v>
              </c:pt>
              <c:pt idx="73">
                <c:v>-42.70000000000001</c:v>
              </c:pt>
              <c:pt idx="74">
                <c:v>-42.600000000000009</c:v>
              </c:pt>
              <c:pt idx="75">
                <c:v>-42.5</c:v>
              </c:pt>
              <c:pt idx="76">
                <c:v>-42.399999999999913</c:v>
              </c:pt>
              <c:pt idx="77">
                <c:v>-42.300000000000004</c:v>
              </c:pt>
              <c:pt idx="78">
                <c:v>-42.20000000000001</c:v>
              </c:pt>
              <c:pt idx="79">
                <c:v>-42.100000000000009</c:v>
              </c:pt>
              <c:pt idx="80">
                <c:v>-42</c:v>
              </c:pt>
              <c:pt idx="81">
                <c:v>-41.899999999999913</c:v>
              </c:pt>
              <c:pt idx="82">
                <c:v>-41.800000000000004</c:v>
              </c:pt>
              <c:pt idx="83">
                <c:v>-41.70000000000001</c:v>
              </c:pt>
              <c:pt idx="84">
                <c:v>-41.600000000000009</c:v>
              </c:pt>
              <c:pt idx="85">
                <c:v>-41.5</c:v>
              </c:pt>
              <c:pt idx="86">
                <c:v>-41.399999999999913</c:v>
              </c:pt>
              <c:pt idx="87">
                <c:v>-41.300000000000004</c:v>
              </c:pt>
              <c:pt idx="88">
                <c:v>-41.20000000000001</c:v>
              </c:pt>
              <c:pt idx="89">
                <c:v>-41.100000000000009</c:v>
              </c:pt>
              <c:pt idx="90">
                <c:v>-41</c:v>
              </c:pt>
              <c:pt idx="91">
                <c:v>-40.899999999999913</c:v>
              </c:pt>
              <c:pt idx="92">
                <c:v>-40.800000000000004</c:v>
              </c:pt>
              <c:pt idx="93">
                <c:v>-40.70000000000001</c:v>
              </c:pt>
              <c:pt idx="94">
                <c:v>-40.600000000000009</c:v>
              </c:pt>
              <c:pt idx="95">
                <c:v>-40.5</c:v>
              </c:pt>
              <c:pt idx="96">
                <c:v>-40.399999999999913</c:v>
              </c:pt>
              <c:pt idx="97">
                <c:v>-40.300000000000004</c:v>
              </c:pt>
              <c:pt idx="98">
                <c:v>-40.20000000000001</c:v>
              </c:pt>
              <c:pt idx="99">
                <c:v>-40.100000000000009</c:v>
              </c:pt>
              <c:pt idx="100">
                <c:v>-40</c:v>
              </c:pt>
              <c:pt idx="101">
                <c:v>-39.899999999999913</c:v>
              </c:pt>
              <c:pt idx="102">
                <c:v>-39.800000000000004</c:v>
              </c:pt>
              <c:pt idx="103">
                <c:v>-39.70000000000001</c:v>
              </c:pt>
              <c:pt idx="104">
                <c:v>-39.600000000000009</c:v>
              </c:pt>
              <c:pt idx="105">
                <c:v>-39.5</c:v>
              </c:pt>
              <c:pt idx="106">
                <c:v>-39.399999999999913</c:v>
              </c:pt>
              <c:pt idx="107">
                <c:v>-39.300000000000004</c:v>
              </c:pt>
              <c:pt idx="108">
                <c:v>-39.20000000000001</c:v>
              </c:pt>
              <c:pt idx="109">
                <c:v>-39.100000000000009</c:v>
              </c:pt>
              <c:pt idx="110">
                <c:v>-39</c:v>
              </c:pt>
              <c:pt idx="111">
                <c:v>-38.899999999999913</c:v>
              </c:pt>
              <c:pt idx="112">
                <c:v>-38.800000000000004</c:v>
              </c:pt>
              <c:pt idx="113">
                <c:v>-38.70000000000001</c:v>
              </c:pt>
              <c:pt idx="114">
                <c:v>-38.600000000000009</c:v>
              </c:pt>
              <c:pt idx="115">
                <c:v>-38.5</c:v>
              </c:pt>
              <c:pt idx="116">
                <c:v>-38.399999999999913</c:v>
              </c:pt>
              <c:pt idx="117">
                <c:v>-38.300000000000004</c:v>
              </c:pt>
              <c:pt idx="118">
                <c:v>-38.20000000000001</c:v>
              </c:pt>
              <c:pt idx="119">
                <c:v>-38.100000000000009</c:v>
              </c:pt>
              <c:pt idx="120">
                <c:v>-38</c:v>
              </c:pt>
              <c:pt idx="121">
                <c:v>-37.899999999999913</c:v>
              </c:pt>
              <c:pt idx="122">
                <c:v>-37.800000000000004</c:v>
              </c:pt>
              <c:pt idx="123">
                <c:v>-37.70000000000001</c:v>
              </c:pt>
              <c:pt idx="124">
                <c:v>-37.600000000000009</c:v>
              </c:pt>
              <c:pt idx="125">
                <c:v>-37.5</c:v>
              </c:pt>
              <c:pt idx="126">
                <c:v>-37.399999999999913</c:v>
              </c:pt>
              <c:pt idx="127">
                <c:v>-37.300000000000004</c:v>
              </c:pt>
              <c:pt idx="128">
                <c:v>-37.20000000000001</c:v>
              </c:pt>
              <c:pt idx="129">
                <c:v>-37.100000000000009</c:v>
              </c:pt>
              <c:pt idx="130">
                <c:v>-37</c:v>
              </c:pt>
              <c:pt idx="131">
                <c:v>-36.899999999999913</c:v>
              </c:pt>
              <c:pt idx="132">
                <c:v>-36.800000000000004</c:v>
              </c:pt>
              <c:pt idx="133">
                <c:v>-36.70000000000001</c:v>
              </c:pt>
              <c:pt idx="134">
                <c:v>-36.600000000000009</c:v>
              </c:pt>
              <c:pt idx="135">
                <c:v>-36.5</c:v>
              </c:pt>
              <c:pt idx="136">
                <c:v>-36.399999999999913</c:v>
              </c:pt>
              <c:pt idx="137">
                <c:v>-36.300000000000004</c:v>
              </c:pt>
              <c:pt idx="138">
                <c:v>-36.20000000000001</c:v>
              </c:pt>
              <c:pt idx="139">
                <c:v>-36.100000000000009</c:v>
              </c:pt>
              <c:pt idx="140">
                <c:v>-36</c:v>
              </c:pt>
              <c:pt idx="141">
                <c:v>-35.899999999999913</c:v>
              </c:pt>
              <c:pt idx="142">
                <c:v>-35.800000000000004</c:v>
              </c:pt>
              <c:pt idx="143">
                <c:v>-35.70000000000001</c:v>
              </c:pt>
              <c:pt idx="144">
                <c:v>-35.600000000000009</c:v>
              </c:pt>
              <c:pt idx="145">
                <c:v>-35.5</c:v>
              </c:pt>
              <c:pt idx="146">
                <c:v>-35.399999999999913</c:v>
              </c:pt>
              <c:pt idx="147">
                <c:v>-35.300000000000004</c:v>
              </c:pt>
              <c:pt idx="148">
                <c:v>-35.20000000000001</c:v>
              </c:pt>
              <c:pt idx="149">
                <c:v>-35.100000000000009</c:v>
              </c:pt>
              <c:pt idx="150">
                <c:v>-35</c:v>
              </c:pt>
              <c:pt idx="151">
                <c:v>-34.899999999999913</c:v>
              </c:pt>
              <c:pt idx="152">
                <c:v>-34.800000000000004</c:v>
              </c:pt>
              <c:pt idx="153">
                <c:v>-34.70000000000001</c:v>
              </c:pt>
              <c:pt idx="154">
                <c:v>-34.600000000000009</c:v>
              </c:pt>
              <c:pt idx="155">
                <c:v>-34.5</c:v>
              </c:pt>
              <c:pt idx="156">
                <c:v>-34.399999999999913</c:v>
              </c:pt>
              <c:pt idx="157">
                <c:v>-34.300000000000004</c:v>
              </c:pt>
              <c:pt idx="158">
                <c:v>-34.20000000000001</c:v>
              </c:pt>
              <c:pt idx="159">
                <c:v>-34.100000000000009</c:v>
              </c:pt>
              <c:pt idx="160">
                <c:v>-34</c:v>
              </c:pt>
              <c:pt idx="161">
                <c:v>-33.899999999999913</c:v>
              </c:pt>
              <c:pt idx="162">
                <c:v>-33.800000000000004</c:v>
              </c:pt>
              <c:pt idx="163">
                <c:v>-33.70000000000001</c:v>
              </c:pt>
              <c:pt idx="164">
                <c:v>-33.600000000000009</c:v>
              </c:pt>
              <c:pt idx="165">
                <c:v>-33.5</c:v>
              </c:pt>
              <c:pt idx="166">
                <c:v>-33.399999999999913</c:v>
              </c:pt>
              <c:pt idx="167">
                <c:v>-33.300000000000004</c:v>
              </c:pt>
              <c:pt idx="168">
                <c:v>-33.20000000000001</c:v>
              </c:pt>
              <c:pt idx="169">
                <c:v>-33.100000000000009</c:v>
              </c:pt>
              <c:pt idx="170">
                <c:v>-33</c:v>
              </c:pt>
              <c:pt idx="171">
                <c:v>-32.899999999999913</c:v>
              </c:pt>
              <c:pt idx="172">
                <c:v>-32.800000000000004</c:v>
              </c:pt>
              <c:pt idx="173">
                <c:v>-32.70000000000001</c:v>
              </c:pt>
              <c:pt idx="174">
                <c:v>-32.600000000000009</c:v>
              </c:pt>
              <c:pt idx="175">
                <c:v>-32.5</c:v>
              </c:pt>
              <c:pt idx="176">
                <c:v>-32.399999999999913</c:v>
              </c:pt>
              <c:pt idx="177">
                <c:v>-32.300000000000004</c:v>
              </c:pt>
              <c:pt idx="178">
                <c:v>-32.20000000000001</c:v>
              </c:pt>
              <c:pt idx="179">
                <c:v>-32.100000000000009</c:v>
              </c:pt>
              <c:pt idx="180">
                <c:v>-31.999999999999702</c:v>
              </c:pt>
              <c:pt idx="181">
                <c:v>-31.8999999999997</c:v>
              </c:pt>
              <c:pt idx="182">
                <c:v>-31.799999999999699</c:v>
              </c:pt>
              <c:pt idx="183">
                <c:v>-31.699999999999701</c:v>
              </c:pt>
              <c:pt idx="184">
                <c:v>-31.599999999999699</c:v>
              </c:pt>
              <c:pt idx="185">
                <c:v>-31.499999999999702</c:v>
              </c:pt>
              <c:pt idx="186">
                <c:v>-31.3999999999997</c:v>
              </c:pt>
              <c:pt idx="187">
                <c:v>-31.299999999999699</c:v>
              </c:pt>
              <c:pt idx="188">
                <c:v>-31.199999999999701</c:v>
              </c:pt>
              <c:pt idx="189">
                <c:v>-31.099999999999699</c:v>
              </c:pt>
              <c:pt idx="190">
                <c:v>-30.999999999999702</c:v>
              </c:pt>
              <c:pt idx="191">
                <c:v>-30.8999999999997</c:v>
              </c:pt>
              <c:pt idx="192">
                <c:v>-30.799999999999699</c:v>
              </c:pt>
              <c:pt idx="193">
                <c:v>-30.699999999999701</c:v>
              </c:pt>
              <c:pt idx="194">
                <c:v>-30.599999999999699</c:v>
              </c:pt>
              <c:pt idx="195">
                <c:v>-30.499999999999702</c:v>
              </c:pt>
              <c:pt idx="196">
                <c:v>-30.3999999999997</c:v>
              </c:pt>
              <c:pt idx="197">
                <c:v>-30.299999999999699</c:v>
              </c:pt>
              <c:pt idx="198">
                <c:v>-30.199999999999701</c:v>
              </c:pt>
              <c:pt idx="199">
                <c:v>-30.099999999999699</c:v>
              </c:pt>
              <c:pt idx="200">
                <c:v>-29.999999999999702</c:v>
              </c:pt>
              <c:pt idx="201">
                <c:v>-29.8999999999997</c:v>
              </c:pt>
              <c:pt idx="202">
                <c:v>-29.799999999999699</c:v>
              </c:pt>
              <c:pt idx="203">
                <c:v>-29.699999999999701</c:v>
              </c:pt>
              <c:pt idx="204">
                <c:v>-29.599999999999699</c:v>
              </c:pt>
              <c:pt idx="205">
                <c:v>-29.499999999999702</c:v>
              </c:pt>
              <c:pt idx="206">
                <c:v>-29.3999999999997</c:v>
              </c:pt>
              <c:pt idx="207">
                <c:v>-29.299999999999699</c:v>
              </c:pt>
              <c:pt idx="208">
                <c:v>-29.199999999999701</c:v>
              </c:pt>
              <c:pt idx="209">
                <c:v>-29.099999999999699</c:v>
              </c:pt>
              <c:pt idx="210">
                <c:v>-28.999999999999702</c:v>
              </c:pt>
              <c:pt idx="211">
                <c:v>-28.8999999999997</c:v>
              </c:pt>
              <c:pt idx="212">
                <c:v>-28.799999999999699</c:v>
              </c:pt>
              <c:pt idx="213">
                <c:v>-28.699999999999701</c:v>
              </c:pt>
              <c:pt idx="214">
                <c:v>-28.599999999999699</c:v>
              </c:pt>
              <c:pt idx="215">
                <c:v>-28.499999999999702</c:v>
              </c:pt>
              <c:pt idx="216">
                <c:v>-28.3999999999997</c:v>
              </c:pt>
              <c:pt idx="217">
                <c:v>-28.299999999999699</c:v>
              </c:pt>
              <c:pt idx="218">
                <c:v>-28.199999999999701</c:v>
              </c:pt>
              <c:pt idx="219">
                <c:v>-28.099999999999699</c:v>
              </c:pt>
              <c:pt idx="220">
                <c:v>-27.999999999999702</c:v>
              </c:pt>
              <c:pt idx="221">
                <c:v>-27.8999999999997</c:v>
              </c:pt>
              <c:pt idx="222">
                <c:v>-27.799999999999699</c:v>
              </c:pt>
              <c:pt idx="223">
                <c:v>-27.699999999999701</c:v>
              </c:pt>
              <c:pt idx="224">
                <c:v>-27.599999999999699</c:v>
              </c:pt>
              <c:pt idx="225">
                <c:v>-27.499999999999702</c:v>
              </c:pt>
              <c:pt idx="226">
                <c:v>-27.3999999999997</c:v>
              </c:pt>
              <c:pt idx="227">
                <c:v>-27.299999999999699</c:v>
              </c:pt>
              <c:pt idx="228">
                <c:v>-27.199999999999701</c:v>
              </c:pt>
              <c:pt idx="229">
                <c:v>-27.099999999999699</c:v>
              </c:pt>
              <c:pt idx="230">
                <c:v>-26.999999999999702</c:v>
              </c:pt>
              <c:pt idx="231">
                <c:v>-26.8999999999997</c:v>
              </c:pt>
              <c:pt idx="232">
                <c:v>-26.799999999999699</c:v>
              </c:pt>
              <c:pt idx="233">
                <c:v>-26.699999999999701</c:v>
              </c:pt>
              <c:pt idx="234">
                <c:v>-26.599999999999699</c:v>
              </c:pt>
              <c:pt idx="235">
                <c:v>-26.499999999999702</c:v>
              </c:pt>
              <c:pt idx="236">
                <c:v>-26.3999999999997</c:v>
              </c:pt>
              <c:pt idx="237">
                <c:v>-26.299999999999699</c:v>
              </c:pt>
              <c:pt idx="238">
                <c:v>-26.199999999999701</c:v>
              </c:pt>
              <c:pt idx="239">
                <c:v>-26.099999999999699</c:v>
              </c:pt>
              <c:pt idx="240">
                <c:v>-25.999999999999702</c:v>
              </c:pt>
              <c:pt idx="241">
                <c:v>-25.8999999999997</c:v>
              </c:pt>
              <c:pt idx="242">
                <c:v>-25.799999999999699</c:v>
              </c:pt>
              <c:pt idx="243">
                <c:v>-25.699999999999701</c:v>
              </c:pt>
              <c:pt idx="244">
                <c:v>-25.599999999999699</c:v>
              </c:pt>
              <c:pt idx="245">
                <c:v>-25.499999999999702</c:v>
              </c:pt>
              <c:pt idx="246">
                <c:v>-25.3999999999997</c:v>
              </c:pt>
              <c:pt idx="247">
                <c:v>-25.299999999999599</c:v>
              </c:pt>
              <c:pt idx="248">
                <c:v>-25.199999999999601</c:v>
              </c:pt>
              <c:pt idx="249">
                <c:v>-25.0999999999996</c:v>
              </c:pt>
              <c:pt idx="250">
                <c:v>-24.999999999999599</c:v>
              </c:pt>
              <c:pt idx="251">
                <c:v>-24.899999999999601</c:v>
              </c:pt>
              <c:pt idx="252">
                <c:v>-24.799999999999599</c:v>
              </c:pt>
              <c:pt idx="253">
                <c:v>-24.699999999999601</c:v>
              </c:pt>
              <c:pt idx="254">
                <c:v>-24.5999999999996</c:v>
              </c:pt>
              <c:pt idx="255">
                <c:v>-24.499999999999599</c:v>
              </c:pt>
              <c:pt idx="256">
                <c:v>-24.399999999999601</c:v>
              </c:pt>
              <c:pt idx="257">
                <c:v>-24.299999999999599</c:v>
              </c:pt>
              <c:pt idx="258">
                <c:v>-24.199999999999601</c:v>
              </c:pt>
              <c:pt idx="259">
                <c:v>-24.0999999999996</c:v>
              </c:pt>
              <c:pt idx="260">
                <c:v>-23.999999999999599</c:v>
              </c:pt>
              <c:pt idx="261">
                <c:v>-23.899999999999601</c:v>
              </c:pt>
              <c:pt idx="262">
                <c:v>-23.799999999999599</c:v>
              </c:pt>
              <c:pt idx="263">
                <c:v>-23.699999999999601</c:v>
              </c:pt>
              <c:pt idx="264">
                <c:v>-23.5999999999996</c:v>
              </c:pt>
              <c:pt idx="265">
                <c:v>-23.499999999999599</c:v>
              </c:pt>
              <c:pt idx="266">
                <c:v>-23.399999999999601</c:v>
              </c:pt>
              <c:pt idx="267">
                <c:v>-23.299999999999599</c:v>
              </c:pt>
              <c:pt idx="268">
                <c:v>-23.199999999999601</c:v>
              </c:pt>
              <c:pt idx="269">
                <c:v>-23.0999999999996</c:v>
              </c:pt>
              <c:pt idx="270">
                <c:v>-22.999999999999599</c:v>
              </c:pt>
              <c:pt idx="271">
                <c:v>-22.899999999999601</c:v>
              </c:pt>
              <c:pt idx="272">
                <c:v>-22.799999999999599</c:v>
              </c:pt>
              <c:pt idx="273">
                <c:v>-22.699999999999601</c:v>
              </c:pt>
              <c:pt idx="274">
                <c:v>-22.5999999999996</c:v>
              </c:pt>
              <c:pt idx="275">
                <c:v>-22.499999999999599</c:v>
              </c:pt>
              <c:pt idx="276">
                <c:v>-22.399999999999601</c:v>
              </c:pt>
              <c:pt idx="277">
                <c:v>-22.299999999999599</c:v>
              </c:pt>
              <c:pt idx="278">
                <c:v>-22.199999999999601</c:v>
              </c:pt>
              <c:pt idx="279">
                <c:v>-22.0999999999996</c:v>
              </c:pt>
              <c:pt idx="280">
                <c:v>-21.999999999999599</c:v>
              </c:pt>
              <c:pt idx="281">
                <c:v>-21.899999999999601</c:v>
              </c:pt>
              <c:pt idx="282">
                <c:v>-21.799999999999599</c:v>
              </c:pt>
              <c:pt idx="283">
                <c:v>-21.699999999999601</c:v>
              </c:pt>
              <c:pt idx="284">
                <c:v>-21.5999999999996</c:v>
              </c:pt>
              <c:pt idx="285">
                <c:v>-21.499999999999599</c:v>
              </c:pt>
              <c:pt idx="286">
                <c:v>-21.399999999999601</c:v>
              </c:pt>
              <c:pt idx="287">
                <c:v>-21.299999999999599</c:v>
              </c:pt>
              <c:pt idx="288">
                <c:v>-21.199999999999601</c:v>
              </c:pt>
              <c:pt idx="289">
                <c:v>-21.0999999999996</c:v>
              </c:pt>
              <c:pt idx="290">
                <c:v>-20.999999999999599</c:v>
              </c:pt>
              <c:pt idx="291">
                <c:v>-20.899999999999601</c:v>
              </c:pt>
              <c:pt idx="292">
                <c:v>-20.799999999999599</c:v>
              </c:pt>
              <c:pt idx="293">
                <c:v>-20.699999999999601</c:v>
              </c:pt>
              <c:pt idx="294">
                <c:v>-20.5999999999996</c:v>
              </c:pt>
              <c:pt idx="295">
                <c:v>-20.499999999999599</c:v>
              </c:pt>
              <c:pt idx="296">
                <c:v>-20.399999999999601</c:v>
              </c:pt>
              <c:pt idx="297">
                <c:v>-20.299999999999599</c:v>
              </c:pt>
              <c:pt idx="298">
                <c:v>-20.199999999999601</c:v>
              </c:pt>
              <c:pt idx="299">
                <c:v>-20.0999999999996</c:v>
              </c:pt>
              <c:pt idx="300">
                <c:v>-19.999999999999599</c:v>
              </c:pt>
              <c:pt idx="301">
                <c:v>-19.899999999999601</c:v>
              </c:pt>
              <c:pt idx="302">
                <c:v>-19.799999999999599</c:v>
              </c:pt>
              <c:pt idx="303">
                <c:v>-19.699999999999601</c:v>
              </c:pt>
              <c:pt idx="304">
                <c:v>-19.5999999999996</c:v>
              </c:pt>
              <c:pt idx="305">
                <c:v>-19.499999999999599</c:v>
              </c:pt>
              <c:pt idx="306">
                <c:v>-19.399999999999601</c:v>
              </c:pt>
              <c:pt idx="307">
                <c:v>-19.299999999999599</c:v>
              </c:pt>
              <c:pt idx="308">
                <c:v>-19.199999999999601</c:v>
              </c:pt>
              <c:pt idx="309">
                <c:v>-19.0999999999996</c:v>
              </c:pt>
              <c:pt idx="310">
                <c:v>-18.999999999999599</c:v>
              </c:pt>
              <c:pt idx="311">
                <c:v>-18.899999999999601</c:v>
              </c:pt>
              <c:pt idx="312">
                <c:v>-18.799999999999599</c:v>
              </c:pt>
              <c:pt idx="313">
                <c:v>-18.699999999999601</c:v>
              </c:pt>
              <c:pt idx="314">
                <c:v>-18.5999999999996</c:v>
              </c:pt>
              <c:pt idx="315">
                <c:v>-18.499999999999599</c:v>
              </c:pt>
              <c:pt idx="316">
                <c:v>-18.399999999999601</c:v>
              </c:pt>
              <c:pt idx="317">
                <c:v>-18.2999999999995</c:v>
              </c:pt>
              <c:pt idx="318">
                <c:v>-18.199999999999498</c:v>
              </c:pt>
              <c:pt idx="319">
                <c:v>-18.0999999999995</c:v>
              </c:pt>
              <c:pt idx="320">
                <c:v>-17.999999999999499</c:v>
              </c:pt>
              <c:pt idx="321">
                <c:v>-17.899999999999501</c:v>
              </c:pt>
              <c:pt idx="322">
                <c:v>-17.7999999999995</c:v>
              </c:pt>
              <c:pt idx="323">
                <c:v>-17.699999999999498</c:v>
              </c:pt>
              <c:pt idx="324">
                <c:v>-17.5999999999995</c:v>
              </c:pt>
              <c:pt idx="325">
                <c:v>-17.499999999999499</c:v>
              </c:pt>
              <c:pt idx="326">
                <c:v>-17.399999999999501</c:v>
              </c:pt>
              <c:pt idx="327">
                <c:v>-17.2999999999995</c:v>
              </c:pt>
              <c:pt idx="328">
                <c:v>-17.199999999999498</c:v>
              </c:pt>
              <c:pt idx="329">
                <c:v>-17.0999999999995</c:v>
              </c:pt>
              <c:pt idx="330">
                <c:v>-16.999999999999499</c:v>
              </c:pt>
              <c:pt idx="331">
                <c:v>-16.899999999999501</c:v>
              </c:pt>
              <c:pt idx="332">
                <c:v>-16.7999999999995</c:v>
              </c:pt>
              <c:pt idx="333">
                <c:v>-16.699999999999498</c:v>
              </c:pt>
              <c:pt idx="334">
                <c:v>-16.5999999999995</c:v>
              </c:pt>
              <c:pt idx="335">
                <c:v>-16.499999999999499</c:v>
              </c:pt>
              <c:pt idx="336">
                <c:v>-16.399999999999501</c:v>
              </c:pt>
              <c:pt idx="337">
                <c:v>-16.2999999999995</c:v>
              </c:pt>
              <c:pt idx="338">
                <c:v>-16.199999999999498</c:v>
              </c:pt>
              <c:pt idx="339">
                <c:v>-16.0999999999995</c:v>
              </c:pt>
              <c:pt idx="340">
                <c:v>-15.999999999999504</c:v>
              </c:pt>
              <c:pt idx="341">
                <c:v>-15.899999999999524</c:v>
              </c:pt>
              <c:pt idx="342">
                <c:v>-15.7999999999995</c:v>
              </c:pt>
              <c:pt idx="343">
                <c:v>-15.6999999999995</c:v>
              </c:pt>
              <c:pt idx="344">
                <c:v>-15.5999999999995</c:v>
              </c:pt>
              <c:pt idx="345">
                <c:v>-15.499999999999504</c:v>
              </c:pt>
              <c:pt idx="346">
                <c:v>-15.399999999999524</c:v>
              </c:pt>
              <c:pt idx="347">
                <c:v>-15.2999999999995</c:v>
              </c:pt>
              <c:pt idx="348">
                <c:v>-15.1999999999995</c:v>
              </c:pt>
              <c:pt idx="349">
                <c:v>-15.0999999999995</c:v>
              </c:pt>
              <c:pt idx="350">
                <c:v>-14.999999999999504</c:v>
              </c:pt>
              <c:pt idx="351">
                <c:v>-14.899999999999524</c:v>
              </c:pt>
              <c:pt idx="352">
                <c:v>-14.7999999999995</c:v>
              </c:pt>
              <c:pt idx="353">
                <c:v>-14.6999999999995</c:v>
              </c:pt>
              <c:pt idx="354">
                <c:v>-14.5999999999995</c:v>
              </c:pt>
              <c:pt idx="355">
                <c:v>-14.499999999999504</c:v>
              </c:pt>
              <c:pt idx="356">
                <c:v>-14.399999999999524</c:v>
              </c:pt>
              <c:pt idx="357">
                <c:v>-14.2999999999995</c:v>
              </c:pt>
              <c:pt idx="358">
                <c:v>-14.1999999999995</c:v>
              </c:pt>
              <c:pt idx="359">
                <c:v>-14.0999999999995</c:v>
              </c:pt>
              <c:pt idx="360">
                <c:v>-13.999999999999504</c:v>
              </c:pt>
              <c:pt idx="361">
                <c:v>-13.899999999999524</c:v>
              </c:pt>
              <c:pt idx="362">
                <c:v>-13.7999999999995</c:v>
              </c:pt>
              <c:pt idx="363">
                <c:v>-13.6999999999995</c:v>
              </c:pt>
              <c:pt idx="364">
                <c:v>-13.5999999999995</c:v>
              </c:pt>
              <c:pt idx="365">
                <c:v>-13.499999999999504</c:v>
              </c:pt>
              <c:pt idx="366">
                <c:v>-13.399999999999524</c:v>
              </c:pt>
              <c:pt idx="367">
                <c:v>-13.2999999999995</c:v>
              </c:pt>
              <c:pt idx="368">
                <c:v>-13.1999999999995</c:v>
              </c:pt>
              <c:pt idx="369">
                <c:v>-13.0999999999995</c:v>
              </c:pt>
              <c:pt idx="370">
                <c:v>-12.999999999999504</c:v>
              </c:pt>
              <c:pt idx="371">
                <c:v>-12.899999999999524</c:v>
              </c:pt>
              <c:pt idx="372">
                <c:v>-12.7999999999995</c:v>
              </c:pt>
              <c:pt idx="373">
                <c:v>-12.6999999999995</c:v>
              </c:pt>
              <c:pt idx="374">
                <c:v>-12.5999999999995</c:v>
              </c:pt>
              <c:pt idx="375">
                <c:v>-12.499999999999504</c:v>
              </c:pt>
              <c:pt idx="376">
                <c:v>-12.399999999999524</c:v>
              </c:pt>
              <c:pt idx="377">
                <c:v>-12.2999999999995</c:v>
              </c:pt>
              <c:pt idx="378">
                <c:v>-12.1999999999995</c:v>
              </c:pt>
              <c:pt idx="379">
                <c:v>-12.0999999999995</c:v>
              </c:pt>
              <c:pt idx="380">
                <c:v>-11.999999999999504</c:v>
              </c:pt>
              <c:pt idx="381">
                <c:v>-11.899999999999524</c:v>
              </c:pt>
              <c:pt idx="382">
                <c:v>-11.7999999999995</c:v>
              </c:pt>
              <c:pt idx="383">
                <c:v>-11.6999999999995</c:v>
              </c:pt>
              <c:pt idx="384">
                <c:v>-11.5999999999995</c:v>
              </c:pt>
              <c:pt idx="385">
                <c:v>-11.499999999999504</c:v>
              </c:pt>
              <c:pt idx="386">
                <c:v>-11.399999999999524</c:v>
              </c:pt>
              <c:pt idx="387">
                <c:v>-11.2999999999995</c:v>
              </c:pt>
              <c:pt idx="388">
                <c:v>-11.199999999999402</c:v>
              </c:pt>
              <c:pt idx="389">
                <c:v>-11.099999999999406</c:v>
              </c:pt>
              <c:pt idx="390">
                <c:v>-10.999999999999424</c:v>
              </c:pt>
              <c:pt idx="391">
                <c:v>-10.899999999999471</c:v>
              </c:pt>
              <c:pt idx="392">
                <c:v>-10.7999999999994</c:v>
              </c:pt>
              <c:pt idx="393">
                <c:v>-10.699999999999402</c:v>
              </c:pt>
              <c:pt idx="394">
                <c:v>-10.599999999999406</c:v>
              </c:pt>
              <c:pt idx="395">
                <c:v>-10.499999999999424</c:v>
              </c:pt>
              <c:pt idx="396">
                <c:v>-10.399999999999471</c:v>
              </c:pt>
              <c:pt idx="397">
                <c:v>-10.2999999999994</c:v>
              </c:pt>
              <c:pt idx="398">
                <c:v>-10.199999999999402</c:v>
              </c:pt>
              <c:pt idx="399">
                <c:v>-10.099999999999406</c:v>
              </c:pt>
              <c:pt idx="400">
                <c:v>-9.9999999999994067</c:v>
              </c:pt>
              <c:pt idx="401">
                <c:v>-9.8999999999994248</c:v>
              </c:pt>
              <c:pt idx="402">
                <c:v>-9.7999999999994003</c:v>
              </c:pt>
              <c:pt idx="403">
                <c:v>-9.6999999999994007</c:v>
              </c:pt>
              <c:pt idx="404">
                <c:v>-9.5999999999994028</c:v>
              </c:pt>
              <c:pt idx="405">
                <c:v>-9.4999999999994067</c:v>
              </c:pt>
              <c:pt idx="406">
                <c:v>-9.3999999999994248</c:v>
              </c:pt>
              <c:pt idx="407">
                <c:v>-9.2999999999994003</c:v>
              </c:pt>
              <c:pt idx="408">
                <c:v>-9.1999999999994007</c:v>
              </c:pt>
              <c:pt idx="409">
                <c:v>-9.0999999999994028</c:v>
              </c:pt>
              <c:pt idx="410">
                <c:v>-8.9999999999994067</c:v>
              </c:pt>
              <c:pt idx="411">
                <c:v>-8.8999999999994248</c:v>
              </c:pt>
              <c:pt idx="412">
                <c:v>-8.7999999999994003</c:v>
              </c:pt>
              <c:pt idx="413">
                <c:v>-8.6999999999994007</c:v>
              </c:pt>
              <c:pt idx="414">
                <c:v>-8.5999999999994028</c:v>
              </c:pt>
              <c:pt idx="415">
                <c:v>-8.4999999999994067</c:v>
              </c:pt>
              <c:pt idx="416">
                <c:v>-8.3999999999994248</c:v>
              </c:pt>
              <c:pt idx="417">
                <c:v>-8.2999999999994003</c:v>
              </c:pt>
              <c:pt idx="418">
                <c:v>-8.1999999999994007</c:v>
              </c:pt>
              <c:pt idx="419">
                <c:v>-8.0999999999994028</c:v>
              </c:pt>
              <c:pt idx="420">
                <c:v>-7.9999999999994014</c:v>
              </c:pt>
              <c:pt idx="421">
                <c:v>-7.8999999999993999</c:v>
              </c:pt>
              <c:pt idx="422">
                <c:v>-7.7999999999994003</c:v>
              </c:pt>
              <c:pt idx="423">
                <c:v>-7.6999999999993998</c:v>
              </c:pt>
              <c:pt idx="424">
                <c:v>-7.5999999999994001</c:v>
              </c:pt>
              <c:pt idx="425">
                <c:v>-7.4999999999994014</c:v>
              </c:pt>
              <c:pt idx="426">
                <c:v>-7.3999999999993999</c:v>
              </c:pt>
              <c:pt idx="427">
                <c:v>-7.2999999999994003</c:v>
              </c:pt>
              <c:pt idx="428">
                <c:v>-7.1999999999993998</c:v>
              </c:pt>
              <c:pt idx="429">
                <c:v>-7.0999999999994001</c:v>
              </c:pt>
              <c:pt idx="430">
                <c:v>-6.9999999999994014</c:v>
              </c:pt>
              <c:pt idx="431">
                <c:v>-6.8999999999993999</c:v>
              </c:pt>
              <c:pt idx="432">
                <c:v>-6.7999999999994003</c:v>
              </c:pt>
              <c:pt idx="433">
                <c:v>-6.6999999999993998</c:v>
              </c:pt>
              <c:pt idx="434">
                <c:v>-6.5999999999994001</c:v>
              </c:pt>
              <c:pt idx="435">
                <c:v>-6.4999999999994014</c:v>
              </c:pt>
              <c:pt idx="436">
                <c:v>-6.3999999999993999</c:v>
              </c:pt>
              <c:pt idx="437">
                <c:v>-6.2999999999994003</c:v>
              </c:pt>
              <c:pt idx="438">
                <c:v>-6.1999999999993998</c:v>
              </c:pt>
              <c:pt idx="439">
                <c:v>-6.0999999999994001</c:v>
              </c:pt>
              <c:pt idx="440">
                <c:v>-5.9999999999994014</c:v>
              </c:pt>
              <c:pt idx="441">
                <c:v>-5.8999999999993999</c:v>
              </c:pt>
              <c:pt idx="442">
                <c:v>-5.7999999999994003</c:v>
              </c:pt>
              <c:pt idx="443">
                <c:v>-5.6999999999993998</c:v>
              </c:pt>
              <c:pt idx="444">
                <c:v>-5.5999999999994001</c:v>
              </c:pt>
              <c:pt idx="445">
                <c:v>-5.4999999999994014</c:v>
              </c:pt>
              <c:pt idx="446">
                <c:v>-5.3999999999993999</c:v>
              </c:pt>
              <c:pt idx="447">
                <c:v>-5.2999999999994003</c:v>
              </c:pt>
              <c:pt idx="448">
                <c:v>-5.1999999999993998</c:v>
              </c:pt>
              <c:pt idx="449">
                <c:v>-5.0999999999994001</c:v>
              </c:pt>
              <c:pt idx="450">
                <c:v>-4.9999999999994014</c:v>
              </c:pt>
              <c:pt idx="451">
                <c:v>-4.8999999999993999</c:v>
              </c:pt>
              <c:pt idx="452">
                <c:v>-4.7999999999994003</c:v>
              </c:pt>
              <c:pt idx="453">
                <c:v>-4.6999999999993998</c:v>
              </c:pt>
              <c:pt idx="454">
                <c:v>-4.5999999999994001</c:v>
              </c:pt>
              <c:pt idx="455">
                <c:v>-4.4999999999994014</c:v>
              </c:pt>
              <c:pt idx="456">
                <c:v>-4.3999999999993999</c:v>
              </c:pt>
              <c:pt idx="457">
                <c:v>-4.2999999999994003</c:v>
              </c:pt>
              <c:pt idx="458">
                <c:v>-4.1999999999993003</c:v>
              </c:pt>
              <c:pt idx="459">
                <c:v>-4.0999999999992998</c:v>
              </c:pt>
              <c:pt idx="460">
                <c:v>-3.9999999999992775</c:v>
              </c:pt>
              <c:pt idx="461">
                <c:v>-3.8999999999992774</c:v>
              </c:pt>
              <c:pt idx="462">
                <c:v>-3.7999999999992977</c:v>
              </c:pt>
              <c:pt idx="463">
                <c:v>-3.6999999999992967</c:v>
              </c:pt>
              <c:pt idx="464">
                <c:v>-3.5999999999992967</c:v>
              </c:pt>
              <c:pt idx="465">
                <c:v>-3.4999999999992775</c:v>
              </c:pt>
              <c:pt idx="466">
                <c:v>-3.3999999999992774</c:v>
              </c:pt>
              <c:pt idx="467">
                <c:v>-3.2999999999992977</c:v>
              </c:pt>
              <c:pt idx="468">
                <c:v>-3.1999999999992967</c:v>
              </c:pt>
              <c:pt idx="469">
                <c:v>-3.0999999999992967</c:v>
              </c:pt>
              <c:pt idx="470">
                <c:v>-2.9999999999992775</c:v>
              </c:pt>
              <c:pt idx="471">
                <c:v>-2.8999999999992774</c:v>
              </c:pt>
              <c:pt idx="472">
                <c:v>-2.7999999999992977</c:v>
              </c:pt>
              <c:pt idx="473">
                <c:v>-2.6999999999992967</c:v>
              </c:pt>
              <c:pt idx="474">
                <c:v>-2.5999999999992967</c:v>
              </c:pt>
              <c:pt idx="475">
                <c:v>-2.4999999999992775</c:v>
              </c:pt>
              <c:pt idx="476">
                <c:v>-2.3999999999992774</c:v>
              </c:pt>
              <c:pt idx="477">
                <c:v>-2.2999999999992977</c:v>
              </c:pt>
              <c:pt idx="478">
                <c:v>-2.1999999999992967</c:v>
              </c:pt>
              <c:pt idx="479">
                <c:v>-2.0999999999992967</c:v>
              </c:pt>
              <c:pt idx="480">
                <c:v>-1.9999999999992957</c:v>
              </c:pt>
              <c:pt idx="481">
                <c:v>-1.8999999999992998</c:v>
              </c:pt>
              <c:pt idx="482">
                <c:v>-1.7999999999992953</c:v>
              </c:pt>
              <c:pt idx="483">
                <c:v>-1.6999999999992998</c:v>
              </c:pt>
              <c:pt idx="484">
                <c:v>-1.5999999999992998</c:v>
              </c:pt>
              <c:pt idx="485">
                <c:v>-1.499999999999291</c:v>
              </c:pt>
              <c:pt idx="486">
                <c:v>-1.3999999999992998</c:v>
              </c:pt>
              <c:pt idx="487">
                <c:v>-1.2999999999992919</c:v>
              </c:pt>
              <c:pt idx="488">
                <c:v>-1.1999999999992998</c:v>
              </c:pt>
              <c:pt idx="489">
                <c:v>-1.0999999999992998</c:v>
              </c:pt>
              <c:pt idx="490">
                <c:v>-0.99999999999929701</c:v>
              </c:pt>
              <c:pt idx="491">
                <c:v>-0.89999999999930425</c:v>
              </c:pt>
              <c:pt idx="492">
                <c:v>-0.79999999999930105</c:v>
              </c:pt>
              <c:pt idx="493">
                <c:v>-0.69999999999930262</c:v>
              </c:pt>
              <c:pt idx="494">
                <c:v>-0.59999999999929854</c:v>
              </c:pt>
              <c:pt idx="495">
                <c:v>-0.4999999999993015</c:v>
              </c:pt>
              <c:pt idx="496">
                <c:v>-0.39999999999930652</c:v>
              </c:pt>
              <c:pt idx="497">
                <c:v>-0.29999999999930466</c:v>
              </c:pt>
              <c:pt idx="498">
                <c:v>-0.19999999999930082</c:v>
              </c:pt>
              <c:pt idx="499">
                <c:v>-9.9999999999299233E-2</c:v>
              </c:pt>
              <c:pt idx="500">
                <c:v>7.0343730840251998E-13</c:v>
              </c:pt>
              <c:pt idx="501">
                <c:v>0.100000000000698</c:v>
              </c:pt>
              <c:pt idx="502">
                <c:v>0.20000000000069901</c:v>
              </c:pt>
              <c:pt idx="503">
                <c:v>0.30000000000070098</c:v>
              </c:pt>
              <c:pt idx="504">
                <c:v>0.40000000000070202</c:v>
              </c:pt>
              <c:pt idx="505">
                <c:v>0.50000000000070299</c:v>
              </c:pt>
              <c:pt idx="506">
                <c:v>0.60000000000069864</c:v>
              </c:pt>
              <c:pt idx="507">
                <c:v>0.70000000000069895</c:v>
              </c:pt>
              <c:pt idx="508">
                <c:v>0.80000000000070104</c:v>
              </c:pt>
              <c:pt idx="509">
                <c:v>0.90000000000070202</c:v>
              </c:pt>
              <c:pt idx="510">
                <c:v>1.0000000000007001</c:v>
              </c:pt>
              <c:pt idx="511">
                <c:v>1.100000000000708</c:v>
              </c:pt>
              <c:pt idx="512">
                <c:v>1.2000000000007001</c:v>
              </c:pt>
              <c:pt idx="513">
                <c:v>1.3000000000006999</c:v>
              </c:pt>
              <c:pt idx="514">
                <c:v>1.4000000000007</c:v>
              </c:pt>
              <c:pt idx="515">
                <c:v>1.5000000000007001</c:v>
              </c:pt>
              <c:pt idx="516">
                <c:v>1.600000000000708</c:v>
              </c:pt>
              <c:pt idx="517">
                <c:v>1.7000000000007056</c:v>
              </c:pt>
              <c:pt idx="518">
                <c:v>1.8000000000006999</c:v>
              </c:pt>
              <c:pt idx="519">
                <c:v>1.9000000000007053</c:v>
              </c:pt>
              <c:pt idx="520">
                <c:v>2.0000000000006999</c:v>
              </c:pt>
              <c:pt idx="521">
                <c:v>2.1000000000007</c:v>
              </c:pt>
              <c:pt idx="522">
                <c:v>2.2000000000007001</c:v>
              </c:pt>
              <c:pt idx="523">
                <c:v>2.3000000000006997</c:v>
              </c:pt>
              <c:pt idx="524">
                <c:v>2.4000000000006998</c:v>
              </c:pt>
              <c:pt idx="525">
                <c:v>2.5000000000006999</c:v>
              </c:pt>
              <c:pt idx="526">
                <c:v>2.6000000000007</c:v>
              </c:pt>
              <c:pt idx="527">
                <c:v>2.7000000000007001</c:v>
              </c:pt>
              <c:pt idx="528">
                <c:v>2.8000000000007987</c:v>
              </c:pt>
              <c:pt idx="529">
                <c:v>2.9000000000007997</c:v>
              </c:pt>
              <c:pt idx="530">
                <c:v>3.0000000000007998</c:v>
              </c:pt>
              <c:pt idx="531">
                <c:v>3.1000000000007999</c:v>
              </c:pt>
              <c:pt idx="532">
                <c:v>3.2000000000008</c:v>
              </c:pt>
              <c:pt idx="533">
                <c:v>3.3000000000007987</c:v>
              </c:pt>
              <c:pt idx="534">
                <c:v>3.4000000000007997</c:v>
              </c:pt>
              <c:pt idx="535">
                <c:v>3.5000000000007998</c:v>
              </c:pt>
              <c:pt idx="536">
                <c:v>3.6000000000007999</c:v>
              </c:pt>
              <c:pt idx="537">
                <c:v>3.7000000000008</c:v>
              </c:pt>
              <c:pt idx="538">
                <c:v>3.8000000000007987</c:v>
              </c:pt>
              <c:pt idx="539">
                <c:v>3.9000000000007997</c:v>
              </c:pt>
              <c:pt idx="540">
                <c:v>4.0000000000008002</c:v>
              </c:pt>
              <c:pt idx="541">
                <c:v>4.1000000000007955</c:v>
              </c:pt>
              <c:pt idx="542">
                <c:v>4.2000000000008004</c:v>
              </c:pt>
              <c:pt idx="543">
                <c:v>4.3000000000008001</c:v>
              </c:pt>
              <c:pt idx="544">
                <c:v>4.4000000000007997</c:v>
              </c:pt>
              <c:pt idx="545">
                <c:v>4.5000000000008002</c:v>
              </c:pt>
              <c:pt idx="546">
                <c:v>4.6000000000007955</c:v>
              </c:pt>
              <c:pt idx="547">
                <c:v>4.7000000000008004</c:v>
              </c:pt>
              <c:pt idx="548">
                <c:v>4.8000000000008001</c:v>
              </c:pt>
              <c:pt idx="549">
                <c:v>4.9000000000007997</c:v>
              </c:pt>
              <c:pt idx="550">
                <c:v>5.0000000000008002</c:v>
              </c:pt>
              <c:pt idx="551">
                <c:v>5.1000000000007955</c:v>
              </c:pt>
              <c:pt idx="552">
                <c:v>5.2000000000008004</c:v>
              </c:pt>
              <c:pt idx="553">
                <c:v>5.3000000000008001</c:v>
              </c:pt>
              <c:pt idx="554">
                <c:v>5.4000000000007997</c:v>
              </c:pt>
              <c:pt idx="555">
                <c:v>5.5000000000008002</c:v>
              </c:pt>
              <c:pt idx="556">
                <c:v>5.6000000000007955</c:v>
              </c:pt>
              <c:pt idx="557">
                <c:v>5.7000000000008004</c:v>
              </c:pt>
              <c:pt idx="558">
                <c:v>5.8000000000008001</c:v>
              </c:pt>
              <c:pt idx="559">
                <c:v>5.9000000000007997</c:v>
              </c:pt>
              <c:pt idx="560">
                <c:v>6.0000000000008002</c:v>
              </c:pt>
              <c:pt idx="561">
                <c:v>6.1000000000007955</c:v>
              </c:pt>
              <c:pt idx="562">
                <c:v>6.2000000000008004</c:v>
              </c:pt>
              <c:pt idx="563">
                <c:v>6.3000000000008001</c:v>
              </c:pt>
              <c:pt idx="564">
                <c:v>6.4000000000007997</c:v>
              </c:pt>
              <c:pt idx="565">
                <c:v>6.5000000000008002</c:v>
              </c:pt>
              <c:pt idx="566">
                <c:v>6.6000000000007955</c:v>
              </c:pt>
              <c:pt idx="567">
                <c:v>6.7000000000008004</c:v>
              </c:pt>
              <c:pt idx="568">
                <c:v>6.8000000000008001</c:v>
              </c:pt>
              <c:pt idx="569">
                <c:v>6.9000000000007997</c:v>
              </c:pt>
              <c:pt idx="570">
                <c:v>7.0000000000008002</c:v>
              </c:pt>
              <c:pt idx="571">
                <c:v>7.1000000000007955</c:v>
              </c:pt>
              <c:pt idx="572">
                <c:v>7.2000000000008004</c:v>
              </c:pt>
              <c:pt idx="573">
                <c:v>7.3000000000008001</c:v>
              </c:pt>
              <c:pt idx="574">
                <c:v>7.4000000000007997</c:v>
              </c:pt>
              <c:pt idx="575">
                <c:v>7.5000000000008002</c:v>
              </c:pt>
              <c:pt idx="576">
                <c:v>7.6000000000007955</c:v>
              </c:pt>
              <c:pt idx="577">
                <c:v>7.7000000000008004</c:v>
              </c:pt>
              <c:pt idx="578">
                <c:v>7.8000000000008001</c:v>
              </c:pt>
              <c:pt idx="579">
                <c:v>7.9000000000007997</c:v>
              </c:pt>
              <c:pt idx="580">
                <c:v>8.0000000000007994</c:v>
              </c:pt>
              <c:pt idx="581">
                <c:v>8.100000000000799</c:v>
              </c:pt>
              <c:pt idx="582">
                <c:v>8.2000000000007987</c:v>
              </c:pt>
              <c:pt idx="583">
                <c:v>8.3000000000008001</c:v>
              </c:pt>
              <c:pt idx="584">
                <c:v>8.4000000000007997</c:v>
              </c:pt>
              <c:pt idx="585">
                <c:v>8.5000000000007994</c:v>
              </c:pt>
              <c:pt idx="586">
                <c:v>8.600000000000799</c:v>
              </c:pt>
              <c:pt idx="587">
                <c:v>8.7000000000007987</c:v>
              </c:pt>
              <c:pt idx="588">
                <c:v>8.8000000000008001</c:v>
              </c:pt>
              <c:pt idx="589">
                <c:v>8.9000000000007997</c:v>
              </c:pt>
              <c:pt idx="590">
                <c:v>9.0000000000007994</c:v>
              </c:pt>
              <c:pt idx="591">
                <c:v>9.100000000000799</c:v>
              </c:pt>
              <c:pt idx="592">
                <c:v>9.2000000000007987</c:v>
              </c:pt>
              <c:pt idx="593">
                <c:v>9.3000000000008001</c:v>
              </c:pt>
              <c:pt idx="594">
                <c:v>9.4000000000007997</c:v>
              </c:pt>
              <c:pt idx="595">
                <c:v>9.5000000000007994</c:v>
              </c:pt>
              <c:pt idx="596">
                <c:v>9.600000000000799</c:v>
              </c:pt>
              <c:pt idx="597">
                <c:v>9.7000000000007987</c:v>
              </c:pt>
              <c:pt idx="598">
                <c:v>9.8000000000008001</c:v>
              </c:pt>
              <c:pt idx="599">
                <c:v>9.9000000000008992</c:v>
              </c:pt>
              <c:pt idx="600">
                <c:v>10.000000000000902</c:v>
              </c:pt>
              <c:pt idx="601">
                <c:v>10.1000000000009</c:v>
              </c:pt>
              <c:pt idx="602">
                <c:v>10.2000000000009</c:v>
              </c:pt>
              <c:pt idx="603">
                <c:v>10.300000000000924</c:v>
              </c:pt>
              <c:pt idx="604">
                <c:v>10.400000000000899</c:v>
              </c:pt>
              <c:pt idx="605">
                <c:v>10.500000000000902</c:v>
              </c:pt>
              <c:pt idx="606">
                <c:v>10.6000000000009</c:v>
              </c:pt>
              <c:pt idx="607">
                <c:v>10.7000000000009</c:v>
              </c:pt>
              <c:pt idx="608">
                <c:v>10.800000000000924</c:v>
              </c:pt>
              <c:pt idx="609">
                <c:v>10.900000000000899</c:v>
              </c:pt>
              <c:pt idx="610">
                <c:v>11.000000000000902</c:v>
              </c:pt>
              <c:pt idx="611">
                <c:v>11.1000000000009</c:v>
              </c:pt>
              <c:pt idx="612">
                <c:v>11.2000000000009</c:v>
              </c:pt>
              <c:pt idx="613">
                <c:v>11.300000000000924</c:v>
              </c:pt>
              <c:pt idx="614">
                <c:v>11.400000000000899</c:v>
              </c:pt>
              <c:pt idx="615">
                <c:v>11.500000000000902</c:v>
              </c:pt>
              <c:pt idx="616">
                <c:v>11.6000000000009</c:v>
              </c:pt>
              <c:pt idx="617">
                <c:v>11.7000000000009</c:v>
              </c:pt>
              <c:pt idx="618">
                <c:v>11.800000000000924</c:v>
              </c:pt>
              <c:pt idx="619">
                <c:v>11.900000000000899</c:v>
              </c:pt>
              <c:pt idx="620">
                <c:v>12.000000000000902</c:v>
              </c:pt>
              <c:pt idx="621">
                <c:v>12.1000000000009</c:v>
              </c:pt>
              <c:pt idx="622">
                <c:v>12.2000000000009</c:v>
              </c:pt>
              <c:pt idx="623">
                <c:v>12.300000000000924</c:v>
              </c:pt>
              <c:pt idx="624">
                <c:v>12.400000000000899</c:v>
              </c:pt>
              <c:pt idx="625">
                <c:v>12.500000000000902</c:v>
              </c:pt>
              <c:pt idx="626">
                <c:v>12.6000000000009</c:v>
              </c:pt>
              <c:pt idx="627">
                <c:v>12.7000000000009</c:v>
              </c:pt>
              <c:pt idx="628">
                <c:v>12.800000000000924</c:v>
              </c:pt>
              <c:pt idx="629">
                <c:v>12.900000000000899</c:v>
              </c:pt>
              <c:pt idx="630">
                <c:v>13.000000000000902</c:v>
              </c:pt>
              <c:pt idx="631">
                <c:v>13.1000000000009</c:v>
              </c:pt>
              <c:pt idx="632">
                <c:v>13.2000000000009</c:v>
              </c:pt>
              <c:pt idx="633">
                <c:v>13.300000000000924</c:v>
              </c:pt>
              <c:pt idx="634">
                <c:v>13.400000000000899</c:v>
              </c:pt>
              <c:pt idx="635">
                <c:v>13.500000000000902</c:v>
              </c:pt>
              <c:pt idx="636">
                <c:v>13.6000000000009</c:v>
              </c:pt>
              <c:pt idx="637">
                <c:v>13.7000000000009</c:v>
              </c:pt>
              <c:pt idx="638">
                <c:v>13.800000000000924</c:v>
              </c:pt>
              <c:pt idx="639">
                <c:v>13.900000000000899</c:v>
              </c:pt>
              <c:pt idx="640">
                <c:v>14.000000000000902</c:v>
              </c:pt>
              <c:pt idx="641">
                <c:v>14.1000000000009</c:v>
              </c:pt>
              <c:pt idx="642">
                <c:v>14.2000000000009</c:v>
              </c:pt>
              <c:pt idx="643">
                <c:v>14.300000000000924</c:v>
              </c:pt>
              <c:pt idx="644">
                <c:v>14.400000000000899</c:v>
              </c:pt>
              <c:pt idx="645">
                <c:v>14.500000000000902</c:v>
              </c:pt>
              <c:pt idx="646">
                <c:v>14.6000000000009</c:v>
              </c:pt>
              <c:pt idx="647">
                <c:v>14.7000000000009</c:v>
              </c:pt>
              <c:pt idx="648">
                <c:v>14.800000000000924</c:v>
              </c:pt>
              <c:pt idx="649">
                <c:v>14.900000000000899</c:v>
              </c:pt>
              <c:pt idx="650">
                <c:v>15.000000000000902</c:v>
              </c:pt>
              <c:pt idx="651">
                <c:v>15.1000000000009</c:v>
              </c:pt>
              <c:pt idx="652">
                <c:v>15.2000000000009</c:v>
              </c:pt>
              <c:pt idx="653">
                <c:v>15.300000000000924</c:v>
              </c:pt>
              <c:pt idx="654">
                <c:v>15.400000000000899</c:v>
              </c:pt>
              <c:pt idx="655">
                <c:v>15.500000000000902</c:v>
              </c:pt>
              <c:pt idx="656">
                <c:v>15.6000000000009</c:v>
              </c:pt>
              <c:pt idx="657">
                <c:v>15.7000000000009</c:v>
              </c:pt>
              <c:pt idx="658">
                <c:v>15.800000000000924</c:v>
              </c:pt>
              <c:pt idx="659">
                <c:v>15.900000000000899</c:v>
              </c:pt>
              <c:pt idx="660">
                <c:v>16.000000000000899</c:v>
              </c:pt>
              <c:pt idx="661">
                <c:v>16.1000000000009</c:v>
              </c:pt>
              <c:pt idx="662">
                <c:v>16.200000000000902</c:v>
              </c:pt>
              <c:pt idx="663">
                <c:v>16.3000000000009</c:v>
              </c:pt>
              <c:pt idx="664">
                <c:v>16.400000000000887</c:v>
              </c:pt>
              <c:pt idx="665">
                <c:v>16.500000000000899</c:v>
              </c:pt>
              <c:pt idx="666">
                <c:v>16.6000000000009</c:v>
              </c:pt>
              <c:pt idx="667">
                <c:v>16.700000000000987</c:v>
              </c:pt>
              <c:pt idx="668">
                <c:v>16.8000000000009</c:v>
              </c:pt>
              <c:pt idx="669">
                <c:v>16.900000000000887</c:v>
              </c:pt>
              <c:pt idx="670">
                <c:v>17.000000000000988</c:v>
              </c:pt>
              <c:pt idx="671">
                <c:v>17.100000000001</c:v>
              </c:pt>
              <c:pt idx="672">
                <c:v>17.200000000000987</c:v>
              </c:pt>
              <c:pt idx="673">
                <c:v>17.3000000000009</c:v>
              </c:pt>
              <c:pt idx="674">
                <c:v>17.400000000000986</c:v>
              </c:pt>
              <c:pt idx="675">
                <c:v>17.500000000000988</c:v>
              </c:pt>
              <c:pt idx="676">
                <c:v>17.600000000001</c:v>
              </c:pt>
              <c:pt idx="677">
                <c:v>17.700000000000987</c:v>
              </c:pt>
              <c:pt idx="678">
                <c:v>17.800000000000999</c:v>
              </c:pt>
              <c:pt idx="679">
                <c:v>17.900000000000986</c:v>
              </c:pt>
              <c:pt idx="680">
                <c:v>18.000000000000988</c:v>
              </c:pt>
              <c:pt idx="681">
                <c:v>18.100000000001</c:v>
              </c:pt>
              <c:pt idx="682">
                <c:v>18.200000000000987</c:v>
              </c:pt>
              <c:pt idx="683">
                <c:v>18.300000000000999</c:v>
              </c:pt>
              <c:pt idx="684">
                <c:v>18.400000000000986</c:v>
              </c:pt>
              <c:pt idx="685">
                <c:v>18.500000000000988</c:v>
              </c:pt>
              <c:pt idx="686">
                <c:v>18.600000000001</c:v>
              </c:pt>
              <c:pt idx="687">
                <c:v>18.700000000000987</c:v>
              </c:pt>
              <c:pt idx="688">
                <c:v>18.800000000000999</c:v>
              </c:pt>
              <c:pt idx="689">
                <c:v>18.900000000000986</c:v>
              </c:pt>
              <c:pt idx="690">
                <c:v>19.000000000000988</c:v>
              </c:pt>
              <c:pt idx="691">
                <c:v>19.100000000001</c:v>
              </c:pt>
              <c:pt idx="692">
                <c:v>19.200000000000987</c:v>
              </c:pt>
              <c:pt idx="693">
                <c:v>19.300000000000999</c:v>
              </c:pt>
              <c:pt idx="694">
                <c:v>19.400000000000986</c:v>
              </c:pt>
              <c:pt idx="695">
                <c:v>19.500000000000988</c:v>
              </c:pt>
              <c:pt idx="696">
                <c:v>19.600000000001</c:v>
              </c:pt>
              <c:pt idx="697">
                <c:v>19.700000000000987</c:v>
              </c:pt>
              <c:pt idx="698">
                <c:v>19.800000000000999</c:v>
              </c:pt>
              <c:pt idx="699">
                <c:v>19.900000000000986</c:v>
              </c:pt>
              <c:pt idx="700">
                <c:v>20.000000000000988</c:v>
              </c:pt>
              <c:pt idx="701">
                <c:v>20.100000000001</c:v>
              </c:pt>
              <c:pt idx="702">
                <c:v>20.200000000000987</c:v>
              </c:pt>
              <c:pt idx="703">
                <c:v>20.300000000000999</c:v>
              </c:pt>
              <c:pt idx="704">
                <c:v>20.400000000000986</c:v>
              </c:pt>
              <c:pt idx="705">
                <c:v>20.500000000000988</c:v>
              </c:pt>
              <c:pt idx="706">
                <c:v>20.600000000001</c:v>
              </c:pt>
              <c:pt idx="707">
                <c:v>20.700000000000987</c:v>
              </c:pt>
              <c:pt idx="708">
                <c:v>20.800000000000999</c:v>
              </c:pt>
              <c:pt idx="709">
                <c:v>20.900000000000986</c:v>
              </c:pt>
              <c:pt idx="710">
                <c:v>21.000000000000988</c:v>
              </c:pt>
              <c:pt idx="711">
                <c:v>21.100000000001</c:v>
              </c:pt>
              <c:pt idx="712">
                <c:v>21.200000000000987</c:v>
              </c:pt>
              <c:pt idx="713">
                <c:v>21.300000000000999</c:v>
              </c:pt>
              <c:pt idx="714">
                <c:v>21.400000000000986</c:v>
              </c:pt>
              <c:pt idx="715">
                <c:v>21.500000000000988</c:v>
              </c:pt>
              <c:pt idx="716">
                <c:v>21.600000000001</c:v>
              </c:pt>
              <c:pt idx="717">
                <c:v>21.700000000000987</c:v>
              </c:pt>
              <c:pt idx="718">
                <c:v>21.800000000000999</c:v>
              </c:pt>
              <c:pt idx="719">
                <c:v>21.900000000000986</c:v>
              </c:pt>
              <c:pt idx="720">
                <c:v>22.000000000000988</c:v>
              </c:pt>
              <c:pt idx="721">
                <c:v>22.100000000001</c:v>
              </c:pt>
              <c:pt idx="722">
                <c:v>22.200000000000987</c:v>
              </c:pt>
              <c:pt idx="723">
                <c:v>22.300000000000999</c:v>
              </c:pt>
              <c:pt idx="724">
                <c:v>22.400000000000986</c:v>
              </c:pt>
              <c:pt idx="725">
                <c:v>22.500000000000988</c:v>
              </c:pt>
              <c:pt idx="726">
                <c:v>22.600000000001</c:v>
              </c:pt>
              <c:pt idx="727">
                <c:v>22.700000000000987</c:v>
              </c:pt>
              <c:pt idx="728">
                <c:v>22.800000000000999</c:v>
              </c:pt>
              <c:pt idx="729">
                <c:v>22.900000000000986</c:v>
              </c:pt>
              <c:pt idx="730">
                <c:v>23.000000000000988</c:v>
              </c:pt>
              <c:pt idx="731">
                <c:v>23.100000000001</c:v>
              </c:pt>
              <c:pt idx="732">
                <c:v>23.200000000000987</c:v>
              </c:pt>
              <c:pt idx="733">
                <c:v>23.300000000000999</c:v>
              </c:pt>
              <c:pt idx="734">
                <c:v>23.400000000000986</c:v>
              </c:pt>
              <c:pt idx="735">
                <c:v>23.500000000001087</c:v>
              </c:pt>
              <c:pt idx="736">
                <c:v>23.600000000001</c:v>
              </c:pt>
              <c:pt idx="737">
                <c:v>23.700000000000987</c:v>
              </c:pt>
              <c:pt idx="738">
                <c:v>23.800000000000999</c:v>
              </c:pt>
              <c:pt idx="739">
                <c:v>23.900000000001089</c:v>
              </c:pt>
              <c:pt idx="740">
                <c:v>24.000000000001087</c:v>
              </c:pt>
              <c:pt idx="741">
                <c:v>24.100000000001</c:v>
              </c:pt>
              <c:pt idx="742">
                <c:v>24.200000000001086</c:v>
              </c:pt>
              <c:pt idx="743">
                <c:v>24.300000000001088</c:v>
              </c:pt>
              <c:pt idx="744">
                <c:v>24.400000000001089</c:v>
              </c:pt>
              <c:pt idx="745">
                <c:v>24.500000000001087</c:v>
              </c:pt>
              <c:pt idx="746">
                <c:v>24.600000000001099</c:v>
              </c:pt>
              <c:pt idx="747">
                <c:v>24.700000000001086</c:v>
              </c:pt>
              <c:pt idx="748">
                <c:v>24.800000000001088</c:v>
              </c:pt>
              <c:pt idx="749">
                <c:v>24.900000000001089</c:v>
              </c:pt>
              <c:pt idx="750">
                <c:v>25.000000000001087</c:v>
              </c:pt>
              <c:pt idx="751">
                <c:v>25.100000000001099</c:v>
              </c:pt>
              <c:pt idx="752">
                <c:v>25.200000000001086</c:v>
              </c:pt>
              <c:pt idx="753">
                <c:v>25.300000000001088</c:v>
              </c:pt>
              <c:pt idx="754">
                <c:v>25.400000000001089</c:v>
              </c:pt>
              <c:pt idx="755">
                <c:v>25.500000000001087</c:v>
              </c:pt>
              <c:pt idx="756">
                <c:v>25.600000000001099</c:v>
              </c:pt>
              <c:pt idx="757">
                <c:v>25.700000000001086</c:v>
              </c:pt>
              <c:pt idx="758">
                <c:v>25.800000000001088</c:v>
              </c:pt>
              <c:pt idx="759">
                <c:v>25.900000000001089</c:v>
              </c:pt>
              <c:pt idx="760">
                <c:v>26.000000000001087</c:v>
              </c:pt>
              <c:pt idx="761">
                <c:v>26.100000000001099</c:v>
              </c:pt>
              <c:pt idx="762">
                <c:v>26.200000000001086</c:v>
              </c:pt>
              <c:pt idx="763">
                <c:v>26.300000000001088</c:v>
              </c:pt>
              <c:pt idx="764">
                <c:v>26.400000000001089</c:v>
              </c:pt>
              <c:pt idx="765">
                <c:v>26.500000000001087</c:v>
              </c:pt>
              <c:pt idx="766">
                <c:v>26.600000000001099</c:v>
              </c:pt>
              <c:pt idx="767">
                <c:v>26.700000000001086</c:v>
              </c:pt>
              <c:pt idx="768">
                <c:v>26.800000000001088</c:v>
              </c:pt>
              <c:pt idx="769">
                <c:v>26.900000000001089</c:v>
              </c:pt>
              <c:pt idx="770">
                <c:v>27.000000000001087</c:v>
              </c:pt>
              <c:pt idx="771">
                <c:v>27.100000000001099</c:v>
              </c:pt>
              <c:pt idx="772">
                <c:v>27.200000000001086</c:v>
              </c:pt>
              <c:pt idx="773">
                <c:v>27.300000000001088</c:v>
              </c:pt>
              <c:pt idx="774">
                <c:v>27.400000000001089</c:v>
              </c:pt>
              <c:pt idx="775">
                <c:v>27.500000000001087</c:v>
              </c:pt>
              <c:pt idx="776">
                <c:v>27.600000000001099</c:v>
              </c:pt>
              <c:pt idx="777">
                <c:v>27.700000000001086</c:v>
              </c:pt>
              <c:pt idx="778">
                <c:v>27.800000000001088</c:v>
              </c:pt>
              <c:pt idx="779">
                <c:v>27.900000000001089</c:v>
              </c:pt>
              <c:pt idx="780">
                <c:v>28.000000000001087</c:v>
              </c:pt>
              <c:pt idx="781">
                <c:v>28.100000000001099</c:v>
              </c:pt>
              <c:pt idx="782">
                <c:v>28.200000000001086</c:v>
              </c:pt>
              <c:pt idx="783">
                <c:v>28.300000000001088</c:v>
              </c:pt>
              <c:pt idx="784">
                <c:v>28.400000000001089</c:v>
              </c:pt>
              <c:pt idx="785">
                <c:v>28.500000000001087</c:v>
              </c:pt>
              <c:pt idx="786">
                <c:v>28.600000000001099</c:v>
              </c:pt>
              <c:pt idx="787">
                <c:v>28.700000000001086</c:v>
              </c:pt>
              <c:pt idx="788">
                <c:v>28.800000000001088</c:v>
              </c:pt>
              <c:pt idx="789">
                <c:v>28.900000000001089</c:v>
              </c:pt>
              <c:pt idx="790">
                <c:v>29.000000000001087</c:v>
              </c:pt>
              <c:pt idx="791">
                <c:v>29.100000000001099</c:v>
              </c:pt>
              <c:pt idx="792">
                <c:v>29.200000000001086</c:v>
              </c:pt>
              <c:pt idx="793">
                <c:v>29.300000000001088</c:v>
              </c:pt>
              <c:pt idx="794">
                <c:v>29.400000000001089</c:v>
              </c:pt>
              <c:pt idx="795">
                <c:v>29.500000000001087</c:v>
              </c:pt>
              <c:pt idx="796">
                <c:v>29.600000000001099</c:v>
              </c:pt>
              <c:pt idx="797">
                <c:v>29.700000000001086</c:v>
              </c:pt>
              <c:pt idx="798">
                <c:v>29.800000000001088</c:v>
              </c:pt>
              <c:pt idx="799">
                <c:v>29.900000000001089</c:v>
              </c:pt>
              <c:pt idx="800">
                <c:v>30.000000000001087</c:v>
              </c:pt>
              <c:pt idx="801">
                <c:v>30.100000000001099</c:v>
              </c:pt>
              <c:pt idx="802">
                <c:v>30.200000000001086</c:v>
              </c:pt>
              <c:pt idx="803">
                <c:v>30.300000000001088</c:v>
              </c:pt>
              <c:pt idx="804">
                <c:v>30.400000000001089</c:v>
              </c:pt>
              <c:pt idx="805">
                <c:v>30.500000000001087</c:v>
              </c:pt>
              <c:pt idx="806">
                <c:v>30.600000000001099</c:v>
              </c:pt>
              <c:pt idx="807">
                <c:v>30.700000000001189</c:v>
              </c:pt>
              <c:pt idx="808">
                <c:v>30.800000000001088</c:v>
              </c:pt>
              <c:pt idx="809">
                <c:v>30.900000000001089</c:v>
              </c:pt>
              <c:pt idx="810">
                <c:v>31.000000000001187</c:v>
              </c:pt>
              <c:pt idx="811">
                <c:v>31.100000000001199</c:v>
              </c:pt>
              <c:pt idx="812">
                <c:v>31.200000000001189</c:v>
              </c:pt>
              <c:pt idx="813">
                <c:v>31.300000000001088</c:v>
              </c:pt>
              <c:pt idx="814">
                <c:v>31.400000000001189</c:v>
              </c:pt>
              <c:pt idx="815">
                <c:v>31.500000000001187</c:v>
              </c:pt>
              <c:pt idx="816">
                <c:v>31.600000000001199</c:v>
              </c:pt>
              <c:pt idx="817">
                <c:v>31.700000000001189</c:v>
              </c:pt>
              <c:pt idx="818">
                <c:v>31.800000000001202</c:v>
              </c:pt>
              <c:pt idx="819">
                <c:v>31.900000000001189</c:v>
              </c:pt>
              <c:pt idx="820">
                <c:v>32.000000000001201</c:v>
              </c:pt>
              <c:pt idx="821">
                <c:v>32.100000000001202</c:v>
              </c:pt>
              <c:pt idx="822">
                <c:v>32.200000000001211</c:v>
              </c:pt>
              <c:pt idx="823">
                <c:v>32.300000000001198</c:v>
              </c:pt>
              <c:pt idx="824">
                <c:v>32.400000000001199</c:v>
              </c:pt>
              <c:pt idx="825">
                <c:v>32.500000000001201</c:v>
              </c:pt>
              <c:pt idx="826">
                <c:v>32.600000000001202</c:v>
              </c:pt>
              <c:pt idx="827">
                <c:v>32.700000000001211</c:v>
              </c:pt>
              <c:pt idx="828">
                <c:v>32.800000000001198</c:v>
              </c:pt>
              <c:pt idx="829">
                <c:v>32.900000000001199</c:v>
              </c:pt>
              <c:pt idx="830">
                <c:v>33.000000000001201</c:v>
              </c:pt>
              <c:pt idx="831">
                <c:v>33.100000000001202</c:v>
              </c:pt>
              <c:pt idx="832">
                <c:v>33.200000000001211</c:v>
              </c:pt>
              <c:pt idx="833">
                <c:v>33.300000000001198</c:v>
              </c:pt>
              <c:pt idx="834">
                <c:v>33.400000000001199</c:v>
              </c:pt>
              <c:pt idx="835">
                <c:v>33.500000000001201</c:v>
              </c:pt>
              <c:pt idx="836">
                <c:v>33.600000000001202</c:v>
              </c:pt>
              <c:pt idx="837">
                <c:v>33.700000000001211</c:v>
              </c:pt>
              <c:pt idx="838">
                <c:v>33.800000000001198</c:v>
              </c:pt>
              <c:pt idx="839">
                <c:v>33.900000000001199</c:v>
              </c:pt>
              <c:pt idx="840">
                <c:v>34.000000000001201</c:v>
              </c:pt>
              <c:pt idx="841">
                <c:v>34.100000000001202</c:v>
              </c:pt>
              <c:pt idx="842">
                <c:v>34.200000000001211</c:v>
              </c:pt>
              <c:pt idx="843">
                <c:v>34.300000000001198</c:v>
              </c:pt>
              <c:pt idx="844">
                <c:v>34.400000000001199</c:v>
              </c:pt>
              <c:pt idx="845">
                <c:v>34.500000000001201</c:v>
              </c:pt>
              <c:pt idx="846">
                <c:v>34.600000000001202</c:v>
              </c:pt>
              <c:pt idx="847">
                <c:v>34.700000000001211</c:v>
              </c:pt>
              <c:pt idx="848">
                <c:v>34.800000000001198</c:v>
              </c:pt>
              <c:pt idx="849">
                <c:v>34.900000000001199</c:v>
              </c:pt>
              <c:pt idx="850">
                <c:v>35.000000000001201</c:v>
              </c:pt>
              <c:pt idx="851">
                <c:v>35.100000000001202</c:v>
              </c:pt>
              <c:pt idx="852">
                <c:v>35.200000000001211</c:v>
              </c:pt>
              <c:pt idx="853">
                <c:v>35.300000000001198</c:v>
              </c:pt>
              <c:pt idx="854">
                <c:v>35.400000000001199</c:v>
              </c:pt>
              <c:pt idx="855">
                <c:v>35.500000000001201</c:v>
              </c:pt>
              <c:pt idx="856">
                <c:v>35.600000000001202</c:v>
              </c:pt>
              <c:pt idx="857">
                <c:v>35.700000000001211</c:v>
              </c:pt>
              <c:pt idx="858">
                <c:v>35.800000000001198</c:v>
              </c:pt>
              <c:pt idx="859">
                <c:v>35.900000000001199</c:v>
              </c:pt>
              <c:pt idx="860">
                <c:v>36.000000000001201</c:v>
              </c:pt>
              <c:pt idx="861">
                <c:v>36.100000000001202</c:v>
              </c:pt>
              <c:pt idx="862">
                <c:v>36.200000000001211</c:v>
              </c:pt>
              <c:pt idx="863">
                <c:v>36.300000000001198</c:v>
              </c:pt>
              <c:pt idx="864">
                <c:v>36.400000000001199</c:v>
              </c:pt>
              <c:pt idx="865">
                <c:v>36.500000000001201</c:v>
              </c:pt>
              <c:pt idx="866">
                <c:v>36.600000000001202</c:v>
              </c:pt>
              <c:pt idx="867">
                <c:v>36.700000000001211</c:v>
              </c:pt>
              <c:pt idx="868">
                <c:v>36.800000000001198</c:v>
              </c:pt>
              <c:pt idx="869">
                <c:v>36.900000000001199</c:v>
              </c:pt>
              <c:pt idx="870">
                <c:v>37.000000000001201</c:v>
              </c:pt>
              <c:pt idx="871">
                <c:v>37.100000000001202</c:v>
              </c:pt>
              <c:pt idx="872">
                <c:v>37.200000000001211</c:v>
              </c:pt>
              <c:pt idx="873">
                <c:v>37.300000000001198</c:v>
              </c:pt>
              <c:pt idx="874">
                <c:v>37.400000000001199</c:v>
              </c:pt>
              <c:pt idx="875">
                <c:v>37.5000000000013</c:v>
              </c:pt>
              <c:pt idx="876">
                <c:v>37.600000000001202</c:v>
              </c:pt>
              <c:pt idx="877">
                <c:v>37.700000000001211</c:v>
              </c:pt>
              <c:pt idx="878">
                <c:v>37.800000000001198</c:v>
              </c:pt>
              <c:pt idx="879">
                <c:v>37.900000000001299</c:v>
              </c:pt>
              <c:pt idx="880">
                <c:v>38.0000000000013</c:v>
              </c:pt>
              <c:pt idx="881">
                <c:v>38.100000000001202</c:v>
              </c:pt>
              <c:pt idx="882">
                <c:v>38.200000000001303</c:v>
              </c:pt>
              <c:pt idx="883">
                <c:v>38.300000000001297</c:v>
              </c:pt>
              <c:pt idx="884">
                <c:v>38.400000000001299</c:v>
              </c:pt>
              <c:pt idx="885">
                <c:v>38.5000000000013</c:v>
              </c:pt>
              <c:pt idx="886">
                <c:v>38.600000000001302</c:v>
              </c:pt>
              <c:pt idx="887">
                <c:v>38.700000000001303</c:v>
              </c:pt>
              <c:pt idx="888">
                <c:v>38.800000000001297</c:v>
              </c:pt>
              <c:pt idx="889">
                <c:v>38.900000000001299</c:v>
              </c:pt>
              <c:pt idx="890">
                <c:v>39.0000000000013</c:v>
              </c:pt>
              <c:pt idx="891">
                <c:v>39.100000000001302</c:v>
              </c:pt>
              <c:pt idx="892">
                <c:v>39.200000000001303</c:v>
              </c:pt>
              <c:pt idx="893">
                <c:v>39.300000000001297</c:v>
              </c:pt>
              <c:pt idx="894">
                <c:v>39.400000000001299</c:v>
              </c:pt>
              <c:pt idx="895">
                <c:v>39.5000000000013</c:v>
              </c:pt>
              <c:pt idx="896">
                <c:v>39.600000000001302</c:v>
              </c:pt>
              <c:pt idx="897">
                <c:v>39.700000000001303</c:v>
              </c:pt>
              <c:pt idx="898">
                <c:v>39.800000000001297</c:v>
              </c:pt>
              <c:pt idx="899">
                <c:v>39.900000000001299</c:v>
              </c:pt>
              <c:pt idx="900">
                <c:v>40.0000000000013</c:v>
              </c:pt>
              <c:pt idx="901">
                <c:v>40.100000000001302</c:v>
              </c:pt>
              <c:pt idx="902">
                <c:v>40.200000000001303</c:v>
              </c:pt>
              <c:pt idx="903">
                <c:v>40.300000000001297</c:v>
              </c:pt>
              <c:pt idx="904">
                <c:v>40.400000000001299</c:v>
              </c:pt>
              <c:pt idx="905">
                <c:v>40.5000000000013</c:v>
              </c:pt>
              <c:pt idx="906">
                <c:v>40.600000000001302</c:v>
              </c:pt>
              <c:pt idx="907">
                <c:v>40.700000000001303</c:v>
              </c:pt>
              <c:pt idx="908">
                <c:v>40.800000000001297</c:v>
              </c:pt>
              <c:pt idx="909">
                <c:v>40.900000000001299</c:v>
              </c:pt>
              <c:pt idx="910">
                <c:v>41.0000000000013</c:v>
              </c:pt>
              <c:pt idx="911">
                <c:v>41.100000000001302</c:v>
              </c:pt>
              <c:pt idx="912">
                <c:v>41.200000000001303</c:v>
              </c:pt>
              <c:pt idx="913">
                <c:v>41.300000000001297</c:v>
              </c:pt>
              <c:pt idx="914">
                <c:v>41.400000000001299</c:v>
              </c:pt>
              <c:pt idx="915">
                <c:v>41.5000000000013</c:v>
              </c:pt>
              <c:pt idx="916">
                <c:v>41.600000000001302</c:v>
              </c:pt>
              <c:pt idx="917">
                <c:v>41.700000000001303</c:v>
              </c:pt>
              <c:pt idx="918">
                <c:v>41.800000000001297</c:v>
              </c:pt>
              <c:pt idx="919">
                <c:v>41.900000000001299</c:v>
              </c:pt>
              <c:pt idx="920">
                <c:v>42.0000000000013</c:v>
              </c:pt>
              <c:pt idx="921">
                <c:v>42.100000000001302</c:v>
              </c:pt>
              <c:pt idx="922">
                <c:v>42.200000000001303</c:v>
              </c:pt>
              <c:pt idx="923">
                <c:v>42.300000000001297</c:v>
              </c:pt>
              <c:pt idx="924">
                <c:v>42.400000000001299</c:v>
              </c:pt>
              <c:pt idx="925">
                <c:v>42.5000000000013</c:v>
              </c:pt>
              <c:pt idx="926">
                <c:v>42.600000000001302</c:v>
              </c:pt>
              <c:pt idx="927">
                <c:v>42.700000000001303</c:v>
              </c:pt>
              <c:pt idx="928">
                <c:v>42.800000000001297</c:v>
              </c:pt>
              <c:pt idx="929">
                <c:v>42.900000000001299</c:v>
              </c:pt>
              <c:pt idx="930">
                <c:v>43.0000000000013</c:v>
              </c:pt>
              <c:pt idx="931">
                <c:v>43.100000000001302</c:v>
              </c:pt>
              <c:pt idx="932">
                <c:v>43.200000000001303</c:v>
              </c:pt>
              <c:pt idx="933">
                <c:v>43.300000000001297</c:v>
              </c:pt>
              <c:pt idx="934">
                <c:v>43.400000000001299</c:v>
              </c:pt>
              <c:pt idx="935">
                <c:v>43.5000000000013</c:v>
              </c:pt>
              <c:pt idx="936">
                <c:v>43.600000000001302</c:v>
              </c:pt>
              <c:pt idx="937">
                <c:v>43.700000000001303</c:v>
              </c:pt>
              <c:pt idx="938">
                <c:v>43.800000000001297</c:v>
              </c:pt>
              <c:pt idx="939">
                <c:v>43.900000000001299</c:v>
              </c:pt>
              <c:pt idx="940">
                <c:v>44.0000000000013</c:v>
              </c:pt>
              <c:pt idx="941">
                <c:v>44.100000000001302</c:v>
              </c:pt>
              <c:pt idx="942">
                <c:v>44.200000000001303</c:v>
              </c:pt>
              <c:pt idx="943">
                <c:v>44.300000000001297</c:v>
              </c:pt>
              <c:pt idx="944">
                <c:v>44.400000000001299</c:v>
              </c:pt>
              <c:pt idx="945">
                <c:v>44.5000000000013</c:v>
              </c:pt>
              <c:pt idx="946">
                <c:v>44.600000000001302</c:v>
              </c:pt>
              <c:pt idx="947">
                <c:v>44.700000000001403</c:v>
              </c:pt>
              <c:pt idx="948">
                <c:v>44.800000000001297</c:v>
              </c:pt>
              <c:pt idx="949">
                <c:v>44.900000000001299</c:v>
              </c:pt>
              <c:pt idx="950">
                <c:v>45.0000000000014</c:v>
              </c:pt>
              <c:pt idx="951">
                <c:v>45.100000000001401</c:v>
              </c:pt>
              <c:pt idx="952">
                <c:v>45.200000000001403</c:v>
              </c:pt>
              <c:pt idx="953">
                <c:v>45.300000000001297</c:v>
              </c:pt>
              <c:pt idx="954">
                <c:v>45.400000000001398</c:v>
              </c:pt>
              <c:pt idx="955">
                <c:v>45.5000000000014</c:v>
              </c:pt>
              <c:pt idx="956">
                <c:v>45.600000000001401</c:v>
              </c:pt>
              <c:pt idx="957">
                <c:v>45.700000000001403</c:v>
              </c:pt>
              <c:pt idx="958">
                <c:v>45.800000000001397</c:v>
              </c:pt>
              <c:pt idx="959">
                <c:v>45.900000000001398</c:v>
              </c:pt>
              <c:pt idx="960">
                <c:v>46.0000000000014</c:v>
              </c:pt>
              <c:pt idx="961">
                <c:v>46.100000000001401</c:v>
              </c:pt>
              <c:pt idx="962">
                <c:v>46.200000000001403</c:v>
              </c:pt>
              <c:pt idx="963">
                <c:v>46.300000000001397</c:v>
              </c:pt>
              <c:pt idx="964">
                <c:v>46.400000000001398</c:v>
              </c:pt>
              <c:pt idx="965">
                <c:v>46.5000000000014</c:v>
              </c:pt>
              <c:pt idx="966">
                <c:v>46.600000000001401</c:v>
              </c:pt>
              <c:pt idx="967">
                <c:v>46.700000000001403</c:v>
              </c:pt>
              <c:pt idx="968">
                <c:v>46.800000000001397</c:v>
              </c:pt>
              <c:pt idx="969">
                <c:v>46.900000000001398</c:v>
              </c:pt>
              <c:pt idx="970">
                <c:v>47.0000000000014</c:v>
              </c:pt>
              <c:pt idx="971">
                <c:v>47.100000000001401</c:v>
              </c:pt>
              <c:pt idx="972">
                <c:v>47.200000000001403</c:v>
              </c:pt>
              <c:pt idx="973">
                <c:v>47.300000000001397</c:v>
              </c:pt>
              <c:pt idx="974">
                <c:v>47.400000000001398</c:v>
              </c:pt>
              <c:pt idx="975">
                <c:v>47.5000000000014</c:v>
              </c:pt>
              <c:pt idx="976">
                <c:v>47.600000000001401</c:v>
              </c:pt>
              <c:pt idx="977">
                <c:v>47.700000000001403</c:v>
              </c:pt>
              <c:pt idx="978">
                <c:v>47.800000000001397</c:v>
              </c:pt>
              <c:pt idx="979">
                <c:v>47.900000000001398</c:v>
              </c:pt>
              <c:pt idx="980">
                <c:v>48.0000000000014</c:v>
              </c:pt>
              <c:pt idx="981">
                <c:v>48.100000000001401</c:v>
              </c:pt>
              <c:pt idx="982">
                <c:v>48.200000000001403</c:v>
              </c:pt>
              <c:pt idx="983">
                <c:v>48.300000000001397</c:v>
              </c:pt>
              <c:pt idx="984">
                <c:v>48.400000000001398</c:v>
              </c:pt>
              <c:pt idx="985">
                <c:v>48.5000000000014</c:v>
              </c:pt>
              <c:pt idx="986">
                <c:v>48.600000000001401</c:v>
              </c:pt>
              <c:pt idx="987">
                <c:v>48.700000000001403</c:v>
              </c:pt>
              <c:pt idx="988">
                <c:v>48.800000000001397</c:v>
              </c:pt>
              <c:pt idx="989">
                <c:v>48.900000000001398</c:v>
              </c:pt>
              <c:pt idx="990">
                <c:v>49.0000000000014</c:v>
              </c:pt>
              <c:pt idx="991">
                <c:v>49.100000000001401</c:v>
              </c:pt>
              <c:pt idx="992">
                <c:v>49.200000000001403</c:v>
              </c:pt>
              <c:pt idx="993">
                <c:v>49.300000000001397</c:v>
              </c:pt>
              <c:pt idx="994">
                <c:v>49.400000000001398</c:v>
              </c:pt>
              <c:pt idx="995">
                <c:v>49.5000000000014</c:v>
              </c:pt>
              <c:pt idx="996">
                <c:v>49.600000000001401</c:v>
              </c:pt>
              <c:pt idx="997">
                <c:v>49.700000000001403</c:v>
              </c:pt>
              <c:pt idx="998">
                <c:v>49.800000000001397</c:v>
              </c:pt>
              <c:pt idx="999">
                <c:v>49.900000000001398</c:v>
              </c:pt>
              <c:pt idx="1000">
                <c:v>50.000000000001002</c:v>
              </c:pt>
              <c:pt idx="1001">
                <c:v>50.100000000001003</c:v>
              </c:pt>
              <c:pt idx="1002">
                <c:v>50.200000000001012</c:v>
              </c:pt>
              <c:pt idx="1003">
                <c:v>50.300000000000999</c:v>
              </c:pt>
              <c:pt idx="1004">
                <c:v>50.400000000001</c:v>
              </c:pt>
              <c:pt idx="1005">
                <c:v>50.500000000001002</c:v>
              </c:pt>
              <c:pt idx="1006">
                <c:v>50.600000000001003</c:v>
              </c:pt>
              <c:pt idx="1007">
                <c:v>50.700000000001012</c:v>
              </c:pt>
              <c:pt idx="1008">
                <c:v>50.800000000000999</c:v>
              </c:pt>
              <c:pt idx="1009">
                <c:v>50.900000000001</c:v>
              </c:pt>
              <c:pt idx="1010">
                <c:v>51.000000000001002</c:v>
              </c:pt>
              <c:pt idx="1011">
                <c:v>51.100000000001003</c:v>
              </c:pt>
              <c:pt idx="1012">
                <c:v>51.200000000001012</c:v>
              </c:pt>
              <c:pt idx="1013">
                <c:v>51.300000000000999</c:v>
              </c:pt>
              <c:pt idx="1014">
                <c:v>51.400000000001</c:v>
              </c:pt>
              <c:pt idx="1015">
                <c:v>51.500000000001002</c:v>
              </c:pt>
              <c:pt idx="1016">
                <c:v>51.600000000001003</c:v>
              </c:pt>
              <c:pt idx="1017">
                <c:v>51.700000000001012</c:v>
              </c:pt>
              <c:pt idx="1018">
                <c:v>51.800000000000999</c:v>
              </c:pt>
              <c:pt idx="1019">
                <c:v>51.900000000001</c:v>
              </c:pt>
              <c:pt idx="1020">
                <c:v>52.000000000001002</c:v>
              </c:pt>
              <c:pt idx="1021">
                <c:v>52.100000000001003</c:v>
              </c:pt>
              <c:pt idx="1022">
                <c:v>52.200000000001012</c:v>
              </c:pt>
              <c:pt idx="1023">
                <c:v>52.300000000000999</c:v>
              </c:pt>
              <c:pt idx="1024">
                <c:v>52.400000000001</c:v>
              </c:pt>
              <c:pt idx="1025">
                <c:v>52.500000000001002</c:v>
              </c:pt>
              <c:pt idx="1026">
                <c:v>52.600000000001003</c:v>
              </c:pt>
              <c:pt idx="1027">
                <c:v>52.700000000001012</c:v>
              </c:pt>
              <c:pt idx="1028">
                <c:v>52.800000000000999</c:v>
              </c:pt>
              <c:pt idx="1029">
                <c:v>52.900000000001</c:v>
              </c:pt>
              <c:pt idx="1030">
                <c:v>53.000000000001002</c:v>
              </c:pt>
              <c:pt idx="1031">
                <c:v>53.100000000001003</c:v>
              </c:pt>
              <c:pt idx="1032">
                <c:v>53.200000000001012</c:v>
              </c:pt>
              <c:pt idx="1033">
                <c:v>53.300000000000999</c:v>
              </c:pt>
              <c:pt idx="1034">
                <c:v>53.400000000001</c:v>
              </c:pt>
              <c:pt idx="1035">
                <c:v>53.500000000001002</c:v>
              </c:pt>
              <c:pt idx="1036">
                <c:v>53.600000000001003</c:v>
              </c:pt>
              <c:pt idx="1037">
                <c:v>53.700000000001012</c:v>
              </c:pt>
              <c:pt idx="1038">
                <c:v>53.800000000000999</c:v>
              </c:pt>
              <c:pt idx="1039">
                <c:v>53.900000000001</c:v>
              </c:pt>
              <c:pt idx="1040">
                <c:v>54.000000000001002</c:v>
              </c:pt>
              <c:pt idx="1041">
                <c:v>54.100000000001003</c:v>
              </c:pt>
              <c:pt idx="1042">
                <c:v>54.200000000001012</c:v>
              </c:pt>
              <c:pt idx="1043">
                <c:v>54.300000000000999</c:v>
              </c:pt>
              <c:pt idx="1044">
                <c:v>54.400000000001</c:v>
              </c:pt>
              <c:pt idx="1045">
                <c:v>54.500000000001002</c:v>
              </c:pt>
              <c:pt idx="1046">
                <c:v>54.600000000001003</c:v>
              </c:pt>
              <c:pt idx="1047">
                <c:v>54.700000000001012</c:v>
              </c:pt>
              <c:pt idx="1048">
                <c:v>54.800000000000999</c:v>
              </c:pt>
              <c:pt idx="1049">
                <c:v>54.900000000001</c:v>
              </c:pt>
              <c:pt idx="1050">
                <c:v>55.000000000001002</c:v>
              </c:pt>
              <c:pt idx="1051">
                <c:v>55.100000000002005</c:v>
              </c:pt>
              <c:pt idx="1052">
                <c:v>55.200000000001012</c:v>
              </c:pt>
              <c:pt idx="1053">
                <c:v>55.300000000000999</c:v>
              </c:pt>
              <c:pt idx="1054">
                <c:v>55.400000000001</c:v>
              </c:pt>
              <c:pt idx="1055">
                <c:v>55.500000000002004</c:v>
              </c:pt>
              <c:pt idx="1056">
                <c:v>55.600000000002005</c:v>
              </c:pt>
              <c:pt idx="1057">
                <c:v>55.700000000001012</c:v>
              </c:pt>
              <c:pt idx="1058">
                <c:v>55.800000000002001</c:v>
              </c:pt>
              <c:pt idx="1059">
                <c:v>55.900000000002002</c:v>
              </c:pt>
              <c:pt idx="1060">
                <c:v>56.000000000002004</c:v>
              </c:pt>
              <c:pt idx="1061">
                <c:v>56.100000000002005</c:v>
              </c:pt>
              <c:pt idx="1062">
                <c:v>56.200000000002007</c:v>
              </c:pt>
              <c:pt idx="1063">
                <c:v>56.300000000002001</c:v>
              </c:pt>
              <c:pt idx="1064">
                <c:v>56.400000000002002</c:v>
              </c:pt>
              <c:pt idx="1065">
                <c:v>56.500000000002004</c:v>
              </c:pt>
              <c:pt idx="1066">
                <c:v>56.600000000002005</c:v>
              </c:pt>
              <c:pt idx="1067">
                <c:v>56.700000000002007</c:v>
              </c:pt>
              <c:pt idx="1068">
                <c:v>56.800000000002001</c:v>
              </c:pt>
              <c:pt idx="1069">
                <c:v>56.900000000002002</c:v>
              </c:pt>
              <c:pt idx="1070">
                <c:v>57.000000000002004</c:v>
              </c:pt>
              <c:pt idx="1071">
                <c:v>57.100000000002005</c:v>
              </c:pt>
              <c:pt idx="1072">
                <c:v>57.200000000002007</c:v>
              </c:pt>
              <c:pt idx="1073">
                <c:v>57.300000000002001</c:v>
              </c:pt>
              <c:pt idx="1074">
                <c:v>57.400000000002002</c:v>
              </c:pt>
              <c:pt idx="1075">
                <c:v>57.500000000002004</c:v>
              </c:pt>
              <c:pt idx="1076">
                <c:v>57.600000000002005</c:v>
              </c:pt>
              <c:pt idx="1077">
                <c:v>57.700000000002007</c:v>
              </c:pt>
              <c:pt idx="1078">
                <c:v>57.800000000002001</c:v>
              </c:pt>
              <c:pt idx="1079">
                <c:v>57.900000000002002</c:v>
              </c:pt>
              <c:pt idx="1080">
                <c:v>58.000000000002004</c:v>
              </c:pt>
              <c:pt idx="1081">
                <c:v>58.100000000002005</c:v>
              </c:pt>
              <c:pt idx="1082">
                <c:v>58.200000000002007</c:v>
              </c:pt>
              <c:pt idx="1083">
                <c:v>58.300000000002001</c:v>
              </c:pt>
              <c:pt idx="1084">
                <c:v>58.400000000002002</c:v>
              </c:pt>
              <c:pt idx="1085">
                <c:v>58.500000000002004</c:v>
              </c:pt>
              <c:pt idx="1086">
                <c:v>58.600000000002005</c:v>
              </c:pt>
              <c:pt idx="1087">
                <c:v>58.700000000002007</c:v>
              </c:pt>
              <c:pt idx="1088">
                <c:v>58.800000000002001</c:v>
              </c:pt>
              <c:pt idx="1089">
                <c:v>58.900000000002002</c:v>
              </c:pt>
              <c:pt idx="1090">
                <c:v>59.000000000002004</c:v>
              </c:pt>
              <c:pt idx="1091">
                <c:v>59.100000000002005</c:v>
              </c:pt>
              <c:pt idx="1092">
                <c:v>59.200000000002007</c:v>
              </c:pt>
              <c:pt idx="1093">
                <c:v>59.300000000002001</c:v>
              </c:pt>
              <c:pt idx="1094">
                <c:v>59.400000000002002</c:v>
              </c:pt>
              <c:pt idx="1095">
                <c:v>59.500000000002004</c:v>
              </c:pt>
              <c:pt idx="1096">
                <c:v>59.600000000002005</c:v>
              </c:pt>
              <c:pt idx="1097">
                <c:v>59.700000000002007</c:v>
              </c:pt>
              <c:pt idx="1098">
                <c:v>59.800000000002001</c:v>
              </c:pt>
              <c:pt idx="1099">
                <c:v>59.900000000002002</c:v>
              </c:pt>
              <c:pt idx="1100">
                <c:v>60.000000000002004</c:v>
              </c:pt>
              <c:pt idx="1101">
                <c:v>60.100000000002005</c:v>
              </c:pt>
              <c:pt idx="1102">
                <c:v>60.200000000002007</c:v>
              </c:pt>
              <c:pt idx="1103">
                <c:v>60.300000000002001</c:v>
              </c:pt>
              <c:pt idx="1104">
                <c:v>60.400000000002002</c:v>
              </c:pt>
              <c:pt idx="1105">
                <c:v>60.500000000002004</c:v>
              </c:pt>
              <c:pt idx="1106">
                <c:v>60.600000000002005</c:v>
              </c:pt>
              <c:pt idx="1107">
                <c:v>60.700000000002007</c:v>
              </c:pt>
              <c:pt idx="1108">
                <c:v>60.800000000002001</c:v>
              </c:pt>
              <c:pt idx="1109">
                <c:v>60.900000000002002</c:v>
              </c:pt>
              <c:pt idx="1110">
                <c:v>61.000000000002004</c:v>
              </c:pt>
              <c:pt idx="1111">
                <c:v>61.100000000002005</c:v>
              </c:pt>
              <c:pt idx="1112">
                <c:v>61.200000000002007</c:v>
              </c:pt>
              <c:pt idx="1113">
                <c:v>61.300000000002001</c:v>
              </c:pt>
              <c:pt idx="1114">
                <c:v>61.400000000002002</c:v>
              </c:pt>
              <c:pt idx="1115">
                <c:v>61.500000000002004</c:v>
              </c:pt>
              <c:pt idx="1116">
                <c:v>61.600000000002005</c:v>
              </c:pt>
              <c:pt idx="1117">
                <c:v>61.700000000002007</c:v>
              </c:pt>
              <c:pt idx="1118">
                <c:v>61.800000000002001</c:v>
              </c:pt>
              <c:pt idx="1119">
                <c:v>61.900000000002002</c:v>
              </c:pt>
              <c:pt idx="1120">
                <c:v>62.000000000002004</c:v>
              </c:pt>
              <c:pt idx="1121">
                <c:v>62.100000000002005</c:v>
              </c:pt>
              <c:pt idx="1122">
                <c:v>62.200000000002007</c:v>
              </c:pt>
              <c:pt idx="1123">
                <c:v>62.300000000002001</c:v>
              </c:pt>
              <c:pt idx="1124">
                <c:v>62.400000000002002</c:v>
              </c:pt>
              <c:pt idx="1125">
                <c:v>62.500000000002004</c:v>
              </c:pt>
              <c:pt idx="1126">
                <c:v>62.600000000002005</c:v>
              </c:pt>
              <c:pt idx="1127">
                <c:v>62.700000000002007</c:v>
              </c:pt>
              <c:pt idx="1128">
                <c:v>62.800000000002001</c:v>
              </c:pt>
              <c:pt idx="1129">
                <c:v>62.900000000002002</c:v>
              </c:pt>
              <c:pt idx="1130">
                <c:v>63.000000000002004</c:v>
              </c:pt>
              <c:pt idx="1131">
                <c:v>63.100000000002005</c:v>
              </c:pt>
              <c:pt idx="1132">
                <c:v>63.200000000002007</c:v>
              </c:pt>
              <c:pt idx="1133">
                <c:v>63.300000000002001</c:v>
              </c:pt>
              <c:pt idx="1134">
                <c:v>63.400000000002002</c:v>
              </c:pt>
              <c:pt idx="1135">
                <c:v>63.500000000002004</c:v>
              </c:pt>
              <c:pt idx="1136">
                <c:v>63.600000000002005</c:v>
              </c:pt>
              <c:pt idx="1137">
                <c:v>63.700000000002007</c:v>
              </c:pt>
              <c:pt idx="1138">
                <c:v>63.800000000002001</c:v>
              </c:pt>
              <c:pt idx="1139">
                <c:v>63.900000000002002</c:v>
              </c:pt>
              <c:pt idx="1140">
                <c:v>64.000000000002004</c:v>
              </c:pt>
              <c:pt idx="1141">
                <c:v>64.100000000001558</c:v>
              </c:pt>
              <c:pt idx="1142">
                <c:v>64.200000000002007</c:v>
              </c:pt>
              <c:pt idx="1143">
                <c:v>64.300000000002001</c:v>
              </c:pt>
              <c:pt idx="1144">
                <c:v>64.400000000001981</c:v>
              </c:pt>
              <c:pt idx="1145">
                <c:v>64.500000000002004</c:v>
              </c:pt>
              <c:pt idx="1146">
                <c:v>64.600000000001558</c:v>
              </c:pt>
              <c:pt idx="1147">
                <c:v>64.700000000002007</c:v>
              </c:pt>
              <c:pt idx="1148">
                <c:v>64.800000000002001</c:v>
              </c:pt>
              <c:pt idx="1149">
                <c:v>64.900000000001981</c:v>
              </c:pt>
              <c:pt idx="1150">
                <c:v>65.000000000002004</c:v>
              </c:pt>
              <c:pt idx="1151">
                <c:v>65.100000000001558</c:v>
              </c:pt>
              <c:pt idx="1152">
                <c:v>65.200000000002007</c:v>
              </c:pt>
              <c:pt idx="1153">
                <c:v>65.300000000002001</c:v>
              </c:pt>
              <c:pt idx="1154">
                <c:v>65.400000000001981</c:v>
              </c:pt>
              <c:pt idx="1155">
                <c:v>65.500000000002004</c:v>
              </c:pt>
              <c:pt idx="1156">
                <c:v>65.600000000001558</c:v>
              </c:pt>
              <c:pt idx="1157">
                <c:v>65.700000000002007</c:v>
              </c:pt>
              <c:pt idx="1158">
                <c:v>65.800000000002001</c:v>
              </c:pt>
              <c:pt idx="1159">
                <c:v>65.900000000001981</c:v>
              </c:pt>
              <c:pt idx="1160">
                <c:v>66.000000000002004</c:v>
              </c:pt>
              <c:pt idx="1161">
                <c:v>66.100000000001558</c:v>
              </c:pt>
              <c:pt idx="1162">
                <c:v>66.200000000002007</c:v>
              </c:pt>
              <c:pt idx="1163">
                <c:v>66.300000000002001</c:v>
              </c:pt>
              <c:pt idx="1164">
                <c:v>66.400000000001981</c:v>
              </c:pt>
              <c:pt idx="1165">
                <c:v>66.500000000002004</c:v>
              </c:pt>
              <c:pt idx="1166">
                <c:v>66.600000000001558</c:v>
              </c:pt>
              <c:pt idx="1167">
                <c:v>66.700000000002007</c:v>
              </c:pt>
              <c:pt idx="1168">
                <c:v>66.800000000002001</c:v>
              </c:pt>
              <c:pt idx="1169">
                <c:v>66.900000000001981</c:v>
              </c:pt>
              <c:pt idx="1170">
                <c:v>67.000000000002004</c:v>
              </c:pt>
              <c:pt idx="1171">
                <c:v>67.100000000001558</c:v>
              </c:pt>
              <c:pt idx="1172">
                <c:v>67.200000000002007</c:v>
              </c:pt>
              <c:pt idx="1173">
                <c:v>67.300000000002001</c:v>
              </c:pt>
              <c:pt idx="1174">
                <c:v>67.400000000001981</c:v>
              </c:pt>
              <c:pt idx="1175">
                <c:v>67.500000000002004</c:v>
              </c:pt>
              <c:pt idx="1176">
                <c:v>67.600000000001558</c:v>
              </c:pt>
              <c:pt idx="1177">
                <c:v>67.700000000002007</c:v>
              </c:pt>
              <c:pt idx="1178">
                <c:v>67.800000000002001</c:v>
              </c:pt>
              <c:pt idx="1179">
                <c:v>67.900000000001981</c:v>
              </c:pt>
              <c:pt idx="1180">
                <c:v>68.000000000002004</c:v>
              </c:pt>
              <c:pt idx="1181">
                <c:v>68.100000000001558</c:v>
              </c:pt>
              <c:pt idx="1182">
                <c:v>68.200000000002007</c:v>
              </c:pt>
              <c:pt idx="1183">
                <c:v>68.300000000002001</c:v>
              </c:pt>
              <c:pt idx="1184">
                <c:v>68.400000000001981</c:v>
              </c:pt>
              <c:pt idx="1185">
                <c:v>68.500000000002004</c:v>
              </c:pt>
              <c:pt idx="1186">
                <c:v>68.600000000001558</c:v>
              </c:pt>
              <c:pt idx="1187">
                <c:v>68.700000000002007</c:v>
              </c:pt>
              <c:pt idx="1188">
                <c:v>68.800000000002001</c:v>
              </c:pt>
              <c:pt idx="1189">
                <c:v>68.900000000001981</c:v>
              </c:pt>
              <c:pt idx="1190">
                <c:v>69.000000000002004</c:v>
              </c:pt>
              <c:pt idx="1191">
                <c:v>69.100000000001558</c:v>
              </c:pt>
              <c:pt idx="1192">
                <c:v>69.200000000002007</c:v>
              </c:pt>
              <c:pt idx="1193">
                <c:v>69.300000000002001</c:v>
              </c:pt>
              <c:pt idx="1194">
                <c:v>69.400000000001981</c:v>
              </c:pt>
              <c:pt idx="1195">
                <c:v>69.500000000002004</c:v>
              </c:pt>
              <c:pt idx="1196">
                <c:v>69.600000000001558</c:v>
              </c:pt>
              <c:pt idx="1197">
                <c:v>69.700000000002007</c:v>
              </c:pt>
              <c:pt idx="1198">
                <c:v>69.800000000002001</c:v>
              </c:pt>
              <c:pt idx="1199">
                <c:v>69.900000000001981</c:v>
              </c:pt>
              <c:pt idx="1200">
                <c:v>70.000000000002004</c:v>
              </c:pt>
              <c:pt idx="1201">
                <c:v>70.100000000001558</c:v>
              </c:pt>
              <c:pt idx="1202">
                <c:v>70.200000000002007</c:v>
              </c:pt>
              <c:pt idx="1203">
                <c:v>70.300000000002001</c:v>
              </c:pt>
              <c:pt idx="1204">
                <c:v>70.400000000001981</c:v>
              </c:pt>
              <c:pt idx="1205">
                <c:v>70.500000000002004</c:v>
              </c:pt>
              <c:pt idx="1206">
                <c:v>70.600000000001558</c:v>
              </c:pt>
              <c:pt idx="1207">
                <c:v>70.700000000002007</c:v>
              </c:pt>
              <c:pt idx="1208">
                <c:v>70.800000000002001</c:v>
              </c:pt>
              <c:pt idx="1209">
                <c:v>70.900000000001981</c:v>
              </c:pt>
              <c:pt idx="1210">
                <c:v>71.000000000002004</c:v>
              </c:pt>
              <c:pt idx="1211">
                <c:v>71.100000000001558</c:v>
              </c:pt>
              <c:pt idx="1212">
                <c:v>71.200000000002007</c:v>
              </c:pt>
              <c:pt idx="1213">
                <c:v>71.300000000002001</c:v>
              </c:pt>
              <c:pt idx="1214">
                <c:v>71.400000000001981</c:v>
              </c:pt>
              <c:pt idx="1215">
                <c:v>71.500000000002004</c:v>
              </c:pt>
              <c:pt idx="1216">
                <c:v>71.600000000001558</c:v>
              </c:pt>
              <c:pt idx="1217">
                <c:v>71.700000000002007</c:v>
              </c:pt>
              <c:pt idx="1218">
                <c:v>71.800000000002001</c:v>
              </c:pt>
              <c:pt idx="1219">
                <c:v>71.900000000001981</c:v>
              </c:pt>
              <c:pt idx="1220">
                <c:v>72.000000000002004</c:v>
              </c:pt>
              <c:pt idx="1221">
                <c:v>72.100000000001558</c:v>
              </c:pt>
              <c:pt idx="1222">
                <c:v>72.200000000002007</c:v>
              </c:pt>
              <c:pt idx="1223">
                <c:v>72.300000000002001</c:v>
              </c:pt>
              <c:pt idx="1224">
                <c:v>72.400000000001981</c:v>
              </c:pt>
              <c:pt idx="1225">
                <c:v>72.500000000002004</c:v>
              </c:pt>
              <c:pt idx="1226">
                <c:v>72.600000000001558</c:v>
              </c:pt>
              <c:pt idx="1227">
                <c:v>72.700000000002007</c:v>
              </c:pt>
              <c:pt idx="1228">
                <c:v>72.800000000002001</c:v>
              </c:pt>
              <c:pt idx="1229">
                <c:v>72.900000000001981</c:v>
              </c:pt>
              <c:pt idx="1230">
                <c:v>73.000000000002004</c:v>
              </c:pt>
              <c:pt idx="1231">
                <c:v>73.100000000001558</c:v>
              </c:pt>
              <c:pt idx="1232">
                <c:v>73.200000000002007</c:v>
              </c:pt>
              <c:pt idx="1233">
                <c:v>73.300000000002001</c:v>
              </c:pt>
              <c:pt idx="1234">
                <c:v>73.400000000001981</c:v>
              </c:pt>
              <c:pt idx="1235">
                <c:v>73.500000000002004</c:v>
              </c:pt>
              <c:pt idx="1236">
                <c:v>73.600000000001558</c:v>
              </c:pt>
              <c:pt idx="1237">
                <c:v>73.700000000002007</c:v>
              </c:pt>
              <c:pt idx="1238">
                <c:v>73.800000000002001</c:v>
              </c:pt>
              <c:pt idx="1239">
                <c:v>73.900000000001981</c:v>
              </c:pt>
              <c:pt idx="1240">
                <c:v>74.000000000002004</c:v>
              </c:pt>
              <c:pt idx="1241">
                <c:v>74.100000000001558</c:v>
              </c:pt>
              <c:pt idx="1242">
                <c:v>74.200000000002007</c:v>
              </c:pt>
              <c:pt idx="1243">
                <c:v>74.300000000002001</c:v>
              </c:pt>
              <c:pt idx="1244">
                <c:v>74.400000000001981</c:v>
              </c:pt>
              <c:pt idx="1245">
                <c:v>74.500000000002004</c:v>
              </c:pt>
              <c:pt idx="1246">
                <c:v>74.600000000001558</c:v>
              </c:pt>
              <c:pt idx="1247">
                <c:v>74.700000000002007</c:v>
              </c:pt>
              <c:pt idx="1248">
                <c:v>74.800000000002001</c:v>
              </c:pt>
              <c:pt idx="1249">
                <c:v>74.900000000001981</c:v>
              </c:pt>
              <c:pt idx="1250">
                <c:v>75.000000000002004</c:v>
              </c:pt>
              <c:pt idx="1251">
                <c:v>75.100000000001558</c:v>
              </c:pt>
              <c:pt idx="1252">
                <c:v>75.200000000002007</c:v>
              </c:pt>
              <c:pt idx="1253">
                <c:v>75.300000000002001</c:v>
              </c:pt>
              <c:pt idx="1254">
                <c:v>75.400000000001981</c:v>
              </c:pt>
              <c:pt idx="1255">
                <c:v>75.500000000002004</c:v>
              </c:pt>
              <c:pt idx="1256">
                <c:v>75.600000000001558</c:v>
              </c:pt>
              <c:pt idx="1257">
                <c:v>75.700000000002007</c:v>
              </c:pt>
              <c:pt idx="1258">
                <c:v>75.800000000002001</c:v>
              </c:pt>
              <c:pt idx="1259">
                <c:v>75.900000000001981</c:v>
              </c:pt>
              <c:pt idx="1260">
                <c:v>76.000000000002004</c:v>
              </c:pt>
              <c:pt idx="1261">
                <c:v>76.100000000001558</c:v>
              </c:pt>
              <c:pt idx="1262">
                <c:v>76.200000000002007</c:v>
              </c:pt>
              <c:pt idx="1263">
                <c:v>76.300000000002001</c:v>
              </c:pt>
              <c:pt idx="1264">
                <c:v>76.400000000001981</c:v>
              </c:pt>
              <c:pt idx="1265">
                <c:v>76.500000000002004</c:v>
              </c:pt>
              <c:pt idx="1266">
                <c:v>76.600000000001558</c:v>
              </c:pt>
              <c:pt idx="1267">
                <c:v>76.700000000002007</c:v>
              </c:pt>
              <c:pt idx="1268">
                <c:v>76.800000000002001</c:v>
              </c:pt>
              <c:pt idx="1269">
                <c:v>76.900000000001981</c:v>
              </c:pt>
              <c:pt idx="1270">
                <c:v>77.000000000002004</c:v>
              </c:pt>
              <c:pt idx="1271">
                <c:v>77.100000000001558</c:v>
              </c:pt>
              <c:pt idx="1272">
                <c:v>77.200000000002007</c:v>
              </c:pt>
              <c:pt idx="1273">
                <c:v>77.300000000002001</c:v>
              </c:pt>
              <c:pt idx="1274">
                <c:v>77.400000000001981</c:v>
              </c:pt>
              <c:pt idx="1275">
                <c:v>77.500000000002004</c:v>
              </c:pt>
              <c:pt idx="1276">
                <c:v>77.600000000001558</c:v>
              </c:pt>
              <c:pt idx="1277">
                <c:v>77.700000000002007</c:v>
              </c:pt>
              <c:pt idx="1278">
                <c:v>77.800000000002001</c:v>
              </c:pt>
              <c:pt idx="1279">
                <c:v>77.900000000001981</c:v>
              </c:pt>
              <c:pt idx="1280">
                <c:v>78.000000000002004</c:v>
              </c:pt>
              <c:pt idx="1281">
                <c:v>78.100000000001558</c:v>
              </c:pt>
              <c:pt idx="1282">
                <c:v>78.200000000002007</c:v>
              </c:pt>
              <c:pt idx="1283">
                <c:v>78.300000000002001</c:v>
              </c:pt>
              <c:pt idx="1284">
                <c:v>78.400000000001981</c:v>
              </c:pt>
              <c:pt idx="1285">
                <c:v>78.500000000002004</c:v>
              </c:pt>
              <c:pt idx="1286">
                <c:v>78.600000000001558</c:v>
              </c:pt>
              <c:pt idx="1287">
                <c:v>78.700000000002007</c:v>
              </c:pt>
              <c:pt idx="1288">
                <c:v>78.800000000002001</c:v>
              </c:pt>
              <c:pt idx="1289">
                <c:v>78.900000000001981</c:v>
              </c:pt>
              <c:pt idx="1290">
                <c:v>79.000000000002004</c:v>
              </c:pt>
              <c:pt idx="1291">
                <c:v>79.100000000001558</c:v>
              </c:pt>
              <c:pt idx="1292">
                <c:v>79.200000000002007</c:v>
              </c:pt>
              <c:pt idx="1293">
                <c:v>79.300000000002001</c:v>
              </c:pt>
              <c:pt idx="1294">
                <c:v>79.400000000001981</c:v>
              </c:pt>
              <c:pt idx="1295">
                <c:v>79.500000000002004</c:v>
              </c:pt>
              <c:pt idx="1296">
                <c:v>79.600000000001558</c:v>
              </c:pt>
              <c:pt idx="1297">
                <c:v>79.700000000002007</c:v>
              </c:pt>
              <c:pt idx="1298">
                <c:v>79.800000000002001</c:v>
              </c:pt>
              <c:pt idx="1299">
                <c:v>79.900000000001981</c:v>
              </c:pt>
              <c:pt idx="1300">
                <c:v>80.000000000002004</c:v>
              </c:pt>
              <c:pt idx="1301">
                <c:v>80.100000000001558</c:v>
              </c:pt>
              <c:pt idx="1302">
                <c:v>80.200000000002007</c:v>
              </c:pt>
              <c:pt idx="1303">
                <c:v>80.300000000002001</c:v>
              </c:pt>
              <c:pt idx="1304">
                <c:v>80.400000000001981</c:v>
              </c:pt>
              <c:pt idx="1305">
                <c:v>80.500000000002004</c:v>
              </c:pt>
              <c:pt idx="1306">
                <c:v>80.600000000001558</c:v>
              </c:pt>
              <c:pt idx="1307">
                <c:v>80.700000000002007</c:v>
              </c:pt>
              <c:pt idx="1308">
                <c:v>80.800000000002001</c:v>
              </c:pt>
              <c:pt idx="1309">
                <c:v>80.900000000001981</c:v>
              </c:pt>
              <c:pt idx="1310">
                <c:v>81.000000000002004</c:v>
              </c:pt>
              <c:pt idx="1311">
                <c:v>81.100000000001558</c:v>
              </c:pt>
              <c:pt idx="1312">
                <c:v>81.200000000002007</c:v>
              </c:pt>
              <c:pt idx="1313">
                <c:v>81.300000000002001</c:v>
              </c:pt>
              <c:pt idx="1314">
                <c:v>81.400000000001981</c:v>
              </c:pt>
              <c:pt idx="1315">
                <c:v>81.500000000002004</c:v>
              </c:pt>
              <c:pt idx="1316">
                <c:v>81.600000000001558</c:v>
              </c:pt>
              <c:pt idx="1317">
                <c:v>81.700000000002007</c:v>
              </c:pt>
              <c:pt idx="1318">
                <c:v>81.800000000002001</c:v>
              </c:pt>
              <c:pt idx="1319">
                <c:v>81.900000000001981</c:v>
              </c:pt>
              <c:pt idx="1320">
                <c:v>82.000000000002004</c:v>
              </c:pt>
              <c:pt idx="1321">
                <c:v>82.100000000001558</c:v>
              </c:pt>
              <c:pt idx="1322">
                <c:v>82.200000000002007</c:v>
              </c:pt>
              <c:pt idx="1323">
                <c:v>82.300000000002001</c:v>
              </c:pt>
              <c:pt idx="1324">
                <c:v>82.400000000001981</c:v>
              </c:pt>
              <c:pt idx="1325">
                <c:v>82.500000000002004</c:v>
              </c:pt>
              <c:pt idx="1326">
                <c:v>82.600000000001558</c:v>
              </c:pt>
              <c:pt idx="1327">
                <c:v>82.700000000002007</c:v>
              </c:pt>
              <c:pt idx="1328">
                <c:v>82.800000000002001</c:v>
              </c:pt>
              <c:pt idx="1329">
                <c:v>82.900000000001981</c:v>
              </c:pt>
              <c:pt idx="1330">
                <c:v>83.000000000002004</c:v>
              </c:pt>
              <c:pt idx="1331">
                <c:v>83.100000000001558</c:v>
              </c:pt>
              <c:pt idx="1332">
                <c:v>83.200000000002007</c:v>
              </c:pt>
              <c:pt idx="1333">
                <c:v>83.300000000002001</c:v>
              </c:pt>
              <c:pt idx="1334">
                <c:v>83.400000000001981</c:v>
              </c:pt>
              <c:pt idx="1335">
                <c:v>83.500000000002004</c:v>
              </c:pt>
              <c:pt idx="1336">
                <c:v>83.600000000001558</c:v>
              </c:pt>
              <c:pt idx="1337">
                <c:v>83.700000000002007</c:v>
              </c:pt>
              <c:pt idx="1338">
                <c:v>83.800000000002001</c:v>
              </c:pt>
              <c:pt idx="1339">
                <c:v>83.900000000001981</c:v>
              </c:pt>
              <c:pt idx="1340">
                <c:v>84.000000000002004</c:v>
              </c:pt>
              <c:pt idx="1341">
                <c:v>84.100000000001558</c:v>
              </c:pt>
              <c:pt idx="1342">
                <c:v>84.200000000002007</c:v>
              </c:pt>
              <c:pt idx="1343">
                <c:v>84.300000000002001</c:v>
              </c:pt>
              <c:pt idx="1344">
                <c:v>84.400000000001981</c:v>
              </c:pt>
              <c:pt idx="1345">
                <c:v>84.500000000002004</c:v>
              </c:pt>
              <c:pt idx="1346">
                <c:v>84.600000000001558</c:v>
              </c:pt>
              <c:pt idx="1347">
                <c:v>84.700000000002007</c:v>
              </c:pt>
              <c:pt idx="1348">
                <c:v>84.800000000002001</c:v>
              </c:pt>
              <c:pt idx="1349">
                <c:v>84.900000000001981</c:v>
              </c:pt>
              <c:pt idx="1350">
                <c:v>85.000000000002004</c:v>
              </c:pt>
              <c:pt idx="1351">
                <c:v>85.100000000001558</c:v>
              </c:pt>
              <c:pt idx="1352">
                <c:v>85.200000000002007</c:v>
              </c:pt>
              <c:pt idx="1353">
                <c:v>85.300000000002001</c:v>
              </c:pt>
              <c:pt idx="1354">
                <c:v>85.400000000001981</c:v>
              </c:pt>
              <c:pt idx="1355">
                <c:v>85.500000000002004</c:v>
              </c:pt>
              <c:pt idx="1356">
                <c:v>85.600000000001558</c:v>
              </c:pt>
              <c:pt idx="1357">
                <c:v>85.700000000002007</c:v>
              </c:pt>
              <c:pt idx="1358">
                <c:v>85.800000000002001</c:v>
              </c:pt>
              <c:pt idx="1359">
                <c:v>85.900000000001981</c:v>
              </c:pt>
              <c:pt idx="1360">
                <c:v>86.000000000002004</c:v>
              </c:pt>
              <c:pt idx="1361">
                <c:v>86.100000000001558</c:v>
              </c:pt>
              <c:pt idx="1362">
                <c:v>86.200000000002007</c:v>
              </c:pt>
              <c:pt idx="1363">
                <c:v>86.300000000002001</c:v>
              </c:pt>
              <c:pt idx="1364">
                <c:v>86.400000000001981</c:v>
              </c:pt>
              <c:pt idx="1365">
                <c:v>86.500000000002004</c:v>
              </c:pt>
              <c:pt idx="1366">
                <c:v>86.600000000001558</c:v>
              </c:pt>
              <c:pt idx="1367">
                <c:v>86.700000000002007</c:v>
              </c:pt>
              <c:pt idx="1368">
                <c:v>86.800000000002001</c:v>
              </c:pt>
              <c:pt idx="1369">
                <c:v>86.900000000001981</c:v>
              </c:pt>
              <c:pt idx="1370">
                <c:v>87.000000000002004</c:v>
              </c:pt>
              <c:pt idx="1371">
                <c:v>87.100000000001558</c:v>
              </c:pt>
              <c:pt idx="1372">
                <c:v>87.200000000002007</c:v>
              </c:pt>
              <c:pt idx="1373">
                <c:v>87.300000000002001</c:v>
              </c:pt>
              <c:pt idx="1374">
                <c:v>87.400000000001981</c:v>
              </c:pt>
              <c:pt idx="1375">
                <c:v>87.500000000002004</c:v>
              </c:pt>
              <c:pt idx="1376">
                <c:v>87.600000000001558</c:v>
              </c:pt>
              <c:pt idx="1377">
                <c:v>87.700000000002007</c:v>
              </c:pt>
              <c:pt idx="1378">
                <c:v>87.800000000002001</c:v>
              </c:pt>
              <c:pt idx="1379">
                <c:v>87.900000000001981</c:v>
              </c:pt>
              <c:pt idx="1380">
                <c:v>88.000000000002004</c:v>
              </c:pt>
              <c:pt idx="1381">
                <c:v>88.100000000001558</c:v>
              </c:pt>
              <c:pt idx="1382">
                <c:v>88.200000000002007</c:v>
              </c:pt>
              <c:pt idx="1383">
                <c:v>88.300000000002001</c:v>
              </c:pt>
              <c:pt idx="1384">
                <c:v>88.400000000001981</c:v>
              </c:pt>
              <c:pt idx="1385">
                <c:v>88.500000000002004</c:v>
              </c:pt>
              <c:pt idx="1386">
                <c:v>88.600000000001558</c:v>
              </c:pt>
              <c:pt idx="1387">
                <c:v>88.700000000002007</c:v>
              </c:pt>
              <c:pt idx="1388">
                <c:v>88.800000000002001</c:v>
              </c:pt>
              <c:pt idx="1389">
                <c:v>88.900000000001981</c:v>
              </c:pt>
              <c:pt idx="1390">
                <c:v>89.000000000002004</c:v>
              </c:pt>
              <c:pt idx="1391">
                <c:v>89.100000000001558</c:v>
              </c:pt>
              <c:pt idx="1392">
                <c:v>89.200000000002007</c:v>
              </c:pt>
              <c:pt idx="1393">
                <c:v>89.300000000002001</c:v>
              </c:pt>
              <c:pt idx="1394">
                <c:v>89.400000000001981</c:v>
              </c:pt>
              <c:pt idx="1395">
                <c:v>89.500000000002004</c:v>
              </c:pt>
              <c:pt idx="1396">
                <c:v>89.600000000001558</c:v>
              </c:pt>
              <c:pt idx="1397">
                <c:v>89.700000000002007</c:v>
              </c:pt>
              <c:pt idx="1398">
                <c:v>89.800000000002001</c:v>
              </c:pt>
              <c:pt idx="1399">
                <c:v>89.900000000001981</c:v>
              </c:pt>
              <c:pt idx="1400">
                <c:v>90.000000000002004</c:v>
              </c:pt>
              <c:pt idx="1401">
                <c:v>90.100000000001558</c:v>
              </c:pt>
              <c:pt idx="1402">
                <c:v>90.200000000002007</c:v>
              </c:pt>
              <c:pt idx="1403">
                <c:v>90.300000000002001</c:v>
              </c:pt>
              <c:pt idx="1404">
                <c:v>90.400000000001981</c:v>
              </c:pt>
              <c:pt idx="1405">
                <c:v>90.500000000002004</c:v>
              </c:pt>
              <c:pt idx="1406">
                <c:v>90.600000000001558</c:v>
              </c:pt>
              <c:pt idx="1407">
                <c:v>90.700000000002007</c:v>
              </c:pt>
              <c:pt idx="1408">
                <c:v>90.800000000002001</c:v>
              </c:pt>
              <c:pt idx="1409">
                <c:v>90.900000000001981</c:v>
              </c:pt>
              <c:pt idx="1410">
                <c:v>91.000000000002004</c:v>
              </c:pt>
              <c:pt idx="1411">
                <c:v>91.100000000001558</c:v>
              </c:pt>
              <c:pt idx="1412">
                <c:v>91.200000000002007</c:v>
              </c:pt>
              <c:pt idx="1413">
                <c:v>91.300000000002001</c:v>
              </c:pt>
              <c:pt idx="1414">
                <c:v>91.400000000001981</c:v>
              </c:pt>
              <c:pt idx="1415">
                <c:v>91.500000000002004</c:v>
              </c:pt>
              <c:pt idx="1416">
                <c:v>91.600000000001558</c:v>
              </c:pt>
              <c:pt idx="1417">
                <c:v>91.700000000002007</c:v>
              </c:pt>
              <c:pt idx="1418">
                <c:v>91.800000000002001</c:v>
              </c:pt>
              <c:pt idx="1419">
                <c:v>91.900000000001981</c:v>
              </c:pt>
              <c:pt idx="1420">
                <c:v>92.000000000002004</c:v>
              </c:pt>
              <c:pt idx="1421">
                <c:v>92.100000000001558</c:v>
              </c:pt>
              <c:pt idx="1422">
                <c:v>92.200000000002007</c:v>
              </c:pt>
              <c:pt idx="1423">
                <c:v>92.300000000002001</c:v>
              </c:pt>
              <c:pt idx="1424">
                <c:v>92.400000000001981</c:v>
              </c:pt>
              <c:pt idx="1425">
                <c:v>92.500000000002004</c:v>
              </c:pt>
              <c:pt idx="1426">
                <c:v>92.600000000001558</c:v>
              </c:pt>
              <c:pt idx="1427">
                <c:v>92.700000000002007</c:v>
              </c:pt>
              <c:pt idx="1428">
                <c:v>92.800000000002001</c:v>
              </c:pt>
              <c:pt idx="1429">
                <c:v>92.900000000001981</c:v>
              </c:pt>
              <c:pt idx="1430">
                <c:v>93.000000000002004</c:v>
              </c:pt>
              <c:pt idx="1431">
                <c:v>93.100000000001558</c:v>
              </c:pt>
              <c:pt idx="1432">
                <c:v>93.200000000002007</c:v>
              </c:pt>
              <c:pt idx="1433">
                <c:v>93.300000000002001</c:v>
              </c:pt>
              <c:pt idx="1434">
                <c:v>93.400000000001981</c:v>
              </c:pt>
              <c:pt idx="1435">
                <c:v>93.500000000002004</c:v>
              </c:pt>
              <c:pt idx="1436">
                <c:v>93.600000000001558</c:v>
              </c:pt>
              <c:pt idx="1437">
                <c:v>93.700000000002007</c:v>
              </c:pt>
              <c:pt idx="1438">
                <c:v>93.800000000002001</c:v>
              </c:pt>
              <c:pt idx="1439">
                <c:v>93.900000000001981</c:v>
              </c:pt>
              <c:pt idx="1440">
                <c:v>94.000000000002004</c:v>
              </c:pt>
              <c:pt idx="1441">
                <c:v>94.100000000001558</c:v>
              </c:pt>
              <c:pt idx="1442">
                <c:v>94.200000000002007</c:v>
              </c:pt>
              <c:pt idx="1443">
                <c:v>94.300000000002001</c:v>
              </c:pt>
              <c:pt idx="1444">
                <c:v>94.400000000001981</c:v>
              </c:pt>
              <c:pt idx="1445">
                <c:v>94.500000000002004</c:v>
              </c:pt>
              <c:pt idx="1446">
                <c:v>94.600000000001558</c:v>
              </c:pt>
              <c:pt idx="1447">
                <c:v>94.700000000002007</c:v>
              </c:pt>
              <c:pt idx="1448">
                <c:v>94.800000000002001</c:v>
              </c:pt>
              <c:pt idx="1449">
                <c:v>94.900000000001981</c:v>
              </c:pt>
              <c:pt idx="1450">
                <c:v>95.000000000002004</c:v>
              </c:pt>
              <c:pt idx="1451">
                <c:v>95.100000000001558</c:v>
              </c:pt>
              <c:pt idx="1452">
                <c:v>95.200000000002007</c:v>
              </c:pt>
              <c:pt idx="1453">
                <c:v>95.300000000002001</c:v>
              </c:pt>
              <c:pt idx="1454">
                <c:v>95.400000000001981</c:v>
              </c:pt>
              <c:pt idx="1455">
                <c:v>95.500000000002004</c:v>
              </c:pt>
              <c:pt idx="1456">
                <c:v>95.600000000001558</c:v>
              </c:pt>
              <c:pt idx="1457">
                <c:v>95.700000000002007</c:v>
              </c:pt>
              <c:pt idx="1458">
                <c:v>95.800000000002001</c:v>
              </c:pt>
              <c:pt idx="1459">
                <c:v>95.900000000001981</c:v>
              </c:pt>
              <c:pt idx="1460">
                <c:v>96.000000000002004</c:v>
              </c:pt>
              <c:pt idx="1461">
                <c:v>96.100000000001558</c:v>
              </c:pt>
              <c:pt idx="1462">
                <c:v>96.200000000002007</c:v>
              </c:pt>
              <c:pt idx="1463">
                <c:v>96.300000000002001</c:v>
              </c:pt>
              <c:pt idx="1464">
                <c:v>96.400000000001981</c:v>
              </c:pt>
              <c:pt idx="1465">
                <c:v>96.500000000002004</c:v>
              </c:pt>
              <c:pt idx="1466">
                <c:v>96.600000000001558</c:v>
              </c:pt>
              <c:pt idx="1467">
                <c:v>96.700000000002007</c:v>
              </c:pt>
              <c:pt idx="1468">
                <c:v>96.800000000002001</c:v>
              </c:pt>
              <c:pt idx="1469">
                <c:v>96.900000000001981</c:v>
              </c:pt>
              <c:pt idx="1470">
                <c:v>97.000000000002004</c:v>
              </c:pt>
              <c:pt idx="1471">
                <c:v>97.100000000001558</c:v>
              </c:pt>
              <c:pt idx="1472">
                <c:v>97.200000000002007</c:v>
              </c:pt>
              <c:pt idx="1473">
                <c:v>97.300000000002001</c:v>
              </c:pt>
              <c:pt idx="1474">
                <c:v>97.400000000001981</c:v>
              </c:pt>
              <c:pt idx="1475">
                <c:v>97.500000000002004</c:v>
              </c:pt>
              <c:pt idx="1476">
                <c:v>97.600000000001558</c:v>
              </c:pt>
              <c:pt idx="1477">
                <c:v>97.700000000002007</c:v>
              </c:pt>
              <c:pt idx="1478">
                <c:v>97.800000000002001</c:v>
              </c:pt>
              <c:pt idx="1479">
                <c:v>97.900000000001981</c:v>
              </c:pt>
              <c:pt idx="1480">
                <c:v>98.000000000002004</c:v>
              </c:pt>
              <c:pt idx="1481">
                <c:v>98.100000000001558</c:v>
              </c:pt>
              <c:pt idx="1482">
                <c:v>98.200000000002007</c:v>
              </c:pt>
              <c:pt idx="1483">
                <c:v>98.300000000002001</c:v>
              </c:pt>
              <c:pt idx="1484">
                <c:v>98.400000000001981</c:v>
              </c:pt>
              <c:pt idx="1485">
                <c:v>98.500000000002004</c:v>
              </c:pt>
              <c:pt idx="1486">
                <c:v>98.600000000001558</c:v>
              </c:pt>
              <c:pt idx="1487">
                <c:v>98.700000000002007</c:v>
              </c:pt>
              <c:pt idx="1488">
                <c:v>98.800000000002001</c:v>
              </c:pt>
              <c:pt idx="1489">
                <c:v>98.900000000001981</c:v>
              </c:pt>
              <c:pt idx="1490">
                <c:v>99.000000000002004</c:v>
              </c:pt>
              <c:pt idx="1491">
                <c:v>99.100000000001558</c:v>
              </c:pt>
              <c:pt idx="1492">
                <c:v>99.200000000002007</c:v>
              </c:pt>
              <c:pt idx="1493">
                <c:v>99.300000000002001</c:v>
              </c:pt>
              <c:pt idx="1494">
                <c:v>99.400000000001981</c:v>
              </c:pt>
              <c:pt idx="1495">
                <c:v>99.500000000002004</c:v>
              </c:pt>
              <c:pt idx="1496">
                <c:v>99.600000000001558</c:v>
              </c:pt>
              <c:pt idx="1497">
                <c:v>99.700000000002007</c:v>
              </c:pt>
              <c:pt idx="1498">
                <c:v>99.800000000002001</c:v>
              </c:pt>
              <c:pt idx="1499">
                <c:v>99.900000000001981</c:v>
              </c:pt>
              <c:pt idx="1500">
                <c:v>100.000000000002</c:v>
              </c:pt>
              <c:pt idx="1501">
                <c:v>100.100000000002</c:v>
              </c:pt>
              <c:pt idx="1502">
                <c:v>100.20000000000202</c:v>
              </c:pt>
              <c:pt idx="1503">
                <c:v>100.300000000002</c:v>
              </c:pt>
              <c:pt idx="1504">
                <c:v>100.40000000000202</c:v>
              </c:pt>
              <c:pt idx="1505">
                <c:v>100.500000000002</c:v>
              </c:pt>
              <c:pt idx="1506">
                <c:v>100.600000000002</c:v>
              </c:pt>
              <c:pt idx="1507">
                <c:v>100.70000000000202</c:v>
              </c:pt>
              <c:pt idx="1508">
                <c:v>100.800000000002</c:v>
              </c:pt>
              <c:pt idx="1509">
                <c:v>100.90000000000202</c:v>
              </c:pt>
              <c:pt idx="1510">
                <c:v>101.000000000002</c:v>
              </c:pt>
              <c:pt idx="1511">
                <c:v>101.100000000002</c:v>
              </c:pt>
              <c:pt idx="1512">
                <c:v>101.20000000000202</c:v>
              </c:pt>
              <c:pt idx="1513">
                <c:v>101.300000000002</c:v>
              </c:pt>
              <c:pt idx="1514">
                <c:v>101.40000000000202</c:v>
              </c:pt>
              <c:pt idx="1515">
                <c:v>101.500000000002</c:v>
              </c:pt>
              <c:pt idx="1516">
                <c:v>101.600000000002</c:v>
              </c:pt>
              <c:pt idx="1517">
                <c:v>101.70000000000202</c:v>
              </c:pt>
              <c:pt idx="1518">
                <c:v>101.800000000002</c:v>
              </c:pt>
              <c:pt idx="1519">
                <c:v>101.90000000000202</c:v>
              </c:pt>
              <c:pt idx="1520">
                <c:v>102.000000000002</c:v>
              </c:pt>
              <c:pt idx="1521">
                <c:v>102.100000000002</c:v>
              </c:pt>
              <c:pt idx="1522">
                <c:v>102.20000000000202</c:v>
              </c:pt>
              <c:pt idx="1523">
                <c:v>102.300000000002</c:v>
              </c:pt>
              <c:pt idx="1524">
                <c:v>102.40000000000202</c:v>
              </c:pt>
              <c:pt idx="1525">
                <c:v>102.500000000002</c:v>
              </c:pt>
              <c:pt idx="1526">
                <c:v>102.600000000002</c:v>
              </c:pt>
              <c:pt idx="1527">
                <c:v>102.70000000000202</c:v>
              </c:pt>
              <c:pt idx="1528">
                <c:v>102.800000000002</c:v>
              </c:pt>
              <c:pt idx="1529">
                <c:v>102.90000000000202</c:v>
              </c:pt>
              <c:pt idx="1530">
                <c:v>103.000000000002</c:v>
              </c:pt>
              <c:pt idx="1531">
                <c:v>103.100000000002</c:v>
              </c:pt>
              <c:pt idx="1532">
                <c:v>103.20000000000202</c:v>
              </c:pt>
              <c:pt idx="1533">
                <c:v>103.300000000002</c:v>
              </c:pt>
              <c:pt idx="1534">
                <c:v>103.40000000000202</c:v>
              </c:pt>
              <c:pt idx="1535">
                <c:v>103.500000000002</c:v>
              </c:pt>
              <c:pt idx="1536">
                <c:v>103.600000000002</c:v>
              </c:pt>
              <c:pt idx="1537">
                <c:v>103.70000000000202</c:v>
              </c:pt>
              <c:pt idx="1538">
                <c:v>103.800000000002</c:v>
              </c:pt>
              <c:pt idx="1539">
                <c:v>103.90000000000202</c:v>
              </c:pt>
              <c:pt idx="1540">
                <c:v>104.000000000002</c:v>
              </c:pt>
              <c:pt idx="1541">
                <c:v>104.100000000002</c:v>
              </c:pt>
              <c:pt idx="1542">
                <c:v>104.20000000000202</c:v>
              </c:pt>
              <c:pt idx="1543">
                <c:v>104.300000000002</c:v>
              </c:pt>
              <c:pt idx="1544">
                <c:v>104.40000000000202</c:v>
              </c:pt>
              <c:pt idx="1545">
                <c:v>104.500000000002</c:v>
              </c:pt>
              <c:pt idx="1546">
                <c:v>104.600000000002</c:v>
              </c:pt>
              <c:pt idx="1547">
                <c:v>104.70000000000202</c:v>
              </c:pt>
              <c:pt idx="1548">
                <c:v>104.800000000002</c:v>
              </c:pt>
              <c:pt idx="1549">
                <c:v>104.90000000000202</c:v>
              </c:pt>
              <c:pt idx="1550">
                <c:v>105.000000000002</c:v>
              </c:pt>
              <c:pt idx="1551">
                <c:v>105.100000000002</c:v>
              </c:pt>
              <c:pt idx="1552">
                <c:v>105.20000000000202</c:v>
              </c:pt>
              <c:pt idx="1553">
                <c:v>105.300000000002</c:v>
              </c:pt>
              <c:pt idx="1554">
                <c:v>105.40000000000202</c:v>
              </c:pt>
              <c:pt idx="1555">
                <c:v>105.500000000002</c:v>
              </c:pt>
              <c:pt idx="1556">
                <c:v>105.600000000002</c:v>
              </c:pt>
              <c:pt idx="1557">
                <c:v>105.70000000000202</c:v>
              </c:pt>
              <c:pt idx="1558">
                <c:v>105.800000000002</c:v>
              </c:pt>
              <c:pt idx="1559">
                <c:v>105.90000000000202</c:v>
              </c:pt>
              <c:pt idx="1560">
                <c:v>106.000000000002</c:v>
              </c:pt>
              <c:pt idx="1561">
                <c:v>106.100000000002</c:v>
              </c:pt>
              <c:pt idx="1562">
                <c:v>106.20000000000202</c:v>
              </c:pt>
              <c:pt idx="1563">
                <c:v>106.300000000002</c:v>
              </c:pt>
              <c:pt idx="1564">
                <c:v>106.40000000000202</c:v>
              </c:pt>
              <c:pt idx="1565">
                <c:v>106.500000000002</c:v>
              </c:pt>
              <c:pt idx="1566">
                <c:v>106.600000000002</c:v>
              </c:pt>
              <c:pt idx="1567">
                <c:v>106.70000000000202</c:v>
              </c:pt>
              <c:pt idx="1568">
                <c:v>106.800000000002</c:v>
              </c:pt>
              <c:pt idx="1569">
                <c:v>106.90000000000202</c:v>
              </c:pt>
              <c:pt idx="1570">
                <c:v>107.000000000002</c:v>
              </c:pt>
              <c:pt idx="1571">
                <c:v>107.100000000002</c:v>
              </c:pt>
              <c:pt idx="1572">
                <c:v>107.20000000000202</c:v>
              </c:pt>
              <c:pt idx="1573">
                <c:v>107.300000000002</c:v>
              </c:pt>
              <c:pt idx="1574">
                <c:v>107.40000000000202</c:v>
              </c:pt>
              <c:pt idx="1575">
                <c:v>107.500000000002</c:v>
              </c:pt>
              <c:pt idx="1576">
                <c:v>107.600000000002</c:v>
              </c:pt>
              <c:pt idx="1577">
                <c:v>107.70000000000202</c:v>
              </c:pt>
              <c:pt idx="1578">
                <c:v>107.800000000002</c:v>
              </c:pt>
              <c:pt idx="1579">
                <c:v>107.90000000000202</c:v>
              </c:pt>
              <c:pt idx="1580">
                <c:v>108.000000000002</c:v>
              </c:pt>
              <c:pt idx="1581">
                <c:v>108.100000000002</c:v>
              </c:pt>
              <c:pt idx="1582">
                <c:v>108.20000000000202</c:v>
              </c:pt>
              <c:pt idx="1583">
                <c:v>108.300000000002</c:v>
              </c:pt>
              <c:pt idx="1584">
                <c:v>108.40000000000202</c:v>
              </c:pt>
              <c:pt idx="1585">
                <c:v>108.500000000002</c:v>
              </c:pt>
              <c:pt idx="1586">
                <c:v>108.600000000002</c:v>
              </c:pt>
              <c:pt idx="1587">
                <c:v>108.70000000000202</c:v>
              </c:pt>
              <c:pt idx="1588">
                <c:v>108.800000000002</c:v>
              </c:pt>
              <c:pt idx="1589">
                <c:v>108.90000000000202</c:v>
              </c:pt>
              <c:pt idx="1590">
                <c:v>109.000000000002</c:v>
              </c:pt>
              <c:pt idx="1591">
                <c:v>109.100000000002</c:v>
              </c:pt>
              <c:pt idx="1592">
                <c:v>109.20000000000202</c:v>
              </c:pt>
              <c:pt idx="1593">
                <c:v>109.300000000002</c:v>
              </c:pt>
              <c:pt idx="1594">
                <c:v>109.40000000000202</c:v>
              </c:pt>
              <c:pt idx="1595">
                <c:v>109.500000000002</c:v>
              </c:pt>
              <c:pt idx="1596">
                <c:v>109.600000000002</c:v>
              </c:pt>
              <c:pt idx="1597">
                <c:v>109.70000000000202</c:v>
              </c:pt>
              <c:pt idx="1598">
                <c:v>109.800000000002</c:v>
              </c:pt>
              <c:pt idx="1599">
                <c:v>109.90000000000202</c:v>
              </c:pt>
              <c:pt idx="1600">
                <c:v>110.000000000002</c:v>
              </c:pt>
              <c:pt idx="1601">
                <c:v>110.100000000002</c:v>
              </c:pt>
              <c:pt idx="1602">
                <c:v>110.20000000000202</c:v>
              </c:pt>
              <c:pt idx="1603">
                <c:v>110.300000000002</c:v>
              </c:pt>
              <c:pt idx="1604">
                <c:v>110.40000000000202</c:v>
              </c:pt>
              <c:pt idx="1605">
                <c:v>110.500000000002</c:v>
              </c:pt>
              <c:pt idx="1606">
                <c:v>110.600000000002</c:v>
              </c:pt>
              <c:pt idx="1607">
                <c:v>110.70000000000202</c:v>
              </c:pt>
              <c:pt idx="1608">
                <c:v>110.800000000002</c:v>
              </c:pt>
              <c:pt idx="1609">
                <c:v>110.90000000000202</c:v>
              </c:pt>
              <c:pt idx="1610">
                <c:v>111.000000000002</c:v>
              </c:pt>
              <c:pt idx="1611">
                <c:v>111.100000000002</c:v>
              </c:pt>
              <c:pt idx="1612">
                <c:v>111.20000000000202</c:v>
              </c:pt>
              <c:pt idx="1613">
                <c:v>111.300000000002</c:v>
              </c:pt>
              <c:pt idx="1614">
                <c:v>111.40000000000202</c:v>
              </c:pt>
              <c:pt idx="1615">
                <c:v>111.500000000002</c:v>
              </c:pt>
              <c:pt idx="1616">
                <c:v>111.600000000002</c:v>
              </c:pt>
              <c:pt idx="1617">
                <c:v>111.70000000000202</c:v>
              </c:pt>
              <c:pt idx="1618">
                <c:v>111.800000000002</c:v>
              </c:pt>
              <c:pt idx="1619">
                <c:v>111.90000000000202</c:v>
              </c:pt>
              <c:pt idx="1620">
                <c:v>112.000000000002</c:v>
              </c:pt>
              <c:pt idx="1621">
                <c:v>112.100000000002</c:v>
              </c:pt>
              <c:pt idx="1622">
                <c:v>112.20000000000202</c:v>
              </c:pt>
              <c:pt idx="1623">
                <c:v>112.300000000002</c:v>
              </c:pt>
              <c:pt idx="1624">
                <c:v>112.40000000000202</c:v>
              </c:pt>
              <c:pt idx="1625">
                <c:v>112.500000000002</c:v>
              </c:pt>
              <c:pt idx="1626">
                <c:v>112.600000000002</c:v>
              </c:pt>
              <c:pt idx="1627">
                <c:v>112.70000000000202</c:v>
              </c:pt>
              <c:pt idx="1628">
                <c:v>112.800000000002</c:v>
              </c:pt>
              <c:pt idx="1629">
                <c:v>112.90000000000202</c:v>
              </c:pt>
              <c:pt idx="1630">
                <c:v>113.000000000002</c:v>
              </c:pt>
              <c:pt idx="1631">
                <c:v>113.100000000002</c:v>
              </c:pt>
              <c:pt idx="1632">
                <c:v>113.20000000000202</c:v>
              </c:pt>
              <c:pt idx="1633">
                <c:v>113.300000000002</c:v>
              </c:pt>
              <c:pt idx="1634">
                <c:v>113.40000000000202</c:v>
              </c:pt>
              <c:pt idx="1635">
                <c:v>113.500000000002</c:v>
              </c:pt>
              <c:pt idx="1636">
                <c:v>113.600000000002</c:v>
              </c:pt>
              <c:pt idx="1637">
                <c:v>113.70000000000202</c:v>
              </c:pt>
              <c:pt idx="1638">
                <c:v>113.800000000002</c:v>
              </c:pt>
              <c:pt idx="1639">
                <c:v>113.90000000000202</c:v>
              </c:pt>
              <c:pt idx="1640">
                <c:v>114.000000000002</c:v>
              </c:pt>
              <c:pt idx="1641">
                <c:v>114.100000000002</c:v>
              </c:pt>
              <c:pt idx="1642">
                <c:v>114.20000000000202</c:v>
              </c:pt>
              <c:pt idx="1643">
                <c:v>114.300000000002</c:v>
              </c:pt>
              <c:pt idx="1644">
                <c:v>114.40000000000202</c:v>
              </c:pt>
              <c:pt idx="1645">
                <c:v>114.500000000002</c:v>
              </c:pt>
              <c:pt idx="1646">
                <c:v>114.600000000002</c:v>
              </c:pt>
              <c:pt idx="1647">
                <c:v>114.70000000000202</c:v>
              </c:pt>
              <c:pt idx="1648">
                <c:v>114.800000000002</c:v>
              </c:pt>
              <c:pt idx="1649">
                <c:v>114.90000000000202</c:v>
              </c:pt>
              <c:pt idx="1650">
                <c:v>115.000000000002</c:v>
              </c:pt>
              <c:pt idx="1651">
                <c:v>115.100000000002</c:v>
              </c:pt>
              <c:pt idx="1652">
                <c:v>115.20000000000202</c:v>
              </c:pt>
              <c:pt idx="1653">
                <c:v>115.300000000002</c:v>
              </c:pt>
              <c:pt idx="1654">
                <c:v>115.40000000000202</c:v>
              </c:pt>
              <c:pt idx="1655">
                <c:v>115.500000000002</c:v>
              </c:pt>
              <c:pt idx="1656">
                <c:v>115.600000000002</c:v>
              </c:pt>
              <c:pt idx="1657">
                <c:v>115.70000000000202</c:v>
              </c:pt>
              <c:pt idx="1658">
                <c:v>115.800000000002</c:v>
              </c:pt>
              <c:pt idx="1659">
                <c:v>115.90000000000202</c:v>
              </c:pt>
              <c:pt idx="1660">
                <c:v>116.000000000002</c:v>
              </c:pt>
              <c:pt idx="1661">
                <c:v>116.100000000002</c:v>
              </c:pt>
              <c:pt idx="1662">
                <c:v>116.20000000000202</c:v>
              </c:pt>
              <c:pt idx="1663">
                <c:v>116.300000000002</c:v>
              </c:pt>
              <c:pt idx="1664">
                <c:v>116.40000000000202</c:v>
              </c:pt>
              <c:pt idx="1665">
                <c:v>116.500000000002</c:v>
              </c:pt>
              <c:pt idx="1666">
                <c:v>116.600000000002</c:v>
              </c:pt>
              <c:pt idx="1667">
                <c:v>116.70000000000202</c:v>
              </c:pt>
              <c:pt idx="1668">
                <c:v>116.800000000002</c:v>
              </c:pt>
              <c:pt idx="1669">
                <c:v>116.90000000000202</c:v>
              </c:pt>
              <c:pt idx="1670">
                <c:v>117.000000000002</c:v>
              </c:pt>
              <c:pt idx="1671">
                <c:v>117.100000000002</c:v>
              </c:pt>
              <c:pt idx="1672">
                <c:v>117.20000000000202</c:v>
              </c:pt>
              <c:pt idx="1673">
                <c:v>117.300000000002</c:v>
              </c:pt>
              <c:pt idx="1674">
                <c:v>117.40000000000202</c:v>
              </c:pt>
              <c:pt idx="1675">
                <c:v>117.500000000002</c:v>
              </c:pt>
              <c:pt idx="1676">
                <c:v>117.600000000002</c:v>
              </c:pt>
              <c:pt idx="1677">
                <c:v>117.70000000000202</c:v>
              </c:pt>
              <c:pt idx="1678">
                <c:v>117.800000000002</c:v>
              </c:pt>
              <c:pt idx="1679">
                <c:v>117.90000000000202</c:v>
              </c:pt>
              <c:pt idx="1680">
                <c:v>118.000000000002</c:v>
              </c:pt>
              <c:pt idx="1681">
                <c:v>118.100000000002</c:v>
              </c:pt>
              <c:pt idx="1682">
                <c:v>118.20000000000202</c:v>
              </c:pt>
              <c:pt idx="1683">
                <c:v>118.300000000002</c:v>
              </c:pt>
              <c:pt idx="1684">
                <c:v>118.40000000000202</c:v>
              </c:pt>
              <c:pt idx="1685">
                <c:v>118.500000000002</c:v>
              </c:pt>
              <c:pt idx="1686">
                <c:v>118.600000000002</c:v>
              </c:pt>
              <c:pt idx="1687">
                <c:v>118.70000000000202</c:v>
              </c:pt>
              <c:pt idx="1688">
                <c:v>118.800000000002</c:v>
              </c:pt>
              <c:pt idx="1689">
                <c:v>118.90000000000202</c:v>
              </c:pt>
              <c:pt idx="1690">
                <c:v>119.000000000002</c:v>
              </c:pt>
              <c:pt idx="1691">
                <c:v>119.100000000002</c:v>
              </c:pt>
              <c:pt idx="1692">
                <c:v>119.20000000000202</c:v>
              </c:pt>
              <c:pt idx="1693">
                <c:v>119.300000000002</c:v>
              </c:pt>
              <c:pt idx="1694">
                <c:v>119.40000000000202</c:v>
              </c:pt>
              <c:pt idx="1695">
                <c:v>119.500000000002</c:v>
              </c:pt>
              <c:pt idx="1696">
                <c:v>119.600000000002</c:v>
              </c:pt>
              <c:pt idx="1697">
                <c:v>119.70000000000202</c:v>
              </c:pt>
              <c:pt idx="1698">
                <c:v>119.800000000002</c:v>
              </c:pt>
              <c:pt idx="1699">
                <c:v>119.90000000000202</c:v>
              </c:pt>
              <c:pt idx="1700">
                <c:v>120.000000000002</c:v>
              </c:pt>
              <c:pt idx="1701">
                <c:v>120.100000000002</c:v>
              </c:pt>
              <c:pt idx="1702">
                <c:v>120.20000000000202</c:v>
              </c:pt>
              <c:pt idx="1703">
                <c:v>120.300000000002</c:v>
              </c:pt>
              <c:pt idx="1704">
                <c:v>120.40000000000202</c:v>
              </c:pt>
              <c:pt idx="1705">
                <c:v>120.500000000002</c:v>
              </c:pt>
              <c:pt idx="1706">
                <c:v>120.600000000002</c:v>
              </c:pt>
              <c:pt idx="1707">
                <c:v>120.70000000000202</c:v>
              </c:pt>
              <c:pt idx="1708">
                <c:v>120.800000000002</c:v>
              </c:pt>
              <c:pt idx="1709">
                <c:v>120.90000000000202</c:v>
              </c:pt>
              <c:pt idx="1710">
                <c:v>121.000000000002</c:v>
              </c:pt>
              <c:pt idx="1711">
                <c:v>121.100000000002</c:v>
              </c:pt>
              <c:pt idx="1712">
                <c:v>121.20000000000202</c:v>
              </c:pt>
              <c:pt idx="1713">
                <c:v>121.300000000002</c:v>
              </c:pt>
              <c:pt idx="1714">
                <c:v>121.40000000000202</c:v>
              </c:pt>
              <c:pt idx="1715">
                <c:v>121.500000000002</c:v>
              </c:pt>
              <c:pt idx="1716">
                <c:v>121.600000000002</c:v>
              </c:pt>
              <c:pt idx="1717">
                <c:v>121.70000000000202</c:v>
              </c:pt>
              <c:pt idx="1718">
                <c:v>121.800000000002</c:v>
              </c:pt>
              <c:pt idx="1719">
                <c:v>121.90000000000202</c:v>
              </c:pt>
              <c:pt idx="1720">
                <c:v>122.000000000002</c:v>
              </c:pt>
              <c:pt idx="1721">
                <c:v>122.100000000002</c:v>
              </c:pt>
              <c:pt idx="1722">
                <c:v>122.20000000000202</c:v>
              </c:pt>
              <c:pt idx="1723">
                <c:v>122.300000000002</c:v>
              </c:pt>
              <c:pt idx="1724">
                <c:v>122.40000000000202</c:v>
              </c:pt>
              <c:pt idx="1725">
                <c:v>122.500000000002</c:v>
              </c:pt>
              <c:pt idx="1726">
                <c:v>122.600000000002</c:v>
              </c:pt>
              <c:pt idx="1727">
                <c:v>122.70000000000202</c:v>
              </c:pt>
              <c:pt idx="1728">
                <c:v>122.800000000002</c:v>
              </c:pt>
              <c:pt idx="1729">
                <c:v>122.90000000000202</c:v>
              </c:pt>
              <c:pt idx="1730">
                <c:v>123.000000000002</c:v>
              </c:pt>
              <c:pt idx="1731">
                <c:v>123.100000000002</c:v>
              </c:pt>
              <c:pt idx="1732">
                <c:v>123.20000000000202</c:v>
              </c:pt>
              <c:pt idx="1733">
                <c:v>123.300000000002</c:v>
              </c:pt>
              <c:pt idx="1734">
                <c:v>123.40000000000202</c:v>
              </c:pt>
              <c:pt idx="1735">
                <c:v>123.500000000002</c:v>
              </c:pt>
              <c:pt idx="1736">
                <c:v>123.600000000002</c:v>
              </c:pt>
              <c:pt idx="1737">
                <c:v>123.70000000000202</c:v>
              </c:pt>
              <c:pt idx="1738">
                <c:v>123.800000000002</c:v>
              </c:pt>
              <c:pt idx="1739">
                <c:v>123.90000000000202</c:v>
              </c:pt>
              <c:pt idx="1740">
                <c:v>124.000000000002</c:v>
              </c:pt>
              <c:pt idx="1741">
                <c:v>124.100000000002</c:v>
              </c:pt>
              <c:pt idx="1742">
                <c:v>124.20000000000202</c:v>
              </c:pt>
              <c:pt idx="1743">
                <c:v>124.300000000002</c:v>
              </c:pt>
              <c:pt idx="1744">
                <c:v>124.40000000000202</c:v>
              </c:pt>
              <c:pt idx="1745">
                <c:v>124.500000000002</c:v>
              </c:pt>
              <c:pt idx="1746">
                <c:v>124.600000000002</c:v>
              </c:pt>
              <c:pt idx="1747">
                <c:v>124.70000000000202</c:v>
              </c:pt>
              <c:pt idx="1748">
                <c:v>124.800000000002</c:v>
              </c:pt>
              <c:pt idx="1749">
                <c:v>124.90000000000202</c:v>
              </c:pt>
              <c:pt idx="1750">
                <c:v>125.000000000003</c:v>
              </c:pt>
              <c:pt idx="1751">
                <c:v>125.100000000002</c:v>
              </c:pt>
              <c:pt idx="1752">
                <c:v>125.20000000000202</c:v>
              </c:pt>
              <c:pt idx="1753">
                <c:v>125.300000000002</c:v>
              </c:pt>
              <c:pt idx="1754">
                <c:v>125.40000000000202</c:v>
              </c:pt>
              <c:pt idx="1755">
                <c:v>125.500000000003</c:v>
              </c:pt>
              <c:pt idx="1756">
                <c:v>125.600000000002</c:v>
              </c:pt>
              <c:pt idx="1757">
                <c:v>125.70000000000202</c:v>
              </c:pt>
              <c:pt idx="1758">
                <c:v>125.800000000003</c:v>
              </c:pt>
              <c:pt idx="1759">
                <c:v>125.900000000003</c:v>
              </c:pt>
              <c:pt idx="1760">
                <c:v>126.000000000003</c:v>
              </c:pt>
              <c:pt idx="1761">
                <c:v>126.100000000002</c:v>
              </c:pt>
              <c:pt idx="1762">
                <c:v>126.20000000000202</c:v>
              </c:pt>
              <c:pt idx="1763">
                <c:v>126.300000000003</c:v>
              </c:pt>
              <c:pt idx="1764">
                <c:v>126.400000000003</c:v>
              </c:pt>
              <c:pt idx="1765">
                <c:v>126.500000000003</c:v>
              </c:pt>
              <c:pt idx="1766">
                <c:v>126.60000000000301</c:v>
              </c:pt>
              <c:pt idx="1767">
                <c:v>126.700000000003</c:v>
              </c:pt>
              <c:pt idx="1768">
                <c:v>126.800000000003</c:v>
              </c:pt>
              <c:pt idx="1769">
                <c:v>126.900000000003</c:v>
              </c:pt>
              <c:pt idx="1770">
                <c:v>127.000000000003</c:v>
              </c:pt>
              <c:pt idx="1771">
                <c:v>127.10000000000301</c:v>
              </c:pt>
              <c:pt idx="1772">
                <c:v>127.200000000003</c:v>
              </c:pt>
              <c:pt idx="1773">
                <c:v>127.300000000003</c:v>
              </c:pt>
              <c:pt idx="1774">
                <c:v>127.400000000003</c:v>
              </c:pt>
              <c:pt idx="1775">
                <c:v>127.500000000003</c:v>
              </c:pt>
              <c:pt idx="1776">
                <c:v>127.60000000000301</c:v>
              </c:pt>
              <c:pt idx="1777">
                <c:v>127.700000000003</c:v>
              </c:pt>
              <c:pt idx="1778">
                <c:v>127.800000000003</c:v>
              </c:pt>
              <c:pt idx="1779">
                <c:v>127.900000000003</c:v>
              </c:pt>
              <c:pt idx="1780">
                <c:v>128.00000000000301</c:v>
              </c:pt>
              <c:pt idx="1781">
                <c:v>128.10000000000301</c:v>
              </c:pt>
              <c:pt idx="1782">
                <c:v>128.200000000003</c:v>
              </c:pt>
              <c:pt idx="1783">
                <c:v>128.30000000000402</c:v>
              </c:pt>
              <c:pt idx="1784">
                <c:v>128.40000000000299</c:v>
              </c:pt>
              <c:pt idx="1785">
                <c:v>128.50000000000301</c:v>
              </c:pt>
              <c:pt idx="1786">
                <c:v>128.60000000000301</c:v>
              </c:pt>
              <c:pt idx="1787">
                <c:v>128.700000000003</c:v>
              </c:pt>
              <c:pt idx="1788">
                <c:v>128.80000000000402</c:v>
              </c:pt>
              <c:pt idx="1789">
                <c:v>128.90000000000299</c:v>
              </c:pt>
              <c:pt idx="1790">
                <c:v>129.00000000000301</c:v>
              </c:pt>
              <c:pt idx="1791">
                <c:v>129.10000000000301</c:v>
              </c:pt>
              <c:pt idx="1792">
                <c:v>129.200000000003</c:v>
              </c:pt>
              <c:pt idx="1793">
                <c:v>129.30000000000402</c:v>
              </c:pt>
              <c:pt idx="1794">
                <c:v>129.40000000000299</c:v>
              </c:pt>
              <c:pt idx="1795">
                <c:v>129.50000000000301</c:v>
              </c:pt>
              <c:pt idx="1796">
                <c:v>129.60000000000301</c:v>
              </c:pt>
              <c:pt idx="1797">
                <c:v>129.700000000003</c:v>
              </c:pt>
              <c:pt idx="1798">
                <c:v>129.80000000000402</c:v>
              </c:pt>
              <c:pt idx="1799">
                <c:v>129.90000000000299</c:v>
              </c:pt>
              <c:pt idx="1800">
                <c:v>130.00000000000301</c:v>
              </c:pt>
              <c:pt idx="1801">
                <c:v>130.10000000000301</c:v>
              </c:pt>
              <c:pt idx="1802">
                <c:v>130.200000000003</c:v>
              </c:pt>
              <c:pt idx="1803">
                <c:v>130.30000000000402</c:v>
              </c:pt>
              <c:pt idx="1804">
                <c:v>130.40000000000299</c:v>
              </c:pt>
              <c:pt idx="1805">
                <c:v>130.50000000000301</c:v>
              </c:pt>
              <c:pt idx="1806">
                <c:v>130.60000000000301</c:v>
              </c:pt>
              <c:pt idx="1807">
                <c:v>130.700000000003</c:v>
              </c:pt>
              <c:pt idx="1808">
                <c:v>130.80000000000402</c:v>
              </c:pt>
              <c:pt idx="1809">
                <c:v>130.90000000000299</c:v>
              </c:pt>
              <c:pt idx="1810">
                <c:v>131.00000000000301</c:v>
              </c:pt>
              <c:pt idx="1811">
                <c:v>131.10000000000301</c:v>
              </c:pt>
              <c:pt idx="1812">
                <c:v>131.200000000003</c:v>
              </c:pt>
              <c:pt idx="1813">
                <c:v>131.30000000000402</c:v>
              </c:pt>
              <c:pt idx="1814">
                <c:v>131.40000000000299</c:v>
              </c:pt>
              <c:pt idx="1815">
                <c:v>131.50000000000301</c:v>
              </c:pt>
              <c:pt idx="1816">
                <c:v>131.60000000000301</c:v>
              </c:pt>
              <c:pt idx="1817">
                <c:v>131.700000000003</c:v>
              </c:pt>
              <c:pt idx="1818">
                <c:v>131.80000000000402</c:v>
              </c:pt>
              <c:pt idx="1819">
                <c:v>131.90000000000299</c:v>
              </c:pt>
              <c:pt idx="1820">
                <c:v>132.00000000000301</c:v>
              </c:pt>
              <c:pt idx="1821">
                <c:v>132.10000000000301</c:v>
              </c:pt>
              <c:pt idx="1822">
                <c:v>132.200000000003</c:v>
              </c:pt>
              <c:pt idx="1823">
                <c:v>132.30000000000402</c:v>
              </c:pt>
              <c:pt idx="1824">
                <c:v>132.40000000000299</c:v>
              </c:pt>
              <c:pt idx="1825">
                <c:v>132.50000000000301</c:v>
              </c:pt>
              <c:pt idx="1826">
                <c:v>132.60000000000301</c:v>
              </c:pt>
              <c:pt idx="1827">
                <c:v>132.700000000003</c:v>
              </c:pt>
              <c:pt idx="1828">
                <c:v>132.80000000000402</c:v>
              </c:pt>
              <c:pt idx="1829">
                <c:v>132.90000000000299</c:v>
              </c:pt>
              <c:pt idx="1830">
                <c:v>133.00000000000301</c:v>
              </c:pt>
              <c:pt idx="1831">
                <c:v>133.10000000000301</c:v>
              </c:pt>
              <c:pt idx="1832">
                <c:v>133.200000000003</c:v>
              </c:pt>
              <c:pt idx="1833">
                <c:v>133.30000000000402</c:v>
              </c:pt>
              <c:pt idx="1834">
                <c:v>133.40000000000299</c:v>
              </c:pt>
              <c:pt idx="1835">
                <c:v>133.50000000000301</c:v>
              </c:pt>
              <c:pt idx="1836">
                <c:v>133.60000000000301</c:v>
              </c:pt>
              <c:pt idx="1837">
                <c:v>133.700000000003</c:v>
              </c:pt>
              <c:pt idx="1838">
                <c:v>133.80000000000402</c:v>
              </c:pt>
              <c:pt idx="1839">
                <c:v>133.90000000000299</c:v>
              </c:pt>
              <c:pt idx="1840">
                <c:v>134.00000000000301</c:v>
              </c:pt>
              <c:pt idx="1841">
                <c:v>134.10000000000301</c:v>
              </c:pt>
              <c:pt idx="1842">
                <c:v>134.200000000003</c:v>
              </c:pt>
              <c:pt idx="1843">
                <c:v>134.30000000000402</c:v>
              </c:pt>
              <c:pt idx="1844">
                <c:v>134.40000000000299</c:v>
              </c:pt>
              <c:pt idx="1845">
                <c:v>134.50000000000301</c:v>
              </c:pt>
              <c:pt idx="1846">
                <c:v>134.60000000000301</c:v>
              </c:pt>
              <c:pt idx="1847">
                <c:v>134.700000000003</c:v>
              </c:pt>
              <c:pt idx="1848">
                <c:v>134.80000000000402</c:v>
              </c:pt>
              <c:pt idx="1849">
                <c:v>134.90000000000299</c:v>
              </c:pt>
              <c:pt idx="1850">
                <c:v>135.00000000000301</c:v>
              </c:pt>
              <c:pt idx="1851">
                <c:v>135.10000000000301</c:v>
              </c:pt>
              <c:pt idx="1852">
                <c:v>135.200000000003</c:v>
              </c:pt>
              <c:pt idx="1853">
                <c:v>135.30000000000402</c:v>
              </c:pt>
              <c:pt idx="1854">
                <c:v>135.40000000000299</c:v>
              </c:pt>
              <c:pt idx="1855">
                <c:v>135.50000000000301</c:v>
              </c:pt>
              <c:pt idx="1856">
                <c:v>135.60000000000301</c:v>
              </c:pt>
              <c:pt idx="1857">
                <c:v>135.700000000003</c:v>
              </c:pt>
              <c:pt idx="1858">
                <c:v>135.80000000000402</c:v>
              </c:pt>
              <c:pt idx="1859">
                <c:v>135.90000000000299</c:v>
              </c:pt>
              <c:pt idx="1860">
                <c:v>136.00000000000301</c:v>
              </c:pt>
              <c:pt idx="1861">
                <c:v>136.10000000000301</c:v>
              </c:pt>
              <c:pt idx="1862">
                <c:v>136.200000000003</c:v>
              </c:pt>
              <c:pt idx="1863">
                <c:v>136.30000000000402</c:v>
              </c:pt>
              <c:pt idx="1864">
                <c:v>136.40000000000299</c:v>
              </c:pt>
              <c:pt idx="1865">
                <c:v>136.50000000000301</c:v>
              </c:pt>
              <c:pt idx="1866">
                <c:v>136.60000000000301</c:v>
              </c:pt>
              <c:pt idx="1867">
                <c:v>136.700000000003</c:v>
              </c:pt>
              <c:pt idx="1868">
                <c:v>136.80000000000402</c:v>
              </c:pt>
              <c:pt idx="1869">
                <c:v>136.90000000000299</c:v>
              </c:pt>
              <c:pt idx="1870">
                <c:v>137.00000000000301</c:v>
              </c:pt>
              <c:pt idx="1871">
                <c:v>137.10000000000301</c:v>
              </c:pt>
              <c:pt idx="1872">
                <c:v>137.200000000003</c:v>
              </c:pt>
              <c:pt idx="1873">
                <c:v>137.30000000000402</c:v>
              </c:pt>
              <c:pt idx="1874">
                <c:v>137.40000000000299</c:v>
              </c:pt>
              <c:pt idx="1875">
                <c:v>137.50000000000301</c:v>
              </c:pt>
              <c:pt idx="1876">
                <c:v>137.60000000000301</c:v>
              </c:pt>
              <c:pt idx="1877">
                <c:v>137.700000000003</c:v>
              </c:pt>
              <c:pt idx="1878">
                <c:v>137.80000000000402</c:v>
              </c:pt>
              <c:pt idx="1879">
                <c:v>137.90000000000299</c:v>
              </c:pt>
              <c:pt idx="1880">
                <c:v>138.00000000000301</c:v>
              </c:pt>
              <c:pt idx="1881">
                <c:v>138.10000000000301</c:v>
              </c:pt>
              <c:pt idx="1882">
                <c:v>138.200000000003</c:v>
              </c:pt>
              <c:pt idx="1883">
                <c:v>138.30000000000402</c:v>
              </c:pt>
              <c:pt idx="1884">
                <c:v>138.40000000000299</c:v>
              </c:pt>
              <c:pt idx="1885">
                <c:v>138.50000000000301</c:v>
              </c:pt>
              <c:pt idx="1886">
                <c:v>138.60000000000301</c:v>
              </c:pt>
              <c:pt idx="1887">
                <c:v>138.700000000003</c:v>
              </c:pt>
              <c:pt idx="1888">
                <c:v>138.80000000000402</c:v>
              </c:pt>
              <c:pt idx="1889">
                <c:v>138.90000000000299</c:v>
              </c:pt>
              <c:pt idx="1890">
                <c:v>139.00000000000301</c:v>
              </c:pt>
              <c:pt idx="1891">
                <c:v>139.10000000000301</c:v>
              </c:pt>
              <c:pt idx="1892">
                <c:v>139.200000000003</c:v>
              </c:pt>
              <c:pt idx="1893">
                <c:v>139.30000000000402</c:v>
              </c:pt>
              <c:pt idx="1894">
                <c:v>139.40000000000299</c:v>
              </c:pt>
              <c:pt idx="1895">
                <c:v>139.50000000000301</c:v>
              </c:pt>
              <c:pt idx="1896">
                <c:v>139.60000000000301</c:v>
              </c:pt>
              <c:pt idx="1897">
                <c:v>139.700000000003</c:v>
              </c:pt>
              <c:pt idx="1898">
                <c:v>139.80000000000402</c:v>
              </c:pt>
              <c:pt idx="1899">
                <c:v>139.90000000000299</c:v>
              </c:pt>
              <c:pt idx="1900">
                <c:v>140.00000000000301</c:v>
              </c:pt>
              <c:pt idx="1901">
                <c:v>140.10000000000301</c:v>
              </c:pt>
              <c:pt idx="1902">
                <c:v>140.200000000003</c:v>
              </c:pt>
              <c:pt idx="1903">
                <c:v>140.30000000000402</c:v>
              </c:pt>
              <c:pt idx="1904">
                <c:v>140.40000000000299</c:v>
              </c:pt>
              <c:pt idx="1905">
                <c:v>140.50000000000301</c:v>
              </c:pt>
              <c:pt idx="1906">
                <c:v>140.60000000000301</c:v>
              </c:pt>
              <c:pt idx="1907">
                <c:v>140.700000000003</c:v>
              </c:pt>
              <c:pt idx="1908">
                <c:v>140.80000000000402</c:v>
              </c:pt>
              <c:pt idx="1909">
                <c:v>140.90000000000299</c:v>
              </c:pt>
              <c:pt idx="1910">
                <c:v>141.00000000000301</c:v>
              </c:pt>
              <c:pt idx="1911">
                <c:v>141.10000000000301</c:v>
              </c:pt>
              <c:pt idx="1912">
                <c:v>141.200000000003</c:v>
              </c:pt>
              <c:pt idx="1913">
                <c:v>141.30000000000402</c:v>
              </c:pt>
              <c:pt idx="1914">
                <c:v>141.40000000000299</c:v>
              </c:pt>
              <c:pt idx="1915">
                <c:v>141.50000000000301</c:v>
              </c:pt>
              <c:pt idx="1916">
                <c:v>141.60000000000301</c:v>
              </c:pt>
              <c:pt idx="1917">
                <c:v>141.700000000003</c:v>
              </c:pt>
              <c:pt idx="1918">
                <c:v>141.80000000000402</c:v>
              </c:pt>
              <c:pt idx="1919">
                <c:v>141.90000000000299</c:v>
              </c:pt>
              <c:pt idx="1920">
                <c:v>142.00000000000301</c:v>
              </c:pt>
              <c:pt idx="1921">
                <c:v>142.10000000000301</c:v>
              </c:pt>
              <c:pt idx="1922">
                <c:v>142.200000000003</c:v>
              </c:pt>
              <c:pt idx="1923">
                <c:v>142.30000000000402</c:v>
              </c:pt>
              <c:pt idx="1924">
                <c:v>142.40000000000299</c:v>
              </c:pt>
              <c:pt idx="1925">
                <c:v>142.50000000000301</c:v>
              </c:pt>
              <c:pt idx="1926">
                <c:v>142.60000000000301</c:v>
              </c:pt>
              <c:pt idx="1927">
                <c:v>142.700000000003</c:v>
              </c:pt>
              <c:pt idx="1928">
                <c:v>142.80000000000402</c:v>
              </c:pt>
              <c:pt idx="1929">
                <c:v>142.90000000000299</c:v>
              </c:pt>
              <c:pt idx="1930">
                <c:v>143.00000000000301</c:v>
              </c:pt>
              <c:pt idx="1931">
                <c:v>143.10000000000301</c:v>
              </c:pt>
              <c:pt idx="1932">
                <c:v>143.200000000003</c:v>
              </c:pt>
              <c:pt idx="1933">
                <c:v>143.30000000000402</c:v>
              </c:pt>
              <c:pt idx="1934">
                <c:v>143.40000000000299</c:v>
              </c:pt>
              <c:pt idx="1935">
                <c:v>143.50000000000301</c:v>
              </c:pt>
              <c:pt idx="1936">
                <c:v>143.60000000000301</c:v>
              </c:pt>
              <c:pt idx="1937">
                <c:v>143.700000000003</c:v>
              </c:pt>
              <c:pt idx="1938">
                <c:v>143.80000000000402</c:v>
              </c:pt>
              <c:pt idx="1939">
                <c:v>143.90000000000299</c:v>
              </c:pt>
              <c:pt idx="1940">
                <c:v>144.00000000000301</c:v>
              </c:pt>
              <c:pt idx="1941">
                <c:v>144.10000000000301</c:v>
              </c:pt>
              <c:pt idx="1942">
                <c:v>144.200000000003</c:v>
              </c:pt>
              <c:pt idx="1943">
                <c:v>144.30000000000402</c:v>
              </c:pt>
              <c:pt idx="1944">
                <c:v>144.40000000000299</c:v>
              </c:pt>
              <c:pt idx="1945">
                <c:v>144.50000000000301</c:v>
              </c:pt>
              <c:pt idx="1946">
                <c:v>144.60000000000301</c:v>
              </c:pt>
              <c:pt idx="1947">
                <c:v>144.700000000003</c:v>
              </c:pt>
              <c:pt idx="1948">
                <c:v>144.80000000000402</c:v>
              </c:pt>
              <c:pt idx="1949">
                <c:v>144.90000000000299</c:v>
              </c:pt>
              <c:pt idx="1950">
                <c:v>145.00000000000301</c:v>
              </c:pt>
              <c:pt idx="1951">
                <c:v>145.10000000000301</c:v>
              </c:pt>
              <c:pt idx="1952">
                <c:v>145.200000000003</c:v>
              </c:pt>
              <c:pt idx="1953">
                <c:v>145.30000000000402</c:v>
              </c:pt>
              <c:pt idx="1954">
                <c:v>145.40000000000299</c:v>
              </c:pt>
              <c:pt idx="1955">
                <c:v>145.50000000000301</c:v>
              </c:pt>
              <c:pt idx="1956">
                <c:v>145.60000000000301</c:v>
              </c:pt>
              <c:pt idx="1957">
                <c:v>145.700000000003</c:v>
              </c:pt>
              <c:pt idx="1958">
                <c:v>145.80000000000402</c:v>
              </c:pt>
              <c:pt idx="1959">
                <c:v>145.90000000000299</c:v>
              </c:pt>
              <c:pt idx="1960">
                <c:v>146.00000000000301</c:v>
              </c:pt>
              <c:pt idx="1961">
                <c:v>146.10000000000301</c:v>
              </c:pt>
              <c:pt idx="1962">
                <c:v>146.200000000003</c:v>
              </c:pt>
              <c:pt idx="1963">
                <c:v>146.30000000000402</c:v>
              </c:pt>
              <c:pt idx="1964">
                <c:v>146.40000000000299</c:v>
              </c:pt>
              <c:pt idx="1965">
                <c:v>146.50000000000301</c:v>
              </c:pt>
              <c:pt idx="1966">
                <c:v>146.60000000000301</c:v>
              </c:pt>
              <c:pt idx="1967">
                <c:v>146.700000000003</c:v>
              </c:pt>
              <c:pt idx="1968">
                <c:v>146.80000000000402</c:v>
              </c:pt>
              <c:pt idx="1969">
                <c:v>146.90000000000299</c:v>
              </c:pt>
              <c:pt idx="1970">
                <c:v>147.00000000000301</c:v>
              </c:pt>
              <c:pt idx="1971">
                <c:v>147.10000000000301</c:v>
              </c:pt>
              <c:pt idx="1972">
                <c:v>147.200000000003</c:v>
              </c:pt>
              <c:pt idx="1973">
                <c:v>147.30000000000402</c:v>
              </c:pt>
              <c:pt idx="1974">
                <c:v>147.40000000000299</c:v>
              </c:pt>
              <c:pt idx="1975">
                <c:v>147.50000000000301</c:v>
              </c:pt>
              <c:pt idx="1976">
                <c:v>147.60000000000301</c:v>
              </c:pt>
              <c:pt idx="1977">
                <c:v>147.700000000003</c:v>
              </c:pt>
              <c:pt idx="1978">
                <c:v>147.80000000000402</c:v>
              </c:pt>
              <c:pt idx="1979">
                <c:v>147.90000000000299</c:v>
              </c:pt>
              <c:pt idx="1980">
                <c:v>148.00000000000301</c:v>
              </c:pt>
              <c:pt idx="1981">
                <c:v>148.10000000000301</c:v>
              </c:pt>
              <c:pt idx="1982">
                <c:v>148.200000000003</c:v>
              </c:pt>
              <c:pt idx="1983">
                <c:v>148.30000000000402</c:v>
              </c:pt>
              <c:pt idx="1984">
                <c:v>148.40000000000299</c:v>
              </c:pt>
              <c:pt idx="1985">
                <c:v>148.50000000000301</c:v>
              </c:pt>
              <c:pt idx="1986">
                <c:v>148.60000000000301</c:v>
              </c:pt>
              <c:pt idx="1987">
                <c:v>148.700000000003</c:v>
              </c:pt>
              <c:pt idx="1988">
                <c:v>148.80000000000402</c:v>
              </c:pt>
              <c:pt idx="1989">
                <c:v>148.90000000000299</c:v>
              </c:pt>
              <c:pt idx="1990">
                <c:v>149.00000000000301</c:v>
              </c:pt>
              <c:pt idx="1991">
                <c:v>149.10000000000301</c:v>
              </c:pt>
              <c:pt idx="1992">
                <c:v>149.200000000003</c:v>
              </c:pt>
              <c:pt idx="1993">
                <c:v>149.30000000000402</c:v>
              </c:pt>
              <c:pt idx="1994">
                <c:v>149.40000000000299</c:v>
              </c:pt>
              <c:pt idx="1995">
                <c:v>149.50000000000301</c:v>
              </c:pt>
              <c:pt idx="1996">
                <c:v>149.60000000000301</c:v>
              </c:pt>
              <c:pt idx="1997">
                <c:v>149.700000000003</c:v>
              </c:pt>
              <c:pt idx="1998">
                <c:v>149.80000000000402</c:v>
              </c:pt>
              <c:pt idx="1999">
                <c:v>149.90000000000299</c:v>
              </c:pt>
              <c:pt idx="2000">
                <c:v>150.00000000000301</c:v>
              </c:pt>
              <c:pt idx="2001">
                <c:v>150.10000000000301</c:v>
              </c:pt>
              <c:pt idx="2002">
                <c:v>150.200000000003</c:v>
              </c:pt>
              <c:pt idx="2003">
                <c:v>150.30000000000402</c:v>
              </c:pt>
              <c:pt idx="2004">
                <c:v>150.40000000000299</c:v>
              </c:pt>
              <c:pt idx="2005">
                <c:v>150.50000000000301</c:v>
              </c:pt>
              <c:pt idx="2006">
                <c:v>150.60000000000301</c:v>
              </c:pt>
              <c:pt idx="2007">
                <c:v>150.700000000003</c:v>
              </c:pt>
              <c:pt idx="2008">
                <c:v>150.80000000000402</c:v>
              </c:pt>
              <c:pt idx="2009">
                <c:v>150.90000000000299</c:v>
              </c:pt>
              <c:pt idx="2010">
                <c:v>151.00000000000301</c:v>
              </c:pt>
              <c:pt idx="2011">
                <c:v>151.10000000000301</c:v>
              </c:pt>
              <c:pt idx="2012">
                <c:v>151.200000000003</c:v>
              </c:pt>
              <c:pt idx="2013">
                <c:v>151.30000000000402</c:v>
              </c:pt>
              <c:pt idx="2014">
                <c:v>151.40000000000299</c:v>
              </c:pt>
              <c:pt idx="2015">
                <c:v>151.50000000000301</c:v>
              </c:pt>
              <c:pt idx="2016">
                <c:v>151.60000000000301</c:v>
              </c:pt>
              <c:pt idx="2017">
                <c:v>151.700000000003</c:v>
              </c:pt>
              <c:pt idx="2018">
                <c:v>151.80000000000402</c:v>
              </c:pt>
              <c:pt idx="2019">
                <c:v>151.90000000000299</c:v>
              </c:pt>
              <c:pt idx="2020">
                <c:v>152.00000000000301</c:v>
              </c:pt>
              <c:pt idx="2021">
                <c:v>152.10000000000301</c:v>
              </c:pt>
              <c:pt idx="2022">
                <c:v>152.200000000003</c:v>
              </c:pt>
              <c:pt idx="2023">
                <c:v>152.30000000000402</c:v>
              </c:pt>
              <c:pt idx="2024">
                <c:v>152.40000000000299</c:v>
              </c:pt>
              <c:pt idx="2025">
                <c:v>152.50000000000301</c:v>
              </c:pt>
              <c:pt idx="2026">
                <c:v>152.60000000000301</c:v>
              </c:pt>
              <c:pt idx="2027">
                <c:v>152.700000000003</c:v>
              </c:pt>
              <c:pt idx="2028">
                <c:v>152.80000000000402</c:v>
              </c:pt>
              <c:pt idx="2029">
                <c:v>152.90000000000299</c:v>
              </c:pt>
              <c:pt idx="2030">
                <c:v>153.00000000000301</c:v>
              </c:pt>
              <c:pt idx="2031">
                <c:v>153.10000000000301</c:v>
              </c:pt>
              <c:pt idx="2032">
                <c:v>153.200000000003</c:v>
              </c:pt>
              <c:pt idx="2033">
                <c:v>153.30000000000402</c:v>
              </c:pt>
              <c:pt idx="2034">
                <c:v>153.40000000000299</c:v>
              </c:pt>
              <c:pt idx="2035">
                <c:v>153.50000000000301</c:v>
              </c:pt>
              <c:pt idx="2036">
                <c:v>153.60000000000301</c:v>
              </c:pt>
              <c:pt idx="2037">
                <c:v>153.700000000003</c:v>
              </c:pt>
              <c:pt idx="2038">
                <c:v>153.80000000000402</c:v>
              </c:pt>
              <c:pt idx="2039">
                <c:v>153.90000000000299</c:v>
              </c:pt>
              <c:pt idx="2040">
                <c:v>154.00000000000301</c:v>
              </c:pt>
              <c:pt idx="2041">
                <c:v>154.10000000000301</c:v>
              </c:pt>
              <c:pt idx="2042">
                <c:v>154.200000000003</c:v>
              </c:pt>
              <c:pt idx="2043">
                <c:v>154.30000000000402</c:v>
              </c:pt>
              <c:pt idx="2044">
                <c:v>154.40000000000299</c:v>
              </c:pt>
              <c:pt idx="2045">
                <c:v>154.50000000000301</c:v>
              </c:pt>
              <c:pt idx="2046">
                <c:v>154.60000000000301</c:v>
              </c:pt>
              <c:pt idx="2047">
                <c:v>154.700000000003</c:v>
              </c:pt>
              <c:pt idx="2048">
                <c:v>154.80000000000402</c:v>
              </c:pt>
              <c:pt idx="2049">
                <c:v>154.90000000000299</c:v>
              </c:pt>
              <c:pt idx="2050">
                <c:v>155.00000000000301</c:v>
              </c:pt>
              <c:pt idx="2051">
                <c:v>155.10000000000301</c:v>
              </c:pt>
              <c:pt idx="2052">
                <c:v>155.200000000003</c:v>
              </c:pt>
              <c:pt idx="2053">
                <c:v>155.30000000000402</c:v>
              </c:pt>
              <c:pt idx="2054">
                <c:v>155.40000000000299</c:v>
              </c:pt>
              <c:pt idx="2055">
                <c:v>155.50000000000301</c:v>
              </c:pt>
              <c:pt idx="2056">
                <c:v>155.60000000000301</c:v>
              </c:pt>
              <c:pt idx="2057">
                <c:v>155.700000000003</c:v>
              </c:pt>
              <c:pt idx="2058">
                <c:v>155.80000000000402</c:v>
              </c:pt>
              <c:pt idx="2059">
                <c:v>155.90000000000299</c:v>
              </c:pt>
              <c:pt idx="2060">
                <c:v>156.00000000000301</c:v>
              </c:pt>
              <c:pt idx="2061">
                <c:v>156.10000000000301</c:v>
              </c:pt>
              <c:pt idx="2062">
                <c:v>156.200000000003</c:v>
              </c:pt>
              <c:pt idx="2063">
                <c:v>156.30000000000402</c:v>
              </c:pt>
              <c:pt idx="2064">
                <c:v>156.40000000000299</c:v>
              </c:pt>
              <c:pt idx="2065">
                <c:v>156.50000000000301</c:v>
              </c:pt>
              <c:pt idx="2066">
                <c:v>156.60000000000301</c:v>
              </c:pt>
              <c:pt idx="2067">
                <c:v>156.700000000003</c:v>
              </c:pt>
              <c:pt idx="2068">
                <c:v>156.80000000000402</c:v>
              </c:pt>
              <c:pt idx="2069">
                <c:v>156.90000000000299</c:v>
              </c:pt>
              <c:pt idx="2070">
                <c:v>157.00000000000301</c:v>
              </c:pt>
              <c:pt idx="2071">
                <c:v>157.10000000000301</c:v>
              </c:pt>
              <c:pt idx="2072">
                <c:v>157.200000000003</c:v>
              </c:pt>
              <c:pt idx="2073">
                <c:v>157.30000000000402</c:v>
              </c:pt>
              <c:pt idx="2074">
                <c:v>157.40000000000299</c:v>
              </c:pt>
              <c:pt idx="2075">
                <c:v>157.50000000000301</c:v>
              </c:pt>
              <c:pt idx="2076">
                <c:v>157.60000000000301</c:v>
              </c:pt>
              <c:pt idx="2077">
                <c:v>157.700000000003</c:v>
              </c:pt>
              <c:pt idx="2078">
                <c:v>157.80000000000402</c:v>
              </c:pt>
              <c:pt idx="2079">
                <c:v>157.90000000000299</c:v>
              </c:pt>
              <c:pt idx="2080">
                <c:v>158.00000000000301</c:v>
              </c:pt>
              <c:pt idx="2081">
                <c:v>158.10000000000301</c:v>
              </c:pt>
              <c:pt idx="2082">
                <c:v>158.200000000003</c:v>
              </c:pt>
              <c:pt idx="2083">
                <c:v>158.30000000000402</c:v>
              </c:pt>
              <c:pt idx="2084">
                <c:v>158.40000000000299</c:v>
              </c:pt>
              <c:pt idx="2085">
                <c:v>158.50000000000301</c:v>
              </c:pt>
              <c:pt idx="2086">
                <c:v>158.60000000000301</c:v>
              </c:pt>
              <c:pt idx="2087">
                <c:v>158.700000000003</c:v>
              </c:pt>
              <c:pt idx="2088">
                <c:v>158.80000000000402</c:v>
              </c:pt>
              <c:pt idx="2089">
                <c:v>158.90000000000299</c:v>
              </c:pt>
              <c:pt idx="2090">
                <c:v>159.00000000000301</c:v>
              </c:pt>
              <c:pt idx="2091">
                <c:v>159.10000000000301</c:v>
              </c:pt>
              <c:pt idx="2092">
                <c:v>159.200000000003</c:v>
              </c:pt>
              <c:pt idx="2093">
                <c:v>159.30000000000402</c:v>
              </c:pt>
              <c:pt idx="2094">
                <c:v>159.40000000000299</c:v>
              </c:pt>
              <c:pt idx="2095">
                <c:v>159.50000000000301</c:v>
              </c:pt>
              <c:pt idx="2096">
                <c:v>159.60000000000301</c:v>
              </c:pt>
              <c:pt idx="2097">
                <c:v>159.700000000003</c:v>
              </c:pt>
              <c:pt idx="2098">
                <c:v>159.80000000000402</c:v>
              </c:pt>
              <c:pt idx="2099">
                <c:v>159.90000000000299</c:v>
              </c:pt>
              <c:pt idx="2100">
                <c:v>160.00000000000301</c:v>
              </c:pt>
              <c:pt idx="2101">
                <c:v>160.10000000000301</c:v>
              </c:pt>
              <c:pt idx="2102">
                <c:v>160.200000000003</c:v>
              </c:pt>
              <c:pt idx="2103">
                <c:v>160.30000000000402</c:v>
              </c:pt>
              <c:pt idx="2104">
                <c:v>160.40000000000299</c:v>
              </c:pt>
              <c:pt idx="2105">
                <c:v>160.50000000000301</c:v>
              </c:pt>
              <c:pt idx="2106">
                <c:v>160.60000000000301</c:v>
              </c:pt>
              <c:pt idx="2107">
                <c:v>160.700000000003</c:v>
              </c:pt>
              <c:pt idx="2108">
                <c:v>160.80000000000402</c:v>
              </c:pt>
              <c:pt idx="2109">
                <c:v>160.90000000000299</c:v>
              </c:pt>
              <c:pt idx="2110">
                <c:v>161.00000000000301</c:v>
              </c:pt>
              <c:pt idx="2111">
                <c:v>161.10000000000301</c:v>
              </c:pt>
              <c:pt idx="2112">
                <c:v>161.200000000003</c:v>
              </c:pt>
              <c:pt idx="2113">
                <c:v>161.30000000000402</c:v>
              </c:pt>
              <c:pt idx="2114">
                <c:v>161.40000000000299</c:v>
              </c:pt>
              <c:pt idx="2115">
                <c:v>161.50000000000301</c:v>
              </c:pt>
              <c:pt idx="2116">
                <c:v>161.60000000000301</c:v>
              </c:pt>
              <c:pt idx="2117">
                <c:v>161.700000000003</c:v>
              </c:pt>
              <c:pt idx="2118">
                <c:v>161.80000000000402</c:v>
              </c:pt>
              <c:pt idx="2119">
                <c:v>161.90000000000299</c:v>
              </c:pt>
              <c:pt idx="2120">
                <c:v>162.00000000000301</c:v>
              </c:pt>
              <c:pt idx="2121">
                <c:v>162.10000000000301</c:v>
              </c:pt>
              <c:pt idx="2122">
                <c:v>162.200000000003</c:v>
              </c:pt>
              <c:pt idx="2123">
                <c:v>162.30000000000402</c:v>
              </c:pt>
              <c:pt idx="2124">
                <c:v>162.40000000000299</c:v>
              </c:pt>
              <c:pt idx="2125">
                <c:v>162.50000000000301</c:v>
              </c:pt>
              <c:pt idx="2126">
                <c:v>162.60000000000301</c:v>
              </c:pt>
              <c:pt idx="2127">
                <c:v>162.700000000003</c:v>
              </c:pt>
              <c:pt idx="2128">
                <c:v>162.80000000000402</c:v>
              </c:pt>
              <c:pt idx="2129">
                <c:v>162.90000000000299</c:v>
              </c:pt>
              <c:pt idx="2130">
                <c:v>163.00000000000301</c:v>
              </c:pt>
              <c:pt idx="2131">
                <c:v>163.10000000000301</c:v>
              </c:pt>
              <c:pt idx="2132">
                <c:v>163.200000000003</c:v>
              </c:pt>
              <c:pt idx="2133">
                <c:v>163.30000000000402</c:v>
              </c:pt>
              <c:pt idx="2134">
                <c:v>163.40000000000299</c:v>
              </c:pt>
              <c:pt idx="2135">
                <c:v>163.50000000000301</c:v>
              </c:pt>
              <c:pt idx="2136">
                <c:v>163.60000000000301</c:v>
              </c:pt>
              <c:pt idx="2137">
                <c:v>163.700000000003</c:v>
              </c:pt>
              <c:pt idx="2138">
                <c:v>163.80000000000402</c:v>
              </c:pt>
              <c:pt idx="2139">
                <c:v>163.90000000000299</c:v>
              </c:pt>
              <c:pt idx="2140">
                <c:v>164.00000000000301</c:v>
              </c:pt>
              <c:pt idx="2141">
                <c:v>164.10000000000301</c:v>
              </c:pt>
              <c:pt idx="2142">
                <c:v>164.200000000003</c:v>
              </c:pt>
              <c:pt idx="2143">
                <c:v>164.30000000000402</c:v>
              </c:pt>
              <c:pt idx="2144">
                <c:v>164.40000000000299</c:v>
              </c:pt>
              <c:pt idx="2145">
                <c:v>164.50000000000301</c:v>
              </c:pt>
              <c:pt idx="2146">
                <c:v>164.60000000000301</c:v>
              </c:pt>
              <c:pt idx="2147">
                <c:v>164.700000000003</c:v>
              </c:pt>
              <c:pt idx="2148">
                <c:v>164.80000000000402</c:v>
              </c:pt>
              <c:pt idx="2149">
                <c:v>164.90000000000299</c:v>
              </c:pt>
              <c:pt idx="2150">
                <c:v>165.00000000000301</c:v>
              </c:pt>
              <c:pt idx="2151">
                <c:v>165.10000000000301</c:v>
              </c:pt>
              <c:pt idx="2152">
                <c:v>165.200000000003</c:v>
              </c:pt>
              <c:pt idx="2153">
                <c:v>165.30000000000402</c:v>
              </c:pt>
              <c:pt idx="2154">
                <c:v>165.40000000000299</c:v>
              </c:pt>
              <c:pt idx="2155">
                <c:v>165.50000000000301</c:v>
              </c:pt>
              <c:pt idx="2156">
                <c:v>165.60000000000301</c:v>
              </c:pt>
              <c:pt idx="2157">
                <c:v>165.700000000003</c:v>
              </c:pt>
              <c:pt idx="2158">
                <c:v>165.80000000000402</c:v>
              </c:pt>
              <c:pt idx="2159">
                <c:v>165.90000000000299</c:v>
              </c:pt>
              <c:pt idx="2160">
                <c:v>166.00000000000301</c:v>
              </c:pt>
              <c:pt idx="2161">
                <c:v>166.10000000000301</c:v>
              </c:pt>
              <c:pt idx="2162">
                <c:v>166.200000000003</c:v>
              </c:pt>
              <c:pt idx="2163">
                <c:v>166.30000000000402</c:v>
              </c:pt>
              <c:pt idx="2164">
                <c:v>166.40000000000299</c:v>
              </c:pt>
              <c:pt idx="2165">
                <c:v>166.50000000000301</c:v>
              </c:pt>
              <c:pt idx="2166">
                <c:v>166.60000000000301</c:v>
              </c:pt>
              <c:pt idx="2167">
                <c:v>166.700000000003</c:v>
              </c:pt>
              <c:pt idx="2168">
                <c:v>166.80000000000402</c:v>
              </c:pt>
              <c:pt idx="2169">
                <c:v>166.90000000000299</c:v>
              </c:pt>
              <c:pt idx="2170">
                <c:v>167.00000000000301</c:v>
              </c:pt>
              <c:pt idx="2171">
                <c:v>167.10000000000301</c:v>
              </c:pt>
              <c:pt idx="2172">
                <c:v>167.200000000003</c:v>
              </c:pt>
              <c:pt idx="2173">
                <c:v>167.30000000000402</c:v>
              </c:pt>
              <c:pt idx="2174">
                <c:v>167.40000000000299</c:v>
              </c:pt>
              <c:pt idx="2175">
                <c:v>167.50000000000301</c:v>
              </c:pt>
              <c:pt idx="2176">
                <c:v>167.60000000000301</c:v>
              </c:pt>
              <c:pt idx="2177">
                <c:v>167.700000000003</c:v>
              </c:pt>
              <c:pt idx="2178">
                <c:v>167.80000000000402</c:v>
              </c:pt>
              <c:pt idx="2179">
                <c:v>167.90000000000299</c:v>
              </c:pt>
              <c:pt idx="2180">
                <c:v>168.00000000000301</c:v>
              </c:pt>
              <c:pt idx="2181">
                <c:v>168.10000000000301</c:v>
              </c:pt>
              <c:pt idx="2182">
                <c:v>168.200000000003</c:v>
              </c:pt>
              <c:pt idx="2183">
                <c:v>168.30000000000402</c:v>
              </c:pt>
              <c:pt idx="2184">
                <c:v>168.40000000000299</c:v>
              </c:pt>
              <c:pt idx="2185">
                <c:v>168.50000000000301</c:v>
              </c:pt>
              <c:pt idx="2186">
                <c:v>168.60000000000301</c:v>
              </c:pt>
              <c:pt idx="2187">
                <c:v>168.700000000003</c:v>
              </c:pt>
              <c:pt idx="2188">
                <c:v>168.80000000000402</c:v>
              </c:pt>
              <c:pt idx="2189">
                <c:v>168.90000000000299</c:v>
              </c:pt>
              <c:pt idx="2190">
                <c:v>169.00000000000301</c:v>
              </c:pt>
              <c:pt idx="2191">
                <c:v>169.10000000000301</c:v>
              </c:pt>
              <c:pt idx="2192">
                <c:v>169.200000000003</c:v>
              </c:pt>
              <c:pt idx="2193">
                <c:v>169.30000000000402</c:v>
              </c:pt>
              <c:pt idx="2194">
                <c:v>169.40000000000299</c:v>
              </c:pt>
              <c:pt idx="2195">
                <c:v>169.50000000000301</c:v>
              </c:pt>
              <c:pt idx="2196">
                <c:v>169.60000000000301</c:v>
              </c:pt>
              <c:pt idx="2197">
                <c:v>169.700000000003</c:v>
              </c:pt>
              <c:pt idx="2198">
                <c:v>169.80000000000402</c:v>
              </c:pt>
              <c:pt idx="2199">
                <c:v>169.90000000000299</c:v>
              </c:pt>
              <c:pt idx="2200">
                <c:v>170.00000000000301</c:v>
              </c:pt>
              <c:pt idx="2201">
                <c:v>170.10000000000301</c:v>
              </c:pt>
              <c:pt idx="2202">
                <c:v>170.200000000003</c:v>
              </c:pt>
              <c:pt idx="2203">
                <c:v>170.30000000000402</c:v>
              </c:pt>
              <c:pt idx="2204">
                <c:v>170.40000000000299</c:v>
              </c:pt>
              <c:pt idx="2205">
                <c:v>170.50000000000301</c:v>
              </c:pt>
              <c:pt idx="2206">
                <c:v>170.60000000000301</c:v>
              </c:pt>
              <c:pt idx="2207">
                <c:v>170.700000000003</c:v>
              </c:pt>
              <c:pt idx="2208">
                <c:v>170.80000000000402</c:v>
              </c:pt>
              <c:pt idx="2209">
                <c:v>170.90000000000299</c:v>
              </c:pt>
              <c:pt idx="2210">
                <c:v>171.00000000000301</c:v>
              </c:pt>
              <c:pt idx="2211">
                <c:v>171.10000000000301</c:v>
              </c:pt>
              <c:pt idx="2212">
                <c:v>171.200000000003</c:v>
              </c:pt>
              <c:pt idx="2213">
                <c:v>171.30000000000402</c:v>
              </c:pt>
              <c:pt idx="2214">
                <c:v>171.40000000000299</c:v>
              </c:pt>
              <c:pt idx="2215">
                <c:v>171.50000000000301</c:v>
              </c:pt>
              <c:pt idx="2216">
                <c:v>171.60000000000301</c:v>
              </c:pt>
              <c:pt idx="2217">
                <c:v>171.700000000003</c:v>
              </c:pt>
              <c:pt idx="2218">
                <c:v>171.80000000000402</c:v>
              </c:pt>
              <c:pt idx="2219">
                <c:v>171.90000000000299</c:v>
              </c:pt>
              <c:pt idx="2220">
                <c:v>172.00000000000301</c:v>
              </c:pt>
              <c:pt idx="2221">
                <c:v>172.10000000000301</c:v>
              </c:pt>
              <c:pt idx="2222">
                <c:v>172.200000000003</c:v>
              </c:pt>
              <c:pt idx="2223">
                <c:v>172.30000000000402</c:v>
              </c:pt>
              <c:pt idx="2224">
                <c:v>172.40000000000299</c:v>
              </c:pt>
              <c:pt idx="2225">
                <c:v>172.50000000000301</c:v>
              </c:pt>
              <c:pt idx="2226">
                <c:v>172.60000000000301</c:v>
              </c:pt>
              <c:pt idx="2227">
                <c:v>172.700000000003</c:v>
              </c:pt>
              <c:pt idx="2228">
                <c:v>172.80000000000402</c:v>
              </c:pt>
              <c:pt idx="2229">
                <c:v>172.90000000000299</c:v>
              </c:pt>
              <c:pt idx="2230">
                <c:v>173.00000000000301</c:v>
              </c:pt>
              <c:pt idx="2231">
                <c:v>173.10000000000301</c:v>
              </c:pt>
              <c:pt idx="2232">
                <c:v>173.200000000003</c:v>
              </c:pt>
              <c:pt idx="2233">
                <c:v>173.30000000000402</c:v>
              </c:pt>
              <c:pt idx="2234">
                <c:v>173.40000000000299</c:v>
              </c:pt>
              <c:pt idx="2235">
                <c:v>173.50000000000301</c:v>
              </c:pt>
              <c:pt idx="2236">
                <c:v>173.60000000000301</c:v>
              </c:pt>
              <c:pt idx="2237">
                <c:v>173.700000000003</c:v>
              </c:pt>
              <c:pt idx="2238">
                <c:v>173.80000000000402</c:v>
              </c:pt>
              <c:pt idx="2239">
                <c:v>173.90000000000299</c:v>
              </c:pt>
              <c:pt idx="2240">
                <c:v>174.00000000000301</c:v>
              </c:pt>
              <c:pt idx="2241">
                <c:v>174.10000000000301</c:v>
              </c:pt>
              <c:pt idx="2242">
                <c:v>174.200000000003</c:v>
              </c:pt>
              <c:pt idx="2243">
                <c:v>174.30000000000402</c:v>
              </c:pt>
              <c:pt idx="2244">
                <c:v>174.40000000000299</c:v>
              </c:pt>
              <c:pt idx="2245">
                <c:v>174.50000000000301</c:v>
              </c:pt>
              <c:pt idx="2246">
                <c:v>174.60000000000301</c:v>
              </c:pt>
              <c:pt idx="2247">
                <c:v>174.700000000003</c:v>
              </c:pt>
              <c:pt idx="2248">
                <c:v>174.80000000000402</c:v>
              </c:pt>
              <c:pt idx="2249">
                <c:v>174.90000000000299</c:v>
              </c:pt>
              <c:pt idx="2250">
                <c:v>175.00000000000301</c:v>
              </c:pt>
              <c:pt idx="2251">
                <c:v>175.10000000000301</c:v>
              </c:pt>
              <c:pt idx="2252">
                <c:v>175.200000000003</c:v>
              </c:pt>
              <c:pt idx="2253">
                <c:v>175.30000000000402</c:v>
              </c:pt>
              <c:pt idx="2254">
                <c:v>175.40000000000299</c:v>
              </c:pt>
              <c:pt idx="2255">
                <c:v>175.50000000000301</c:v>
              </c:pt>
              <c:pt idx="2256">
                <c:v>175.60000000000301</c:v>
              </c:pt>
              <c:pt idx="2257">
                <c:v>175.700000000003</c:v>
              </c:pt>
              <c:pt idx="2258">
                <c:v>175.80000000000402</c:v>
              </c:pt>
              <c:pt idx="2259">
                <c:v>175.90000000000299</c:v>
              </c:pt>
              <c:pt idx="2260">
                <c:v>176.00000000000301</c:v>
              </c:pt>
              <c:pt idx="2261">
                <c:v>176.10000000000301</c:v>
              </c:pt>
              <c:pt idx="2262">
                <c:v>176.200000000003</c:v>
              </c:pt>
              <c:pt idx="2263">
                <c:v>176.30000000000402</c:v>
              </c:pt>
              <c:pt idx="2264">
                <c:v>176.40000000000299</c:v>
              </c:pt>
              <c:pt idx="2265">
                <c:v>176.50000000000301</c:v>
              </c:pt>
              <c:pt idx="2266">
                <c:v>176.60000000000301</c:v>
              </c:pt>
              <c:pt idx="2267">
                <c:v>176.700000000003</c:v>
              </c:pt>
              <c:pt idx="2268">
                <c:v>176.80000000000402</c:v>
              </c:pt>
              <c:pt idx="2269">
                <c:v>176.90000000000299</c:v>
              </c:pt>
              <c:pt idx="2270">
                <c:v>177.00000000000301</c:v>
              </c:pt>
              <c:pt idx="2271">
                <c:v>177.10000000000301</c:v>
              </c:pt>
              <c:pt idx="2272">
                <c:v>177.200000000003</c:v>
              </c:pt>
              <c:pt idx="2273">
                <c:v>177.30000000000402</c:v>
              </c:pt>
              <c:pt idx="2274">
                <c:v>177.40000000000299</c:v>
              </c:pt>
              <c:pt idx="2275">
                <c:v>177.50000000000301</c:v>
              </c:pt>
              <c:pt idx="2276">
                <c:v>177.60000000000301</c:v>
              </c:pt>
              <c:pt idx="2277">
                <c:v>177.700000000003</c:v>
              </c:pt>
              <c:pt idx="2278">
                <c:v>177.80000000000402</c:v>
              </c:pt>
              <c:pt idx="2279">
                <c:v>177.90000000000299</c:v>
              </c:pt>
              <c:pt idx="2280">
                <c:v>178.00000000000301</c:v>
              </c:pt>
              <c:pt idx="2281">
                <c:v>178.10000000000301</c:v>
              </c:pt>
              <c:pt idx="2282">
                <c:v>178.200000000003</c:v>
              </c:pt>
              <c:pt idx="2283">
                <c:v>178.30000000000402</c:v>
              </c:pt>
              <c:pt idx="2284">
                <c:v>178.40000000000299</c:v>
              </c:pt>
              <c:pt idx="2285">
                <c:v>178.50000000000301</c:v>
              </c:pt>
              <c:pt idx="2286">
                <c:v>178.60000000000301</c:v>
              </c:pt>
              <c:pt idx="2287">
                <c:v>178.700000000003</c:v>
              </c:pt>
              <c:pt idx="2288">
                <c:v>178.80000000000402</c:v>
              </c:pt>
              <c:pt idx="2289">
                <c:v>178.90000000000299</c:v>
              </c:pt>
              <c:pt idx="2290">
                <c:v>179.00000000000301</c:v>
              </c:pt>
              <c:pt idx="2291">
                <c:v>179.10000000000301</c:v>
              </c:pt>
              <c:pt idx="2292">
                <c:v>179.200000000003</c:v>
              </c:pt>
              <c:pt idx="2293">
                <c:v>179.30000000000402</c:v>
              </c:pt>
              <c:pt idx="2294">
                <c:v>179.40000000000299</c:v>
              </c:pt>
              <c:pt idx="2295">
                <c:v>179.50000000000301</c:v>
              </c:pt>
              <c:pt idx="2296">
                <c:v>179.60000000000301</c:v>
              </c:pt>
              <c:pt idx="2297">
                <c:v>179.700000000003</c:v>
              </c:pt>
              <c:pt idx="2298">
                <c:v>179.80000000000402</c:v>
              </c:pt>
              <c:pt idx="2299">
                <c:v>179.90000000000299</c:v>
              </c:pt>
              <c:pt idx="2300">
                <c:v>180.00000000000301</c:v>
              </c:pt>
              <c:pt idx="2301">
                <c:v>180.10000000000301</c:v>
              </c:pt>
              <c:pt idx="2302">
                <c:v>180.200000000003</c:v>
              </c:pt>
              <c:pt idx="2303">
                <c:v>180.30000000000402</c:v>
              </c:pt>
              <c:pt idx="2304">
                <c:v>180.40000000000299</c:v>
              </c:pt>
              <c:pt idx="2305">
                <c:v>180.50000000000301</c:v>
              </c:pt>
              <c:pt idx="2306">
                <c:v>180.60000000000301</c:v>
              </c:pt>
              <c:pt idx="2307">
                <c:v>180.700000000003</c:v>
              </c:pt>
              <c:pt idx="2308">
                <c:v>180.80000000000402</c:v>
              </c:pt>
              <c:pt idx="2309">
                <c:v>180.90000000000299</c:v>
              </c:pt>
              <c:pt idx="2310">
                <c:v>181.00000000000301</c:v>
              </c:pt>
              <c:pt idx="2311">
                <c:v>181.10000000000301</c:v>
              </c:pt>
              <c:pt idx="2312">
                <c:v>181.200000000003</c:v>
              </c:pt>
              <c:pt idx="2313">
                <c:v>181.30000000000402</c:v>
              </c:pt>
              <c:pt idx="2314">
                <c:v>181.40000000000299</c:v>
              </c:pt>
              <c:pt idx="2315">
                <c:v>181.50000000000301</c:v>
              </c:pt>
              <c:pt idx="2316">
                <c:v>181.60000000000301</c:v>
              </c:pt>
              <c:pt idx="2317">
                <c:v>181.700000000003</c:v>
              </c:pt>
              <c:pt idx="2318">
                <c:v>181.80000000000402</c:v>
              </c:pt>
              <c:pt idx="2319">
                <c:v>181.90000000000299</c:v>
              </c:pt>
              <c:pt idx="2320">
                <c:v>182.00000000000301</c:v>
              </c:pt>
              <c:pt idx="2321">
                <c:v>182.10000000000301</c:v>
              </c:pt>
              <c:pt idx="2322">
                <c:v>182.200000000003</c:v>
              </c:pt>
              <c:pt idx="2323">
                <c:v>182.30000000000402</c:v>
              </c:pt>
              <c:pt idx="2324">
                <c:v>182.40000000000299</c:v>
              </c:pt>
              <c:pt idx="2325">
                <c:v>182.50000000000301</c:v>
              </c:pt>
              <c:pt idx="2326">
                <c:v>182.60000000000301</c:v>
              </c:pt>
              <c:pt idx="2327">
                <c:v>182.700000000003</c:v>
              </c:pt>
              <c:pt idx="2328">
                <c:v>182.80000000000402</c:v>
              </c:pt>
              <c:pt idx="2329">
                <c:v>182.90000000000299</c:v>
              </c:pt>
              <c:pt idx="2330">
                <c:v>183.00000000000301</c:v>
              </c:pt>
              <c:pt idx="2331">
                <c:v>183.10000000000301</c:v>
              </c:pt>
              <c:pt idx="2332">
                <c:v>183.200000000003</c:v>
              </c:pt>
              <c:pt idx="2333">
                <c:v>183.30000000000402</c:v>
              </c:pt>
              <c:pt idx="2334">
                <c:v>183.40000000000299</c:v>
              </c:pt>
              <c:pt idx="2335">
                <c:v>183.50000000000301</c:v>
              </c:pt>
              <c:pt idx="2336">
                <c:v>183.60000000000301</c:v>
              </c:pt>
              <c:pt idx="2337">
                <c:v>183.700000000003</c:v>
              </c:pt>
              <c:pt idx="2338">
                <c:v>183.80000000000402</c:v>
              </c:pt>
              <c:pt idx="2339">
                <c:v>183.90000000000299</c:v>
              </c:pt>
              <c:pt idx="2340">
                <c:v>184.00000000000301</c:v>
              </c:pt>
              <c:pt idx="2341">
                <c:v>184.10000000000301</c:v>
              </c:pt>
              <c:pt idx="2342">
                <c:v>184.200000000003</c:v>
              </c:pt>
              <c:pt idx="2343">
                <c:v>184.30000000000402</c:v>
              </c:pt>
              <c:pt idx="2344">
                <c:v>184.40000000000299</c:v>
              </c:pt>
              <c:pt idx="2345">
                <c:v>184.50000000000301</c:v>
              </c:pt>
              <c:pt idx="2346">
                <c:v>184.60000000000301</c:v>
              </c:pt>
              <c:pt idx="2347">
                <c:v>184.700000000003</c:v>
              </c:pt>
              <c:pt idx="2348">
                <c:v>184.80000000000402</c:v>
              </c:pt>
              <c:pt idx="2349">
                <c:v>184.90000000000299</c:v>
              </c:pt>
              <c:pt idx="2350">
                <c:v>185.00000000000301</c:v>
              </c:pt>
              <c:pt idx="2351">
                <c:v>185.10000000000301</c:v>
              </c:pt>
              <c:pt idx="2352">
                <c:v>185.200000000003</c:v>
              </c:pt>
              <c:pt idx="2353">
                <c:v>185.30000000000402</c:v>
              </c:pt>
              <c:pt idx="2354">
                <c:v>185.40000000000299</c:v>
              </c:pt>
              <c:pt idx="2355">
                <c:v>185.50000000000301</c:v>
              </c:pt>
              <c:pt idx="2356">
                <c:v>185.60000000000301</c:v>
              </c:pt>
              <c:pt idx="2357">
                <c:v>185.700000000003</c:v>
              </c:pt>
              <c:pt idx="2358">
                <c:v>185.80000000000402</c:v>
              </c:pt>
              <c:pt idx="2359">
                <c:v>185.90000000000299</c:v>
              </c:pt>
              <c:pt idx="2360">
                <c:v>186.00000000000301</c:v>
              </c:pt>
              <c:pt idx="2361">
                <c:v>186.10000000000301</c:v>
              </c:pt>
              <c:pt idx="2362">
                <c:v>186.200000000003</c:v>
              </c:pt>
              <c:pt idx="2363">
                <c:v>186.30000000000402</c:v>
              </c:pt>
              <c:pt idx="2364">
                <c:v>186.40000000000299</c:v>
              </c:pt>
              <c:pt idx="2365">
                <c:v>186.50000000000301</c:v>
              </c:pt>
              <c:pt idx="2366">
                <c:v>186.60000000000301</c:v>
              </c:pt>
              <c:pt idx="2367">
                <c:v>186.700000000003</c:v>
              </c:pt>
              <c:pt idx="2368">
                <c:v>186.80000000000402</c:v>
              </c:pt>
              <c:pt idx="2369">
                <c:v>186.90000000000299</c:v>
              </c:pt>
              <c:pt idx="2370">
                <c:v>187.00000000000301</c:v>
              </c:pt>
              <c:pt idx="2371">
                <c:v>187.10000000000301</c:v>
              </c:pt>
              <c:pt idx="2372">
                <c:v>187.200000000003</c:v>
              </c:pt>
              <c:pt idx="2373">
                <c:v>187.30000000000402</c:v>
              </c:pt>
              <c:pt idx="2374">
                <c:v>187.40000000000299</c:v>
              </c:pt>
              <c:pt idx="2375">
                <c:v>187.50000000000301</c:v>
              </c:pt>
              <c:pt idx="2376">
                <c:v>187.60000000000301</c:v>
              </c:pt>
              <c:pt idx="2377">
                <c:v>187.700000000003</c:v>
              </c:pt>
              <c:pt idx="2378">
                <c:v>187.80000000000402</c:v>
              </c:pt>
              <c:pt idx="2379">
                <c:v>187.90000000000299</c:v>
              </c:pt>
              <c:pt idx="2380">
                <c:v>188.00000000000301</c:v>
              </c:pt>
              <c:pt idx="2381">
                <c:v>188.10000000000301</c:v>
              </c:pt>
              <c:pt idx="2382">
                <c:v>188.200000000003</c:v>
              </c:pt>
              <c:pt idx="2383">
                <c:v>188.30000000000402</c:v>
              </c:pt>
              <c:pt idx="2384">
                <c:v>188.40000000000299</c:v>
              </c:pt>
              <c:pt idx="2385">
                <c:v>188.50000000000301</c:v>
              </c:pt>
              <c:pt idx="2386">
                <c:v>188.60000000000301</c:v>
              </c:pt>
              <c:pt idx="2387">
                <c:v>188.700000000003</c:v>
              </c:pt>
              <c:pt idx="2388">
                <c:v>188.80000000000402</c:v>
              </c:pt>
              <c:pt idx="2389">
                <c:v>188.90000000000299</c:v>
              </c:pt>
              <c:pt idx="2390">
                <c:v>189.00000000000301</c:v>
              </c:pt>
              <c:pt idx="2391">
                <c:v>189.10000000000301</c:v>
              </c:pt>
              <c:pt idx="2392">
                <c:v>189.200000000003</c:v>
              </c:pt>
              <c:pt idx="2393">
                <c:v>189.30000000000402</c:v>
              </c:pt>
              <c:pt idx="2394">
                <c:v>189.40000000000299</c:v>
              </c:pt>
              <c:pt idx="2395">
                <c:v>189.50000000000301</c:v>
              </c:pt>
              <c:pt idx="2396">
                <c:v>189.60000000000301</c:v>
              </c:pt>
              <c:pt idx="2397">
                <c:v>189.700000000003</c:v>
              </c:pt>
              <c:pt idx="2398">
                <c:v>189.80000000000402</c:v>
              </c:pt>
              <c:pt idx="2399">
                <c:v>189.90000000000299</c:v>
              </c:pt>
              <c:pt idx="2400">
                <c:v>190.00000000000301</c:v>
              </c:pt>
              <c:pt idx="2401">
                <c:v>190.10000000000301</c:v>
              </c:pt>
              <c:pt idx="2402">
                <c:v>190.200000000003</c:v>
              </c:pt>
              <c:pt idx="2403">
                <c:v>190.30000000000402</c:v>
              </c:pt>
              <c:pt idx="2404">
                <c:v>190.40000000000299</c:v>
              </c:pt>
              <c:pt idx="2405">
                <c:v>190.50000000000301</c:v>
              </c:pt>
              <c:pt idx="2406">
                <c:v>190.60000000000301</c:v>
              </c:pt>
              <c:pt idx="2407">
                <c:v>190.700000000003</c:v>
              </c:pt>
              <c:pt idx="2408">
                <c:v>190.80000000000402</c:v>
              </c:pt>
              <c:pt idx="2409">
                <c:v>190.90000000000299</c:v>
              </c:pt>
              <c:pt idx="2410">
                <c:v>191.00000000000301</c:v>
              </c:pt>
              <c:pt idx="2411">
                <c:v>191.10000000000301</c:v>
              </c:pt>
              <c:pt idx="2412">
                <c:v>191.200000000003</c:v>
              </c:pt>
              <c:pt idx="2413">
                <c:v>191.30000000000402</c:v>
              </c:pt>
              <c:pt idx="2414">
                <c:v>191.40000000000299</c:v>
              </c:pt>
              <c:pt idx="2415">
                <c:v>191.50000000000301</c:v>
              </c:pt>
              <c:pt idx="2416">
                <c:v>191.60000000000301</c:v>
              </c:pt>
              <c:pt idx="2417">
                <c:v>191.700000000003</c:v>
              </c:pt>
              <c:pt idx="2418">
                <c:v>191.80000000000402</c:v>
              </c:pt>
              <c:pt idx="2419">
                <c:v>191.90000000000299</c:v>
              </c:pt>
              <c:pt idx="2420">
                <c:v>192.00000000000301</c:v>
              </c:pt>
              <c:pt idx="2421">
                <c:v>192.10000000000301</c:v>
              </c:pt>
              <c:pt idx="2422">
                <c:v>192.200000000003</c:v>
              </c:pt>
              <c:pt idx="2423">
                <c:v>192.30000000000402</c:v>
              </c:pt>
              <c:pt idx="2424">
                <c:v>192.40000000000299</c:v>
              </c:pt>
              <c:pt idx="2425">
                <c:v>192.50000000000301</c:v>
              </c:pt>
              <c:pt idx="2426">
                <c:v>192.60000000000301</c:v>
              </c:pt>
              <c:pt idx="2427">
                <c:v>192.700000000003</c:v>
              </c:pt>
              <c:pt idx="2428">
                <c:v>192.80000000000402</c:v>
              </c:pt>
              <c:pt idx="2429">
                <c:v>192.90000000000299</c:v>
              </c:pt>
              <c:pt idx="2430">
                <c:v>193.00000000000301</c:v>
              </c:pt>
              <c:pt idx="2431">
                <c:v>193.10000000000301</c:v>
              </c:pt>
              <c:pt idx="2432">
                <c:v>193.200000000003</c:v>
              </c:pt>
              <c:pt idx="2433">
                <c:v>193.30000000000402</c:v>
              </c:pt>
              <c:pt idx="2434">
                <c:v>193.40000000000299</c:v>
              </c:pt>
              <c:pt idx="2435">
                <c:v>193.50000000000301</c:v>
              </c:pt>
              <c:pt idx="2436">
                <c:v>193.60000000000301</c:v>
              </c:pt>
              <c:pt idx="2437">
                <c:v>193.700000000003</c:v>
              </c:pt>
              <c:pt idx="2438">
                <c:v>193.80000000000402</c:v>
              </c:pt>
              <c:pt idx="2439">
                <c:v>193.90000000000299</c:v>
              </c:pt>
              <c:pt idx="2440">
                <c:v>194.00000000000301</c:v>
              </c:pt>
              <c:pt idx="2441">
                <c:v>194.10000000000301</c:v>
              </c:pt>
              <c:pt idx="2442">
                <c:v>194.200000000003</c:v>
              </c:pt>
              <c:pt idx="2443">
                <c:v>194.30000000000402</c:v>
              </c:pt>
              <c:pt idx="2444">
                <c:v>194.40000000000299</c:v>
              </c:pt>
              <c:pt idx="2445">
                <c:v>194.50000000000301</c:v>
              </c:pt>
              <c:pt idx="2446">
                <c:v>194.60000000000301</c:v>
              </c:pt>
              <c:pt idx="2447">
                <c:v>194.700000000003</c:v>
              </c:pt>
              <c:pt idx="2448">
                <c:v>194.80000000000402</c:v>
              </c:pt>
              <c:pt idx="2449">
                <c:v>194.90000000000299</c:v>
              </c:pt>
              <c:pt idx="2450">
                <c:v>195.00000000000301</c:v>
              </c:pt>
              <c:pt idx="2451">
                <c:v>195.10000000000301</c:v>
              </c:pt>
              <c:pt idx="2452">
                <c:v>195.200000000003</c:v>
              </c:pt>
              <c:pt idx="2453">
                <c:v>195.30000000000402</c:v>
              </c:pt>
              <c:pt idx="2454">
                <c:v>195.40000000000401</c:v>
              </c:pt>
              <c:pt idx="2455">
                <c:v>195.50000000000301</c:v>
              </c:pt>
              <c:pt idx="2456">
                <c:v>195.60000000000301</c:v>
              </c:pt>
              <c:pt idx="2457">
                <c:v>195.700000000003</c:v>
              </c:pt>
              <c:pt idx="2458">
                <c:v>195.80000000000402</c:v>
              </c:pt>
              <c:pt idx="2459">
                <c:v>195.90000000000401</c:v>
              </c:pt>
              <c:pt idx="2460">
                <c:v>196.00000000000301</c:v>
              </c:pt>
              <c:pt idx="2461">
                <c:v>196.10000000000301</c:v>
              </c:pt>
              <c:pt idx="2462">
                <c:v>196.200000000004</c:v>
              </c:pt>
              <c:pt idx="2463">
                <c:v>196.30000000000427</c:v>
              </c:pt>
              <c:pt idx="2464">
                <c:v>196.40000000000401</c:v>
              </c:pt>
              <c:pt idx="2465">
                <c:v>196.50000000000301</c:v>
              </c:pt>
              <c:pt idx="2466">
                <c:v>196.60000000000301</c:v>
              </c:pt>
              <c:pt idx="2467">
                <c:v>196.700000000004</c:v>
              </c:pt>
              <c:pt idx="2468">
                <c:v>196.80000000000427</c:v>
              </c:pt>
              <c:pt idx="2469">
                <c:v>196.90000000000401</c:v>
              </c:pt>
              <c:pt idx="2470">
                <c:v>197.00000000000401</c:v>
              </c:pt>
              <c:pt idx="2471">
                <c:v>197.100000000004</c:v>
              </c:pt>
              <c:pt idx="2472">
                <c:v>197.200000000004</c:v>
              </c:pt>
              <c:pt idx="2473">
                <c:v>197.30000000000427</c:v>
              </c:pt>
              <c:pt idx="2474">
                <c:v>197.40000000000401</c:v>
              </c:pt>
              <c:pt idx="2475">
                <c:v>197.50000000000401</c:v>
              </c:pt>
              <c:pt idx="2476">
                <c:v>197.600000000004</c:v>
              </c:pt>
              <c:pt idx="2477">
                <c:v>197.700000000004</c:v>
              </c:pt>
              <c:pt idx="2478">
                <c:v>197.80000000000427</c:v>
              </c:pt>
              <c:pt idx="2479">
                <c:v>197.90000000000401</c:v>
              </c:pt>
              <c:pt idx="2480">
                <c:v>198.00000000000401</c:v>
              </c:pt>
              <c:pt idx="2481">
                <c:v>198.100000000004</c:v>
              </c:pt>
              <c:pt idx="2482">
                <c:v>198.200000000004</c:v>
              </c:pt>
              <c:pt idx="2483">
                <c:v>198.30000000000427</c:v>
              </c:pt>
              <c:pt idx="2484">
                <c:v>198.40000000000401</c:v>
              </c:pt>
              <c:pt idx="2485">
                <c:v>198.50000000000401</c:v>
              </c:pt>
              <c:pt idx="2486">
                <c:v>198.600000000004</c:v>
              </c:pt>
              <c:pt idx="2487">
                <c:v>198.700000000004</c:v>
              </c:pt>
              <c:pt idx="2488">
                <c:v>198.80000000000427</c:v>
              </c:pt>
              <c:pt idx="2489">
                <c:v>198.90000000000401</c:v>
              </c:pt>
              <c:pt idx="2490">
                <c:v>199.00000000000401</c:v>
              </c:pt>
              <c:pt idx="2491">
                <c:v>199.100000000004</c:v>
              </c:pt>
              <c:pt idx="2492">
                <c:v>199.200000000004</c:v>
              </c:pt>
              <c:pt idx="2493">
                <c:v>199.30000000000427</c:v>
              </c:pt>
              <c:pt idx="2494">
                <c:v>199.40000000000401</c:v>
              </c:pt>
              <c:pt idx="2495">
                <c:v>199.50000000000401</c:v>
              </c:pt>
              <c:pt idx="2496">
                <c:v>199.600000000004</c:v>
              </c:pt>
              <c:pt idx="2497">
                <c:v>199.700000000004</c:v>
              </c:pt>
              <c:pt idx="2498">
                <c:v>199.80000000000427</c:v>
              </c:pt>
              <c:pt idx="2499">
                <c:v>199.90000000000401</c:v>
              </c:pt>
              <c:pt idx="2500">
                <c:v>200.00000000000401</c:v>
              </c:pt>
              <c:pt idx="2501">
                <c:v>200.100000000004</c:v>
              </c:pt>
              <c:pt idx="2502">
                <c:v>200.200000000004</c:v>
              </c:pt>
              <c:pt idx="2503">
                <c:v>200.30000000000427</c:v>
              </c:pt>
              <c:pt idx="2504">
                <c:v>200.40000000000401</c:v>
              </c:pt>
              <c:pt idx="2505">
                <c:v>200.50000000000401</c:v>
              </c:pt>
              <c:pt idx="2506">
                <c:v>200.600000000004</c:v>
              </c:pt>
              <c:pt idx="2507">
                <c:v>200.700000000004</c:v>
              </c:pt>
              <c:pt idx="2508">
                <c:v>200.80000000000427</c:v>
              </c:pt>
              <c:pt idx="2509">
                <c:v>200.90000000000401</c:v>
              </c:pt>
              <c:pt idx="2510">
                <c:v>201.00000000000401</c:v>
              </c:pt>
              <c:pt idx="2511">
                <c:v>201.100000000004</c:v>
              </c:pt>
              <c:pt idx="2512">
                <c:v>201.200000000004</c:v>
              </c:pt>
              <c:pt idx="2513">
                <c:v>201.30000000000427</c:v>
              </c:pt>
              <c:pt idx="2514">
                <c:v>201.40000000000401</c:v>
              </c:pt>
              <c:pt idx="2515">
                <c:v>201.50000000000401</c:v>
              </c:pt>
              <c:pt idx="2516">
                <c:v>201.600000000004</c:v>
              </c:pt>
              <c:pt idx="2517">
                <c:v>201.700000000004</c:v>
              </c:pt>
              <c:pt idx="2518">
                <c:v>201.80000000000427</c:v>
              </c:pt>
              <c:pt idx="2519">
                <c:v>201.90000000000401</c:v>
              </c:pt>
              <c:pt idx="2520">
                <c:v>202.00000000000401</c:v>
              </c:pt>
              <c:pt idx="2521">
                <c:v>202.100000000004</c:v>
              </c:pt>
              <c:pt idx="2522">
                <c:v>202.200000000004</c:v>
              </c:pt>
              <c:pt idx="2523">
                <c:v>202.30000000000427</c:v>
              </c:pt>
              <c:pt idx="2524">
                <c:v>202.40000000000401</c:v>
              </c:pt>
              <c:pt idx="2525">
                <c:v>202.50000000000401</c:v>
              </c:pt>
              <c:pt idx="2526">
                <c:v>202.600000000004</c:v>
              </c:pt>
              <c:pt idx="2527">
                <c:v>202.700000000004</c:v>
              </c:pt>
              <c:pt idx="2528">
                <c:v>202.80000000000427</c:v>
              </c:pt>
              <c:pt idx="2529">
                <c:v>202.90000000000401</c:v>
              </c:pt>
              <c:pt idx="2530">
                <c:v>203.00000000000401</c:v>
              </c:pt>
              <c:pt idx="2531">
                <c:v>203.100000000004</c:v>
              </c:pt>
              <c:pt idx="2532">
                <c:v>203.200000000004</c:v>
              </c:pt>
              <c:pt idx="2533">
                <c:v>203.30000000000427</c:v>
              </c:pt>
              <c:pt idx="2534">
                <c:v>203.40000000000401</c:v>
              </c:pt>
              <c:pt idx="2535">
                <c:v>203.50000000000401</c:v>
              </c:pt>
              <c:pt idx="2536">
                <c:v>203.600000000004</c:v>
              </c:pt>
              <c:pt idx="2537">
                <c:v>203.700000000004</c:v>
              </c:pt>
              <c:pt idx="2538">
                <c:v>203.80000000000427</c:v>
              </c:pt>
              <c:pt idx="2539">
                <c:v>203.90000000000401</c:v>
              </c:pt>
              <c:pt idx="2540">
                <c:v>204.00000000000401</c:v>
              </c:pt>
              <c:pt idx="2541">
                <c:v>204.100000000004</c:v>
              </c:pt>
              <c:pt idx="2542">
                <c:v>204.200000000004</c:v>
              </c:pt>
              <c:pt idx="2543">
                <c:v>204.30000000000427</c:v>
              </c:pt>
              <c:pt idx="2544">
                <c:v>204.40000000000401</c:v>
              </c:pt>
              <c:pt idx="2545">
                <c:v>204.50000000000401</c:v>
              </c:pt>
              <c:pt idx="2546">
                <c:v>204.600000000004</c:v>
              </c:pt>
              <c:pt idx="2547">
                <c:v>204.700000000004</c:v>
              </c:pt>
              <c:pt idx="2548">
                <c:v>204.80000000000427</c:v>
              </c:pt>
              <c:pt idx="2549">
                <c:v>204.90000000000401</c:v>
              </c:pt>
              <c:pt idx="2550">
                <c:v>205.00000000000401</c:v>
              </c:pt>
              <c:pt idx="2551">
                <c:v>205.100000000004</c:v>
              </c:pt>
              <c:pt idx="2552">
                <c:v>205.200000000004</c:v>
              </c:pt>
              <c:pt idx="2553">
                <c:v>205.30000000000427</c:v>
              </c:pt>
              <c:pt idx="2554">
                <c:v>205.40000000000401</c:v>
              </c:pt>
              <c:pt idx="2555">
                <c:v>205.50000000000401</c:v>
              </c:pt>
              <c:pt idx="2556">
                <c:v>205.600000000004</c:v>
              </c:pt>
              <c:pt idx="2557">
                <c:v>205.700000000004</c:v>
              </c:pt>
              <c:pt idx="2558">
                <c:v>205.80000000000427</c:v>
              </c:pt>
              <c:pt idx="2559">
                <c:v>205.90000000000401</c:v>
              </c:pt>
              <c:pt idx="2560">
                <c:v>206.00000000000401</c:v>
              </c:pt>
              <c:pt idx="2561">
                <c:v>206.100000000004</c:v>
              </c:pt>
              <c:pt idx="2562">
                <c:v>206.200000000004</c:v>
              </c:pt>
              <c:pt idx="2563">
                <c:v>206.30000000000427</c:v>
              </c:pt>
              <c:pt idx="2564">
                <c:v>206.40000000000401</c:v>
              </c:pt>
              <c:pt idx="2565">
                <c:v>206.50000000000401</c:v>
              </c:pt>
              <c:pt idx="2566">
                <c:v>206.600000000004</c:v>
              </c:pt>
              <c:pt idx="2567">
                <c:v>206.700000000004</c:v>
              </c:pt>
              <c:pt idx="2568">
                <c:v>206.80000000000427</c:v>
              </c:pt>
              <c:pt idx="2569">
                <c:v>206.90000000000401</c:v>
              </c:pt>
              <c:pt idx="2570">
                <c:v>207.00000000000401</c:v>
              </c:pt>
              <c:pt idx="2571">
                <c:v>207.100000000004</c:v>
              </c:pt>
              <c:pt idx="2572">
                <c:v>207.200000000004</c:v>
              </c:pt>
              <c:pt idx="2573">
                <c:v>207.30000000000427</c:v>
              </c:pt>
              <c:pt idx="2574">
                <c:v>207.40000000000401</c:v>
              </c:pt>
              <c:pt idx="2575">
                <c:v>207.50000000000401</c:v>
              </c:pt>
              <c:pt idx="2576">
                <c:v>207.600000000004</c:v>
              </c:pt>
              <c:pt idx="2577">
                <c:v>207.700000000004</c:v>
              </c:pt>
              <c:pt idx="2578">
                <c:v>207.80000000000427</c:v>
              </c:pt>
              <c:pt idx="2579">
                <c:v>207.90000000000401</c:v>
              </c:pt>
              <c:pt idx="2580">
                <c:v>208.00000000000401</c:v>
              </c:pt>
              <c:pt idx="2581">
                <c:v>208.100000000004</c:v>
              </c:pt>
              <c:pt idx="2582">
                <c:v>208.200000000004</c:v>
              </c:pt>
              <c:pt idx="2583">
                <c:v>208.30000000000427</c:v>
              </c:pt>
              <c:pt idx="2584">
                <c:v>208.40000000000401</c:v>
              </c:pt>
              <c:pt idx="2585">
                <c:v>208.50000000000401</c:v>
              </c:pt>
              <c:pt idx="2586">
                <c:v>208.600000000004</c:v>
              </c:pt>
              <c:pt idx="2587">
                <c:v>208.700000000004</c:v>
              </c:pt>
              <c:pt idx="2588">
                <c:v>208.80000000000427</c:v>
              </c:pt>
              <c:pt idx="2589">
                <c:v>208.90000000000401</c:v>
              </c:pt>
              <c:pt idx="2590">
                <c:v>209.00000000000401</c:v>
              </c:pt>
              <c:pt idx="2591">
                <c:v>209.100000000004</c:v>
              </c:pt>
              <c:pt idx="2592">
                <c:v>209.200000000004</c:v>
              </c:pt>
              <c:pt idx="2593">
                <c:v>209.30000000000427</c:v>
              </c:pt>
              <c:pt idx="2594">
                <c:v>209.40000000000401</c:v>
              </c:pt>
              <c:pt idx="2595">
                <c:v>209.50000000000401</c:v>
              </c:pt>
              <c:pt idx="2596">
                <c:v>209.600000000004</c:v>
              </c:pt>
              <c:pt idx="2597">
                <c:v>209.700000000004</c:v>
              </c:pt>
              <c:pt idx="2598">
                <c:v>209.80000000000427</c:v>
              </c:pt>
              <c:pt idx="2599">
                <c:v>209.90000000000401</c:v>
              </c:pt>
              <c:pt idx="2600">
                <c:v>210.00000000000401</c:v>
              </c:pt>
              <c:pt idx="2601">
                <c:v>210.100000000004</c:v>
              </c:pt>
              <c:pt idx="2602">
                <c:v>210.200000000004</c:v>
              </c:pt>
              <c:pt idx="2603">
                <c:v>210.30000000000427</c:v>
              </c:pt>
              <c:pt idx="2604">
                <c:v>210.40000000000401</c:v>
              </c:pt>
              <c:pt idx="2605">
                <c:v>210.50000000000401</c:v>
              </c:pt>
              <c:pt idx="2606">
                <c:v>210.600000000004</c:v>
              </c:pt>
              <c:pt idx="2607">
                <c:v>210.700000000004</c:v>
              </c:pt>
              <c:pt idx="2608">
                <c:v>210.80000000000427</c:v>
              </c:pt>
              <c:pt idx="2609">
                <c:v>210.90000000000401</c:v>
              </c:pt>
              <c:pt idx="2610">
                <c:v>211.00000000000401</c:v>
              </c:pt>
              <c:pt idx="2611">
                <c:v>211.100000000004</c:v>
              </c:pt>
              <c:pt idx="2612">
                <c:v>211.200000000004</c:v>
              </c:pt>
              <c:pt idx="2613">
                <c:v>211.30000000000427</c:v>
              </c:pt>
              <c:pt idx="2614">
                <c:v>211.40000000000401</c:v>
              </c:pt>
              <c:pt idx="2615">
                <c:v>211.50000000000401</c:v>
              </c:pt>
              <c:pt idx="2616">
                <c:v>211.600000000004</c:v>
              </c:pt>
              <c:pt idx="2617">
                <c:v>211.700000000004</c:v>
              </c:pt>
              <c:pt idx="2618">
                <c:v>211.80000000000427</c:v>
              </c:pt>
              <c:pt idx="2619">
                <c:v>211.90000000000401</c:v>
              </c:pt>
              <c:pt idx="2620">
                <c:v>212.00000000000401</c:v>
              </c:pt>
              <c:pt idx="2621">
                <c:v>212.100000000004</c:v>
              </c:pt>
              <c:pt idx="2622">
                <c:v>212.200000000004</c:v>
              </c:pt>
              <c:pt idx="2623">
                <c:v>212.30000000000427</c:v>
              </c:pt>
              <c:pt idx="2624">
                <c:v>212.40000000000401</c:v>
              </c:pt>
              <c:pt idx="2625">
                <c:v>212.50000000000401</c:v>
              </c:pt>
              <c:pt idx="2626">
                <c:v>212.600000000004</c:v>
              </c:pt>
              <c:pt idx="2627">
                <c:v>212.700000000004</c:v>
              </c:pt>
              <c:pt idx="2628">
                <c:v>212.80000000000427</c:v>
              </c:pt>
              <c:pt idx="2629">
                <c:v>212.90000000000401</c:v>
              </c:pt>
              <c:pt idx="2630">
                <c:v>213.00000000000401</c:v>
              </c:pt>
              <c:pt idx="2631">
                <c:v>213.100000000004</c:v>
              </c:pt>
              <c:pt idx="2632">
                <c:v>213.200000000004</c:v>
              </c:pt>
              <c:pt idx="2633">
                <c:v>213.30000000000427</c:v>
              </c:pt>
              <c:pt idx="2634">
                <c:v>213.40000000000401</c:v>
              </c:pt>
              <c:pt idx="2635">
                <c:v>213.50000000000401</c:v>
              </c:pt>
              <c:pt idx="2636">
                <c:v>213.600000000004</c:v>
              </c:pt>
              <c:pt idx="2637">
                <c:v>213.700000000004</c:v>
              </c:pt>
              <c:pt idx="2638">
                <c:v>213.80000000000427</c:v>
              </c:pt>
              <c:pt idx="2639">
                <c:v>213.90000000000401</c:v>
              </c:pt>
              <c:pt idx="2640">
                <c:v>214.00000000000401</c:v>
              </c:pt>
              <c:pt idx="2641">
                <c:v>214.100000000004</c:v>
              </c:pt>
              <c:pt idx="2642">
                <c:v>214.200000000004</c:v>
              </c:pt>
              <c:pt idx="2643">
                <c:v>214.30000000000427</c:v>
              </c:pt>
              <c:pt idx="2644">
                <c:v>214.40000000000401</c:v>
              </c:pt>
              <c:pt idx="2645">
                <c:v>214.50000000000401</c:v>
              </c:pt>
              <c:pt idx="2646">
                <c:v>214.600000000004</c:v>
              </c:pt>
              <c:pt idx="2647">
                <c:v>214.700000000004</c:v>
              </c:pt>
              <c:pt idx="2648">
                <c:v>214.80000000000427</c:v>
              </c:pt>
              <c:pt idx="2649">
                <c:v>214.90000000000401</c:v>
              </c:pt>
              <c:pt idx="2650">
                <c:v>215.00000000000401</c:v>
              </c:pt>
              <c:pt idx="2651">
                <c:v>215.100000000004</c:v>
              </c:pt>
              <c:pt idx="2652">
                <c:v>215.200000000004</c:v>
              </c:pt>
              <c:pt idx="2653">
                <c:v>215.30000000000427</c:v>
              </c:pt>
              <c:pt idx="2654">
                <c:v>215.40000000000401</c:v>
              </c:pt>
              <c:pt idx="2655">
                <c:v>215.50000000000401</c:v>
              </c:pt>
              <c:pt idx="2656">
                <c:v>215.600000000004</c:v>
              </c:pt>
              <c:pt idx="2657">
                <c:v>215.700000000004</c:v>
              </c:pt>
              <c:pt idx="2658">
                <c:v>215.80000000000427</c:v>
              </c:pt>
              <c:pt idx="2659">
                <c:v>215.90000000000401</c:v>
              </c:pt>
              <c:pt idx="2660">
                <c:v>216.00000000000401</c:v>
              </c:pt>
              <c:pt idx="2661">
                <c:v>216.100000000004</c:v>
              </c:pt>
              <c:pt idx="2662">
                <c:v>216.200000000004</c:v>
              </c:pt>
              <c:pt idx="2663">
                <c:v>216.30000000000427</c:v>
              </c:pt>
              <c:pt idx="2664">
                <c:v>216.40000000000401</c:v>
              </c:pt>
              <c:pt idx="2665">
                <c:v>216.50000000000401</c:v>
              </c:pt>
              <c:pt idx="2666">
                <c:v>216.600000000004</c:v>
              </c:pt>
              <c:pt idx="2667">
                <c:v>216.700000000004</c:v>
              </c:pt>
              <c:pt idx="2668">
                <c:v>216.80000000000427</c:v>
              </c:pt>
              <c:pt idx="2669">
                <c:v>216.90000000000401</c:v>
              </c:pt>
              <c:pt idx="2670">
                <c:v>217.00000000000401</c:v>
              </c:pt>
              <c:pt idx="2671">
                <c:v>217.100000000004</c:v>
              </c:pt>
              <c:pt idx="2672">
                <c:v>217.200000000004</c:v>
              </c:pt>
              <c:pt idx="2673">
                <c:v>217.30000000000427</c:v>
              </c:pt>
              <c:pt idx="2674">
                <c:v>217.40000000000401</c:v>
              </c:pt>
              <c:pt idx="2675">
                <c:v>217.50000000000401</c:v>
              </c:pt>
              <c:pt idx="2676">
                <c:v>217.600000000004</c:v>
              </c:pt>
              <c:pt idx="2677">
                <c:v>217.700000000004</c:v>
              </c:pt>
              <c:pt idx="2678">
                <c:v>217.80000000000427</c:v>
              </c:pt>
              <c:pt idx="2679">
                <c:v>217.90000000000401</c:v>
              </c:pt>
              <c:pt idx="2680">
                <c:v>218.00000000000401</c:v>
              </c:pt>
              <c:pt idx="2681">
                <c:v>218.100000000004</c:v>
              </c:pt>
              <c:pt idx="2682">
                <c:v>218.200000000004</c:v>
              </c:pt>
              <c:pt idx="2683">
                <c:v>218.30000000000427</c:v>
              </c:pt>
              <c:pt idx="2684">
                <c:v>218.40000000000401</c:v>
              </c:pt>
              <c:pt idx="2685">
                <c:v>218.50000000000401</c:v>
              </c:pt>
              <c:pt idx="2686">
                <c:v>218.600000000004</c:v>
              </c:pt>
              <c:pt idx="2687">
                <c:v>218.700000000004</c:v>
              </c:pt>
              <c:pt idx="2688">
                <c:v>218.80000000000427</c:v>
              </c:pt>
              <c:pt idx="2689">
                <c:v>218.90000000000401</c:v>
              </c:pt>
              <c:pt idx="2690">
                <c:v>219.00000000000401</c:v>
              </c:pt>
              <c:pt idx="2691">
                <c:v>219.100000000004</c:v>
              </c:pt>
              <c:pt idx="2692">
                <c:v>219.200000000004</c:v>
              </c:pt>
              <c:pt idx="2693">
                <c:v>219.30000000000427</c:v>
              </c:pt>
              <c:pt idx="2694">
                <c:v>219.40000000000401</c:v>
              </c:pt>
              <c:pt idx="2695">
                <c:v>219.50000000000401</c:v>
              </c:pt>
              <c:pt idx="2696">
                <c:v>219.600000000004</c:v>
              </c:pt>
              <c:pt idx="2697">
                <c:v>219.700000000004</c:v>
              </c:pt>
              <c:pt idx="2698">
                <c:v>219.80000000000427</c:v>
              </c:pt>
              <c:pt idx="2699">
                <c:v>219.90000000000401</c:v>
              </c:pt>
              <c:pt idx="2700">
                <c:v>220.00000000000401</c:v>
              </c:pt>
              <c:pt idx="2701">
                <c:v>220.100000000004</c:v>
              </c:pt>
              <c:pt idx="2702">
                <c:v>220.200000000004</c:v>
              </c:pt>
              <c:pt idx="2703">
                <c:v>220.30000000000427</c:v>
              </c:pt>
              <c:pt idx="2704">
                <c:v>220.40000000000401</c:v>
              </c:pt>
              <c:pt idx="2705">
                <c:v>220.50000000000401</c:v>
              </c:pt>
              <c:pt idx="2706">
                <c:v>220.600000000004</c:v>
              </c:pt>
              <c:pt idx="2707">
                <c:v>220.700000000004</c:v>
              </c:pt>
              <c:pt idx="2708">
                <c:v>220.80000000000427</c:v>
              </c:pt>
              <c:pt idx="2709">
                <c:v>220.90000000000401</c:v>
              </c:pt>
              <c:pt idx="2710">
                <c:v>221.00000000000401</c:v>
              </c:pt>
              <c:pt idx="2711">
                <c:v>221.100000000004</c:v>
              </c:pt>
              <c:pt idx="2712">
                <c:v>221.200000000004</c:v>
              </c:pt>
              <c:pt idx="2713">
                <c:v>221.30000000000427</c:v>
              </c:pt>
              <c:pt idx="2714">
                <c:v>221.40000000000401</c:v>
              </c:pt>
              <c:pt idx="2715">
                <c:v>221.50000000000401</c:v>
              </c:pt>
              <c:pt idx="2716">
                <c:v>221.600000000004</c:v>
              </c:pt>
              <c:pt idx="2717">
                <c:v>221.700000000004</c:v>
              </c:pt>
              <c:pt idx="2718">
                <c:v>221.80000000000427</c:v>
              </c:pt>
              <c:pt idx="2719">
                <c:v>221.90000000000401</c:v>
              </c:pt>
              <c:pt idx="2720">
                <c:v>222.00000000000401</c:v>
              </c:pt>
              <c:pt idx="2721">
                <c:v>222.100000000004</c:v>
              </c:pt>
              <c:pt idx="2722">
                <c:v>222.200000000004</c:v>
              </c:pt>
              <c:pt idx="2723">
                <c:v>222.30000000000427</c:v>
              </c:pt>
              <c:pt idx="2724">
                <c:v>222.40000000000401</c:v>
              </c:pt>
              <c:pt idx="2725">
                <c:v>222.50000000000401</c:v>
              </c:pt>
              <c:pt idx="2726">
                <c:v>222.600000000004</c:v>
              </c:pt>
              <c:pt idx="2727">
                <c:v>222.700000000004</c:v>
              </c:pt>
              <c:pt idx="2728">
                <c:v>222.80000000000427</c:v>
              </c:pt>
              <c:pt idx="2729">
                <c:v>222.90000000000401</c:v>
              </c:pt>
              <c:pt idx="2730">
                <c:v>223.00000000000401</c:v>
              </c:pt>
              <c:pt idx="2731">
                <c:v>223.100000000004</c:v>
              </c:pt>
              <c:pt idx="2732">
                <c:v>223.200000000004</c:v>
              </c:pt>
              <c:pt idx="2733">
                <c:v>223.30000000000427</c:v>
              </c:pt>
              <c:pt idx="2734">
                <c:v>223.40000000000401</c:v>
              </c:pt>
              <c:pt idx="2735">
                <c:v>223.50000000000401</c:v>
              </c:pt>
              <c:pt idx="2736">
                <c:v>223.600000000004</c:v>
              </c:pt>
              <c:pt idx="2737">
                <c:v>223.700000000004</c:v>
              </c:pt>
              <c:pt idx="2738">
                <c:v>223.80000000000427</c:v>
              </c:pt>
              <c:pt idx="2739">
                <c:v>223.90000000000401</c:v>
              </c:pt>
              <c:pt idx="2740">
                <c:v>224.00000000000401</c:v>
              </c:pt>
              <c:pt idx="2741">
                <c:v>224.100000000004</c:v>
              </c:pt>
              <c:pt idx="2742">
                <c:v>224.200000000004</c:v>
              </c:pt>
              <c:pt idx="2743">
                <c:v>224.30000000000427</c:v>
              </c:pt>
              <c:pt idx="2744">
                <c:v>224.40000000000401</c:v>
              </c:pt>
              <c:pt idx="2745">
                <c:v>224.50000000000401</c:v>
              </c:pt>
              <c:pt idx="2746">
                <c:v>224.600000000004</c:v>
              </c:pt>
              <c:pt idx="2747">
                <c:v>224.700000000004</c:v>
              </c:pt>
              <c:pt idx="2748">
                <c:v>224.80000000000427</c:v>
              </c:pt>
              <c:pt idx="2749">
                <c:v>224.90000000000401</c:v>
              </c:pt>
              <c:pt idx="2750">
                <c:v>225.00000000000401</c:v>
              </c:pt>
              <c:pt idx="2751">
                <c:v>225.100000000004</c:v>
              </c:pt>
              <c:pt idx="2752">
                <c:v>225.200000000004</c:v>
              </c:pt>
              <c:pt idx="2753">
                <c:v>225.30000000000427</c:v>
              </c:pt>
              <c:pt idx="2754">
                <c:v>225.40000000000401</c:v>
              </c:pt>
              <c:pt idx="2755">
                <c:v>225.50000000000401</c:v>
              </c:pt>
              <c:pt idx="2756">
                <c:v>225.600000000004</c:v>
              </c:pt>
              <c:pt idx="2757">
                <c:v>225.700000000004</c:v>
              </c:pt>
              <c:pt idx="2758">
                <c:v>225.80000000000427</c:v>
              </c:pt>
              <c:pt idx="2759">
                <c:v>225.90000000000401</c:v>
              </c:pt>
              <c:pt idx="2760">
                <c:v>226.00000000000401</c:v>
              </c:pt>
              <c:pt idx="2761">
                <c:v>226.100000000004</c:v>
              </c:pt>
              <c:pt idx="2762">
                <c:v>226.200000000004</c:v>
              </c:pt>
              <c:pt idx="2763">
                <c:v>226.30000000000427</c:v>
              </c:pt>
              <c:pt idx="2764">
                <c:v>226.40000000000401</c:v>
              </c:pt>
              <c:pt idx="2765">
                <c:v>226.50000000000401</c:v>
              </c:pt>
              <c:pt idx="2766">
                <c:v>226.600000000004</c:v>
              </c:pt>
              <c:pt idx="2767">
                <c:v>226.700000000004</c:v>
              </c:pt>
              <c:pt idx="2768">
                <c:v>226.80000000000427</c:v>
              </c:pt>
              <c:pt idx="2769">
                <c:v>226.90000000000401</c:v>
              </c:pt>
              <c:pt idx="2770">
                <c:v>227.00000000000401</c:v>
              </c:pt>
              <c:pt idx="2771">
                <c:v>227.100000000004</c:v>
              </c:pt>
              <c:pt idx="2772">
                <c:v>227.200000000004</c:v>
              </c:pt>
              <c:pt idx="2773">
                <c:v>227.30000000000427</c:v>
              </c:pt>
              <c:pt idx="2774">
                <c:v>227.40000000000401</c:v>
              </c:pt>
              <c:pt idx="2775">
                <c:v>227.50000000000401</c:v>
              </c:pt>
              <c:pt idx="2776">
                <c:v>227.600000000004</c:v>
              </c:pt>
              <c:pt idx="2777">
                <c:v>227.700000000004</c:v>
              </c:pt>
              <c:pt idx="2778">
                <c:v>227.80000000000427</c:v>
              </c:pt>
              <c:pt idx="2779">
                <c:v>227.90000000000401</c:v>
              </c:pt>
              <c:pt idx="2780">
                <c:v>228.00000000000401</c:v>
              </c:pt>
              <c:pt idx="2781">
                <c:v>228.100000000004</c:v>
              </c:pt>
              <c:pt idx="2782">
                <c:v>228.200000000004</c:v>
              </c:pt>
              <c:pt idx="2783">
                <c:v>228.30000000000427</c:v>
              </c:pt>
              <c:pt idx="2784">
                <c:v>228.40000000000401</c:v>
              </c:pt>
              <c:pt idx="2785">
                <c:v>228.50000000000401</c:v>
              </c:pt>
              <c:pt idx="2786">
                <c:v>228.600000000004</c:v>
              </c:pt>
              <c:pt idx="2787">
                <c:v>228.700000000004</c:v>
              </c:pt>
              <c:pt idx="2788">
                <c:v>228.80000000000427</c:v>
              </c:pt>
              <c:pt idx="2789">
                <c:v>228.90000000000401</c:v>
              </c:pt>
              <c:pt idx="2790">
                <c:v>229.00000000000401</c:v>
              </c:pt>
              <c:pt idx="2791">
                <c:v>229.100000000004</c:v>
              </c:pt>
              <c:pt idx="2792">
                <c:v>229.200000000004</c:v>
              </c:pt>
              <c:pt idx="2793">
                <c:v>229.30000000000427</c:v>
              </c:pt>
              <c:pt idx="2794">
                <c:v>229.40000000000401</c:v>
              </c:pt>
              <c:pt idx="2795">
                <c:v>229.50000000000401</c:v>
              </c:pt>
              <c:pt idx="2796">
                <c:v>229.600000000004</c:v>
              </c:pt>
              <c:pt idx="2797">
                <c:v>229.700000000004</c:v>
              </c:pt>
              <c:pt idx="2798">
                <c:v>229.80000000000427</c:v>
              </c:pt>
              <c:pt idx="2799">
                <c:v>229.90000000000401</c:v>
              </c:pt>
              <c:pt idx="2800">
                <c:v>230.00000000000401</c:v>
              </c:pt>
              <c:pt idx="2801">
                <c:v>230.100000000004</c:v>
              </c:pt>
              <c:pt idx="2802">
                <c:v>230.200000000004</c:v>
              </c:pt>
              <c:pt idx="2803">
                <c:v>230.30000000000427</c:v>
              </c:pt>
              <c:pt idx="2804">
                <c:v>230.40000000000401</c:v>
              </c:pt>
              <c:pt idx="2805">
                <c:v>230.50000000000401</c:v>
              </c:pt>
              <c:pt idx="2806">
                <c:v>230.600000000004</c:v>
              </c:pt>
              <c:pt idx="2807">
                <c:v>230.700000000004</c:v>
              </c:pt>
              <c:pt idx="2808">
                <c:v>230.80000000000427</c:v>
              </c:pt>
              <c:pt idx="2809">
                <c:v>230.90000000000401</c:v>
              </c:pt>
              <c:pt idx="2810">
                <c:v>231.00000000000401</c:v>
              </c:pt>
              <c:pt idx="2811">
                <c:v>231.100000000004</c:v>
              </c:pt>
              <c:pt idx="2812">
                <c:v>231.200000000004</c:v>
              </c:pt>
              <c:pt idx="2813">
                <c:v>231.30000000000427</c:v>
              </c:pt>
              <c:pt idx="2814">
                <c:v>231.40000000000401</c:v>
              </c:pt>
              <c:pt idx="2815">
                <c:v>231.50000000000401</c:v>
              </c:pt>
              <c:pt idx="2816">
                <c:v>231.600000000004</c:v>
              </c:pt>
              <c:pt idx="2817">
                <c:v>231.700000000004</c:v>
              </c:pt>
              <c:pt idx="2818">
                <c:v>231.80000000000427</c:v>
              </c:pt>
              <c:pt idx="2819">
                <c:v>231.90000000000401</c:v>
              </c:pt>
              <c:pt idx="2820">
                <c:v>232.00000000000401</c:v>
              </c:pt>
              <c:pt idx="2821">
                <c:v>232.100000000004</c:v>
              </c:pt>
              <c:pt idx="2822">
                <c:v>232.200000000004</c:v>
              </c:pt>
              <c:pt idx="2823">
                <c:v>232.30000000000427</c:v>
              </c:pt>
              <c:pt idx="2824">
                <c:v>232.40000000000401</c:v>
              </c:pt>
              <c:pt idx="2825">
                <c:v>232.50000000000401</c:v>
              </c:pt>
              <c:pt idx="2826">
                <c:v>232.600000000004</c:v>
              </c:pt>
              <c:pt idx="2827">
                <c:v>232.700000000004</c:v>
              </c:pt>
              <c:pt idx="2828">
                <c:v>232.80000000000427</c:v>
              </c:pt>
              <c:pt idx="2829">
                <c:v>232.90000000000401</c:v>
              </c:pt>
              <c:pt idx="2830">
                <c:v>233.00000000000401</c:v>
              </c:pt>
              <c:pt idx="2831">
                <c:v>233.100000000004</c:v>
              </c:pt>
              <c:pt idx="2832">
                <c:v>233.200000000004</c:v>
              </c:pt>
              <c:pt idx="2833">
                <c:v>233.30000000000427</c:v>
              </c:pt>
              <c:pt idx="2834">
                <c:v>233.40000000000401</c:v>
              </c:pt>
              <c:pt idx="2835">
                <c:v>233.50000000000401</c:v>
              </c:pt>
              <c:pt idx="2836">
                <c:v>233.600000000004</c:v>
              </c:pt>
              <c:pt idx="2837">
                <c:v>233.700000000004</c:v>
              </c:pt>
              <c:pt idx="2838">
                <c:v>233.80000000000427</c:v>
              </c:pt>
              <c:pt idx="2839">
                <c:v>233.90000000000401</c:v>
              </c:pt>
              <c:pt idx="2840">
                <c:v>234.00000000000401</c:v>
              </c:pt>
              <c:pt idx="2841">
                <c:v>234.100000000004</c:v>
              </c:pt>
              <c:pt idx="2842">
                <c:v>234.200000000004</c:v>
              </c:pt>
              <c:pt idx="2843">
                <c:v>234.30000000000427</c:v>
              </c:pt>
              <c:pt idx="2844">
                <c:v>234.40000000000401</c:v>
              </c:pt>
              <c:pt idx="2845">
                <c:v>234.50000000000401</c:v>
              </c:pt>
              <c:pt idx="2846">
                <c:v>234.600000000004</c:v>
              </c:pt>
              <c:pt idx="2847">
                <c:v>234.700000000004</c:v>
              </c:pt>
              <c:pt idx="2848">
                <c:v>234.80000000000427</c:v>
              </c:pt>
              <c:pt idx="2849">
                <c:v>234.90000000000401</c:v>
              </c:pt>
              <c:pt idx="2850">
                <c:v>235.00000000000401</c:v>
              </c:pt>
              <c:pt idx="2851">
                <c:v>235.100000000004</c:v>
              </c:pt>
              <c:pt idx="2852">
                <c:v>235.200000000004</c:v>
              </c:pt>
              <c:pt idx="2853">
                <c:v>235.30000000000427</c:v>
              </c:pt>
              <c:pt idx="2854">
                <c:v>235.40000000000401</c:v>
              </c:pt>
              <c:pt idx="2855">
                <c:v>235.50000000000401</c:v>
              </c:pt>
              <c:pt idx="2856">
                <c:v>235.600000000004</c:v>
              </c:pt>
              <c:pt idx="2857">
                <c:v>235.700000000004</c:v>
              </c:pt>
              <c:pt idx="2858">
                <c:v>235.80000000000427</c:v>
              </c:pt>
              <c:pt idx="2859">
                <c:v>235.90000000000401</c:v>
              </c:pt>
              <c:pt idx="2860">
                <c:v>236.00000000000401</c:v>
              </c:pt>
              <c:pt idx="2861">
                <c:v>236.100000000004</c:v>
              </c:pt>
              <c:pt idx="2862">
                <c:v>236.200000000004</c:v>
              </c:pt>
              <c:pt idx="2863">
                <c:v>236.30000000000427</c:v>
              </c:pt>
              <c:pt idx="2864">
                <c:v>236.40000000000401</c:v>
              </c:pt>
              <c:pt idx="2865">
                <c:v>236.50000000000401</c:v>
              </c:pt>
              <c:pt idx="2866">
                <c:v>236.600000000004</c:v>
              </c:pt>
              <c:pt idx="2867">
                <c:v>236.700000000004</c:v>
              </c:pt>
              <c:pt idx="2868">
                <c:v>236.80000000000427</c:v>
              </c:pt>
              <c:pt idx="2869">
                <c:v>236.90000000000401</c:v>
              </c:pt>
              <c:pt idx="2870">
                <c:v>237.00000000000401</c:v>
              </c:pt>
              <c:pt idx="2871">
                <c:v>237.100000000004</c:v>
              </c:pt>
              <c:pt idx="2872">
                <c:v>237.200000000004</c:v>
              </c:pt>
              <c:pt idx="2873">
                <c:v>237.30000000000427</c:v>
              </c:pt>
              <c:pt idx="2874">
                <c:v>237.40000000000401</c:v>
              </c:pt>
              <c:pt idx="2875">
                <c:v>237.50000000000401</c:v>
              </c:pt>
              <c:pt idx="2876">
                <c:v>237.600000000004</c:v>
              </c:pt>
              <c:pt idx="2877">
                <c:v>237.700000000004</c:v>
              </c:pt>
              <c:pt idx="2878">
                <c:v>237.80000000000427</c:v>
              </c:pt>
              <c:pt idx="2879">
                <c:v>237.90000000000401</c:v>
              </c:pt>
              <c:pt idx="2880">
                <c:v>238.00000000000401</c:v>
              </c:pt>
              <c:pt idx="2881">
                <c:v>238.100000000004</c:v>
              </c:pt>
              <c:pt idx="2882">
                <c:v>238.200000000004</c:v>
              </c:pt>
              <c:pt idx="2883">
                <c:v>238.30000000000427</c:v>
              </c:pt>
              <c:pt idx="2884">
                <c:v>238.40000000000401</c:v>
              </c:pt>
              <c:pt idx="2885">
                <c:v>238.50000000000401</c:v>
              </c:pt>
              <c:pt idx="2886">
                <c:v>238.600000000004</c:v>
              </c:pt>
              <c:pt idx="2887">
                <c:v>238.700000000004</c:v>
              </c:pt>
              <c:pt idx="2888">
                <c:v>238.80000000000427</c:v>
              </c:pt>
              <c:pt idx="2889">
                <c:v>238.90000000000401</c:v>
              </c:pt>
              <c:pt idx="2890">
                <c:v>239.00000000000401</c:v>
              </c:pt>
              <c:pt idx="2891">
                <c:v>239.100000000004</c:v>
              </c:pt>
              <c:pt idx="2892">
                <c:v>239.200000000004</c:v>
              </c:pt>
              <c:pt idx="2893">
                <c:v>239.30000000000427</c:v>
              </c:pt>
              <c:pt idx="2894">
                <c:v>239.40000000000401</c:v>
              </c:pt>
              <c:pt idx="2895">
                <c:v>239.50000000000401</c:v>
              </c:pt>
              <c:pt idx="2896">
                <c:v>239.600000000004</c:v>
              </c:pt>
              <c:pt idx="2897">
                <c:v>239.700000000004</c:v>
              </c:pt>
              <c:pt idx="2898">
                <c:v>239.80000000000427</c:v>
              </c:pt>
              <c:pt idx="2899">
                <c:v>239.90000000000401</c:v>
              </c:pt>
              <c:pt idx="2900">
                <c:v>240.00000000000401</c:v>
              </c:pt>
              <c:pt idx="2901">
                <c:v>240.100000000004</c:v>
              </c:pt>
              <c:pt idx="2902">
                <c:v>240.200000000004</c:v>
              </c:pt>
              <c:pt idx="2903">
                <c:v>240.30000000000427</c:v>
              </c:pt>
              <c:pt idx="2904">
                <c:v>240.40000000000401</c:v>
              </c:pt>
              <c:pt idx="2905">
                <c:v>240.50000000000401</c:v>
              </c:pt>
              <c:pt idx="2906">
                <c:v>240.600000000004</c:v>
              </c:pt>
              <c:pt idx="2907">
                <c:v>240.700000000004</c:v>
              </c:pt>
              <c:pt idx="2908">
                <c:v>240.80000000000427</c:v>
              </c:pt>
              <c:pt idx="2909">
                <c:v>240.90000000000401</c:v>
              </c:pt>
              <c:pt idx="2910">
                <c:v>241.00000000000401</c:v>
              </c:pt>
              <c:pt idx="2911">
                <c:v>241.100000000004</c:v>
              </c:pt>
              <c:pt idx="2912">
                <c:v>241.200000000004</c:v>
              </c:pt>
              <c:pt idx="2913">
                <c:v>241.30000000000427</c:v>
              </c:pt>
              <c:pt idx="2914">
                <c:v>241.40000000000401</c:v>
              </c:pt>
              <c:pt idx="2915">
                <c:v>241.50000000000401</c:v>
              </c:pt>
              <c:pt idx="2916">
                <c:v>241.600000000004</c:v>
              </c:pt>
              <c:pt idx="2917">
                <c:v>241.700000000004</c:v>
              </c:pt>
              <c:pt idx="2918">
                <c:v>241.80000000000427</c:v>
              </c:pt>
              <c:pt idx="2919">
                <c:v>241.90000000000401</c:v>
              </c:pt>
              <c:pt idx="2920">
                <c:v>242.00000000000401</c:v>
              </c:pt>
              <c:pt idx="2921">
                <c:v>242.100000000004</c:v>
              </c:pt>
              <c:pt idx="2922">
                <c:v>242.200000000004</c:v>
              </c:pt>
              <c:pt idx="2923">
                <c:v>242.30000000000427</c:v>
              </c:pt>
              <c:pt idx="2924">
                <c:v>242.40000000000401</c:v>
              </c:pt>
              <c:pt idx="2925">
                <c:v>242.50000000000401</c:v>
              </c:pt>
              <c:pt idx="2926">
                <c:v>242.600000000004</c:v>
              </c:pt>
              <c:pt idx="2927">
                <c:v>242.700000000004</c:v>
              </c:pt>
              <c:pt idx="2928">
                <c:v>242.80000000000427</c:v>
              </c:pt>
              <c:pt idx="2929">
                <c:v>242.90000000000401</c:v>
              </c:pt>
              <c:pt idx="2930">
                <c:v>243.00000000000401</c:v>
              </c:pt>
              <c:pt idx="2931">
                <c:v>243.100000000004</c:v>
              </c:pt>
              <c:pt idx="2932">
                <c:v>243.200000000004</c:v>
              </c:pt>
              <c:pt idx="2933">
                <c:v>243.30000000000427</c:v>
              </c:pt>
              <c:pt idx="2934">
                <c:v>243.40000000000401</c:v>
              </c:pt>
              <c:pt idx="2935">
                <c:v>243.50000000000401</c:v>
              </c:pt>
              <c:pt idx="2936">
                <c:v>243.600000000004</c:v>
              </c:pt>
              <c:pt idx="2937">
                <c:v>243.700000000004</c:v>
              </c:pt>
              <c:pt idx="2938">
                <c:v>243.80000000000427</c:v>
              </c:pt>
              <c:pt idx="2939">
                <c:v>243.90000000000401</c:v>
              </c:pt>
              <c:pt idx="2940">
                <c:v>244.00000000000401</c:v>
              </c:pt>
              <c:pt idx="2941">
                <c:v>244.100000000004</c:v>
              </c:pt>
              <c:pt idx="2942">
                <c:v>244.200000000004</c:v>
              </c:pt>
              <c:pt idx="2943">
                <c:v>244.30000000000427</c:v>
              </c:pt>
              <c:pt idx="2944">
                <c:v>244.40000000000401</c:v>
              </c:pt>
              <c:pt idx="2945">
                <c:v>244.50000000000401</c:v>
              </c:pt>
              <c:pt idx="2946">
                <c:v>244.600000000004</c:v>
              </c:pt>
              <c:pt idx="2947">
                <c:v>244.700000000004</c:v>
              </c:pt>
              <c:pt idx="2948">
                <c:v>244.80000000000427</c:v>
              </c:pt>
              <c:pt idx="2949">
                <c:v>244.90000000000401</c:v>
              </c:pt>
              <c:pt idx="2950">
                <c:v>245.00000000000401</c:v>
              </c:pt>
              <c:pt idx="2951">
                <c:v>245.100000000004</c:v>
              </c:pt>
              <c:pt idx="2952">
                <c:v>245.200000000004</c:v>
              </c:pt>
              <c:pt idx="2953">
                <c:v>245.30000000000427</c:v>
              </c:pt>
              <c:pt idx="2954">
                <c:v>245.40000000000401</c:v>
              </c:pt>
              <c:pt idx="2955">
                <c:v>245.50000000000401</c:v>
              </c:pt>
              <c:pt idx="2956">
                <c:v>245.600000000004</c:v>
              </c:pt>
              <c:pt idx="2957">
                <c:v>245.700000000004</c:v>
              </c:pt>
              <c:pt idx="2958">
                <c:v>245.80000000000427</c:v>
              </c:pt>
              <c:pt idx="2959">
                <c:v>245.90000000000401</c:v>
              </c:pt>
              <c:pt idx="2960">
                <c:v>246.00000000000401</c:v>
              </c:pt>
              <c:pt idx="2961">
                <c:v>246.100000000004</c:v>
              </c:pt>
              <c:pt idx="2962">
                <c:v>246.200000000004</c:v>
              </c:pt>
              <c:pt idx="2963">
                <c:v>246.30000000000427</c:v>
              </c:pt>
              <c:pt idx="2964">
                <c:v>246.40000000000401</c:v>
              </c:pt>
              <c:pt idx="2965">
                <c:v>246.50000000000401</c:v>
              </c:pt>
              <c:pt idx="2966">
                <c:v>246.600000000004</c:v>
              </c:pt>
              <c:pt idx="2967">
                <c:v>246.700000000004</c:v>
              </c:pt>
              <c:pt idx="2968">
                <c:v>246.80000000000427</c:v>
              </c:pt>
              <c:pt idx="2969">
                <c:v>246.90000000000401</c:v>
              </c:pt>
              <c:pt idx="2970">
                <c:v>247.00000000000401</c:v>
              </c:pt>
              <c:pt idx="2971">
                <c:v>247.100000000004</c:v>
              </c:pt>
              <c:pt idx="2972">
                <c:v>247.200000000004</c:v>
              </c:pt>
              <c:pt idx="2973">
                <c:v>247.30000000000427</c:v>
              </c:pt>
              <c:pt idx="2974">
                <c:v>247.40000000000401</c:v>
              </c:pt>
              <c:pt idx="2975">
                <c:v>247.50000000000401</c:v>
              </c:pt>
              <c:pt idx="2976">
                <c:v>247.600000000004</c:v>
              </c:pt>
              <c:pt idx="2977">
                <c:v>247.700000000004</c:v>
              </c:pt>
              <c:pt idx="2978">
                <c:v>247.80000000000427</c:v>
              </c:pt>
              <c:pt idx="2979">
                <c:v>247.90000000000401</c:v>
              </c:pt>
              <c:pt idx="2980">
                <c:v>248.00000000000401</c:v>
              </c:pt>
              <c:pt idx="2981">
                <c:v>248.100000000004</c:v>
              </c:pt>
              <c:pt idx="2982">
                <c:v>248.200000000004</c:v>
              </c:pt>
              <c:pt idx="2983">
                <c:v>248.30000000000427</c:v>
              </c:pt>
              <c:pt idx="2984">
                <c:v>248.40000000000401</c:v>
              </c:pt>
              <c:pt idx="2985">
                <c:v>248.50000000000401</c:v>
              </c:pt>
              <c:pt idx="2986">
                <c:v>248.600000000004</c:v>
              </c:pt>
              <c:pt idx="2987">
                <c:v>248.700000000004</c:v>
              </c:pt>
              <c:pt idx="2988">
                <c:v>248.80000000000427</c:v>
              </c:pt>
              <c:pt idx="2989">
                <c:v>248.90000000000401</c:v>
              </c:pt>
              <c:pt idx="2990">
                <c:v>249.00000000000401</c:v>
              </c:pt>
              <c:pt idx="2991">
                <c:v>249.100000000004</c:v>
              </c:pt>
              <c:pt idx="2992">
                <c:v>249.200000000004</c:v>
              </c:pt>
              <c:pt idx="2993">
                <c:v>249.30000000000427</c:v>
              </c:pt>
              <c:pt idx="2994">
                <c:v>249.40000000000401</c:v>
              </c:pt>
              <c:pt idx="2995">
                <c:v>249.50000000000401</c:v>
              </c:pt>
              <c:pt idx="2996">
                <c:v>249.600000000004</c:v>
              </c:pt>
              <c:pt idx="2997">
                <c:v>249.700000000004</c:v>
              </c:pt>
              <c:pt idx="2998">
                <c:v>249.80000000000427</c:v>
              </c:pt>
              <c:pt idx="2999">
                <c:v>249.90000000000401</c:v>
              </c:pt>
              <c:pt idx="3000">
                <c:v>250.00000000000401</c:v>
              </c:pt>
              <c:pt idx="3001">
                <c:v>250.100000000004</c:v>
              </c:pt>
              <c:pt idx="3002">
                <c:v>250.200000000004</c:v>
              </c:pt>
              <c:pt idx="3003">
                <c:v>250.30000000000427</c:v>
              </c:pt>
              <c:pt idx="3004">
                <c:v>250.40000000000401</c:v>
              </c:pt>
              <c:pt idx="3005">
                <c:v>250.50000000000401</c:v>
              </c:pt>
              <c:pt idx="3006">
                <c:v>250.600000000004</c:v>
              </c:pt>
              <c:pt idx="3007">
                <c:v>250.700000000004</c:v>
              </c:pt>
              <c:pt idx="3008">
                <c:v>250.80000000000427</c:v>
              </c:pt>
              <c:pt idx="3009">
                <c:v>250.90000000000401</c:v>
              </c:pt>
              <c:pt idx="3010">
                <c:v>251.00000000000401</c:v>
              </c:pt>
              <c:pt idx="3011">
                <c:v>251.100000000004</c:v>
              </c:pt>
              <c:pt idx="3012">
                <c:v>251.200000000004</c:v>
              </c:pt>
              <c:pt idx="3013">
                <c:v>251.30000000000427</c:v>
              </c:pt>
              <c:pt idx="3014">
                <c:v>251.40000000000401</c:v>
              </c:pt>
              <c:pt idx="3015">
                <c:v>251.50000000000401</c:v>
              </c:pt>
              <c:pt idx="3016">
                <c:v>251.600000000004</c:v>
              </c:pt>
              <c:pt idx="3017">
                <c:v>251.700000000004</c:v>
              </c:pt>
              <c:pt idx="3018">
                <c:v>251.80000000000427</c:v>
              </c:pt>
              <c:pt idx="3019">
                <c:v>251.90000000000401</c:v>
              </c:pt>
              <c:pt idx="3020">
                <c:v>252.00000000000401</c:v>
              </c:pt>
              <c:pt idx="3021">
                <c:v>252.100000000004</c:v>
              </c:pt>
              <c:pt idx="3022">
                <c:v>252.200000000004</c:v>
              </c:pt>
              <c:pt idx="3023">
                <c:v>252.30000000000427</c:v>
              </c:pt>
              <c:pt idx="3024">
                <c:v>252.40000000000401</c:v>
              </c:pt>
              <c:pt idx="3025">
                <c:v>252.50000000000401</c:v>
              </c:pt>
              <c:pt idx="3026">
                <c:v>252.600000000004</c:v>
              </c:pt>
              <c:pt idx="3027">
                <c:v>252.700000000004</c:v>
              </c:pt>
              <c:pt idx="3028">
                <c:v>252.80000000000427</c:v>
              </c:pt>
              <c:pt idx="3029">
                <c:v>252.90000000000401</c:v>
              </c:pt>
              <c:pt idx="3030">
                <c:v>253.00000000000401</c:v>
              </c:pt>
              <c:pt idx="3031">
                <c:v>253.100000000004</c:v>
              </c:pt>
              <c:pt idx="3032">
                <c:v>253.200000000004</c:v>
              </c:pt>
              <c:pt idx="3033">
                <c:v>253.30000000000427</c:v>
              </c:pt>
              <c:pt idx="3034">
                <c:v>253.40000000000401</c:v>
              </c:pt>
              <c:pt idx="3035">
                <c:v>253.50000000000401</c:v>
              </c:pt>
              <c:pt idx="3036">
                <c:v>253.600000000004</c:v>
              </c:pt>
              <c:pt idx="3037">
                <c:v>253.700000000004</c:v>
              </c:pt>
              <c:pt idx="3038">
                <c:v>253.80000000000427</c:v>
              </c:pt>
              <c:pt idx="3039">
                <c:v>253.90000000000401</c:v>
              </c:pt>
              <c:pt idx="3040">
                <c:v>254.00000000000401</c:v>
              </c:pt>
              <c:pt idx="3041">
                <c:v>254.100000000004</c:v>
              </c:pt>
              <c:pt idx="3042">
                <c:v>254.200000000004</c:v>
              </c:pt>
              <c:pt idx="3043">
                <c:v>254.30000000000427</c:v>
              </c:pt>
              <c:pt idx="3044">
                <c:v>254.40000000000401</c:v>
              </c:pt>
              <c:pt idx="3045">
                <c:v>254.50000000000401</c:v>
              </c:pt>
              <c:pt idx="3046">
                <c:v>254.600000000004</c:v>
              </c:pt>
              <c:pt idx="3047">
                <c:v>254.700000000004</c:v>
              </c:pt>
              <c:pt idx="3048">
                <c:v>254.80000000000427</c:v>
              </c:pt>
              <c:pt idx="3049">
                <c:v>254.90000000000401</c:v>
              </c:pt>
              <c:pt idx="3050">
                <c:v>255.00000000000401</c:v>
              </c:pt>
              <c:pt idx="3051">
                <c:v>255.100000000004</c:v>
              </c:pt>
              <c:pt idx="3052">
                <c:v>255.200000000004</c:v>
              </c:pt>
              <c:pt idx="3053">
                <c:v>255.30000000000427</c:v>
              </c:pt>
              <c:pt idx="3054">
                <c:v>255.40000000000401</c:v>
              </c:pt>
              <c:pt idx="3055">
                <c:v>255.50000000000401</c:v>
              </c:pt>
              <c:pt idx="3056">
                <c:v>255.600000000004</c:v>
              </c:pt>
              <c:pt idx="3057">
                <c:v>255.700000000004</c:v>
              </c:pt>
              <c:pt idx="3058">
                <c:v>255.80000000000427</c:v>
              </c:pt>
              <c:pt idx="3059">
                <c:v>255.90000000000401</c:v>
              </c:pt>
              <c:pt idx="3060">
                <c:v>256.00000000000398</c:v>
              </c:pt>
              <c:pt idx="3061">
                <c:v>256.100000000004</c:v>
              </c:pt>
              <c:pt idx="3062">
                <c:v>256.20000000000397</c:v>
              </c:pt>
              <c:pt idx="3063">
                <c:v>256.30000000000405</c:v>
              </c:pt>
              <c:pt idx="3064">
                <c:v>256.40000000000396</c:v>
              </c:pt>
              <c:pt idx="3065">
                <c:v>256.50000000000398</c:v>
              </c:pt>
              <c:pt idx="3066">
                <c:v>256.600000000004</c:v>
              </c:pt>
              <c:pt idx="3067">
                <c:v>256.70000000000397</c:v>
              </c:pt>
              <c:pt idx="3068">
                <c:v>256.80000000000405</c:v>
              </c:pt>
              <c:pt idx="3069">
                <c:v>256.90000000000396</c:v>
              </c:pt>
              <c:pt idx="3070">
                <c:v>257.00000000000398</c:v>
              </c:pt>
              <c:pt idx="3071">
                <c:v>257.100000000004</c:v>
              </c:pt>
              <c:pt idx="3072">
                <c:v>257.20000000000397</c:v>
              </c:pt>
              <c:pt idx="3073">
                <c:v>257.30000000000405</c:v>
              </c:pt>
              <c:pt idx="3074">
                <c:v>257.40000000000396</c:v>
              </c:pt>
              <c:pt idx="3075">
                <c:v>257.50000000000398</c:v>
              </c:pt>
              <c:pt idx="3076">
                <c:v>257.600000000004</c:v>
              </c:pt>
              <c:pt idx="3077">
                <c:v>257.70000000000397</c:v>
              </c:pt>
              <c:pt idx="3078">
                <c:v>257.80000000000405</c:v>
              </c:pt>
              <c:pt idx="3079">
                <c:v>257.90000000000396</c:v>
              </c:pt>
              <c:pt idx="3080">
                <c:v>258.00000000000398</c:v>
              </c:pt>
              <c:pt idx="3081">
                <c:v>258.100000000004</c:v>
              </c:pt>
              <c:pt idx="3082">
                <c:v>258.20000000000397</c:v>
              </c:pt>
              <c:pt idx="3083">
                <c:v>258.30000000000405</c:v>
              </c:pt>
              <c:pt idx="3084">
                <c:v>258.40000000000396</c:v>
              </c:pt>
              <c:pt idx="3085">
                <c:v>258.50000000000398</c:v>
              </c:pt>
              <c:pt idx="3086">
                <c:v>258.600000000004</c:v>
              </c:pt>
              <c:pt idx="3087">
                <c:v>258.70000000000397</c:v>
              </c:pt>
              <c:pt idx="3088">
                <c:v>258.80000000000405</c:v>
              </c:pt>
              <c:pt idx="3089">
                <c:v>258.90000000000396</c:v>
              </c:pt>
              <c:pt idx="3090">
                <c:v>259.00000000000398</c:v>
              </c:pt>
              <c:pt idx="3091">
                <c:v>259.100000000004</c:v>
              </c:pt>
              <c:pt idx="3092">
                <c:v>259.20000000000397</c:v>
              </c:pt>
              <c:pt idx="3093">
                <c:v>259.30000000000405</c:v>
              </c:pt>
              <c:pt idx="3094">
                <c:v>259.40000000000396</c:v>
              </c:pt>
              <c:pt idx="3095">
                <c:v>259.50000000000398</c:v>
              </c:pt>
              <c:pt idx="3096">
                <c:v>259.600000000004</c:v>
              </c:pt>
              <c:pt idx="3097">
                <c:v>259.70000000000397</c:v>
              </c:pt>
              <c:pt idx="3098">
                <c:v>259.80000000000405</c:v>
              </c:pt>
              <c:pt idx="3099">
                <c:v>259.90000000000396</c:v>
              </c:pt>
              <c:pt idx="3100">
                <c:v>260.00000000000398</c:v>
              </c:pt>
              <c:pt idx="3101">
                <c:v>260.100000000004</c:v>
              </c:pt>
              <c:pt idx="3102">
                <c:v>260.20000000000397</c:v>
              </c:pt>
              <c:pt idx="3103">
                <c:v>260.30000000000405</c:v>
              </c:pt>
              <c:pt idx="3104">
                <c:v>260.40000000000396</c:v>
              </c:pt>
              <c:pt idx="3105">
                <c:v>260.50000000000398</c:v>
              </c:pt>
              <c:pt idx="3106">
                <c:v>260.600000000004</c:v>
              </c:pt>
              <c:pt idx="3107">
                <c:v>260.70000000000397</c:v>
              </c:pt>
              <c:pt idx="3108">
                <c:v>260.80000000000405</c:v>
              </c:pt>
              <c:pt idx="3109">
                <c:v>260.90000000000396</c:v>
              </c:pt>
              <c:pt idx="3110">
                <c:v>261.00000000000398</c:v>
              </c:pt>
              <c:pt idx="3111">
                <c:v>261.100000000004</c:v>
              </c:pt>
              <c:pt idx="3112">
                <c:v>261.20000000000397</c:v>
              </c:pt>
              <c:pt idx="3113">
                <c:v>261.30000000000405</c:v>
              </c:pt>
              <c:pt idx="3114">
                <c:v>261.40000000000396</c:v>
              </c:pt>
              <c:pt idx="3115">
                <c:v>261.50000000000398</c:v>
              </c:pt>
              <c:pt idx="3116">
                <c:v>261.600000000004</c:v>
              </c:pt>
              <c:pt idx="3117">
                <c:v>261.70000000000397</c:v>
              </c:pt>
              <c:pt idx="3118">
                <c:v>261.80000000000405</c:v>
              </c:pt>
              <c:pt idx="3119">
                <c:v>261.90000000000396</c:v>
              </c:pt>
              <c:pt idx="3120">
                <c:v>262.00000000000398</c:v>
              </c:pt>
              <c:pt idx="3121">
                <c:v>262.100000000004</c:v>
              </c:pt>
              <c:pt idx="3122">
                <c:v>262.20000000000397</c:v>
              </c:pt>
              <c:pt idx="3123">
                <c:v>262.30000000000405</c:v>
              </c:pt>
              <c:pt idx="3124">
                <c:v>262.40000000000396</c:v>
              </c:pt>
              <c:pt idx="3125">
                <c:v>262.50000000000398</c:v>
              </c:pt>
              <c:pt idx="3126">
                <c:v>262.600000000004</c:v>
              </c:pt>
              <c:pt idx="3127">
                <c:v>262.70000000000397</c:v>
              </c:pt>
              <c:pt idx="3128">
                <c:v>262.80000000000405</c:v>
              </c:pt>
              <c:pt idx="3129">
                <c:v>262.90000000000396</c:v>
              </c:pt>
              <c:pt idx="3130">
                <c:v>263.00000000000398</c:v>
              </c:pt>
              <c:pt idx="3131">
                <c:v>263.100000000004</c:v>
              </c:pt>
              <c:pt idx="3132">
                <c:v>263.20000000000397</c:v>
              </c:pt>
              <c:pt idx="3133">
                <c:v>263.30000000000405</c:v>
              </c:pt>
              <c:pt idx="3134">
                <c:v>263.40000000000396</c:v>
              </c:pt>
              <c:pt idx="3135">
                <c:v>263.50000000000398</c:v>
              </c:pt>
              <c:pt idx="3136">
                <c:v>263.600000000004</c:v>
              </c:pt>
              <c:pt idx="3137">
                <c:v>263.70000000000397</c:v>
              </c:pt>
              <c:pt idx="3138">
                <c:v>263.80000000000405</c:v>
              </c:pt>
              <c:pt idx="3139">
                <c:v>263.90000000000396</c:v>
              </c:pt>
              <c:pt idx="3140">
                <c:v>264.00000000000398</c:v>
              </c:pt>
              <c:pt idx="3141">
                <c:v>264.100000000004</c:v>
              </c:pt>
              <c:pt idx="3142">
                <c:v>264.20000000000397</c:v>
              </c:pt>
              <c:pt idx="3143">
                <c:v>264.30000000000405</c:v>
              </c:pt>
              <c:pt idx="3144">
                <c:v>264.40000000000396</c:v>
              </c:pt>
              <c:pt idx="3145">
                <c:v>264.50000000000398</c:v>
              </c:pt>
              <c:pt idx="3146">
                <c:v>264.600000000004</c:v>
              </c:pt>
              <c:pt idx="3147">
                <c:v>264.70000000000397</c:v>
              </c:pt>
              <c:pt idx="3148">
                <c:v>264.80000000000501</c:v>
              </c:pt>
              <c:pt idx="3149">
                <c:v>264.90000000000396</c:v>
              </c:pt>
              <c:pt idx="3150">
                <c:v>265.00000000000398</c:v>
              </c:pt>
              <c:pt idx="3151">
                <c:v>265.100000000004</c:v>
              </c:pt>
              <c:pt idx="3152">
                <c:v>265.20000000000397</c:v>
              </c:pt>
              <c:pt idx="3153">
                <c:v>265.30000000000501</c:v>
              </c:pt>
              <c:pt idx="3154">
                <c:v>265.40000000000396</c:v>
              </c:pt>
              <c:pt idx="3155">
                <c:v>265.50000000000398</c:v>
              </c:pt>
              <c:pt idx="3156">
                <c:v>265.600000000004</c:v>
              </c:pt>
              <c:pt idx="3157">
                <c:v>265.70000000000397</c:v>
              </c:pt>
              <c:pt idx="3158">
                <c:v>265.80000000000501</c:v>
              </c:pt>
              <c:pt idx="3159">
                <c:v>265.90000000000396</c:v>
              </c:pt>
              <c:pt idx="3160">
                <c:v>266.00000000000398</c:v>
              </c:pt>
              <c:pt idx="3161">
                <c:v>266.10000000000502</c:v>
              </c:pt>
              <c:pt idx="3162">
                <c:v>266.20000000000397</c:v>
              </c:pt>
              <c:pt idx="3163">
                <c:v>266.30000000000501</c:v>
              </c:pt>
              <c:pt idx="3164">
                <c:v>266.40000000000464</c:v>
              </c:pt>
              <c:pt idx="3165">
                <c:v>266.50000000000398</c:v>
              </c:pt>
              <c:pt idx="3166">
                <c:v>266.60000000000502</c:v>
              </c:pt>
              <c:pt idx="3167">
                <c:v>266.70000000000397</c:v>
              </c:pt>
              <c:pt idx="3168">
                <c:v>266.80000000000501</c:v>
              </c:pt>
              <c:pt idx="3169">
                <c:v>266.90000000000464</c:v>
              </c:pt>
              <c:pt idx="3170">
                <c:v>267.00000000000398</c:v>
              </c:pt>
              <c:pt idx="3171">
                <c:v>267.10000000000502</c:v>
              </c:pt>
              <c:pt idx="3172">
                <c:v>267.20000000000397</c:v>
              </c:pt>
              <c:pt idx="3173">
                <c:v>267.30000000000501</c:v>
              </c:pt>
              <c:pt idx="3174">
                <c:v>267.40000000000464</c:v>
              </c:pt>
              <c:pt idx="3175">
                <c:v>267.50000000000398</c:v>
              </c:pt>
              <c:pt idx="3176">
                <c:v>267.60000000000502</c:v>
              </c:pt>
              <c:pt idx="3177">
                <c:v>267.70000000000499</c:v>
              </c:pt>
              <c:pt idx="3178">
                <c:v>267.80000000000501</c:v>
              </c:pt>
              <c:pt idx="3179">
                <c:v>267.90000000000464</c:v>
              </c:pt>
              <c:pt idx="3180">
                <c:v>268.000000000005</c:v>
              </c:pt>
              <c:pt idx="3181">
                <c:v>268.10000000000502</c:v>
              </c:pt>
              <c:pt idx="3182">
                <c:v>268.20000000000499</c:v>
              </c:pt>
              <c:pt idx="3183">
                <c:v>268.30000000000501</c:v>
              </c:pt>
              <c:pt idx="3184">
                <c:v>268.40000000000464</c:v>
              </c:pt>
              <c:pt idx="3185">
                <c:v>268.500000000005</c:v>
              </c:pt>
              <c:pt idx="3186">
                <c:v>268.60000000000502</c:v>
              </c:pt>
              <c:pt idx="3187">
                <c:v>268.70000000000499</c:v>
              </c:pt>
              <c:pt idx="3188">
                <c:v>268.80000000000501</c:v>
              </c:pt>
              <c:pt idx="3189">
                <c:v>268.90000000000464</c:v>
              </c:pt>
              <c:pt idx="3190">
                <c:v>269.000000000005</c:v>
              </c:pt>
              <c:pt idx="3191">
                <c:v>269.10000000000502</c:v>
              </c:pt>
              <c:pt idx="3192">
                <c:v>269.20000000000499</c:v>
              </c:pt>
              <c:pt idx="3193">
                <c:v>269.30000000000501</c:v>
              </c:pt>
              <c:pt idx="3194">
                <c:v>269.40000000000464</c:v>
              </c:pt>
              <c:pt idx="3195">
                <c:v>269.500000000005</c:v>
              </c:pt>
              <c:pt idx="3196">
                <c:v>269.60000000000502</c:v>
              </c:pt>
              <c:pt idx="3197">
                <c:v>269.70000000000499</c:v>
              </c:pt>
              <c:pt idx="3198">
                <c:v>269.80000000000501</c:v>
              </c:pt>
              <c:pt idx="3199">
                <c:v>269.90000000000464</c:v>
              </c:pt>
              <c:pt idx="3200">
                <c:v>270.000000000005</c:v>
              </c:pt>
              <c:pt idx="3201">
                <c:v>270.10000000000502</c:v>
              </c:pt>
              <c:pt idx="3202">
                <c:v>270.20000000000499</c:v>
              </c:pt>
              <c:pt idx="3203">
                <c:v>270.30000000000501</c:v>
              </c:pt>
              <c:pt idx="3204">
                <c:v>270.40000000000464</c:v>
              </c:pt>
              <c:pt idx="3205">
                <c:v>270.500000000005</c:v>
              </c:pt>
              <c:pt idx="3206">
                <c:v>270.60000000000502</c:v>
              </c:pt>
              <c:pt idx="3207">
                <c:v>270.70000000000499</c:v>
              </c:pt>
              <c:pt idx="3208">
                <c:v>270.80000000000501</c:v>
              </c:pt>
              <c:pt idx="3209">
                <c:v>270.90000000000464</c:v>
              </c:pt>
              <c:pt idx="3210">
                <c:v>271.000000000005</c:v>
              </c:pt>
              <c:pt idx="3211">
                <c:v>271.10000000000502</c:v>
              </c:pt>
              <c:pt idx="3212">
                <c:v>271.20000000000499</c:v>
              </c:pt>
              <c:pt idx="3213">
                <c:v>271.30000000000501</c:v>
              </c:pt>
              <c:pt idx="3214">
                <c:v>271.40000000000464</c:v>
              </c:pt>
              <c:pt idx="3215">
                <c:v>271.500000000005</c:v>
              </c:pt>
              <c:pt idx="3216">
                <c:v>271.60000000000502</c:v>
              </c:pt>
              <c:pt idx="3217">
                <c:v>271.70000000000499</c:v>
              </c:pt>
              <c:pt idx="3218">
                <c:v>271.80000000000501</c:v>
              </c:pt>
              <c:pt idx="3219">
                <c:v>271.90000000000464</c:v>
              </c:pt>
              <c:pt idx="3220">
                <c:v>272.000000000005</c:v>
              </c:pt>
              <c:pt idx="3221">
                <c:v>272.10000000000502</c:v>
              </c:pt>
              <c:pt idx="3222">
                <c:v>272.20000000000499</c:v>
              </c:pt>
              <c:pt idx="3223">
                <c:v>272.30000000000501</c:v>
              </c:pt>
              <c:pt idx="3224">
                <c:v>272.40000000000464</c:v>
              </c:pt>
              <c:pt idx="3225">
                <c:v>272.500000000005</c:v>
              </c:pt>
              <c:pt idx="3226">
                <c:v>272.60000000000502</c:v>
              </c:pt>
              <c:pt idx="3227">
                <c:v>272.70000000000499</c:v>
              </c:pt>
              <c:pt idx="3228">
                <c:v>272.80000000000501</c:v>
              </c:pt>
              <c:pt idx="3229">
                <c:v>272.90000000000464</c:v>
              </c:pt>
              <c:pt idx="3230">
                <c:v>273.000000000005</c:v>
              </c:pt>
              <c:pt idx="3231">
                <c:v>273.10000000000502</c:v>
              </c:pt>
              <c:pt idx="3232">
                <c:v>273.20000000000499</c:v>
              </c:pt>
              <c:pt idx="3233">
                <c:v>273.30000000000501</c:v>
              </c:pt>
              <c:pt idx="3234">
                <c:v>273.40000000000464</c:v>
              </c:pt>
              <c:pt idx="3235">
                <c:v>273.500000000005</c:v>
              </c:pt>
              <c:pt idx="3236">
                <c:v>273.60000000000502</c:v>
              </c:pt>
              <c:pt idx="3237">
                <c:v>273.70000000000499</c:v>
              </c:pt>
              <c:pt idx="3238">
                <c:v>273.80000000000501</c:v>
              </c:pt>
              <c:pt idx="3239">
                <c:v>273.90000000000464</c:v>
              </c:pt>
              <c:pt idx="3240">
                <c:v>274.000000000005</c:v>
              </c:pt>
              <c:pt idx="3241">
                <c:v>274.10000000000502</c:v>
              </c:pt>
              <c:pt idx="3242">
                <c:v>274.20000000000499</c:v>
              </c:pt>
              <c:pt idx="3243">
                <c:v>274.30000000000501</c:v>
              </c:pt>
              <c:pt idx="3244">
                <c:v>274.40000000000464</c:v>
              </c:pt>
              <c:pt idx="3245">
                <c:v>274.500000000005</c:v>
              </c:pt>
              <c:pt idx="3246">
                <c:v>274.60000000000502</c:v>
              </c:pt>
              <c:pt idx="3247">
                <c:v>274.70000000000499</c:v>
              </c:pt>
              <c:pt idx="3248">
                <c:v>274.80000000000501</c:v>
              </c:pt>
              <c:pt idx="3249">
                <c:v>274.90000000000464</c:v>
              </c:pt>
              <c:pt idx="3250">
                <c:v>275.000000000005</c:v>
              </c:pt>
              <c:pt idx="3251">
                <c:v>275.10000000000502</c:v>
              </c:pt>
              <c:pt idx="3252">
                <c:v>275.20000000000499</c:v>
              </c:pt>
              <c:pt idx="3253">
                <c:v>275.30000000000501</c:v>
              </c:pt>
              <c:pt idx="3254">
                <c:v>275.40000000000464</c:v>
              </c:pt>
              <c:pt idx="3255">
                <c:v>275.500000000005</c:v>
              </c:pt>
              <c:pt idx="3256">
                <c:v>275.60000000000502</c:v>
              </c:pt>
              <c:pt idx="3257">
                <c:v>275.70000000000499</c:v>
              </c:pt>
              <c:pt idx="3258">
                <c:v>275.80000000000501</c:v>
              </c:pt>
              <c:pt idx="3259">
                <c:v>275.90000000000464</c:v>
              </c:pt>
              <c:pt idx="3260">
                <c:v>276.000000000005</c:v>
              </c:pt>
              <c:pt idx="3261">
                <c:v>276.10000000000502</c:v>
              </c:pt>
              <c:pt idx="3262">
                <c:v>276.20000000000499</c:v>
              </c:pt>
              <c:pt idx="3263">
                <c:v>276.30000000000501</c:v>
              </c:pt>
              <c:pt idx="3264">
                <c:v>276.40000000000464</c:v>
              </c:pt>
              <c:pt idx="3265">
                <c:v>276.500000000005</c:v>
              </c:pt>
              <c:pt idx="3266">
                <c:v>276.60000000000502</c:v>
              </c:pt>
              <c:pt idx="3267">
                <c:v>276.70000000000499</c:v>
              </c:pt>
              <c:pt idx="3268">
                <c:v>276.80000000000501</c:v>
              </c:pt>
              <c:pt idx="3269">
                <c:v>276.90000000000464</c:v>
              </c:pt>
              <c:pt idx="3270">
                <c:v>277.000000000005</c:v>
              </c:pt>
              <c:pt idx="3271">
                <c:v>277.10000000000502</c:v>
              </c:pt>
              <c:pt idx="3272">
                <c:v>277.20000000000499</c:v>
              </c:pt>
              <c:pt idx="3273">
                <c:v>277.30000000000501</c:v>
              </c:pt>
              <c:pt idx="3274">
                <c:v>277.40000000000464</c:v>
              </c:pt>
              <c:pt idx="3275">
                <c:v>277.500000000005</c:v>
              </c:pt>
              <c:pt idx="3276">
                <c:v>277.60000000000502</c:v>
              </c:pt>
              <c:pt idx="3277">
                <c:v>277.70000000000499</c:v>
              </c:pt>
              <c:pt idx="3278">
                <c:v>277.80000000000501</c:v>
              </c:pt>
              <c:pt idx="3279">
                <c:v>277.90000000000464</c:v>
              </c:pt>
              <c:pt idx="3280">
                <c:v>278.000000000005</c:v>
              </c:pt>
              <c:pt idx="3281">
                <c:v>278.10000000000502</c:v>
              </c:pt>
              <c:pt idx="3282">
                <c:v>278.20000000000499</c:v>
              </c:pt>
              <c:pt idx="3283">
                <c:v>278.30000000000501</c:v>
              </c:pt>
              <c:pt idx="3284">
                <c:v>278.40000000000464</c:v>
              </c:pt>
              <c:pt idx="3285">
                <c:v>278.500000000005</c:v>
              </c:pt>
              <c:pt idx="3286">
                <c:v>278.60000000000502</c:v>
              </c:pt>
              <c:pt idx="3287">
                <c:v>278.70000000000499</c:v>
              </c:pt>
              <c:pt idx="3288">
                <c:v>278.80000000000501</c:v>
              </c:pt>
              <c:pt idx="3289">
                <c:v>278.90000000000464</c:v>
              </c:pt>
              <c:pt idx="3290">
                <c:v>279.000000000005</c:v>
              </c:pt>
              <c:pt idx="3291">
                <c:v>279.10000000000502</c:v>
              </c:pt>
              <c:pt idx="3292">
                <c:v>279.20000000000499</c:v>
              </c:pt>
              <c:pt idx="3293">
                <c:v>279.30000000000501</c:v>
              </c:pt>
              <c:pt idx="3294">
                <c:v>279.40000000000464</c:v>
              </c:pt>
              <c:pt idx="3295">
                <c:v>279.500000000005</c:v>
              </c:pt>
              <c:pt idx="3296">
                <c:v>279.60000000000502</c:v>
              </c:pt>
              <c:pt idx="3297">
                <c:v>279.70000000000499</c:v>
              </c:pt>
              <c:pt idx="3298">
                <c:v>279.80000000000501</c:v>
              </c:pt>
              <c:pt idx="3299">
                <c:v>279.90000000000464</c:v>
              </c:pt>
              <c:pt idx="3300">
                <c:v>280.000000000005</c:v>
              </c:pt>
              <c:pt idx="3301">
                <c:v>280.10000000000502</c:v>
              </c:pt>
              <c:pt idx="3302">
                <c:v>280.20000000000499</c:v>
              </c:pt>
              <c:pt idx="3303">
                <c:v>280.30000000000501</c:v>
              </c:pt>
              <c:pt idx="3304">
                <c:v>280.40000000000464</c:v>
              </c:pt>
              <c:pt idx="3305">
                <c:v>280.500000000005</c:v>
              </c:pt>
              <c:pt idx="3306">
                <c:v>280.60000000000502</c:v>
              </c:pt>
              <c:pt idx="3307">
                <c:v>280.70000000000499</c:v>
              </c:pt>
              <c:pt idx="3308">
                <c:v>280.80000000000501</c:v>
              </c:pt>
              <c:pt idx="3309">
                <c:v>280.90000000000464</c:v>
              </c:pt>
              <c:pt idx="3310">
                <c:v>281.000000000005</c:v>
              </c:pt>
              <c:pt idx="3311">
                <c:v>281.10000000000502</c:v>
              </c:pt>
              <c:pt idx="3312">
                <c:v>281.20000000000499</c:v>
              </c:pt>
              <c:pt idx="3313">
                <c:v>281.30000000000501</c:v>
              </c:pt>
              <c:pt idx="3314">
                <c:v>281.40000000000464</c:v>
              </c:pt>
              <c:pt idx="3315">
                <c:v>281.500000000005</c:v>
              </c:pt>
              <c:pt idx="3316">
                <c:v>281.60000000000502</c:v>
              </c:pt>
              <c:pt idx="3317">
                <c:v>281.70000000000499</c:v>
              </c:pt>
              <c:pt idx="3318">
                <c:v>281.80000000000501</c:v>
              </c:pt>
              <c:pt idx="3319">
                <c:v>281.90000000000464</c:v>
              </c:pt>
              <c:pt idx="3320">
                <c:v>282.000000000005</c:v>
              </c:pt>
              <c:pt idx="3321">
                <c:v>282.10000000000502</c:v>
              </c:pt>
              <c:pt idx="3322">
                <c:v>282.20000000000499</c:v>
              </c:pt>
              <c:pt idx="3323">
                <c:v>282.30000000000501</c:v>
              </c:pt>
              <c:pt idx="3324">
                <c:v>282.40000000000464</c:v>
              </c:pt>
              <c:pt idx="3325">
                <c:v>282.500000000005</c:v>
              </c:pt>
              <c:pt idx="3326">
                <c:v>282.60000000000502</c:v>
              </c:pt>
              <c:pt idx="3327">
                <c:v>282.70000000000499</c:v>
              </c:pt>
              <c:pt idx="3328">
                <c:v>282.80000000000501</c:v>
              </c:pt>
              <c:pt idx="3329">
                <c:v>282.90000000000464</c:v>
              </c:pt>
              <c:pt idx="3330">
                <c:v>283.000000000005</c:v>
              </c:pt>
              <c:pt idx="3331">
                <c:v>283.10000000000502</c:v>
              </c:pt>
              <c:pt idx="3332">
                <c:v>283.20000000000499</c:v>
              </c:pt>
              <c:pt idx="3333">
                <c:v>283.30000000000501</c:v>
              </c:pt>
              <c:pt idx="3334">
                <c:v>283.40000000000464</c:v>
              </c:pt>
              <c:pt idx="3335">
                <c:v>283.500000000005</c:v>
              </c:pt>
              <c:pt idx="3336">
                <c:v>283.60000000000502</c:v>
              </c:pt>
              <c:pt idx="3337">
                <c:v>283.70000000000499</c:v>
              </c:pt>
              <c:pt idx="3338">
                <c:v>283.80000000000501</c:v>
              </c:pt>
              <c:pt idx="3339">
                <c:v>283.90000000000464</c:v>
              </c:pt>
              <c:pt idx="3340">
                <c:v>284.000000000005</c:v>
              </c:pt>
              <c:pt idx="3341">
                <c:v>284.10000000000502</c:v>
              </c:pt>
              <c:pt idx="3342">
                <c:v>284.20000000000499</c:v>
              </c:pt>
              <c:pt idx="3343">
                <c:v>284.30000000000501</c:v>
              </c:pt>
              <c:pt idx="3344">
                <c:v>284.40000000000464</c:v>
              </c:pt>
              <c:pt idx="3345">
                <c:v>284.500000000005</c:v>
              </c:pt>
              <c:pt idx="3346">
                <c:v>284.60000000000502</c:v>
              </c:pt>
              <c:pt idx="3347">
                <c:v>284.70000000000499</c:v>
              </c:pt>
              <c:pt idx="3348">
                <c:v>284.80000000000501</c:v>
              </c:pt>
              <c:pt idx="3349">
                <c:v>284.90000000000464</c:v>
              </c:pt>
              <c:pt idx="3350">
                <c:v>285.000000000005</c:v>
              </c:pt>
              <c:pt idx="3351">
                <c:v>285.10000000000502</c:v>
              </c:pt>
              <c:pt idx="3352">
                <c:v>285.20000000000499</c:v>
              </c:pt>
              <c:pt idx="3353">
                <c:v>285.30000000000501</c:v>
              </c:pt>
              <c:pt idx="3354">
                <c:v>285.40000000000464</c:v>
              </c:pt>
              <c:pt idx="3355">
                <c:v>285.500000000005</c:v>
              </c:pt>
              <c:pt idx="3356">
                <c:v>285.60000000000502</c:v>
              </c:pt>
              <c:pt idx="3357">
                <c:v>285.70000000000499</c:v>
              </c:pt>
              <c:pt idx="3358">
                <c:v>285.80000000000501</c:v>
              </c:pt>
              <c:pt idx="3359">
                <c:v>285.90000000000464</c:v>
              </c:pt>
              <c:pt idx="3360">
                <c:v>286.000000000005</c:v>
              </c:pt>
              <c:pt idx="3361">
                <c:v>286.10000000000502</c:v>
              </c:pt>
              <c:pt idx="3362">
                <c:v>286.20000000000499</c:v>
              </c:pt>
              <c:pt idx="3363">
                <c:v>286.30000000000501</c:v>
              </c:pt>
              <c:pt idx="3364">
                <c:v>286.40000000000464</c:v>
              </c:pt>
              <c:pt idx="3365">
                <c:v>286.500000000005</c:v>
              </c:pt>
              <c:pt idx="3366">
                <c:v>286.60000000000502</c:v>
              </c:pt>
              <c:pt idx="3367">
                <c:v>286.70000000000499</c:v>
              </c:pt>
              <c:pt idx="3368">
                <c:v>286.80000000000501</c:v>
              </c:pt>
              <c:pt idx="3369">
                <c:v>286.90000000000464</c:v>
              </c:pt>
              <c:pt idx="3370">
                <c:v>287.000000000005</c:v>
              </c:pt>
              <c:pt idx="3371">
                <c:v>287.10000000000502</c:v>
              </c:pt>
              <c:pt idx="3372">
                <c:v>287.20000000000499</c:v>
              </c:pt>
              <c:pt idx="3373">
                <c:v>287.30000000000501</c:v>
              </c:pt>
              <c:pt idx="3374">
                <c:v>287.40000000000464</c:v>
              </c:pt>
              <c:pt idx="3375">
                <c:v>287.500000000005</c:v>
              </c:pt>
              <c:pt idx="3376">
                <c:v>287.60000000000502</c:v>
              </c:pt>
              <c:pt idx="3377">
                <c:v>287.70000000000499</c:v>
              </c:pt>
              <c:pt idx="3378">
                <c:v>287.80000000000501</c:v>
              </c:pt>
              <c:pt idx="3379">
                <c:v>287.90000000000464</c:v>
              </c:pt>
              <c:pt idx="3380">
                <c:v>288.000000000005</c:v>
              </c:pt>
              <c:pt idx="3381">
                <c:v>288.10000000000502</c:v>
              </c:pt>
              <c:pt idx="3382">
                <c:v>288.20000000000499</c:v>
              </c:pt>
              <c:pt idx="3383">
                <c:v>288.30000000000501</c:v>
              </c:pt>
              <c:pt idx="3384">
                <c:v>288.40000000000464</c:v>
              </c:pt>
              <c:pt idx="3385">
                <c:v>288.500000000005</c:v>
              </c:pt>
              <c:pt idx="3386">
                <c:v>288.60000000000502</c:v>
              </c:pt>
              <c:pt idx="3387">
                <c:v>288.70000000000499</c:v>
              </c:pt>
              <c:pt idx="3388">
                <c:v>288.80000000000501</c:v>
              </c:pt>
              <c:pt idx="3389">
                <c:v>288.90000000000464</c:v>
              </c:pt>
              <c:pt idx="3390">
                <c:v>289.000000000005</c:v>
              </c:pt>
              <c:pt idx="3391">
                <c:v>289.10000000000502</c:v>
              </c:pt>
              <c:pt idx="3392">
                <c:v>289.20000000000499</c:v>
              </c:pt>
              <c:pt idx="3393">
                <c:v>289.30000000000501</c:v>
              </c:pt>
              <c:pt idx="3394">
                <c:v>289.40000000000464</c:v>
              </c:pt>
              <c:pt idx="3395">
                <c:v>289.500000000005</c:v>
              </c:pt>
              <c:pt idx="3396">
                <c:v>289.60000000000502</c:v>
              </c:pt>
              <c:pt idx="3397">
                <c:v>289.70000000000499</c:v>
              </c:pt>
              <c:pt idx="3398">
                <c:v>289.80000000000501</c:v>
              </c:pt>
              <c:pt idx="3399">
                <c:v>289.90000000000464</c:v>
              </c:pt>
              <c:pt idx="3400">
                <c:v>290.000000000005</c:v>
              </c:pt>
              <c:pt idx="3401">
                <c:v>290.10000000000502</c:v>
              </c:pt>
              <c:pt idx="3402">
                <c:v>290.20000000000499</c:v>
              </c:pt>
              <c:pt idx="3403">
                <c:v>290.30000000000501</c:v>
              </c:pt>
              <c:pt idx="3404">
                <c:v>290.40000000000464</c:v>
              </c:pt>
              <c:pt idx="3405">
                <c:v>290.500000000005</c:v>
              </c:pt>
              <c:pt idx="3406">
                <c:v>290.60000000000502</c:v>
              </c:pt>
              <c:pt idx="3407">
                <c:v>290.70000000000499</c:v>
              </c:pt>
              <c:pt idx="3408">
                <c:v>290.80000000000501</c:v>
              </c:pt>
              <c:pt idx="3409">
                <c:v>290.90000000000464</c:v>
              </c:pt>
              <c:pt idx="3410">
                <c:v>291.000000000005</c:v>
              </c:pt>
              <c:pt idx="3411">
                <c:v>291.10000000000502</c:v>
              </c:pt>
              <c:pt idx="3412">
                <c:v>291.20000000000499</c:v>
              </c:pt>
              <c:pt idx="3413">
                <c:v>291.30000000000501</c:v>
              </c:pt>
              <c:pt idx="3414">
                <c:v>291.40000000000464</c:v>
              </c:pt>
              <c:pt idx="3415">
                <c:v>291.500000000005</c:v>
              </c:pt>
              <c:pt idx="3416">
                <c:v>291.60000000000502</c:v>
              </c:pt>
              <c:pt idx="3417">
                <c:v>291.70000000000499</c:v>
              </c:pt>
              <c:pt idx="3418">
                <c:v>291.80000000000501</c:v>
              </c:pt>
              <c:pt idx="3419">
                <c:v>291.90000000000464</c:v>
              </c:pt>
              <c:pt idx="3420">
                <c:v>292.000000000005</c:v>
              </c:pt>
              <c:pt idx="3421">
                <c:v>292.10000000000502</c:v>
              </c:pt>
              <c:pt idx="3422">
                <c:v>292.20000000000499</c:v>
              </c:pt>
              <c:pt idx="3423">
                <c:v>292.30000000000501</c:v>
              </c:pt>
              <c:pt idx="3424">
                <c:v>292.40000000000464</c:v>
              </c:pt>
              <c:pt idx="3425">
                <c:v>292.500000000005</c:v>
              </c:pt>
              <c:pt idx="3426">
                <c:v>292.60000000000502</c:v>
              </c:pt>
              <c:pt idx="3427">
                <c:v>292.70000000000499</c:v>
              </c:pt>
              <c:pt idx="3428">
                <c:v>292.80000000000501</c:v>
              </c:pt>
              <c:pt idx="3429">
                <c:v>292.90000000000464</c:v>
              </c:pt>
              <c:pt idx="3430">
                <c:v>293.000000000005</c:v>
              </c:pt>
              <c:pt idx="3431">
                <c:v>293.10000000000502</c:v>
              </c:pt>
              <c:pt idx="3432">
                <c:v>293.20000000000499</c:v>
              </c:pt>
              <c:pt idx="3433">
                <c:v>293.30000000000501</c:v>
              </c:pt>
              <c:pt idx="3434">
                <c:v>293.40000000000464</c:v>
              </c:pt>
              <c:pt idx="3435">
                <c:v>293.500000000005</c:v>
              </c:pt>
              <c:pt idx="3436">
                <c:v>293.60000000000502</c:v>
              </c:pt>
              <c:pt idx="3437">
                <c:v>293.70000000000499</c:v>
              </c:pt>
              <c:pt idx="3438">
                <c:v>293.80000000000501</c:v>
              </c:pt>
              <c:pt idx="3439">
                <c:v>293.90000000000464</c:v>
              </c:pt>
              <c:pt idx="3440">
                <c:v>294.000000000005</c:v>
              </c:pt>
              <c:pt idx="3441">
                <c:v>294.10000000000502</c:v>
              </c:pt>
              <c:pt idx="3442">
                <c:v>294.20000000000499</c:v>
              </c:pt>
              <c:pt idx="3443">
                <c:v>294.30000000000501</c:v>
              </c:pt>
              <c:pt idx="3444">
                <c:v>294.40000000000464</c:v>
              </c:pt>
              <c:pt idx="3445">
                <c:v>294.500000000005</c:v>
              </c:pt>
              <c:pt idx="3446">
                <c:v>294.60000000000502</c:v>
              </c:pt>
              <c:pt idx="3447">
                <c:v>294.70000000000499</c:v>
              </c:pt>
              <c:pt idx="3448">
                <c:v>294.80000000000501</c:v>
              </c:pt>
              <c:pt idx="3449">
                <c:v>294.90000000000464</c:v>
              </c:pt>
              <c:pt idx="3450">
                <c:v>295.000000000005</c:v>
              </c:pt>
              <c:pt idx="3451">
                <c:v>295.10000000000502</c:v>
              </c:pt>
              <c:pt idx="3452">
                <c:v>295.20000000000499</c:v>
              </c:pt>
              <c:pt idx="3453">
                <c:v>295.30000000000501</c:v>
              </c:pt>
              <c:pt idx="3454">
                <c:v>295.40000000000464</c:v>
              </c:pt>
              <c:pt idx="3455">
                <c:v>295.500000000005</c:v>
              </c:pt>
              <c:pt idx="3456">
                <c:v>295.60000000000502</c:v>
              </c:pt>
              <c:pt idx="3457">
                <c:v>295.70000000000499</c:v>
              </c:pt>
              <c:pt idx="3458">
                <c:v>295.80000000000501</c:v>
              </c:pt>
              <c:pt idx="3459">
                <c:v>295.90000000000464</c:v>
              </c:pt>
              <c:pt idx="3460">
                <c:v>296.000000000005</c:v>
              </c:pt>
              <c:pt idx="3461">
                <c:v>296.10000000000502</c:v>
              </c:pt>
              <c:pt idx="3462">
                <c:v>296.20000000000499</c:v>
              </c:pt>
              <c:pt idx="3463">
                <c:v>296.30000000000501</c:v>
              </c:pt>
              <c:pt idx="3464">
                <c:v>296.40000000000464</c:v>
              </c:pt>
              <c:pt idx="3465">
                <c:v>296.500000000005</c:v>
              </c:pt>
              <c:pt idx="3466">
                <c:v>296.60000000000502</c:v>
              </c:pt>
              <c:pt idx="3467">
                <c:v>296.70000000000499</c:v>
              </c:pt>
              <c:pt idx="3468">
                <c:v>296.80000000000501</c:v>
              </c:pt>
              <c:pt idx="3469">
                <c:v>296.90000000000464</c:v>
              </c:pt>
              <c:pt idx="3470">
                <c:v>297.000000000005</c:v>
              </c:pt>
              <c:pt idx="3471">
                <c:v>297.10000000000502</c:v>
              </c:pt>
              <c:pt idx="3472">
                <c:v>297.20000000000499</c:v>
              </c:pt>
              <c:pt idx="3473">
                <c:v>297.30000000000501</c:v>
              </c:pt>
              <c:pt idx="3474">
                <c:v>297.40000000000464</c:v>
              </c:pt>
              <c:pt idx="3475">
                <c:v>297.500000000005</c:v>
              </c:pt>
              <c:pt idx="3476">
                <c:v>297.60000000000502</c:v>
              </c:pt>
              <c:pt idx="3477">
                <c:v>297.70000000000499</c:v>
              </c:pt>
              <c:pt idx="3478">
                <c:v>297.80000000000501</c:v>
              </c:pt>
              <c:pt idx="3479">
                <c:v>297.90000000000464</c:v>
              </c:pt>
              <c:pt idx="3480">
                <c:v>298.000000000005</c:v>
              </c:pt>
              <c:pt idx="3481">
                <c:v>298.10000000000502</c:v>
              </c:pt>
              <c:pt idx="3482">
                <c:v>298.20000000000499</c:v>
              </c:pt>
              <c:pt idx="3483">
                <c:v>298.30000000000501</c:v>
              </c:pt>
              <c:pt idx="3484">
                <c:v>298.40000000000464</c:v>
              </c:pt>
              <c:pt idx="3485">
                <c:v>298.500000000005</c:v>
              </c:pt>
              <c:pt idx="3486">
                <c:v>298.60000000000502</c:v>
              </c:pt>
              <c:pt idx="3487">
                <c:v>298.70000000000499</c:v>
              </c:pt>
              <c:pt idx="3488">
                <c:v>298.80000000000501</c:v>
              </c:pt>
              <c:pt idx="3489">
                <c:v>298.90000000000464</c:v>
              </c:pt>
              <c:pt idx="3490">
                <c:v>299.000000000005</c:v>
              </c:pt>
              <c:pt idx="3491">
                <c:v>299.10000000000502</c:v>
              </c:pt>
              <c:pt idx="3492">
                <c:v>299.20000000000499</c:v>
              </c:pt>
              <c:pt idx="3493">
                <c:v>299.30000000000501</c:v>
              </c:pt>
              <c:pt idx="3494">
                <c:v>299.40000000000464</c:v>
              </c:pt>
              <c:pt idx="3495">
                <c:v>299.500000000005</c:v>
              </c:pt>
              <c:pt idx="3496">
                <c:v>299.60000000000502</c:v>
              </c:pt>
              <c:pt idx="3497">
                <c:v>299.70000000000499</c:v>
              </c:pt>
              <c:pt idx="3498">
                <c:v>299.80000000000501</c:v>
              </c:pt>
              <c:pt idx="3499">
                <c:v>299.90000000000464</c:v>
              </c:pt>
              <c:pt idx="3500">
                <c:v>300.000000000005</c:v>
              </c:pt>
              <c:pt idx="3501">
                <c:v>300.10000000000502</c:v>
              </c:pt>
              <c:pt idx="3502">
                <c:v>300.20000000000499</c:v>
              </c:pt>
              <c:pt idx="3503">
                <c:v>300.30000000000501</c:v>
              </c:pt>
              <c:pt idx="3504">
                <c:v>300.40000000000464</c:v>
              </c:pt>
              <c:pt idx="3505">
                <c:v>300.500000000005</c:v>
              </c:pt>
              <c:pt idx="3506">
                <c:v>300.60000000000502</c:v>
              </c:pt>
              <c:pt idx="3507">
                <c:v>300.70000000000499</c:v>
              </c:pt>
              <c:pt idx="3508">
                <c:v>300.80000000000501</c:v>
              </c:pt>
              <c:pt idx="3509">
                <c:v>300.90000000000464</c:v>
              </c:pt>
              <c:pt idx="3510">
                <c:v>301.000000000005</c:v>
              </c:pt>
              <c:pt idx="3511">
                <c:v>301.10000000000502</c:v>
              </c:pt>
              <c:pt idx="3512">
                <c:v>301.20000000000499</c:v>
              </c:pt>
              <c:pt idx="3513">
                <c:v>301.30000000000501</c:v>
              </c:pt>
              <c:pt idx="3514">
                <c:v>301.40000000000464</c:v>
              </c:pt>
              <c:pt idx="3515">
                <c:v>301.500000000005</c:v>
              </c:pt>
              <c:pt idx="3516">
                <c:v>301.60000000000502</c:v>
              </c:pt>
              <c:pt idx="3517">
                <c:v>301.70000000000499</c:v>
              </c:pt>
              <c:pt idx="3518">
                <c:v>301.80000000000501</c:v>
              </c:pt>
              <c:pt idx="3519">
                <c:v>301.90000000000464</c:v>
              </c:pt>
              <c:pt idx="3520">
                <c:v>302.000000000005</c:v>
              </c:pt>
              <c:pt idx="3521">
                <c:v>302.10000000000502</c:v>
              </c:pt>
              <c:pt idx="3522">
                <c:v>302.20000000000499</c:v>
              </c:pt>
              <c:pt idx="3523">
                <c:v>302.30000000000501</c:v>
              </c:pt>
              <c:pt idx="3524">
                <c:v>302.40000000000464</c:v>
              </c:pt>
              <c:pt idx="3525">
                <c:v>302.500000000005</c:v>
              </c:pt>
              <c:pt idx="3526">
                <c:v>302.60000000000502</c:v>
              </c:pt>
              <c:pt idx="3527">
                <c:v>302.70000000000499</c:v>
              </c:pt>
              <c:pt idx="3528">
                <c:v>302.80000000000501</c:v>
              </c:pt>
              <c:pt idx="3529">
                <c:v>302.90000000000464</c:v>
              </c:pt>
              <c:pt idx="3530">
                <c:v>303.000000000005</c:v>
              </c:pt>
              <c:pt idx="3531">
                <c:v>303.10000000000502</c:v>
              </c:pt>
              <c:pt idx="3532">
                <c:v>303.20000000000499</c:v>
              </c:pt>
              <c:pt idx="3533">
                <c:v>303.30000000000501</c:v>
              </c:pt>
              <c:pt idx="3534">
                <c:v>303.40000000000464</c:v>
              </c:pt>
              <c:pt idx="3535">
                <c:v>303.500000000005</c:v>
              </c:pt>
              <c:pt idx="3536">
                <c:v>303.60000000000502</c:v>
              </c:pt>
              <c:pt idx="3537">
                <c:v>303.70000000000499</c:v>
              </c:pt>
              <c:pt idx="3538">
                <c:v>303.80000000000501</c:v>
              </c:pt>
              <c:pt idx="3539">
                <c:v>303.90000000000464</c:v>
              </c:pt>
              <c:pt idx="3540">
                <c:v>304.000000000005</c:v>
              </c:pt>
              <c:pt idx="3541">
                <c:v>304.10000000000502</c:v>
              </c:pt>
              <c:pt idx="3542">
                <c:v>304.20000000000499</c:v>
              </c:pt>
              <c:pt idx="3543">
                <c:v>304.30000000000501</c:v>
              </c:pt>
              <c:pt idx="3544">
                <c:v>304.40000000000464</c:v>
              </c:pt>
              <c:pt idx="3545">
                <c:v>304.500000000005</c:v>
              </c:pt>
              <c:pt idx="3546">
                <c:v>304.60000000000502</c:v>
              </c:pt>
              <c:pt idx="3547">
                <c:v>304.70000000000499</c:v>
              </c:pt>
              <c:pt idx="3548">
                <c:v>304.80000000000501</c:v>
              </c:pt>
              <c:pt idx="3549">
                <c:v>304.90000000000464</c:v>
              </c:pt>
              <c:pt idx="3550">
                <c:v>305.000000000005</c:v>
              </c:pt>
              <c:pt idx="3551">
                <c:v>305.10000000000502</c:v>
              </c:pt>
              <c:pt idx="3552">
                <c:v>305.20000000000499</c:v>
              </c:pt>
              <c:pt idx="3553">
                <c:v>305.30000000000501</c:v>
              </c:pt>
              <c:pt idx="3554">
                <c:v>305.40000000000464</c:v>
              </c:pt>
              <c:pt idx="3555">
                <c:v>305.500000000005</c:v>
              </c:pt>
              <c:pt idx="3556">
                <c:v>305.60000000000502</c:v>
              </c:pt>
              <c:pt idx="3557">
                <c:v>305.70000000000499</c:v>
              </c:pt>
              <c:pt idx="3558">
                <c:v>305.80000000000501</c:v>
              </c:pt>
              <c:pt idx="3559">
                <c:v>305.90000000000464</c:v>
              </c:pt>
              <c:pt idx="3560">
                <c:v>306.000000000005</c:v>
              </c:pt>
              <c:pt idx="3561">
                <c:v>306.10000000000502</c:v>
              </c:pt>
              <c:pt idx="3562">
                <c:v>306.20000000000499</c:v>
              </c:pt>
              <c:pt idx="3563">
                <c:v>306.30000000000501</c:v>
              </c:pt>
              <c:pt idx="3564">
                <c:v>306.40000000000464</c:v>
              </c:pt>
              <c:pt idx="3565">
                <c:v>306.500000000005</c:v>
              </c:pt>
              <c:pt idx="3566">
                <c:v>306.60000000000502</c:v>
              </c:pt>
              <c:pt idx="3567">
                <c:v>306.70000000000499</c:v>
              </c:pt>
              <c:pt idx="3568">
                <c:v>306.80000000000501</c:v>
              </c:pt>
              <c:pt idx="3569">
                <c:v>306.90000000000464</c:v>
              </c:pt>
              <c:pt idx="3570">
                <c:v>307.000000000005</c:v>
              </c:pt>
              <c:pt idx="3571">
                <c:v>307.10000000000502</c:v>
              </c:pt>
              <c:pt idx="3572">
                <c:v>307.20000000000499</c:v>
              </c:pt>
              <c:pt idx="3573">
                <c:v>307.30000000000501</c:v>
              </c:pt>
              <c:pt idx="3574">
                <c:v>307.40000000000464</c:v>
              </c:pt>
              <c:pt idx="3575">
                <c:v>307.500000000005</c:v>
              </c:pt>
              <c:pt idx="3576">
                <c:v>307.60000000000502</c:v>
              </c:pt>
              <c:pt idx="3577">
                <c:v>307.70000000000499</c:v>
              </c:pt>
              <c:pt idx="3578">
                <c:v>307.80000000000501</c:v>
              </c:pt>
              <c:pt idx="3579">
                <c:v>307.90000000000464</c:v>
              </c:pt>
              <c:pt idx="3580">
                <c:v>308.000000000005</c:v>
              </c:pt>
              <c:pt idx="3581">
                <c:v>308.10000000000502</c:v>
              </c:pt>
              <c:pt idx="3582">
                <c:v>308.20000000000499</c:v>
              </c:pt>
              <c:pt idx="3583">
                <c:v>308.30000000000501</c:v>
              </c:pt>
              <c:pt idx="3584">
                <c:v>308.40000000000464</c:v>
              </c:pt>
              <c:pt idx="3585">
                <c:v>308.500000000005</c:v>
              </c:pt>
              <c:pt idx="3586">
                <c:v>308.60000000000502</c:v>
              </c:pt>
              <c:pt idx="3587">
                <c:v>308.70000000000499</c:v>
              </c:pt>
              <c:pt idx="3588">
                <c:v>308.80000000000501</c:v>
              </c:pt>
              <c:pt idx="3589">
                <c:v>308.90000000000464</c:v>
              </c:pt>
              <c:pt idx="3590">
                <c:v>309.000000000005</c:v>
              </c:pt>
              <c:pt idx="3591">
                <c:v>309.10000000000502</c:v>
              </c:pt>
              <c:pt idx="3592">
                <c:v>309.20000000000499</c:v>
              </c:pt>
              <c:pt idx="3593">
                <c:v>309.30000000000501</c:v>
              </c:pt>
              <c:pt idx="3594">
                <c:v>309.40000000000464</c:v>
              </c:pt>
              <c:pt idx="3595">
                <c:v>309.500000000005</c:v>
              </c:pt>
              <c:pt idx="3596">
                <c:v>309.60000000000502</c:v>
              </c:pt>
              <c:pt idx="3597">
                <c:v>309.70000000000499</c:v>
              </c:pt>
              <c:pt idx="3598">
                <c:v>309.80000000000501</c:v>
              </c:pt>
              <c:pt idx="3599">
                <c:v>309.90000000000464</c:v>
              </c:pt>
              <c:pt idx="3600">
                <c:v>310.000000000005</c:v>
              </c:pt>
              <c:pt idx="3601">
                <c:v>310.10000000000502</c:v>
              </c:pt>
              <c:pt idx="3602">
                <c:v>310.20000000000499</c:v>
              </c:pt>
              <c:pt idx="3603">
                <c:v>310.30000000000501</c:v>
              </c:pt>
              <c:pt idx="3604">
                <c:v>310.40000000000464</c:v>
              </c:pt>
              <c:pt idx="3605">
                <c:v>310.500000000005</c:v>
              </c:pt>
              <c:pt idx="3606">
                <c:v>310.60000000000502</c:v>
              </c:pt>
              <c:pt idx="3607">
                <c:v>310.70000000000499</c:v>
              </c:pt>
              <c:pt idx="3608">
                <c:v>310.80000000000501</c:v>
              </c:pt>
              <c:pt idx="3609">
                <c:v>310.90000000000464</c:v>
              </c:pt>
              <c:pt idx="3610">
                <c:v>311.000000000005</c:v>
              </c:pt>
              <c:pt idx="3611">
                <c:v>311.10000000000502</c:v>
              </c:pt>
              <c:pt idx="3612">
                <c:v>311.20000000000499</c:v>
              </c:pt>
              <c:pt idx="3613">
                <c:v>311.30000000000501</c:v>
              </c:pt>
              <c:pt idx="3614">
                <c:v>311.40000000000464</c:v>
              </c:pt>
              <c:pt idx="3615">
                <c:v>311.500000000005</c:v>
              </c:pt>
              <c:pt idx="3616">
                <c:v>311.60000000000502</c:v>
              </c:pt>
              <c:pt idx="3617">
                <c:v>311.70000000000499</c:v>
              </c:pt>
              <c:pt idx="3618">
                <c:v>311.80000000000501</c:v>
              </c:pt>
              <c:pt idx="3619">
                <c:v>311.90000000000464</c:v>
              </c:pt>
              <c:pt idx="3620">
                <c:v>312.000000000005</c:v>
              </c:pt>
              <c:pt idx="3621">
                <c:v>312.10000000000502</c:v>
              </c:pt>
              <c:pt idx="3622">
                <c:v>312.20000000000499</c:v>
              </c:pt>
              <c:pt idx="3623">
                <c:v>312.30000000000501</c:v>
              </c:pt>
              <c:pt idx="3624">
                <c:v>312.40000000000464</c:v>
              </c:pt>
              <c:pt idx="3625">
                <c:v>312.500000000005</c:v>
              </c:pt>
              <c:pt idx="3626">
                <c:v>312.60000000000502</c:v>
              </c:pt>
              <c:pt idx="3627">
                <c:v>312.70000000000499</c:v>
              </c:pt>
              <c:pt idx="3628">
                <c:v>312.80000000000501</c:v>
              </c:pt>
              <c:pt idx="3629">
                <c:v>312.90000000000464</c:v>
              </c:pt>
              <c:pt idx="3630">
                <c:v>313.000000000005</c:v>
              </c:pt>
              <c:pt idx="3631">
                <c:v>313.10000000000502</c:v>
              </c:pt>
              <c:pt idx="3632">
                <c:v>313.20000000000499</c:v>
              </c:pt>
              <c:pt idx="3633">
                <c:v>313.30000000000501</c:v>
              </c:pt>
              <c:pt idx="3634">
                <c:v>313.40000000000464</c:v>
              </c:pt>
              <c:pt idx="3635">
                <c:v>313.500000000005</c:v>
              </c:pt>
              <c:pt idx="3636">
                <c:v>313.60000000000502</c:v>
              </c:pt>
              <c:pt idx="3637">
                <c:v>313.70000000000499</c:v>
              </c:pt>
              <c:pt idx="3638">
                <c:v>313.80000000000501</c:v>
              </c:pt>
              <c:pt idx="3639">
                <c:v>313.90000000000464</c:v>
              </c:pt>
              <c:pt idx="3640">
                <c:v>314.000000000005</c:v>
              </c:pt>
              <c:pt idx="3641">
                <c:v>314.10000000000502</c:v>
              </c:pt>
              <c:pt idx="3642">
                <c:v>314.20000000000499</c:v>
              </c:pt>
              <c:pt idx="3643">
                <c:v>314.30000000000501</c:v>
              </c:pt>
              <c:pt idx="3644">
                <c:v>314.40000000000464</c:v>
              </c:pt>
              <c:pt idx="3645">
                <c:v>314.500000000005</c:v>
              </c:pt>
              <c:pt idx="3646">
                <c:v>314.60000000000502</c:v>
              </c:pt>
              <c:pt idx="3647">
                <c:v>314.70000000000499</c:v>
              </c:pt>
              <c:pt idx="3648">
                <c:v>314.80000000000501</c:v>
              </c:pt>
              <c:pt idx="3649">
                <c:v>314.90000000000464</c:v>
              </c:pt>
              <c:pt idx="3650">
                <c:v>315.000000000005</c:v>
              </c:pt>
              <c:pt idx="3651">
                <c:v>315.10000000000502</c:v>
              </c:pt>
              <c:pt idx="3652">
                <c:v>315.20000000000499</c:v>
              </c:pt>
              <c:pt idx="3653">
                <c:v>315.30000000000501</c:v>
              </c:pt>
              <c:pt idx="3654">
                <c:v>315.40000000000464</c:v>
              </c:pt>
              <c:pt idx="3655">
                <c:v>315.500000000005</c:v>
              </c:pt>
              <c:pt idx="3656">
                <c:v>315.60000000000502</c:v>
              </c:pt>
              <c:pt idx="3657">
                <c:v>315.70000000000499</c:v>
              </c:pt>
              <c:pt idx="3658">
                <c:v>315.80000000000501</c:v>
              </c:pt>
              <c:pt idx="3659">
                <c:v>315.90000000000464</c:v>
              </c:pt>
              <c:pt idx="3660">
                <c:v>316.000000000005</c:v>
              </c:pt>
              <c:pt idx="3661">
                <c:v>316.10000000000502</c:v>
              </c:pt>
              <c:pt idx="3662">
                <c:v>316.20000000000499</c:v>
              </c:pt>
              <c:pt idx="3663">
                <c:v>316.30000000000501</c:v>
              </c:pt>
              <c:pt idx="3664">
                <c:v>316.40000000000464</c:v>
              </c:pt>
              <c:pt idx="3665">
                <c:v>316.500000000005</c:v>
              </c:pt>
              <c:pt idx="3666">
                <c:v>316.60000000000502</c:v>
              </c:pt>
              <c:pt idx="3667">
                <c:v>316.70000000000499</c:v>
              </c:pt>
              <c:pt idx="3668">
                <c:v>316.80000000000501</c:v>
              </c:pt>
              <c:pt idx="3669">
                <c:v>316.90000000000464</c:v>
              </c:pt>
              <c:pt idx="3670">
                <c:v>317.000000000005</c:v>
              </c:pt>
              <c:pt idx="3671">
                <c:v>317.10000000000502</c:v>
              </c:pt>
              <c:pt idx="3672">
                <c:v>317.20000000000499</c:v>
              </c:pt>
              <c:pt idx="3673">
                <c:v>317.30000000000501</c:v>
              </c:pt>
              <c:pt idx="3674">
                <c:v>317.40000000000464</c:v>
              </c:pt>
              <c:pt idx="3675">
                <c:v>317.500000000005</c:v>
              </c:pt>
              <c:pt idx="3676">
                <c:v>317.60000000000502</c:v>
              </c:pt>
              <c:pt idx="3677">
                <c:v>317.70000000000499</c:v>
              </c:pt>
              <c:pt idx="3678">
                <c:v>317.80000000000501</c:v>
              </c:pt>
              <c:pt idx="3679">
                <c:v>317.90000000000464</c:v>
              </c:pt>
              <c:pt idx="3680">
                <c:v>318.000000000005</c:v>
              </c:pt>
              <c:pt idx="3681">
                <c:v>318.10000000000502</c:v>
              </c:pt>
              <c:pt idx="3682">
                <c:v>318.20000000000499</c:v>
              </c:pt>
              <c:pt idx="3683">
                <c:v>318.30000000000501</c:v>
              </c:pt>
              <c:pt idx="3684">
                <c:v>318.40000000000464</c:v>
              </c:pt>
              <c:pt idx="3685">
                <c:v>318.500000000005</c:v>
              </c:pt>
              <c:pt idx="3686">
                <c:v>318.60000000000502</c:v>
              </c:pt>
              <c:pt idx="3687">
                <c:v>318.70000000000499</c:v>
              </c:pt>
              <c:pt idx="3688">
                <c:v>318.80000000000501</c:v>
              </c:pt>
              <c:pt idx="3689">
                <c:v>318.90000000000464</c:v>
              </c:pt>
              <c:pt idx="3690">
                <c:v>319.000000000005</c:v>
              </c:pt>
              <c:pt idx="3691">
                <c:v>319.10000000000502</c:v>
              </c:pt>
              <c:pt idx="3692">
                <c:v>319.20000000000499</c:v>
              </c:pt>
              <c:pt idx="3693">
                <c:v>319.30000000000501</c:v>
              </c:pt>
              <c:pt idx="3694">
                <c:v>319.40000000000464</c:v>
              </c:pt>
              <c:pt idx="3695">
                <c:v>319.500000000005</c:v>
              </c:pt>
              <c:pt idx="3696">
                <c:v>319.60000000000502</c:v>
              </c:pt>
              <c:pt idx="3697">
                <c:v>319.70000000000499</c:v>
              </c:pt>
              <c:pt idx="3698">
                <c:v>319.80000000000501</c:v>
              </c:pt>
              <c:pt idx="3699">
                <c:v>319.90000000000464</c:v>
              </c:pt>
              <c:pt idx="3700">
                <c:v>320.000000000005</c:v>
              </c:pt>
              <c:pt idx="3701">
                <c:v>320.10000000000502</c:v>
              </c:pt>
              <c:pt idx="3702">
                <c:v>320.20000000000499</c:v>
              </c:pt>
              <c:pt idx="3703">
                <c:v>320.30000000000501</c:v>
              </c:pt>
              <c:pt idx="3704">
                <c:v>320.40000000000464</c:v>
              </c:pt>
              <c:pt idx="3705">
                <c:v>320.500000000005</c:v>
              </c:pt>
              <c:pt idx="3706">
                <c:v>320.60000000000502</c:v>
              </c:pt>
              <c:pt idx="3707">
                <c:v>320.70000000000499</c:v>
              </c:pt>
              <c:pt idx="3708">
                <c:v>320.80000000000501</c:v>
              </c:pt>
              <c:pt idx="3709">
                <c:v>320.90000000000464</c:v>
              </c:pt>
              <c:pt idx="3710">
                <c:v>321.000000000005</c:v>
              </c:pt>
              <c:pt idx="3711">
                <c:v>321.10000000000502</c:v>
              </c:pt>
              <c:pt idx="3712">
                <c:v>321.20000000000499</c:v>
              </c:pt>
              <c:pt idx="3713">
                <c:v>321.30000000000501</c:v>
              </c:pt>
              <c:pt idx="3714">
                <c:v>321.40000000000464</c:v>
              </c:pt>
              <c:pt idx="3715">
                <c:v>321.500000000005</c:v>
              </c:pt>
              <c:pt idx="3716">
                <c:v>321.60000000000502</c:v>
              </c:pt>
              <c:pt idx="3717">
                <c:v>321.70000000000499</c:v>
              </c:pt>
              <c:pt idx="3718">
                <c:v>321.80000000000501</c:v>
              </c:pt>
              <c:pt idx="3719">
                <c:v>321.90000000000464</c:v>
              </c:pt>
              <c:pt idx="3720">
                <c:v>322.000000000005</c:v>
              </c:pt>
              <c:pt idx="3721">
                <c:v>322.10000000000502</c:v>
              </c:pt>
              <c:pt idx="3722">
                <c:v>322.20000000000499</c:v>
              </c:pt>
              <c:pt idx="3723">
                <c:v>322.30000000000501</c:v>
              </c:pt>
              <c:pt idx="3724">
                <c:v>322.40000000000464</c:v>
              </c:pt>
              <c:pt idx="3725">
                <c:v>322.500000000005</c:v>
              </c:pt>
              <c:pt idx="3726">
                <c:v>322.60000000000502</c:v>
              </c:pt>
              <c:pt idx="3727">
                <c:v>322.70000000000499</c:v>
              </c:pt>
              <c:pt idx="3728">
                <c:v>322.80000000000501</c:v>
              </c:pt>
              <c:pt idx="3729">
                <c:v>322.90000000000464</c:v>
              </c:pt>
              <c:pt idx="3730">
                <c:v>323.000000000005</c:v>
              </c:pt>
              <c:pt idx="3731">
                <c:v>323.10000000000502</c:v>
              </c:pt>
              <c:pt idx="3732">
                <c:v>323.20000000000499</c:v>
              </c:pt>
              <c:pt idx="3733">
                <c:v>323.30000000000501</c:v>
              </c:pt>
              <c:pt idx="3734">
                <c:v>323.40000000000464</c:v>
              </c:pt>
              <c:pt idx="3735">
                <c:v>323.500000000005</c:v>
              </c:pt>
              <c:pt idx="3736">
                <c:v>323.60000000000502</c:v>
              </c:pt>
              <c:pt idx="3737">
                <c:v>323.70000000000499</c:v>
              </c:pt>
              <c:pt idx="3738">
                <c:v>323.80000000000501</c:v>
              </c:pt>
              <c:pt idx="3739">
                <c:v>323.90000000000464</c:v>
              </c:pt>
              <c:pt idx="3740">
                <c:v>324.000000000005</c:v>
              </c:pt>
              <c:pt idx="3741">
                <c:v>324.10000000000502</c:v>
              </c:pt>
              <c:pt idx="3742">
                <c:v>324.20000000000499</c:v>
              </c:pt>
              <c:pt idx="3743">
                <c:v>324.30000000000501</c:v>
              </c:pt>
              <c:pt idx="3744">
                <c:v>324.40000000000464</c:v>
              </c:pt>
              <c:pt idx="3745">
                <c:v>324.500000000005</c:v>
              </c:pt>
              <c:pt idx="3746">
                <c:v>324.60000000000502</c:v>
              </c:pt>
              <c:pt idx="3747">
                <c:v>324.70000000000499</c:v>
              </c:pt>
              <c:pt idx="3748">
                <c:v>324.80000000000501</c:v>
              </c:pt>
              <c:pt idx="3749">
                <c:v>324.90000000000464</c:v>
              </c:pt>
              <c:pt idx="3750">
                <c:v>325.000000000005</c:v>
              </c:pt>
              <c:pt idx="3751">
                <c:v>325.10000000000502</c:v>
              </c:pt>
              <c:pt idx="3752">
                <c:v>325.20000000000499</c:v>
              </c:pt>
              <c:pt idx="3753">
                <c:v>325.30000000000501</c:v>
              </c:pt>
              <c:pt idx="3754">
                <c:v>325.40000000000464</c:v>
              </c:pt>
              <c:pt idx="3755">
                <c:v>325.500000000005</c:v>
              </c:pt>
              <c:pt idx="3756">
                <c:v>325.60000000000502</c:v>
              </c:pt>
              <c:pt idx="3757">
                <c:v>325.70000000000499</c:v>
              </c:pt>
              <c:pt idx="3758">
                <c:v>325.80000000000501</c:v>
              </c:pt>
              <c:pt idx="3759">
                <c:v>325.90000000000464</c:v>
              </c:pt>
              <c:pt idx="3760">
                <c:v>326.000000000005</c:v>
              </c:pt>
              <c:pt idx="3761">
                <c:v>326.10000000000502</c:v>
              </c:pt>
              <c:pt idx="3762">
                <c:v>326.20000000000499</c:v>
              </c:pt>
              <c:pt idx="3763">
                <c:v>326.30000000000501</c:v>
              </c:pt>
              <c:pt idx="3764">
                <c:v>326.40000000000464</c:v>
              </c:pt>
              <c:pt idx="3765">
                <c:v>326.500000000005</c:v>
              </c:pt>
              <c:pt idx="3766">
                <c:v>326.60000000000502</c:v>
              </c:pt>
              <c:pt idx="3767">
                <c:v>326.70000000000499</c:v>
              </c:pt>
              <c:pt idx="3768">
                <c:v>326.80000000000501</c:v>
              </c:pt>
              <c:pt idx="3769">
                <c:v>326.90000000000464</c:v>
              </c:pt>
              <c:pt idx="3770">
                <c:v>327.000000000005</c:v>
              </c:pt>
              <c:pt idx="3771">
                <c:v>327.10000000000502</c:v>
              </c:pt>
              <c:pt idx="3772">
                <c:v>327.20000000000499</c:v>
              </c:pt>
              <c:pt idx="3773">
                <c:v>327.30000000000501</c:v>
              </c:pt>
              <c:pt idx="3774">
                <c:v>327.40000000000464</c:v>
              </c:pt>
              <c:pt idx="3775">
                <c:v>327.500000000005</c:v>
              </c:pt>
              <c:pt idx="3776">
                <c:v>327.60000000000502</c:v>
              </c:pt>
              <c:pt idx="3777">
                <c:v>327.70000000000499</c:v>
              </c:pt>
              <c:pt idx="3778">
                <c:v>327.80000000000501</c:v>
              </c:pt>
              <c:pt idx="3779">
                <c:v>327.90000000000464</c:v>
              </c:pt>
              <c:pt idx="3780">
                <c:v>328.000000000005</c:v>
              </c:pt>
              <c:pt idx="3781">
                <c:v>328.10000000000502</c:v>
              </c:pt>
              <c:pt idx="3782">
                <c:v>328.20000000000499</c:v>
              </c:pt>
              <c:pt idx="3783">
                <c:v>328.30000000000501</c:v>
              </c:pt>
              <c:pt idx="3784">
                <c:v>328.40000000000464</c:v>
              </c:pt>
              <c:pt idx="3785">
                <c:v>328.500000000005</c:v>
              </c:pt>
              <c:pt idx="3786">
                <c:v>328.60000000000502</c:v>
              </c:pt>
              <c:pt idx="3787">
                <c:v>328.70000000000499</c:v>
              </c:pt>
              <c:pt idx="3788">
                <c:v>328.80000000000501</c:v>
              </c:pt>
              <c:pt idx="3789">
                <c:v>328.90000000000464</c:v>
              </c:pt>
              <c:pt idx="3790">
                <c:v>329.000000000005</c:v>
              </c:pt>
              <c:pt idx="3791">
                <c:v>329.10000000000502</c:v>
              </c:pt>
              <c:pt idx="3792">
                <c:v>329.20000000000499</c:v>
              </c:pt>
              <c:pt idx="3793">
                <c:v>329.30000000000501</c:v>
              </c:pt>
              <c:pt idx="3794">
                <c:v>329.40000000000464</c:v>
              </c:pt>
              <c:pt idx="3795">
                <c:v>329.500000000005</c:v>
              </c:pt>
              <c:pt idx="3796">
                <c:v>329.60000000000502</c:v>
              </c:pt>
              <c:pt idx="3797">
                <c:v>329.70000000000499</c:v>
              </c:pt>
              <c:pt idx="3798">
                <c:v>329.80000000000501</c:v>
              </c:pt>
              <c:pt idx="3799">
                <c:v>329.90000000000464</c:v>
              </c:pt>
              <c:pt idx="3800">
                <c:v>330.000000000005</c:v>
              </c:pt>
              <c:pt idx="3801">
                <c:v>330.10000000000502</c:v>
              </c:pt>
              <c:pt idx="3802">
                <c:v>330.20000000000499</c:v>
              </c:pt>
              <c:pt idx="3803">
                <c:v>330.30000000000501</c:v>
              </c:pt>
              <c:pt idx="3804">
                <c:v>330.40000000000464</c:v>
              </c:pt>
              <c:pt idx="3805">
                <c:v>330.500000000005</c:v>
              </c:pt>
              <c:pt idx="3806">
                <c:v>330.60000000000502</c:v>
              </c:pt>
              <c:pt idx="3807">
                <c:v>330.70000000000499</c:v>
              </c:pt>
              <c:pt idx="3808">
                <c:v>330.80000000000501</c:v>
              </c:pt>
              <c:pt idx="3809">
                <c:v>330.90000000000464</c:v>
              </c:pt>
              <c:pt idx="3810">
                <c:v>331.000000000005</c:v>
              </c:pt>
              <c:pt idx="3811">
                <c:v>331.10000000000502</c:v>
              </c:pt>
              <c:pt idx="3812">
                <c:v>331.20000000000499</c:v>
              </c:pt>
              <c:pt idx="3813">
                <c:v>331.30000000000501</c:v>
              </c:pt>
              <c:pt idx="3814">
                <c:v>331.40000000000464</c:v>
              </c:pt>
              <c:pt idx="3815">
                <c:v>331.500000000005</c:v>
              </c:pt>
              <c:pt idx="3816">
                <c:v>331.60000000000502</c:v>
              </c:pt>
              <c:pt idx="3817">
                <c:v>331.70000000000499</c:v>
              </c:pt>
              <c:pt idx="3818">
                <c:v>331.80000000000501</c:v>
              </c:pt>
              <c:pt idx="3819">
                <c:v>331.90000000000464</c:v>
              </c:pt>
              <c:pt idx="3820">
                <c:v>332.000000000005</c:v>
              </c:pt>
              <c:pt idx="3821">
                <c:v>332.10000000000502</c:v>
              </c:pt>
              <c:pt idx="3822">
                <c:v>332.20000000000601</c:v>
              </c:pt>
              <c:pt idx="3823">
                <c:v>332.30000000000598</c:v>
              </c:pt>
              <c:pt idx="3824">
                <c:v>332.400000000006</c:v>
              </c:pt>
              <c:pt idx="3825">
                <c:v>332.50000000000608</c:v>
              </c:pt>
              <c:pt idx="3826">
                <c:v>332.60000000000701</c:v>
              </c:pt>
              <c:pt idx="3827">
                <c:v>332.70000000000601</c:v>
              </c:pt>
              <c:pt idx="3828">
                <c:v>332.80000000000598</c:v>
              </c:pt>
              <c:pt idx="3829">
                <c:v>332.900000000006</c:v>
              </c:pt>
              <c:pt idx="3830">
                <c:v>333.00000000000608</c:v>
              </c:pt>
              <c:pt idx="3831">
                <c:v>333.10000000000701</c:v>
              </c:pt>
              <c:pt idx="3832">
                <c:v>333.20000000000601</c:v>
              </c:pt>
              <c:pt idx="3833">
                <c:v>333.30000000000598</c:v>
              </c:pt>
              <c:pt idx="3834">
                <c:v>333.400000000006</c:v>
              </c:pt>
              <c:pt idx="3835">
                <c:v>333.50000000000608</c:v>
              </c:pt>
              <c:pt idx="3836">
                <c:v>333.60000000000701</c:v>
              </c:pt>
              <c:pt idx="3837">
                <c:v>333.70000000000601</c:v>
              </c:pt>
              <c:pt idx="3838">
                <c:v>333.80000000000598</c:v>
              </c:pt>
              <c:pt idx="3839">
                <c:v>333.900000000006</c:v>
              </c:pt>
              <c:pt idx="3840">
                <c:v>334.00000000000608</c:v>
              </c:pt>
              <c:pt idx="3841">
                <c:v>334.10000000000701</c:v>
              </c:pt>
              <c:pt idx="3842">
                <c:v>334.20000000000601</c:v>
              </c:pt>
              <c:pt idx="3843">
                <c:v>334.30000000000598</c:v>
              </c:pt>
              <c:pt idx="3844">
                <c:v>334.400000000006</c:v>
              </c:pt>
              <c:pt idx="3845">
                <c:v>334.50000000000608</c:v>
              </c:pt>
              <c:pt idx="3846">
                <c:v>334.60000000000701</c:v>
              </c:pt>
              <c:pt idx="3847">
                <c:v>334.70000000000601</c:v>
              </c:pt>
              <c:pt idx="3848">
                <c:v>334.80000000000598</c:v>
              </c:pt>
              <c:pt idx="3849">
                <c:v>334.900000000006</c:v>
              </c:pt>
              <c:pt idx="3850">
                <c:v>335.00000000000608</c:v>
              </c:pt>
              <c:pt idx="3851">
                <c:v>335.10000000000701</c:v>
              </c:pt>
              <c:pt idx="3852">
                <c:v>335.20000000000601</c:v>
              </c:pt>
              <c:pt idx="3853">
                <c:v>335.30000000000598</c:v>
              </c:pt>
              <c:pt idx="3854">
                <c:v>335.400000000006</c:v>
              </c:pt>
              <c:pt idx="3855">
                <c:v>335.50000000000608</c:v>
              </c:pt>
              <c:pt idx="3856">
                <c:v>335.60000000000701</c:v>
              </c:pt>
              <c:pt idx="3857">
                <c:v>335.70000000000601</c:v>
              </c:pt>
              <c:pt idx="3858">
                <c:v>335.80000000000598</c:v>
              </c:pt>
              <c:pt idx="3859">
                <c:v>335.900000000006</c:v>
              </c:pt>
              <c:pt idx="3860">
                <c:v>336.00000000000608</c:v>
              </c:pt>
              <c:pt idx="3861">
                <c:v>336.10000000000701</c:v>
              </c:pt>
              <c:pt idx="3862">
                <c:v>336.20000000000601</c:v>
              </c:pt>
              <c:pt idx="3863">
                <c:v>336.30000000000598</c:v>
              </c:pt>
              <c:pt idx="3864">
                <c:v>336.400000000006</c:v>
              </c:pt>
              <c:pt idx="3865">
                <c:v>336.50000000000608</c:v>
              </c:pt>
              <c:pt idx="3866">
                <c:v>336.60000000000701</c:v>
              </c:pt>
              <c:pt idx="3867">
                <c:v>336.70000000000698</c:v>
              </c:pt>
              <c:pt idx="3868">
                <c:v>336.800000000007</c:v>
              </c:pt>
              <c:pt idx="3869">
                <c:v>336.90000000000703</c:v>
              </c:pt>
              <c:pt idx="3870">
                <c:v>337.00000000000705</c:v>
              </c:pt>
              <c:pt idx="3871">
                <c:v>337.10000000000701</c:v>
              </c:pt>
              <c:pt idx="3872">
                <c:v>337.20000000000698</c:v>
              </c:pt>
              <c:pt idx="3873">
                <c:v>337.300000000007</c:v>
              </c:pt>
              <c:pt idx="3874">
                <c:v>337.40000000000703</c:v>
              </c:pt>
              <c:pt idx="3875">
                <c:v>337.50000000000705</c:v>
              </c:pt>
              <c:pt idx="3876">
                <c:v>337.60000000000701</c:v>
              </c:pt>
              <c:pt idx="3877">
                <c:v>337.70000000000698</c:v>
              </c:pt>
              <c:pt idx="3878">
                <c:v>337.800000000007</c:v>
              </c:pt>
              <c:pt idx="3879">
                <c:v>337.90000000000703</c:v>
              </c:pt>
              <c:pt idx="3880">
                <c:v>338.00000000000705</c:v>
              </c:pt>
              <c:pt idx="3881">
                <c:v>338.10000000000701</c:v>
              </c:pt>
              <c:pt idx="3882">
                <c:v>338.20000000000698</c:v>
              </c:pt>
              <c:pt idx="3883">
                <c:v>338.300000000007</c:v>
              </c:pt>
              <c:pt idx="3884">
                <c:v>338.40000000000703</c:v>
              </c:pt>
              <c:pt idx="3885">
                <c:v>338.50000000000705</c:v>
              </c:pt>
              <c:pt idx="3886">
                <c:v>338.60000000000701</c:v>
              </c:pt>
              <c:pt idx="3887">
                <c:v>338.70000000000698</c:v>
              </c:pt>
              <c:pt idx="3888">
                <c:v>338.800000000007</c:v>
              </c:pt>
              <c:pt idx="3889">
                <c:v>338.90000000000703</c:v>
              </c:pt>
              <c:pt idx="3890">
                <c:v>339.00000000000705</c:v>
              </c:pt>
              <c:pt idx="3891">
                <c:v>339.10000000000701</c:v>
              </c:pt>
              <c:pt idx="3892">
                <c:v>339.20000000000698</c:v>
              </c:pt>
              <c:pt idx="3893">
                <c:v>339.300000000007</c:v>
              </c:pt>
              <c:pt idx="3894">
                <c:v>339.40000000000703</c:v>
              </c:pt>
              <c:pt idx="3895">
                <c:v>339.50000000000705</c:v>
              </c:pt>
              <c:pt idx="3896">
                <c:v>339.60000000000701</c:v>
              </c:pt>
              <c:pt idx="3897">
                <c:v>339.70000000000698</c:v>
              </c:pt>
              <c:pt idx="3898">
                <c:v>339.800000000007</c:v>
              </c:pt>
              <c:pt idx="3899">
                <c:v>339.90000000000703</c:v>
              </c:pt>
              <c:pt idx="3900">
                <c:v>340.00000000000705</c:v>
              </c:pt>
              <c:pt idx="3901">
                <c:v>340.10000000000701</c:v>
              </c:pt>
              <c:pt idx="3902">
                <c:v>340.20000000000698</c:v>
              </c:pt>
              <c:pt idx="3903">
                <c:v>340.300000000007</c:v>
              </c:pt>
              <c:pt idx="3904">
                <c:v>340.40000000000703</c:v>
              </c:pt>
              <c:pt idx="3905">
                <c:v>340.50000000000705</c:v>
              </c:pt>
              <c:pt idx="3906">
                <c:v>340.60000000000701</c:v>
              </c:pt>
              <c:pt idx="3907">
                <c:v>340.70000000000698</c:v>
              </c:pt>
              <c:pt idx="3908">
                <c:v>340.800000000007</c:v>
              </c:pt>
              <c:pt idx="3909">
                <c:v>340.90000000000703</c:v>
              </c:pt>
              <c:pt idx="3910">
                <c:v>341.00000000000801</c:v>
              </c:pt>
              <c:pt idx="3911">
                <c:v>341.10000000000701</c:v>
              </c:pt>
              <c:pt idx="3912">
                <c:v>341.200000000008</c:v>
              </c:pt>
              <c:pt idx="3913">
                <c:v>341.30000000000808</c:v>
              </c:pt>
              <c:pt idx="3914">
                <c:v>341.40000000000799</c:v>
              </c:pt>
              <c:pt idx="3915">
                <c:v>341.50000000000801</c:v>
              </c:pt>
              <c:pt idx="3916">
                <c:v>341.60000000000798</c:v>
              </c:pt>
              <c:pt idx="3917">
                <c:v>341.700000000008</c:v>
              </c:pt>
              <c:pt idx="3918">
                <c:v>341.80000000000808</c:v>
              </c:pt>
              <c:pt idx="3919">
                <c:v>341.90000000000799</c:v>
              </c:pt>
              <c:pt idx="3920">
                <c:v>342.00000000000801</c:v>
              </c:pt>
              <c:pt idx="3921">
                <c:v>342.10000000000798</c:v>
              </c:pt>
              <c:pt idx="3922">
                <c:v>342.200000000008</c:v>
              </c:pt>
              <c:pt idx="3923">
                <c:v>342.30000000000808</c:v>
              </c:pt>
              <c:pt idx="3924">
                <c:v>342.40000000000799</c:v>
              </c:pt>
              <c:pt idx="3925">
                <c:v>342.50000000000801</c:v>
              </c:pt>
              <c:pt idx="3926">
                <c:v>342.60000000000798</c:v>
              </c:pt>
              <c:pt idx="3927">
                <c:v>342.700000000008</c:v>
              </c:pt>
              <c:pt idx="3928">
                <c:v>342.80000000000808</c:v>
              </c:pt>
              <c:pt idx="3929">
                <c:v>342.90000000000799</c:v>
              </c:pt>
              <c:pt idx="3930">
                <c:v>343.00000000000801</c:v>
              </c:pt>
              <c:pt idx="3931">
                <c:v>343.10000000000798</c:v>
              </c:pt>
              <c:pt idx="3932">
                <c:v>343.200000000008</c:v>
              </c:pt>
              <c:pt idx="3933">
                <c:v>343.30000000000808</c:v>
              </c:pt>
              <c:pt idx="3934">
                <c:v>343.40000000000799</c:v>
              </c:pt>
              <c:pt idx="3935">
                <c:v>343.50000000000801</c:v>
              </c:pt>
              <c:pt idx="3936">
                <c:v>343.60000000000798</c:v>
              </c:pt>
              <c:pt idx="3937">
                <c:v>343.700000000008</c:v>
              </c:pt>
              <c:pt idx="3938">
                <c:v>343.80000000000808</c:v>
              </c:pt>
              <c:pt idx="3939">
                <c:v>343.90000000000799</c:v>
              </c:pt>
              <c:pt idx="3940">
                <c:v>344.00000000000801</c:v>
              </c:pt>
              <c:pt idx="3941">
                <c:v>344.10000000000798</c:v>
              </c:pt>
              <c:pt idx="3942">
                <c:v>344.200000000008</c:v>
              </c:pt>
              <c:pt idx="3943">
                <c:v>344.30000000000808</c:v>
              </c:pt>
              <c:pt idx="3944">
                <c:v>344.40000000000799</c:v>
              </c:pt>
              <c:pt idx="3945">
                <c:v>344.50000000000801</c:v>
              </c:pt>
              <c:pt idx="3946">
                <c:v>344.60000000000798</c:v>
              </c:pt>
              <c:pt idx="3947">
                <c:v>344.700000000008</c:v>
              </c:pt>
              <c:pt idx="3948">
                <c:v>344.80000000000808</c:v>
              </c:pt>
              <c:pt idx="3949">
                <c:v>344.90000000000799</c:v>
              </c:pt>
              <c:pt idx="3950">
                <c:v>345.00000000000801</c:v>
              </c:pt>
              <c:pt idx="3951">
                <c:v>345.10000000000798</c:v>
              </c:pt>
              <c:pt idx="3952">
                <c:v>345.200000000008</c:v>
              </c:pt>
              <c:pt idx="3953">
                <c:v>345.30000000000808</c:v>
              </c:pt>
              <c:pt idx="3954">
                <c:v>345.40000000000896</c:v>
              </c:pt>
              <c:pt idx="3955">
                <c:v>345.50000000000801</c:v>
              </c:pt>
              <c:pt idx="3956">
                <c:v>345.600000000009</c:v>
              </c:pt>
              <c:pt idx="3957">
                <c:v>345.70000000000903</c:v>
              </c:pt>
              <c:pt idx="3958">
                <c:v>345.80000000000905</c:v>
              </c:pt>
              <c:pt idx="3959">
                <c:v>345.90000000000896</c:v>
              </c:pt>
              <c:pt idx="3960">
                <c:v>346.00000000000898</c:v>
              </c:pt>
              <c:pt idx="3961">
                <c:v>346.100000000009</c:v>
              </c:pt>
              <c:pt idx="3962">
                <c:v>346.20000000000903</c:v>
              </c:pt>
              <c:pt idx="3963">
                <c:v>346.30000000000905</c:v>
              </c:pt>
              <c:pt idx="3964">
                <c:v>346.40000000000896</c:v>
              </c:pt>
              <c:pt idx="3965">
                <c:v>346.50000000000898</c:v>
              </c:pt>
              <c:pt idx="3966">
                <c:v>346.600000000009</c:v>
              </c:pt>
              <c:pt idx="3967">
                <c:v>346.70000000000903</c:v>
              </c:pt>
              <c:pt idx="3968">
                <c:v>346.80000000000905</c:v>
              </c:pt>
              <c:pt idx="3969">
                <c:v>346.90000000000896</c:v>
              </c:pt>
              <c:pt idx="3970">
                <c:v>347.00000000000898</c:v>
              </c:pt>
              <c:pt idx="3971">
                <c:v>347.100000000009</c:v>
              </c:pt>
              <c:pt idx="3972">
                <c:v>347.20000000000903</c:v>
              </c:pt>
              <c:pt idx="3973">
                <c:v>347.30000000000905</c:v>
              </c:pt>
              <c:pt idx="3974">
                <c:v>347.40000000000896</c:v>
              </c:pt>
              <c:pt idx="3975">
                <c:v>347.50000000000898</c:v>
              </c:pt>
              <c:pt idx="3976">
                <c:v>347.600000000009</c:v>
              </c:pt>
              <c:pt idx="3977">
                <c:v>347.70000000000903</c:v>
              </c:pt>
              <c:pt idx="3978">
                <c:v>347.80000000000905</c:v>
              </c:pt>
              <c:pt idx="3979">
                <c:v>347.90000000000896</c:v>
              </c:pt>
              <c:pt idx="3980">
                <c:v>348.00000000000898</c:v>
              </c:pt>
              <c:pt idx="3981">
                <c:v>348.100000000009</c:v>
              </c:pt>
              <c:pt idx="3982">
                <c:v>348.20000000000903</c:v>
              </c:pt>
              <c:pt idx="3983">
                <c:v>348.30000000000905</c:v>
              </c:pt>
              <c:pt idx="3984">
                <c:v>348.40000000000896</c:v>
              </c:pt>
              <c:pt idx="3985">
                <c:v>348.50000000000898</c:v>
              </c:pt>
              <c:pt idx="3986">
                <c:v>348.600000000009</c:v>
              </c:pt>
              <c:pt idx="3987">
                <c:v>348.70000000000903</c:v>
              </c:pt>
              <c:pt idx="3988">
                <c:v>348.80000000000905</c:v>
              </c:pt>
              <c:pt idx="3989">
                <c:v>348.90000000000896</c:v>
              </c:pt>
              <c:pt idx="3990">
                <c:v>349.00000000000898</c:v>
              </c:pt>
              <c:pt idx="3991">
                <c:v>349.100000000009</c:v>
              </c:pt>
              <c:pt idx="3992">
                <c:v>349.20000000000903</c:v>
              </c:pt>
              <c:pt idx="3993">
                <c:v>349.30000000000905</c:v>
              </c:pt>
              <c:pt idx="3994">
                <c:v>349.40000000000896</c:v>
              </c:pt>
              <c:pt idx="3995">
                <c:v>349.50000000000898</c:v>
              </c:pt>
              <c:pt idx="3996">
                <c:v>349.600000000009</c:v>
              </c:pt>
              <c:pt idx="3997">
                <c:v>349.70000000000903</c:v>
              </c:pt>
              <c:pt idx="3998">
                <c:v>349.80000000001002</c:v>
              </c:pt>
              <c:pt idx="3999">
                <c:v>349.90000000000896</c:v>
              </c:pt>
              <c:pt idx="4000">
                <c:v>350.00000000001</c:v>
              </c:pt>
            </c:numLit>
          </c:xVal>
          <c:yVal>
            <c:numLit>
              <c:formatCode>General</c:formatCode>
              <c:ptCount val="4001"/>
              <c:pt idx="0">
                <c:v>-0.20810000610351562</c:v>
              </c:pt>
              <c:pt idx="1">
                <c:v>-0.20869999694824221</c:v>
              </c:pt>
              <c:pt idx="2">
                <c:v>-0.20960000610351562</c:v>
              </c:pt>
              <c:pt idx="3">
                <c:v>-0.21050000000000021</c:v>
              </c:pt>
              <c:pt idx="4">
                <c:v>-0.21019999694824221</c:v>
              </c:pt>
              <c:pt idx="5">
                <c:v>-0.21139999389648662</c:v>
              </c:pt>
              <c:pt idx="6">
                <c:v>-0.21169999694824221</c:v>
              </c:pt>
              <c:pt idx="7">
                <c:v>-0.21260000610351562</c:v>
              </c:pt>
              <c:pt idx="8">
                <c:v>-0.21350000000000041</c:v>
              </c:pt>
              <c:pt idx="9">
                <c:v>-0.21319999694824221</c:v>
              </c:pt>
              <c:pt idx="10">
                <c:v>-0.21569999694824221</c:v>
              </c:pt>
              <c:pt idx="11">
                <c:v>-0.21480000305175781</c:v>
              </c:pt>
              <c:pt idx="12">
                <c:v>-0.21660000610351562</c:v>
              </c:pt>
              <c:pt idx="13">
                <c:v>-0.21660000610351562</c:v>
              </c:pt>
              <c:pt idx="14">
                <c:v>-0.21750000000000044</c:v>
              </c:pt>
              <c:pt idx="15">
                <c:v>-0.21780000305175781</c:v>
              </c:pt>
              <c:pt idx="16">
                <c:v>-0.21900000000000044</c:v>
              </c:pt>
              <c:pt idx="17">
                <c:v>-0.21930000305175781</c:v>
              </c:pt>
              <c:pt idx="18">
                <c:v>-0.21900000000000044</c:v>
              </c:pt>
              <c:pt idx="19">
                <c:v>-0.22030000305175768</c:v>
              </c:pt>
              <c:pt idx="20">
                <c:v>-0.22030000305175768</c:v>
              </c:pt>
              <c:pt idx="21">
                <c:v>-0.22089999389648612</c:v>
              </c:pt>
              <c:pt idx="22">
                <c:v>-0.22239999389648626</c:v>
              </c:pt>
              <c:pt idx="23">
                <c:v>-0.22269999694824238</c:v>
              </c:pt>
              <c:pt idx="24">
                <c:v>-0.22300000000000045</c:v>
              </c:pt>
              <c:pt idx="25">
                <c:v>-0.22480000305175787</c:v>
              </c:pt>
              <c:pt idx="26">
                <c:v>-0.22550000000000051</c:v>
              </c:pt>
              <c:pt idx="27">
                <c:v>-0.22610000610351488</c:v>
              </c:pt>
              <c:pt idx="28">
                <c:v>-0.22639999389648638</c:v>
              </c:pt>
              <c:pt idx="29">
                <c:v>-0.22760000610351502</c:v>
              </c:pt>
              <c:pt idx="30">
                <c:v>-0.22700000000000051</c:v>
              </c:pt>
              <c:pt idx="31">
                <c:v>-0.22760000610351502</c:v>
              </c:pt>
              <c:pt idx="32">
                <c:v>-0.22850000000000051</c:v>
              </c:pt>
              <c:pt idx="33">
                <c:v>-0.22910000610351502</c:v>
              </c:pt>
              <c:pt idx="34">
                <c:v>-0.23030000305175782</c:v>
              </c:pt>
              <c:pt idx="35">
                <c:v>-0.23100000000000001</c:v>
              </c:pt>
              <c:pt idx="36">
                <c:v>-0.2321999969482422</c:v>
              </c:pt>
              <c:pt idx="37">
                <c:v>-0.23339999389648619</c:v>
              </c:pt>
              <c:pt idx="38">
                <c:v>-0.23250000000000001</c:v>
              </c:pt>
              <c:pt idx="39">
                <c:v>-0.2336999969482422</c:v>
              </c:pt>
              <c:pt idx="40">
                <c:v>-0.23400000000000001</c:v>
              </c:pt>
              <c:pt idx="41">
                <c:v>-0.23460000610351517</c:v>
              </c:pt>
              <c:pt idx="42">
                <c:v>-0.2368000030517578</c:v>
              </c:pt>
              <c:pt idx="43">
                <c:v>-0.23610000610351517</c:v>
              </c:pt>
              <c:pt idx="44">
                <c:v>-0.2383000030517578</c:v>
              </c:pt>
              <c:pt idx="45">
                <c:v>-0.2383000030517578</c:v>
              </c:pt>
              <c:pt idx="46">
                <c:v>-0.2383000030517578</c:v>
              </c:pt>
              <c:pt idx="47">
                <c:v>-0.23919999694824221</c:v>
              </c:pt>
              <c:pt idx="48">
                <c:v>-0.23950000000000021</c:v>
              </c:pt>
              <c:pt idx="49">
                <c:v>-0.24100000000000021</c:v>
              </c:pt>
              <c:pt idx="50">
                <c:v>-0.24130000305175781</c:v>
              </c:pt>
              <c:pt idx="51">
                <c:v>-0.24189999389648659</c:v>
              </c:pt>
              <c:pt idx="52">
                <c:v>-0.24260000610351562</c:v>
              </c:pt>
              <c:pt idx="53">
                <c:v>-0.24439999389648662</c:v>
              </c:pt>
              <c:pt idx="54">
                <c:v>-0.24350000000000024</c:v>
              </c:pt>
              <c:pt idx="55">
                <c:v>-0.24650000000000041</c:v>
              </c:pt>
              <c:pt idx="56">
                <c:v>-0.24589999389648662</c:v>
              </c:pt>
              <c:pt idx="57">
                <c:v>-0.24680000305175781</c:v>
              </c:pt>
              <c:pt idx="58">
                <c:v>-0.24769999694824221</c:v>
              </c:pt>
              <c:pt idx="59">
                <c:v>-0.24769999694824221</c:v>
              </c:pt>
              <c:pt idx="60">
                <c:v>-0.24839999389648665</c:v>
              </c:pt>
              <c:pt idx="61">
                <c:v>-0.24930000305175781</c:v>
              </c:pt>
              <c:pt idx="62">
                <c:v>-0.24869999694824221</c:v>
              </c:pt>
              <c:pt idx="63">
                <c:v>-0.24989999389648673</c:v>
              </c:pt>
              <c:pt idx="64">
                <c:v>-0.25110000610351563</c:v>
              </c:pt>
              <c:pt idx="65">
                <c:v>-0.25110000610351563</c:v>
              </c:pt>
              <c:pt idx="66">
                <c:v>-0.2535</c:v>
              </c:pt>
              <c:pt idx="67">
                <c:v>-0.25389999389648438</c:v>
              </c:pt>
              <c:pt idx="68">
                <c:v>-0.2535</c:v>
              </c:pt>
              <c:pt idx="69">
                <c:v>-0.2556999969482423</c:v>
              </c:pt>
              <c:pt idx="70">
                <c:v>-0.25539999389648438</c:v>
              </c:pt>
              <c:pt idx="71">
                <c:v>-0.25720001220703126</c:v>
              </c:pt>
              <c:pt idx="72">
                <c:v>-0.25750000000000001</c:v>
              </c:pt>
              <c:pt idx="73">
                <c:v>-0.25750000000000001</c:v>
              </c:pt>
              <c:pt idx="74">
                <c:v>-0.25870001220703126</c:v>
              </c:pt>
              <c:pt idx="75">
                <c:v>-0.25970001220703126</c:v>
              </c:pt>
              <c:pt idx="76">
                <c:v>-0.25900000000000001</c:v>
              </c:pt>
              <c:pt idx="77">
                <c:v>-0.26120001220703126</c:v>
              </c:pt>
              <c:pt idx="78">
                <c:v>-0.26210000610351564</c:v>
              </c:pt>
              <c:pt idx="79">
                <c:v>-0.26270001220703126</c:v>
              </c:pt>
              <c:pt idx="80">
                <c:v>-0.26450000000000001</c:v>
              </c:pt>
              <c:pt idx="81">
                <c:v>-0.26420001220703127</c:v>
              </c:pt>
              <c:pt idx="82">
                <c:v>-0.26510000610351564</c:v>
              </c:pt>
              <c:pt idx="83">
                <c:v>-0.26639999389648639</c:v>
              </c:pt>
              <c:pt idx="84">
                <c:v>-0.26639999389648639</c:v>
              </c:pt>
              <c:pt idx="85">
                <c:v>-0.26760000610351564</c:v>
              </c:pt>
              <c:pt idx="86">
                <c:v>-0.26879998779296882</c:v>
              </c:pt>
              <c:pt idx="87">
                <c:v>-0.26789999389648639</c:v>
              </c:pt>
              <c:pt idx="88">
                <c:v>-0.26910000610351564</c:v>
              </c:pt>
              <c:pt idx="89">
                <c:v>-0.27029998779296882</c:v>
              </c:pt>
              <c:pt idx="90">
                <c:v>-0.27</c:v>
              </c:pt>
              <c:pt idx="91">
                <c:v>-0.27189999389648661</c:v>
              </c:pt>
              <c:pt idx="92">
                <c:v>-0.27250000000000002</c:v>
              </c:pt>
              <c:pt idx="93">
                <c:v>-0.27250000000000002</c:v>
              </c:pt>
              <c:pt idx="94">
                <c:v>-0.27400000000000002</c:v>
              </c:pt>
              <c:pt idx="95">
                <c:v>-0.27610000610351565</c:v>
              </c:pt>
              <c:pt idx="96">
                <c:v>-0.27579998779296888</c:v>
              </c:pt>
              <c:pt idx="97">
                <c:v>-0.27679998779296888</c:v>
              </c:pt>
              <c:pt idx="98">
                <c:v>-0.27739999389648662</c:v>
              </c:pt>
              <c:pt idx="99">
                <c:v>-0.27829998779296888</c:v>
              </c:pt>
              <c:pt idx="100">
                <c:v>-0.2801000061035156</c:v>
              </c:pt>
              <c:pt idx="101">
                <c:v>-0.27889999389648662</c:v>
              </c:pt>
              <c:pt idx="102">
                <c:v>-0.27979998779296938</c:v>
              </c:pt>
              <c:pt idx="103">
                <c:v>-0.2816000061035156</c:v>
              </c:pt>
              <c:pt idx="104">
                <c:v>-0.28129998779297077</c:v>
              </c:pt>
              <c:pt idx="105">
                <c:v>-0.28320001220703128</c:v>
              </c:pt>
              <c:pt idx="106">
                <c:v>-0.28379998779297078</c:v>
              </c:pt>
              <c:pt idx="107">
                <c:v>-0.28439999389648685</c:v>
              </c:pt>
              <c:pt idx="108">
                <c:v>-0.28500000000000031</c:v>
              </c:pt>
              <c:pt idx="109">
                <c:v>-0.28650000000000031</c:v>
              </c:pt>
              <c:pt idx="110">
                <c:v>-0.2858999938964869</c:v>
              </c:pt>
              <c:pt idx="111">
                <c:v>-0.28679998779297072</c:v>
              </c:pt>
              <c:pt idx="112">
                <c:v>-0.289299987792971</c:v>
              </c:pt>
              <c:pt idx="113">
                <c:v>-0.28839999389648691</c:v>
              </c:pt>
              <c:pt idx="114">
                <c:v>-0.29020001220703134</c:v>
              </c:pt>
              <c:pt idx="115">
                <c:v>-0.29110000610351561</c:v>
              </c:pt>
              <c:pt idx="116">
                <c:v>-0.29139999389648691</c:v>
              </c:pt>
              <c:pt idx="117">
                <c:v>-0.29320001220703135</c:v>
              </c:pt>
              <c:pt idx="118">
                <c:v>-0.29479998779297101</c:v>
              </c:pt>
              <c:pt idx="119">
                <c:v>-0.29420001220703135</c:v>
              </c:pt>
              <c:pt idx="120">
                <c:v>-0.29570001220703135</c:v>
              </c:pt>
              <c:pt idx="121">
                <c:v>-0.29720001220703135</c:v>
              </c:pt>
              <c:pt idx="122">
                <c:v>-0.29660000610351561</c:v>
              </c:pt>
              <c:pt idx="123">
                <c:v>-0.29779998779297101</c:v>
              </c:pt>
              <c:pt idx="124">
                <c:v>-0.29810000610351561</c:v>
              </c:pt>
              <c:pt idx="125">
                <c:v>-0.29900000000000032</c:v>
              </c:pt>
              <c:pt idx="126">
                <c:v>-0.30029998779297107</c:v>
              </c:pt>
              <c:pt idx="127">
                <c:v>-0.30210000610351562</c:v>
              </c:pt>
              <c:pt idx="128">
                <c:v>-0.3012000122070313</c:v>
              </c:pt>
              <c:pt idx="129">
                <c:v>-0.30329998779297135</c:v>
              </c:pt>
              <c:pt idx="130">
                <c:v>-0.30479998779297135</c:v>
              </c:pt>
              <c:pt idx="131">
                <c:v>-0.30360000610351562</c:v>
              </c:pt>
              <c:pt idx="132">
                <c:v>-0.30550000000000038</c:v>
              </c:pt>
              <c:pt idx="133">
                <c:v>-0.30729998779297135</c:v>
              </c:pt>
              <c:pt idx="134">
                <c:v>-0.30700000000000038</c:v>
              </c:pt>
              <c:pt idx="135">
                <c:v>-0.30789999389648742</c:v>
              </c:pt>
              <c:pt idx="136">
                <c:v>-0.30879998779297135</c:v>
              </c:pt>
              <c:pt idx="137">
                <c:v>-0.30850000000000088</c:v>
              </c:pt>
              <c:pt idx="138">
                <c:v>-0.31060000610351562</c:v>
              </c:pt>
              <c:pt idx="139">
                <c:v>-0.31160000610351568</c:v>
              </c:pt>
              <c:pt idx="140">
                <c:v>-0.312500000000002</c:v>
              </c:pt>
              <c:pt idx="141">
                <c:v>-0.314000000000002</c:v>
              </c:pt>
              <c:pt idx="142">
                <c:v>-0.31460000610351568</c:v>
              </c:pt>
              <c:pt idx="143">
                <c:v>-0.315500000000002</c:v>
              </c:pt>
              <c:pt idx="144">
                <c:v>-0.31670001220703131</c:v>
              </c:pt>
              <c:pt idx="145">
                <c:v>-0.31770001220703131</c:v>
              </c:pt>
              <c:pt idx="146">
                <c:v>-0.31829998779297175</c:v>
              </c:pt>
              <c:pt idx="147">
                <c:v>-0.31829998779297175</c:v>
              </c:pt>
              <c:pt idx="148">
                <c:v>-0.3201000061035158</c:v>
              </c:pt>
              <c:pt idx="149">
                <c:v>-0.31950000000000223</c:v>
              </c:pt>
              <c:pt idx="150">
                <c:v>-0.3216000061035158</c:v>
              </c:pt>
              <c:pt idx="151">
                <c:v>-0.32289999389648794</c:v>
              </c:pt>
              <c:pt idx="152">
                <c:v>-0.32289999389648794</c:v>
              </c:pt>
              <c:pt idx="153">
                <c:v>-0.32500000000000223</c:v>
              </c:pt>
              <c:pt idx="154">
                <c:v>-0.32589999389648805</c:v>
              </c:pt>
              <c:pt idx="155">
                <c:v>-0.3256000061035158</c:v>
              </c:pt>
              <c:pt idx="156">
                <c:v>-0.32710000610351581</c:v>
              </c:pt>
              <c:pt idx="157">
                <c:v>-0.32960000610351581</c:v>
              </c:pt>
              <c:pt idx="158">
                <c:v>-0.32929998779297237</c:v>
              </c:pt>
              <c:pt idx="159">
                <c:v>-0.32960000610351581</c:v>
              </c:pt>
              <c:pt idx="160">
                <c:v>-0.33110000610351581</c:v>
              </c:pt>
              <c:pt idx="161">
                <c:v>-0.33139999389648839</c:v>
              </c:pt>
              <c:pt idx="162">
                <c:v>-0.33320001220703138</c:v>
              </c:pt>
              <c:pt idx="163">
                <c:v>-0.33420001220703138</c:v>
              </c:pt>
              <c:pt idx="164">
                <c:v>-0.33379998779297237</c:v>
              </c:pt>
              <c:pt idx="165">
                <c:v>-0.33510000610351581</c:v>
              </c:pt>
              <c:pt idx="166">
                <c:v>-0.33689999389648889</c:v>
              </c:pt>
              <c:pt idx="167">
                <c:v>-0.33720001220703238</c:v>
              </c:pt>
              <c:pt idx="168">
                <c:v>-0.33810000610351582</c:v>
              </c:pt>
              <c:pt idx="169">
                <c:v>-0.33900000000000258</c:v>
              </c:pt>
              <c:pt idx="170">
                <c:v>-0.33960000610351582</c:v>
              </c:pt>
              <c:pt idx="171">
                <c:v>-0.34089999389648756</c:v>
              </c:pt>
              <c:pt idx="172">
                <c:v>-0.34270001220703206</c:v>
              </c:pt>
              <c:pt idx="173">
                <c:v>-0.3415000000000013</c:v>
              </c:pt>
              <c:pt idx="174">
                <c:v>-0.34270001220703206</c:v>
              </c:pt>
              <c:pt idx="175">
                <c:v>-0.34510000610351577</c:v>
              </c:pt>
              <c:pt idx="176">
                <c:v>-0.34479998779297161</c:v>
              </c:pt>
              <c:pt idx="177">
                <c:v>-0.34579998779297161</c:v>
              </c:pt>
              <c:pt idx="178">
                <c:v>-0.34729998779297155</c:v>
              </c:pt>
              <c:pt idx="179">
                <c:v>-0.34729998779297155</c:v>
              </c:pt>
              <c:pt idx="180">
                <c:v>-0.34879998779297156</c:v>
              </c:pt>
              <c:pt idx="181">
                <c:v>-0.35129998779297095</c:v>
              </c:pt>
              <c:pt idx="182">
                <c:v>-0.35129998779297095</c:v>
              </c:pt>
              <c:pt idx="183">
                <c:v>-0.35370001220703134</c:v>
              </c:pt>
              <c:pt idx="184">
                <c:v>-0.352799987792971</c:v>
              </c:pt>
              <c:pt idx="185">
                <c:v>-0.35460000610351561</c:v>
              </c:pt>
              <c:pt idx="186">
                <c:v>-0.35460000610351561</c:v>
              </c:pt>
              <c:pt idx="187">
                <c:v>-0.35670001220703135</c:v>
              </c:pt>
              <c:pt idx="188">
                <c:v>-0.35770001220703135</c:v>
              </c:pt>
              <c:pt idx="189">
                <c:v>-0.35739999389648691</c:v>
              </c:pt>
              <c:pt idx="190">
                <c:v>-0.35920001220703135</c:v>
              </c:pt>
              <c:pt idx="191">
                <c:v>-0.36100000000000032</c:v>
              </c:pt>
              <c:pt idx="192">
                <c:v>-0.36010000610351561</c:v>
              </c:pt>
              <c:pt idx="193">
                <c:v>-0.36410000610351562</c:v>
              </c:pt>
              <c:pt idx="194">
                <c:v>-0.36350000000000032</c:v>
              </c:pt>
              <c:pt idx="195">
                <c:v>-0.36350000000000032</c:v>
              </c:pt>
              <c:pt idx="196">
                <c:v>-0.36529998779297135</c:v>
              </c:pt>
              <c:pt idx="197">
                <c:v>-0.36560000610351562</c:v>
              </c:pt>
              <c:pt idx="198">
                <c:v>-0.36560000610351562</c:v>
              </c:pt>
              <c:pt idx="199">
                <c:v>-0.3687000122070313</c:v>
              </c:pt>
              <c:pt idx="200">
                <c:v>-0.36900000000000038</c:v>
              </c:pt>
              <c:pt idx="201">
                <c:v>-0.36960000610351562</c:v>
              </c:pt>
              <c:pt idx="202">
                <c:v>-0.37170001220703131</c:v>
              </c:pt>
              <c:pt idx="203">
                <c:v>-0.37170001220703131</c:v>
              </c:pt>
              <c:pt idx="204">
                <c:v>-0.37289999389648792</c:v>
              </c:pt>
              <c:pt idx="205">
                <c:v>-0.37410000610351568</c:v>
              </c:pt>
              <c:pt idx="206">
                <c:v>-0.37510000610351568</c:v>
              </c:pt>
              <c:pt idx="207">
                <c:v>-0.37570001220703131</c:v>
              </c:pt>
              <c:pt idx="208">
                <c:v>-0.37629998779297158</c:v>
              </c:pt>
              <c:pt idx="209">
                <c:v>-0.37810000610351568</c:v>
              </c:pt>
              <c:pt idx="210">
                <c:v>-0.37810000610351568</c:v>
              </c:pt>
              <c:pt idx="211">
                <c:v>-0.3806000061035158</c:v>
              </c:pt>
              <c:pt idx="212">
                <c:v>-0.38179998779297175</c:v>
              </c:pt>
              <c:pt idx="213">
                <c:v>-0.3806000061035158</c:v>
              </c:pt>
              <c:pt idx="214">
                <c:v>-0.38389999389648793</c:v>
              </c:pt>
              <c:pt idx="215">
                <c:v>-0.3851000061035158</c:v>
              </c:pt>
              <c:pt idx="216">
                <c:v>-0.38450000000000223</c:v>
              </c:pt>
              <c:pt idx="217">
                <c:v>-0.38579998779297175</c:v>
              </c:pt>
              <c:pt idx="218">
                <c:v>-0.38729998779297176</c:v>
              </c:pt>
              <c:pt idx="219">
                <c:v>-0.38789999389648805</c:v>
              </c:pt>
              <c:pt idx="220">
                <c:v>-0.38910000610351581</c:v>
              </c:pt>
              <c:pt idx="221">
                <c:v>-0.39029998779297237</c:v>
              </c:pt>
              <c:pt idx="222">
                <c:v>-0.39089999389648838</c:v>
              </c:pt>
              <c:pt idx="223">
                <c:v>-0.39250000000000251</c:v>
              </c:pt>
              <c:pt idx="224">
                <c:v>-0.39310000610351581</c:v>
              </c:pt>
              <c:pt idx="225">
                <c:v>-0.39370001220703132</c:v>
              </c:pt>
              <c:pt idx="226">
                <c:v>-0.39489999389648839</c:v>
              </c:pt>
              <c:pt idx="227">
                <c:v>-0.39639999389648856</c:v>
              </c:pt>
              <c:pt idx="228">
                <c:v>-0.39700000000000257</c:v>
              </c:pt>
              <c:pt idx="229">
                <c:v>-0.39800000000000257</c:v>
              </c:pt>
              <c:pt idx="230">
                <c:v>-0.40010000610351565</c:v>
              </c:pt>
              <c:pt idx="231">
                <c:v>-0.40039999389648662</c:v>
              </c:pt>
              <c:pt idx="232">
                <c:v>-0.40160000610351565</c:v>
              </c:pt>
              <c:pt idx="233">
                <c:v>-0.40220001220703128</c:v>
              </c:pt>
              <c:pt idx="234">
                <c:v>-0.40350000000000008</c:v>
              </c:pt>
              <c:pt idx="235">
                <c:v>-0.40410000610351565</c:v>
              </c:pt>
              <c:pt idx="236">
                <c:v>-0.4056000061035156</c:v>
              </c:pt>
              <c:pt idx="237">
                <c:v>-0.40650000000000008</c:v>
              </c:pt>
              <c:pt idx="238">
                <c:v>-0.40739999389648662</c:v>
              </c:pt>
              <c:pt idx="239">
                <c:v>-0.40929998779297072</c:v>
              </c:pt>
              <c:pt idx="240">
                <c:v>-0.4096000061035156</c:v>
              </c:pt>
              <c:pt idx="241">
                <c:v>-0.41079998779297072</c:v>
              </c:pt>
              <c:pt idx="242">
                <c:v>-0.4126000061035156</c:v>
              </c:pt>
              <c:pt idx="243">
                <c:v>-0.41320001220703134</c:v>
              </c:pt>
              <c:pt idx="244">
                <c:v>-0.41320001220703134</c:v>
              </c:pt>
              <c:pt idx="245">
                <c:v>-0.41510000610351561</c:v>
              </c:pt>
              <c:pt idx="246">
                <c:v>-0.41539999389648691</c:v>
              </c:pt>
              <c:pt idx="247">
                <c:v>-0.41689999389648691</c:v>
              </c:pt>
              <c:pt idx="248">
                <c:v>-0.41810000610351561</c:v>
              </c:pt>
              <c:pt idx="249">
                <c:v>-0.41870001220703135</c:v>
              </c:pt>
              <c:pt idx="250">
                <c:v>-0.41929998779297101</c:v>
              </c:pt>
              <c:pt idx="251">
                <c:v>-0.42150000000000032</c:v>
              </c:pt>
              <c:pt idx="252">
                <c:v>-0.42239999389648725</c:v>
              </c:pt>
              <c:pt idx="253">
                <c:v>-0.42360000610351561</c:v>
              </c:pt>
              <c:pt idx="254">
                <c:v>-0.4242000122070313</c:v>
              </c:pt>
              <c:pt idx="255">
                <c:v>-0.42539999389648736</c:v>
              </c:pt>
              <c:pt idx="256">
                <c:v>-0.4257000122070313</c:v>
              </c:pt>
              <c:pt idx="257">
                <c:v>-0.42729998779297135</c:v>
              </c:pt>
              <c:pt idx="258">
                <c:v>-0.42879998779297135</c:v>
              </c:pt>
              <c:pt idx="259">
                <c:v>-0.42879998779297135</c:v>
              </c:pt>
              <c:pt idx="260">
                <c:v>-0.43089999389648737</c:v>
              </c:pt>
              <c:pt idx="261">
                <c:v>-0.43250000000000038</c:v>
              </c:pt>
              <c:pt idx="262">
                <c:v>-0.4322000122070313</c:v>
              </c:pt>
              <c:pt idx="263">
                <c:v>-0.43429998779297135</c:v>
              </c:pt>
              <c:pt idx="264">
                <c:v>-0.43460000610351562</c:v>
              </c:pt>
              <c:pt idx="265">
                <c:v>-0.43520001220703131</c:v>
              </c:pt>
              <c:pt idx="266">
                <c:v>-0.43610000610351568</c:v>
              </c:pt>
              <c:pt idx="267">
                <c:v>-0.43829998779297147</c:v>
              </c:pt>
              <c:pt idx="268">
                <c:v>-0.43860000610351568</c:v>
              </c:pt>
              <c:pt idx="269">
                <c:v>-0.439500000000002</c:v>
              </c:pt>
              <c:pt idx="270">
                <c:v>-0.44160000610351574</c:v>
              </c:pt>
              <c:pt idx="271">
                <c:v>-0.44250000000000095</c:v>
              </c:pt>
              <c:pt idx="272">
                <c:v>-0.44379998779297031</c:v>
              </c:pt>
              <c:pt idx="273">
                <c:v>-0.44439999389648638</c:v>
              </c:pt>
              <c:pt idx="274">
                <c:v>-0.44560000610351574</c:v>
              </c:pt>
              <c:pt idx="275">
                <c:v>-0.44589999389648638</c:v>
              </c:pt>
              <c:pt idx="276">
                <c:v>-0.44800000000000106</c:v>
              </c:pt>
              <c:pt idx="277">
                <c:v>-0.44770001220703126</c:v>
              </c:pt>
              <c:pt idx="278">
                <c:v>-0.44929998779297031</c:v>
              </c:pt>
              <c:pt idx="279">
                <c:v>-0.45170001220703127</c:v>
              </c:pt>
              <c:pt idx="280">
                <c:v>-0.45110000610351564</c:v>
              </c:pt>
              <c:pt idx="281">
                <c:v>-0.45289999389648639</c:v>
              </c:pt>
              <c:pt idx="282">
                <c:v>-0.45450000000000002</c:v>
              </c:pt>
              <c:pt idx="283">
                <c:v>-0.45479998779296882</c:v>
              </c:pt>
              <c:pt idx="284">
                <c:v>-0.45539999389648639</c:v>
              </c:pt>
              <c:pt idx="285">
                <c:v>-0.45689999389648639</c:v>
              </c:pt>
              <c:pt idx="286">
                <c:v>-0.45810000610351564</c:v>
              </c:pt>
              <c:pt idx="287">
                <c:v>-0.45870001220703127</c:v>
              </c:pt>
              <c:pt idx="288">
                <c:v>-0.46089999389648661</c:v>
              </c:pt>
              <c:pt idx="289">
                <c:v>-0.46089999389648661</c:v>
              </c:pt>
              <c:pt idx="290">
                <c:v>-0.46270001220703127</c:v>
              </c:pt>
              <c:pt idx="291">
                <c:v>-0.46420001220703128</c:v>
              </c:pt>
              <c:pt idx="292">
                <c:v>-0.46389999389648662</c:v>
              </c:pt>
              <c:pt idx="293">
                <c:v>-0.46610000610351565</c:v>
              </c:pt>
              <c:pt idx="294">
                <c:v>-0.46670001220703122</c:v>
              </c:pt>
              <c:pt idx="295">
                <c:v>-0.46700000000000008</c:v>
              </c:pt>
              <c:pt idx="296">
                <c:v>-0.46789999389648662</c:v>
              </c:pt>
              <c:pt idx="297">
                <c:v>-0.46970001220703128</c:v>
              </c:pt>
              <c:pt idx="298">
                <c:v>-0.47000000000000008</c:v>
              </c:pt>
              <c:pt idx="299">
                <c:v>-0.47120001220703128</c:v>
              </c:pt>
              <c:pt idx="300">
                <c:v>-0.4731000061035156</c:v>
              </c:pt>
              <c:pt idx="301">
                <c:v>-0.47400000000000031</c:v>
              </c:pt>
              <c:pt idx="302">
                <c:v>-0.4748999938964869</c:v>
              </c:pt>
              <c:pt idx="303">
                <c:v>-0.47700000000000031</c:v>
              </c:pt>
              <c:pt idx="304">
                <c:v>-0.47739999389648691</c:v>
              </c:pt>
              <c:pt idx="305">
                <c:v>-0.47700000000000031</c:v>
              </c:pt>
              <c:pt idx="306">
                <c:v>-0.478299987792971</c:v>
              </c:pt>
              <c:pt idx="307">
                <c:v>-0.48100000000000032</c:v>
              </c:pt>
              <c:pt idx="308">
                <c:v>-0.48100000000000032</c:v>
              </c:pt>
              <c:pt idx="309">
                <c:v>-0.48320001220703135</c:v>
              </c:pt>
              <c:pt idx="310">
                <c:v>-0.48350000000000032</c:v>
              </c:pt>
              <c:pt idx="311">
                <c:v>-0.48410000610351561</c:v>
              </c:pt>
              <c:pt idx="312">
                <c:v>-0.48529998779297101</c:v>
              </c:pt>
              <c:pt idx="313">
                <c:v>-0.48560000610351561</c:v>
              </c:pt>
              <c:pt idx="314">
                <c:v>-0.48650000000000032</c:v>
              </c:pt>
              <c:pt idx="315">
                <c:v>-0.48739999389648736</c:v>
              </c:pt>
              <c:pt idx="316">
                <c:v>-0.48900000000000032</c:v>
              </c:pt>
              <c:pt idx="317">
                <c:v>-0.48989999389648736</c:v>
              </c:pt>
              <c:pt idx="318">
                <c:v>-0.49200000000000038</c:v>
              </c:pt>
              <c:pt idx="319">
                <c:v>-0.49260000610351562</c:v>
              </c:pt>
              <c:pt idx="320">
                <c:v>-0.4932000122070313</c:v>
              </c:pt>
              <c:pt idx="321">
                <c:v>-0.49439999389648737</c:v>
              </c:pt>
              <c:pt idx="322">
                <c:v>-0.49510000610351562</c:v>
              </c:pt>
              <c:pt idx="323">
                <c:v>-0.49600000000000088</c:v>
              </c:pt>
              <c:pt idx="324">
                <c:v>-0.49779998779297135</c:v>
              </c:pt>
              <c:pt idx="325">
                <c:v>-0.49870001220703131</c:v>
              </c:pt>
              <c:pt idx="326">
                <c:v>-0.499000000000002</c:v>
              </c:pt>
              <c:pt idx="327">
                <c:v>-0.50060000610352162</c:v>
              </c:pt>
              <c:pt idx="328">
                <c:v>-0.5014999999999995</c:v>
              </c:pt>
              <c:pt idx="329">
                <c:v>-0.50210000610352012</c:v>
              </c:pt>
              <c:pt idx="330">
                <c:v>-0.50360000610352162</c:v>
              </c:pt>
              <c:pt idx="331">
                <c:v>-0.50510000610352013</c:v>
              </c:pt>
              <c:pt idx="332">
                <c:v>-0.5044999999999995</c:v>
              </c:pt>
              <c:pt idx="333">
                <c:v>-0.5063999938964846</c:v>
              </c:pt>
              <c:pt idx="334">
                <c:v>-0.5082000122070317</c:v>
              </c:pt>
              <c:pt idx="335">
                <c:v>-0.50700000000000001</c:v>
              </c:pt>
              <c:pt idx="336">
                <c:v>-0.50849999999999951</c:v>
              </c:pt>
              <c:pt idx="337">
                <c:v>-0.51029998779296271</c:v>
              </c:pt>
              <c:pt idx="338">
                <c:v>-0.5112000122070316</c:v>
              </c:pt>
              <c:pt idx="339">
                <c:v>-0.51249999999999996</c:v>
              </c:pt>
              <c:pt idx="340">
                <c:v>-0.51340002441406252</c:v>
              </c:pt>
              <c:pt idx="341">
                <c:v>-0.51370001220703165</c:v>
              </c:pt>
              <c:pt idx="342">
                <c:v>-0.51459997558593751</c:v>
              </c:pt>
              <c:pt idx="343">
                <c:v>-0.51640002441406252</c:v>
              </c:pt>
              <c:pt idx="344">
                <c:v>-0.51640002441406252</c:v>
              </c:pt>
              <c:pt idx="345">
                <c:v>-0.51770001220703465</c:v>
              </c:pt>
              <c:pt idx="346">
                <c:v>-0.5192000122070316</c:v>
              </c:pt>
              <c:pt idx="347">
                <c:v>-0.51890002441406269</c:v>
              </c:pt>
              <c:pt idx="348">
                <c:v>-0.52040002441406252</c:v>
              </c:pt>
              <c:pt idx="349">
                <c:v>-0.52279998779296477</c:v>
              </c:pt>
              <c:pt idx="350">
                <c:v>-0.52249999999999996</c:v>
              </c:pt>
              <c:pt idx="351">
                <c:v>-0.52309997558593768</c:v>
              </c:pt>
              <c:pt idx="352">
                <c:v>-0.52409997558593768</c:v>
              </c:pt>
              <c:pt idx="353">
                <c:v>-0.52440002441406253</c:v>
              </c:pt>
              <c:pt idx="354">
                <c:v>-0.52500000000000002</c:v>
              </c:pt>
              <c:pt idx="355">
                <c:v>-0.52679998779296477</c:v>
              </c:pt>
              <c:pt idx="356">
                <c:v>-0.52740002441406253</c:v>
              </c:pt>
              <c:pt idx="357">
                <c:v>-0.52800000000000002</c:v>
              </c:pt>
              <c:pt idx="358">
                <c:v>-0.53079998779296556</c:v>
              </c:pt>
              <c:pt idx="359">
                <c:v>-0.53020001220703161</c:v>
              </c:pt>
              <c:pt idx="360">
                <c:v>-0.53109997558593769</c:v>
              </c:pt>
              <c:pt idx="361">
                <c:v>-0.53229998779296339</c:v>
              </c:pt>
              <c:pt idx="362">
                <c:v>-0.53259997558593752</c:v>
              </c:pt>
              <c:pt idx="363">
                <c:v>-0.53320001220703162</c:v>
              </c:pt>
              <c:pt idx="364">
                <c:v>-0.53440002441406254</c:v>
              </c:pt>
              <c:pt idx="365">
                <c:v>-0.53509997558593769</c:v>
              </c:pt>
              <c:pt idx="366">
                <c:v>-0.53629998779296351</c:v>
              </c:pt>
              <c:pt idx="367">
                <c:v>-0.53749999999999998</c:v>
              </c:pt>
              <c:pt idx="368">
                <c:v>-0.53749999999999998</c:v>
              </c:pt>
              <c:pt idx="369">
                <c:v>-0.53900000000000003</c:v>
              </c:pt>
              <c:pt idx="370">
                <c:v>-0.53900000000000003</c:v>
              </c:pt>
              <c:pt idx="371">
                <c:v>-0.54020001220703162</c:v>
              </c:pt>
              <c:pt idx="372">
                <c:v>-0.5409000244140626</c:v>
              </c:pt>
              <c:pt idx="373">
                <c:v>-0.5420999755859377</c:v>
              </c:pt>
              <c:pt idx="374">
                <c:v>-0.54240002441406254</c:v>
              </c:pt>
              <c:pt idx="375">
                <c:v>-0.54240002441406254</c:v>
              </c:pt>
              <c:pt idx="376">
                <c:v>-0.54449999999999998</c:v>
              </c:pt>
              <c:pt idx="377">
                <c:v>-0.54570001220703579</c:v>
              </c:pt>
              <c:pt idx="378">
                <c:v>-0.54570001220703579</c:v>
              </c:pt>
              <c:pt idx="379">
                <c:v>-0.54700000000000004</c:v>
              </c:pt>
              <c:pt idx="380">
                <c:v>-0.54700000000000004</c:v>
              </c:pt>
              <c:pt idx="381">
                <c:v>-0.54700000000000004</c:v>
              </c:pt>
              <c:pt idx="382">
                <c:v>-0.54909997558593771</c:v>
              </c:pt>
              <c:pt idx="383">
                <c:v>-0.55059997558593754</c:v>
              </c:pt>
              <c:pt idx="384">
                <c:v>-0.54970001220703579</c:v>
              </c:pt>
              <c:pt idx="385">
                <c:v>-0.55179998779296857</c:v>
              </c:pt>
              <c:pt idx="386">
                <c:v>-0.55249999999999999</c:v>
              </c:pt>
              <c:pt idx="387">
                <c:v>-0.55179998779296857</c:v>
              </c:pt>
              <c:pt idx="388">
                <c:v>-0.55370001220703591</c:v>
              </c:pt>
              <c:pt idx="389">
                <c:v>-0.55400000000000005</c:v>
              </c:pt>
              <c:pt idx="390">
                <c:v>-0.55400000000000005</c:v>
              </c:pt>
              <c:pt idx="391">
                <c:v>-0.55520001220703163</c:v>
              </c:pt>
              <c:pt idx="392">
                <c:v>-0.5560999755859376</c:v>
              </c:pt>
              <c:pt idx="393">
                <c:v>-0.55579998779296858</c:v>
              </c:pt>
              <c:pt idx="394">
                <c:v>-0.55670001220703635</c:v>
              </c:pt>
              <c:pt idx="395">
                <c:v>-0.55829998779296419</c:v>
              </c:pt>
              <c:pt idx="396">
                <c:v>-0.55800000000000005</c:v>
              </c:pt>
              <c:pt idx="397">
                <c:v>-0.5600999755859376</c:v>
              </c:pt>
              <c:pt idx="398">
                <c:v>-0.56070001220703636</c:v>
              </c:pt>
              <c:pt idx="399">
                <c:v>-0.56040002441406245</c:v>
              </c:pt>
              <c:pt idx="400">
                <c:v>-0.56100000000000005</c:v>
              </c:pt>
              <c:pt idx="401">
                <c:v>-0.56220001220703164</c:v>
              </c:pt>
              <c:pt idx="402">
                <c:v>-0.56279998779296858</c:v>
              </c:pt>
              <c:pt idx="403">
                <c:v>-0.56220001220703164</c:v>
              </c:pt>
              <c:pt idx="404">
                <c:v>-0.56409997558593761</c:v>
              </c:pt>
              <c:pt idx="405">
                <c:v>-0.56409997558593761</c:v>
              </c:pt>
              <c:pt idx="406">
                <c:v>-0.56440002441406245</c:v>
              </c:pt>
              <c:pt idx="407">
                <c:v>-0.56559997558593755</c:v>
              </c:pt>
              <c:pt idx="408">
                <c:v>-0.5652999877929642</c:v>
              </c:pt>
              <c:pt idx="409">
                <c:v>-0.56620001220703164</c:v>
              </c:pt>
              <c:pt idx="410">
                <c:v>-0.56799999999999995</c:v>
              </c:pt>
              <c:pt idx="411">
                <c:v>-0.5665</c:v>
              </c:pt>
              <c:pt idx="412">
                <c:v>-0.56799999999999995</c:v>
              </c:pt>
              <c:pt idx="413">
                <c:v>-0.56859997558593744</c:v>
              </c:pt>
              <c:pt idx="414">
                <c:v>-0.56859997558593744</c:v>
              </c:pt>
              <c:pt idx="415">
                <c:v>-0.56859997558593744</c:v>
              </c:pt>
              <c:pt idx="416">
                <c:v>-0.56990002441406262</c:v>
              </c:pt>
              <c:pt idx="417">
                <c:v>-0.57050000000000001</c:v>
              </c:pt>
              <c:pt idx="418">
                <c:v>-0.57020001220703165</c:v>
              </c:pt>
              <c:pt idx="419">
                <c:v>-0.57199999999999995</c:v>
              </c:pt>
              <c:pt idx="420">
                <c:v>-0.57199999999999995</c:v>
              </c:pt>
              <c:pt idx="421">
                <c:v>-0.57140002441406268</c:v>
              </c:pt>
              <c:pt idx="422">
                <c:v>-0.57320001220703165</c:v>
              </c:pt>
              <c:pt idx="423">
                <c:v>-0.57259997558593745</c:v>
              </c:pt>
              <c:pt idx="424">
                <c:v>-0.57290002441406263</c:v>
              </c:pt>
              <c:pt idx="425">
                <c:v>-0.57379998779296859</c:v>
              </c:pt>
              <c:pt idx="426">
                <c:v>-0.57409997558593762</c:v>
              </c:pt>
              <c:pt idx="427">
                <c:v>-0.57379998779296859</c:v>
              </c:pt>
              <c:pt idx="428">
                <c:v>-0.57440002441406268</c:v>
              </c:pt>
              <c:pt idx="429">
                <c:v>-0.57509997558593762</c:v>
              </c:pt>
              <c:pt idx="430">
                <c:v>-0.57540002441406268</c:v>
              </c:pt>
              <c:pt idx="431">
                <c:v>-0.57570001220703648</c:v>
              </c:pt>
              <c:pt idx="432">
                <c:v>-0.57570001220703648</c:v>
              </c:pt>
              <c:pt idx="433">
                <c:v>-0.57540002441406268</c:v>
              </c:pt>
              <c:pt idx="434">
                <c:v>-0.57720001220703165</c:v>
              </c:pt>
              <c:pt idx="435">
                <c:v>-0.57750000000000001</c:v>
              </c:pt>
              <c:pt idx="436">
                <c:v>-0.57750000000000001</c:v>
              </c:pt>
              <c:pt idx="437">
                <c:v>-0.57750000000000001</c:v>
              </c:pt>
              <c:pt idx="438">
                <c:v>-0.57870001220703648</c:v>
              </c:pt>
              <c:pt idx="439">
                <c:v>-0.57750000000000001</c:v>
              </c:pt>
              <c:pt idx="440">
                <c:v>-0.57840002441406269</c:v>
              </c:pt>
              <c:pt idx="441">
                <c:v>-0.57900000000000063</c:v>
              </c:pt>
              <c:pt idx="442">
                <c:v>-0.57809997558593762</c:v>
              </c:pt>
              <c:pt idx="443">
                <c:v>-0.57900000000000063</c:v>
              </c:pt>
              <c:pt idx="444">
                <c:v>-0.57929998779296421</c:v>
              </c:pt>
              <c:pt idx="445">
                <c:v>-0.57900000000000063</c:v>
              </c:pt>
              <c:pt idx="446">
                <c:v>-0.57990002441406263</c:v>
              </c:pt>
              <c:pt idx="447">
                <c:v>-0.58020001220703288</c:v>
              </c:pt>
              <c:pt idx="448">
                <c:v>-0.57929998779296421</c:v>
              </c:pt>
              <c:pt idx="449">
                <c:v>-0.58059997558593757</c:v>
              </c:pt>
              <c:pt idx="450">
                <c:v>-0.58059997558593757</c:v>
              </c:pt>
              <c:pt idx="451">
                <c:v>-0.57959997558593745</c:v>
              </c:pt>
              <c:pt idx="452">
                <c:v>-0.58059997558593757</c:v>
              </c:pt>
              <c:pt idx="453">
                <c:v>-0.58059997558593757</c:v>
              </c:pt>
              <c:pt idx="454">
                <c:v>-0.57990002441406263</c:v>
              </c:pt>
              <c:pt idx="455">
                <c:v>-0.57990002441406263</c:v>
              </c:pt>
              <c:pt idx="456">
                <c:v>-0.58090002441406252</c:v>
              </c:pt>
              <c:pt idx="457">
                <c:v>-0.57990002441406263</c:v>
              </c:pt>
              <c:pt idx="458">
                <c:v>-0.58020001220703288</c:v>
              </c:pt>
              <c:pt idx="459">
                <c:v>-0.58090002441406252</c:v>
              </c:pt>
              <c:pt idx="460">
                <c:v>-0.58020001220703288</c:v>
              </c:pt>
              <c:pt idx="461">
                <c:v>-0.58020001220703288</c:v>
              </c:pt>
              <c:pt idx="462">
                <c:v>-0.58179998779296482</c:v>
              </c:pt>
              <c:pt idx="463">
                <c:v>-0.58120001220703288</c:v>
              </c:pt>
              <c:pt idx="464">
                <c:v>-0.57990002441406263</c:v>
              </c:pt>
              <c:pt idx="465">
                <c:v>-0.58149999999999957</c:v>
              </c:pt>
              <c:pt idx="466">
                <c:v>-0.57990002441406263</c:v>
              </c:pt>
              <c:pt idx="467">
                <c:v>-0.57990002441406263</c:v>
              </c:pt>
              <c:pt idx="468">
                <c:v>-0.58120001220703288</c:v>
              </c:pt>
              <c:pt idx="469">
                <c:v>-0.57990002441406263</c:v>
              </c:pt>
              <c:pt idx="470">
                <c:v>-0.57959997558593745</c:v>
              </c:pt>
              <c:pt idx="471">
                <c:v>-0.58059997558593757</c:v>
              </c:pt>
              <c:pt idx="472">
                <c:v>-0.57959997558593745</c:v>
              </c:pt>
              <c:pt idx="473">
                <c:v>-0.57929998779296421</c:v>
              </c:pt>
              <c:pt idx="474">
                <c:v>-0.58020001220703288</c:v>
              </c:pt>
              <c:pt idx="475">
                <c:v>-0.57840002441406269</c:v>
              </c:pt>
              <c:pt idx="476">
                <c:v>-0.57809997558593762</c:v>
              </c:pt>
              <c:pt idx="477">
                <c:v>-0.57840002441406269</c:v>
              </c:pt>
              <c:pt idx="478">
                <c:v>-0.57720001220703165</c:v>
              </c:pt>
              <c:pt idx="479">
                <c:v>-0.57809997558593762</c:v>
              </c:pt>
              <c:pt idx="480">
                <c:v>-0.57750000000000001</c:v>
              </c:pt>
              <c:pt idx="481">
                <c:v>-0.57720001220703165</c:v>
              </c:pt>
              <c:pt idx="482">
                <c:v>-0.57659997558593745</c:v>
              </c:pt>
              <c:pt idx="483">
                <c:v>-0.57690002441406263</c:v>
              </c:pt>
              <c:pt idx="484">
                <c:v>-0.57690002441406263</c:v>
              </c:pt>
              <c:pt idx="485">
                <c:v>-0.57600000000000062</c:v>
              </c:pt>
              <c:pt idx="486">
                <c:v>-0.57659997558593745</c:v>
              </c:pt>
              <c:pt idx="487">
                <c:v>-0.57470001220703648</c:v>
              </c:pt>
              <c:pt idx="488">
                <c:v>-0.57409997558593762</c:v>
              </c:pt>
              <c:pt idx="489">
                <c:v>-0.57509997558593762</c:v>
              </c:pt>
              <c:pt idx="490">
                <c:v>-0.57470001220703648</c:v>
              </c:pt>
              <c:pt idx="491">
                <c:v>-0.57259997558593745</c:v>
              </c:pt>
              <c:pt idx="492">
                <c:v>-0.57320001220703165</c:v>
              </c:pt>
              <c:pt idx="493">
                <c:v>-0.57320001220703165</c:v>
              </c:pt>
              <c:pt idx="494">
                <c:v>-0.57199999999999995</c:v>
              </c:pt>
              <c:pt idx="495">
                <c:v>-0.5722999877929642</c:v>
              </c:pt>
              <c:pt idx="496">
                <c:v>-0.57140002441406268</c:v>
              </c:pt>
              <c:pt idx="497">
                <c:v>-0.57079998779296859</c:v>
              </c:pt>
              <c:pt idx="498">
                <c:v>-0.57109997558593761</c:v>
              </c:pt>
              <c:pt idx="499">
                <c:v>-0.57050000000000001</c:v>
              </c:pt>
              <c:pt idx="500">
                <c:v>-0.56959997558593745</c:v>
              </c:pt>
              <c:pt idx="501">
                <c:v>-0.5682999877929642</c:v>
              </c:pt>
              <c:pt idx="502">
                <c:v>-0.56859997558593744</c:v>
              </c:pt>
              <c:pt idx="503">
                <c:v>-0.56770001220703636</c:v>
              </c:pt>
              <c:pt idx="504">
                <c:v>-0.56740002441406245</c:v>
              </c:pt>
              <c:pt idx="505">
                <c:v>-0.56740002441406245</c:v>
              </c:pt>
              <c:pt idx="506">
                <c:v>-0.56559997558593755</c:v>
              </c:pt>
              <c:pt idx="507">
                <c:v>-0.56559997558593755</c:v>
              </c:pt>
              <c:pt idx="508">
                <c:v>-0.5652999877929642</c:v>
              </c:pt>
              <c:pt idx="509">
                <c:v>-0.5635</c:v>
              </c:pt>
              <c:pt idx="510">
                <c:v>-0.56409997558593761</c:v>
              </c:pt>
              <c:pt idx="511">
                <c:v>-0.56309997558593761</c:v>
              </c:pt>
              <c:pt idx="512">
                <c:v>-0.56159997558593755</c:v>
              </c:pt>
              <c:pt idx="513">
                <c:v>-0.56190002441406262</c:v>
              </c:pt>
              <c:pt idx="514">
                <c:v>-0.56070001220703636</c:v>
              </c:pt>
              <c:pt idx="515">
                <c:v>-0.5595</c:v>
              </c:pt>
              <c:pt idx="516">
                <c:v>-0.5600999755859376</c:v>
              </c:pt>
              <c:pt idx="517">
                <c:v>-0.5600999755859376</c:v>
              </c:pt>
              <c:pt idx="518">
                <c:v>-0.55859997558593755</c:v>
              </c:pt>
              <c:pt idx="519">
                <c:v>-0.55670001220703635</c:v>
              </c:pt>
              <c:pt idx="520">
                <c:v>-0.55729998779296408</c:v>
              </c:pt>
              <c:pt idx="521">
                <c:v>-0.55520001220703163</c:v>
              </c:pt>
              <c:pt idx="522">
                <c:v>-0.55520001220703163</c:v>
              </c:pt>
              <c:pt idx="523">
                <c:v>-0.55459997558593754</c:v>
              </c:pt>
              <c:pt idx="524">
                <c:v>-0.55340002441406255</c:v>
              </c:pt>
              <c:pt idx="525">
                <c:v>-0.55149999999999999</c:v>
              </c:pt>
              <c:pt idx="526">
                <c:v>-0.55249999999999999</c:v>
              </c:pt>
              <c:pt idx="527">
                <c:v>-0.55059997558593754</c:v>
              </c:pt>
              <c:pt idx="528">
                <c:v>-0.55000000000000004</c:v>
              </c:pt>
              <c:pt idx="529">
                <c:v>-0.55000000000000004</c:v>
              </c:pt>
              <c:pt idx="530">
                <c:v>-0.54820001220703163</c:v>
              </c:pt>
              <c:pt idx="531">
                <c:v>-0.54640002441406255</c:v>
              </c:pt>
              <c:pt idx="532">
                <c:v>-0.54759997558593754</c:v>
              </c:pt>
              <c:pt idx="533">
                <c:v>-0.54449999999999998</c:v>
              </c:pt>
              <c:pt idx="534">
                <c:v>-0.54300000000000004</c:v>
              </c:pt>
              <c:pt idx="535">
                <c:v>-0.54420001220703162</c:v>
              </c:pt>
              <c:pt idx="536">
                <c:v>-0.54240002441406254</c:v>
              </c:pt>
              <c:pt idx="537">
                <c:v>-0.54020001220703162</c:v>
              </c:pt>
              <c:pt idx="538">
                <c:v>-0.54059997558593753</c:v>
              </c:pt>
              <c:pt idx="539">
                <c:v>-0.53959997558593753</c:v>
              </c:pt>
              <c:pt idx="540">
                <c:v>-0.53779998779296856</c:v>
              </c:pt>
              <c:pt idx="541">
                <c:v>-0.5380999755859377</c:v>
              </c:pt>
              <c:pt idx="542">
                <c:v>-0.53600000000000003</c:v>
              </c:pt>
              <c:pt idx="543">
                <c:v>-0.53440002441406254</c:v>
              </c:pt>
              <c:pt idx="544">
                <c:v>-0.53440002441406254</c:v>
              </c:pt>
              <c:pt idx="545">
                <c:v>-0.5329000244140627</c:v>
              </c:pt>
              <c:pt idx="546">
                <c:v>-0.53140002441406253</c:v>
              </c:pt>
              <c:pt idx="547">
                <c:v>-0.53140002441406253</c:v>
              </c:pt>
              <c:pt idx="548">
                <c:v>-0.5299000244140627</c:v>
              </c:pt>
              <c:pt idx="549">
                <c:v>-0.52800000000000002</c:v>
              </c:pt>
              <c:pt idx="550">
                <c:v>-0.52829998779296283</c:v>
              </c:pt>
              <c:pt idx="551">
                <c:v>-0.52529998779296283</c:v>
              </c:pt>
              <c:pt idx="552">
                <c:v>-0.52440002441406253</c:v>
              </c:pt>
              <c:pt idx="553">
                <c:v>-0.52409997558593768</c:v>
              </c:pt>
              <c:pt idx="554">
                <c:v>-0.52220001220703161</c:v>
              </c:pt>
              <c:pt idx="555">
                <c:v>-0.52220001220703161</c:v>
              </c:pt>
              <c:pt idx="556">
                <c:v>-0.52070001220703521</c:v>
              </c:pt>
              <c:pt idx="557">
                <c:v>-0.52040002441406252</c:v>
              </c:pt>
              <c:pt idx="558">
                <c:v>-0.51700000000000002</c:v>
              </c:pt>
              <c:pt idx="559">
                <c:v>-0.51640002441406252</c:v>
              </c:pt>
              <c:pt idx="560">
                <c:v>-0.51579998779296421</c:v>
              </c:pt>
              <c:pt idx="561">
                <c:v>-0.51340002441406252</c:v>
              </c:pt>
              <c:pt idx="562">
                <c:v>-0.51249999999999996</c:v>
              </c:pt>
              <c:pt idx="563">
                <c:v>-0.51149999999999951</c:v>
              </c:pt>
              <c:pt idx="564">
                <c:v>-0.51189999389648833</c:v>
              </c:pt>
              <c:pt idx="565">
                <c:v>-0.50970001220703165</c:v>
              </c:pt>
              <c:pt idx="566">
                <c:v>-0.50849999999999951</c:v>
              </c:pt>
              <c:pt idx="567">
                <c:v>-0.5053999938964846</c:v>
              </c:pt>
              <c:pt idx="568">
                <c:v>-0.5047999877929642</c:v>
              </c:pt>
              <c:pt idx="569">
                <c:v>-0.50360000610352162</c:v>
              </c:pt>
              <c:pt idx="570">
                <c:v>-0.5014999999999995</c:v>
              </c:pt>
              <c:pt idx="571">
                <c:v>-0.5017999877929642</c:v>
              </c:pt>
              <c:pt idx="572">
                <c:v>-0.50089999389648465</c:v>
              </c:pt>
              <c:pt idx="573">
                <c:v>-0.499000000000002</c:v>
              </c:pt>
              <c:pt idx="574">
                <c:v>-0.497500000000002</c:v>
              </c:pt>
              <c:pt idx="575">
                <c:v>-0.49629998779297135</c:v>
              </c:pt>
              <c:pt idx="576">
                <c:v>-0.49410000610351562</c:v>
              </c:pt>
              <c:pt idx="577">
                <c:v>-0.49229998779297135</c:v>
              </c:pt>
              <c:pt idx="578">
                <c:v>-0.4917000122070313</c:v>
              </c:pt>
              <c:pt idx="579">
                <c:v>-0.48960000610351562</c:v>
              </c:pt>
              <c:pt idx="580">
                <c:v>-0.48900000000000032</c:v>
              </c:pt>
              <c:pt idx="581">
                <c:v>-0.48739999389648736</c:v>
              </c:pt>
              <c:pt idx="582">
                <c:v>-0.48650000000000032</c:v>
              </c:pt>
              <c:pt idx="583">
                <c:v>-0.48439999389648714</c:v>
              </c:pt>
              <c:pt idx="584">
                <c:v>-0.48320001220703135</c:v>
              </c:pt>
              <c:pt idx="585">
                <c:v>-0.48160000610351561</c:v>
              </c:pt>
              <c:pt idx="586">
                <c:v>-0.48039999389648691</c:v>
              </c:pt>
              <c:pt idx="587">
                <c:v>-0.47920001220703135</c:v>
              </c:pt>
              <c:pt idx="588">
                <c:v>-0.47610000610351561</c:v>
              </c:pt>
              <c:pt idx="589">
                <c:v>-0.4748999938964869</c:v>
              </c:pt>
              <c:pt idx="590">
                <c:v>-0.4746000061035156</c:v>
              </c:pt>
              <c:pt idx="591">
                <c:v>-0.47220001220703128</c:v>
              </c:pt>
              <c:pt idx="592">
                <c:v>-0.4706000061035156</c:v>
              </c:pt>
              <c:pt idx="593">
                <c:v>-0.46970001220703128</c:v>
              </c:pt>
              <c:pt idx="594">
                <c:v>-0.46789999389648662</c:v>
              </c:pt>
              <c:pt idx="595">
                <c:v>-0.46639999389648662</c:v>
              </c:pt>
              <c:pt idx="596">
                <c:v>-0.46450000000000002</c:v>
              </c:pt>
              <c:pt idx="597">
                <c:v>-0.46329998779296888</c:v>
              </c:pt>
              <c:pt idx="598">
                <c:v>-0.46120001220703127</c:v>
              </c:pt>
              <c:pt idx="599">
                <c:v>-0.46029998779296882</c:v>
              </c:pt>
              <c:pt idx="600">
                <c:v>-0.45720001220703127</c:v>
              </c:pt>
              <c:pt idx="601">
                <c:v>-0.45570001220703127</c:v>
              </c:pt>
              <c:pt idx="602">
                <c:v>-0.45479998779296882</c:v>
              </c:pt>
              <c:pt idx="603">
                <c:v>-0.45379998779296882</c:v>
              </c:pt>
              <c:pt idx="604">
                <c:v>-0.45139999389648588</c:v>
              </c:pt>
              <c:pt idx="605">
                <c:v>-0.44989999389648688</c:v>
              </c:pt>
              <c:pt idx="606">
                <c:v>-0.44770001220703126</c:v>
              </c:pt>
              <c:pt idx="607">
                <c:v>-0.44650000000000106</c:v>
              </c:pt>
              <c:pt idx="608">
                <c:v>-0.44529998779297031</c:v>
              </c:pt>
              <c:pt idx="609">
                <c:v>-0.44320001220703126</c:v>
              </c:pt>
              <c:pt idx="610">
                <c:v>-0.44189999389648638</c:v>
              </c:pt>
              <c:pt idx="611">
                <c:v>-0.44010000610351563</c:v>
              </c:pt>
              <c:pt idx="612">
                <c:v>-0.43860000610351568</c:v>
              </c:pt>
              <c:pt idx="613">
                <c:v>-0.43670001220703131</c:v>
              </c:pt>
              <c:pt idx="614">
                <c:v>-0.43610000610351568</c:v>
              </c:pt>
              <c:pt idx="615">
                <c:v>-0.43429998779297135</c:v>
              </c:pt>
              <c:pt idx="616">
                <c:v>-0.4312000122070313</c:v>
              </c:pt>
              <c:pt idx="617">
                <c:v>-0.43000000000000038</c:v>
              </c:pt>
              <c:pt idx="618">
                <c:v>-0.4282000122070313</c:v>
              </c:pt>
              <c:pt idx="619">
                <c:v>-0.42610000610351562</c:v>
              </c:pt>
              <c:pt idx="620">
                <c:v>-0.42450000000000032</c:v>
              </c:pt>
              <c:pt idx="621">
                <c:v>-0.42329998779297101</c:v>
              </c:pt>
              <c:pt idx="622">
                <c:v>-0.41989999389648691</c:v>
              </c:pt>
              <c:pt idx="623">
                <c:v>-0.41960000610351561</c:v>
              </c:pt>
              <c:pt idx="624">
                <c:v>-0.41900000000000032</c:v>
              </c:pt>
              <c:pt idx="625">
                <c:v>-0.41539999389648691</c:v>
              </c:pt>
              <c:pt idx="626">
                <c:v>-0.41410000610351561</c:v>
              </c:pt>
              <c:pt idx="627">
                <c:v>-0.41320001220703134</c:v>
              </c:pt>
              <c:pt idx="628">
                <c:v>-0.4098999938964869</c:v>
              </c:pt>
              <c:pt idx="629">
                <c:v>-0.4098999938964869</c:v>
              </c:pt>
              <c:pt idx="630">
                <c:v>-0.40679998779297077</c:v>
              </c:pt>
              <c:pt idx="631">
                <c:v>-0.40439999389648662</c:v>
              </c:pt>
              <c:pt idx="632">
                <c:v>-0.40439999389648662</c:v>
              </c:pt>
              <c:pt idx="633">
                <c:v>-0.40350000000000008</c:v>
              </c:pt>
              <c:pt idx="634">
                <c:v>-0.40039999389648662</c:v>
              </c:pt>
              <c:pt idx="635">
                <c:v>-0.39889999389648884</c:v>
              </c:pt>
              <c:pt idx="636">
                <c:v>-0.39739999389648867</c:v>
              </c:pt>
              <c:pt idx="637">
                <c:v>-0.39339999389648839</c:v>
              </c:pt>
              <c:pt idx="638">
                <c:v>-0.39339999389648839</c:v>
              </c:pt>
              <c:pt idx="639">
                <c:v>-0.39160000610351581</c:v>
              </c:pt>
              <c:pt idx="640">
                <c:v>-0.38789999389648805</c:v>
              </c:pt>
              <c:pt idx="641">
                <c:v>-0.38729998779297176</c:v>
              </c:pt>
              <c:pt idx="642">
                <c:v>-0.38639999389648794</c:v>
              </c:pt>
              <c:pt idx="643">
                <c:v>-0.3836000061035158</c:v>
              </c:pt>
              <c:pt idx="644">
                <c:v>-0.38089999389648793</c:v>
              </c:pt>
              <c:pt idx="645">
                <c:v>-0.38000000000000222</c:v>
              </c:pt>
              <c:pt idx="646">
                <c:v>-0.377500000000002</c:v>
              </c:pt>
              <c:pt idx="647">
                <c:v>-0.37570001220703131</c:v>
              </c:pt>
              <c:pt idx="648">
                <c:v>-0.374500000000002</c:v>
              </c:pt>
              <c:pt idx="649">
                <c:v>-0.37260000610351562</c:v>
              </c:pt>
              <c:pt idx="650">
                <c:v>-0.37079998779297135</c:v>
              </c:pt>
              <c:pt idx="651">
                <c:v>-0.3687000122070313</c:v>
              </c:pt>
              <c:pt idx="652">
                <c:v>-0.36710000610351562</c:v>
              </c:pt>
              <c:pt idx="653">
                <c:v>-0.36529998779297135</c:v>
              </c:pt>
              <c:pt idx="654">
                <c:v>-0.36379998779297118</c:v>
              </c:pt>
              <c:pt idx="655">
                <c:v>-0.36100000000000032</c:v>
              </c:pt>
              <c:pt idx="656">
                <c:v>-0.35950000000000032</c:v>
              </c:pt>
              <c:pt idx="657">
                <c:v>-0.35800000000000032</c:v>
              </c:pt>
              <c:pt idx="658">
                <c:v>-0.35489999389648691</c:v>
              </c:pt>
              <c:pt idx="659">
                <c:v>-0.352799987792971</c:v>
              </c:pt>
              <c:pt idx="660">
                <c:v>-0.35160000610351561</c:v>
              </c:pt>
              <c:pt idx="661">
                <c:v>-0.34970001220703234</c:v>
              </c:pt>
              <c:pt idx="662">
                <c:v>-0.34700000000000147</c:v>
              </c:pt>
              <c:pt idx="663">
                <c:v>-0.34579998779297161</c:v>
              </c:pt>
              <c:pt idx="664">
                <c:v>-0.34479998779297161</c:v>
              </c:pt>
              <c:pt idx="665">
                <c:v>-0.3415000000000013</c:v>
              </c:pt>
              <c:pt idx="666">
                <c:v>-0.34060000610351576</c:v>
              </c:pt>
              <c:pt idx="667">
                <c:v>-0.33720001220703238</c:v>
              </c:pt>
              <c:pt idx="668">
                <c:v>-0.33539999389648872</c:v>
              </c:pt>
              <c:pt idx="669">
                <c:v>-0.33539999389648872</c:v>
              </c:pt>
              <c:pt idx="670">
                <c:v>-0.33320001220703138</c:v>
              </c:pt>
              <c:pt idx="671">
                <c:v>-0.32960000610351581</c:v>
              </c:pt>
              <c:pt idx="672">
                <c:v>-0.32870001220703132</c:v>
              </c:pt>
              <c:pt idx="673">
                <c:v>-0.32710000610351581</c:v>
              </c:pt>
              <c:pt idx="674">
                <c:v>-0.32439999389648794</c:v>
              </c:pt>
              <c:pt idx="675">
                <c:v>-0.32320001220703132</c:v>
              </c:pt>
              <c:pt idx="676">
                <c:v>-0.31979998779297175</c:v>
              </c:pt>
              <c:pt idx="677">
                <c:v>-0.31739999389648793</c:v>
              </c:pt>
              <c:pt idx="678">
                <c:v>-0.31739999389648793</c:v>
              </c:pt>
              <c:pt idx="679">
                <c:v>-0.315500000000002</c:v>
              </c:pt>
              <c:pt idx="680">
                <c:v>-0.31339999389648793</c:v>
              </c:pt>
              <c:pt idx="681">
                <c:v>-0.31060000610351562</c:v>
              </c:pt>
              <c:pt idx="682">
                <c:v>-0.30850000000000088</c:v>
              </c:pt>
              <c:pt idx="683">
                <c:v>-0.30639999389648737</c:v>
              </c:pt>
              <c:pt idx="684">
                <c:v>-0.30450000000000038</c:v>
              </c:pt>
              <c:pt idx="685">
                <c:v>-0.3027000122070313</c:v>
              </c:pt>
              <c:pt idx="686">
                <c:v>-0.30060000610351562</c:v>
              </c:pt>
              <c:pt idx="687">
                <c:v>-0.29960000610351561</c:v>
              </c:pt>
              <c:pt idx="688">
                <c:v>-0.29779998779297101</c:v>
              </c:pt>
              <c:pt idx="689">
                <c:v>-0.29570001220703135</c:v>
              </c:pt>
              <c:pt idx="690">
                <c:v>-0.29289999389648691</c:v>
              </c:pt>
              <c:pt idx="691">
                <c:v>-0.29139999389648691</c:v>
              </c:pt>
              <c:pt idx="692">
                <c:v>-0.28800000000000031</c:v>
              </c:pt>
              <c:pt idx="693">
                <c:v>-0.2871000061035156</c:v>
              </c:pt>
              <c:pt idx="694">
                <c:v>-0.28500000000000031</c:v>
              </c:pt>
              <c:pt idx="695">
                <c:v>-0.2816000061035156</c:v>
              </c:pt>
              <c:pt idx="696">
                <c:v>-0.2801000061035156</c:v>
              </c:pt>
              <c:pt idx="697">
                <c:v>-0.2801000061035156</c:v>
              </c:pt>
              <c:pt idx="698">
                <c:v>-0.27710000610351565</c:v>
              </c:pt>
              <c:pt idx="699">
                <c:v>-0.27550000000000002</c:v>
              </c:pt>
              <c:pt idx="700">
                <c:v>-0.27429998779296882</c:v>
              </c:pt>
              <c:pt idx="701">
                <c:v>-0.27160000610351565</c:v>
              </c:pt>
              <c:pt idx="702">
                <c:v>-0.26850000000000002</c:v>
              </c:pt>
              <c:pt idx="703">
                <c:v>-0.26789999389648639</c:v>
              </c:pt>
              <c:pt idx="704">
                <c:v>-0.26420001220703127</c:v>
              </c:pt>
              <c:pt idx="705">
                <c:v>-0.26210000610351564</c:v>
              </c:pt>
              <c:pt idx="706">
                <c:v>-0.26060000610351564</c:v>
              </c:pt>
              <c:pt idx="707">
                <c:v>-0.25929998779296881</c:v>
              </c:pt>
              <c:pt idx="708">
                <c:v>-0.25839999389648438</c:v>
              </c:pt>
              <c:pt idx="709">
                <c:v>-0.25629998779296881</c:v>
              </c:pt>
              <c:pt idx="710">
                <c:v>-0.2535</c:v>
              </c:pt>
              <c:pt idx="711">
                <c:v>-0.25080000305175781</c:v>
              </c:pt>
              <c:pt idx="712">
                <c:v>-0.24960000610351563</c:v>
              </c:pt>
              <c:pt idx="713">
                <c:v>-0.24710000610351562</c:v>
              </c:pt>
              <c:pt idx="714">
                <c:v>-0.24500000000000041</c:v>
              </c:pt>
              <c:pt idx="715">
                <c:v>-0.24410000610351562</c:v>
              </c:pt>
              <c:pt idx="716">
                <c:v>-0.24069999694824221</c:v>
              </c:pt>
              <c:pt idx="717">
                <c:v>-0.23919999694824221</c:v>
              </c:pt>
              <c:pt idx="718">
                <c:v>-0.2376999969482422</c:v>
              </c:pt>
              <c:pt idx="719">
                <c:v>-0.23550000000000001</c:v>
              </c:pt>
              <c:pt idx="720">
                <c:v>-0.23250000000000001</c:v>
              </c:pt>
              <c:pt idx="721">
                <c:v>-0.23100000000000001</c:v>
              </c:pt>
              <c:pt idx="722">
                <c:v>-0.22850000000000051</c:v>
              </c:pt>
              <c:pt idx="723">
                <c:v>-0.22669999694824242</c:v>
              </c:pt>
              <c:pt idx="724">
                <c:v>-0.22480000305175787</c:v>
              </c:pt>
              <c:pt idx="725">
                <c:v>-0.22330000305175782</c:v>
              </c:pt>
              <c:pt idx="726">
                <c:v>-0.22060000610351477</c:v>
              </c:pt>
              <c:pt idx="727">
                <c:v>-0.21930000305175781</c:v>
              </c:pt>
              <c:pt idx="728">
                <c:v>-0.21719999694824221</c:v>
              </c:pt>
              <c:pt idx="729">
                <c:v>-0.21389999389648662</c:v>
              </c:pt>
              <c:pt idx="730">
                <c:v>-0.21260000610351562</c:v>
              </c:pt>
              <c:pt idx="731">
                <c:v>-0.20989999389648653</c:v>
              </c:pt>
              <c:pt idx="732">
                <c:v>-0.20869999694824221</c:v>
              </c:pt>
              <c:pt idx="733">
                <c:v>-0.20710000610351562</c:v>
              </c:pt>
              <c:pt idx="734">
                <c:v>-0.2053000030517578</c:v>
              </c:pt>
              <c:pt idx="735">
                <c:v>-0.20189999389648619</c:v>
              </c:pt>
              <c:pt idx="736">
                <c:v>-0.20010000610351517</c:v>
              </c:pt>
              <c:pt idx="737">
                <c:v>-0.19889999389648658</c:v>
              </c:pt>
              <c:pt idx="738">
                <c:v>-0.19710000610351502</c:v>
              </c:pt>
              <c:pt idx="739">
                <c:v>-0.19489999389648638</c:v>
              </c:pt>
              <c:pt idx="740">
                <c:v>-0.1925000000000005</c:v>
              </c:pt>
              <c:pt idx="741">
                <c:v>-0.18969999694824224</c:v>
              </c:pt>
              <c:pt idx="742">
                <c:v>-0.18789999389648673</c:v>
              </c:pt>
              <c:pt idx="743">
                <c:v>-0.18789999389648673</c:v>
              </c:pt>
              <c:pt idx="744">
                <c:v>-0.18519999694824221</c:v>
              </c:pt>
              <c:pt idx="745">
                <c:v>-0.18269999694824221</c:v>
              </c:pt>
              <c:pt idx="746">
                <c:v>-0.18089999389648662</c:v>
              </c:pt>
              <c:pt idx="747">
                <c:v>-0.17900000000000021</c:v>
              </c:pt>
              <c:pt idx="748">
                <c:v>-0.17660000610351562</c:v>
              </c:pt>
              <c:pt idx="749">
                <c:v>-0.17450000000000004</c:v>
              </c:pt>
              <c:pt idx="750">
                <c:v>-0.17139999389648619</c:v>
              </c:pt>
              <c:pt idx="751">
                <c:v>-0.1701999969482422</c:v>
              </c:pt>
              <c:pt idx="752">
                <c:v>-0.16930000305175788</c:v>
              </c:pt>
              <c:pt idx="753">
                <c:v>-0.16710000610351503</c:v>
              </c:pt>
              <c:pt idx="754">
                <c:v>-0.16410000610351488</c:v>
              </c:pt>
              <c:pt idx="755">
                <c:v>-0.16189999389648632</c:v>
              </c:pt>
              <c:pt idx="756">
                <c:v>-0.15980000305175784</c:v>
              </c:pt>
              <c:pt idx="757">
                <c:v>-0.15800000000000106</c:v>
              </c:pt>
              <c:pt idx="758">
                <c:v>-0.15580000305175781</c:v>
              </c:pt>
              <c:pt idx="759">
                <c:v>-0.15310000610351562</c:v>
              </c:pt>
              <c:pt idx="760">
                <c:v>-0.15160000610351562</c:v>
              </c:pt>
              <c:pt idx="761">
                <c:v>-0.15160000610351562</c:v>
              </c:pt>
              <c:pt idx="762">
                <c:v>-0.14819999694824221</c:v>
              </c:pt>
              <c:pt idx="763">
                <c:v>-0.1458000030517578</c:v>
              </c:pt>
              <c:pt idx="764">
                <c:v>-0.1448000030517578</c:v>
              </c:pt>
              <c:pt idx="765">
                <c:v>-0.14089999389648625</c:v>
              </c:pt>
              <c:pt idx="766">
                <c:v>-0.14000000000000001</c:v>
              </c:pt>
              <c:pt idx="767">
                <c:v>-0.13839999389648619</c:v>
              </c:pt>
              <c:pt idx="768">
                <c:v>-0.1356999969482422</c:v>
              </c:pt>
              <c:pt idx="769">
                <c:v>-0.13319999694824219</c:v>
              </c:pt>
              <c:pt idx="770">
                <c:v>-0.13200000000000001</c:v>
              </c:pt>
              <c:pt idx="771">
                <c:v>-0.13019999694824219</c:v>
              </c:pt>
              <c:pt idx="772">
                <c:v>-0.12810000610351444</c:v>
              </c:pt>
              <c:pt idx="773">
                <c:v>-0.12559999847412248</c:v>
              </c:pt>
              <c:pt idx="774">
                <c:v>-0.12409999847412109</c:v>
              </c:pt>
              <c:pt idx="775">
                <c:v>-0.12100000000000002</c:v>
              </c:pt>
              <c:pt idx="776">
                <c:v>-0.12009999847412109</c:v>
              </c:pt>
              <c:pt idx="777">
                <c:v>-0.11799999999999998</c:v>
              </c:pt>
              <c:pt idx="778">
                <c:v>-0.11519999694824273</c:v>
              </c:pt>
              <c:pt idx="779">
                <c:v>-0.11340000152587891</c:v>
              </c:pt>
              <c:pt idx="780">
                <c:v>-0.11219999694824259</c:v>
              </c:pt>
              <c:pt idx="781">
                <c:v>-0.10909999847412109</c:v>
              </c:pt>
              <c:pt idx="782">
                <c:v>-0.10850000000000012</c:v>
              </c:pt>
              <c:pt idx="783">
                <c:v>-0.10519999694824222</c:v>
              </c:pt>
              <c:pt idx="784">
                <c:v>-0.10330000305175782</c:v>
              </c:pt>
              <c:pt idx="785">
                <c:v>-0.10180000305175782</c:v>
              </c:pt>
              <c:pt idx="786">
                <c:v>-9.9400001525879786E-2</c:v>
              </c:pt>
              <c:pt idx="787">
                <c:v>-9.69000015258797E-2</c:v>
              </c:pt>
              <c:pt idx="788">
                <c:v>-9.6300003051757829E-2</c:v>
              </c:pt>
              <c:pt idx="789">
                <c:v>-9.3900001525880031E-2</c:v>
              </c:pt>
              <c:pt idx="790">
                <c:v>-9.0500000000000747E-2</c:v>
              </c:pt>
              <c:pt idx="791">
                <c:v>-8.9000000000000246E-2</c:v>
              </c:pt>
              <c:pt idx="792">
                <c:v>-8.7099998474121212E-2</c:v>
              </c:pt>
              <c:pt idx="793">
                <c:v>-8.4099998474121265E-2</c:v>
              </c:pt>
              <c:pt idx="794">
                <c:v>-8.3199996948243496E-2</c:v>
              </c:pt>
              <c:pt idx="795">
                <c:v>-8.1300003051757816E-2</c:v>
              </c:pt>
              <c:pt idx="796">
                <c:v>-7.9500000000000473E-2</c:v>
              </c:pt>
              <c:pt idx="797">
                <c:v>-7.7699996948243075E-2</c:v>
              </c:pt>
              <c:pt idx="798">
                <c:v>-7.5199996948243017E-2</c:v>
              </c:pt>
              <c:pt idx="799">
                <c:v>-7.4000000000000524E-2</c:v>
              </c:pt>
              <c:pt idx="800">
                <c:v>-7.1900001525878901E-2</c:v>
              </c:pt>
              <c:pt idx="801">
                <c:v>-6.9099998474121585E-2</c:v>
              </c:pt>
              <c:pt idx="802">
                <c:v>-6.6400001525878924E-2</c:v>
              </c:pt>
              <c:pt idx="803">
                <c:v>-6.6099998474121111E-2</c:v>
              </c:pt>
              <c:pt idx="804">
                <c:v>-6.2099998474121523E-2</c:v>
              </c:pt>
              <c:pt idx="805">
                <c:v>-5.9700000762939513E-2</c:v>
              </c:pt>
              <c:pt idx="806">
                <c:v>-5.8700000762939464E-2</c:v>
              </c:pt>
              <c:pt idx="807">
                <c:v>-5.6599998474121102E-2</c:v>
              </c:pt>
              <c:pt idx="808">
                <c:v>-5.5400001525879004E-2</c:v>
              </c:pt>
              <c:pt idx="809">
                <c:v>-5.2900001525878933E-2</c:v>
              </c:pt>
              <c:pt idx="810">
                <c:v>-5.1700000762939465E-2</c:v>
              </c:pt>
              <c:pt idx="811">
                <c:v>-4.8400001525878922E-2</c:v>
              </c:pt>
              <c:pt idx="812">
                <c:v>-4.6799999237060894E-2</c:v>
              </c:pt>
              <c:pt idx="813">
                <c:v>-4.4700000762939493E-2</c:v>
              </c:pt>
              <c:pt idx="814">
                <c:v>-4.1599998474121096E-2</c:v>
              </c:pt>
              <c:pt idx="815">
                <c:v>-4.1299999237060556E-2</c:v>
              </c:pt>
              <c:pt idx="816">
                <c:v>-3.9500000000000042E-2</c:v>
              </c:pt>
              <c:pt idx="817">
                <c:v>-3.6200000762939701E-2</c:v>
              </c:pt>
              <c:pt idx="818">
                <c:v>-3.4900001525879153E-2</c:v>
              </c:pt>
              <c:pt idx="819">
                <c:v>-3.4000000000000002E-2</c:v>
              </c:pt>
              <c:pt idx="820">
                <c:v>-3.1600000381470053E-2</c:v>
              </c:pt>
              <c:pt idx="821">
                <c:v>-2.8500000000000001E-2</c:v>
              </c:pt>
              <c:pt idx="822">
                <c:v>-2.7299999237060685E-2</c:v>
              </c:pt>
              <c:pt idx="823">
                <c:v>-2.4200000762939492E-2</c:v>
              </c:pt>
              <c:pt idx="824">
                <c:v>-2.2399999618530411E-2</c:v>
              </c:pt>
              <c:pt idx="825">
                <c:v>-2.0899999618530292E-2</c:v>
              </c:pt>
              <c:pt idx="826">
                <c:v>-1.7500000000000147E-2</c:v>
              </c:pt>
              <c:pt idx="827">
                <c:v>-1.7200000762939607E-2</c:v>
              </c:pt>
              <c:pt idx="828">
                <c:v>-1.5100000381469829E-2</c:v>
              </c:pt>
              <c:pt idx="829">
                <c:v>-1.2899999618530361E-2</c:v>
              </c:pt>
              <c:pt idx="830">
                <c:v>-9.6000003814697265E-3</c:v>
              </c:pt>
              <c:pt idx="831">
                <c:v>-9.6000003814697265E-3</c:v>
              </c:pt>
              <c:pt idx="832">
                <c:v>-5.9000000953674941E-3</c:v>
              </c:pt>
              <c:pt idx="833">
                <c:v>-3.79999995231633E-3</c:v>
              </c:pt>
              <c:pt idx="834">
                <c:v>-3.2000000476837508E-3</c:v>
              </c:pt>
              <c:pt idx="835">
                <c:v>1.1000000238418806E-3</c:v>
              </c:pt>
              <c:pt idx="836">
                <c:v>2.299999952316317E-3</c:v>
              </c:pt>
              <c:pt idx="837">
                <c:v>2.900000095367459E-3</c:v>
              </c:pt>
              <c:pt idx="838">
                <c:v>6.0000000000000418E-3</c:v>
              </c:pt>
              <c:pt idx="839">
                <c:v>8.1000003814697547E-3</c:v>
              </c:pt>
              <c:pt idx="840">
                <c:v>9.0000000000000548E-3</c:v>
              </c:pt>
              <c:pt idx="841">
                <c:v>1.2399999618530303E-2</c:v>
              </c:pt>
              <c:pt idx="842">
                <c:v>1.4199999809265139E-2</c:v>
              </c:pt>
              <c:pt idx="843">
                <c:v>1.5399999618530376E-2</c:v>
              </c:pt>
              <c:pt idx="844">
                <c:v>1.8200000762939605E-2</c:v>
              </c:pt>
              <c:pt idx="845">
                <c:v>1.9700000762939606E-2</c:v>
              </c:pt>
              <c:pt idx="846">
                <c:v>2.1899999618530456E-2</c:v>
              </c:pt>
              <c:pt idx="847">
                <c:v>2.4299999237060551E-2</c:v>
              </c:pt>
              <c:pt idx="848">
                <c:v>2.6399999618530411E-2</c:v>
              </c:pt>
              <c:pt idx="849">
                <c:v>2.7700000762939662E-2</c:v>
              </c:pt>
              <c:pt idx="850">
                <c:v>2.9500000000000002E-2</c:v>
              </c:pt>
              <c:pt idx="851">
                <c:v>3.2900001525879255E-2</c:v>
              </c:pt>
              <c:pt idx="852">
                <c:v>3.4099998474121478E-2</c:v>
              </c:pt>
              <c:pt idx="853">
                <c:v>3.7400001525879384E-2</c:v>
              </c:pt>
              <c:pt idx="854">
                <c:v>3.8000000000000082E-2</c:v>
              </c:pt>
              <c:pt idx="855">
                <c:v>4.0200000762939447E-2</c:v>
              </c:pt>
              <c:pt idx="856">
                <c:v>4.2000000000000114E-2</c:v>
              </c:pt>
              <c:pt idx="857">
                <c:v>4.4799999237061135E-2</c:v>
              </c:pt>
              <c:pt idx="858">
                <c:v>4.5700000762939473E-2</c:v>
              </c:pt>
              <c:pt idx="859">
                <c:v>4.8700000762939462E-2</c:v>
              </c:pt>
              <c:pt idx="860">
                <c:v>5.0900001525878924E-2</c:v>
              </c:pt>
              <c:pt idx="861">
                <c:v>5.1799999237060912E-2</c:v>
              </c:pt>
              <c:pt idx="862">
                <c:v>5.3299999237060573E-2</c:v>
              </c:pt>
              <c:pt idx="863">
                <c:v>5.7000000000000134E-2</c:v>
              </c:pt>
              <c:pt idx="864">
                <c:v>5.7000000000000134E-2</c:v>
              </c:pt>
              <c:pt idx="865">
                <c:v>5.9700000762939513E-2</c:v>
              </c:pt>
              <c:pt idx="866">
                <c:v>6.3099998474121094E-2</c:v>
              </c:pt>
              <c:pt idx="867">
                <c:v>6.4000000000000473E-2</c:v>
              </c:pt>
              <c:pt idx="868">
                <c:v>6.6099998474121111E-2</c:v>
              </c:pt>
              <c:pt idx="869">
                <c:v>6.9500000000000464E-2</c:v>
              </c:pt>
              <c:pt idx="870">
                <c:v>6.9500000000000464E-2</c:v>
              </c:pt>
              <c:pt idx="871">
                <c:v>7.1000000000000021E-2</c:v>
              </c:pt>
              <c:pt idx="872">
                <c:v>7.4099998474121631E-2</c:v>
              </c:pt>
              <c:pt idx="873">
                <c:v>7.5599998474121133E-2</c:v>
              </c:pt>
              <c:pt idx="874">
                <c:v>7.7699996948243075E-2</c:v>
              </c:pt>
              <c:pt idx="875">
                <c:v>8.1099998474121096E-2</c:v>
              </c:pt>
              <c:pt idx="876">
                <c:v>8.2599998474121208E-2</c:v>
              </c:pt>
              <c:pt idx="877">
                <c:v>8.4500000000000852E-2</c:v>
              </c:pt>
              <c:pt idx="878">
                <c:v>8.6900001525879678E-2</c:v>
              </c:pt>
              <c:pt idx="879">
                <c:v>8.7800003051757808E-2</c:v>
              </c:pt>
              <c:pt idx="880">
                <c:v>8.9000000000000246E-2</c:v>
              </c:pt>
              <c:pt idx="881">
                <c:v>9.2099998474121147E-2</c:v>
              </c:pt>
              <c:pt idx="882">
                <c:v>9.4500000000000806E-2</c:v>
              </c:pt>
              <c:pt idx="883">
                <c:v>9.5699996948243535E-2</c:v>
              </c:pt>
              <c:pt idx="884">
                <c:v>9.8800003051758067E-2</c:v>
              </c:pt>
              <c:pt idx="885">
                <c:v>0.10090000152587891</c:v>
              </c:pt>
              <c:pt idx="886">
                <c:v>0.10280000305175782</c:v>
              </c:pt>
              <c:pt idx="887">
                <c:v>0.10550000000000002</c:v>
              </c:pt>
              <c:pt idx="888">
                <c:v>0.10609999847412109</c:v>
              </c:pt>
              <c:pt idx="889">
                <c:v>0.10669999694824278</c:v>
              </c:pt>
              <c:pt idx="890">
                <c:v>0.11069999694824256</c:v>
              </c:pt>
              <c:pt idx="891">
                <c:v>0.11219999694824259</c:v>
              </c:pt>
              <c:pt idx="892">
                <c:v>0.11380000305175803</c:v>
              </c:pt>
              <c:pt idx="893">
                <c:v>0.11619999694824273</c:v>
              </c:pt>
              <c:pt idx="894">
                <c:v>0.11899999999999998</c:v>
              </c:pt>
              <c:pt idx="895">
                <c:v>0.11990000152587929</c:v>
              </c:pt>
              <c:pt idx="896">
                <c:v>0.12380000305175792</c:v>
              </c:pt>
              <c:pt idx="897">
                <c:v>0.12409999847412109</c:v>
              </c:pt>
              <c:pt idx="898">
                <c:v>0.12509999847412243</c:v>
              </c:pt>
              <c:pt idx="899">
                <c:v>0.12810000610351444</c:v>
              </c:pt>
              <c:pt idx="900">
                <c:v>0.13060000610351444</c:v>
              </c:pt>
              <c:pt idx="901">
                <c:v>0.13269999694824219</c:v>
              </c:pt>
              <c:pt idx="902">
                <c:v>0.13450000000000001</c:v>
              </c:pt>
              <c:pt idx="903">
                <c:v>0.13610000610351458</c:v>
              </c:pt>
              <c:pt idx="904">
                <c:v>0.13760000610351517</c:v>
              </c:pt>
              <c:pt idx="905">
                <c:v>0.14060000610351517</c:v>
              </c:pt>
              <c:pt idx="906">
                <c:v>0.14250000000000004</c:v>
              </c:pt>
              <c:pt idx="907">
                <c:v>0.1443000030517578</c:v>
              </c:pt>
              <c:pt idx="908">
                <c:v>0.14639999389648642</c:v>
              </c:pt>
              <c:pt idx="909">
                <c:v>0.14919999694824221</c:v>
              </c:pt>
              <c:pt idx="910">
                <c:v>0.14980000305175781</c:v>
              </c:pt>
              <c:pt idx="911">
                <c:v>0.15250000000000041</c:v>
              </c:pt>
              <c:pt idx="912">
                <c:v>0.15469999694824221</c:v>
              </c:pt>
              <c:pt idx="913">
                <c:v>0.15650000000000044</c:v>
              </c:pt>
              <c:pt idx="914">
                <c:v>0.15930000305175784</c:v>
              </c:pt>
              <c:pt idx="915">
                <c:v>0.16050000000000045</c:v>
              </c:pt>
              <c:pt idx="916">
                <c:v>0.16260000610351488</c:v>
              </c:pt>
              <c:pt idx="917">
                <c:v>0.16439999389648638</c:v>
              </c:pt>
              <c:pt idx="918">
                <c:v>0.16750000000000059</c:v>
              </c:pt>
              <c:pt idx="919">
                <c:v>0.16869999694824261</c:v>
              </c:pt>
              <c:pt idx="920">
                <c:v>0.1711999969482422</c:v>
              </c:pt>
              <c:pt idx="921">
                <c:v>0.17389999389648636</c:v>
              </c:pt>
              <c:pt idx="922">
                <c:v>0.17450000000000004</c:v>
              </c:pt>
              <c:pt idx="923">
                <c:v>0.1773000030517578</c:v>
              </c:pt>
              <c:pt idx="924">
                <c:v>0.17880000305175781</c:v>
              </c:pt>
              <c:pt idx="925">
                <c:v>0.18119999694824221</c:v>
              </c:pt>
              <c:pt idx="926">
                <c:v>0.18250000000000041</c:v>
              </c:pt>
              <c:pt idx="927">
                <c:v>0.18489999389648662</c:v>
              </c:pt>
              <c:pt idx="928">
                <c:v>0.18669999694824221</c:v>
              </c:pt>
              <c:pt idx="929">
                <c:v>0.18950000000000106</c:v>
              </c:pt>
              <c:pt idx="930">
                <c:v>0.19130000305175782</c:v>
              </c:pt>
              <c:pt idx="931">
                <c:v>0.19280000305175787</c:v>
              </c:pt>
              <c:pt idx="932">
                <c:v>0.19560000610351494</c:v>
              </c:pt>
              <c:pt idx="933">
                <c:v>0.19560000610351494</c:v>
              </c:pt>
              <c:pt idx="934">
                <c:v>0.19800000000000051</c:v>
              </c:pt>
              <c:pt idx="935">
                <c:v>0.19960000610351517</c:v>
              </c:pt>
              <c:pt idx="936">
                <c:v>0.20260000610351517</c:v>
              </c:pt>
              <c:pt idx="937">
                <c:v>0.20510000610351517</c:v>
              </c:pt>
              <c:pt idx="938">
                <c:v>0.2063000030517578</c:v>
              </c:pt>
              <c:pt idx="939">
                <c:v>0.20989999389648653</c:v>
              </c:pt>
              <c:pt idx="940">
                <c:v>0.21089999389648661</c:v>
              </c:pt>
              <c:pt idx="941">
                <c:v>0.21300000000000024</c:v>
              </c:pt>
              <c:pt idx="942">
                <c:v>0.21450000000000041</c:v>
              </c:pt>
              <c:pt idx="943">
                <c:v>0.21569999694824221</c:v>
              </c:pt>
              <c:pt idx="944">
                <c:v>0.21789999389648665</c:v>
              </c:pt>
              <c:pt idx="945">
                <c:v>0.22119999694824222</c:v>
              </c:pt>
              <c:pt idx="946">
                <c:v>0.22310000610351483</c:v>
              </c:pt>
              <c:pt idx="947">
                <c:v>0.2240000000000005</c:v>
              </c:pt>
              <c:pt idx="948">
                <c:v>0.22700000000000051</c:v>
              </c:pt>
              <c:pt idx="949">
                <c:v>0.22919999694824261</c:v>
              </c:pt>
              <c:pt idx="950">
                <c:v>0.2306999969482422</c:v>
              </c:pt>
              <c:pt idx="951">
                <c:v>0.23250000000000001</c:v>
              </c:pt>
              <c:pt idx="952">
                <c:v>0.23439999389648625</c:v>
              </c:pt>
              <c:pt idx="953">
                <c:v>0.23589999389648636</c:v>
              </c:pt>
              <c:pt idx="954">
                <c:v>0.2383000030517578</c:v>
              </c:pt>
              <c:pt idx="955">
                <c:v>0.2408000030517578</c:v>
              </c:pt>
              <c:pt idx="956">
                <c:v>0.24230000305175781</c:v>
              </c:pt>
              <c:pt idx="957">
                <c:v>0.24539999389648662</c:v>
              </c:pt>
              <c:pt idx="958">
                <c:v>0.24719999694824221</c:v>
              </c:pt>
              <c:pt idx="959">
                <c:v>0.24780000305175781</c:v>
              </c:pt>
              <c:pt idx="960">
                <c:v>0.25089999389648437</c:v>
              </c:pt>
              <c:pt idx="961">
                <c:v>0.2526999969482423</c:v>
              </c:pt>
              <c:pt idx="962">
                <c:v>0.2541999969482423</c:v>
              </c:pt>
              <c:pt idx="963">
                <c:v>0.25670001220703126</c:v>
              </c:pt>
              <c:pt idx="964">
                <c:v>0.25850000000000001</c:v>
              </c:pt>
              <c:pt idx="965">
                <c:v>0.26029998779296881</c:v>
              </c:pt>
              <c:pt idx="966">
                <c:v>0.26279998779296881</c:v>
              </c:pt>
              <c:pt idx="967">
                <c:v>0.26460000610351564</c:v>
              </c:pt>
              <c:pt idx="968">
                <c:v>0.26550000000000001</c:v>
              </c:pt>
              <c:pt idx="969">
                <c:v>0.26889999389648639</c:v>
              </c:pt>
              <c:pt idx="970">
                <c:v>0.27039999389648639</c:v>
              </c:pt>
              <c:pt idx="971">
                <c:v>0.27160000610351565</c:v>
              </c:pt>
              <c:pt idx="972">
                <c:v>0.27470001220703127</c:v>
              </c:pt>
              <c:pt idx="973">
                <c:v>0.27620001220703128</c:v>
              </c:pt>
              <c:pt idx="974">
                <c:v>0.27860000610351565</c:v>
              </c:pt>
              <c:pt idx="975">
                <c:v>0.28079998779297038</c:v>
              </c:pt>
              <c:pt idx="976">
                <c:v>0.28289999389648662</c:v>
              </c:pt>
              <c:pt idx="977">
                <c:v>0.28379998779297078</c:v>
              </c:pt>
              <c:pt idx="978">
                <c:v>0.28629998779297072</c:v>
              </c:pt>
              <c:pt idx="979">
                <c:v>0.28870001220703134</c:v>
              </c:pt>
              <c:pt idx="980">
                <c:v>0.29020001220703134</c:v>
              </c:pt>
              <c:pt idx="981">
                <c:v>0.29239999389648691</c:v>
              </c:pt>
              <c:pt idx="982">
                <c:v>0.29539999389648697</c:v>
              </c:pt>
              <c:pt idx="983">
                <c:v>0.29570001220703135</c:v>
              </c:pt>
              <c:pt idx="984">
                <c:v>0.29879998779297101</c:v>
              </c:pt>
              <c:pt idx="985">
                <c:v>0.30089999389648736</c:v>
              </c:pt>
              <c:pt idx="986">
                <c:v>0.30250000000000032</c:v>
              </c:pt>
              <c:pt idx="987">
                <c:v>0.30310000610351562</c:v>
              </c:pt>
              <c:pt idx="988">
                <c:v>0.3067000122070313</c:v>
              </c:pt>
              <c:pt idx="989">
                <c:v>0.30760000610351562</c:v>
              </c:pt>
              <c:pt idx="990">
                <c:v>0.30979998779297135</c:v>
              </c:pt>
              <c:pt idx="991">
                <c:v>0.31310000610351568</c:v>
              </c:pt>
              <c:pt idx="992">
                <c:v>0.31410000610351568</c:v>
              </c:pt>
              <c:pt idx="993">
                <c:v>0.3171000061035158</c:v>
              </c:pt>
              <c:pt idx="994">
                <c:v>0.3196000061035158</c:v>
              </c:pt>
              <c:pt idx="995">
                <c:v>0.32020001220703131</c:v>
              </c:pt>
              <c:pt idx="996">
                <c:v>0.32170001220703132</c:v>
              </c:pt>
              <c:pt idx="997">
                <c:v>0.32379998779297176</c:v>
              </c:pt>
              <c:pt idx="998">
                <c:v>0.32570001220703132</c:v>
              </c:pt>
              <c:pt idx="999">
                <c:v>0.32870001220703132</c:v>
              </c:pt>
              <c:pt idx="1000">
                <c:v>0.33120001220703132</c:v>
              </c:pt>
              <c:pt idx="1001">
                <c:v>0.33179998779297237</c:v>
              </c:pt>
              <c:pt idx="1002">
                <c:v>0.33450000000000257</c:v>
              </c:pt>
              <c:pt idx="1003">
                <c:v>0.33729998779297238</c:v>
              </c:pt>
              <c:pt idx="1004">
                <c:v>0.33760000610351582</c:v>
              </c:pt>
              <c:pt idx="1005">
                <c:v>0.33850000000000258</c:v>
              </c:pt>
              <c:pt idx="1006">
                <c:v>0.3415000000000013</c:v>
              </c:pt>
              <c:pt idx="1007">
                <c:v>0.34370001220703206</c:v>
              </c:pt>
              <c:pt idx="1008">
                <c:v>0.34579998779297161</c:v>
              </c:pt>
              <c:pt idx="1009">
                <c:v>0.34789999389648785</c:v>
              </c:pt>
              <c:pt idx="1010">
                <c:v>0.34979998779297161</c:v>
              </c:pt>
              <c:pt idx="1011">
                <c:v>0.35160000610351561</c:v>
              </c:pt>
              <c:pt idx="1012">
                <c:v>0.35410000610351561</c:v>
              </c:pt>
              <c:pt idx="1013">
                <c:v>0.35710000610351561</c:v>
              </c:pt>
              <c:pt idx="1014">
                <c:v>0.35650000000000032</c:v>
              </c:pt>
              <c:pt idx="1015">
                <c:v>0.35989999389648725</c:v>
              </c:pt>
              <c:pt idx="1016">
                <c:v>0.36110000610351561</c:v>
              </c:pt>
              <c:pt idx="1017">
                <c:v>0.36229998779297101</c:v>
              </c:pt>
              <c:pt idx="1018">
                <c:v>0.3647000122070313</c:v>
              </c:pt>
              <c:pt idx="1019">
                <c:v>0.36810000610351562</c:v>
              </c:pt>
              <c:pt idx="1020">
                <c:v>0.36960000610351562</c:v>
              </c:pt>
              <c:pt idx="1021">
                <c:v>0.37179998779297135</c:v>
              </c:pt>
              <c:pt idx="1022">
                <c:v>0.37270001220703131</c:v>
              </c:pt>
              <c:pt idx="1023">
                <c:v>0.37510000610351568</c:v>
              </c:pt>
              <c:pt idx="1024">
                <c:v>0.37629998779297158</c:v>
              </c:pt>
              <c:pt idx="1025">
                <c:v>0.3791000061035158</c:v>
              </c:pt>
              <c:pt idx="1026">
                <c:v>0.38000000000000222</c:v>
              </c:pt>
              <c:pt idx="1027">
                <c:v>0.3831000061035158</c:v>
              </c:pt>
              <c:pt idx="1028">
                <c:v>0.38489999389648794</c:v>
              </c:pt>
              <c:pt idx="1029">
                <c:v>0.38729998779297176</c:v>
              </c:pt>
              <c:pt idx="1030">
                <c:v>0.38920001220703132</c:v>
              </c:pt>
              <c:pt idx="1031">
                <c:v>0.39039999389648838</c:v>
              </c:pt>
              <c:pt idx="1032">
                <c:v>0.39189999389648839</c:v>
              </c:pt>
              <c:pt idx="1033">
                <c:v>0.39470001220703138</c:v>
              </c:pt>
              <c:pt idx="1034">
                <c:v>0.39679998779297238</c:v>
              </c:pt>
              <c:pt idx="1035">
                <c:v>0.39829998779297238</c:v>
              </c:pt>
              <c:pt idx="1036">
                <c:v>0.40110000610351565</c:v>
              </c:pt>
              <c:pt idx="1037">
                <c:v>0.40229998779296888</c:v>
              </c:pt>
              <c:pt idx="1038">
                <c:v>0.40470001220703122</c:v>
              </c:pt>
              <c:pt idx="1039">
                <c:v>0.40439999389648662</c:v>
              </c:pt>
              <c:pt idx="1040">
                <c:v>0.4081000061035156</c:v>
              </c:pt>
              <c:pt idx="1041">
                <c:v>0.4098999938964869</c:v>
              </c:pt>
              <c:pt idx="1042">
                <c:v>0.41150000000000031</c:v>
              </c:pt>
              <c:pt idx="1043">
                <c:v>0.41510000610351561</c:v>
              </c:pt>
              <c:pt idx="1044">
                <c:v>0.41600000000000031</c:v>
              </c:pt>
              <c:pt idx="1045">
                <c:v>0.41760000610351561</c:v>
              </c:pt>
              <c:pt idx="1046">
                <c:v>0.42060000610351561</c:v>
              </c:pt>
              <c:pt idx="1047">
                <c:v>0.42210000610351561</c:v>
              </c:pt>
              <c:pt idx="1048">
                <c:v>0.42239999389648725</c:v>
              </c:pt>
              <c:pt idx="1049">
                <c:v>0.42550000000000032</c:v>
              </c:pt>
              <c:pt idx="1050">
                <c:v>0.42639999389648736</c:v>
              </c:pt>
              <c:pt idx="1051">
                <c:v>0.42860000610351562</c:v>
              </c:pt>
              <c:pt idx="1052">
                <c:v>0.43160000610351562</c:v>
              </c:pt>
              <c:pt idx="1053">
                <c:v>0.43310000610351562</c:v>
              </c:pt>
              <c:pt idx="1054">
                <c:v>0.43529998779297135</c:v>
              </c:pt>
              <c:pt idx="1055">
                <c:v>0.438000000000002</c:v>
              </c:pt>
              <c:pt idx="1056">
                <c:v>0.43889999389648793</c:v>
              </c:pt>
              <c:pt idx="1057">
                <c:v>0.439500000000002</c:v>
              </c:pt>
              <c:pt idx="1058">
                <c:v>0.44229998779296997</c:v>
              </c:pt>
              <c:pt idx="1059">
                <c:v>0.44379998779297031</c:v>
              </c:pt>
              <c:pt idx="1060">
                <c:v>0.44600000000000101</c:v>
              </c:pt>
              <c:pt idx="1061">
                <c:v>0.44810000610351575</c:v>
              </c:pt>
              <c:pt idx="1062">
                <c:v>0.44900000000000106</c:v>
              </c:pt>
              <c:pt idx="1063">
                <c:v>0.45079998779296881</c:v>
              </c:pt>
              <c:pt idx="1064">
                <c:v>0.45300000000000001</c:v>
              </c:pt>
              <c:pt idx="1065">
                <c:v>0.45510000610351564</c:v>
              </c:pt>
              <c:pt idx="1066">
                <c:v>0.45539999389648639</c:v>
              </c:pt>
              <c:pt idx="1067">
                <c:v>0.45760000610351564</c:v>
              </c:pt>
              <c:pt idx="1068">
                <c:v>0.45970001220703127</c:v>
              </c:pt>
              <c:pt idx="1069">
                <c:v>0.46120001220703127</c:v>
              </c:pt>
              <c:pt idx="1070">
                <c:v>0.46370001220703128</c:v>
              </c:pt>
              <c:pt idx="1071">
                <c:v>0.46639999389648662</c:v>
              </c:pt>
              <c:pt idx="1072">
                <c:v>0.46700000000000008</c:v>
              </c:pt>
              <c:pt idx="1073">
                <c:v>0.46950000000000008</c:v>
              </c:pt>
              <c:pt idx="1074">
                <c:v>0.47189999389648685</c:v>
              </c:pt>
              <c:pt idx="1075">
                <c:v>0.47220001220703128</c:v>
              </c:pt>
              <c:pt idx="1076">
                <c:v>0.47470001220703134</c:v>
              </c:pt>
              <c:pt idx="1077">
                <c:v>0.47739999389648691</c:v>
              </c:pt>
              <c:pt idx="1078">
                <c:v>0.47800000000000031</c:v>
              </c:pt>
              <c:pt idx="1079">
                <c:v>0.48020001220703135</c:v>
              </c:pt>
              <c:pt idx="1080">
                <c:v>0.48200000000000032</c:v>
              </c:pt>
              <c:pt idx="1081">
                <c:v>0.48379998779297101</c:v>
              </c:pt>
              <c:pt idx="1082">
                <c:v>0.48629998779297101</c:v>
              </c:pt>
              <c:pt idx="1083">
                <c:v>0.48810000610351562</c:v>
              </c:pt>
              <c:pt idx="1084">
                <c:v>0.4887000122070313</c:v>
              </c:pt>
              <c:pt idx="1085">
                <c:v>0.49150000000000038</c:v>
              </c:pt>
              <c:pt idx="1086">
                <c:v>0.49329998779297135</c:v>
              </c:pt>
              <c:pt idx="1087">
                <c:v>0.49510000610351562</c:v>
              </c:pt>
              <c:pt idx="1088">
                <c:v>0.49689999389648765</c:v>
              </c:pt>
              <c:pt idx="1089">
                <c:v>0.498500000000002</c:v>
              </c:pt>
              <c:pt idx="1090">
                <c:v>0.50060000610352162</c:v>
              </c:pt>
              <c:pt idx="1091">
                <c:v>0.50310000610352013</c:v>
              </c:pt>
              <c:pt idx="1092">
                <c:v>0.50460000610352163</c:v>
              </c:pt>
              <c:pt idx="1093">
                <c:v>0.50610000610352013</c:v>
              </c:pt>
              <c:pt idx="1094">
                <c:v>0.5072999877929627</c:v>
              </c:pt>
              <c:pt idx="1095">
                <c:v>0.51010000610352046</c:v>
              </c:pt>
              <c:pt idx="1096">
                <c:v>0.51129998779296271</c:v>
              </c:pt>
              <c:pt idx="1097">
                <c:v>0.51340002441406252</c:v>
              </c:pt>
              <c:pt idx="1098">
                <c:v>0.5162000122070316</c:v>
              </c:pt>
              <c:pt idx="1099">
                <c:v>0.51649999999999996</c:v>
              </c:pt>
              <c:pt idx="1100">
                <c:v>0.51890002441406269</c:v>
              </c:pt>
              <c:pt idx="1101">
                <c:v>0.5202000122070316</c:v>
              </c:pt>
              <c:pt idx="1102">
                <c:v>0.52140002441406252</c:v>
              </c:pt>
              <c:pt idx="1103">
                <c:v>0.52440002441406253</c:v>
              </c:pt>
              <c:pt idx="1104">
                <c:v>0.52600000000000002</c:v>
              </c:pt>
              <c:pt idx="1105">
                <c:v>0.52720001220703161</c:v>
              </c:pt>
              <c:pt idx="1106">
                <c:v>0.52870001220703533</c:v>
              </c:pt>
              <c:pt idx="1107">
                <c:v>0.53140002441406253</c:v>
              </c:pt>
              <c:pt idx="1108">
                <c:v>0.53209997558593769</c:v>
              </c:pt>
              <c:pt idx="1109">
                <c:v>0.53540002441406254</c:v>
              </c:pt>
              <c:pt idx="1110">
                <c:v>0.53600000000000003</c:v>
              </c:pt>
              <c:pt idx="1111">
                <c:v>0.53659997558593753</c:v>
              </c:pt>
              <c:pt idx="1112">
                <c:v>0.53820001220703162</c:v>
              </c:pt>
              <c:pt idx="1113">
                <c:v>0.54120001220703162</c:v>
              </c:pt>
              <c:pt idx="1114">
                <c:v>0.5430999755859377</c:v>
              </c:pt>
              <c:pt idx="1115">
                <c:v>0.54459997558593753</c:v>
              </c:pt>
              <c:pt idx="1116">
                <c:v>0.54670001220703579</c:v>
              </c:pt>
              <c:pt idx="1117">
                <c:v>0.54759997558593754</c:v>
              </c:pt>
              <c:pt idx="1118">
                <c:v>0.5500999755859376</c:v>
              </c:pt>
              <c:pt idx="1119">
                <c:v>0.55070001220703579</c:v>
              </c:pt>
              <c:pt idx="1120">
                <c:v>0.55279998779296857</c:v>
              </c:pt>
              <c:pt idx="1121">
                <c:v>0.55370001220703591</c:v>
              </c:pt>
              <c:pt idx="1122">
                <c:v>0.55649999999999999</c:v>
              </c:pt>
              <c:pt idx="1123">
                <c:v>0.55770001220703636</c:v>
              </c:pt>
              <c:pt idx="1124">
                <c:v>0.5595</c:v>
              </c:pt>
              <c:pt idx="1125">
                <c:v>0.5622999877929642</c:v>
              </c:pt>
              <c:pt idx="1126">
                <c:v>0.56320001220703164</c:v>
              </c:pt>
              <c:pt idx="1127">
                <c:v>0.56440002441406245</c:v>
              </c:pt>
              <c:pt idx="1128">
                <c:v>0.56559997558593755</c:v>
              </c:pt>
              <c:pt idx="1129">
                <c:v>0.56809997558593761</c:v>
              </c:pt>
              <c:pt idx="1130">
                <c:v>0.56959997558593745</c:v>
              </c:pt>
              <c:pt idx="1131">
                <c:v>0.57140002441406268</c:v>
              </c:pt>
              <c:pt idx="1132">
                <c:v>0.57299999999999995</c:v>
              </c:pt>
              <c:pt idx="1133">
                <c:v>0.57420001220703165</c:v>
              </c:pt>
              <c:pt idx="1134">
                <c:v>0.57659997558593745</c:v>
              </c:pt>
              <c:pt idx="1135">
                <c:v>0.57820001220703265</c:v>
              </c:pt>
              <c:pt idx="1136">
                <c:v>0.57850000000000001</c:v>
              </c:pt>
              <c:pt idx="1137">
                <c:v>0.58090002441406252</c:v>
              </c:pt>
              <c:pt idx="1138">
                <c:v>0.58270001220703393</c:v>
              </c:pt>
              <c:pt idx="1139">
                <c:v>0.58340002441406258</c:v>
              </c:pt>
              <c:pt idx="1140">
                <c:v>0.58579998779296483</c:v>
              </c:pt>
              <c:pt idx="1141">
                <c:v>0.58670001220703394</c:v>
              </c:pt>
              <c:pt idx="1142">
                <c:v>0.58729998779296244</c:v>
              </c:pt>
              <c:pt idx="1143">
                <c:v>0.59100000000000052</c:v>
              </c:pt>
              <c:pt idx="1144">
                <c:v>0.59190002441406253</c:v>
              </c:pt>
              <c:pt idx="1145">
                <c:v>0.59249999999999958</c:v>
              </c:pt>
              <c:pt idx="1146">
                <c:v>0.59429998779296289</c:v>
              </c:pt>
              <c:pt idx="1147">
                <c:v>0.59590002441406253</c:v>
              </c:pt>
              <c:pt idx="1148">
                <c:v>0.59740002441406259</c:v>
              </c:pt>
              <c:pt idx="1149">
                <c:v>0.59949999999999959</c:v>
              </c:pt>
              <c:pt idx="1150">
                <c:v>0.6014000244140626</c:v>
              </c:pt>
              <c:pt idx="1151">
                <c:v>0.60170001220703728</c:v>
              </c:pt>
              <c:pt idx="1152">
                <c:v>0.60470001220703729</c:v>
              </c:pt>
              <c:pt idx="1153">
                <c:v>0.6055999755859377</c:v>
              </c:pt>
              <c:pt idx="1154">
                <c:v>0.60529998779296856</c:v>
              </c:pt>
              <c:pt idx="1155">
                <c:v>0.6084000244140626</c:v>
              </c:pt>
              <c:pt idx="1156">
                <c:v>0.60990002441406654</c:v>
              </c:pt>
              <c:pt idx="1157">
                <c:v>0.61079998779296851</c:v>
              </c:pt>
              <c:pt idx="1158">
                <c:v>0.6124000244140626</c:v>
              </c:pt>
              <c:pt idx="1159">
                <c:v>0.61420001220703579</c:v>
              </c:pt>
              <c:pt idx="1160">
                <c:v>0.61509997558593765</c:v>
              </c:pt>
              <c:pt idx="1161">
                <c:v>0.61690002441406655</c:v>
              </c:pt>
              <c:pt idx="1162">
                <c:v>0.61879998779296852</c:v>
              </c:pt>
              <c:pt idx="1163">
                <c:v>0.61909997558593965</c:v>
              </c:pt>
              <c:pt idx="1164">
                <c:v>0.62090002441406678</c:v>
              </c:pt>
              <c:pt idx="1165">
                <c:v>0.623000000000004</c:v>
              </c:pt>
              <c:pt idx="1166">
                <c:v>0.624000000000004</c:v>
              </c:pt>
              <c:pt idx="1167">
                <c:v>0.62429998779296858</c:v>
              </c:pt>
              <c:pt idx="1168">
                <c:v>0.6267000122070383</c:v>
              </c:pt>
              <c:pt idx="1169">
                <c:v>0.62729998779296858</c:v>
              </c:pt>
              <c:pt idx="1170">
                <c:v>0.62949999999999995</c:v>
              </c:pt>
              <c:pt idx="1171">
                <c:v>0.63220001220703637</c:v>
              </c:pt>
              <c:pt idx="1172">
                <c:v>0.63249999999999995</c:v>
              </c:pt>
              <c:pt idx="1173">
                <c:v>0.63279998779296853</c:v>
              </c:pt>
              <c:pt idx="1174">
                <c:v>0.63429998779296859</c:v>
              </c:pt>
              <c:pt idx="1175">
                <c:v>0.63529998779296859</c:v>
              </c:pt>
              <c:pt idx="1176">
                <c:v>0.63620001220703648</c:v>
              </c:pt>
              <c:pt idx="1177">
                <c:v>0.63920001220703648</c:v>
              </c:pt>
              <c:pt idx="1178">
                <c:v>0.640099975585942</c:v>
              </c:pt>
              <c:pt idx="1179">
                <c:v>0.64109997558594201</c:v>
              </c:pt>
              <c:pt idx="1180">
                <c:v>0.64379998779296876</c:v>
              </c:pt>
              <c:pt idx="1181">
                <c:v>0.64350000000000063</c:v>
              </c:pt>
              <c:pt idx="1182">
                <c:v>0.64500000000000446</c:v>
              </c:pt>
              <c:pt idx="1183">
                <c:v>0.64590002441406724</c:v>
              </c:pt>
              <c:pt idx="1184">
                <c:v>0.64690002441406735</c:v>
              </c:pt>
              <c:pt idx="1185">
                <c:v>0.64750000000000063</c:v>
              </c:pt>
              <c:pt idx="1186">
                <c:v>0.64959997558593763</c:v>
              </c:pt>
              <c:pt idx="1187">
                <c:v>0.65109997558594201</c:v>
              </c:pt>
              <c:pt idx="1188">
                <c:v>0.65170001220703921</c:v>
              </c:pt>
              <c:pt idx="1189">
                <c:v>0.65390002441406758</c:v>
              </c:pt>
              <c:pt idx="1190">
                <c:v>0.65479998779296877</c:v>
              </c:pt>
              <c:pt idx="1191">
                <c:v>0.65540002441406264</c:v>
              </c:pt>
              <c:pt idx="1192">
                <c:v>0.65690002441406758</c:v>
              </c:pt>
              <c:pt idx="1193">
                <c:v>0.65720001220703717</c:v>
              </c:pt>
              <c:pt idx="1194">
                <c:v>0.65879998779296878</c:v>
              </c:pt>
              <c:pt idx="1195">
                <c:v>0.66000000000000514</c:v>
              </c:pt>
              <c:pt idx="1196">
                <c:v>0.66150000000000064</c:v>
              </c:pt>
              <c:pt idx="1197">
                <c:v>0.66240002441406265</c:v>
              </c:pt>
              <c:pt idx="1198">
                <c:v>0.66370001220704011</c:v>
              </c:pt>
              <c:pt idx="1199">
                <c:v>0.6642999877929685</c:v>
              </c:pt>
              <c:pt idx="1200">
                <c:v>0.6649000244140677</c:v>
              </c:pt>
              <c:pt idx="1201">
                <c:v>0.66609997558594258</c:v>
              </c:pt>
              <c:pt idx="1202">
                <c:v>0.66790002441406771</c:v>
              </c:pt>
              <c:pt idx="1203">
                <c:v>0.66820001220703729</c:v>
              </c:pt>
              <c:pt idx="1204">
                <c:v>0.66950000000000065</c:v>
              </c:pt>
              <c:pt idx="1205">
                <c:v>0.67040002441406465</c:v>
              </c:pt>
              <c:pt idx="1206">
                <c:v>0.67070001220704012</c:v>
              </c:pt>
              <c:pt idx="1207">
                <c:v>0.67250000000000065</c:v>
              </c:pt>
              <c:pt idx="1208">
                <c:v>0.67370001220704023</c:v>
              </c:pt>
              <c:pt idx="1209">
                <c:v>0.67429998779296851</c:v>
              </c:pt>
              <c:pt idx="1210">
                <c:v>0.67559997558593765</c:v>
              </c:pt>
              <c:pt idx="1211">
                <c:v>0.67679998779296879</c:v>
              </c:pt>
              <c:pt idx="1212">
                <c:v>0.6770999755859427</c:v>
              </c:pt>
              <c:pt idx="1213">
                <c:v>0.67800000000000515</c:v>
              </c:pt>
              <c:pt idx="1214">
                <c:v>0.67950000000000399</c:v>
              </c:pt>
              <c:pt idx="1215">
                <c:v>0.67950000000000399</c:v>
              </c:pt>
              <c:pt idx="1216">
                <c:v>0.68079998779296858</c:v>
              </c:pt>
              <c:pt idx="1217">
                <c:v>0.68259997558593921</c:v>
              </c:pt>
              <c:pt idx="1218">
                <c:v>0.68200000000000272</c:v>
              </c:pt>
              <c:pt idx="1219">
                <c:v>0.68379998779296858</c:v>
              </c:pt>
              <c:pt idx="1220">
                <c:v>0.68500000000000272</c:v>
              </c:pt>
              <c:pt idx="1221">
                <c:v>0.68440002441406433</c:v>
              </c:pt>
              <c:pt idx="1222">
                <c:v>0.68559997558593921</c:v>
              </c:pt>
              <c:pt idx="1223">
                <c:v>0.68690002441406561</c:v>
              </c:pt>
              <c:pt idx="1224">
                <c:v>0.68750000000000178</c:v>
              </c:pt>
              <c:pt idx="1225">
                <c:v>0.68779998779296858</c:v>
              </c:pt>
              <c:pt idx="1226">
                <c:v>0.68959997558593922</c:v>
              </c:pt>
              <c:pt idx="1227">
                <c:v>0.69020001220703509</c:v>
              </c:pt>
              <c:pt idx="1228">
                <c:v>0.69109997558593994</c:v>
              </c:pt>
              <c:pt idx="1229">
                <c:v>0.69140002441406434</c:v>
              </c:pt>
              <c:pt idx="1230">
                <c:v>0.69170001220703814</c:v>
              </c:pt>
              <c:pt idx="1231">
                <c:v>0.69240002441406434</c:v>
              </c:pt>
              <c:pt idx="1232">
                <c:v>0.69359997558593933</c:v>
              </c:pt>
              <c:pt idx="1233">
                <c:v>0.69359997558593933</c:v>
              </c:pt>
              <c:pt idx="1234">
                <c:v>0.69420001220703609</c:v>
              </c:pt>
              <c:pt idx="1235">
                <c:v>0.69509997558594061</c:v>
              </c:pt>
              <c:pt idx="1236">
                <c:v>0.69570001220703859</c:v>
              </c:pt>
              <c:pt idx="1237">
                <c:v>0.69509997558594061</c:v>
              </c:pt>
              <c:pt idx="1238">
                <c:v>0.69659997558593933</c:v>
              </c:pt>
              <c:pt idx="1239">
                <c:v>0.69629998779296609</c:v>
              </c:pt>
              <c:pt idx="1240">
                <c:v>0.6975000000000019</c:v>
              </c:pt>
              <c:pt idx="1241">
                <c:v>0.69790002441406562</c:v>
              </c:pt>
              <c:pt idx="1242">
                <c:v>0.6975000000000019</c:v>
              </c:pt>
              <c:pt idx="1243">
                <c:v>0.6985000000000019</c:v>
              </c:pt>
              <c:pt idx="1244">
                <c:v>0.69970001220703848</c:v>
              </c:pt>
              <c:pt idx="1245">
                <c:v>0.69940002441406479</c:v>
              </c:pt>
              <c:pt idx="1246">
                <c:v>0.70029998779296421</c:v>
              </c:pt>
              <c:pt idx="1247">
                <c:v>0.70150000000000001</c:v>
              </c:pt>
              <c:pt idx="1248">
                <c:v>0.70150000000000001</c:v>
              </c:pt>
              <c:pt idx="1249">
                <c:v>0.70090002441406263</c:v>
              </c:pt>
              <c:pt idx="1250">
                <c:v>0.70240002441406268</c:v>
              </c:pt>
              <c:pt idx="1251">
                <c:v>0.70179998779296859</c:v>
              </c:pt>
              <c:pt idx="1252">
                <c:v>0.70270001220703648</c:v>
              </c:pt>
              <c:pt idx="1253">
                <c:v>0.70300000000000062</c:v>
              </c:pt>
              <c:pt idx="1254">
                <c:v>0.70329998779296421</c:v>
              </c:pt>
              <c:pt idx="1255">
                <c:v>0.70270001220703648</c:v>
              </c:pt>
              <c:pt idx="1256">
                <c:v>0.70459997558593745</c:v>
              </c:pt>
              <c:pt idx="1257">
                <c:v>0.70429998779296421</c:v>
              </c:pt>
              <c:pt idx="1258">
                <c:v>0.70490002441406263</c:v>
              </c:pt>
              <c:pt idx="1259">
                <c:v>0.70550000000000002</c:v>
              </c:pt>
              <c:pt idx="1260">
                <c:v>0.70550000000000002</c:v>
              </c:pt>
              <c:pt idx="1261">
                <c:v>0.70490002441406263</c:v>
              </c:pt>
              <c:pt idx="1262">
                <c:v>0.70550000000000002</c:v>
              </c:pt>
              <c:pt idx="1263">
                <c:v>0.70609997558593762</c:v>
              </c:pt>
              <c:pt idx="1264">
                <c:v>0.70609997558593762</c:v>
              </c:pt>
              <c:pt idx="1265">
                <c:v>0.70729998779296455</c:v>
              </c:pt>
              <c:pt idx="1266">
                <c:v>0.70700000000000063</c:v>
              </c:pt>
              <c:pt idx="1267">
                <c:v>0.70640002441406269</c:v>
              </c:pt>
              <c:pt idx="1268">
                <c:v>0.70790002441406263</c:v>
              </c:pt>
              <c:pt idx="1269">
                <c:v>0.70790002441406263</c:v>
              </c:pt>
              <c:pt idx="1270">
                <c:v>0.70759997558593768</c:v>
              </c:pt>
              <c:pt idx="1271">
                <c:v>0.70790002441406263</c:v>
              </c:pt>
              <c:pt idx="1272">
                <c:v>0.70879998779296849</c:v>
              </c:pt>
              <c:pt idx="1273">
                <c:v>0.70790002441406263</c:v>
              </c:pt>
              <c:pt idx="1274">
                <c:v>0.70879998779296849</c:v>
              </c:pt>
              <c:pt idx="1275">
                <c:v>0.70850000000000002</c:v>
              </c:pt>
              <c:pt idx="1276">
                <c:v>0.70850000000000002</c:v>
              </c:pt>
              <c:pt idx="1277">
                <c:v>0.70879998779296849</c:v>
              </c:pt>
              <c:pt idx="1278">
                <c:v>0.70909997558593763</c:v>
              </c:pt>
              <c:pt idx="1279">
                <c:v>0.70979998779296849</c:v>
              </c:pt>
              <c:pt idx="1280">
                <c:v>0.70850000000000002</c:v>
              </c:pt>
              <c:pt idx="1281">
                <c:v>0.70950000000000002</c:v>
              </c:pt>
              <c:pt idx="1282">
                <c:v>0.70879998779296849</c:v>
              </c:pt>
              <c:pt idx="1283">
                <c:v>0.70950000000000002</c:v>
              </c:pt>
              <c:pt idx="1284">
                <c:v>0.70979998779296849</c:v>
              </c:pt>
              <c:pt idx="1285">
                <c:v>0.70820001220703521</c:v>
              </c:pt>
              <c:pt idx="1286">
                <c:v>0.70879998779296849</c:v>
              </c:pt>
              <c:pt idx="1287">
                <c:v>0.70950000000000002</c:v>
              </c:pt>
              <c:pt idx="1288">
                <c:v>0.70820001220703521</c:v>
              </c:pt>
              <c:pt idx="1289">
                <c:v>0.70790002441406263</c:v>
              </c:pt>
              <c:pt idx="1290">
                <c:v>0.70879998779296849</c:v>
              </c:pt>
              <c:pt idx="1291">
                <c:v>0.70729998779296455</c:v>
              </c:pt>
              <c:pt idx="1292">
                <c:v>0.70759997558593768</c:v>
              </c:pt>
              <c:pt idx="1293">
                <c:v>0.70879998779296849</c:v>
              </c:pt>
              <c:pt idx="1294">
                <c:v>0.70759997558593768</c:v>
              </c:pt>
              <c:pt idx="1295">
                <c:v>0.70759997558593768</c:v>
              </c:pt>
              <c:pt idx="1296">
                <c:v>0.70850000000000002</c:v>
              </c:pt>
              <c:pt idx="1297">
                <c:v>0.70670001220703649</c:v>
              </c:pt>
              <c:pt idx="1298">
                <c:v>0.70550000000000002</c:v>
              </c:pt>
              <c:pt idx="1299">
                <c:v>0.70640002441406269</c:v>
              </c:pt>
              <c:pt idx="1300">
                <c:v>0.70609997558593762</c:v>
              </c:pt>
              <c:pt idx="1301">
                <c:v>0.70490002441406263</c:v>
              </c:pt>
              <c:pt idx="1302">
                <c:v>0.70609997558593762</c:v>
              </c:pt>
              <c:pt idx="1303">
                <c:v>0.70459997558593745</c:v>
              </c:pt>
              <c:pt idx="1304">
                <c:v>0.70459997558593745</c:v>
              </c:pt>
              <c:pt idx="1305">
                <c:v>0.70459997558593745</c:v>
              </c:pt>
              <c:pt idx="1306">
                <c:v>0.70370001220703648</c:v>
              </c:pt>
              <c:pt idx="1307">
                <c:v>0.70329998779296421</c:v>
              </c:pt>
              <c:pt idx="1308">
                <c:v>0.70370001220703648</c:v>
              </c:pt>
              <c:pt idx="1309">
                <c:v>0.70370001220703648</c:v>
              </c:pt>
              <c:pt idx="1310">
                <c:v>0.70240002441406268</c:v>
              </c:pt>
              <c:pt idx="1311">
                <c:v>0.70270001220703648</c:v>
              </c:pt>
              <c:pt idx="1312">
                <c:v>0.70179998779296859</c:v>
              </c:pt>
              <c:pt idx="1313">
                <c:v>0.70179998779296859</c:v>
              </c:pt>
              <c:pt idx="1314">
                <c:v>0.70090002441406263</c:v>
              </c:pt>
              <c:pt idx="1315">
                <c:v>0.70000000000000062</c:v>
              </c:pt>
              <c:pt idx="1316">
                <c:v>0.69970001220703848</c:v>
              </c:pt>
              <c:pt idx="1317">
                <c:v>0.70029998779296421</c:v>
              </c:pt>
              <c:pt idx="1318">
                <c:v>0.69970001220703848</c:v>
              </c:pt>
              <c:pt idx="1319">
                <c:v>0.69790002441406562</c:v>
              </c:pt>
              <c:pt idx="1320">
                <c:v>0.69820001220703631</c:v>
              </c:pt>
              <c:pt idx="1321">
                <c:v>0.6975000000000019</c:v>
              </c:pt>
              <c:pt idx="1322">
                <c:v>0.69690002441406562</c:v>
              </c:pt>
              <c:pt idx="1323">
                <c:v>0.69690002441406562</c:v>
              </c:pt>
              <c:pt idx="1324">
                <c:v>0.69629998779296609</c:v>
              </c:pt>
              <c:pt idx="1325">
                <c:v>0.69540002441406468</c:v>
              </c:pt>
              <c:pt idx="1326">
                <c:v>0.69540002441406468</c:v>
              </c:pt>
              <c:pt idx="1327">
                <c:v>0.69600000000000295</c:v>
              </c:pt>
              <c:pt idx="1328">
                <c:v>0.69479998779296859</c:v>
              </c:pt>
              <c:pt idx="1329">
                <c:v>0.69420001220703609</c:v>
              </c:pt>
              <c:pt idx="1330">
                <c:v>0.69300000000000295</c:v>
              </c:pt>
              <c:pt idx="1331">
                <c:v>0.69240002441406434</c:v>
              </c:pt>
              <c:pt idx="1332">
                <c:v>0.69240002441406434</c:v>
              </c:pt>
              <c:pt idx="1333">
                <c:v>0.69170001220703814</c:v>
              </c:pt>
              <c:pt idx="1334">
                <c:v>0.69079998779296858</c:v>
              </c:pt>
              <c:pt idx="1335">
                <c:v>0.68929998779296597</c:v>
              </c:pt>
              <c:pt idx="1336">
                <c:v>0.69020001220703509</c:v>
              </c:pt>
              <c:pt idx="1337">
                <c:v>0.68840002441406434</c:v>
              </c:pt>
              <c:pt idx="1338">
                <c:v>0.68809997558593994</c:v>
              </c:pt>
              <c:pt idx="1339">
                <c:v>0.68720001220703508</c:v>
              </c:pt>
              <c:pt idx="1340">
                <c:v>0.68620001220703508</c:v>
              </c:pt>
              <c:pt idx="1341">
                <c:v>0.68470001220703791</c:v>
              </c:pt>
              <c:pt idx="1342">
                <c:v>0.68500000000000272</c:v>
              </c:pt>
              <c:pt idx="1343">
                <c:v>0.68350000000000166</c:v>
              </c:pt>
              <c:pt idx="1344">
                <c:v>0.68379998779296858</c:v>
              </c:pt>
              <c:pt idx="1345">
                <c:v>0.68290002441406539</c:v>
              </c:pt>
              <c:pt idx="1346">
                <c:v>0.68259997558593921</c:v>
              </c:pt>
              <c:pt idx="1347">
                <c:v>0.68140002441406433</c:v>
              </c:pt>
              <c:pt idx="1348">
                <c:v>0.68109997558593982</c:v>
              </c:pt>
              <c:pt idx="1349">
                <c:v>0.6797999877929688</c:v>
              </c:pt>
              <c:pt idx="1350">
                <c:v>0.67829998779296852</c:v>
              </c:pt>
              <c:pt idx="1351">
                <c:v>0.67829998779296852</c:v>
              </c:pt>
              <c:pt idx="1352">
                <c:v>0.6762000122070374</c:v>
              </c:pt>
              <c:pt idx="1353">
                <c:v>0.67590002441406771</c:v>
              </c:pt>
              <c:pt idx="1354">
                <c:v>0.67559997558593765</c:v>
              </c:pt>
              <c:pt idx="1355">
                <c:v>0.67370001220704023</c:v>
              </c:pt>
              <c:pt idx="1356">
                <c:v>0.67340002441406654</c:v>
              </c:pt>
              <c:pt idx="1357">
                <c:v>0.6730999755859427</c:v>
              </c:pt>
              <c:pt idx="1358">
                <c:v>0.67190002441406771</c:v>
              </c:pt>
              <c:pt idx="1359">
                <c:v>0.67100000000000515</c:v>
              </c:pt>
              <c:pt idx="1360">
                <c:v>0.67009997558594259</c:v>
              </c:pt>
              <c:pt idx="1361">
                <c:v>0.66850000000000065</c:v>
              </c:pt>
              <c:pt idx="1362">
                <c:v>0.66759997558593764</c:v>
              </c:pt>
              <c:pt idx="1363">
                <c:v>0.66759997558593764</c:v>
              </c:pt>
              <c:pt idx="1364">
                <c:v>0.66520001220703728</c:v>
              </c:pt>
              <c:pt idx="1365">
                <c:v>0.6649000244140677</c:v>
              </c:pt>
              <c:pt idx="1366">
                <c:v>0.66400000000000514</c:v>
              </c:pt>
              <c:pt idx="1367">
                <c:v>0.66400000000000514</c:v>
              </c:pt>
              <c:pt idx="1368">
                <c:v>0.66150000000000064</c:v>
              </c:pt>
              <c:pt idx="1369">
                <c:v>0.6609000244140677</c:v>
              </c:pt>
              <c:pt idx="1370">
                <c:v>0.66000000000000514</c:v>
              </c:pt>
              <c:pt idx="1371">
                <c:v>0.65940002441406265</c:v>
              </c:pt>
              <c:pt idx="1372">
                <c:v>0.65790002441406759</c:v>
              </c:pt>
              <c:pt idx="1373">
                <c:v>0.65659997558593763</c:v>
              </c:pt>
              <c:pt idx="1374">
                <c:v>0.65509997558594202</c:v>
              </c:pt>
              <c:pt idx="1375">
                <c:v>0.65540002441406264</c:v>
              </c:pt>
              <c:pt idx="1376">
                <c:v>0.65450000000000064</c:v>
              </c:pt>
              <c:pt idx="1377">
                <c:v>0.65240002441406264</c:v>
              </c:pt>
              <c:pt idx="1378">
                <c:v>0.65209997558594202</c:v>
              </c:pt>
              <c:pt idx="1379">
                <c:v>0.65140002441406264</c:v>
              </c:pt>
              <c:pt idx="1380">
                <c:v>0.64840002441406264</c:v>
              </c:pt>
              <c:pt idx="1381">
                <c:v>0.64809997558594201</c:v>
              </c:pt>
              <c:pt idx="1382">
                <c:v>0.6472000122070366</c:v>
              </c:pt>
              <c:pt idx="1383">
                <c:v>0.64559997558593762</c:v>
              </c:pt>
              <c:pt idx="1384">
                <c:v>0.64470001220703899</c:v>
              </c:pt>
              <c:pt idx="1385">
                <c:v>0.64470001220703899</c:v>
              </c:pt>
              <c:pt idx="1386">
                <c:v>0.64259997558593762</c:v>
              </c:pt>
              <c:pt idx="1387">
                <c:v>0.64320001220703649</c:v>
              </c:pt>
              <c:pt idx="1388">
                <c:v>0.64109997558594201</c:v>
              </c:pt>
              <c:pt idx="1389">
                <c:v>0.63829998779296859</c:v>
              </c:pt>
              <c:pt idx="1390">
                <c:v>0.63890002441406701</c:v>
              </c:pt>
              <c:pt idx="1391">
                <c:v>0.63679998779296876</c:v>
              </c:pt>
              <c:pt idx="1392">
                <c:v>0.63459997558593761</c:v>
              </c:pt>
              <c:pt idx="1393">
                <c:v>0.63529998779296859</c:v>
              </c:pt>
              <c:pt idx="1394">
                <c:v>0.63370001220703842</c:v>
              </c:pt>
              <c:pt idx="1395">
                <c:v>0.63309997558594189</c:v>
              </c:pt>
              <c:pt idx="1396">
                <c:v>0.63070001220703831</c:v>
              </c:pt>
              <c:pt idx="1397">
                <c:v>0.62949999999999995</c:v>
              </c:pt>
              <c:pt idx="1398">
                <c:v>0.62849999999999995</c:v>
              </c:pt>
              <c:pt idx="1399">
                <c:v>0.62729998779296858</c:v>
              </c:pt>
              <c:pt idx="1400">
                <c:v>0.62579998779296853</c:v>
              </c:pt>
              <c:pt idx="1401">
                <c:v>0.62340002441406261</c:v>
              </c:pt>
              <c:pt idx="1402">
                <c:v>0.6237000122070383</c:v>
              </c:pt>
              <c:pt idx="1403">
                <c:v>0.6237000122070383</c:v>
              </c:pt>
              <c:pt idx="1404">
                <c:v>0.62179998779296852</c:v>
              </c:pt>
              <c:pt idx="1405">
                <c:v>0.6205999755859376</c:v>
              </c:pt>
              <c:pt idx="1406">
                <c:v>0.61970001220703819</c:v>
              </c:pt>
              <c:pt idx="1407">
                <c:v>0.6175999755859376</c:v>
              </c:pt>
              <c:pt idx="1408">
                <c:v>0.61629998779296857</c:v>
              </c:pt>
              <c:pt idx="1409">
                <c:v>0.61570001220703741</c:v>
              </c:pt>
              <c:pt idx="1410">
                <c:v>0.6135999755859376</c:v>
              </c:pt>
              <c:pt idx="1411">
                <c:v>0.6127000122070374</c:v>
              </c:pt>
              <c:pt idx="1412">
                <c:v>0.61300000000000165</c:v>
              </c:pt>
              <c:pt idx="1413">
                <c:v>0.61109997558593765</c:v>
              </c:pt>
              <c:pt idx="1414">
                <c:v>0.6084000244140626</c:v>
              </c:pt>
              <c:pt idx="1415">
                <c:v>0.60809997558593765</c:v>
              </c:pt>
              <c:pt idx="1416">
                <c:v>0.6065999755859377</c:v>
              </c:pt>
              <c:pt idx="1417">
                <c:v>0.60500000000000065</c:v>
              </c:pt>
              <c:pt idx="1418">
                <c:v>0.6044000244140626</c:v>
              </c:pt>
              <c:pt idx="1419">
                <c:v>0.60320001220703579</c:v>
              </c:pt>
              <c:pt idx="1420">
                <c:v>0.6007999877929685</c:v>
              </c:pt>
              <c:pt idx="1421">
                <c:v>0.60050000000000003</c:v>
              </c:pt>
              <c:pt idx="1422">
                <c:v>0.59920001220703312</c:v>
              </c:pt>
              <c:pt idx="1423">
                <c:v>0.59709997558593753</c:v>
              </c:pt>
              <c:pt idx="1424">
                <c:v>0.59620001220703311</c:v>
              </c:pt>
              <c:pt idx="1425">
                <c:v>0.59400000000000053</c:v>
              </c:pt>
              <c:pt idx="1426">
                <c:v>0.59370001220703428</c:v>
              </c:pt>
              <c:pt idx="1427">
                <c:v>0.59340002441406259</c:v>
              </c:pt>
              <c:pt idx="1428">
                <c:v>0.59129998779296256</c:v>
              </c:pt>
              <c:pt idx="1429">
                <c:v>0.58820001220703289</c:v>
              </c:pt>
              <c:pt idx="1430">
                <c:v>0.58890002441406253</c:v>
              </c:pt>
              <c:pt idx="1431">
                <c:v>0.58759997558593757</c:v>
              </c:pt>
              <c:pt idx="1432">
                <c:v>0.58520001220703288</c:v>
              </c:pt>
              <c:pt idx="1433">
                <c:v>0.58490002441406252</c:v>
              </c:pt>
              <c:pt idx="1434">
                <c:v>0.58340002441406258</c:v>
              </c:pt>
              <c:pt idx="1435">
                <c:v>0.58120001220703288</c:v>
              </c:pt>
              <c:pt idx="1436">
                <c:v>0.58059997558593757</c:v>
              </c:pt>
              <c:pt idx="1437">
                <c:v>0.57850000000000001</c:v>
              </c:pt>
              <c:pt idx="1438">
                <c:v>0.57600000000000062</c:v>
              </c:pt>
              <c:pt idx="1439">
                <c:v>0.57629998779296421</c:v>
              </c:pt>
              <c:pt idx="1440">
                <c:v>0.57540002441406268</c:v>
              </c:pt>
              <c:pt idx="1441">
                <c:v>0.57329998779296421</c:v>
              </c:pt>
              <c:pt idx="1442">
                <c:v>0.57299999999999995</c:v>
              </c:pt>
              <c:pt idx="1443">
                <c:v>0.57179998779296859</c:v>
              </c:pt>
              <c:pt idx="1444">
                <c:v>0.57020001220703165</c:v>
              </c:pt>
              <c:pt idx="1445">
                <c:v>0.56779998779296859</c:v>
              </c:pt>
              <c:pt idx="1446">
                <c:v>0.56659997558593755</c:v>
              </c:pt>
              <c:pt idx="1447">
                <c:v>0.56440002441406245</c:v>
              </c:pt>
              <c:pt idx="1448">
                <c:v>0.56440002441406245</c:v>
              </c:pt>
              <c:pt idx="1449">
                <c:v>0.56200000000000061</c:v>
              </c:pt>
              <c:pt idx="1450">
                <c:v>0.5622999877929642</c:v>
              </c:pt>
              <c:pt idx="1451">
                <c:v>0.5600999755859376</c:v>
              </c:pt>
              <c:pt idx="1452">
                <c:v>0.55890002441406261</c:v>
              </c:pt>
              <c:pt idx="1453">
                <c:v>0.55770001220703636</c:v>
              </c:pt>
              <c:pt idx="1454">
                <c:v>0.55649999999999999</c:v>
              </c:pt>
              <c:pt idx="1455">
                <c:v>0.55529998779296386</c:v>
              </c:pt>
              <c:pt idx="1456">
                <c:v>0.55249999999999999</c:v>
              </c:pt>
              <c:pt idx="1457">
                <c:v>0.55220001220703163</c:v>
              </c:pt>
              <c:pt idx="1458">
                <c:v>0.55040002441406255</c:v>
              </c:pt>
              <c:pt idx="1459">
                <c:v>0.54949999999999999</c:v>
              </c:pt>
              <c:pt idx="1460">
                <c:v>0.54820001220703163</c:v>
              </c:pt>
              <c:pt idx="1461">
                <c:v>0.54729998779296363</c:v>
              </c:pt>
              <c:pt idx="1462">
                <c:v>0.54579998779296857</c:v>
              </c:pt>
              <c:pt idx="1463">
                <c:v>0.54400000000000004</c:v>
              </c:pt>
              <c:pt idx="1464">
                <c:v>0.54340002441406254</c:v>
              </c:pt>
              <c:pt idx="1465">
                <c:v>0.5409000244140626</c:v>
              </c:pt>
              <c:pt idx="1466">
                <c:v>0.54029998779296351</c:v>
              </c:pt>
              <c:pt idx="1467">
                <c:v>0.53879998779296856</c:v>
              </c:pt>
              <c:pt idx="1468">
                <c:v>0.5369000244140627</c:v>
              </c:pt>
              <c:pt idx="1469">
                <c:v>0.53540002441406254</c:v>
              </c:pt>
              <c:pt idx="1470">
                <c:v>0.53509997558593769</c:v>
              </c:pt>
              <c:pt idx="1471">
                <c:v>0.53300000000000003</c:v>
              </c:pt>
              <c:pt idx="1472">
                <c:v>0.53140002441406253</c:v>
              </c:pt>
              <c:pt idx="1473">
                <c:v>0.53049999999999997</c:v>
              </c:pt>
              <c:pt idx="1474">
                <c:v>0.52870001220703533</c:v>
              </c:pt>
              <c:pt idx="1475">
                <c:v>0.52749999999999997</c:v>
              </c:pt>
              <c:pt idx="1476">
                <c:v>0.52720001220703161</c:v>
              </c:pt>
              <c:pt idx="1477">
                <c:v>0.52529998779296283</c:v>
              </c:pt>
              <c:pt idx="1478">
                <c:v>0.52349999999999997</c:v>
              </c:pt>
              <c:pt idx="1479">
                <c:v>0.52290002441406269</c:v>
              </c:pt>
              <c:pt idx="1480">
                <c:v>0.52079998779296466</c:v>
              </c:pt>
              <c:pt idx="1481">
                <c:v>0.5192000122070316</c:v>
              </c:pt>
              <c:pt idx="1482">
                <c:v>0.51859997558593751</c:v>
              </c:pt>
              <c:pt idx="1483">
                <c:v>0.51679998779296421</c:v>
              </c:pt>
              <c:pt idx="1484">
                <c:v>0.51529998779296271</c:v>
              </c:pt>
              <c:pt idx="1485">
                <c:v>0.51500000000000001</c:v>
              </c:pt>
              <c:pt idx="1486">
                <c:v>0.51279998779296421</c:v>
              </c:pt>
              <c:pt idx="1487">
                <c:v>0.51129998779296271</c:v>
              </c:pt>
              <c:pt idx="1488">
                <c:v>0.51100000000000001</c:v>
              </c:pt>
              <c:pt idx="1489">
                <c:v>0.5082000122070317</c:v>
              </c:pt>
              <c:pt idx="1490">
                <c:v>0.50700000000000001</c:v>
              </c:pt>
              <c:pt idx="1491">
                <c:v>0.50700000000000001</c:v>
              </c:pt>
              <c:pt idx="1492">
                <c:v>0.50549999999999951</c:v>
              </c:pt>
              <c:pt idx="1493">
                <c:v>0.5023999938964846</c:v>
              </c:pt>
              <c:pt idx="1494">
                <c:v>0.5023999938964846</c:v>
              </c:pt>
              <c:pt idx="1495">
                <c:v>0.50029998779296281</c:v>
              </c:pt>
              <c:pt idx="1496">
                <c:v>0.498500000000002</c:v>
              </c:pt>
              <c:pt idx="1497">
                <c:v>0.49879998779297136</c:v>
              </c:pt>
              <c:pt idx="1498">
                <c:v>0.49789999389648792</c:v>
              </c:pt>
              <c:pt idx="1499">
                <c:v>0.49479998779297135</c:v>
              </c:pt>
              <c:pt idx="1500">
                <c:v>0.49479998779297135</c:v>
              </c:pt>
              <c:pt idx="1501">
                <c:v>0.4927000122070313</c:v>
              </c:pt>
              <c:pt idx="1502">
                <c:v>0.49079998779297135</c:v>
              </c:pt>
              <c:pt idx="1503">
                <c:v>0.4902000122070313</c:v>
              </c:pt>
              <c:pt idx="1504">
                <c:v>0.48929998779297124</c:v>
              </c:pt>
              <c:pt idx="1505">
                <c:v>0.48750000000000032</c:v>
              </c:pt>
              <c:pt idx="1506">
                <c:v>0.48660000610351561</c:v>
              </c:pt>
              <c:pt idx="1507">
                <c:v>0.48629998779297101</c:v>
              </c:pt>
              <c:pt idx="1508">
                <c:v>0.48350000000000032</c:v>
              </c:pt>
              <c:pt idx="1509">
                <c:v>0.48229998779297101</c:v>
              </c:pt>
              <c:pt idx="1510">
                <c:v>0.48139999389648691</c:v>
              </c:pt>
              <c:pt idx="1511">
                <c:v>0.47950000000000031</c:v>
              </c:pt>
              <c:pt idx="1512">
                <c:v>0.47889999389648691</c:v>
              </c:pt>
              <c:pt idx="1513">
                <c:v>0.47739999389648691</c:v>
              </c:pt>
              <c:pt idx="1514">
                <c:v>0.47500000000000031</c:v>
              </c:pt>
              <c:pt idx="1515">
                <c:v>0.4743999938964869</c:v>
              </c:pt>
              <c:pt idx="1516">
                <c:v>0.4731000061035156</c:v>
              </c:pt>
              <c:pt idx="1517">
                <c:v>0.47279998779297072</c:v>
              </c:pt>
              <c:pt idx="1518">
                <c:v>0.47100000000000031</c:v>
              </c:pt>
              <c:pt idx="1519">
                <c:v>0.47039999389648662</c:v>
              </c:pt>
              <c:pt idx="1520">
                <c:v>0.4676000061035156</c:v>
              </c:pt>
              <c:pt idx="1521">
                <c:v>0.46670001220703122</c:v>
              </c:pt>
              <c:pt idx="1522">
                <c:v>0.46550000000000002</c:v>
              </c:pt>
              <c:pt idx="1523">
                <c:v>0.46339999389648662</c:v>
              </c:pt>
              <c:pt idx="1524">
                <c:v>0.46370001220703128</c:v>
              </c:pt>
              <c:pt idx="1525">
                <c:v>0.46150000000000002</c:v>
              </c:pt>
              <c:pt idx="1526">
                <c:v>0.46</c:v>
              </c:pt>
              <c:pt idx="1527">
                <c:v>0.45939999389648661</c:v>
              </c:pt>
              <c:pt idx="1528">
                <c:v>0.45879998779296882</c:v>
              </c:pt>
              <c:pt idx="1529">
                <c:v>0.45629998779296882</c:v>
              </c:pt>
              <c:pt idx="1530">
                <c:v>0.45539999389648639</c:v>
              </c:pt>
              <c:pt idx="1531">
                <c:v>0.45450000000000002</c:v>
              </c:pt>
              <c:pt idx="1532">
                <c:v>0.45210000610351564</c:v>
              </c:pt>
              <c:pt idx="1533">
                <c:v>0.45150000000000001</c:v>
              </c:pt>
              <c:pt idx="1534">
                <c:v>0.45020001220703126</c:v>
              </c:pt>
              <c:pt idx="1535">
                <c:v>0.44989999389648688</c:v>
              </c:pt>
              <c:pt idx="1536">
                <c:v>0.44839999389648688</c:v>
              </c:pt>
              <c:pt idx="1537">
                <c:v>0.44810000610351575</c:v>
              </c:pt>
              <c:pt idx="1538">
                <c:v>0.44660000610351575</c:v>
              </c:pt>
              <c:pt idx="1539">
                <c:v>0.44529998779297031</c:v>
              </c:pt>
              <c:pt idx="1540">
                <c:v>0.44470001220703126</c:v>
              </c:pt>
              <c:pt idx="1541">
                <c:v>0.44200000000000095</c:v>
              </c:pt>
              <c:pt idx="1542">
                <c:v>0.44050000000000084</c:v>
              </c:pt>
              <c:pt idx="1543">
                <c:v>0.44050000000000084</c:v>
              </c:pt>
              <c:pt idx="1544">
                <c:v>0.43989999389648793</c:v>
              </c:pt>
              <c:pt idx="1545">
                <c:v>0.43829998779297147</c:v>
              </c:pt>
              <c:pt idx="1546">
                <c:v>0.438000000000002</c:v>
              </c:pt>
              <c:pt idx="1547">
                <c:v>0.43560000610351562</c:v>
              </c:pt>
              <c:pt idx="1548">
                <c:v>0.43400000000000138</c:v>
              </c:pt>
              <c:pt idx="1549">
                <c:v>0.43279998779297135</c:v>
              </c:pt>
              <c:pt idx="1550">
                <c:v>0.43189999389648737</c:v>
              </c:pt>
              <c:pt idx="1551">
                <c:v>0.42979998779297135</c:v>
              </c:pt>
              <c:pt idx="1552">
                <c:v>0.42979998779297135</c:v>
              </c:pt>
              <c:pt idx="1553">
                <c:v>0.42860000610351562</c:v>
              </c:pt>
              <c:pt idx="1554">
                <c:v>0.42700000000000032</c:v>
              </c:pt>
              <c:pt idx="1555">
                <c:v>0.4267000122070313</c:v>
              </c:pt>
              <c:pt idx="1556">
                <c:v>0.42550000000000032</c:v>
              </c:pt>
              <c:pt idx="1557">
                <c:v>0.42310000610351561</c:v>
              </c:pt>
              <c:pt idx="1558">
                <c:v>0.42239999389648725</c:v>
              </c:pt>
              <c:pt idx="1559">
                <c:v>0.42089999389648702</c:v>
              </c:pt>
              <c:pt idx="1560">
                <c:v>0.41910000610351561</c:v>
              </c:pt>
              <c:pt idx="1561">
                <c:v>0.41910000610351561</c:v>
              </c:pt>
              <c:pt idx="1562">
                <c:v>0.41789999389648691</c:v>
              </c:pt>
              <c:pt idx="1563">
                <c:v>0.416299987792971</c:v>
              </c:pt>
              <c:pt idx="1564">
                <c:v>0.41539999389648691</c:v>
              </c:pt>
              <c:pt idx="1565">
                <c:v>0.41570001220703134</c:v>
              </c:pt>
              <c:pt idx="1566">
                <c:v>0.41270001220703134</c:v>
              </c:pt>
              <c:pt idx="1567">
                <c:v>0.41270001220703134</c:v>
              </c:pt>
              <c:pt idx="1568">
                <c:v>0.41150000000000031</c:v>
              </c:pt>
              <c:pt idx="1569">
                <c:v>0.40900000000000031</c:v>
              </c:pt>
              <c:pt idx="1570">
                <c:v>0.40900000000000031</c:v>
              </c:pt>
              <c:pt idx="1571">
                <c:v>0.40779998779297078</c:v>
              </c:pt>
              <c:pt idx="1572">
                <c:v>0.40629998779297077</c:v>
              </c:pt>
              <c:pt idx="1573">
                <c:v>0.40500000000000008</c:v>
              </c:pt>
              <c:pt idx="1574">
                <c:v>0.40379998779296888</c:v>
              </c:pt>
              <c:pt idx="1575">
                <c:v>0.40320001220703128</c:v>
              </c:pt>
              <c:pt idx="1576">
                <c:v>0.40170001220703128</c:v>
              </c:pt>
              <c:pt idx="1577">
                <c:v>0.40110000610351565</c:v>
              </c:pt>
              <c:pt idx="1578">
                <c:v>0.39889999389648884</c:v>
              </c:pt>
              <c:pt idx="1579">
                <c:v>0.39889999389648884</c:v>
              </c:pt>
              <c:pt idx="1580">
                <c:v>0.39770001220703138</c:v>
              </c:pt>
              <c:pt idx="1581">
                <c:v>0.39560000610351581</c:v>
              </c:pt>
              <c:pt idx="1582">
                <c:v>0.39500000000000257</c:v>
              </c:pt>
              <c:pt idx="1583">
                <c:v>0.39410000610351581</c:v>
              </c:pt>
              <c:pt idx="1584">
                <c:v>0.39310000610351581</c:v>
              </c:pt>
              <c:pt idx="1585">
                <c:v>0.39189999389648839</c:v>
              </c:pt>
              <c:pt idx="1586">
                <c:v>0.39129998779297237</c:v>
              </c:pt>
              <c:pt idx="1587">
                <c:v>0.38950000000000223</c:v>
              </c:pt>
              <c:pt idx="1588">
                <c:v>0.38920001220703132</c:v>
              </c:pt>
              <c:pt idx="1589">
                <c:v>0.3886000061035158</c:v>
              </c:pt>
              <c:pt idx="1590">
                <c:v>0.3861000061035158</c:v>
              </c:pt>
              <c:pt idx="1591">
                <c:v>0.38520001220703132</c:v>
              </c:pt>
              <c:pt idx="1592">
                <c:v>0.3846000061035158</c:v>
              </c:pt>
              <c:pt idx="1593">
                <c:v>0.38339999389648793</c:v>
              </c:pt>
              <c:pt idx="1594">
                <c:v>0.3821000061035158</c:v>
              </c:pt>
              <c:pt idx="1595">
                <c:v>0.38150000000000223</c:v>
              </c:pt>
              <c:pt idx="1596">
                <c:v>0.37970001220703131</c:v>
              </c:pt>
              <c:pt idx="1597">
                <c:v>0.3791000061035158</c:v>
              </c:pt>
              <c:pt idx="1598">
                <c:v>0.37850000000000206</c:v>
              </c:pt>
              <c:pt idx="1599">
                <c:v>0.37660000610351568</c:v>
              </c:pt>
              <c:pt idx="1600">
                <c:v>0.37539999389648793</c:v>
              </c:pt>
              <c:pt idx="1601">
                <c:v>0.37539999389648793</c:v>
              </c:pt>
              <c:pt idx="1602">
                <c:v>0.374500000000002</c:v>
              </c:pt>
              <c:pt idx="1603">
                <c:v>0.37210000610351562</c:v>
              </c:pt>
              <c:pt idx="1604">
                <c:v>0.37210000610351562</c:v>
              </c:pt>
              <c:pt idx="1605">
                <c:v>0.3712000122070313</c:v>
              </c:pt>
              <c:pt idx="1606">
                <c:v>0.36989999389648737</c:v>
              </c:pt>
              <c:pt idx="1607">
                <c:v>0.36900000000000038</c:v>
              </c:pt>
              <c:pt idx="1608">
                <c:v>0.36810000610351562</c:v>
              </c:pt>
              <c:pt idx="1609">
                <c:v>0.36629998779297135</c:v>
              </c:pt>
              <c:pt idx="1610">
                <c:v>0.36660000610351562</c:v>
              </c:pt>
              <c:pt idx="1611">
                <c:v>0.3647000122070313</c:v>
              </c:pt>
              <c:pt idx="1612">
                <c:v>0.3632000122070313</c:v>
              </c:pt>
              <c:pt idx="1613">
                <c:v>0.36260000610351562</c:v>
              </c:pt>
              <c:pt idx="1614">
                <c:v>0.36229998779297101</c:v>
              </c:pt>
              <c:pt idx="1615">
                <c:v>0.35989999389648725</c:v>
              </c:pt>
              <c:pt idx="1616">
                <c:v>0.35989999389648725</c:v>
              </c:pt>
              <c:pt idx="1617">
                <c:v>0.35889999389648708</c:v>
              </c:pt>
              <c:pt idx="1618">
                <c:v>0.35829998779297101</c:v>
              </c:pt>
              <c:pt idx="1619">
                <c:v>0.35710000610351561</c:v>
              </c:pt>
              <c:pt idx="1620">
                <c:v>0.35589999389648691</c:v>
              </c:pt>
              <c:pt idx="1621">
                <c:v>0.35500000000000032</c:v>
              </c:pt>
              <c:pt idx="1622">
                <c:v>0.35439999389648691</c:v>
              </c:pt>
              <c:pt idx="1623">
                <c:v>0.35339999389648691</c:v>
              </c:pt>
              <c:pt idx="1624">
                <c:v>0.35129998779297095</c:v>
              </c:pt>
              <c:pt idx="1625">
                <c:v>0.35129998779297095</c:v>
              </c:pt>
              <c:pt idx="1626">
                <c:v>0.3501000061035156</c:v>
              </c:pt>
              <c:pt idx="1627">
                <c:v>0.34889999389648785</c:v>
              </c:pt>
              <c:pt idx="1628">
                <c:v>0.34789999389648785</c:v>
              </c:pt>
              <c:pt idx="1629">
                <c:v>0.34670001220703217</c:v>
              </c:pt>
              <c:pt idx="1630">
                <c:v>0.34639999389648762</c:v>
              </c:pt>
              <c:pt idx="1631">
                <c:v>0.34520001220703217</c:v>
              </c:pt>
              <c:pt idx="1632">
                <c:v>0.34520001220703217</c:v>
              </c:pt>
              <c:pt idx="1633">
                <c:v>0.34279998779297138</c:v>
              </c:pt>
              <c:pt idx="1634">
                <c:v>0.34310000610351576</c:v>
              </c:pt>
              <c:pt idx="1635">
                <c:v>0.34250000000000136</c:v>
              </c:pt>
              <c:pt idx="1636">
                <c:v>0.33970001220703328</c:v>
              </c:pt>
              <c:pt idx="1637">
                <c:v>0.33970001220703328</c:v>
              </c:pt>
              <c:pt idx="1638">
                <c:v>0.33910000610351582</c:v>
              </c:pt>
              <c:pt idx="1639">
                <c:v>0.33850000000000258</c:v>
              </c:pt>
              <c:pt idx="1640">
                <c:v>0.33820001220703327</c:v>
              </c:pt>
              <c:pt idx="1641">
                <c:v>0.33670001220703188</c:v>
              </c:pt>
              <c:pt idx="1642">
                <c:v>0.33479998779297238</c:v>
              </c:pt>
              <c:pt idx="1643">
                <c:v>0.33389999389648856</c:v>
              </c:pt>
              <c:pt idx="1644">
                <c:v>0.33389999389648856</c:v>
              </c:pt>
              <c:pt idx="1645">
                <c:v>0.33270001220703138</c:v>
              </c:pt>
              <c:pt idx="1646">
                <c:v>0.33179998779297237</c:v>
              </c:pt>
              <c:pt idx="1647">
                <c:v>0.33120001220703132</c:v>
              </c:pt>
              <c:pt idx="1648">
                <c:v>0.33020001220703132</c:v>
              </c:pt>
              <c:pt idx="1649">
                <c:v>0.3290000000000024</c:v>
              </c:pt>
              <c:pt idx="1650">
                <c:v>0.32929998779297237</c:v>
              </c:pt>
              <c:pt idx="1651">
                <c:v>0.32810000610351581</c:v>
              </c:pt>
              <c:pt idx="1652">
                <c:v>0.32660000610351581</c:v>
              </c:pt>
              <c:pt idx="1653">
                <c:v>0.32689999389648816</c:v>
              </c:pt>
              <c:pt idx="1654">
                <c:v>0.32470001220703132</c:v>
              </c:pt>
              <c:pt idx="1655">
                <c:v>0.32379998779297176</c:v>
              </c:pt>
              <c:pt idx="1656">
                <c:v>0.32320001220703132</c:v>
              </c:pt>
              <c:pt idx="1657">
                <c:v>0.32289999389648794</c:v>
              </c:pt>
              <c:pt idx="1658">
                <c:v>0.32170001220703132</c:v>
              </c:pt>
              <c:pt idx="1659">
                <c:v>0.3211000061035158</c:v>
              </c:pt>
              <c:pt idx="1660">
                <c:v>0.31989999389648793</c:v>
              </c:pt>
              <c:pt idx="1661">
                <c:v>0.31920001220703131</c:v>
              </c:pt>
              <c:pt idx="1662">
                <c:v>0.3186000061035158</c:v>
              </c:pt>
              <c:pt idx="1663">
                <c:v>0.31800000000000223</c:v>
              </c:pt>
              <c:pt idx="1664">
                <c:v>0.31620001220703131</c:v>
              </c:pt>
              <c:pt idx="1665">
                <c:v>0.31679998779297175</c:v>
              </c:pt>
              <c:pt idx="1666">
                <c:v>0.31470001220703131</c:v>
              </c:pt>
              <c:pt idx="1667">
                <c:v>0.31439999389648793</c:v>
              </c:pt>
              <c:pt idx="1668">
                <c:v>0.31439999389648793</c:v>
              </c:pt>
              <c:pt idx="1669">
                <c:v>0.31189999389648793</c:v>
              </c:pt>
              <c:pt idx="1670">
                <c:v>0.311000000000002</c:v>
              </c:pt>
              <c:pt idx="1671">
                <c:v>0.31129998779297136</c:v>
              </c:pt>
              <c:pt idx="1672">
                <c:v>0.31010000610351562</c:v>
              </c:pt>
              <c:pt idx="1673">
                <c:v>0.30950000000000188</c:v>
              </c:pt>
              <c:pt idx="1674">
                <c:v>0.30950000000000188</c:v>
              </c:pt>
              <c:pt idx="1675">
                <c:v>0.30789999389648742</c:v>
              </c:pt>
              <c:pt idx="1676">
                <c:v>0.30610000610351562</c:v>
              </c:pt>
              <c:pt idx="1677">
                <c:v>0.30639999389648737</c:v>
              </c:pt>
              <c:pt idx="1678">
                <c:v>0.30579998779297135</c:v>
              </c:pt>
              <c:pt idx="1679">
                <c:v>0.30429998779297135</c:v>
              </c:pt>
              <c:pt idx="1680">
                <c:v>0.30400000000000038</c:v>
              </c:pt>
              <c:pt idx="1681">
                <c:v>0.3037000122070313</c:v>
              </c:pt>
              <c:pt idx="1682">
                <c:v>0.30250000000000032</c:v>
              </c:pt>
              <c:pt idx="1683">
                <c:v>0.30179998779297124</c:v>
              </c:pt>
              <c:pt idx="1684">
                <c:v>0.30089999389648736</c:v>
              </c:pt>
              <c:pt idx="1685">
                <c:v>0.30029998779297107</c:v>
              </c:pt>
              <c:pt idx="1686">
                <c:v>0.30029998779297107</c:v>
              </c:pt>
              <c:pt idx="1687">
                <c:v>0.2982000122070313</c:v>
              </c:pt>
              <c:pt idx="1688">
                <c:v>0.29789999389648736</c:v>
              </c:pt>
              <c:pt idx="1689">
                <c:v>0.2982000122070313</c:v>
              </c:pt>
              <c:pt idx="1690">
                <c:v>0.29670001220703135</c:v>
              </c:pt>
              <c:pt idx="1691">
                <c:v>0.29570001220703135</c:v>
              </c:pt>
              <c:pt idx="1692">
                <c:v>0.29479998779297101</c:v>
              </c:pt>
              <c:pt idx="1693">
                <c:v>0.29420001220703135</c:v>
              </c:pt>
              <c:pt idx="1694">
                <c:v>0.29239999389648691</c:v>
              </c:pt>
              <c:pt idx="1695">
                <c:v>0.29270001220703135</c:v>
              </c:pt>
              <c:pt idx="1696">
                <c:v>0.29179998779297101</c:v>
              </c:pt>
              <c:pt idx="1697">
                <c:v>0.29150000000000031</c:v>
              </c:pt>
              <c:pt idx="1698">
                <c:v>0.29150000000000031</c:v>
              </c:pt>
              <c:pt idx="1699">
                <c:v>0.29089999389648691</c:v>
              </c:pt>
              <c:pt idx="1700">
                <c:v>0.289299987792971</c:v>
              </c:pt>
              <c:pt idx="1701">
                <c:v>0.28870001220703134</c:v>
              </c:pt>
              <c:pt idx="1702">
                <c:v>0.28839999389648691</c:v>
              </c:pt>
              <c:pt idx="1703">
                <c:v>0.2868999938964869</c:v>
              </c:pt>
              <c:pt idx="1704">
                <c:v>0.2866000061035156</c:v>
              </c:pt>
              <c:pt idx="1705">
                <c:v>0.28600000000000031</c:v>
              </c:pt>
              <c:pt idx="1706">
                <c:v>0.2841000061035156</c:v>
              </c:pt>
              <c:pt idx="1707">
                <c:v>0.28439999389648685</c:v>
              </c:pt>
              <c:pt idx="1708">
                <c:v>0.2851000061035156</c:v>
              </c:pt>
              <c:pt idx="1709">
                <c:v>0.2826000061035156</c:v>
              </c:pt>
              <c:pt idx="1710">
                <c:v>0.2826000061035156</c:v>
              </c:pt>
              <c:pt idx="1711">
                <c:v>0.28320001220703128</c:v>
              </c:pt>
              <c:pt idx="1712">
                <c:v>0.28170001220703128</c:v>
              </c:pt>
              <c:pt idx="1713">
                <c:v>0.28139999389648662</c:v>
              </c:pt>
              <c:pt idx="1714">
                <c:v>0.27960000610351565</c:v>
              </c:pt>
              <c:pt idx="1715">
                <c:v>0.27920001220703122</c:v>
              </c:pt>
              <c:pt idx="1716">
                <c:v>0.27770001220703128</c:v>
              </c:pt>
              <c:pt idx="1717">
                <c:v>0.27860000610351565</c:v>
              </c:pt>
              <c:pt idx="1718">
                <c:v>0.27770001220703128</c:v>
              </c:pt>
              <c:pt idx="1719">
                <c:v>0.27620001220703128</c:v>
              </c:pt>
              <c:pt idx="1720">
                <c:v>0.27560000610351565</c:v>
              </c:pt>
              <c:pt idx="1721">
                <c:v>0.27529998779296888</c:v>
              </c:pt>
              <c:pt idx="1722">
                <c:v>0.27410000610351565</c:v>
              </c:pt>
              <c:pt idx="1723">
                <c:v>0.27439999389648662</c:v>
              </c:pt>
              <c:pt idx="1724">
                <c:v>0.27279998779296882</c:v>
              </c:pt>
              <c:pt idx="1725">
                <c:v>0.27250000000000002</c:v>
              </c:pt>
              <c:pt idx="1726">
                <c:v>0.27220001220703127</c:v>
              </c:pt>
              <c:pt idx="1727">
                <c:v>0.27160000610351565</c:v>
              </c:pt>
              <c:pt idx="1728">
                <c:v>0.27039999389648639</c:v>
              </c:pt>
              <c:pt idx="1729">
                <c:v>0.27100000000000002</c:v>
              </c:pt>
              <c:pt idx="1730">
                <c:v>0.26950000000000002</c:v>
              </c:pt>
              <c:pt idx="1731">
                <c:v>0.26860000610351564</c:v>
              </c:pt>
              <c:pt idx="1732">
                <c:v>0.26889999389648639</c:v>
              </c:pt>
              <c:pt idx="1733">
                <c:v>0.26729998779296882</c:v>
              </c:pt>
              <c:pt idx="1734">
                <c:v>0.26670001220703127</c:v>
              </c:pt>
              <c:pt idx="1735">
                <c:v>0.26670001220703127</c:v>
              </c:pt>
              <c:pt idx="1736">
                <c:v>0.26550000000000001</c:v>
              </c:pt>
              <c:pt idx="1737">
                <c:v>0.26489999389648639</c:v>
              </c:pt>
              <c:pt idx="1738">
                <c:v>0.26520001220703127</c:v>
              </c:pt>
              <c:pt idx="1739">
                <c:v>0.26370001220703126</c:v>
              </c:pt>
              <c:pt idx="1740">
                <c:v>0.26279998779296881</c:v>
              </c:pt>
              <c:pt idx="1741">
                <c:v>0.26370001220703126</c:v>
              </c:pt>
              <c:pt idx="1742">
                <c:v>0.26150000000000001</c:v>
              </c:pt>
              <c:pt idx="1743">
                <c:v>0.26150000000000001</c:v>
              </c:pt>
              <c:pt idx="1744">
                <c:v>0.26150000000000001</c:v>
              </c:pt>
              <c:pt idx="1745">
                <c:v>0.26029998779296881</c:v>
              </c:pt>
              <c:pt idx="1746">
                <c:v>0.25970001220703126</c:v>
              </c:pt>
              <c:pt idx="1747">
                <c:v>0.25939999389648438</c:v>
              </c:pt>
              <c:pt idx="1748">
                <c:v>0.26</c:v>
              </c:pt>
              <c:pt idx="1749">
                <c:v>0.25850000000000001</c:v>
              </c:pt>
              <c:pt idx="1750">
                <c:v>0.25850000000000001</c:v>
              </c:pt>
              <c:pt idx="1751">
                <c:v>0.25729998779296881</c:v>
              </c:pt>
              <c:pt idx="1752">
                <c:v>0.25629998779296881</c:v>
              </c:pt>
              <c:pt idx="1753">
                <c:v>0.2556999969482423</c:v>
              </c:pt>
              <c:pt idx="1754">
                <c:v>0.2556999969482423</c:v>
              </c:pt>
              <c:pt idx="1755">
                <c:v>0.2541999969482423</c:v>
              </c:pt>
              <c:pt idx="1756">
                <c:v>0.2545</c:v>
              </c:pt>
              <c:pt idx="1757">
                <c:v>0.25389999389648438</c:v>
              </c:pt>
              <c:pt idx="1758">
                <c:v>0.253</c:v>
              </c:pt>
              <c:pt idx="1759">
                <c:v>0.253</c:v>
              </c:pt>
              <c:pt idx="1760">
                <c:v>0.2526999969482423</c:v>
              </c:pt>
              <c:pt idx="1761">
                <c:v>0.25180000305175781</c:v>
              </c:pt>
              <c:pt idx="1762">
                <c:v>0.2511999969482423</c:v>
              </c:pt>
              <c:pt idx="1763">
                <c:v>0.2515</c:v>
              </c:pt>
              <c:pt idx="1764">
                <c:v>0.24989999389648673</c:v>
              </c:pt>
              <c:pt idx="1765">
                <c:v>0.2505</c:v>
              </c:pt>
              <c:pt idx="1766">
                <c:v>0.24930000305175781</c:v>
              </c:pt>
              <c:pt idx="1767">
                <c:v>0.24869999694824221</c:v>
              </c:pt>
              <c:pt idx="1768">
                <c:v>0.24839999389648665</c:v>
              </c:pt>
              <c:pt idx="1769">
                <c:v>0.24810000610351562</c:v>
              </c:pt>
              <c:pt idx="1770">
                <c:v>0.24780000305175781</c:v>
              </c:pt>
              <c:pt idx="1771">
                <c:v>0.24660000610351562</c:v>
              </c:pt>
              <c:pt idx="1772">
                <c:v>0.24719999694824221</c:v>
              </c:pt>
              <c:pt idx="1773">
                <c:v>0.24510000610351562</c:v>
              </c:pt>
              <c:pt idx="1774">
                <c:v>0.24600000000000041</c:v>
              </c:pt>
              <c:pt idx="1775">
                <c:v>0.24469999694824221</c:v>
              </c:pt>
              <c:pt idx="1776">
                <c:v>0.24510000610351562</c:v>
              </c:pt>
              <c:pt idx="1777">
                <c:v>0.24350000000000024</c:v>
              </c:pt>
              <c:pt idx="1778">
                <c:v>0.24380000305175781</c:v>
              </c:pt>
              <c:pt idx="1779">
                <c:v>0.24319999694824221</c:v>
              </c:pt>
              <c:pt idx="1780">
                <c:v>0.24260000610351562</c:v>
              </c:pt>
              <c:pt idx="1781">
                <c:v>0.24289999389648662</c:v>
              </c:pt>
              <c:pt idx="1782">
                <c:v>0.24200000000000021</c:v>
              </c:pt>
              <c:pt idx="1783">
                <c:v>0.2408000030517578</c:v>
              </c:pt>
              <c:pt idx="1784">
                <c:v>0.2408000030517578</c:v>
              </c:pt>
              <c:pt idx="1785">
                <c:v>0.24019999694824221</c:v>
              </c:pt>
              <c:pt idx="1786">
                <c:v>0.2393000030517578</c:v>
              </c:pt>
              <c:pt idx="1787">
                <c:v>0.23989999389648636</c:v>
              </c:pt>
              <c:pt idx="1788">
                <c:v>0.23860000610351562</c:v>
              </c:pt>
              <c:pt idx="1789">
                <c:v>0.2376999969482422</c:v>
              </c:pt>
              <c:pt idx="1790">
                <c:v>0.2376999969482422</c:v>
              </c:pt>
              <c:pt idx="1791">
                <c:v>0.23739999389648636</c:v>
              </c:pt>
              <c:pt idx="1792">
                <c:v>0.2368000030517578</c:v>
              </c:pt>
              <c:pt idx="1793">
                <c:v>0.2361999969482422</c:v>
              </c:pt>
              <c:pt idx="1794">
                <c:v>0.23560000610351517</c:v>
              </c:pt>
              <c:pt idx="1795">
                <c:v>0.23560000610351517</c:v>
              </c:pt>
              <c:pt idx="1796">
                <c:v>0.2353000030517578</c:v>
              </c:pt>
              <c:pt idx="1797">
                <c:v>0.23410000610351517</c:v>
              </c:pt>
              <c:pt idx="1798">
                <c:v>0.2338000030517578</c:v>
              </c:pt>
              <c:pt idx="1799">
                <c:v>0.23410000610351517</c:v>
              </c:pt>
              <c:pt idx="1800">
                <c:v>0.23280000305175783</c:v>
              </c:pt>
              <c:pt idx="1801">
                <c:v>0.23250000000000001</c:v>
              </c:pt>
              <c:pt idx="1802">
                <c:v>0.23189999389648619</c:v>
              </c:pt>
              <c:pt idx="1803">
                <c:v>0.2321999969482422</c:v>
              </c:pt>
              <c:pt idx="1804">
                <c:v>0.23130000305175782</c:v>
              </c:pt>
              <c:pt idx="1805">
                <c:v>0.23160000610351517</c:v>
              </c:pt>
              <c:pt idx="1806">
                <c:v>0.23130000305175782</c:v>
              </c:pt>
              <c:pt idx="1807">
                <c:v>0.22950000000000054</c:v>
              </c:pt>
              <c:pt idx="1808">
                <c:v>0.22950000000000054</c:v>
              </c:pt>
              <c:pt idx="1809">
                <c:v>0.22860000610351502</c:v>
              </c:pt>
              <c:pt idx="1810">
                <c:v>0.22830000305175788</c:v>
              </c:pt>
              <c:pt idx="1811">
                <c:v>0.22860000610351502</c:v>
              </c:pt>
              <c:pt idx="1812">
                <c:v>0.22800000000000051</c:v>
              </c:pt>
              <c:pt idx="1813">
                <c:v>0.22730000305175788</c:v>
              </c:pt>
              <c:pt idx="1814">
                <c:v>0.22669999694824242</c:v>
              </c:pt>
              <c:pt idx="1815">
                <c:v>0.22669999694824242</c:v>
              </c:pt>
              <c:pt idx="1816">
                <c:v>0.22639999389648638</c:v>
              </c:pt>
              <c:pt idx="1817">
                <c:v>0.22610000610351488</c:v>
              </c:pt>
              <c:pt idx="1818">
                <c:v>0.22550000000000051</c:v>
              </c:pt>
              <c:pt idx="1819">
                <c:v>0.22430000305175787</c:v>
              </c:pt>
              <c:pt idx="1820">
                <c:v>0.22519999694824239</c:v>
              </c:pt>
              <c:pt idx="1821">
                <c:v>0.22460000610351488</c:v>
              </c:pt>
              <c:pt idx="1822">
                <c:v>0.22310000610351483</c:v>
              </c:pt>
              <c:pt idx="1823">
                <c:v>0.22369999694824239</c:v>
              </c:pt>
              <c:pt idx="1824">
                <c:v>0.22339999389648632</c:v>
              </c:pt>
              <c:pt idx="1825">
                <c:v>0.22280000305175782</c:v>
              </c:pt>
              <c:pt idx="1826">
                <c:v>0.22250000000000045</c:v>
              </c:pt>
              <c:pt idx="1827">
                <c:v>0.22280000305175782</c:v>
              </c:pt>
              <c:pt idx="1828">
                <c:v>0.22150000000000045</c:v>
              </c:pt>
              <c:pt idx="1829">
                <c:v>0.22150000000000045</c:v>
              </c:pt>
              <c:pt idx="1830">
                <c:v>0.22150000000000045</c:v>
              </c:pt>
              <c:pt idx="1831">
                <c:v>0.22000000000000045</c:v>
              </c:pt>
              <c:pt idx="1832">
                <c:v>0.22089999389648612</c:v>
              </c:pt>
              <c:pt idx="1833">
                <c:v>0.22000000000000045</c:v>
              </c:pt>
              <c:pt idx="1834">
                <c:v>0.21880000305175781</c:v>
              </c:pt>
              <c:pt idx="1835">
                <c:v>0.21939999389648679</c:v>
              </c:pt>
              <c:pt idx="1836">
                <c:v>0.21939999389648679</c:v>
              </c:pt>
              <c:pt idx="1837">
                <c:v>0.21910000610351563</c:v>
              </c:pt>
              <c:pt idx="1838">
                <c:v>0.21789999389648665</c:v>
              </c:pt>
              <c:pt idx="1839">
                <c:v>0.21850000000000044</c:v>
              </c:pt>
              <c:pt idx="1840">
                <c:v>0.21760000610351563</c:v>
              </c:pt>
              <c:pt idx="1841">
                <c:v>0.21669999694824221</c:v>
              </c:pt>
              <c:pt idx="1842">
                <c:v>0.21669999694824221</c:v>
              </c:pt>
              <c:pt idx="1843">
                <c:v>0.21600000000000041</c:v>
              </c:pt>
              <c:pt idx="1844">
                <c:v>0.21600000000000041</c:v>
              </c:pt>
              <c:pt idx="1845">
                <c:v>0.21569999694824221</c:v>
              </c:pt>
              <c:pt idx="1846">
                <c:v>0.21480000305175781</c:v>
              </c:pt>
              <c:pt idx="1847">
                <c:v>0.21419999694824221</c:v>
              </c:pt>
              <c:pt idx="1848">
                <c:v>0.21450000000000041</c:v>
              </c:pt>
              <c:pt idx="1849">
                <c:v>0.21480000305175781</c:v>
              </c:pt>
              <c:pt idx="1850">
                <c:v>0.21419999694824221</c:v>
              </c:pt>
              <c:pt idx="1851">
                <c:v>0.21450000000000041</c:v>
              </c:pt>
              <c:pt idx="1852">
                <c:v>0.21300000000000024</c:v>
              </c:pt>
              <c:pt idx="1853">
                <c:v>0.21300000000000024</c:v>
              </c:pt>
              <c:pt idx="1854">
                <c:v>0.21300000000000024</c:v>
              </c:pt>
              <c:pt idx="1855">
                <c:v>0.21300000000000024</c:v>
              </c:pt>
              <c:pt idx="1856">
                <c:v>0.21180000305175781</c:v>
              </c:pt>
              <c:pt idx="1857">
                <c:v>0.21180000305175781</c:v>
              </c:pt>
              <c:pt idx="1858">
                <c:v>0.21180000305175781</c:v>
              </c:pt>
              <c:pt idx="1859">
                <c:v>0.21119999694824221</c:v>
              </c:pt>
              <c:pt idx="1860">
                <c:v>0.21150000000000024</c:v>
              </c:pt>
              <c:pt idx="1861">
                <c:v>0.21119999694824221</c:v>
              </c:pt>
              <c:pt idx="1862">
                <c:v>0.20960000610351562</c:v>
              </c:pt>
              <c:pt idx="1863">
                <c:v>0.21019999694824221</c:v>
              </c:pt>
              <c:pt idx="1864">
                <c:v>0.20989999389648653</c:v>
              </c:pt>
              <c:pt idx="1865">
                <c:v>0.20839999389648636</c:v>
              </c:pt>
              <c:pt idx="1866">
                <c:v>0.20869999694824221</c:v>
              </c:pt>
              <c:pt idx="1867">
                <c:v>0.2093000030517578</c:v>
              </c:pt>
              <c:pt idx="1868">
                <c:v>0.20810000610351562</c:v>
              </c:pt>
              <c:pt idx="1869">
                <c:v>0.20839999389648636</c:v>
              </c:pt>
              <c:pt idx="1870">
                <c:v>0.20750000000000021</c:v>
              </c:pt>
              <c:pt idx="1871">
                <c:v>0.20660000610351562</c:v>
              </c:pt>
              <c:pt idx="1872">
                <c:v>0.20689999389648636</c:v>
              </c:pt>
              <c:pt idx="1873">
                <c:v>0.2063000030517578</c:v>
              </c:pt>
              <c:pt idx="1874">
                <c:v>0.20600000000000004</c:v>
              </c:pt>
              <c:pt idx="1875">
                <c:v>0.2063000030517578</c:v>
              </c:pt>
              <c:pt idx="1876">
                <c:v>0.20600000000000004</c:v>
              </c:pt>
              <c:pt idx="1877">
                <c:v>0.20539999389648636</c:v>
              </c:pt>
              <c:pt idx="1878">
                <c:v>0.2046999969482422</c:v>
              </c:pt>
              <c:pt idx="1879">
                <c:v>0.2056999969482422</c:v>
              </c:pt>
              <c:pt idx="1880">
                <c:v>0.2046999969482422</c:v>
              </c:pt>
              <c:pt idx="1881">
                <c:v>0.20439999389648636</c:v>
              </c:pt>
              <c:pt idx="1882">
                <c:v>0.20439999389648636</c:v>
              </c:pt>
              <c:pt idx="1883">
                <c:v>0.2031999969482422</c:v>
              </c:pt>
              <c:pt idx="1884">
                <c:v>0.2038000030517578</c:v>
              </c:pt>
              <c:pt idx="1885">
                <c:v>0.20350000000000001</c:v>
              </c:pt>
              <c:pt idx="1886">
                <c:v>0.20200000000000001</c:v>
              </c:pt>
              <c:pt idx="1887">
                <c:v>0.2031999969482422</c:v>
              </c:pt>
              <c:pt idx="1888">
                <c:v>0.2031999969482422</c:v>
              </c:pt>
              <c:pt idx="1889">
                <c:v>0.20289999389648619</c:v>
              </c:pt>
              <c:pt idx="1890">
                <c:v>0.20230000305175783</c:v>
              </c:pt>
              <c:pt idx="1891">
                <c:v>0.20350000000000001</c:v>
              </c:pt>
              <c:pt idx="1892">
                <c:v>0.2016999969482422</c:v>
              </c:pt>
              <c:pt idx="1893">
                <c:v>0.20200000000000001</c:v>
              </c:pt>
              <c:pt idx="1894">
                <c:v>0.20139999389648619</c:v>
              </c:pt>
              <c:pt idx="1895">
                <c:v>0.20110000610351517</c:v>
              </c:pt>
              <c:pt idx="1896">
                <c:v>0.20080000305175782</c:v>
              </c:pt>
              <c:pt idx="1897">
                <c:v>0.2016999969482422</c:v>
              </c:pt>
              <c:pt idx="1898">
                <c:v>0.20050000000000001</c:v>
              </c:pt>
              <c:pt idx="1899">
                <c:v>0.19960000610351517</c:v>
              </c:pt>
              <c:pt idx="1900">
                <c:v>0.20139999389648619</c:v>
              </c:pt>
              <c:pt idx="1901">
                <c:v>0.19960000610351517</c:v>
              </c:pt>
              <c:pt idx="1902">
                <c:v>0.19960000610351517</c:v>
              </c:pt>
              <c:pt idx="1903">
                <c:v>0.19989999389648658</c:v>
              </c:pt>
              <c:pt idx="1904">
                <c:v>0.19860000610351503</c:v>
              </c:pt>
              <c:pt idx="1905">
                <c:v>0.19889999389648658</c:v>
              </c:pt>
              <c:pt idx="1906">
                <c:v>0.19989999389648658</c:v>
              </c:pt>
              <c:pt idx="1907">
                <c:v>0.19830000305175788</c:v>
              </c:pt>
              <c:pt idx="1908">
                <c:v>0.19739999389648649</c:v>
              </c:pt>
              <c:pt idx="1909">
                <c:v>0.19830000305175788</c:v>
              </c:pt>
              <c:pt idx="1910">
                <c:v>0.19710000610351502</c:v>
              </c:pt>
              <c:pt idx="1911">
                <c:v>0.19650000000000051</c:v>
              </c:pt>
              <c:pt idx="1912">
                <c:v>0.19800000000000051</c:v>
              </c:pt>
              <c:pt idx="1913">
                <c:v>0.19650000000000051</c:v>
              </c:pt>
              <c:pt idx="1914">
                <c:v>0.19680000305175788</c:v>
              </c:pt>
              <c:pt idx="1915">
                <c:v>0.19619999694824242</c:v>
              </c:pt>
              <c:pt idx="1916">
                <c:v>0.19650000000000051</c:v>
              </c:pt>
              <c:pt idx="1917">
                <c:v>0.19500000000000051</c:v>
              </c:pt>
              <c:pt idx="1918">
                <c:v>0.19560000610351494</c:v>
              </c:pt>
              <c:pt idx="1919">
                <c:v>0.19560000610351494</c:v>
              </c:pt>
              <c:pt idx="1920">
                <c:v>0.19500000000000051</c:v>
              </c:pt>
              <c:pt idx="1921">
                <c:v>0.19530000305175788</c:v>
              </c:pt>
              <c:pt idx="1922">
                <c:v>0.19410000610351488</c:v>
              </c:pt>
              <c:pt idx="1923">
                <c:v>0.19439999389648638</c:v>
              </c:pt>
              <c:pt idx="1924">
                <c:v>0.19469999694824242</c:v>
              </c:pt>
              <c:pt idx="1925">
                <c:v>0.19380000305175787</c:v>
              </c:pt>
              <c:pt idx="1926">
                <c:v>0.1935000000000005</c:v>
              </c:pt>
              <c:pt idx="1927">
                <c:v>0.19380000305175787</c:v>
              </c:pt>
              <c:pt idx="1928">
                <c:v>0.19410000610351488</c:v>
              </c:pt>
              <c:pt idx="1929">
                <c:v>0.1925000000000005</c:v>
              </c:pt>
              <c:pt idx="1930">
                <c:v>0.19380000305175787</c:v>
              </c:pt>
              <c:pt idx="1931">
                <c:v>0.19280000305175787</c:v>
              </c:pt>
              <c:pt idx="1932">
                <c:v>0.19160000610351482</c:v>
              </c:pt>
              <c:pt idx="1933">
                <c:v>0.19280000305175787</c:v>
              </c:pt>
              <c:pt idx="1934">
                <c:v>0.19380000305175787</c:v>
              </c:pt>
              <c:pt idx="1935">
                <c:v>0.19280000305175787</c:v>
              </c:pt>
              <c:pt idx="1936">
                <c:v>0.1925000000000005</c:v>
              </c:pt>
              <c:pt idx="1937">
                <c:v>0.19219999694824239</c:v>
              </c:pt>
              <c:pt idx="1938">
                <c:v>0.19219999694824239</c:v>
              </c:pt>
              <c:pt idx="1939">
                <c:v>0.19189999389648632</c:v>
              </c:pt>
              <c:pt idx="1940">
                <c:v>0.1925000000000005</c:v>
              </c:pt>
              <c:pt idx="1941">
                <c:v>0.19100000000000045</c:v>
              </c:pt>
              <c:pt idx="1942">
                <c:v>0.19069999694824238</c:v>
              </c:pt>
              <c:pt idx="1943">
                <c:v>0.19160000610351482</c:v>
              </c:pt>
              <c:pt idx="1944">
                <c:v>0.19010000610351482</c:v>
              </c:pt>
              <c:pt idx="1945">
                <c:v>0.19039999389648624</c:v>
              </c:pt>
              <c:pt idx="1946">
                <c:v>0.19069999694824238</c:v>
              </c:pt>
              <c:pt idx="1947">
                <c:v>0.19039999389648624</c:v>
              </c:pt>
              <c:pt idx="1948">
                <c:v>0.19010000610351482</c:v>
              </c:pt>
              <c:pt idx="1949">
                <c:v>0.19039999389648624</c:v>
              </c:pt>
              <c:pt idx="1950">
                <c:v>0.18950000000000106</c:v>
              </c:pt>
              <c:pt idx="1951">
                <c:v>0.18919999694824224</c:v>
              </c:pt>
              <c:pt idx="1952">
                <c:v>0.18980000305175784</c:v>
              </c:pt>
              <c:pt idx="1953">
                <c:v>0.18919999694824224</c:v>
              </c:pt>
              <c:pt idx="1954">
                <c:v>0.18919999694824224</c:v>
              </c:pt>
              <c:pt idx="1955">
                <c:v>0.18889999389648679</c:v>
              </c:pt>
              <c:pt idx="1956">
                <c:v>0.18800000000000044</c:v>
              </c:pt>
              <c:pt idx="1957">
                <c:v>0.18919999694824224</c:v>
              </c:pt>
              <c:pt idx="1958">
                <c:v>0.18950000000000106</c:v>
              </c:pt>
              <c:pt idx="1959">
                <c:v>0.18830000305175781</c:v>
              </c:pt>
              <c:pt idx="1960">
                <c:v>0.18860000610351563</c:v>
              </c:pt>
              <c:pt idx="1961">
                <c:v>0.18830000305175781</c:v>
              </c:pt>
              <c:pt idx="1962">
                <c:v>0.18769999694824221</c:v>
              </c:pt>
              <c:pt idx="1963">
                <c:v>0.18800000000000044</c:v>
              </c:pt>
              <c:pt idx="1964">
                <c:v>0.18860000610351563</c:v>
              </c:pt>
              <c:pt idx="1965">
                <c:v>0.18769999694824221</c:v>
              </c:pt>
              <c:pt idx="1966">
                <c:v>0.18730000305175781</c:v>
              </c:pt>
              <c:pt idx="1967">
                <c:v>0.18700000000000044</c:v>
              </c:pt>
              <c:pt idx="1968">
                <c:v>0.18639999389648665</c:v>
              </c:pt>
              <c:pt idx="1969">
                <c:v>0.18610000610351562</c:v>
              </c:pt>
              <c:pt idx="1970">
                <c:v>0.18730000305175781</c:v>
              </c:pt>
              <c:pt idx="1971">
                <c:v>0.18580000305175781</c:v>
              </c:pt>
              <c:pt idx="1972">
                <c:v>0.18580000305175781</c:v>
              </c:pt>
              <c:pt idx="1973">
                <c:v>0.18669999694824221</c:v>
              </c:pt>
              <c:pt idx="1974">
                <c:v>0.18580000305175781</c:v>
              </c:pt>
              <c:pt idx="1975">
                <c:v>0.18550000000000041</c:v>
              </c:pt>
              <c:pt idx="1976">
                <c:v>0.18639999389648665</c:v>
              </c:pt>
              <c:pt idx="1977">
                <c:v>0.18580000305175781</c:v>
              </c:pt>
              <c:pt idx="1978">
                <c:v>0.18489999389648662</c:v>
              </c:pt>
              <c:pt idx="1979">
                <c:v>0.18519999694824221</c:v>
              </c:pt>
              <c:pt idx="1980">
                <c:v>0.18580000305175781</c:v>
              </c:pt>
              <c:pt idx="1981">
                <c:v>0.18489999389648662</c:v>
              </c:pt>
              <c:pt idx="1982">
                <c:v>0.18519999694824221</c:v>
              </c:pt>
              <c:pt idx="1983">
                <c:v>0.18430000305175781</c:v>
              </c:pt>
              <c:pt idx="1984">
                <c:v>0.18369999694824221</c:v>
              </c:pt>
              <c:pt idx="1985">
                <c:v>0.18489999389648662</c:v>
              </c:pt>
              <c:pt idx="1986">
                <c:v>0.18489999389648662</c:v>
              </c:pt>
              <c:pt idx="1987">
                <c:v>0.18400000000000041</c:v>
              </c:pt>
              <c:pt idx="1988">
                <c:v>0.18369999694824221</c:v>
              </c:pt>
              <c:pt idx="1989">
                <c:v>0.18430000305175781</c:v>
              </c:pt>
              <c:pt idx="1990">
                <c:v>0.18339999389648662</c:v>
              </c:pt>
              <c:pt idx="1991">
                <c:v>0.18400000000000041</c:v>
              </c:pt>
              <c:pt idx="1992">
                <c:v>0.18400000000000041</c:v>
              </c:pt>
              <c:pt idx="1993">
                <c:v>0.18369999694824221</c:v>
              </c:pt>
              <c:pt idx="1994">
                <c:v>0.18339999389648662</c:v>
              </c:pt>
              <c:pt idx="1995">
                <c:v>0.18369999694824221</c:v>
              </c:pt>
              <c:pt idx="1996">
                <c:v>0.18310000610351562</c:v>
              </c:pt>
              <c:pt idx="1997">
                <c:v>0.18280000305175781</c:v>
              </c:pt>
              <c:pt idx="1998">
                <c:v>0.18369999694824221</c:v>
              </c:pt>
              <c:pt idx="1999">
                <c:v>0.18280000305175781</c:v>
              </c:pt>
              <c:pt idx="2000">
                <c:v>0.18310000610351562</c:v>
              </c:pt>
              <c:pt idx="2001">
                <c:v>0.18339999389648662</c:v>
              </c:pt>
              <c:pt idx="2002">
                <c:v>0.18250000000000041</c:v>
              </c:pt>
              <c:pt idx="2003">
                <c:v>0.18219999694824221</c:v>
              </c:pt>
              <c:pt idx="2004">
                <c:v>0.18250000000000041</c:v>
              </c:pt>
              <c:pt idx="2005">
                <c:v>0.18189999389648662</c:v>
              </c:pt>
              <c:pt idx="2006">
                <c:v>0.18219999694824221</c:v>
              </c:pt>
              <c:pt idx="2007">
                <c:v>0.18250000000000041</c:v>
              </c:pt>
              <c:pt idx="2008">
                <c:v>0.18219999694824221</c:v>
              </c:pt>
              <c:pt idx="2009">
                <c:v>0.18250000000000041</c:v>
              </c:pt>
              <c:pt idx="2010">
                <c:v>0.18250000000000041</c:v>
              </c:pt>
              <c:pt idx="2011">
                <c:v>0.18119999694824221</c:v>
              </c:pt>
              <c:pt idx="2012">
                <c:v>0.18150000000000024</c:v>
              </c:pt>
              <c:pt idx="2013">
                <c:v>0.18219999694824221</c:v>
              </c:pt>
              <c:pt idx="2014">
                <c:v>0.18119999694824221</c:v>
              </c:pt>
              <c:pt idx="2015">
                <c:v>0.18280000305175781</c:v>
              </c:pt>
              <c:pt idx="2016">
                <c:v>0.18219999694824221</c:v>
              </c:pt>
              <c:pt idx="2017">
                <c:v>0.18089999389648662</c:v>
              </c:pt>
              <c:pt idx="2018">
                <c:v>0.18189999389648662</c:v>
              </c:pt>
              <c:pt idx="2019">
                <c:v>0.18219999694824221</c:v>
              </c:pt>
              <c:pt idx="2020">
                <c:v>0.18060000610351562</c:v>
              </c:pt>
              <c:pt idx="2021">
                <c:v>0.18119999694824221</c:v>
              </c:pt>
              <c:pt idx="2022">
                <c:v>0.18150000000000024</c:v>
              </c:pt>
              <c:pt idx="2023">
                <c:v>0.18030000305175781</c:v>
              </c:pt>
              <c:pt idx="2024">
                <c:v>0.18089999389648662</c:v>
              </c:pt>
              <c:pt idx="2025">
                <c:v>0.18150000000000024</c:v>
              </c:pt>
              <c:pt idx="2026">
                <c:v>0.18060000610351562</c:v>
              </c:pt>
              <c:pt idx="2027">
                <c:v>0.18119999694824221</c:v>
              </c:pt>
              <c:pt idx="2028">
                <c:v>0.18060000610351562</c:v>
              </c:pt>
              <c:pt idx="2029">
                <c:v>0.18089999389648662</c:v>
              </c:pt>
              <c:pt idx="2030">
                <c:v>0.18060000610351562</c:v>
              </c:pt>
              <c:pt idx="2031">
                <c:v>0.18060000610351562</c:v>
              </c:pt>
              <c:pt idx="2032">
                <c:v>0.18060000610351562</c:v>
              </c:pt>
              <c:pt idx="2033">
                <c:v>0.18000000000000024</c:v>
              </c:pt>
              <c:pt idx="2034">
                <c:v>0.18060000610351562</c:v>
              </c:pt>
              <c:pt idx="2035">
                <c:v>0.18089999389648662</c:v>
              </c:pt>
              <c:pt idx="2036">
                <c:v>0.18089999389648662</c:v>
              </c:pt>
              <c:pt idx="2037">
                <c:v>0.18030000305175781</c:v>
              </c:pt>
              <c:pt idx="2038">
                <c:v>0.17939999389648659</c:v>
              </c:pt>
              <c:pt idx="2039">
                <c:v>0.17910000610351562</c:v>
              </c:pt>
              <c:pt idx="2040">
                <c:v>0.18000000000000024</c:v>
              </c:pt>
              <c:pt idx="2041">
                <c:v>0.18060000610351562</c:v>
              </c:pt>
              <c:pt idx="2042">
                <c:v>0.18000000000000024</c:v>
              </c:pt>
              <c:pt idx="2043">
                <c:v>0.18000000000000024</c:v>
              </c:pt>
              <c:pt idx="2044">
                <c:v>0.18000000000000024</c:v>
              </c:pt>
              <c:pt idx="2045">
                <c:v>0.17939999389648659</c:v>
              </c:pt>
              <c:pt idx="2046">
                <c:v>0.18060000610351562</c:v>
              </c:pt>
              <c:pt idx="2047">
                <c:v>0.17910000610351562</c:v>
              </c:pt>
              <c:pt idx="2048">
                <c:v>0.17850000000000021</c:v>
              </c:pt>
              <c:pt idx="2049">
                <c:v>0.17969999694824221</c:v>
              </c:pt>
              <c:pt idx="2050">
                <c:v>0.17969999694824221</c:v>
              </c:pt>
              <c:pt idx="2051">
                <c:v>0.17880000305175781</c:v>
              </c:pt>
              <c:pt idx="2052">
                <c:v>0.17939999389648659</c:v>
              </c:pt>
              <c:pt idx="2053">
                <c:v>0.17880000305175781</c:v>
              </c:pt>
              <c:pt idx="2054">
                <c:v>0.17880000305175781</c:v>
              </c:pt>
              <c:pt idx="2055">
                <c:v>0.17939999389648659</c:v>
              </c:pt>
              <c:pt idx="2056">
                <c:v>0.17910000610351562</c:v>
              </c:pt>
              <c:pt idx="2057">
                <c:v>0.17819999694824221</c:v>
              </c:pt>
              <c:pt idx="2058">
                <c:v>0.17880000305175781</c:v>
              </c:pt>
              <c:pt idx="2059">
                <c:v>0.17939999389648659</c:v>
              </c:pt>
              <c:pt idx="2060">
                <c:v>0.17760000610351562</c:v>
              </c:pt>
              <c:pt idx="2061">
                <c:v>0.17850000000000021</c:v>
              </c:pt>
              <c:pt idx="2062">
                <c:v>0.17939999389648659</c:v>
              </c:pt>
              <c:pt idx="2063">
                <c:v>0.17850000000000021</c:v>
              </c:pt>
              <c:pt idx="2064">
                <c:v>0.17939999389648659</c:v>
              </c:pt>
              <c:pt idx="2065">
                <c:v>0.17880000305175781</c:v>
              </c:pt>
              <c:pt idx="2066">
                <c:v>0.17789999389648642</c:v>
              </c:pt>
              <c:pt idx="2067">
                <c:v>0.17969999694824221</c:v>
              </c:pt>
              <c:pt idx="2068">
                <c:v>0.17850000000000021</c:v>
              </c:pt>
              <c:pt idx="2069">
                <c:v>0.17819999694824221</c:v>
              </c:pt>
              <c:pt idx="2070">
                <c:v>0.17850000000000021</c:v>
              </c:pt>
              <c:pt idx="2071">
                <c:v>0.17939999389648659</c:v>
              </c:pt>
              <c:pt idx="2072">
                <c:v>0.17880000305175781</c:v>
              </c:pt>
              <c:pt idx="2073">
                <c:v>0.17850000000000021</c:v>
              </c:pt>
              <c:pt idx="2074">
                <c:v>0.17850000000000021</c:v>
              </c:pt>
              <c:pt idx="2075">
                <c:v>0.17789999389648642</c:v>
              </c:pt>
              <c:pt idx="2076">
                <c:v>0.17910000610351562</c:v>
              </c:pt>
              <c:pt idx="2077">
                <c:v>0.17969999694824221</c:v>
              </c:pt>
              <c:pt idx="2078">
                <c:v>0.17819999694824221</c:v>
              </c:pt>
              <c:pt idx="2079">
                <c:v>0.17910000610351562</c:v>
              </c:pt>
              <c:pt idx="2080">
                <c:v>0.17939999389648659</c:v>
              </c:pt>
              <c:pt idx="2081">
                <c:v>0.17880000305175781</c:v>
              </c:pt>
              <c:pt idx="2082">
                <c:v>0.17880000305175781</c:v>
              </c:pt>
              <c:pt idx="2083">
                <c:v>0.17939999389648659</c:v>
              </c:pt>
              <c:pt idx="2084">
                <c:v>0.17819999694824221</c:v>
              </c:pt>
              <c:pt idx="2085">
                <c:v>0.17789999389648642</c:v>
              </c:pt>
              <c:pt idx="2086">
                <c:v>0.17910000610351562</c:v>
              </c:pt>
              <c:pt idx="2087">
                <c:v>0.17850000000000021</c:v>
              </c:pt>
              <c:pt idx="2088">
                <c:v>0.17850000000000021</c:v>
              </c:pt>
              <c:pt idx="2089">
                <c:v>0.17910000610351562</c:v>
              </c:pt>
              <c:pt idx="2090">
                <c:v>0.17939999389648659</c:v>
              </c:pt>
              <c:pt idx="2091">
                <c:v>0.17910000610351562</c:v>
              </c:pt>
              <c:pt idx="2092">
                <c:v>0.17910000610351562</c:v>
              </c:pt>
              <c:pt idx="2093">
                <c:v>0.17789999389648642</c:v>
              </c:pt>
              <c:pt idx="2094">
                <c:v>0.17850000000000021</c:v>
              </c:pt>
              <c:pt idx="2095">
                <c:v>0.17910000610351562</c:v>
              </c:pt>
              <c:pt idx="2096">
                <c:v>0.17850000000000021</c:v>
              </c:pt>
              <c:pt idx="2097">
                <c:v>0.17910000610351562</c:v>
              </c:pt>
              <c:pt idx="2098">
                <c:v>0.17819999694824221</c:v>
              </c:pt>
              <c:pt idx="2099">
                <c:v>0.17880000305175781</c:v>
              </c:pt>
              <c:pt idx="2100">
                <c:v>0.17850000000000021</c:v>
              </c:pt>
              <c:pt idx="2101">
                <c:v>0.17880000305175781</c:v>
              </c:pt>
              <c:pt idx="2102">
                <c:v>0.17910000610351562</c:v>
              </c:pt>
              <c:pt idx="2103">
                <c:v>0.17819999694824221</c:v>
              </c:pt>
              <c:pt idx="2104">
                <c:v>0.17969999694824221</c:v>
              </c:pt>
              <c:pt idx="2105">
                <c:v>0.17819999694824221</c:v>
              </c:pt>
              <c:pt idx="2106">
                <c:v>0.17850000000000021</c:v>
              </c:pt>
              <c:pt idx="2107">
                <c:v>0.17969999694824221</c:v>
              </c:pt>
              <c:pt idx="2108">
                <c:v>0.18000000000000024</c:v>
              </c:pt>
              <c:pt idx="2109">
                <c:v>0.17880000305175781</c:v>
              </c:pt>
              <c:pt idx="2110">
                <c:v>0.17910000610351562</c:v>
              </c:pt>
              <c:pt idx="2111">
                <c:v>0.17939999389648659</c:v>
              </c:pt>
              <c:pt idx="2112">
                <c:v>0.17789999389648642</c:v>
              </c:pt>
              <c:pt idx="2113">
                <c:v>0.18000000000000024</c:v>
              </c:pt>
              <c:pt idx="2114">
                <c:v>0.17969999694824221</c:v>
              </c:pt>
              <c:pt idx="2115">
                <c:v>0.17939999389648659</c:v>
              </c:pt>
              <c:pt idx="2116">
                <c:v>0.17969999694824221</c:v>
              </c:pt>
              <c:pt idx="2117">
                <c:v>0.18030000305175781</c:v>
              </c:pt>
              <c:pt idx="2118">
                <c:v>0.17910000610351562</c:v>
              </c:pt>
              <c:pt idx="2119">
                <c:v>0.17939999389648659</c:v>
              </c:pt>
              <c:pt idx="2120">
                <c:v>0.17969999694824221</c:v>
              </c:pt>
              <c:pt idx="2121">
                <c:v>0.17910000610351562</c:v>
              </c:pt>
              <c:pt idx="2122">
                <c:v>0.17969999694824221</c:v>
              </c:pt>
              <c:pt idx="2123">
                <c:v>0.17910000610351562</c:v>
              </c:pt>
              <c:pt idx="2124">
                <c:v>0.17939999389648659</c:v>
              </c:pt>
              <c:pt idx="2125">
                <c:v>0.18030000305175781</c:v>
              </c:pt>
              <c:pt idx="2126">
                <c:v>0.18060000610351562</c:v>
              </c:pt>
              <c:pt idx="2127">
                <c:v>0.18000000000000024</c:v>
              </c:pt>
              <c:pt idx="2128">
                <c:v>0.18060000610351562</c:v>
              </c:pt>
              <c:pt idx="2129">
                <c:v>0.18060000610351562</c:v>
              </c:pt>
              <c:pt idx="2130">
                <c:v>0.17969999694824221</c:v>
              </c:pt>
              <c:pt idx="2131">
                <c:v>0.18000000000000024</c:v>
              </c:pt>
              <c:pt idx="2132">
                <c:v>0.18119999694824221</c:v>
              </c:pt>
              <c:pt idx="2133">
                <c:v>0.17969999694824221</c:v>
              </c:pt>
              <c:pt idx="2134">
                <c:v>0.18060000610351562</c:v>
              </c:pt>
              <c:pt idx="2135">
                <c:v>0.18060000610351562</c:v>
              </c:pt>
              <c:pt idx="2136">
                <c:v>0.17969999694824221</c:v>
              </c:pt>
              <c:pt idx="2137">
                <c:v>0.18060000610351562</c:v>
              </c:pt>
              <c:pt idx="2138">
                <c:v>0.18119999694824221</c:v>
              </c:pt>
              <c:pt idx="2139">
                <c:v>0.18060000610351562</c:v>
              </c:pt>
              <c:pt idx="2140">
                <c:v>0.18000000000000024</c:v>
              </c:pt>
              <c:pt idx="2141">
                <c:v>0.18189999389648662</c:v>
              </c:pt>
              <c:pt idx="2142">
                <c:v>0.18060000610351562</c:v>
              </c:pt>
              <c:pt idx="2143">
                <c:v>0.18119999694824221</c:v>
              </c:pt>
              <c:pt idx="2144">
                <c:v>0.18219999694824221</c:v>
              </c:pt>
              <c:pt idx="2145">
                <c:v>0.18060000610351562</c:v>
              </c:pt>
              <c:pt idx="2146">
                <c:v>0.18119999694824221</c:v>
              </c:pt>
              <c:pt idx="2147">
                <c:v>0.18250000000000041</c:v>
              </c:pt>
              <c:pt idx="2148">
                <c:v>0.18150000000000024</c:v>
              </c:pt>
              <c:pt idx="2149">
                <c:v>0.18189999389648662</c:v>
              </c:pt>
              <c:pt idx="2150">
                <c:v>0.18310000610351562</c:v>
              </c:pt>
              <c:pt idx="2151">
                <c:v>0.18150000000000024</c:v>
              </c:pt>
              <c:pt idx="2152">
                <c:v>0.18250000000000041</c:v>
              </c:pt>
              <c:pt idx="2153">
                <c:v>0.18250000000000041</c:v>
              </c:pt>
              <c:pt idx="2154">
                <c:v>0.18219999694824221</c:v>
              </c:pt>
              <c:pt idx="2155">
                <c:v>0.18280000305175781</c:v>
              </c:pt>
              <c:pt idx="2156">
                <c:v>0.18310000610351562</c:v>
              </c:pt>
              <c:pt idx="2157">
                <c:v>0.18219999694824221</c:v>
              </c:pt>
              <c:pt idx="2158">
                <c:v>0.18219999694824221</c:v>
              </c:pt>
              <c:pt idx="2159">
                <c:v>0.18280000305175781</c:v>
              </c:pt>
              <c:pt idx="2160">
                <c:v>0.18250000000000041</c:v>
              </c:pt>
              <c:pt idx="2161">
                <c:v>0.18219999694824221</c:v>
              </c:pt>
              <c:pt idx="2162">
                <c:v>0.18339999389648662</c:v>
              </c:pt>
              <c:pt idx="2163">
                <c:v>0.18339999389648662</c:v>
              </c:pt>
              <c:pt idx="2164">
                <c:v>0.18280000305175781</c:v>
              </c:pt>
              <c:pt idx="2165">
                <c:v>0.18400000000000041</c:v>
              </c:pt>
              <c:pt idx="2166">
                <c:v>0.18339999389648662</c:v>
              </c:pt>
              <c:pt idx="2167">
                <c:v>0.18369999694824221</c:v>
              </c:pt>
              <c:pt idx="2168">
                <c:v>0.18310000610351562</c:v>
              </c:pt>
              <c:pt idx="2169">
                <c:v>0.18430000305175781</c:v>
              </c:pt>
              <c:pt idx="2170">
                <c:v>0.18339999389648662</c:v>
              </c:pt>
              <c:pt idx="2171">
                <c:v>0.18430000305175781</c:v>
              </c:pt>
              <c:pt idx="2172">
                <c:v>0.18400000000000041</c:v>
              </c:pt>
              <c:pt idx="2173">
                <c:v>0.18310000610351562</c:v>
              </c:pt>
              <c:pt idx="2174">
                <c:v>0.18460000610351562</c:v>
              </c:pt>
              <c:pt idx="2175">
                <c:v>0.18400000000000041</c:v>
              </c:pt>
              <c:pt idx="2176">
                <c:v>0.18460000610351562</c:v>
              </c:pt>
              <c:pt idx="2177">
                <c:v>0.18400000000000041</c:v>
              </c:pt>
              <c:pt idx="2178">
                <c:v>0.18550000000000041</c:v>
              </c:pt>
              <c:pt idx="2179">
                <c:v>0.18400000000000041</c:v>
              </c:pt>
              <c:pt idx="2180">
                <c:v>0.18489999389648662</c:v>
              </c:pt>
              <c:pt idx="2181">
                <c:v>0.18489999389648662</c:v>
              </c:pt>
              <c:pt idx="2182">
                <c:v>0.18489999389648662</c:v>
              </c:pt>
              <c:pt idx="2183">
                <c:v>0.18550000000000041</c:v>
              </c:pt>
              <c:pt idx="2184">
                <c:v>0.18519999694824221</c:v>
              </c:pt>
              <c:pt idx="2185">
                <c:v>0.18460000610351562</c:v>
              </c:pt>
              <c:pt idx="2186">
                <c:v>0.18610000610351562</c:v>
              </c:pt>
              <c:pt idx="2187">
                <c:v>0.18610000610351562</c:v>
              </c:pt>
              <c:pt idx="2188">
                <c:v>0.18580000305175781</c:v>
              </c:pt>
              <c:pt idx="2189">
                <c:v>0.18610000610351562</c:v>
              </c:pt>
              <c:pt idx="2190">
                <c:v>0.18669999694824221</c:v>
              </c:pt>
              <c:pt idx="2191">
                <c:v>0.18610000610351562</c:v>
              </c:pt>
              <c:pt idx="2192">
                <c:v>0.18669999694824221</c:v>
              </c:pt>
              <c:pt idx="2193">
                <c:v>0.18700000000000044</c:v>
              </c:pt>
              <c:pt idx="2194">
                <c:v>0.18769999694824221</c:v>
              </c:pt>
              <c:pt idx="2195">
                <c:v>0.18830000305175781</c:v>
              </c:pt>
              <c:pt idx="2196">
                <c:v>0.18830000305175781</c:v>
              </c:pt>
              <c:pt idx="2197">
                <c:v>0.18769999694824221</c:v>
              </c:pt>
              <c:pt idx="2198">
                <c:v>0.18730000305175781</c:v>
              </c:pt>
              <c:pt idx="2199">
                <c:v>0.18860000610351563</c:v>
              </c:pt>
              <c:pt idx="2200">
                <c:v>0.18860000610351563</c:v>
              </c:pt>
              <c:pt idx="2201">
                <c:v>0.18830000305175781</c:v>
              </c:pt>
              <c:pt idx="2202">
                <c:v>0.18889999389648679</c:v>
              </c:pt>
              <c:pt idx="2203">
                <c:v>0.18919999694824224</c:v>
              </c:pt>
              <c:pt idx="2204">
                <c:v>0.18919999694824224</c:v>
              </c:pt>
              <c:pt idx="2205">
                <c:v>0.19010000610351482</c:v>
              </c:pt>
              <c:pt idx="2206">
                <c:v>0.18919999694824224</c:v>
              </c:pt>
              <c:pt idx="2207">
                <c:v>0.19010000610351482</c:v>
              </c:pt>
              <c:pt idx="2208">
                <c:v>0.19010000610351482</c:v>
              </c:pt>
              <c:pt idx="2209">
                <c:v>0.18950000000000106</c:v>
              </c:pt>
              <c:pt idx="2210">
                <c:v>0.19039999389648624</c:v>
              </c:pt>
              <c:pt idx="2211">
                <c:v>0.19069999694824238</c:v>
              </c:pt>
              <c:pt idx="2212">
                <c:v>0.19069999694824238</c:v>
              </c:pt>
              <c:pt idx="2213">
                <c:v>0.19069999694824238</c:v>
              </c:pt>
              <c:pt idx="2214">
                <c:v>0.19160000610351482</c:v>
              </c:pt>
              <c:pt idx="2215">
                <c:v>0.19069999694824238</c:v>
              </c:pt>
              <c:pt idx="2216">
                <c:v>0.19100000000000045</c:v>
              </c:pt>
              <c:pt idx="2217">
                <c:v>0.1925000000000005</c:v>
              </c:pt>
              <c:pt idx="2218">
                <c:v>0.19189999389648632</c:v>
              </c:pt>
              <c:pt idx="2219">
                <c:v>0.19189999389648632</c:v>
              </c:pt>
              <c:pt idx="2220">
                <c:v>0.1935000000000005</c:v>
              </c:pt>
              <c:pt idx="2221">
                <c:v>0.19219999694824239</c:v>
              </c:pt>
              <c:pt idx="2222">
                <c:v>0.1925000000000005</c:v>
              </c:pt>
              <c:pt idx="2223">
                <c:v>0.19280000305175787</c:v>
              </c:pt>
              <c:pt idx="2224">
                <c:v>0.19310000610351483</c:v>
              </c:pt>
              <c:pt idx="2225">
                <c:v>0.1925000000000005</c:v>
              </c:pt>
              <c:pt idx="2226">
                <c:v>0.19410000610351488</c:v>
              </c:pt>
              <c:pt idx="2227">
                <c:v>0.19410000610351488</c:v>
              </c:pt>
              <c:pt idx="2228">
                <c:v>0.19380000305175787</c:v>
              </c:pt>
              <c:pt idx="2229">
                <c:v>0.19500000000000051</c:v>
              </c:pt>
              <c:pt idx="2230">
                <c:v>0.19500000000000051</c:v>
              </c:pt>
              <c:pt idx="2231">
                <c:v>0.19380000305175787</c:v>
              </c:pt>
              <c:pt idx="2232">
                <c:v>0.19469999694824242</c:v>
              </c:pt>
              <c:pt idx="2233">
                <c:v>0.19500000000000051</c:v>
              </c:pt>
              <c:pt idx="2234">
                <c:v>0.19410000610351488</c:v>
              </c:pt>
              <c:pt idx="2235">
                <c:v>0.19560000610351494</c:v>
              </c:pt>
              <c:pt idx="2236">
                <c:v>0.19589999389648638</c:v>
              </c:pt>
              <c:pt idx="2237">
                <c:v>0.19560000610351494</c:v>
              </c:pt>
              <c:pt idx="2238">
                <c:v>0.19589999389648638</c:v>
              </c:pt>
              <c:pt idx="2239">
                <c:v>0.19619999694824242</c:v>
              </c:pt>
              <c:pt idx="2240">
                <c:v>0.19619999694824242</c:v>
              </c:pt>
              <c:pt idx="2241">
                <c:v>0.19619999694824242</c:v>
              </c:pt>
              <c:pt idx="2242">
                <c:v>0.19739999389648649</c:v>
              </c:pt>
              <c:pt idx="2243">
                <c:v>0.19710000610351502</c:v>
              </c:pt>
              <c:pt idx="2244">
                <c:v>0.19769999694824261</c:v>
              </c:pt>
              <c:pt idx="2245">
                <c:v>0.19800000000000051</c:v>
              </c:pt>
              <c:pt idx="2246">
                <c:v>0.19739999389648649</c:v>
              </c:pt>
              <c:pt idx="2247">
                <c:v>0.19800000000000051</c:v>
              </c:pt>
              <c:pt idx="2248">
                <c:v>0.19889999389648658</c:v>
              </c:pt>
              <c:pt idx="2249">
                <c:v>0.19860000610351503</c:v>
              </c:pt>
              <c:pt idx="2250">
                <c:v>0.19989999389648658</c:v>
              </c:pt>
              <c:pt idx="2251">
                <c:v>0.2001999969482422</c:v>
              </c:pt>
              <c:pt idx="2252">
                <c:v>0.20080000305175782</c:v>
              </c:pt>
              <c:pt idx="2253">
                <c:v>0.2001999969482422</c:v>
              </c:pt>
              <c:pt idx="2254">
                <c:v>0.20110000610351517</c:v>
              </c:pt>
              <c:pt idx="2255">
                <c:v>0.2001999969482422</c:v>
              </c:pt>
              <c:pt idx="2256">
                <c:v>0.20139999389648619</c:v>
              </c:pt>
              <c:pt idx="2257">
                <c:v>0.20200000000000001</c:v>
              </c:pt>
              <c:pt idx="2258">
                <c:v>0.20110000610351517</c:v>
              </c:pt>
              <c:pt idx="2259">
                <c:v>0.2016999969482422</c:v>
              </c:pt>
              <c:pt idx="2260">
                <c:v>0.20230000305175783</c:v>
              </c:pt>
              <c:pt idx="2261">
                <c:v>0.20200000000000001</c:v>
              </c:pt>
              <c:pt idx="2262">
                <c:v>0.20230000305175783</c:v>
              </c:pt>
              <c:pt idx="2263">
                <c:v>0.20350000000000001</c:v>
              </c:pt>
              <c:pt idx="2264">
                <c:v>0.20289999389648619</c:v>
              </c:pt>
              <c:pt idx="2265">
                <c:v>0.20350000000000001</c:v>
              </c:pt>
              <c:pt idx="2266">
                <c:v>0.2046999969482422</c:v>
              </c:pt>
              <c:pt idx="2267">
                <c:v>0.20410000610351517</c:v>
              </c:pt>
              <c:pt idx="2268">
                <c:v>0.20410000610351517</c:v>
              </c:pt>
              <c:pt idx="2269">
                <c:v>0.2056999969482422</c:v>
              </c:pt>
              <c:pt idx="2270">
                <c:v>0.20439999389648636</c:v>
              </c:pt>
              <c:pt idx="2271">
                <c:v>0.20539999389648636</c:v>
              </c:pt>
              <c:pt idx="2272">
                <c:v>0.2063000030517578</c:v>
              </c:pt>
              <c:pt idx="2273">
                <c:v>0.20510000610351517</c:v>
              </c:pt>
              <c:pt idx="2274">
                <c:v>0.20510000610351517</c:v>
              </c:pt>
              <c:pt idx="2275">
                <c:v>0.20660000610351562</c:v>
              </c:pt>
              <c:pt idx="2276">
                <c:v>0.2063000030517578</c:v>
              </c:pt>
              <c:pt idx="2277">
                <c:v>0.20660000610351562</c:v>
              </c:pt>
              <c:pt idx="2278">
                <c:v>0.2078000030517578</c:v>
              </c:pt>
              <c:pt idx="2279">
                <c:v>0.20750000000000021</c:v>
              </c:pt>
              <c:pt idx="2280">
                <c:v>0.2078000030517578</c:v>
              </c:pt>
              <c:pt idx="2281">
                <c:v>0.2093000030517578</c:v>
              </c:pt>
              <c:pt idx="2282">
                <c:v>0.20869999694824221</c:v>
              </c:pt>
              <c:pt idx="2283">
                <c:v>0.20869999694824221</c:v>
              </c:pt>
              <c:pt idx="2284">
                <c:v>0.21019999694824221</c:v>
              </c:pt>
              <c:pt idx="2285">
                <c:v>0.20989999389648653</c:v>
              </c:pt>
              <c:pt idx="2286">
                <c:v>0.20989999389648653</c:v>
              </c:pt>
              <c:pt idx="2287">
                <c:v>0.21060000610351562</c:v>
              </c:pt>
              <c:pt idx="2288">
                <c:v>0.21119999694824221</c:v>
              </c:pt>
              <c:pt idx="2289">
                <c:v>0.21019999694824221</c:v>
              </c:pt>
              <c:pt idx="2290">
                <c:v>0.21150000000000024</c:v>
              </c:pt>
              <c:pt idx="2291">
                <c:v>0.21239999389648662</c:v>
              </c:pt>
              <c:pt idx="2292">
                <c:v>0.21239999389648662</c:v>
              </c:pt>
              <c:pt idx="2293">
                <c:v>0.21269999694824221</c:v>
              </c:pt>
              <c:pt idx="2294">
                <c:v>0.21300000000000024</c:v>
              </c:pt>
              <c:pt idx="2295">
                <c:v>0.21239999389648662</c:v>
              </c:pt>
              <c:pt idx="2296">
                <c:v>0.21360000610351562</c:v>
              </c:pt>
              <c:pt idx="2297">
                <c:v>0.21450000000000041</c:v>
              </c:pt>
              <c:pt idx="2298">
                <c:v>0.21360000610351562</c:v>
              </c:pt>
              <c:pt idx="2299">
                <c:v>0.21510000610351562</c:v>
              </c:pt>
              <c:pt idx="2300">
                <c:v>0.21480000305175781</c:v>
              </c:pt>
              <c:pt idx="2301">
                <c:v>0.21419999694824221</c:v>
              </c:pt>
              <c:pt idx="2302">
                <c:v>0.21600000000000041</c:v>
              </c:pt>
              <c:pt idx="2303">
                <c:v>0.21639999389648662</c:v>
              </c:pt>
              <c:pt idx="2304">
                <c:v>0.21569999694824221</c:v>
              </c:pt>
              <c:pt idx="2305">
                <c:v>0.21700000000000041</c:v>
              </c:pt>
              <c:pt idx="2306">
                <c:v>0.21730000305175781</c:v>
              </c:pt>
              <c:pt idx="2307">
                <c:v>0.21760000610351563</c:v>
              </c:pt>
              <c:pt idx="2308">
                <c:v>0.21760000610351563</c:v>
              </c:pt>
              <c:pt idx="2309">
                <c:v>0.21939999389648679</c:v>
              </c:pt>
              <c:pt idx="2310">
                <c:v>0.21910000610351563</c:v>
              </c:pt>
              <c:pt idx="2311">
                <c:v>0.21969999694824224</c:v>
              </c:pt>
              <c:pt idx="2312">
                <c:v>0.21969999694824224</c:v>
              </c:pt>
              <c:pt idx="2313">
                <c:v>0.21969999694824224</c:v>
              </c:pt>
              <c:pt idx="2314">
                <c:v>0.22119999694824222</c:v>
              </c:pt>
              <c:pt idx="2315">
                <c:v>0.22180000305175782</c:v>
              </c:pt>
              <c:pt idx="2316">
                <c:v>0.22089999389648612</c:v>
              </c:pt>
              <c:pt idx="2317">
                <c:v>0.22119999694824222</c:v>
              </c:pt>
              <c:pt idx="2318">
                <c:v>0.22339999389648632</c:v>
              </c:pt>
              <c:pt idx="2319">
                <c:v>0.22219999694824238</c:v>
              </c:pt>
              <c:pt idx="2320">
                <c:v>0.22310000610351483</c:v>
              </c:pt>
              <c:pt idx="2321">
                <c:v>0.22369999694824239</c:v>
              </c:pt>
              <c:pt idx="2322">
                <c:v>0.2240000000000005</c:v>
              </c:pt>
              <c:pt idx="2323">
                <c:v>0.22369999694824239</c:v>
              </c:pt>
              <c:pt idx="2324">
                <c:v>0.22489999389648632</c:v>
              </c:pt>
              <c:pt idx="2325">
                <c:v>0.22460000610351488</c:v>
              </c:pt>
              <c:pt idx="2326">
                <c:v>0.22460000610351488</c:v>
              </c:pt>
              <c:pt idx="2327">
                <c:v>0.22580000305175787</c:v>
              </c:pt>
              <c:pt idx="2328">
                <c:v>0.22610000610351488</c:v>
              </c:pt>
              <c:pt idx="2329">
                <c:v>0.22639999389648638</c:v>
              </c:pt>
              <c:pt idx="2330">
                <c:v>0.22760000610351502</c:v>
              </c:pt>
              <c:pt idx="2331">
                <c:v>0.22700000000000051</c:v>
              </c:pt>
              <c:pt idx="2332">
                <c:v>0.22730000305175788</c:v>
              </c:pt>
              <c:pt idx="2333">
                <c:v>0.22919999694824261</c:v>
              </c:pt>
              <c:pt idx="2334">
                <c:v>0.22889999389648649</c:v>
              </c:pt>
              <c:pt idx="2335">
                <c:v>0.22919999694824261</c:v>
              </c:pt>
              <c:pt idx="2336">
                <c:v>0.22980000305175788</c:v>
              </c:pt>
              <c:pt idx="2337">
                <c:v>0.23039999389648619</c:v>
              </c:pt>
              <c:pt idx="2338">
                <c:v>0.23039999389648619</c:v>
              </c:pt>
              <c:pt idx="2339">
                <c:v>0.23130000305175782</c:v>
              </c:pt>
              <c:pt idx="2340">
                <c:v>0.23160000610351517</c:v>
              </c:pt>
              <c:pt idx="2341">
                <c:v>0.23250000000000001</c:v>
              </c:pt>
              <c:pt idx="2342">
                <c:v>0.23310000610351517</c:v>
              </c:pt>
              <c:pt idx="2343">
                <c:v>0.23250000000000001</c:v>
              </c:pt>
              <c:pt idx="2344">
                <c:v>0.2338000030517578</c:v>
              </c:pt>
              <c:pt idx="2345">
                <c:v>0.23410000610351517</c:v>
              </c:pt>
              <c:pt idx="2346">
                <c:v>0.23410000610351517</c:v>
              </c:pt>
              <c:pt idx="2347">
                <c:v>0.23439999389648625</c:v>
              </c:pt>
              <c:pt idx="2348">
                <c:v>0.2353000030517578</c:v>
              </c:pt>
              <c:pt idx="2349">
                <c:v>0.2353000030517578</c:v>
              </c:pt>
              <c:pt idx="2350">
                <c:v>0.2353000030517578</c:v>
              </c:pt>
              <c:pt idx="2351">
                <c:v>0.2368000030517578</c:v>
              </c:pt>
              <c:pt idx="2352">
                <c:v>0.2368000030517578</c:v>
              </c:pt>
              <c:pt idx="2353">
                <c:v>0.23800000000000004</c:v>
              </c:pt>
              <c:pt idx="2354">
                <c:v>0.23960000610351562</c:v>
              </c:pt>
              <c:pt idx="2355">
                <c:v>0.23889999389648636</c:v>
              </c:pt>
              <c:pt idx="2356">
                <c:v>0.23889999389648636</c:v>
              </c:pt>
              <c:pt idx="2357">
                <c:v>0.24110000610351562</c:v>
              </c:pt>
              <c:pt idx="2358">
                <c:v>0.2408000030517578</c:v>
              </c:pt>
              <c:pt idx="2359">
                <c:v>0.24110000610351562</c:v>
              </c:pt>
              <c:pt idx="2360">
                <c:v>0.24139999389648653</c:v>
              </c:pt>
              <c:pt idx="2361">
                <c:v>0.24169999694824221</c:v>
              </c:pt>
              <c:pt idx="2362">
                <c:v>0.24110000610351562</c:v>
              </c:pt>
              <c:pt idx="2363">
                <c:v>0.24289999389648662</c:v>
              </c:pt>
              <c:pt idx="2364">
                <c:v>0.24380000305175781</c:v>
              </c:pt>
              <c:pt idx="2365">
                <c:v>0.24289999389648662</c:v>
              </c:pt>
              <c:pt idx="2366">
                <c:v>0.24439999389648662</c:v>
              </c:pt>
              <c:pt idx="2367">
                <c:v>0.24539999389648662</c:v>
              </c:pt>
              <c:pt idx="2368">
                <c:v>0.24469999694824221</c:v>
              </c:pt>
              <c:pt idx="2369">
                <c:v>0.24660000610351562</c:v>
              </c:pt>
              <c:pt idx="2370">
                <c:v>0.24660000610351562</c:v>
              </c:pt>
              <c:pt idx="2371">
                <c:v>0.24660000610351562</c:v>
              </c:pt>
              <c:pt idx="2372">
                <c:v>0.24810000610351562</c:v>
              </c:pt>
              <c:pt idx="2373">
                <c:v>0.24839999389648665</c:v>
              </c:pt>
              <c:pt idx="2374">
                <c:v>0.24869999694824221</c:v>
              </c:pt>
              <c:pt idx="2375">
                <c:v>0.24960000610351563</c:v>
              </c:pt>
              <c:pt idx="2376">
                <c:v>0.2511999969482423</c:v>
              </c:pt>
              <c:pt idx="2377">
                <c:v>0.24989999389648673</c:v>
              </c:pt>
              <c:pt idx="2378">
                <c:v>0.2511999969482423</c:v>
              </c:pt>
              <c:pt idx="2379">
                <c:v>0.25180000305175781</c:v>
              </c:pt>
              <c:pt idx="2380">
                <c:v>0.25210000610351563</c:v>
              </c:pt>
              <c:pt idx="2381">
                <c:v>0.253</c:v>
              </c:pt>
              <c:pt idx="2382">
                <c:v>0.25389999389648438</c:v>
              </c:pt>
              <c:pt idx="2383">
                <c:v>0.25360000610351563</c:v>
              </c:pt>
              <c:pt idx="2384">
                <c:v>0.2545</c:v>
              </c:pt>
              <c:pt idx="2385">
                <c:v>0.25539999389648438</c:v>
              </c:pt>
              <c:pt idx="2386">
                <c:v>0.25539999389648438</c:v>
              </c:pt>
              <c:pt idx="2387">
                <c:v>0.25600000000000001</c:v>
              </c:pt>
              <c:pt idx="2388">
                <c:v>0.25729998779296881</c:v>
              </c:pt>
              <c:pt idx="2389">
                <c:v>0.25820001220703126</c:v>
              </c:pt>
              <c:pt idx="2390">
                <c:v>0.25850000000000001</c:v>
              </c:pt>
              <c:pt idx="2391">
                <c:v>0.25879998779296881</c:v>
              </c:pt>
              <c:pt idx="2392">
                <c:v>0.25910000610351563</c:v>
              </c:pt>
              <c:pt idx="2393">
                <c:v>0.25939999389648438</c:v>
              </c:pt>
              <c:pt idx="2394">
                <c:v>0.26060000610351564</c:v>
              </c:pt>
              <c:pt idx="2395">
                <c:v>0.26150000000000001</c:v>
              </c:pt>
              <c:pt idx="2396">
                <c:v>0.26120001220703126</c:v>
              </c:pt>
              <c:pt idx="2397">
                <c:v>0.26310000610351564</c:v>
              </c:pt>
              <c:pt idx="2398">
                <c:v>0.26370001220703126</c:v>
              </c:pt>
              <c:pt idx="2399">
                <c:v>0.26310000610351564</c:v>
              </c:pt>
              <c:pt idx="2400">
                <c:v>0.26460000610351564</c:v>
              </c:pt>
              <c:pt idx="2401">
                <c:v>0.26489999389648639</c:v>
              </c:pt>
              <c:pt idx="2402">
                <c:v>0.26460000610351564</c:v>
              </c:pt>
              <c:pt idx="2403">
                <c:v>0.26579998779296882</c:v>
              </c:pt>
              <c:pt idx="2404">
                <c:v>0.26579998779296882</c:v>
              </c:pt>
              <c:pt idx="2405">
                <c:v>0.26700000000000002</c:v>
              </c:pt>
              <c:pt idx="2406">
                <c:v>0.26800000000000002</c:v>
              </c:pt>
              <c:pt idx="2407">
                <c:v>0.26829998779296882</c:v>
              </c:pt>
              <c:pt idx="2408">
                <c:v>0.26889999389648639</c:v>
              </c:pt>
              <c:pt idx="2409">
                <c:v>0.27100000000000002</c:v>
              </c:pt>
              <c:pt idx="2410">
                <c:v>0.27070001220703127</c:v>
              </c:pt>
              <c:pt idx="2411">
                <c:v>0.27100000000000002</c:v>
              </c:pt>
              <c:pt idx="2412">
                <c:v>0.27220001220703127</c:v>
              </c:pt>
              <c:pt idx="2413">
                <c:v>0.27279998779296882</c:v>
              </c:pt>
              <c:pt idx="2414">
                <c:v>0.27220001220703127</c:v>
              </c:pt>
              <c:pt idx="2415">
                <c:v>0.27410000610351565</c:v>
              </c:pt>
              <c:pt idx="2416">
                <c:v>0.27410000610351565</c:v>
              </c:pt>
              <c:pt idx="2417">
                <c:v>0.27410000610351565</c:v>
              </c:pt>
              <c:pt idx="2418">
                <c:v>0.27650000000000002</c:v>
              </c:pt>
              <c:pt idx="2419">
                <c:v>0.27620001220703128</c:v>
              </c:pt>
              <c:pt idx="2420">
                <c:v>0.27650000000000002</c:v>
              </c:pt>
              <c:pt idx="2421">
                <c:v>0.27710000610351565</c:v>
              </c:pt>
              <c:pt idx="2422">
                <c:v>0.27800000000000002</c:v>
              </c:pt>
              <c:pt idx="2423">
                <c:v>0.27889999389648662</c:v>
              </c:pt>
              <c:pt idx="2424">
                <c:v>0.27989999389648662</c:v>
              </c:pt>
              <c:pt idx="2425">
                <c:v>0.28050000000000008</c:v>
              </c:pt>
              <c:pt idx="2426">
                <c:v>0.28050000000000008</c:v>
              </c:pt>
              <c:pt idx="2427">
                <c:v>0.28200000000000008</c:v>
              </c:pt>
              <c:pt idx="2428">
                <c:v>0.28229998779297077</c:v>
              </c:pt>
              <c:pt idx="2429">
                <c:v>0.28229998779297077</c:v>
              </c:pt>
              <c:pt idx="2430">
                <c:v>0.2841000061035156</c:v>
              </c:pt>
              <c:pt idx="2431">
                <c:v>0.28439999389648685</c:v>
              </c:pt>
              <c:pt idx="2432">
                <c:v>0.28470001220703128</c:v>
              </c:pt>
              <c:pt idx="2433">
                <c:v>0.2866000061035156</c:v>
              </c:pt>
              <c:pt idx="2434">
                <c:v>0.28779998779297083</c:v>
              </c:pt>
              <c:pt idx="2435">
                <c:v>0.2868999938964869</c:v>
              </c:pt>
              <c:pt idx="2436">
                <c:v>0.28870001220703134</c:v>
              </c:pt>
              <c:pt idx="2437">
                <c:v>0.28989999389648691</c:v>
              </c:pt>
              <c:pt idx="2438">
                <c:v>0.28989999389648691</c:v>
              </c:pt>
              <c:pt idx="2439">
                <c:v>0.29089999389648691</c:v>
              </c:pt>
              <c:pt idx="2440">
                <c:v>0.29179998779297101</c:v>
              </c:pt>
              <c:pt idx="2441">
                <c:v>0.29150000000000031</c:v>
              </c:pt>
              <c:pt idx="2442">
                <c:v>0.29270001220703135</c:v>
              </c:pt>
              <c:pt idx="2443">
                <c:v>0.29389999389648691</c:v>
              </c:pt>
              <c:pt idx="2444">
                <c:v>0.29389999389648691</c:v>
              </c:pt>
              <c:pt idx="2445">
                <c:v>0.29479998779297101</c:v>
              </c:pt>
              <c:pt idx="2446">
                <c:v>0.29570001220703135</c:v>
              </c:pt>
              <c:pt idx="2447">
                <c:v>0.29629998779297101</c:v>
              </c:pt>
              <c:pt idx="2448">
                <c:v>0.29729998779297101</c:v>
              </c:pt>
              <c:pt idx="2449">
                <c:v>0.29939999389648736</c:v>
              </c:pt>
              <c:pt idx="2450">
                <c:v>0.29879998779297101</c:v>
              </c:pt>
              <c:pt idx="2451">
                <c:v>0.29910000610351561</c:v>
              </c:pt>
              <c:pt idx="2452">
                <c:v>0.30089999389648736</c:v>
              </c:pt>
              <c:pt idx="2453">
                <c:v>0.30150000000000032</c:v>
              </c:pt>
              <c:pt idx="2454">
                <c:v>0.30150000000000032</c:v>
              </c:pt>
              <c:pt idx="2455">
                <c:v>0.30279998779297135</c:v>
              </c:pt>
              <c:pt idx="2456">
                <c:v>0.30339999389648736</c:v>
              </c:pt>
              <c:pt idx="2457">
                <c:v>0.3037000122070313</c:v>
              </c:pt>
              <c:pt idx="2458">
                <c:v>0.30550000000000038</c:v>
              </c:pt>
              <c:pt idx="2459">
                <c:v>0.3052000122070313</c:v>
              </c:pt>
              <c:pt idx="2460">
                <c:v>0.30700000000000038</c:v>
              </c:pt>
              <c:pt idx="2461">
                <c:v>0.30829998779297135</c:v>
              </c:pt>
              <c:pt idx="2462">
                <c:v>0.30789999389648742</c:v>
              </c:pt>
              <c:pt idx="2463">
                <c:v>0.30860000610351562</c:v>
              </c:pt>
              <c:pt idx="2464">
                <c:v>0.31070001220703131</c:v>
              </c:pt>
              <c:pt idx="2465">
                <c:v>0.31039999389648792</c:v>
              </c:pt>
              <c:pt idx="2466">
                <c:v>0.311000000000002</c:v>
              </c:pt>
              <c:pt idx="2467">
                <c:v>0.312500000000002</c:v>
              </c:pt>
              <c:pt idx="2468">
                <c:v>0.31310000610351568</c:v>
              </c:pt>
              <c:pt idx="2469">
                <c:v>0.31410000610351568</c:v>
              </c:pt>
              <c:pt idx="2470">
                <c:v>0.31529998779297175</c:v>
              </c:pt>
              <c:pt idx="2471">
                <c:v>0.31620001220703131</c:v>
              </c:pt>
              <c:pt idx="2472">
                <c:v>0.31589999389648793</c:v>
              </c:pt>
              <c:pt idx="2473">
                <c:v>0.31739999389648793</c:v>
              </c:pt>
              <c:pt idx="2474">
                <c:v>0.31889999389648793</c:v>
              </c:pt>
              <c:pt idx="2475">
                <c:v>0.31829998779297175</c:v>
              </c:pt>
              <c:pt idx="2476">
                <c:v>0.31989999389648793</c:v>
              </c:pt>
              <c:pt idx="2477">
                <c:v>0.32079998779297175</c:v>
              </c:pt>
              <c:pt idx="2478">
                <c:v>0.32079998779297175</c:v>
              </c:pt>
              <c:pt idx="2479">
                <c:v>0.32289999389648794</c:v>
              </c:pt>
              <c:pt idx="2480">
                <c:v>0.32350000000000223</c:v>
              </c:pt>
              <c:pt idx="2481">
                <c:v>0.3226000061035158</c:v>
              </c:pt>
              <c:pt idx="2482">
                <c:v>0.32439999389648794</c:v>
              </c:pt>
              <c:pt idx="2483">
                <c:v>0.32629998779297203</c:v>
              </c:pt>
              <c:pt idx="2484">
                <c:v>0.32629998779297203</c:v>
              </c:pt>
              <c:pt idx="2485">
                <c:v>0.32750000000000223</c:v>
              </c:pt>
              <c:pt idx="2486">
                <c:v>0.32810000610351581</c:v>
              </c:pt>
              <c:pt idx="2487">
                <c:v>0.32839999389648838</c:v>
              </c:pt>
              <c:pt idx="2488">
                <c:v>0.33020001220703132</c:v>
              </c:pt>
              <c:pt idx="2489">
                <c:v>0.33120001220703132</c:v>
              </c:pt>
              <c:pt idx="2490">
                <c:v>0.33120001220703132</c:v>
              </c:pt>
              <c:pt idx="2491">
                <c:v>0.33270001220703138</c:v>
              </c:pt>
              <c:pt idx="2492">
                <c:v>0.33389999389648856</c:v>
              </c:pt>
              <c:pt idx="2493">
                <c:v>0.33360000610351581</c:v>
              </c:pt>
              <c:pt idx="2494">
                <c:v>0.33600000000000257</c:v>
              </c:pt>
              <c:pt idx="2495">
                <c:v>0.33700000000000258</c:v>
              </c:pt>
              <c:pt idx="2496">
                <c:v>0.33670001220703188</c:v>
              </c:pt>
              <c:pt idx="2497">
                <c:v>0.33910000610351582</c:v>
              </c:pt>
              <c:pt idx="2498">
                <c:v>0.34029998779297138</c:v>
              </c:pt>
              <c:pt idx="2499">
                <c:v>0.34000000000000108</c:v>
              </c:pt>
              <c:pt idx="2500">
                <c:v>0.34120001220703206</c:v>
              </c:pt>
              <c:pt idx="2501">
                <c:v>0.34250000000000136</c:v>
              </c:pt>
              <c:pt idx="2502">
                <c:v>0.34250000000000136</c:v>
              </c:pt>
              <c:pt idx="2503">
                <c:v>0.34310000610351576</c:v>
              </c:pt>
              <c:pt idx="2504">
                <c:v>0.34429998779297155</c:v>
              </c:pt>
              <c:pt idx="2505">
                <c:v>0.34520001220703217</c:v>
              </c:pt>
              <c:pt idx="2506">
                <c:v>0.34639999389648762</c:v>
              </c:pt>
              <c:pt idx="2507">
                <c:v>0.34760000610351577</c:v>
              </c:pt>
              <c:pt idx="2508">
                <c:v>0.34860000610351577</c:v>
              </c:pt>
              <c:pt idx="2509">
                <c:v>0.34829998779297155</c:v>
              </c:pt>
              <c:pt idx="2510">
                <c:v>0.35039999389648691</c:v>
              </c:pt>
              <c:pt idx="2511">
                <c:v>0.35129998779297095</c:v>
              </c:pt>
              <c:pt idx="2512">
                <c:v>0.35160000610351561</c:v>
              </c:pt>
              <c:pt idx="2513">
                <c:v>0.35339999389648691</c:v>
              </c:pt>
              <c:pt idx="2514">
                <c:v>0.35339999389648691</c:v>
              </c:pt>
              <c:pt idx="2515">
                <c:v>0.35529998779297101</c:v>
              </c:pt>
              <c:pt idx="2516">
                <c:v>0.35650000000000032</c:v>
              </c:pt>
              <c:pt idx="2517">
                <c:v>0.35710000610351561</c:v>
              </c:pt>
              <c:pt idx="2518">
                <c:v>0.35739999389648691</c:v>
              </c:pt>
              <c:pt idx="2519">
                <c:v>0.35889999389648708</c:v>
              </c:pt>
              <c:pt idx="2520">
                <c:v>0.35920001220703135</c:v>
              </c:pt>
              <c:pt idx="2521">
                <c:v>0.36050000000000032</c:v>
              </c:pt>
              <c:pt idx="2522">
                <c:v>0.36200000000000032</c:v>
              </c:pt>
              <c:pt idx="2523">
                <c:v>0.36260000610351562</c:v>
              </c:pt>
              <c:pt idx="2524">
                <c:v>0.3632000122070313</c:v>
              </c:pt>
              <c:pt idx="2525">
                <c:v>0.36539999389648736</c:v>
              </c:pt>
              <c:pt idx="2526">
                <c:v>0.36600000000000038</c:v>
              </c:pt>
              <c:pt idx="2527">
                <c:v>0.36629998779297135</c:v>
              </c:pt>
              <c:pt idx="2528">
                <c:v>0.36750000000000038</c:v>
              </c:pt>
              <c:pt idx="2529">
                <c:v>0.3687000122070313</c:v>
              </c:pt>
              <c:pt idx="2530">
                <c:v>0.3687000122070313</c:v>
              </c:pt>
              <c:pt idx="2531">
                <c:v>0.37079998779297135</c:v>
              </c:pt>
              <c:pt idx="2532">
                <c:v>0.37210000610351562</c:v>
              </c:pt>
              <c:pt idx="2533">
                <c:v>0.37239999389648776</c:v>
              </c:pt>
              <c:pt idx="2534">
                <c:v>0.37389999389648793</c:v>
              </c:pt>
              <c:pt idx="2535">
                <c:v>0.37479998779297136</c:v>
              </c:pt>
              <c:pt idx="2536">
                <c:v>0.37510000610351568</c:v>
              </c:pt>
              <c:pt idx="2537">
                <c:v>0.376000000000002</c:v>
              </c:pt>
              <c:pt idx="2538">
                <c:v>0.37820001220703131</c:v>
              </c:pt>
              <c:pt idx="2539">
                <c:v>0.37789999389648793</c:v>
              </c:pt>
              <c:pt idx="2540">
                <c:v>0.38029998779297175</c:v>
              </c:pt>
              <c:pt idx="2541">
                <c:v>0.3806000061035158</c:v>
              </c:pt>
              <c:pt idx="2542">
                <c:v>0.38029998779297175</c:v>
              </c:pt>
              <c:pt idx="2543">
                <c:v>0.38339999389648793</c:v>
              </c:pt>
              <c:pt idx="2544">
                <c:v>0.38400000000000223</c:v>
              </c:pt>
              <c:pt idx="2545">
                <c:v>0.38429998779297175</c:v>
              </c:pt>
              <c:pt idx="2546">
                <c:v>0.38639999389648794</c:v>
              </c:pt>
              <c:pt idx="2547">
                <c:v>0.38729998779297176</c:v>
              </c:pt>
              <c:pt idx="2548">
                <c:v>0.38700000000000223</c:v>
              </c:pt>
              <c:pt idx="2549">
                <c:v>0.38829998779297198</c:v>
              </c:pt>
              <c:pt idx="2550">
                <c:v>0.38979998779297226</c:v>
              </c:pt>
              <c:pt idx="2551">
                <c:v>0.39070001220703132</c:v>
              </c:pt>
              <c:pt idx="2552">
                <c:v>0.39220001220703132</c:v>
              </c:pt>
              <c:pt idx="2553">
                <c:v>0.39279998779297237</c:v>
              </c:pt>
              <c:pt idx="2554">
                <c:v>0.39250000000000251</c:v>
              </c:pt>
              <c:pt idx="2555">
                <c:v>0.39529998779297237</c:v>
              </c:pt>
              <c:pt idx="2556">
                <c:v>0.39679998779297238</c:v>
              </c:pt>
              <c:pt idx="2557">
                <c:v>0.39650000000000257</c:v>
              </c:pt>
              <c:pt idx="2558">
                <c:v>0.39860000610351581</c:v>
              </c:pt>
              <c:pt idx="2559">
                <c:v>0.39950000000000258</c:v>
              </c:pt>
              <c:pt idx="2560">
                <c:v>0.40020001220703127</c:v>
              </c:pt>
              <c:pt idx="2561">
                <c:v>0.40139999389648662</c:v>
              </c:pt>
              <c:pt idx="2562">
                <c:v>0.40289999389648662</c:v>
              </c:pt>
              <c:pt idx="2563">
                <c:v>0.40350000000000008</c:v>
              </c:pt>
              <c:pt idx="2564">
                <c:v>0.40439999389648662</c:v>
              </c:pt>
              <c:pt idx="2565">
                <c:v>0.40529998779296988</c:v>
              </c:pt>
              <c:pt idx="2566">
                <c:v>0.40629998779297077</c:v>
              </c:pt>
              <c:pt idx="2567">
                <c:v>0.40779998779297078</c:v>
              </c:pt>
              <c:pt idx="2568">
                <c:v>0.40929998779297072</c:v>
              </c:pt>
              <c:pt idx="2569">
                <c:v>0.40929998779297072</c:v>
              </c:pt>
              <c:pt idx="2570">
                <c:v>0.41050000000000031</c:v>
              </c:pt>
              <c:pt idx="2571">
                <c:v>0.41270001220703134</c:v>
              </c:pt>
              <c:pt idx="2572">
                <c:v>0.41300000000000031</c:v>
              </c:pt>
              <c:pt idx="2573">
                <c:v>0.414799987792971</c:v>
              </c:pt>
              <c:pt idx="2574">
                <c:v>0.41570001220703134</c:v>
              </c:pt>
              <c:pt idx="2575">
                <c:v>0.41660000610351561</c:v>
              </c:pt>
              <c:pt idx="2576">
                <c:v>0.41700000000000031</c:v>
              </c:pt>
              <c:pt idx="2577">
                <c:v>0.41879998779297101</c:v>
              </c:pt>
              <c:pt idx="2578">
                <c:v>0.41910000610351561</c:v>
              </c:pt>
              <c:pt idx="2579">
                <c:v>0.42000000000000032</c:v>
              </c:pt>
              <c:pt idx="2580">
                <c:v>0.42179998779297101</c:v>
              </c:pt>
              <c:pt idx="2581">
                <c:v>0.42310000610351561</c:v>
              </c:pt>
              <c:pt idx="2582">
                <c:v>0.4237000122070313</c:v>
              </c:pt>
              <c:pt idx="2583">
                <c:v>0.4252000122070313</c:v>
              </c:pt>
              <c:pt idx="2584">
                <c:v>0.42579998779297112</c:v>
              </c:pt>
              <c:pt idx="2585">
                <c:v>0.42789999389648736</c:v>
              </c:pt>
              <c:pt idx="2586">
                <c:v>0.42760000610351562</c:v>
              </c:pt>
              <c:pt idx="2587">
                <c:v>0.42889999389648736</c:v>
              </c:pt>
              <c:pt idx="2588">
                <c:v>0.42979998779297135</c:v>
              </c:pt>
              <c:pt idx="2589">
                <c:v>0.43100000000000038</c:v>
              </c:pt>
              <c:pt idx="2590">
                <c:v>0.43160000610351562</c:v>
              </c:pt>
              <c:pt idx="2591">
                <c:v>0.43339999389648748</c:v>
              </c:pt>
              <c:pt idx="2592">
                <c:v>0.43470001220703131</c:v>
              </c:pt>
              <c:pt idx="2593">
                <c:v>0.43560000610351562</c:v>
              </c:pt>
              <c:pt idx="2594">
                <c:v>0.43710000610351568</c:v>
              </c:pt>
              <c:pt idx="2595">
                <c:v>0.438000000000002</c:v>
              </c:pt>
              <c:pt idx="2596">
                <c:v>0.43860000610351568</c:v>
              </c:pt>
              <c:pt idx="2597">
                <c:v>0.43989999389648793</c:v>
              </c:pt>
              <c:pt idx="2598">
                <c:v>0.44139999389648638</c:v>
              </c:pt>
              <c:pt idx="2599">
                <c:v>0.44139999389648638</c:v>
              </c:pt>
              <c:pt idx="2600">
                <c:v>0.44200000000000095</c:v>
              </c:pt>
              <c:pt idx="2601">
                <c:v>0.44410000610351574</c:v>
              </c:pt>
              <c:pt idx="2602">
                <c:v>0.44600000000000101</c:v>
              </c:pt>
              <c:pt idx="2603">
                <c:v>0.44600000000000101</c:v>
              </c:pt>
              <c:pt idx="2604">
                <c:v>0.44750000000000106</c:v>
              </c:pt>
              <c:pt idx="2605">
                <c:v>0.44839999389648688</c:v>
              </c:pt>
              <c:pt idx="2606">
                <c:v>0.44810000610351575</c:v>
              </c:pt>
              <c:pt idx="2607">
                <c:v>0.44929998779297031</c:v>
              </c:pt>
              <c:pt idx="2608">
                <c:v>0.45020001220703126</c:v>
              </c:pt>
              <c:pt idx="2609">
                <c:v>0.45079998779296881</c:v>
              </c:pt>
              <c:pt idx="2610">
                <c:v>0.45329998779296882</c:v>
              </c:pt>
              <c:pt idx="2611">
                <c:v>0.45389999389648639</c:v>
              </c:pt>
              <c:pt idx="2612">
                <c:v>0.45479998779296882</c:v>
              </c:pt>
              <c:pt idx="2613">
                <c:v>0.45729998779296882</c:v>
              </c:pt>
              <c:pt idx="2614">
                <c:v>0.45760000610351564</c:v>
              </c:pt>
              <c:pt idx="2615">
                <c:v>0.45789999389648639</c:v>
              </c:pt>
              <c:pt idx="2616">
                <c:v>0.45939999389648661</c:v>
              </c:pt>
              <c:pt idx="2617">
                <c:v>0.46060000610351565</c:v>
              </c:pt>
              <c:pt idx="2618">
                <c:v>0.46150000000000002</c:v>
              </c:pt>
              <c:pt idx="2619">
                <c:v>0.46239999389648662</c:v>
              </c:pt>
              <c:pt idx="2620">
                <c:v>0.46370001220703128</c:v>
              </c:pt>
              <c:pt idx="2621">
                <c:v>0.46520001220703128</c:v>
              </c:pt>
              <c:pt idx="2622">
                <c:v>0.46700000000000008</c:v>
              </c:pt>
              <c:pt idx="2623">
                <c:v>0.46670001220703122</c:v>
              </c:pt>
              <c:pt idx="2624">
                <c:v>0.4676000061035156</c:v>
              </c:pt>
              <c:pt idx="2625">
                <c:v>0.46820001220703122</c:v>
              </c:pt>
              <c:pt idx="2626">
                <c:v>0.47070001220703128</c:v>
              </c:pt>
              <c:pt idx="2627">
                <c:v>0.47070001220703128</c:v>
              </c:pt>
              <c:pt idx="2628">
                <c:v>0.47279998779297072</c:v>
              </c:pt>
              <c:pt idx="2629">
                <c:v>0.4743999938964869</c:v>
              </c:pt>
              <c:pt idx="2630">
                <c:v>0.47529998779297083</c:v>
              </c:pt>
              <c:pt idx="2631">
                <c:v>0.47620001220703134</c:v>
              </c:pt>
              <c:pt idx="2632">
                <c:v>0.47739999389648691</c:v>
              </c:pt>
              <c:pt idx="2633">
                <c:v>0.478299987792971</c:v>
              </c:pt>
              <c:pt idx="2634">
                <c:v>0.47860000610351561</c:v>
              </c:pt>
              <c:pt idx="2635">
                <c:v>0.48020001220703135</c:v>
              </c:pt>
              <c:pt idx="2636">
                <c:v>0.48110000610351561</c:v>
              </c:pt>
              <c:pt idx="2637">
                <c:v>0.48200000000000032</c:v>
              </c:pt>
              <c:pt idx="2638">
                <c:v>0.48410000610351561</c:v>
              </c:pt>
              <c:pt idx="2639">
                <c:v>0.48410000610351561</c:v>
              </c:pt>
              <c:pt idx="2640">
                <c:v>0.48529998779297101</c:v>
              </c:pt>
              <c:pt idx="2641">
                <c:v>0.48660000610351561</c:v>
              </c:pt>
              <c:pt idx="2642">
                <c:v>0.48689999389648736</c:v>
              </c:pt>
              <c:pt idx="2643">
                <c:v>0.48779998779297107</c:v>
              </c:pt>
              <c:pt idx="2644">
                <c:v>0.4887000122070313</c:v>
              </c:pt>
              <c:pt idx="2645">
                <c:v>0.48960000610351562</c:v>
              </c:pt>
              <c:pt idx="2646">
                <c:v>0.49110000610351562</c:v>
              </c:pt>
              <c:pt idx="2647">
                <c:v>0.49300000000000038</c:v>
              </c:pt>
              <c:pt idx="2648">
                <c:v>0.49389999389648737</c:v>
              </c:pt>
              <c:pt idx="2649">
                <c:v>0.49360000610351562</c:v>
              </c:pt>
              <c:pt idx="2650">
                <c:v>0.4957000122070313</c:v>
              </c:pt>
              <c:pt idx="2651">
                <c:v>0.49689999389648765</c:v>
              </c:pt>
              <c:pt idx="2652">
                <c:v>0.49689999389648765</c:v>
              </c:pt>
              <c:pt idx="2653">
                <c:v>0.49789999389648792</c:v>
              </c:pt>
              <c:pt idx="2654">
                <c:v>0.49910000610351568</c:v>
              </c:pt>
              <c:pt idx="2655">
                <c:v>0.49939999389648793</c:v>
              </c:pt>
              <c:pt idx="2656">
                <c:v>0.50120001220703125</c:v>
              </c:pt>
              <c:pt idx="2657">
                <c:v>0.50210000610352012</c:v>
              </c:pt>
              <c:pt idx="2658">
                <c:v>0.50270001220703164</c:v>
              </c:pt>
              <c:pt idx="2659">
                <c:v>0.50460000610352163</c:v>
              </c:pt>
              <c:pt idx="2660">
                <c:v>0.50610000610352013</c:v>
              </c:pt>
              <c:pt idx="2661">
                <c:v>0.50610000610352013</c:v>
              </c:pt>
              <c:pt idx="2662">
                <c:v>0.5063999938964846</c:v>
              </c:pt>
              <c:pt idx="2663">
                <c:v>0.5072999877929627</c:v>
              </c:pt>
              <c:pt idx="2664">
                <c:v>0.5072999877929627</c:v>
              </c:pt>
              <c:pt idx="2665">
                <c:v>0.51010000610352046</c:v>
              </c:pt>
              <c:pt idx="2666">
                <c:v>0.51010000610352046</c:v>
              </c:pt>
              <c:pt idx="2667">
                <c:v>0.51160000610352241</c:v>
              </c:pt>
              <c:pt idx="2668">
                <c:v>0.51309997558593745</c:v>
              </c:pt>
              <c:pt idx="2669">
                <c:v>0.51340002441406252</c:v>
              </c:pt>
              <c:pt idx="2670">
                <c:v>0.51340002441406252</c:v>
              </c:pt>
              <c:pt idx="2671">
                <c:v>0.51529998779296271</c:v>
              </c:pt>
              <c:pt idx="2672">
                <c:v>0.51740002441406252</c:v>
              </c:pt>
              <c:pt idx="2673">
                <c:v>0.51679998779296421</c:v>
              </c:pt>
              <c:pt idx="2674">
                <c:v>0.51859997558593751</c:v>
              </c:pt>
              <c:pt idx="2675">
                <c:v>0.51949999999999996</c:v>
              </c:pt>
              <c:pt idx="2676">
                <c:v>0.51949999999999996</c:v>
              </c:pt>
              <c:pt idx="2677">
                <c:v>0.52079998779296466</c:v>
              </c:pt>
              <c:pt idx="2678">
                <c:v>0.52170001220703521</c:v>
              </c:pt>
              <c:pt idx="2679">
                <c:v>0.52200000000000002</c:v>
              </c:pt>
              <c:pt idx="2680">
                <c:v>0.52349999999999997</c:v>
              </c:pt>
              <c:pt idx="2681">
                <c:v>0.52409997558593768</c:v>
              </c:pt>
              <c:pt idx="2682">
                <c:v>0.52529998779296283</c:v>
              </c:pt>
              <c:pt idx="2683">
                <c:v>0.52600000000000002</c:v>
              </c:pt>
              <c:pt idx="2684">
                <c:v>0.52720001220703161</c:v>
              </c:pt>
              <c:pt idx="2685">
                <c:v>0.52720001220703161</c:v>
              </c:pt>
              <c:pt idx="2686">
                <c:v>0.52840002441406253</c:v>
              </c:pt>
              <c:pt idx="2687">
                <c:v>0.5299000244140627</c:v>
              </c:pt>
              <c:pt idx="2688">
                <c:v>0.52929998779296306</c:v>
              </c:pt>
              <c:pt idx="2689">
                <c:v>0.53109997558593769</c:v>
              </c:pt>
              <c:pt idx="2690">
                <c:v>0.53209997558593769</c:v>
              </c:pt>
              <c:pt idx="2691">
                <c:v>0.53179998779296656</c:v>
              </c:pt>
              <c:pt idx="2692">
                <c:v>0.53300000000000003</c:v>
              </c:pt>
              <c:pt idx="2693">
                <c:v>0.53420001220703162</c:v>
              </c:pt>
              <c:pt idx="2694">
                <c:v>0.53479998779296856</c:v>
              </c:pt>
              <c:pt idx="2695">
                <c:v>0.53540002441406254</c:v>
              </c:pt>
              <c:pt idx="2696">
                <c:v>0.53659997558593753</c:v>
              </c:pt>
              <c:pt idx="2697">
                <c:v>0.53659997558593753</c:v>
              </c:pt>
              <c:pt idx="2698">
                <c:v>0.53759997558593753</c:v>
              </c:pt>
              <c:pt idx="2699">
                <c:v>0.5390999755859377</c:v>
              </c:pt>
              <c:pt idx="2700">
                <c:v>0.5390999755859377</c:v>
              </c:pt>
              <c:pt idx="2701">
                <c:v>0.53879998779296856</c:v>
              </c:pt>
              <c:pt idx="2702">
                <c:v>0.54120001220703162</c:v>
              </c:pt>
              <c:pt idx="2703">
                <c:v>0.54059997558593753</c:v>
              </c:pt>
              <c:pt idx="2704">
                <c:v>0.54240002441406254</c:v>
              </c:pt>
              <c:pt idx="2705">
                <c:v>0.5430999755859377</c:v>
              </c:pt>
              <c:pt idx="2706">
                <c:v>0.54429998779296362</c:v>
              </c:pt>
              <c:pt idx="2707">
                <c:v>0.54340002441406254</c:v>
              </c:pt>
              <c:pt idx="2708">
                <c:v>0.5460999755859377</c:v>
              </c:pt>
              <c:pt idx="2709">
                <c:v>0.54579998779296857</c:v>
              </c:pt>
              <c:pt idx="2710">
                <c:v>0.54549999999999998</c:v>
              </c:pt>
              <c:pt idx="2711">
                <c:v>0.54670001220703579</c:v>
              </c:pt>
              <c:pt idx="2712">
                <c:v>0.54700000000000004</c:v>
              </c:pt>
              <c:pt idx="2713">
                <c:v>0.54700000000000004</c:v>
              </c:pt>
              <c:pt idx="2714">
                <c:v>0.54820001220703163</c:v>
              </c:pt>
              <c:pt idx="2715">
                <c:v>0.54920001220703163</c:v>
              </c:pt>
              <c:pt idx="2716">
                <c:v>0.5489000244140626</c:v>
              </c:pt>
              <c:pt idx="2717">
                <c:v>0.5500999755859376</c:v>
              </c:pt>
              <c:pt idx="2718">
                <c:v>0.55070001220703579</c:v>
              </c:pt>
              <c:pt idx="2719">
                <c:v>0.55070001220703579</c:v>
              </c:pt>
              <c:pt idx="2720">
                <c:v>0.55159997558593754</c:v>
              </c:pt>
              <c:pt idx="2721">
                <c:v>0.55190002441406261</c:v>
              </c:pt>
              <c:pt idx="2722">
                <c:v>0.55279998779296857</c:v>
              </c:pt>
              <c:pt idx="2723">
                <c:v>0.55470001220703602</c:v>
              </c:pt>
              <c:pt idx="2724">
                <c:v>0.55500000000000005</c:v>
              </c:pt>
              <c:pt idx="2725">
                <c:v>0.55429998779296374</c:v>
              </c:pt>
              <c:pt idx="2726">
                <c:v>0.55429998779296374</c:v>
              </c:pt>
              <c:pt idx="2727">
                <c:v>0.55590002441406261</c:v>
              </c:pt>
              <c:pt idx="2728">
                <c:v>0.55500000000000005</c:v>
              </c:pt>
              <c:pt idx="2729">
                <c:v>0.55620001220703164</c:v>
              </c:pt>
              <c:pt idx="2730">
                <c:v>0.55590002441406261</c:v>
              </c:pt>
              <c:pt idx="2731">
                <c:v>0.55590002441406261</c:v>
              </c:pt>
              <c:pt idx="2732">
                <c:v>0.55770001220703636</c:v>
              </c:pt>
              <c:pt idx="2733">
                <c:v>0.55770001220703636</c:v>
              </c:pt>
              <c:pt idx="2734">
                <c:v>0.5570999755859376</c:v>
              </c:pt>
              <c:pt idx="2735">
                <c:v>0.55800000000000005</c:v>
              </c:pt>
              <c:pt idx="2736">
                <c:v>0.55979998779296858</c:v>
              </c:pt>
              <c:pt idx="2737">
                <c:v>0.55829998779296419</c:v>
              </c:pt>
              <c:pt idx="2738">
                <c:v>0.55920001220703164</c:v>
              </c:pt>
              <c:pt idx="2739">
                <c:v>0.55979998779296858</c:v>
              </c:pt>
              <c:pt idx="2740">
                <c:v>0.55920001220703164</c:v>
              </c:pt>
              <c:pt idx="2741">
                <c:v>0.5600999755859376</c:v>
              </c:pt>
              <c:pt idx="2742">
                <c:v>0.56170001220703636</c:v>
              </c:pt>
              <c:pt idx="2743">
                <c:v>0.5600999755859376</c:v>
              </c:pt>
              <c:pt idx="2744">
                <c:v>0.5610999755859376</c:v>
              </c:pt>
              <c:pt idx="2745">
                <c:v>0.56170001220703636</c:v>
              </c:pt>
              <c:pt idx="2746">
                <c:v>0.56200000000000061</c:v>
              </c:pt>
              <c:pt idx="2747">
                <c:v>0.56170001220703636</c:v>
              </c:pt>
              <c:pt idx="2748">
                <c:v>0.56290002441406262</c:v>
              </c:pt>
              <c:pt idx="2749">
                <c:v>0.56290002441406262</c:v>
              </c:pt>
              <c:pt idx="2750">
                <c:v>0.56290002441406262</c:v>
              </c:pt>
              <c:pt idx="2751">
                <c:v>0.56379998779296858</c:v>
              </c:pt>
              <c:pt idx="2752">
                <c:v>0.56320001220703164</c:v>
              </c:pt>
              <c:pt idx="2753">
                <c:v>0.56320001220703164</c:v>
              </c:pt>
              <c:pt idx="2754">
                <c:v>0.56409997558593761</c:v>
              </c:pt>
              <c:pt idx="2755">
                <c:v>0.56409997558593761</c:v>
              </c:pt>
              <c:pt idx="2756">
                <c:v>0.56320001220703164</c:v>
              </c:pt>
              <c:pt idx="2757">
                <c:v>0.56440002441406245</c:v>
              </c:pt>
              <c:pt idx="2758">
                <c:v>0.56440002441406245</c:v>
              </c:pt>
              <c:pt idx="2759">
                <c:v>0.56440002441406245</c:v>
              </c:pt>
              <c:pt idx="2760">
                <c:v>0.56470001220703636</c:v>
              </c:pt>
              <c:pt idx="2761">
                <c:v>0.56379998779296858</c:v>
              </c:pt>
              <c:pt idx="2762">
                <c:v>0.56379998779296858</c:v>
              </c:pt>
              <c:pt idx="2763">
                <c:v>0.56440002441406245</c:v>
              </c:pt>
              <c:pt idx="2764">
                <c:v>0.56409997558593761</c:v>
              </c:pt>
              <c:pt idx="2765">
                <c:v>0.5635</c:v>
              </c:pt>
              <c:pt idx="2766">
                <c:v>0.56499999999999995</c:v>
              </c:pt>
              <c:pt idx="2767">
                <c:v>0.56409997558593761</c:v>
              </c:pt>
              <c:pt idx="2768">
                <c:v>0.56379998779296858</c:v>
              </c:pt>
              <c:pt idx="2769">
                <c:v>0.56440002441406245</c:v>
              </c:pt>
              <c:pt idx="2770">
                <c:v>0.56409997558593761</c:v>
              </c:pt>
              <c:pt idx="2771">
                <c:v>0.56379998779296858</c:v>
              </c:pt>
              <c:pt idx="2772">
                <c:v>0.56440002441406245</c:v>
              </c:pt>
              <c:pt idx="2773">
                <c:v>0.56379998779296858</c:v>
              </c:pt>
              <c:pt idx="2774">
                <c:v>0.56290002441406262</c:v>
              </c:pt>
              <c:pt idx="2775">
                <c:v>0.56379998779296858</c:v>
              </c:pt>
              <c:pt idx="2776">
                <c:v>0.56320001220703164</c:v>
              </c:pt>
              <c:pt idx="2777">
                <c:v>0.5622999877929642</c:v>
              </c:pt>
              <c:pt idx="2778">
                <c:v>0.56290002441406262</c:v>
              </c:pt>
              <c:pt idx="2779">
                <c:v>0.56200000000000061</c:v>
              </c:pt>
              <c:pt idx="2780">
                <c:v>0.56170001220703636</c:v>
              </c:pt>
              <c:pt idx="2781">
                <c:v>0.5622999877929642</c:v>
              </c:pt>
              <c:pt idx="2782">
                <c:v>0.5622999877929642</c:v>
              </c:pt>
              <c:pt idx="2783">
                <c:v>0.56140002441406245</c:v>
              </c:pt>
              <c:pt idx="2784">
                <c:v>0.56200000000000061</c:v>
              </c:pt>
              <c:pt idx="2785">
                <c:v>0.5610999755859376</c:v>
              </c:pt>
              <c:pt idx="2786">
                <c:v>0.5600999755859376</c:v>
              </c:pt>
              <c:pt idx="2787">
                <c:v>0.56079998779296858</c:v>
              </c:pt>
              <c:pt idx="2788">
                <c:v>0.5605</c:v>
              </c:pt>
              <c:pt idx="2789">
                <c:v>0.55920001220703164</c:v>
              </c:pt>
              <c:pt idx="2790">
                <c:v>0.5595</c:v>
              </c:pt>
              <c:pt idx="2791">
                <c:v>0.55859997558593755</c:v>
              </c:pt>
              <c:pt idx="2792">
                <c:v>0.55829998779296419</c:v>
              </c:pt>
              <c:pt idx="2793">
                <c:v>0.55829998779296419</c:v>
              </c:pt>
              <c:pt idx="2794">
                <c:v>0.55890002441406261</c:v>
              </c:pt>
              <c:pt idx="2795">
                <c:v>0.5570999755859376</c:v>
              </c:pt>
              <c:pt idx="2796">
                <c:v>0.55740002441406244</c:v>
              </c:pt>
              <c:pt idx="2797">
                <c:v>0.5570999755859376</c:v>
              </c:pt>
              <c:pt idx="2798">
                <c:v>0.55529998779296386</c:v>
              </c:pt>
              <c:pt idx="2799">
                <c:v>0.55559997558593754</c:v>
              </c:pt>
              <c:pt idx="2800">
                <c:v>0.55529998779296386</c:v>
              </c:pt>
              <c:pt idx="2801">
                <c:v>0.55400000000000005</c:v>
              </c:pt>
              <c:pt idx="2802">
                <c:v>0.55470001220703602</c:v>
              </c:pt>
              <c:pt idx="2803">
                <c:v>0.55429998779296374</c:v>
              </c:pt>
              <c:pt idx="2804">
                <c:v>0.55279998779296857</c:v>
              </c:pt>
              <c:pt idx="2805">
                <c:v>0.55279998779296857</c:v>
              </c:pt>
              <c:pt idx="2806">
                <c:v>0.55279998779296857</c:v>
              </c:pt>
              <c:pt idx="2807">
                <c:v>0.55159997558593754</c:v>
              </c:pt>
              <c:pt idx="2808">
                <c:v>0.55129998779296363</c:v>
              </c:pt>
              <c:pt idx="2809">
                <c:v>0.5500999755859376</c:v>
              </c:pt>
              <c:pt idx="2810">
                <c:v>0.54849999999999999</c:v>
              </c:pt>
              <c:pt idx="2811">
                <c:v>0.54849999999999999</c:v>
              </c:pt>
              <c:pt idx="2812">
                <c:v>0.5479000244140626</c:v>
              </c:pt>
              <c:pt idx="2813">
                <c:v>0.54670001220703579</c:v>
              </c:pt>
              <c:pt idx="2814">
                <c:v>0.5460999755859377</c:v>
              </c:pt>
              <c:pt idx="2815">
                <c:v>0.54670001220703579</c:v>
              </c:pt>
              <c:pt idx="2816">
                <c:v>0.54459997558593753</c:v>
              </c:pt>
              <c:pt idx="2817">
                <c:v>0.54459997558593753</c:v>
              </c:pt>
              <c:pt idx="2818">
                <c:v>0.54400000000000004</c:v>
              </c:pt>
              <c:pt idx="2819">
                <c:v>0.54240002441406254</c:v>
              </c:pt>
              <c:pt idx="2820">
                <c:v>0.54149999999999998</c:v>
              </c:pt>
              <c:pt idx="2821">
                <c:v>0.54149999999999998</c:v>
              </c:pt>
              <c:pt idx="2822">
                <c:v>0.54</c:v>
              </c:pt>
              <c:pt idx="2823">
                <c:v>0.5390999755859377</c:v>
              </c:pt>
              <c:pt idx="2824">
                <c:v>0.53879998779296856</c:v>
              </c:pt>
              <c:pt idx="2825">
                <c:v>0.53790002441406271</c:v>
              </c:pt>
              <c:pt idx="2826">
                <c:v>0.53659997558593753</c:v>
              </c:pt>
              <c:pt idx="2827">
                <c:v>0.53629998779296351</c:v>
              </c:pt>
              <c:pt idx="2828">
                <c:v>0.53449999999999998</c:v>
              </c:pt>
              <c:pt idx="2829">
                <c:v>0.5339000244140627</c:v>
              </c:pt>
              <c:pt idx="2830">
                <c:v>0.53270001220703578</c:v>
              </c:pt>
              <c:pt idx="2831">
                <c:v>0.53209997558593769</c:v>
              </c:pt>
              <c:pt idx="2832">
                <c:v>0.53079998779296556</c:v>
              </c:pt>
              <c:pt idx="2833">
                <c:v>0.53020001220703161</c:v>
              </c:pt>
              <c:pt idx="2834">
                <c:v>0.52929998779296306</c:v>
              </c:pt>
              <c:pt idx="2835">
                <c:v>0.52840002441406253</c:v>
              </c:pt>
              <c:pt idx="2836">
                <c:v>0.52809997558593769</c:v>
              </c:pt>
              <c:pt idx="2837">
                <c:v>0.52629998779296283</c:v>
              </c:pt>
              <c:pt idx="2838">
                <c:v>0.52440002441406253</c:v>
              </c:pt>
              <c:pt idx="2839">
                <c:v>0.52409997558593768</c:v>
              </c:pt>
              <c:pt idx="2840">
                <c:v>0.52379998779296477</c:v>
              </c:pt>
              <c:pt idx="2841">
                <c:v>0.52079998779296466</c:v>
              </c:pt>
              <c:pt idx="2842">
                <c:v>0.52109997558593768</c:v>
              </c:pt>
              <c:pt idx="2843">
                <c:v>0.5192000122070316</c:v>
              </c:pt>
              <c:pt idx="2844">
                <c:v>0.51829998779296282</c:v>
              </c:pt>
              <c:pt idx="2845">
                <c:v>0.51740002441406252</c:v>
              </c:pt>
              <c:pt idx="2846">
                <c:v>0.5162000122070316</c:v>
              </c:pt>
              <c:pt idx="2847">
                <c:v>0.51470001220703165</c:v>
              </c:pt>
              <c:pt idx="2848">
                <c:v>0.51370001220703165</c:v>
              </c:pt>
              <c:pt idx="2849">
                <c:v>0.51249999999999996</c:v>
              </c:pt>
              <c:pt idx="2850">
                <c:v>0.51039999389648461</c:v>
              </c:pt>
              <c:pt idx="2851">
                <c:v>0.51010000610352046</c:v>
              </c:pt>
              <c:pt idx="2852">
                <c:v>0.50949999999999951</c:v>
              </c:pt>
              <c:pt idx="2853">
                <c:v>0.50760000610352174</c:v>
              </c:pt>
              <c:pt idx="2854">
                <c:v>0.5063999938964846</c:v>
              </c:pt>
              <c:pt idx="2855">
                <c:v>0.50549999999999951</c:v>
              </c:pt>
              <c:pt idx="2856">
                <c:v>0.50310000610352013</c:v>
              </c:pt>
              <c:pt idx="2857">
                <c:v>0.5014999999999995</c:v>
              </c:pt>
              <c:pt idx="2858">
                <c:v>0.50029998779296281</c:v>
              </c:pt>
              <c:pt idx="2859">
                <c:v>0.498500000000002</c:v>
              </c:pt>
              <c:pt idx="2860">
                <c:v>0.49789999389648792</c:v>
              </c:pt>
              <c:pt idx="2861">
                <c:v>0.49760000610351562</c:v>
              </c:pt>
              <c:pt idx="2862">
                <c:v>0.4957000122070313</c:v>
              </c:pt>
              <c:pt idx="2863">
                <c:v>0.49450000000000038</c:v>
              </c:pt>
              <c:pt idx="2864">
                <c:v>0.49210000610351562</c:v>
              </c:pt>
              <c:pt idx="2865">
                <c:v>0.48989999389648736</c:v>
              </c:pt>
              <c:pt idx="2866">
                <c:v>0.48989999389648736</c:v>
              </c:pt>
              <c:pt idx="2867">
                <c:v>0.48779998779297107</c:v>
              </c:pt>
              <c:pt idx="2868">
                <c:v>0.48600000000000032</c:v>
              </c:pt>
              <c:pt idx="2869">
                <c:v>0.48500000000000032</c:v>
              </c:pt>
              <c:pt idx="2870">
                <c:v>0.48500000000000032</c:v>
              </c:pt>
              <c:pt idx="2871">
                <c:v>0.48229998779297101</c:v>
              </c:pt>
              <c:pt idx="2872">
                <c:v>0.48050000000000032</c:v>
              </c:pt>
              <c:pt idx="2873">
                <c:v>0.47889999389648691</c:v>
              </c:pt>
              <c:pt idx="2874">
                <c:v>0.47739999389648691</c:v>
              </c:pt>
              <c:pt idx="2875">
                <c:v>0.47589999389648691</c:v>
              </c:pt>
              <c:pt idx="2876">
                <c:v>0.47529998779297083</c:v>
              </c:pt>
              <c:pt idx="2877">
                <c:v>0.4733999938964869</c:v>
              </c:pt>
              <c:pt idx="2878">
                <c:v>0.47100000000000031</c:v>
              </c:pt>
              <c:pt idx="2879">
                <c:v>0.4701000061035156</c:v>
              </c:pt>
              <c:pt idx="2880">
                <c:v>0.46729998779296938</c:v>
              </c:pt>
              <c:pt idx="2881">
                <c:v>0.46610000610351565</c:v>
              </c:pt>
              <c:pt idx="2882">
                <c:v>0.46520001220703128</c:v>
              </c:pt>
              <c:pt idx="2883">
                <c:v>0.46310000610351565</c:v>
              </c:pt>
              <c:pt idx="2884">
                <c:v>0.46060000610351565</c:v>
              </c:pt>
              <c:pt idx="2885">
                <c:v>0.46</c:v>
              </c:pt>
              <c:pt idx="2886">
                <c:v>0.45820001220703127</c:v>
              </c:pt>
              <c:pt idx="2887">
                <c:v>0.45629998779296882</c:v>
              </c:pt>
              <c:pt idx="2888">
                <c:v>0.45510000610351564</c:v>
              </c:pt>
              <c:pt idx="2889">
                <c:v>0.45300000000000001</c:v>
              </c:pt>
              <c:pt idx="2890">
                <c:v>0.45020001220703126</c:v>
              </c:pt>
              <c:pt idx="2891">
                <c:v>0.44989999389648688</c:v>
              </c:pt>
              <c:pt idx="2892">
                <c:v>0.44810000610351575</c:v>
              </c:pt>
              <c:pt idx="2893">
                <c:v>0.44660000610351575</c:v>
              </c:pt>
              <c:pt idx="2894">
                <c:v>0.44470001220703126</c:v>
              </c:pt>
              <c:pt idx="2895">
                <c:v>0.44350000000000095</c:v>
              </c:pt>
              <c:pt idx="2896">
                <c:v>0.44020001220703125</c:v>
              </c:pt>
              <c:pt idx="2897">
                <c:v>0.43989999389648793</c:v>
              </c:pt>
              <c:pt idx="2898">
                <c:v>0.43770001220703131</c:v>
              </c:pt>
              <c:pt idx="2899">
                <c:v>0.43589999389648793</c:v>
              </c:pt>
              <c:pt idx="2900">
                <c:v>0.4337000122070313</c:v>
              </c:pt>
              <c:pt idx="2901">
                <c:v>0.43189999389648737</c:v>
              </c:pt>
              <c:pt idx="2902">
                <c:v>0.42979998779297135</c:v>
              </c:pt>
              <c:pt idx="2903">
                <c:v>0.42889999389648736</c:v>
              </c:pt>
              <c:pt idx="2904">
                <c:v>0.42789999389648736</c:v>
              </c:pt>
              <c:pt idx="2905">
                <c:v>0.42550000000000032</c:v>
              </c:pt>
              <c:pt idx="2906">
                <c:v>0.42239999389648725</c:v>
              </c:pt>
              <c:pt idx="2907">
                <c:v>0.42029998779297101</c:v>
              </c:pt>
              <c:pt idx="2908">
                <c:v>0.41879998779297101</c:v>
              </c:pt>
              <c:pt idx="2909">
                <c:v>0.41700000000000031</c:v>
              </c:pt>
              <c:pt idx="2910">
                <c:v>0.41539999389648691</c:v>
              </c:pt>
              <c:pt idx="2911">
                <c:v>0.41179998779297072</c:v>
              </c:pt>
              <c:pt idx="2912">
                <c:v>0.41120001220703128</c:v>
              </c:pt>
              <c:pt idx="2913">
                <c:v>0.41079998779297072</c:v>
              </c:pt>
              <c:pt idx="2914">
                <c:v>0.40779998779297078</c:v>
              </c:pt>
              <c:pt idx="2915">
                <c:v>0.40570001220703122</c:v>
              </c:pt>
              <c:pt idx="2916">
                <c:v>0.40379998779296888</c:v>
              </c:pt>
              <c:pt idx="2917">
                <c:v>0.40079998779296888</c:v>
              </c:pt>
              <c:pt idx="2918">
                <c:v>0.39950000000000258</c:v>
              </c:pt>
              <c:pt idx="2919">
                <c:v>0.39829998779297238</c:v>
              </c:pt>
              <c:pt idx="2920">
                <c:v>0.39439999389648839</c:v>
              </c:pt>
              <c:pt idx="2921">
                <c:v>0.39410000610351581</c:v>
              </c:pt>
              <c:pt idx="2922">
                <c:v>0.39310000610351581</c:v>
              </c:pt>
              <c:pt idx="2923">
                <c:v>0.38920001220703132</c:v>
              </c:pt>
              <c:pt idx="2924">
                <c:v>0.38829998779297198</c:v>
              </c:pt>
              <c:pt idx="2925">
                <c:v>0.3861000061035158</c:v>
              </c:pt>
              <c:pt idx="2926">
                <c:v>0.3831000061035158</c:v>
              </c:pt>
              <c:pt idx="2927">
                <c:v>0.3806000061035158</c:v>
              </c:pt>
              <c:pt idx="2928">
                <c:v>0.37939999389648793</c:v>
              </c:pt>
              <c:pt idx="2929">
                <c:v>0.37629998779297158</c:v>
              </c:pt>
              <c:pt idx="2930">
                <c:v>0.374500000000002</c:v>
              </c:pt>
              <c:pt idx="2931">
                <c:v>0.37389999389648793</c:v>
              </c:pt>
              <c:pt idx="2932">
                <c:v>0.37079998779297135</c:v>
              </c:pt>
              <c:pt idx="2933">
                <c:v>0.36960000610351562</c:v>
              </c:pt>
              <c:pt idx="2934">
                <c:v>0.36689999389648736</c:v>
              </c:pt>
              <c:pt idx="2935">
                <c:v>0.36379998779297118</c:v>
              </c:pt>
              <c:pt idx="2936">
                <c:v>0.36110000610351561</c:v>
              </c:pt>
              <c:pt idx="2937">
                <c:v>0.35989999389648725</c:v>
              </c:pt>
              <c:pt idx="2938">
                <c:v>0.35620001220703135</c:v>
              </c:pt>
              <c:pt idx="2939">
                <c:v>0.35529998779297101</c:v>
              </c:pt>
              <c:pt idx="2940">
                <c:v>0.35470001220703135</c:v>
              </c:pt>
              <c:pt idx="2941">
                <c:v>0.35100000000000031</c:v>
              </c:pt>
              <c:pt idx="2942">
                <c:v>0.34979998779297161</c:v>
              </c:pt>
              <c:pt idx="2943">
                <c:v>0.34700000000000147</c:v>
              </c:pt>
              <c:pt idx="2944">
                <c:v>0.34400000000000136</c:v>
              </c:pt>
              <c:pt idx="2945">
                <c:v>0.3415000000000013</c:v>
              </c:pt>
              <c:pt idx="2946">
                <c:v>0.34120001220703206</c:v>
              </c:pt>
              <c:pt idx="2947">
                <c:v>0.33820001220703327</c:v>
              </c:pt>
              <c:pt idx="2948">
                <c:v>0.33570001220703138</c:v>
              </c:pt>
              <c:pt idx="2949">
                <c:v>0.33360000610351581</c:v>
              </c:pt>
              <c:pt idx="2950">
                <c:v>0.33120001220703132</c:v>
              </c:pt>
              <c:pt idx="2951">
                <c:v>0.32870001220703132</c:v>
              </c:pt>
              <c:pt idx="2952">
                <c:v>0.32810000610351581</c:v>
              </c:pt>
              <c:pt idx="2953">
                <c:v>0.3241000061035158</c:v>
              </c:pt>
              <c:pt idx="2954">
                <c:v>0.32139999389648793</c:v>
              </c:pt>
              <c:pt idx="2955">
                <c:v>0.32050000000000223</c:v>
              </c:pt>
              <c:pt idx="2956">
                <c:v>0.31800000000000223</c:v>
              </c:pt>
              <c:pt idx="2957">
                <c:v>0.315000000000002</c:v>
              </c:pt>
              <c:pt idx="2958">
                <c:v>0.31410000610351568</c:v>
              </c:pt>
              <c:pt idx="2959">
                <c:v>0.311000000000002</c:v>
              </c:pt>
              <c:pt idx="2960">
                <c:v>0.30729998779297135</c:v>
              </c:pt>
              <c:pt idx="2961">
                <c:v>0.30700000000000038</c:v>
              </c:pt>
              <c:pt idx="2962">
                <c:v>0.30339999389648736</c:v>
              </c:pt>
              <c:pt idx="2963">
                <c:v>0.3012000122070313</c:v>
              </c:pt>
              <c:pt idx="2964">
                <c:v>0.29939999389648736</c:v>
              </c:pt>
              <c:pt idx="2965">
                <c:v>0.2982000122070313</c:v>
              </c:pt>
              <c:pt idx="2966">
                <c:v>0.29510000610351561</c:v>
              </c:pt>
              <c:pt idx="2967">
                <c:v>0.29239999389648691</c:v>
              </c:pt>
              <c:pt idx="2968">
                <c:v>0.29050000000000031</c:v>
              </c:pt>
              <c:pt idx="2969">
                <c:v>0.28720001220703134</c:v>
              </c:pt>
              <c:pt idx="2970">
                <c:v>0.2853999938964869</c:v>
              </c:pt>
              <c:pt idx="2971">
                <c:v>0.2826000061035156</c:v>
              </c:pt>
              <c:pt idx="2972">
                <c:v>0.27920001220703122</c:v>
              </c:pt>
              <c:pt idx="2973">
                <c:v>0.27889999389648662</c:v>
              </c:pt>
              <c:pt idx="2974">
                <c:v>0.27620001220703128</c:v>
              </c:pt>
              <c:pt idx="2975">
                <c:v>0.27379998779296882</c:v>
              </c:pt>
              <c:pt idx="2976">
                <c:v>0.27100000000000002</c:v>
              </c:pt>
              <c:pt idx="2977">
                <c:v>0.26889999389648639</c:v>
              </c:pt>
              <c:pt idx="2978">
                <c:v>0.26550000000000001</c:v>
              </c:pt>
              <c:pt idx="2979">
                <c:v>0.26429998779296882</c:v>
              </c:pt>
              <c:pt idx="2980">
                <c:v>0.26150000000000001</c:v>
              </c:pt>
              <c:pt idx="2981">
                <c:v>0.25789999389648438</c:v>
              </c:pt>
              <c:pt idx="2982">
                <c:v>0.25729998779296881</c:v>
              </c:pt>
              <c:pt idx="2983">
                <c:v>0.2556999969482423</c:v>
              </c:pt>
              <c:pt idx="2984">
                <c:v>0.25180000305175781</c:v>
              </c:pt>
              <c:pt idx="2985">
                <c:v>0.24989999389648673</c:v>
              </c:pt>
              <c:pt idx="2986">
                <c:v>0.24719999694824221</c:v>
              </c:pt>
              <c:pt idx="2987">
                <c:v>0.24439999389648662</c:v>
              </c:pt>
              <c:pt idx="2988">
                <c:v>0.24230000305175781</c:v>
              </c:pt>
              <c:pt idx="2989">
                <c:v>0.24019999694824221</c:v>
              </c:pt>
              <c:pt idx="2990">
                <c:v>0.2368000030517578</c:v>
              </c:pt>
              <c:pt idx="2991">
                <c:v>0.23439999389648625</c:v>
              </c:pt>
              <c:pt idx="2992">
                <c:v>0.23410000610351517</c:v>
              </c:pt>
              <c:pt idx="2993">
                <c:v>0.2306999969482422</c:v>
              </c:pt>
              <c:pt idx="2994">
                <c:v>0.22700000000000051</c:v>
              </c:pt>
              <c:pt idx="2995">
                <c:v>0.22550000000000051</c:v>
              </c:pt>
              <c:pt idx="2996">
                <c:v>0.22280000305175782</c:v>
              </c:pt>
              <c:pt idx="2997">
                <c:v>0.22030000305175768</c:v>
              </c:pt>
              <c:pt idx="2998">
                <c:v>0.21730000305175781</c:v>
              </c:pt>
              <c:pt idx="2999">
                <c:v>0.21480000305175781</c:v>
              </c:pt>
              <c:pt idx="3000">
                <c:v>0.21269999694824221</c:v>
              </c:pt>
              <c:pt idx="3001">
                <c:v>0.21150000000000024</c:v>
              </c:pt>
              <c:pt idx="3002">
                <c:v>0.2078000030517578</c:v>
              </c:pt>
              <c:pt idx="3003">
                <c:v>0.2046999969482422</c:v>
              </c:pt>
              <c:pt idx="3004">
                <c:v>0.2031999969482422</c:v>
              </c:pt>
              <c:pt idx="3005">
                <c:v>0.2001999969482422</c:v>
              </c:pt>
              <c:pt idx="3006">
                <c:v>0.19769999694824261</c:v>
              </c:pt>
              <c:pt idx="3007">
                <c:v>0.19589999389648638</c:v>
              </c:pt>
              <c:pt idx="3008">
                <c:v>0.19219999694824239</c:v>
              </c:pt>
              <c:pt idx="3009">
                <c:v>0.19130000305175782</c:v>
              </c:pt>
              <c:pt idx="3010">
                <c:v>0.18860000610351563</c:v>
              </c:pt>
              <c:pt idx="3011">
                <c:v>0.18519999694824221</c:v>
              </c:pt>
              <c:pt idx="3012">
                <c:v>0.18219999694824221</c:v>
              </c:pt>
              <c:pt idx="3013">
                <c:v>0.18000000000000024</c:v>
              </c:pt>
              <c:pt idx="3014">
                <c:v>0.17789999389648642</c:v>
              </c:pt>
              <c:pt idx="3015">
                <c:v>0.17510000610351562</c:v>
              </c:pt>
              <c:pt idx="3016">
                <c:v>0.1733000030517578</c:v>
              </c:pt>
              <c:pt idx="3017">
                <c:v>0.16960000610351517</c:v>
              </c:pt>
              <c:pt idx="3018">
                <c:v>0.16689999389648652</c:v>
              </c:pt>
              <c:pt idx="3019">
                <c:v>0.16539999389648638</c:v>
              </c:pt>
              <c:pt idx="3020">
                <c:v>0.16260000610351488</c:v>
              </c:pt>
              <c:pt idx="3021">
                <c:v>0.15930000305175784</c:v>
              </c:pt>
              <c:pt idx="3022">
                <c:v>0.15769999694824224</c:v>
              </c:pt>
              <c:pt idx="3023">
                <c:v>0.15500000000000044</c:v>
              </c:pt>
              <c:pt idx="3024">
                <c:v>0.15160000610351562</c:v>
              </c:pt>
              <c:pt idx="3025">
                <c:v>0.14980000305175781</c:v>
              </c:pt>
              <c:pt idx="3026">
                <c:v>0.14860000610351562</c:v>
              </c:pt>
              <c:pt idx="3027">
                <c:v>0.1451999969482422</c:v>
              </c:pt>
              <c:pt idx="3028">
                <c:v>0.14189999389648636</c:v>
              </c:pt>
              <c:pt idx="3029">
                <c:v>0.1403000030517578</c:v>
              </c:pt>
              <c:pt idx="3030">
                <c:v>0.13610000610351458</c:v>
              </c:pt>
              <c:pt idx="3031">
                <c:v>0.13480000305175782</c:v>
              </c:pt>
              <c:pt idx="3032">
                <c:v>0.13180000305175782</c:v>
              </c:pt>
              <c:pt idx="3033">
                <c:v>0.12869999694824219</c:v>
              </c:pt>
              <c:pt idx="3034">
                <c:v>0.12810000610351444</c:v>
              </c:pt>
              <c:pt idx="3035">
                <c:v>0.126</c:v>
              </c:pt>
              <c:pt idx="3036">
                <c:v>0.12200000000000009</c:v>
              </c:pt>
              <c:pt idx="3037">
                <c:v>0.11990000152587929</c:v>
              </c:pt>
              <c:pt idx="3038">
                <c:v>0.11650000000000027</c:v>
              </c:pt>
              <c:pt idx="3039">
                <c:v>0.11380000305175803</c:v>
              </c:pt>
              <c:pt idx="3040">
                <c:v>0.11130000305175801</c:v>
              </c:pt>
              <c:pt idx="3041">
                <c:v>0.10859999847412109</c:v>
              </c:pt>
              <c:pt idx="3042">
                <c:v>0.10700000000000012</c:v>
              </c:pt>
              <c:pt idx="3043">
                <c:v>0.10459999847412109</c:v>
              </c:pt>
              <c:pt idx="3044">
                <c:v>0.10280000305175782</c:v>
              </c:pt>
              <c:pt idx="3045">
                <c:v>9.9400001525879786E-2</c:v>
              </c:pt>
              <c:pt idx="3046">
                <c:v>9.7000000000000045E-2</c:v>
              </c:pt>
              <c:pt idx="3047">
                <c:v>9.3599998474122176E-2</c:v>
              </c:pt>
              <c:pt idx="3048">
                <c:v>9.1199996948243267E-2</c:v>
              </c:pt>
              <c:pt idx="3049">
                <c:v>8.8699996948243695E-2</c:v>
              </c:pt>
              <c:pt idx="3050">
                <c:v>8.5400001525878927E-2</c:v>
              </c:pt>
              <c:pt idx="3051">
                <c:v>8.4500000000000852E-2</c:v>
              </c:pt>
              <c:pt idx="3052">
                <c:v>8.1099998474121096E-2</c:v>
              </c:pt>
              <c:pt idx="3053">
                <c:v>7.9599998474121594E-2</c:v>
              </c:pt>
              <c:pt idx="3054">
                <c:v>7.5900001525878932E-2</c:v>
              </c:pt>
              <c:pt idx="3055">
                <c:v>7.4400001525879333E-2</c:v>
              </c:pt>
              <c:pt idx="3056">
                <c:v>7.1300003051757904E-2</c:v>
              </c:pt>
              <c:pt idx="3057">
                <c:v>6.8000000000000033E-2</c:v>
              </c:pt>
              <c:pt idx="3058">
                <c:v>6.6099998474121111E-2</c:v>
              </c:pt>
              <c:pt idx="3059">
                <c:v>6.4599998474121539E-2</c:v>
              </c:pt>
              <c:pt idx="3060">
                <c:v>6.0599998474121133E-2</c:v>
              </c:pt>
              <c:pt idx="3061">
                <c:v>5.8200000762939456E-2</c:v>
              </c:pt>
              <c:pt idx="3062">
                <c:v>5.5799999237061061E-2</c:v>
              </c:pt>
              <c:pt idx="3063">
                <c:v>5.3299999237060573E-2</c:v>
              </c:pt>
              <c:pt idx="3064">
                <c:v>5.0299999237060578E-2</c:v>
              </c:pt>
              <c:pt idx="3065">
                <c:v>4.8099998474121122E-2</c:v>
              </c:pt>
              <c:pt idx="3066">
                <c:v>4.5099998474121133E-2</c:v>
              </c:pt>
              <c:pt idx="3067">
                <c:v>4.3799999237060933E-2</c:v>
              </c:pt>
              <c:pt idx="3068">
                <c:v>4.0799999237060951E-2</c:v>
              </c:pt>
              <c:pt idx="3069">
                <c:v>3.7700000762939695E-2</c:v>
              </c:pt>
              <c:pt idx="3070">
                <c:v>3.4700000762939456E-2</c:v>
              </c:pt>
              <c:pt idx="3071">
                <c:v>3.2500000000000216E-2</c:v>
              </c:pt>
              <c:pt idx="3072">
                <c:v>2.9200000762939625E-2</c:v>
              </c:pt>
              <c:pt idx="3073">
                <c:v>2.7000000000000232E-2</c:v>
              </c:pt>
              <c:pt idx="3074">
                <c:v>2.5799999237060549E-2</c:v>
              </c:pt>
              <c:pt idx="3075">
                <c:v>2.3100000381469806E-2</c:v>
              </c:pt>
              <c:pt idx="3076">
                <c:v>1.9700000762939606E-2</c:v>
              </c:pt>
              <c:pt idx="3077">
                <c:v>1.7600000381469881E-2</c:v>
              </c:pt>
              <c:pt idx="3078">
                <c:v>1.450000000000007E-2</c:v>
              </c:pt>
              <c:pt idx="3079">
                <c:v>1.1500000000000125E-2</c:v>
              </c:pt>
              <c:pt idx="3080">
                <c:v>1.0000000000000063E-2</c:v>
              </c:pt>
              <c:pt idx="3081">
                <c:v>7.1999998092651578E-3</c:v>
              </c:pt>
              <c:pt idx="3082">
                <c:v>3.5000000000000283E-3</c:v>
              </c:pt>
              <c:pt idx="3083">
                <c:v>1.7000000476837347E-3</c:v>
              </c:pt>
              <c:pt idx="3084">
                <c:v>-4.0000000596046944E-4</c:v>
              </c:pt>
              <c:pt idx="3085">
                <c:v>-3.79999995231633E-3</c:v>
              </c:pt>
              <c:pt idx="3086">
                <c:v>-5.3000001907349322E-3</c:v>
              </c:pt>
              <c:pt idx="3087">
                <c:v>-8.6999998092652537E-3</c:v>
              </c:pt>
              <c:pt idx="3088">
                <c:v>-1.1699999809265225E-2</c:v>
              </c:pt>
              <c:pt idx="3089">
                <c:v>-1.450000000000007E-2</c:v>
              </c:pt>
              <c:pt idx="3090">
                <c:v>-1.6600000381469877E-2</c:v>
              </c:pt>
              <c:pt idx="3091">
                <c:v>-1.9700000762939606E-2</c:v>
              </c:pt>
              <c:pt idx="3092">
                <c:v>-2.0000000000000052E-2</c:v>
              </c:pt>
              <c:pt idx="3093">
                <c:v>-2.2399999618530411E-2</c:v>
              </c:pt>
              <c:pt idx="3094">
                <c:v>-2.6700000762939612E-2</c:v>
              </c:pt>
              <c:pt idx="3095">
                <c:v>-2.8500000000000001E-2</c:v>
              </c:pt>
              <c:pt idx="3096">
                <c:v>-3.1899999618530551E-2</c:v>
              </c:pt>
              <c:pt idx="3097">
                <c:v>-3.4299999237060556E-2</c:v>
              </c:pt>
              <c:pt idx="3098">
                <c:v>-3.6200000762939701E-2</c:v>
              </c:pt>
              <c:pt idx="3099">
                <c:v>-3.9500000000000042E-2</c:v>
              </c:pt>
              <c:pt idx="3100">
                <c:v>-4.2900001525878924E-2</c:v>
              </c:pt>
              <c:pt idx="3101">
                <c:v>-4.4099998474121514E-2</c:v>
              </c:pt>
              <c:pt idx="3102">
                <c:v>-4.5900001525878913E-2</c:v>
              </c:pt>
              <c:pt idx="3103">
                <c:v>-4.9599998474121498E-2</c:v>
              </c:pt>
              <c:pt idx="3104">
                <c:v>-5.1700000762939465E-2</c:v>
              </c:pt>
              <c:pt idx="3105">
                <c:v>-5.4200000762939453E-2</c:v>
              </c:pt>
              <c:pt idx="3106">
                <c:v>-5.6299999237060562E-2</c:v>
              </c:pt>
              <c:pt idx="3107">
                <c:v>-5.9700000762939513E-2</c:v>
              </c:pt>
              <c:pt idx="3108">
                <c:v>-6.1500000000000013E-2</c:v>
              </c:pt>
              <c:pt idx="3109">
                <c:v>-6.3299999237060561E-2</c:v>
              </c:pt>
              <c:pt idx="3110">
                <c:v>-6.5800003051757913E-2</c:v>
              </c:pt>
              <c:pt idx="3111">
                <c:v>-6.8500000000000033E-2</c:v>
              </c:pt>
              <c:pt idx="3112">
                <c:v>-7.1000000000000021E-2</c:v>
              </c:pt>
              <c:pt idx="3113">
                <c:v>-7.4300003051758365E-2</c:v>
              </c:pt>
              <c:pt idx="3114">
                <c:v>-7.6500000000000012E-2</c:v>
              </c:pt>
              <c:pt idx="3115">
                <c:v>-7.9500000000000473E-2</c:v>
              </c:pt>
              <c:pt idx="3116">
                <c:v>-8.2000000000000003E-2</c:v>
              </c:pt>
              <c:pt idx="3117">
                <c:v>-8.4400001525878968E-2</c:v>
              </c:pt>
              <c:pt idx="3118">
                <c:v>-8.5900001525879816E-2</c:v>
              </c:pt>
              <c:pt idx="3119">
                <c:v>-8.9000000000000246E-2</c:v>
              </c:pt>
              <c:pt idx="3120">
                <c:v>-9.0500000000000747E-2</c:v>
              </c:pt>
              <c:pt idx="3121">
                <c:v>-9.4500000000000806E-2</c:v>
              </c:pt>
              <c:pt idx="3122">
                <c:v>-9.6300003051757829E-2</c:v>
              </c:pt>
              <c:pt idx="3123">
                <c:v>-9.7800003051757844E-2</c:v>
              </c:pt>
              <c:pt idx="3124">
                <c:v>-0.10119999694824219</c:v>
              </c:pt>
              <c:pt idx="3125">
                <c:v>-0.10359999847412109</c:v>
              </c:pt>
              <c:pt idx="3126">
                <c:v>-0.10669999694824278</c:v>
              </c:pt>
              <c:pt idx="3127">
                <c:v>-0.10850000000000012</c:v>
              </c:pt>
              <c:pt idx="3128">
                <c:v>-0.11159999847412111</c:v>
              </c:pt>
              <c:pt idx="3129">
                <c:v>-0.11280000305175801</c:v>
              </c:pt>
              <c:pt idx="3130">
                <c:v>-0.11580000305175804</c:v>
              </c:pt>
              <c:pt idx="3131">
                <c:v>-0.1191999969482429</c:v>
              </c:pt>
              <c:pt idx="3132">
                <c:v>-0.1204000015258789</c:v>
              </c:pt>
              <c:pt idx="3133">
                <c:v>-0.12319999694824278</c:v>
              </c:pt>
              <c:pt idx="3134">
                <c:v>-0.12590000152587891</c:v>
              </c:pt>
              <c:pt idx="3135">
                <c:v>-0.12869999694824219</c:v>
              </c:pt>
              <c:pt idx="3136">
                <c:v>-0.13080000305175782</c:v>
              </c:pt>
              <c:pt idx="3137">
                <c:v>-0.13360000610351458</c:v>
              </c:pt>
              <c:pt idx="3138">
                <c:v>-0.13480000305175782</c:v>
              </c:pt>
              <c:pt idx="3139">
                <c:v>-0.13839999389648619</c:v>
              </c:pt>
              <c:pt idx="3140">
                <c:v>-0.14089999389648625</c:v>
              </c:pt>
              <c:pt idx="3141">
                <c:v>-0.14239999389648636</c:v>
              </c:pt>
              <c:pt idx="3142">
                <c:v>-0.1448000030517578</c:v>
              </c:pt>
              <c:pt idx="3143">
                <c:v>-0.14819999694824221</c:v>
              </c:pt>
              <c:pt idx="3144">
                <c:v>-0.14969999694824221</c:v>
              </c:pt>
              <c:pt idx="3145">
                <c:v>-0.15219999694824221</c:v>
              </c:pt>
              <c:pt idx="3146">
                <c:v>-0.15369999694824221</c:v>
              </c:pt>
              <c:pt idx="3147">
                <c:v>-0.15610000610351563</c:v>
              </c:pt>
              <c:pt idx="3148">
                <c:v>-0.15889999389648679</c:v>
              </c:pt>
              <c:pt idx="3149">
                <c:v>-0.16230000305175787</c:v>
              </c:pt>
              <c:pt idx="3150">
                <c:v>-0.16410000610351488</c:v>
              </c:pt>
              <c:pt idx="3151">
                <c:v>-0.16619999694824261</c:v>
              </c:pt>
              <c:pt idx="3152">
                <c:v>-0.16989999389648661</c:v>
              </c:pt>
              <c:pt idx="3153">
                <c:v>-0.17050000000000001</c:v>
              </c:pt>
              <c:pt idx="3154">
                <c:v>-0.17360000610351517</c:v>
              </c:pt>
              <c:pt idx="3155">
                <c:v>-0.1748000030517578</c:v>
              </c:pt>
              <c:pt idx="3156">
                <c:v>-0.17719999694824221</c:v>
              </c:pt>
              <c:pt idx="3157">
                <c:v>-0.17969999694824221</c:v>
              </c:pt>
              <c:pt idx="3158">
                <c:v>-0.18210000610351562</c:v>
              </c:pt>
              <c:pt idx="3159">
                <c:v>-0.18519999694824221</c:v>
              </c:pt>
              <c:pt idx="3160">
                <c:v>-0.18639999389648665</c:v>
              </c:pt>
              <c:pt idx="3161">
                <c:v>-0.18910000610351563</c:v>
              </c:pt>
              <c:pt idx="3162">
                <c:v>-0.19100000000000045</c:v>
              </c:pt>
              <c:pt idx="3163">
                <c:v>-0.19339999389648632</c:v>
              </c:pt>
              <c:pt idx="3164">
                <c:v>-0.19550000000000051</c:v>
              </c:pt>
              <c:pt idx="3165">
                <c:v>-0.19800000000000051</c:v>
              </c:pt>
              <c:pt idx="3166">
                <c:v>-0.19950000000000059</c:v>
              </c:pt>
              <c:pt idx="3167">
                <c:v>-0.20289999389648619</c:v>
              </c:pt>
              <c:pt idx="3168">
                <c:v>-0.2038000030517578</c:v>
              </c:pt>
              <c:pt idx="3169">
                <c:v>-0.2068000030517578</c:v>
              </c:pt>
              <c:pt idx="3170">
                <c:v>-0.2093000030517578</c:v>
              </c:pt>
              <c:pt idx="3171">
                <c:v>-0.21139999389648662</c:v>
              </c:pt>
              <c:pt idx="3172">
                <c:v>-0.21230000305175781</c:v>
              </c:pt>
              <c:pt idx="3173">
                <c:v>-0.21569999694824221</c:v>
              </c:pt>
              <c:pt idx="3174">
                <c:v>-0.21780000305175781</c:v>
              </c:pt>
              <c:pt idx="3175">
                <c:v>-0.21869999694824221</c:v>
              </c:pt>
              <c:pt idx="3176">
                <c:v>-0.22150000000000045</c:v>
              </c:pt>
              <c:pt idx="3177">
                <c:v>-0.22480000305175787</c:v>
              </c:pt>
              <c:pt idx="3178">
                <c:v>-0.22610000610351488</c:v>
              </c:pt>
              <c:pt idx="3179">
                <c:v>-0.22880000305175788</c:v>
              </c:pt>
              <c:pt idx="3180">
                <c:v>-0.23100000000000001</c:v>
              </c:pt>
              <c:pt idx="3181">
                <c:v>-0.2321999969482422</c:v>
              </c:pt>
              <c:pt idx="3182">
                <c:v>-0.2343000030517578</c:v>
              </c:pt>
              <c:pt idx="3183">
                <c:v>-0.23710000610351517</c:v>
              </c:pt>
              <c:pt idx="3184">
                <c:v>-0.23919999694824221</c:v>
              </c:pt>
              <c:pt idx="3185">
                <c:v>-0.24160000610351562</c:v>
              </c:pt>
              <c:pt idx="3186">
                <c:v>-0.24319999694824221</c:v>
              </c:pt>
              <c:pt idx="3187">
                <c:v>-0.24560000610351562</c:v>
              </c:pt>
              <c:pt idx="3188">
                <c:v>-0.24869999694824221</c:v>
              </c:pt>
              <c:pt idx="3189">
                <c:v>-0.24989999389648673</c:v>
              </c:pt>
              <c:pt idx="3190">
                <c:v>-0.25139999389648438</c:v>
              </c:pt>
              <c:pt idx="3191">
                <c:v>-0.2545</c:v>
              </c:pt>
              <c:pt idx="3192">
                <c:v>-0.25600000000000001</c:v>
              </c:pt>
              <c:pt idx="3193">
                <c:v>-0.25689999389648438</c:v>
              </c:pt>
              <c:pt idx="3194">
                <c:v>-0.25970001220703126</c:v>
              </c:pt>
              <c:pt idx="3195">
                <c:v>-0.26239999389648438</c:v>
              </c:pt>
              <c:pt idx="3196">
                <c:v>-0.26329998779296881</c:v>
              </c:pt>
              <c:pt idx="3197">
                <c:v>-0.26670001220703127</c:v>
              </c:pt>
              <c:pt idx="3198">
                <c:v>-0.26879998779296882</c:v>
              </c:pt>
              <c:pt idx="3199">
                <c:v>-0.26910000610351564</c:v>
              </c:pt>
              <c:pt idx="3200">
                <c:v>-0.27029998779296882</c:v>
              </c:pt>
              <c:pt idx="3201">
                <c:v>-0.27400000000000002</c:v>
              </c:pt>
              <c:pt idx="3202">
                <c:v>-0.27550000000000002</c:v>
              </c:pt>
              <c:pt idx="3203">
                <c:v>-0.27679998779296888</c:v>
              </c:pt>
              <c:pt idx="3204">
                <c:v>-0.27950000000000008</c:v>
              </c:pt>
              <c:pt idx="3205">
                <c:v>-0.28070001220703122</c:v>
              </c:pt>
              <c:pt idx="3206">
                <c:v>-0.2841000061035156</c:v>
              </c:pt>
              <c:pt idx="3207">
                <c:v>-0.2841000061035156</c:v>
              </c:pt>
              <c:pt idx="3208">
                <c:v>-0.2858999938964869</c:v>
              </c:pt>
              <c:pt idx="3209">
                <c:v>-0.28870001220703134</c:v>
              </c:pt>
              <c:pt idx="3210">
                <c:v>-0.29020001220703134</c:v>
              </c:pt>
              <c:pt idx="3211">
                <c:v>-0.29229998779297101</c:v>
              </c:pt>
              <c:pt idx="3212">
                <c:v>-0.29479998779297101</c:v>
              </c:pt>
              <c:pt idx="3213">
                <c:v>-0.29750000000000032</c:v>
              </c:pt>
              <c:pt idx="3214">
                <c:v>-0.29810000610351561</c:v>
              </c:pt>
              <c:pt idx="3215">
                <c:v>-0.30029998779297107</c:v>
              </c:pt>
              <c:pt idx="3216">
                <c:v>-0.30360000610351562</c:v>
              </c:pt>
              <c:pt idx="3217">
                <c:v>-0.3027000122070313</c:v>
              </c:pt>
              <c:pt idx="3218">
                <c:v>-0.30389999389648736</c:v>
              </c:pt>
              <c:pt idx="3219">
                <c:v>-0.30700000000000038</c:v>
              </c:pt>
              <c:pt idx="3220">
                <c:v>-0.30789999389648742</c:v>
              </c:pt>
              <c:pt idx="3221">
                <c:v>-0.30970001220703131</c:v>
              </c:pt>
              <c:pt idx="3222">
                <c:v>-0.31310000610351568</c:v>
              </c:pt>
              <c:pt idx="3223">
                <c:v>-0.31339999389648793</c:v>
              </c:pt>
              <c:pt idx="3224">
                <c:v>-0.315500000000002</c:v>
              </c:pt>
              <c:pt idx="3225">
                <c:v>-0.3186000061035158</c:v>
              </c:pt>
              <c:pt idx="3226">
                <c:v>-0.31829998779297175</c:v>
              </c:pt>
              <c:pt idx="3227">
                <c:v>-0.31889999389648793</c:v>
              </c:pt>
              <c:pt idx="3228">
                <c:v>-0.32250000000000223</c:v>
              </c:pt>
              <c:pt idx="3229">
                <c:v>-0.32289999389648794</c:v>
              </c:pt>
              <c:pt idx="3230">
                <c:v>-0.32439999389648794</c:v>
              </c:pt>
              <c:pt idx="3231">
                <c:v>-0.32679998779297215</c:v>
              </c:pt>
              <c:pt idx="3232">
                <c:v>-0.32839999389648838</c:v>
              </c:pt>
              <c:pt idx="3233">
                <c:v>-0.32989999389648839</c:v>
              </c:pt>
              <c:pt idx="3234">
                <c:v>-0.33170001220703138</c:v>
              </c:pt>
              <c:pt idx="3235">
                <c:v>-0.33289999389648839</c:v>
              </c:pt>
              <c:pt idx="3236">
                <c:v>-0.33420001220703138</c:v>
              </c:pt>
              <c:pt idx="3237">
                <c:v>-0.33629998779297238</c:v>
              </c:pt>
              <c:pt idx="3238">
                <c:v>-0.33720001220703238</c:v>
              </c:pt>
              <c:pt idx="3239">
                <c:v>-0.33839999389648889</c:v>
              </c:pt>
              <c:pt idx="3240">
                <c:v>-0.3415000000000013</c:v>
              </c:pt>
              <c:pt idx="3241">
                <c:v>-0.34329998779297138</c:v>
              </c:pt>
              <c:pt idx="3242">
                <c:v>-0.34389999389648757</c:v>
              </c:pt>
              <c:pt idx="3243">
                <c:v>-0.34539999389648751</c:v>
              </c:pt>
              <c:pt idx="3244">
                <c:v>-0.34670001220703217</c:v>
              </c:pt>
              <c:pt idx="3245">
                <c:v>-0.34729998779297155</c:v>
              </c:pt>
              <c:pt idx="3246">
                <c:v>-0.34970001220703234</c:v>
              </c:pt>
              <c:pt idx="3247">
                <c:v>-0.35129998779297095</c:v>
              </c:pt>
              <c:pt idx="3248">
                <c:v>-0.352799987792971</c:v>
              </c:pt>
              <c:pt idx="3249">
                <c:v>-0.35429998779297101</c:v>
              </c:pt>
              <c:pt idx="3250">
                <c:v>-0.35550000000000032</c:v>
              </c:pt>
              <c:pt idx="3251">
                <c:v>-0.35610000610351561</c:v>
              </c:pt>
              <c:pt idx="3252">
                <c:v>-0.35770001220703135</c:v>
              </c:pt>
              <c:pt idx="3253">
                <c:v>-0.36010000610351561</c:v>
              </c:pt>
              <c:pt idx="3254">
                <c:v>-0.36039999389648736</c:v>
              </c:pt>
              <c:pt idx="3255">
                <c:v>-0.36189999389648736</c:v>
              </c:pt>
              <c:pt idx="3256">
                <c:v>-0.36410000610351562</c:v>
              </c:pt>
              <c:pt idx="3257">
                <c:v>-0.36410000610351562</c:v>
              </c:pt>
              <c:pt idx="3258">
                <c:v>-0.36529998779297135</c:v>
              </c:pt>
              <c:pt idx="3259">
                <c:v>-0.36679998779297135</c:v>
              </c:pt>
              <c:pt idx="3260">
                <c:v>-0.3687000122070313</c:v>
              </c:pt>
              <c:pt idx="3261">
                <c:v>-0.36900000000000038</c:v>
              </c:pt>
              <c:pt idx="3262">
                <c:v>-0.37110000610351562</c:v>
              </c:pt>
              <c:pt idx="3263">
                <c:v>-0.37170001220703131</c:v>
              </c:pt>
              <c:pt idx="3264">
                <c:v>-0.37200000000000188</c:v>
              </c:pt>
              <c:pt idx="3265">
                <c:v>-0.374500000000002</c:v>
              </c:pt>
              <c:pt idx="3266">
                <c:v>-0.37479998779297136</c:v>
              </c:pt>
              <c:pt idx="3267">
                <c:v>-0.37660000610351568</c:v>
              </c:pt>
              <c:pt idx="3268">
                <c:v>-0.37720001220703131</c:v>
              </c:pt>
              <c:pt idx="3269">
                <c:v>-0.37839999389648793</c:v>
              </c:pt>
              <c:pt idx="3270">
                <c:v>-0.38000000000000222</c:v>
              </c:pt>
              <c:pt idx="3271">
                <c:v>-0.38150000000000223</c:v>
              </c:pt>
              <c:pt idx="3272">
                <c:v>-0.38179998779297175</c:v>
              </c:pt>
              <c:pt idx="3273">
                <c:v>-0.38179998779297175</c:v>
              </c:pt>
              <c:pt idx="3274">
                <c:v>-0.38300000000000223</c:v>
              </c:pt>
              <c:pt idx="3275">
                <c:v>-0.3851000061035158</c:v>
              </c:pt>
              <c:pt idx="3276">
                <c:v>-0.38539999389648794</c:v>
              </c:pt>
              <c:pt idx="3277">
                <c:v>-0.3876000061035158</c:v>
              </c:pt>
              <c:pt idx="3278">
                <c:v>-0.38729998779297176</c:v>
              </c:pt>
              <c:pt idx="3279">
                <c:v>-0.38850000000000223</c:v>
              </c:pt>
              <c:pt idx="3280">
                <c:v>-0.39060000610351581</c:v>
              </c:pt>
              <c:pt idx="3281">
                <c:v>-0.39089999389648838</c:v>
              </c:pt>
              <c:pt idx="3282">
                <c:v>-0.39220001220703132</c:v>
              </c:pt>
              <c:pt idx="3283">
                <c:v>-0.39279998779297237</c:v>
              </c:pt>
              <c:pt idx="3284">
                <c:v>-0.39370001220703132</c:v>
              </c:pt>
              <c:pt idx="3285">
                <c:v>-0.39370001220703132</c:v>
              </c:pt>
              <c:pt idx="3286">
                <c:v>-0.39520001220703138</c:v>
              </c:pt>
              <c:pt idx="3287">
                <c:v>-0.39579998779297237</c:v>
              </c:pt>
              <c:pt idx="3288">
                <c:v>-0.39610000610351581</c:v>
              </c:pt>
              <c:pt idx="3289">
                <c:v>-0.39800000000000257</c:v>
              </c:pt>
              <c:pt idx="3290">
                <c:v>-0.39860000610351581</c:v>
              </c:pt>
              <c:pt idx="3291">
                <c:v>-0.39889999389648884</c:v>
              </c:pt>
              <c:pt idx="3292">
                <c:v>-0.39979998779297238</c:v>
              </c:pt>
              <c:pt idx="3293">
                <c:v>-0.40039999389648662</c:v>
              </c:pt>
              <c:pt idx="3294">
                <c:v>-0.40070001220703128</c:v>
              </c:pt>
              <c:pt idx="3295">
                <c:v>-0.40220001220703128</c:v>
              </c:pt>
              <c:pt idx="3296">
                <c:v>-0.40320001220703128</c:v>
              </c:pt>
              <c:pt idx="3297">
                <c:v>-0.40350000000000008</c:v>
              </c:pt>
              <c:pt idx="3298">
                <c:v>-0.40529998779296988</c:v>
              </c:pt>
              <c:pt idx="3299">
                <c:v>-0.40500000000000008</c:v>
              </c:pt>
              <c:pt idx="3300">
                <c:v>-0.4056000061035156</c:v>
              </c:pt>
              <c:pt idx="3301">
                <c:v>-0.40679998779297077</c:v>
              </c:pt>
              <c:pt idx="3302">
                <c:v>-0.4071000061035156</c:v>
              </c:pt>
              <c:pt idx="3303">
                <c:v>-0.40770001220703128</c:v>
              </c:pt>
              <c:pt idx="3304">
                <c:v>-0.40800000000000008</c:v>
              </c:pt>
              <c:pt idx="3305">
                <c:v>-0.40900000000000031</c:v>
              </c:pt>
              <c:pt idx="3306">
                <c:v>-0.40870001220703128</c:v>
              </c:pt>
              <c:pt idx="3307">
                <c:v>-0.41020001220703128</c:v>
              </c:pt>
              <c:pt idx="3308">
                <c:v>-0.4113999938964869</c:v>
              </c:pt>
              <c:pt idx="3309">
                <c:v>-0.41170001220703134</c:v>
              </c:pt>
              <c:pt idx="3310">
                <c:v>-0.41229998779297078</c:v>
              </c:pt>
              <c:pt idx="3311">
                <c:v>-0.4126000061035156</c:v>
              </c:pt>
              <c:pt idx="3312">
                <c:v>-0.41289999389648691</c:v>
              </c:pt>
              <c:pt idx="3313">
                <c:v>-0.41320001220703134</c:v>
              </c:pt>
              <c:pt idx="3314">
                <c:v>-0.41510000610351561</c:v>
              </c:pt>
              <c:pt idx="3315">
                <c:v>-0.41450000000000031</c:v>
              </c:pt>
              <c:pt idx="3316">
                <c:v>-0.414799987792971</c:v>
              </c:pt>
              <c:pt idx="3317">
                <c:v>-0.41570001220703134</c:v>
              </c:pt>
              <c:pt idx="3318">
                <c:v>-0.41539999389648691</c:v>
              </c:pt>
              <c:pt idx="3319">
                <c:v>-0.41660000610351561</c:v>
              </c:pt>
              <c:pt idx="3320">
                <c:v>-0.41689999389648691</c:v>
              </c:pt>
              <c:pt idx="3321">
                <c:v>-0.41689999389648691</c:v>
              </c:pt>
              <c:pt idx="3322">
                <c:v>-0.41720001220703135</c:v>
              </c:pt>
              <c:pt idx="3323">
                <c:v>-0.41870001220703135</c:v>
              </c:pt>
              <c:pt idx="3324">
                <c:v>-0.41779998779297101</c:v>
              </c:pt>
              <c:pt idx="3325">
                <c:v>-0.41929998779297101</c:v>
              </c:pt>
              <c:pt idx="3326">
                <c:v>-0.41989999389648691</c:v>
              </c:pt>
              <c:pt idx="3327">
                <c:v>-0.41960000610351561</c:v>
              </c:pt>
              <c:pt idx="3328">
                <c:v>-0.41960000610351561</c:v>
              </c:pt>
              <c:pt idx="3329">
                <c:v>-0.42060000610351561</c:v>
              </c:pt>
              <c:pt idx="3330">
                <c:v>-0.42029998779297101</c:v>
              </c:pt>
              <c:pt idx="3331">
                <c:v>-0.42029998779297101</c:v>
              </c:pt>
              <c:pt idx="3332">
                <c:v>-0.42089999389648702</c:v>
              </c:pt>
              <c:pt idx="3333">
                <c:v>-0.42029998779297101</c:v>
              </c:pt>
              <c:pt idx="3334">
                <c:v>-0.42179998779297101</c:v>
              </c:pt>
              <c:pt idx="3335">
                <c:v>-0.42150000000000032</c:v>
              </c:pt>
              <c:pt idx="3336">
                <c:v>-0.42210000610351561</c:v>
              </c:pt>
              <c:pt idx="3337">
                <c:v>-0.42179998779297101</c:v>
              </c:pt>
              <c:pt idx="3338">
                <c:v>-0.42270001220703135</c:v>
              </c:pt>
              <c:pt idx="3339">
                <c:v>-0.42210000610351561</c:v>
              </c:pt>
              <c:pt idx="3340">
                <c:v>-0.42239999389648725</c:v>
              </c:pt>
              <c:pt idx="3341">
                <c:v>-0.42389999389648736</c:v>
              </c:pt>
              <c:pt idx="3342">
                <c:v>-0.42210000610351561</c:v>
              </c:pt>
              <c:pt idx="3343">
                <c:v>-0.42329998779297101</c:v>
              </c:pt>
              <c:pt idx="3344">
                <c:v>-0.4242000122070313</c:v>
              </c:pt>
              <c:pt idx="3345">
                <c:v>-0.42210000610351561</c:v>
              </c:pt>
              <c:pt idx="3346">
                <c:v>-0.42300000000000032</c:v>
              </c:pt>
              <c:pt idx="3347">
                <c:v>-0.42360000610351561</c:v>
              </c:pt>
              <c:pt idx="3348">
                <c:v>-0.42300000000000032</c:v>
              </c:pt>
              <c:pt idx="3349">
                <c:v>-0.42270001220703135</c:v>
              </c:pt>
              <c:pt idx="3350">
                <c:v>-0.42389999389648736</c:v>
              </c:pt>
              <c:pt idx="3351">
                <c:v>-0.42329998779297101</c:v>
              </c:pt>
              <c:pt idx="3352">
                <c:v>-0.42300000000000032</c:v>
              </c:pt>
              <c:pt idx="3353">
                <c:v>-0.42389999389648736</c:v>
              </c:pt>
              <c:pt idx="3354">
                <c:v>-0.42329998779297101</c:v>
              </c:pt>
              <c:pt idx="3355">
                <c:v>-0.42270001220703135</c:v>
              </c:pt>
              <c:pt idx="3356">
                <c:v>-0.42329998779297101</c:v>
              </c:pt>
              <c:pt idx="3357">
                <c:v>-0.42389999389648736</c:v>
              </c:pt>
              <c:pt idx="3358">
                <c:v>-0.42270001220703135</c:v>
              </c:pt>
              <c:pt idx="3359">
                <c:v>-0.42329998779297101</c:v>
              </c:pt>
              <c:pt idx="3360">
                <c:v>-0.42360000610351561</c:v>
              </c:pt>
              <c:pt idx="3361">
                <c:v>-0.42300000000000032</c:v>
              </c:pt>
              <c:pt idx="3362">
                <c:v>-0.42360000610351561</c:v>
              </c:pt>
              <c:pt idx="3363">
                <c:v>-0.42360000610351561</c:v>
              </c:pt>
              <c:pt idx="3364">
                <c:v>-0.42179998779297101</c:v>
              </c:pt>
              <c:pt idx="3365">
                <c:v>-0.42270001220703135</c:v>
              </c:pt>
              <c:pt idx="3366">
                <c:v>-0.42300000000000032</c:v>
              </c:pt>
              <c:pt idx="3367">
                <c:v>-0.42179998779297101</c:v>
              </c:pt>
              <c:pt idx="3368">
                <c:v>-0.42239999389648725</c:v>
              </c:pt>
              <c:pt idx="3369">
                <c:v>-0.42300000000000032</c:v>
              </c:pt>
              <c:pt idx="3370">
                <c:v>-0.42089999389648702</c:v>
              </c:pt>
              <c:pt idx="3371">
                <c:v>-0.42210000610351561</c:v>
              </c:pt>
              <c:pt idx="3372">
                <c:v>-0.42179998779297101</c:v>
              </c:pt>
              <c:pt idx="3373">
                <c:v>-0.42089999389648702</c:v>
              </c:pt>
              <c:pt idx="3374">
                <c:v>-0.42029998779297101</c:v>
              </c:pt>
              <c:pt idx="3375">
                <c:v>-0.42179998779297101</c:v>
              </c:pt>
              <c:pt idx="3376">
                <c:v>-0.42089999389648702</c:v>
              </c:pt>
              <c:pt idx="3377">
                <c:v>-0.42150000000000032</c:v>
              </c:pt>
              <c:pt idx="3378">
                <c:v>-0.42029998779297101</c:v>
              </c:pt>
              <c:pt idx="3379">
                <c:v>-0.42089999389648702</c:v>
              </c:pt>
              <c:pt idx="3380">
                <c:v>-0.41989999389648691</c:v>
              </c:pt>
              <c:pt idx="3381">
                <c:v>-0.41989999389648691</c:v>
              </c:pt>
              <c:pt idx="3382">
                <c:v>-0.41900000000000032</c:v>
              </c:pt>
              <c:pt idx="3383">
                <c:v>-0.41900000000000032</c:v>
              </c:pt>
              <c:pt idx="3384">
                <c:v>-0.41900000000000032</c:v>
              </c:pt>
              <c:pt idx="3385">
                <c:v>-0.41839999389648691</c:v>
              </c:pt>
              <c:pt idx="3386">
                <c:v>-0.41870001220703135</c:v>
              </c:pt>
              <c:pt idx="3387">
                <c:v>-0.41750000000000032</c:v>
              </c:pt>
              <c:pt idx="3388">
                <c:v>-0.41720001220703135</c:v>
              </c:pt>
              <c:pt idx="3389">
                <c:v>-0.41779998779297101</c:v>
              </c:pt>
              <c:pt idx="3390">
                <c:v>-0.41660000610351561</c:v>
              </c:pt>
              <c:pt idx="3391">
                <c:v>-0.41660000610351561</c:v>
              </c:pt>
              <c:pt idx="3392">
                <c:v>-0.416299987792971</c:v>
              </c:pt>
              <c:pt idx="3393">
                <c:v>-0.41689999389648691</c:v>
              </c:pt>
              <c:pt idx="3394">
                <c:v>-0.414799987792971</c:v>
              </c:pt>
              <c:pt idx="3395">
                <c:v>-0.41510000610351561</c:v>
              </c:pt>
              <c:pt idx="3396">
                <c:v>-0.41450000000000031</c:v>
              </c:pt>
              <c:pt idx="3397">
                <c:v>-0.41510000610351561</c:v>
              </c:pt>
              <c:pt idx="3398">
                <c:v>-0.41379998779297095</c:v>
              </c:pt>
              <c:pt idx="3399">
                <c:v>-0.41410000610351561</c:v>
              </c:pt>
              <c:pt idx="3400">
                <c:v>-0.4126000061035156</c:v>
              </c:pt>
              <c:pt idx="3401">
                <c:v>-0.4126000061035156</c:v>
              </c:pt>
              <c:pt idx="3402">
                <c:v>-0.4126000061035156</c:v>
              </c:pt>
              <c:pt idx="3403">
                <c:v>-0.41200000000000031</c:v>
              </c:pt>
              <c:pt idx="3404">
                <c:v>-0.41200000000000031</c:v>
              </c:pt>
              <c:pt idx="3405">
                <c:v>-0.41200000000000031</c:v>
              </c:pt>
              <c:pt idx="3406">
                <c:v>-0.4098999938964869</c:v>
              </c:pt>
              <c:pt idx="3407">
                <c:v>-0.4098999938964869</c:v>
              </c:pt>
              <c:pt idx="3408">
                <c:v>-0.4098999938964869</c:v>
              </c:pt>
              <c:pt idx="3409">
                <c:v>-0.4098999938964869</c:v>
              </c:pt>
              <c:pt idx="3410">
                <c:v>-0.40739999389648662</c:v>
              </c:pt>
              <c:pt idx="3411">
                <c:v>-0.40800000000000008</c:v>
              </c:pt>
              <c:pt idx="3412">
                <c:v>-0.40770001220703128</c:v>
              </c:pt>
              <c:pt idx="3413">
                <c:v>-0.4056000061035156</c:v>
              </c:pt>
              <c:pt idx="3414">
                <c:v>-0.40620001220703122</c:v>
              </c:pt>
              <c:pt idx="3415">
                <c:v>-0.4056000061035156</c:v>
              </c:pt>
              <c:pt idx="3416">
                <c:v>-0.40439999389648662</c:v>
              </c:pt>
              <c:pt idx="3417">
                <c:v>-0.40589999389648662</c:v>
              </c:pt>
              <c:pt idx="3418">
                <c:v>-0.40500000000000008</c:v>
              </c:pt>
              <c:pt idx="3419">
                <c:v>-0.40410000610351565</c:v>
              </c:pt>
              <c:pt idx="3420">
                <c:v>-0.40470001220703122</c:v>
              </c:pt>
              <c:pt idx="3421">
                <c:v>-0.40350000000000008</c:v>
              </c:pt>
              <c:pt idx="3422">
                <c:v>-0.40189999389648662</c:v>
              </c:pt>
              <c:pt idx="3423">
                <c:v>-0.40160000610351565</c:v>
              </c:pt>
              <c:pt idx="3424">
                <c:v>-0.40189999389648662</c:v>
              </c:pt>
              <c:pt idx="3425">
                <c:v>-0.39889999389648884</c:v>
              </c:pt>
              <c:pt idx="3426">
                <c:v>-0.39979998779297238</c:v>
              </c:pt>
              <c:pt idx="3427">
                <c:v>-0.39979998779297238</c:v>
              </c:pt>
              <c:pt idx="3428">
                <c:v>-0.39920001220703188</c:v>
              </c:pt>
              <c:pt idx="3429">
                <c:v>-0.39800000000000257</c:v>
              </c:pt>
              <c:pt idx="3430">
                <c:v>-0.39829998779297238</c:v>
              </c:pt>
              <c:pt idx="3431">
                <c:v>-0.39700000000000257</c:v>
              </c:pt>
              <c:pt idx="3432">
                <c:v>-0.39670001220703138</c:v>
              </c:pt>
              <c:pt idx="3433">
                <c:v>-0.39639999389648856</c:v>
              </c:pt>
              <c:pt idx="3434">
                <c:v>-0.39429998779297237</c:v>
              </c:pt>
              <c:pt idx="3435">
                <c:v>-0.39489999389648839</c:v>
              </c:pt>
              <c:pt idx="3436">
                <c:v>-0.39429998779297237</c:v>
              </c:pt>
              <c:pt idx="3437">
                <c:v>-0.39339999389648839</c:v>
              </c:pt>
              <c:pt idx="3438">
                <c:v>-0.39400000000000257</c:v>
              </c:pt>
              <c:pt idx="3439">
                <c:v>-0.39339999389648839</c:v>
              </c:pt>
              <c:pt idx="3440">
                <c:v>-0.39120001220703132</c:v>
              </c:pt>
              <c:pt idx="3441">
                <c:v>-0.39060000610351581</c:v>
              </c:pt>
              <c:pt idx="3442">
                <c:v>-0.39189999389648839</c:v>
              </c:pt>
              <c:pt idx="3443">
                <c:v>-0.38970001220703132</c:v>
              </c:pt>
              <c:pt idx="3444">
                <c:v>-0.38910000610351581</c:v>
              </c:pt>
              <c:pt idx="3445">
                <c:v>-0.38850000000000223</c:v>
              </c:pt>
              <c:pt idx="3446">
                <c:v>-0.38729998779297176</c:v>
              </c:pt>
              <c:pt idx="3447">
                <c:v>-0.38729998779297176</c:v>
              </c:pt>
              <c:pt idx="3448">
                <c:v>-0.38670001220703132</c:v>
              </c:pt>
              <c:pt idx="3449">
                <c:v>-0.38579998779297175</c:v>
              </c:pt>
              <c:pt idx="3450">
                <c:v>-0.38479998779297175</c:v>
              </c:pt>
              <c:pt idx="3451">
                <c:v>-0.38479998779297175</c:v>
              </c:pt>
              <c:pt idx="3452">
                <c:v>-0.38329998779297175</c:v>
              </c:pt>
              <c:pt idx="3453">
                <c:v>-0.38329998779297175</c:v>
              </c:pt>
              <c:pt idx="3454">
                <c:v>-0.38270001220703131</c:v>
              </c:pt>
              <c:pt idx="3455">
                <c:v>-0.38179998779297175</c:v>
              </c:pt>
              <c:pt idx="3456">
                <c:v>-0.38179998779297175</c:v>
              </c:pt>
              <c:pt idx="3457">
                <c:v>-0.38120001220703131</c:v>
              </c:pt>
              <c:pt idx="3458">
                <c:v>-0.37900000000000211</c:v>
              </c:pt>
              <c:pt idx="3459">
                <c:v>-0.37870001220703131</c:v>
              </c:pt>
              <c:pt idx="3460">
                <c:v>-0.37839999389648793</c:v>
              </c:pt>
              <c:pt idx="3461">
                <c:v>-0.37660000610351568</c:v>
              </c:pt>
              <c:pt idx="3462">
                <c:v>-0.376000000000002</c:v>
              </c:pt>
              <c:pt idx="3463">
                <c:v>-0.37629998779297158</c:v>
              </c:pt>
              <c:pt idx="3464">
                <c:v>-0.37410000610351568</c:v>
              </c:pt>
              <c:pt idx="3465">
                <c:v>-0.37379998779297136</c:v>
              </c:pt>
              <c:pt idx="3466">
                <c:v>-0.374500000000002</c:v>
              </c:pt>
              <c:pt idx="3467">
                <c:v>-0.37289999389648792</c:v>
              </c:pt>
              <c:pt idx="3468">
                <c:v>-0.37170001220703131</c:v>
              </c:pt>
              <c:pt idx="3469">
                <c:v>-0.37110000610351562</c:v>
              </c:pt>
              <c:pt idx="3470">
                <c:v>-0.37050000000000038</c:v>
              </c:pt>
              <c:pt idx="3471">
                <c:v>-0.36960000610351562</c:v>
              </c:pt>
              <c:pt idx="3472">
                <c:v>-0.36989999389648737</c:v>
              </c:pt>
              <c:pt idx="3473">
                <c:v>-0.36829998779297135</c:v>
              </c:pt>
              <c:pt idx="3474">
                <c:v>-0.36710000610351562</c:v>
              </c:pt>
              <c:pt idx="3475">
                <c:v>-0.36679998779297135</c:v>
              </c:pt>
              <c:pt idx="3476">
                <c:v>-0.3662000122070313</c:v>
              </c:pt>
              <c:pt idx="3477">
                <c:v>-0.36560000610351562</c:v>
              </c:pt>
              <c:pt idx="3478">
                <c:v>-0.36500000000000032</c:v>
              </c:pt>
              <c:pt idx="3479">
                <c:v>-0.36500000000000032</c:v>
              </c:pt>
              <c:pt idx="3480">
                <c:v>-0.36350000000000032</c:v>
              </c:pt>
              <c:pt idx="3481">
                <c:v>-0.36350000000000032</c:v>
              </c:pt>
              <c:pt idx="3482">
                <c:v>-0.3632000122070313</c:v>
              </c:pt>
              <c:pt idx="3483">
                <c:v>-0.3607000122070313</c:v>
              </c:pt>
              <c:pt idx="3484">
                <c:v>-0.35950000000000032</c:v>
              </c:pt>
              <c:pt idx="3485">
                <c:v>-0.35889999389648708</c:v>
              </c:pt>
              <c:pt idx="3486">
                <c:v>-0.35770001220703135</c:v>
              </c:pt>
              <c:pt idx="3487">
                <c:v>-0.35860000610351561</c:v>
              </c:pt>
              <c:pt idx="3488">
                <c:v>-0.35739999389648691</c:v>
              </c:pt>
              <c:pt idx="3489">
                <c:v>-0.35610000610351561</c:v>
              </c:pt>
              <c:pt idx="3490">
                <c:v>-0.35670001220703135</c:v>
              </c:pt>
              <c:pt idx="3491">
                <c:v>-0.35579998779297101</c:v>
              </c:pt>
              <c:pt idx="3492">
                <c:v>-0.35520001220703135</c:v>
              </c:pt>
              <c:pt idx="3493">
                <c:v>-0.35310000610351561</c:v>
              </c:pt>
              <c:pt idx="3494">
                <c:v>-0.35250000000000031</c:v>
              </c:pt>
              <c:pt idx="3495">
                <c:v>-0.35089999389648691</c:v>
              </c:pt>
              <c:pt idx="3496">
                <c:v>-0.35089999389648691</c:v>
              </c:pt>
              <c:pt idx="3497">
                <c:v>-0.3506000061035156</c:v>
              </c:pt>
              <c:pt idx="3498">
                <c:v>-0.34879998779297156</c:v>
              </c:pt>
              <c:pt idx="3499">
                <c:v>-0.34850000000000148</c:v>
              </c:pt>
              <c:pt idx="3500">
                <c:v>-0.34820001220703217</c:v>
              </c:pt>
              <c:pt idx="3501">
                <c:v>-0.34820001220703217</c:v>
              </c:pt>
              <c:pt idx="3502">
                <c:v>-0.34610000610351577</c:v>
              </c:pt>
              <c:pt idx="3503">
                <c:v>-0.34670001220703217</c:v>
              </c:pt>
              <c:pt idx="3504">
                <c:v>-0.34450000000000136</c:v>
              </c:pt>
              <c:pt idx="3505">
                <c:v>-0.34420001220703211</c:v>
              </c:pt>
              <c:pt idx="3506">
                <c:v>-0.34510000610351577</c:v>
              </c:pt>
              <c:pt idx="3507">
                <c:v>-0.34239999389648756</c:v>
              </c:pt>
              <c:pt idx="3508">
                <c:v>-0.34060000610351576</c:v>
              </c:pt>
              <c:pt idx="3509">
                <c:v>-0.34060000610351576</c:v>
              </c:pt>
              <c:pt idx="3510">
                <c:v>-0.33960000610351582</c:v>
              </c:pt>
              <c:pt idx="3511">
                <c:v>-0.33870001220703327</c:v>
              </c:pt>
              <c:pt idx="3512">
                <c:v>-0.33900000000000258</c:v>
              </c:pt>
              <c:pt idx="3513">
                <c:v>-0.33779998779297238</c:v>
              </c:pt>
              <c:pt idx="3514">
                <c:v>-0.33750000000000258</c:v>
              </c:pt>
              <c:pt idx="3515">
                <c:v>-0.33689999389648889</c:v>
              </c:pt>
              <c:pt idx="3516">
                <c:v>-0.33570001220703138</c:v>
              </c:pt>
              <c:pt idx="3517">
                <c:v>-0.33450000000000257</c:v>
              </c:pt>
              <c:pt idx="3518">
                <c:v>-0.33420001220703138</c:v>
              </c:pt>
              <c:pt idx="3519">
                <c:v>-0.33289999389648839</c:v>
              </c:pt>
              <c:pt idx="3520">
                <c:v>-0.33260000610351581</c:v>
              </c:pt>
              <c:pt idx="3521">
                <c:v>-0.33139999389648839</c:v>
              </c:pt>
              <c:pt idx="3522">
                <c:v>-0.33079998779297237</c:v>
              </c:pt>
              <c:pt idx="3523">
                <c:v>-0.32929998779297237</c:v>
              </c:pt>
              <c:pt idx="3524">
                <c:v>-0.32870001220703132</c:v>
              </c:pt>
              <c:pt idx="3525">
                <c:v>-0.32870001220703132</c:v>
              </c:pt>
              <c:pt idx="3526">
                <c:v>-0.32739999389648827</c:v>
              </c:pt>
              <c:pt idx="3527">
                <c:v>-0.32739999389648827</c:v>
              </c:pt>
              <c:pt idx="3528">
                <c:v>-0.32650000000000223</c:v>
              </c:pt>
              <c:pt idx="3529">
                <c:v>-0.32500000000000223</c:v>
              </c:pt>
              <c:pt idx="3530">
                <c:v>-0.32529998779297192</c:v>
              </c:pt>
              <c:pt idx="3531">
                <c:v>-0.32470001220703132</c:v>
              </c:pt>
              <c:pt idx="3532">
                <c:v>-0.32289999389648794</c:v>
              </c:pt>
              <c:pt idx="3533">
                <c:v>-0.32250000000000223</c:v>
              </c:pt>
              <c:pt idx="3534">
                <c:v>-0.32039999389648793</c:v>
              </c:pt>
              <c:pt idx="3535">
                <c:v>-0.31979998779297175</c:v>
              </c:pt>
              <c:pt idx="3536">
                <c:v>-0.31920001220703131</c:v>
              </c:pt>
              <c:pt idx="3537">
                <c:v>-0.3186000061035158</c:v>
              </c:pt>
              <c:pt idx="3538">
                <c:v>-0.3171000061035158</c:v>
              </c:pt>
              <c:pt idx="3539">
                <c:v>-0.31800000000000223</c:v>
              </c:pt>
              <c:pt idx="3540">
                <c:v>-0.3171000061035158</c:v>
              </c:pt>
              <c:pt idx="3541">
                <c:v>-0.31579998779297175</c:v>
              </c:pt>
              <c:pt idx="3542">
                <c:v>-0.31489999389648793</c:v>
              </c:pt>
              <c:pt idx="3543">
                <c:v>-0.31489999389648793</c:v>
              </c:pt>
              <c:pt idx="3544">
                <c:v>-0.31370001220703131</c:v>
              </c:pt>
              <c:pt idx="3545">
                <c:v>-0.31310000610351568</c:v>
              </c:pt>
              <c:pt idx="3546">
                <c:v>-0.31189999389648793</c:v>
              </c:pt>
              <c:pt idx="3547">
                <c:v>-0.31029998779297135</c:v>
              </c:pt>
              <c:pt idx="3548">
                <c:v>-0.31029998779297135</c:v>
              </c:pt>
              <c:pt idx="3549">
                <c:v>-0.30910000610351562</c:v>
              </c:pt>
              <c:pt idx="3550">
                <c:v>-0.30700000000000038</c:v>
              </c:pt>
              <c:pt idx="3551">
                <c:v>-0.3082000122070313</c:v>
              </c:pt>
              <c:pt idx="3552">
                <c:v>-0.30729998779297135</c:v>
              </c:pt>
              <c:pt idx="3553">
                <c:v>-0.30579998779297135</c:v>
              </c:pt>
              <c:pt idx="3554">
                <c:v>-0.30510000610351562</c:v>
              </c:pt>
              <c:pt idx="3555">
                <c:v>-0.30579998779297135</c:v>
              </c:pt>
              <c:pt idx="3556">
                <c:v>-0.30329998779297135</c:v>
              </c:pt>
              <c:pt idx="3557">
                <c:v>-0.30360000610351562</c:v>
              </c:pt>
              <c:pt idx="3558">
                <c:v>-0.30300000000000032</c:v>
              </c:pt>
              <c:pt idx="3559">
                <c:v>-0.30000000000000032</c:v>
              </c:pt>
              <c:pt idx="3560">
                <c:v>-0.3012000122070313</c:v>
              </c:pt>
              <c:pt idx="3561">
                <c:v>-0.29960000610351561</c:v>
              </c:pt>
              <c:pt idx="3562">
                <c:v>-0.29900000000000032</c:v>
              </c:pt>
              <c:pt idx="3563">
                <c:v>-0.29720001220703135</c:v>
              </c:pt>
              <c:pt idx="3564">
                <c:v>-0.29839999389648736</c:v>
              </c:pt>
              <c:pt idx="3565">
                <c:v>-0.29570001220703135</c:v>
              </c:pt>
              <c:pt idx="3566">
                <c:v>-0.29629998779297101</c:v>
              </c:pt>
              <c:pt idx="3567">
                <c:v>-0.29570001220703135</c:v>
              </c:pt>
              <c:pt idx="3568">
                <c:v>-0.29479998779297101</c:v>
              </c:pt>
              <c:pt idx="3569">
                <c:v>-0.29320001220703135</c:v>
              </c:pt>
              <c:pt idx="3570">
                <c:v>-0.29260000610351561</c:v>
              </c:pt>
              <c:pt idx="3571">
                <c:v>-0.29229998779297101</c:v>
              </c:pt>
              <c:pt idx="3572">
                <c:v>-0.29110000610351561</c:v>
              </c:pt>
              <c:pt idx="3573">
                <c:v>-0.29139999389648691</c:v>
              </c:pt>
              <c:pt idx="3574">
                <c:v>-0.29050000000000031</c:v>
              </c:pt>
              <c:pt idx="3575">
                <c:v>-0.28870001220703134</c:v>
              </c:pt>
              <c:pt idx="3576">
                <c:v>-0.28839999389648691</c:v>
              </c:pt>
              <c:pt idx="3577">
                <c:v>-0.28800000000000031</c:v>
              </c:pt>
              <c:pt idx="3578">
                <c:v>-0.28650000000000031</c:v>
              </c:pt>
              <c:pt idx="3579">
                <c:v>-0.28620001220703128</c:v>
              </c:pt>
              <c:pt idx="3580">
                <c:v>-0.28529998779297072</c:v>
              </c:pt>
              <c:pt idx="3581">
                <c:v>-0.2841000061035156</c:v>
              </c:pt>
              <c:pt idx="3582">
                <c:v>-0.28379998779297078</c:v>
              </c:pt>
              <c:pt idx="3583">
                <c:v>-0.28220001220703128</c:v>
              </c:pt>
              <c:pt idx="3584">
                <c:v>-0.28129998779297077</c:v>
              </c:pt>
              <c:pt idx="3585">
                <c:v>-0.2816000061035156</c:v>
              </c:pt>
              <c:pt idx="3586">
                <c:v>-0.28039999389648662</c:v>
              </c:pt>
              <c:pt idx="3587">
                <c:v>-0.27979998779296938</c:v>
              </c:pt>
              <c:pt idx="3588">
                <c:v>-0.27920001220703122</c:v>
              </c:pt>
              <c:pt idx="3589">
                <c:v>-0.27889999389648662</c:v>
              </c:pt>
              <c:pt idx="3590">
                <c:v>-0.27739999389648662</c:v>
              </c:pt>
              <c:pt idx="3591">
                <c:v>-0.27739999389648662</c:v>
              </c:pt>
              <c:pt idx="3592">
                <c:v>-0.27679998779296888</c:v>
              </c:pt>
              <c:pt idx="3593">
                <c:v>-0.27489999389648662</c:v>
              </c:pt>
              <c:pt idx="3594">
                <c:v>-0.27520001220703127</c:v>
              </c:pt>
              <c:pt idx="3595">
                <c:v>-0.27400000000000002</c:v>
              </c:pt>
              <c:pt idx="3596">
                <c:v>-0.27220001220703127</c:v>
              </c:pt>
              <c:pt idx="3597">
                <c:v>-0.27310000610351565</c:v>
              </c:pt>
              <c:pt idx="3598">
                <c:v>-0.27160000610351565</c:v>
              </c:pt>
              <c:pt idx="3599">
                <c:v>-0.26970001220703127</c:v>
              </c:pt>
              <c:pt idx="3600">
                <c:v>-0.27029998779296882</c:v>
              </c:pt>
              <c:pt idx="3601">
                <c:v>-0.26879998779296882</c:v>
              </c:pt>
              <c:pt idx="3602">
                <c:v>-0.26820001220703127</c:v>
              </c:pt>
              <c:pt idx="3603">
                <c:v>-0.26820001220703127</c:v>
              </c:pt>
              <c:pt idx="3604">
                <c:v>-0.26820001220703127</c:v>
              </c:pt>
              <c:pt idx="3605">
                <c:v>-0.26610000610351564</c:v>
              </c:pt>
              <c:pt idx="3606">
                <c:v>-0.26639999389648639</c:v>
              </c:pt>
              <c:pt idx="3607">
                <c:v>-0.26420001220703127</c:v>
              </c:pt>
              <c:pt idx="3608">
                <c:v>-0.26389999389648588</c:v>
              </c:pt>
              <c:pt idx="3609">
                <c:v>-0.26360000610351564</c:v>
              </c:pt>
              <c:pt idx="3610">
                <c:v>-0.26300000000000001</c:v>
              </c:pt>
              <c:pt idx="3611">
                <c:v>-0.26239999389648438</c:v>
              </c:pt>
              <c:pt idx="3612">
                <c:v>-0.26210000610351564</c:v>
              </c:pt>
              <c:pt idx="3613">
                <c:v>-0.26089999389648438</c:v>
              </c:pt>
              <c:pt idx="3614">
                <c:v>-0.26</c:v>
              </c:pt>
              <c:pt idx="3615">
                <c:v>-0.25970001220703126</c:v>
              </c:pt>
              <c:pt idx="3616">
                <c:v>-0.25810000610351563</c:v>
              </c:pt>
              <c:pt idx="3617">
                <c:v>-0.25689999389648438</c:v>
              </c:pt>
              <c:pt idx="3618">
                <c:v>-0.25750000000000001</c:v>
              </c:pt>
              <c:pt idx="3619">
                <c:v>-0.25660000610351563</c:v>
              </c:pt>
              <c:pt idx="3620">
                <c:v>-0.2545</c:v>
              </c:pt>
              <c:pt idx="3621">
                <c:v>-0.2545</c:v>
              </c:pt>
              <c:pt idx="3622">
                <c:v>-0.25389999389648438</c:v>
              </c:pt>
              <c:pt idx="3623">
                <c:v>-0.25289999389648438</c:v>
              </c:pt>
              <c:pt idx="3624">
                <c:v>-0.25230000305175782</c:v>
              </c:pt>
              <c:pt idx="3625">
                <c:v>-0.25230000305175782</c:v>
              </c:pt>
              <c:pt idx="3626">
                <c:v>-0.2516999969482423</c:v>
              </c:pt>
              <c:pt idx="3627">
                <c:v>-0.2501999969482423</c:v>
              </c:pt>
              <c:pt idx="3628">
                <c:v>-0.2505</c:v>
              </c:pt>
              <c:pt idx="3629">
                <c:v>-0.24869999694824221</c:v>
              </c:pt>
              <c:pt idx="3630">
                <c:v>-0.24839999389648665</c:v>
              </c:pt>
              <c:pt idx="3631">
                <c:v>-0.24869999694824221</c:v>
              </c:pt>
              <c:pt idx="3632">
                <c:v>-0.24680000305175781</c:v>
              </c:pt>
              <c:pt idx="3633">
                <c:v>-0.24650000000000041</c:v>
              </c:pt>
              <c:pt idx="3634">
                <c:v>-0.24589999389648662</c:v>
              </c:pt>
              <c:pt idx="3635">
                <c:v>-0.24500000000000041</c:v>
              </c:pt>
              <c:pt idx="3636">
                <c:v>-0.24380000305175781</c:v>
              </c:pt>
              <c:pt idx="3637">
                <c:v>-0.24350000000000024</c:v>
              </c:pt>
              <c:pt idx="3638">
                <c:v>-0.24219999694824221</c:v>
              </c:pt>
              <c:pt idx="3639">
                <c:v>-0.24189999389648659</c:v>
              </c:pt>
              <c:pt idx="3640">
                <c:v>-0.24260000610351562</c:v>
              </c:pt>
              <c:pt idx="3641">
                <c:v>-0.24100000000000021</c:v>
              </c:pt>
              <c:pt idx="3642">
                <c:v>-0.2398000030517578</c:v>
              </c:pt>
              <c:pt idx="3643">
                <c:v>-0.23889999389648636</c:v>
              </c:pt>
              <c:pt idx="3644">
                <c:v>-0.2383000030517578</c:v>
              </c:pt>
              <c:pt idx="3645">
                <c:v>-0.23739999389648636</c:v>
              </c:pt>
              <c:pt idx="3646">
                <c:v>-0.23800000000000004</c:v>
              </c:pt>
              <c:pt idx="3647">
                <c:v>-0.23639999389648636</c:v>
              </c:pt>
              <c:pt idx="3648">
                <c:v>-0.2351999969482422</c:v>
              </c:pt>
              <c:pt idx="3649">
                <c:v>-0.23610000610351517</c:v>
              </c:pt>
              <c:pt idx="3650">
                <c:v>-0.2358000030517578</c:v>
              </c:pt>
              <c:pt idx="3651">
                <c:v>-0.23310000610351517</c:v>
              </c:pt>
              <c:pt idx="3652">
                <c:v>-0.2351999969482422</c:v>
              </c:pt>
              <c:pt idx="3653">
                <c:v>-0.2321999969482422</c:v>
              </c:pt>
              <c:pt idx="3654">
                <c:v>-0.23130000305175782</c:v>
              </c:pt>
              <c:pt idx="3655">
                <c:v>-0.23160000610351517</c:v>
              </c:pt>
              <c:pt idx="3656">
                <c:v>-0.23</c:v>
              </c:pt>
              <c:pt idx="3657">
                <c:v>-0.22910000610351502</c:v>
              </c:pt>
              <c:pt idx="3658">
                <c:v>-0.22910000610351502</c:v>
              </c:pt>
              <c:pt idx="3659">
                <c:v>-0.22939999389648652</c:v>
              </c:pt>
              <c:pt idx="3660">
                <c:v>-0.22730000305175788</c:v>
              </c:pt>
              <c:pt idx="3661">
                <c:v>-0.22789999389648638</c:v>
              </c:pt>
              <c:pt idx="3662">
                <c:v>-0.22639999389648638</c:v>
              </c:pt>
              <c:pt idx="3663">
                <c:v>-0.22550000000000051</c:v>
              </c:pt>
              <c:pt idx="3664">
                <c:v>-0.22580000305175787</c:v>
              </c:pt>
              <c:pt idx="3665">
                <c:v>-0.2245000000000005</c:v>
              </c:pt>
              <c:pt idx="3666">
                <c:v>-0.22389999389648632</c:v>
              </c:pt>
              <c:pt idx="3667">
                <c:v>-0.22419999694824239</c:v>
              </c:pt>
              <c:pt idx="3668">
                <c:v>-0.22330000305175782</c:v>
              </c:pt>
              <c:pt idx="3669">
                <c:v>-0.22210000610351482</c:v>
              </c:pt>
              <c:pt idx="3670">
                <c:v>-0.22119999694824222</c:v>
              </c:pt>
              <c:pt idx="3671">
                <c:v>-0.22119999694824222</c:v>
              </c:pt>
              <c:pt idx="3672">
                <c:v>-0.21969999694824224</c:v>
              </c:pt>
              <c:pt idx="3673">
                <c:v>-0.22000000000000045</c:v>
              </c:pt>
              <c:pt idx="3674">
                <c:v>-0.21930000305175781</c:v>
              </c:pt>
              <c:pt idx="3675">
                <c:v>-0.21689999389648662</c:v>
              </c:pt>
              <c:pt idx="3676">
                <c:v>-0.21780000305175781</c:v>
              </c:pt>
              <c:pt idx="3677">
                <c:v>-0.21689999389648662</c:v>
              </c:pt>
              <c:pt idx="3678">
                <c:v>-0.21660000610351562</c:v>
              </c:pt>
              <c:pt idx="3679">
                <c:v>-0.21630000305175781</c:v>
              </c:pt>
              <c:pt idx="3680">
                <c:v>-0.21630000305175781</c:v>
              </c:pt>
              <c:pt idx="3681">
                <c:v>-0.21319999694824221</c:v>
              </c:pt>
              <c:pt idx="3682">
                <c:v>-0.21289999389648662</c:v>
              </c:pt>
              <c:pt idx="3683">
                <c:v>-0.21319999694824221</c:v>
              </c:pt>
              <c:pt idx="3684">
                <c:v>-0.21230000305175781</c:v>
              </c:pt>
              <c:pt idx="3685">
                <c:v>-0.21169999694824221</c:v>
              </c:pt>
              <c:pt idx="3686">
                <c:v>-0.21200000000000024</c:v>
              </c:pt>
              <c:pt idx="3687">
                <c:v>-0.21050000000000021</c:v>
              </c:pt>
              <c:pt idx="3688">
                <c:v>-0.20989999389648653</c:v>
              </c:pt>
              <c:pt idx="3689">
                <c:v>-0.21080000305175781</c:v>
              </c:pt>
              <c:pt idx="3690">
                <c:v>-0.20869999694824221</c:v>
              </c:pt>
              <c:pt idx="3691">
                <c:v>-0.20839999389648636</c:v>
              </c:pt>
              <c:pt idx="3692">
                <c:v>-0.20839999389648636</c:v>
              </c:pt>
              <c:pt idx="3693">
                <c:v>-0.2068000030517578</c:v>
              </c:pt>
              <c:pt idx="3694">
                <c:v>-0.2068000030517578</c:v>
              </c:pt>
              <c:pt idx="3695">
                <c:v>-0.2061999969482422</c:v>
              </c:pt>
              <c:pt idx="3696">
                <c:v>-0.20589999389648636</c:v>
              </c:pt>
              <c:pt idx="3697">
                <c:v>-0.20500000000000004</c:v>
              </c:pt>
              <c:pt idx="3698">
                <c:v>-0.20500000000000004</c:v>
              </c:pt>
              <c:pt idx="3699">
                <c:v>-0.20410000610351517</c:v>
              </c:pt>
              <c:pt idx="3700">
                <c:v>-0.2031999969482422</c:v>
              </c:pt>
              <c:pt idx="3701">
                <c:v>-0.2031999969482422</c:v>
              </c:pt>
              <c:pt idx="3702">
                <c:v>-0.20130000305175783</c:v>
              </c:pt>
              <c:pt idx="3703">
                <c:v>-0.20100000000000001</c:v>
              </c:pt>
              <c:pt idx="3704">
                <c:v>-0.2006999969482422</c:v>
              </c:pt>
              <c:pt idx="3705">
                <c:v>-0.19950000000000059</c:v>
              </c:pt>
              <c:pt idx="3706">
                <c:v>-0.19860000610351503</c:v>
              </c:pt>
              <c:pt idx="3707">
                <c:v>-0.19830000305175788</c:v>
              </c:pt>
              <c:pt idx="3708">
                <c:v>-0.19800000000000051</c:v>
              </c:pt>
              <c:pt idx="3709">
                <c:v>-0.19739999389648649</c:v>
              </c:pt>
              <c:pt idx="3710">
                <c:v>-0.19769999694824261</c:v>
              </c:pt>
              <c:pt idx="3711">
                <c:v>-0.19739999389648649</c:v>
              </c:pt>
              <c:pt idx="3712">
                <c:v>-0.19550000000000051</c:v>
              </c:pt>
              <c:pt idx="3713">
                <c:v>-0.19610000610351502</c:v>
              </c:pt>
              <c:pt idx="3714">
                <c:v>-0.19430000305175787</c:v>
              </c:pt>
              <c:pt idx="3715">
                <c:v>-0.19369999694824239</c:v>
              </c:pt>
              <c:pt idx="3716">
                <c:v>-0.19369999694824239</c:v>
              </c:pt>
              <c:pt idx="3717">
                <c:v>-0.19310000610351483</c:v>
              </c:pt>
              <c:pt idx="3718">
                <c:v>-0.19130000305175782</c:v>
              </c:pt>
              <c:pt idx="3719">
                <c:v>-0.19219999694824239</c:v>
              </c:pt>
              <c:pt idx="3720">
                <c:v>-0.19000000000000045</c:v>
              </c:pt>
              <c:pt idx="3721">
                <c:v>-0.19060000610351482</c:v>
              </c:pt>
              <c:pt idx="3722">
                <c:v>-0.19000000000000045</c:v>
              </c:pt>
              <c:pt idx="3723">
                <c:v>-0.18969999694824224</c:v>
              </c:pt>
              <c:pt idx="3724">
                <c:v>-0.18910000610351563</c:v>
              </c:pt>
              <c:pt idx="3725">
                <c:v>-0.18850000000000044</c:v>
              </c:pt>
              <c:pt idx="3726">
                <c:v>-0.18789999389648673</c:v>
              </c:pt>
              <c:pt idx="3727">
                <c:v>-0.18730000305175781</c:v>
              </c:pt>
              <c:pt idx="3728">
                <c:v>-0.18730000305175781</c:v>
              </c:pt>
              <c:pt idx="3729">
                <c:v>-0.18610000610351562</c:v>
              </c:pt>
              <c:pt idx="3730">
                <c:v>-0.18580000305175781</c:v>
              </c:pt>
              <c:pt idx="3731">
                <c:v>-0.18550000000000041</c:v>
              </c:pt>
              <c:pt idx="3732">
                <c:v>-0.18419999694824221</c:v>
              </c:pt>
              <c:pt idx="3733">
                <c:v>-0.18360000610351562</c:v>
              </c:pt>
              <c:pt idx="3734">
                <c:v>-0.18269999694824221</c:v>
              </c:pt>
              <c:pt idx="3735">
                <c:v>-0.18300000000000041</c:v>
              </c:pt>
              <c:pt idx="3736">
                <c:v>-0.18269999694824221</c:v>
              </c:pt>
              <c:pt idx="3737">
                <c:v>-0.18119999694824221</c:v>
              </c:pt>
              <c:pt idx="3738">
                <c:v>-0.18119999694824221</c:v>
              </c:pt>
              <c:pt idx="3739">
                <c:v>-0.18089999389648662</c:v>
              </c:pt>
              <c:pt idx="3740">
                <c:v>-0.18000000000000024</c:v>
              </c:pt>
              <c:pt idx="3741">
                <c:v>-0.18000000000000024</c:v>
              </c:pt>
              <c:pt idx="3742">
                <c:v>-0.17869999694824221</c:v>
              </c:pt>
              <c:pt idx="3743">
                <c:v>-0.17839999389648648</c:v>
              </c:pt>
              <c:pt idx="3744">
                <c:v>-0.17869999694824221</c:v>
              </c:pt>
              <c:pt idx="3745">
                <c:v>-0.17689999389648636</c:v>
              </c:pt>
              <c:pt idx="3746">
                <c:v>-0.17660000610351562</c:v>
              </c:pt>
              <c:pt idx="3747">
                <c:v>-0.17719999694824221</c:v>
              </c:pt>
              <c:pt idx="3748">
                <c:v>-0.17600000000000021</c:v>
              </c:pt>
              <c:pt idx="3749">
                <c:v>-0.1756999969482422</c:v>
              </c:pt>
              <c:pt idx="3750">
                <c:v>-0.17539999389648636</c:v>
              </c:pt>
              <c:pt idx="3751">
                <c:v>-0.1741999969482422</c:v>
              </c:pt>
              <c:pt idx="3752">
                <c:v>-0.17360000610351517</c:v>
              </c:pt>
              <c:pt idx="3753">
                <c:v>-0.17389999389648636</c:v>
              </c:pt>
              <c:pt idx="3754">
                <c:v>-0.1723000030517578</c:v>
              </c:pt>
              <c:pt idx="3755">
                <c:v>-0.1716999969482422</c:v>
              </c:pt>
              <c:pt idx="3756">
                <c:v>-0.17260000610351517</c:v>
              </c:pt>
              <c:pt idx="3757">
                <c:v>-0.1716999969482422</c:v>
              </c:pt>
              <c:pt idx="3758">
                <c:v>-0.16989999389648661</c:v>
              </c:pt>
              <c:pt idx="3759">
                <c:v>-0.17050000000000001</c:v>
              </c:pt>
              <c:pt idx="3760">
                <c:v>-0.16930000305175788</c:v>
              </c:pt>
              <c:pt idx="3761">
                <c:v>-0.16900000000000059</c:v>
              </c:pt>
              <c:pt idx="3762">
                <c:v>-0.16900000000000059</c:v>
              </c:pt>
              <c:pt idx="3763">
                <c:v>-0.16839999389648658</c:v>
              </c:pt>
              <c:pt idx="3764">
                <c:v>-0.16769999694824261</c:v>
              </c:pt>
              <c:pt idx="3765">
                <c:v>-0.16869999694824261</c:v>
              </c:pt>
              <c:pt idx="3766">
                <c:v>-0.16650000000000051</c:v>
              </c:pt>
              <c:pt idx="3767">
                <c:v>-0.16650000000000051</c:v>
              </c:pt>
              <c:pt idx="3768">
                <c:v>-0.16619999694824261</c:v>
              </c:pt>
              <c:pt idx="3769">
                <c:v>-0.16560000610351502</c:v>
              </c:pt>
              <c:pt idx="3770">
                <c:v>-0.16380000305175788</c:v>
              </c:pt>
              <c:pt idx="3771">
                <c:v>-0.16380000305175788</c:v>
              </c:pt>
              <c:pt idx="3772">
                <c:v>-0.16350000000000051</c:v>
              </c:pt>
              <c:pt idx="3773">
                <c:v>-0.16319999694824242</c:v>
              </c:pt>
              <c:pt idx="3774">
                <c:v>-0.16260000610351488</c:v>
              </c:pt>
              <c:pt idx="3775">
                <c:v>-0.16260000610351488</c:v>
              </c:pt>
              <c:pt idx="3776">
                <c:v>-0.16130000305175787</c:v>
              </c:pt>
              <c:pt idx="3777">
                <c:v>-0.16160000610351483</c:v>
              </c:pt>
              <c:pt idx="3778">
                <c:v>-0.1610000000000005</c:v>
              </c:pt>
              <c:pt idx="3779">
                <c:v>-0.15980000305175784</c:v>
              </c:pt>
              <c:pt idx="3780">
                <c:v>-0.1610000000000005</c:v>
              </c:pt>
              <c:pt idx="3781">
                <c:v>-0.15830000305175781</c:v>
              </c:pt>
              <c:pt idx="3782">
                <c:v>-0.15889999389648679</c:v>
              </c:pt>
              <c:pt idx="3783">
                <c:v>-0.15860000610351563</c:v>
              </c:pt>
              <c:pt idx="3784">
                <c:v>-0.15830000305175781</c:v>
              </c:pt>
              <c:pt idx="3785">
                <c:v>-0.15680000305175781</c:v>
              </c:pt>
              <c:pt idx="3786">
                <c:v>-0.15800000000000106</c:v>
              </c:pt>
              <c:pt idx="3787">
                <c:v>-0.15610000610351563</c:v>
              </c:pt>
              <c:pt idx="3788">
                <c:v>-0.15580000305175781</c:v>
              </c:pt>
              <c:pt idx="3789">
                <c:v>-0.15489999389648665</c:v>
              </c:pt>
              <c:pt idx="3790">
                <c:v>-0.15550000000000044</c:v>
              </c:pt>
              <c:pt idx="3791">
                <c:v>-0.15339999389648662</c:v>
              </c:pt>
              <c:pt idx="3792">
                <c:v>-0.15460000610351562</c:v>
              </c:pt>
              <c:pt idx="3793">
                <c:v>-0.15430000305175781</c:v>
              </c:pt>
              <c:pt idx="3794">
                <c:v>-0.15310000610351562</c:v>
              </c:pt>
              <c:pt idx="3795">
                <c:v>-0.15219999694824221</c:v>
              </c:pt>
              <c:pt idx="3796">
                <c:v>-0.15189999389648662</c:v>
              </c:pt>
              <c:pt idx="3797">
                <c:v>-0.15100000000000041</c:v>
              </c:pt>
              <c:pt idx="3798">
                <c:v>-0.15069999694824221</c:v>
              </c:pt>
              <c:pt idx="3799">
                <c:v>-0.15100000000000041</c:v>
              </c:pt>
              <c:pt idx="3800">
                <c:v>-0.14910000610351562</c:v>
              </c:pt>
              <c:pt idx="3801">
                <c:v>-0.15030000305175781</c:v>
              </c:pt>
              <c:pt idx="3802">
                <c:v>-0.14880000305175781</c:v>
              </c:pt>
              <c:pt idx="3803">
                <c:v>-0.14880000305175781</c:v>
              </c:pt>
              <c:pt idx="3804">
                <c:v>-0.14939999389648662</c:v>
              </c:pt>
              <c:pt idx="3805">
                <c:v>-0.14939999389648662</c:v>
              </c:pt>
              <c:pt idx="3806">
                <c:v>-0.14789999389648659</c:v>
              </c:pt>
              <c:pt idx="3807">
                <c:v>-0.14730000305175781</c:v>
              </c:pt>
              <c:pt idx="3808">
                <c:v>-0.14760000610351562</c:v>
              </c:pt>
              <c:pt idx="3809">
                <c:v>-0.14639999389648642</c:v>
              </c:pt>
              <c:pt idx="3810">
                <c:v>-0.1458000030517578</c:v>
              </c:pt>
              <c:pt idx="3811">
                <c:v>-0.1458000030517578</c:v>
              </c:pt>
              <c:pt idx="3812">
                <c:v>-0.14550000000000021</c:v>
              </c:pt>
              <c:pt idx="3813">
                <c:v>-0.1448000030517578</c:v>
              </c:pt>
              <c:pt idx="3814">
                <c:v>-0.1441999969482422</c:v>
              </c:pt>
              <c:pt idx="3815">
                <c:v>-0.1433000030517578</c:v>
              </c:pt>
              <c:pt idx="3816">
                <c:v>-0.14239999389648636</c:v>
              </c:pt>
              <c:pt idx="3817">
                <c:v>-0.14239999389648636</c:v>
              </c:pt>
              <c:pt idx="3818">
                <c:v>-0.14210000610351517</c:v>
              </c:pt>
              <c:pt idx="3819">
                <c:v>-0.14210000610351517</c:v>
              </c:pt>
              <c:pt idx="3820">
                <c:v>-0.1411999969482422</c:v>
              </c:pt>
              <c:pt idx="3821">
                <c:v>-0.14060000610351517</c:v>
              </c:pt>
              <c:pt idx="3822">
                <c:v>-0.1403000030517578</c:v>
              </c:pt>
              <c:pt idx="3823">
                <c:v>-0.1403000030517578</c:v>
              </c:pt>
              <c:pt idx="3824">
                <c:v>-0.13900000000000001</c:v>
              </c:pt>
              <c:pt idx="3825">
                <c:v>-0.13939999389648619</c:v>
              </c:pt>
              <c:pt idx="3826">
                <c:v>-0.1403000030517578</c:v>
              </c:pt>
              <c:pt idx="3827">
                <c:v>-0.1386999969482422</c:v>
              </c:pt>
              <c:pt idx="3828">
                <c:v>-0.13810000610351517</c:v>
              </c:pt>
              <c:pt idx="3829">
                <c:v>-0.13839999389648619</c:v>
              </c:pt>
              <c:pt idx="3830">
                <c:v>-0.13689999389648619</c:v>
              </c:pt>
              <c:pt idx="3831">
                <c:v>-0.13630000305175782</c:v>
              </c:pt>
              <c:pt idx="3832">
                <c:v>-0.13750000000000001</c:v>
              </c:pt>
              <c:pt idx="3833">
                <c:v>-0.13630000305175782</c:v>
              </c:pt>
              <c:pt idx="3834">
                <c:v>-0.13600000000000001</c:v>
              </c:pt>
              <c:pt idx="3835">
                <c:v>-0.13630000305175782</c:v>
              </c:pt>
              <c:pt idx="3836">
                <c:v>-0.13539999389648619</c:v>
              </c:pt>
              <c:pt idx="3837">
                <c:v>-0.13360000610351458</c:v>
              </c:pt>
              <c:pt idx="3838">
                <c:v>-0.13360000610351458</c:v>
              </c:pt>
              <c:pt idx="3839">
                <c:v>-0.1341999969482422</c:v>
              </c:pt>
              <c:pt idx="3840">
                <c:v>-0.13169999694824219</c:v>
              </c:pt>
              <c:pt idx="3841">
                <c:v>-0.13289999389648599</c:v>
              </c:pt>
              <c:pt idx="3842">
                <c:v>-0.13289999389648599</c:v>
              </c:pt>
              <c:pt idx="3843">
                <c:v>-0.13169999694824219</c:v>
              </c:pt>
              <c:pt idx="3844">
                <c:v>-0.13139999389648599</c:v>
              </c:pt>
              <c:pt idx="3845">
                <c:v>-0.13139999389648599</c:v>
              </c:pt>
              <c:pt idx="3846">
                <c:v>-0.13080000305175782</c:v>
              </c:pt>
              <c:pt idx="3847">
                <c:v>-0.13110000610351444</c:v>
              </c:pt>
              <c:pt idx="3848">
                <c:v>-0.12960000610351444</c:v>
              </c:pt>
              <c:pt idx="3849">
                <c:v>-0.12930000305175782</c:v>
              </c:pt>
              <c:pt idx="3850">
                <c:v>-0.12960000610351444</c:v>
              </c:pt>
              <c:pt idx="3851">
                <c:v>-0.129</c:v>
              </c:pt>
              <c:pt idx="3852">
                <c:v>-0.12740000152587891</c:v>
              </c:pt>
              <c:pt idx="3853">
                <c:v>-0.12810000610351444</c:v>
              </c:pt>
              <c:pt idx="3854">
                <c:v>-0.12780000305175782</c:v>
              </c:pt>
              <c:pt idx="3855">
                <c:v>-0.12559999847412248</c:v>
              </c:pt>
              <c:pt idx="3856">
                <c:v>-0.12709999847412248</c:v>
              </c:pt>
              <c:pt idx="3857">
                <c:v>-0.12709999847412248</c:v>
              </c:pt>
              <c:pt idx="3858">
                <c:v>-0.12559999847412248</c:v>
              </c:pt>
              <c:pt idx="3859">
                <c:v>-0.12530000305175767</c:v>
              </c:pt>
              <c:pt idx="3860">
                <c:v>-0.125</c:v>
              </c:pt>
              <c:pt idx="3861">
                <c:v>-0.12350000000000012</c:v>
              </c:pt>
              <c:pt idx="3862">
                <c:v>-0.12380000305175792</c:v>
              </c:pt>
              <c:pt idx="3863">
                <c:v>-0.1229000015258789</c:v>
              </c:pt>
              <c:pt idx="3864">
                <c:v>-0.12350000000000012</c:v>
              </c:pt>
              <c:pt idx="3865">
                <c:v>-0.12350000000000012</c:v>
              </c:pt>
              <c:pt idx="3866">
                <c:v>-0.12319999694824278</c:v>
              </c:pt>
              <c:pt idx="3867">
                <c:v>-0.1219000015258789</c:v>
              </c:pt>
              <c:pt idx="3868">
                <c:v>-0.1219000015258789</c:v>
              </c:pt>
              <c:pt idx="3869">
                <c:v>-0.12130000305175782</c:v>
              </c:pt>
              <c:pt idx="3870">
                <c:v>-0.12100000000000002</c:v>
              </c:pt>
              <c:pt idx="3871">
                <c:v>-0.1204000015258789</c:v>
              </c:pt>
              <c:pt idx="3872">
                <c:v>-0.12130000305175782</c:v>
              </c:pt>
              <c:pt idx="3873">
                <c:v>-0.11980000305175811</c:v>
              </c:pt>
              <c:pt idx="3874">
                <c:v>-0.1204000015258789</c:v>
              </c:pt>
              <c:pt idx="3875">
                <c:v>-0.1191999969482429</c:v>
              </c:pt>
              <c:pt idx="3876">
                <c:v>-0.11830000305175807</c:v>
              </c:pt>
              <c:pt idx="3877">
                <c:v>-0.11890000152587926</c:v>
              </c:pt>
              <c:pt idx="3878">
                <c:v>-0.11799999999999998</c:v>
              </c:pt>
              <c:pt idx="3879">
                <c:v>-0.11799999999999998</c:v>
              </c:pt>
              <c:pt idx="3880">
                <c:v>-0.11890000152587926</c:v>
              </c:pt>
              <c:pt idx="3881">
                <c:v>-0.11769999694824279</c:v>
              </c:pt>
              <c:pt idx="3882">
                <c:v>-0.11680000305175806</c:v>
              </c:pt>
              <c:pt idx="3883">
                <c:v>-0.11650000000000027</c:v>
              </c:pt>
              <c:pt idx="3884">
                <c:v>-0.11580000305175804</c:v>
              </c:pt>
              <c:pt idx="3885">
                <c:v>-0.11550000000000024</c:v>
              </c:pt>
              <c:pt idx="3886">
                <c:v>-0.11550000000000024</c:v>
              </c:pt>
              <c:pt idx="3887">
                <c:v>-0.11519999694824273</c:v>
              </c:pt>
              <c:pt idx="3888">
                <c:v>-0.11400000000000023</c:v>
              </c:pt>
              <c:pt idx="3889">
                <c:v>-0.11490000152587898</c:v>
              </c:pt>
              <c:pt idx="3890">
                <c:v>-0.11309999847412111</c:v>
              </c:pt>
              <c:pt idx="3891">
                <c:v>-0.11280000305175801</c:v>
              </c:pt>
              <c:pt idx="3892">
                <c:v>-0.11400000000000023</c:v>
              </c:pt>
              <c:pt idx="3893">
                <c:v>-0.11280000305175801</c:v>
              </c:pt>
              <c:pt idx="3894">
                <c:v>-0.11219999694824259</c:v>
              </c:pt>
              <c:pt idx="3895">
                <c:v>-0.11250000000000021</c:v>
              </c:pt>
              <c:pt idx="3896">
                <c:v>-0.11219999694824259</c:v>
              </c:pt>
              <c:pt idx="3897">
                <c:v>-0.11130000305175801</c:v>
              </c:pt>
              <c:pt idx="3898">
                <c:v>-0.11190000152587891</c:v>
              </c:pt>
              <c:pt idx="3899">
                <c:v>-0.11069999694824256</c:v>
              </c:pt>
              <c:pt idx="3900">
                <c:v>-0.11030000305175791</c:v>
              </c:pt>
              <c:pt idx="3901">
                <c:v>-0.11130000305175801</c:v>
              </c:pt>
              <c:pt idx="3902">
                <c:v>-0.10909999847412109</c:v>
              </c:pt>
              <c:pt idx="3903">
                <c:v>-0.11030000305175791</c:v>
              </c:pt>
              <c:pt idx="3904">
                <c:v>-0.11069999694824256</c:v>
              </c:pt>
              <c:pt idx="3905">
                <c:v>-0.10940000152587892</c:v>
              </c:pt>
              <c:pt idx="3906">
                <c:v>-0.10909999847412109</c:v>
              </c:pt>
              <c:pt idx="3907">
                <c:v>-0.1081999969482428</c:v>
              </c:pt>
              <c:pt idx="3908">
                <c:v>-0.10700000000000012</c:v>
              </c:pt>
              <c:pt idx="3909">
                <c:v>-0.10759999847412109</c:v>
              </c:pt>
              <c:pt idx="3910">
                <c:v>-0.10730000305175789</c:v>
              </c:pt>
              <c:pt idx="3911">
                <c:v>-0.10669999694824278</c:v>
              </c:pt>
              <c:pt idx="3912">
                <c:v>-0.10609999847412109</c:v>
              </c:pt>
              <c:pt idx="3913">
                <c:v>-0.10700000000000012</c:v>
              </c:pt>
              <c:pt idx="3914">
                <c:v>-0.10450000000000002</c:v>
              </c:pt>
              <c:pt idx="3915">
                <c:v>-0.10550000000000002</c:v>
              </c:pt>
              <c:pt idx="3916">
                <c:v>-0.10550000000000002</c:v>
              </c:pt>
              <c:pt idx="3917">
                <c:v>-0.1049000015258789</c:v>
              </c:pt>
              <c:pt idx="3918">
                <c:v>-0.10609999847412109</c:v>
              </c:pt>
              <c:pt idx="3919">
                <c:v>-0.10359999847412109</c:v>
              </c:pt>
              <c:pt idx="3920">
                <c:v>-0.10330000305175782</c:v>
              </c:pt>
              <c:pt idx="3921">
                <c:v>-0.10450000000000002</c:v>
              </c:pt>
              <c:pt idx="3922">
                <c:v>-0.10299999999999998</c:v>
              </c:pt>
              <c:pt idx="3923">
                <c:v>-0.1024000015258789</c:v>
              </c:pt>
              <c:pt idx="3924">
                <c:v>-0.10269999694824219</c:v>
              </c:pt>
              <c:pt idx="3925">
                <c:v>-0.10150000000000002</c:v>
              </c:pt>
              <c:pt idx="3926">
                <c:v>-0.10180000305175782</c:v>
              </c:pt>
              <c:pt idx="3927">
                <c:v>-0.10180000305175782</c:v>
              </c:pt>
              <c:pt idx="3928">
                <c:v>-0.10119999694824219</c:v>
              </c:pt>
              <c:pt idx="3929">
                <c:v>-0.10090000152587891</c:v>
              </c:pt>
              <c:pt idx="3930">
                <c:v>-0.10090000152587891</c:v>
              </c:pt>
              <c:pt idx="3931">
                <c:v>-0.1</c:v>
              </c:pt>
              <c:pt idx="3932">
                <c:v>-0.10119999694824219</c:v>
              </c:pt>
              <c:pt idx="3933">
                <c:v>-0.10030000305175782</c:v>
              </c:pt>
              <c:pt idx="3934">
                <c:v>-9.9400001525879786E-2</c:v>
              </c:pt>
              <c:pt idx="3935">
                <c:v>-0.10030000305175782</c:v>
              </c:pt>
              <c:pt idx="3936">
                <c:v>-9.9099998474121723E-2</c:v>
              </c:pt>
              <c:pt idx="3937">
                <c:v>-9.8400001525879799E-2</c:v>
              </c:pt>
              <c:pt idx="3938">
                <c:v>-9.8400001525879799E-2</c:v>
              </c:pt>
              <c:pt idx="3939">
                <c:v>-9.7800003051757844E-2</c:v>
              </c:pt>
              <c:pt idx="3940">
                <c:v>-9.8099998474121874E-2</c:v>
              </c:pt>
              <c:pt idx="3941">
                <c:v>-9.7500000000000225E-2</c:v>
              </c:pt>
              <c:pt idx="3942">
                <c:v>-9.6599998474121568E-2</c:v>
              </c:pt>
              <c:pt idx="3943">
                <c:v>-9.7199996948243175E-2</c:v>
              </c:pt>
              <c:pt idx="3944">
                <c:v>-9.6300003051757829E-2</c:v>
              </c:pt>
              <c:pt idx="3945">
                <c:v>-9.6000000000000224E-2</c:v>
              </c:pt>
              <c:pt idx="3946">
                <c:v>-9.6300003051757829E-2</c:v>
              </c:pt>
              <c:pt idx="3947">
                <c:v>-9.5099998474121247E-2</c:v>
              </c:pt>
              <c:pt idx="3948">
                <c:v>-9.4800003051758064E-2</c:v>
              </c:pt>
              <c:pt idx="3949">
                <c:v>-9.6000000000000224E-2</c:v>
              </c:pt>
              <c:pt idx="3950">
                <c:v>-9.3599998474122176E-2</c:v>
              </c:pt>
              <c:pt idx="3951">
                <c:v>-9.3900001525880031E-2</c:v>
              </c:pt>
              <c:pt idx="3952">
                <c:v>-9.4500000000000806E-2</c:v>
              </c:pt>
              <c:pt idx="3953">
                <c:v>-9.2900001525878947E-2</c:v>
              </c:pt>
              <c:pt idx="3954">
                <c:v>-9.3599998474122176E-2</c:v>
              </c:pt>
              <c:pt idx="3955">
                <c:v>-9.2900001525878947E-2</c:v>
              </c:pt>
              <c:pt idx="3956">
                <c:v>-9.3199996948243533E-2</c:v>
              </c:pt>
              <c:pt idx="3957">
                <c:v>-9.1699996948243462E-2</c:v>
              </c:pt>
              <c:pt idx="3958">
                <c:v>-9.1400001525878946E-2</c:v>
              </c:pt>
              <c:pt idx="3959">
                <c:v>-9.2900001525878947E-2</c:v>
              </c:pt>
              <c:pt idx="3960">
                <c:v>-9.1099998474121244E-2</c:v>
              </c:pt>
              <c:pt idx="3961">
                <c:v>-9.1400001525878946E-2</c:v>
              </c:pt>
              <c:pt idx="3962">
                <c:v>-9.1400001525878946E-2</c:v>
              </c:pt>
              <c:pt idx="3963">
                <c:v>-9.0800003051757866E-2</c:v>
              </c:pt>
              <c:pt idx="3964">
                <c:v>-9.0800003051757866E-2</c:v>
              </c:pt>
              <c:pt idx="3965">
                <c:v>-8.9900001525879875E-2</c:v>
              </c:pt>
              <c:pt idx="3966">
                <c:v>-8.9599998474122144E-2</c:v>
              </c:pt>
              <c:pt idx="3967">
                <c:v>-8.9599998474122144E-2</c:v>
              </c:pt>
              <c:pt idx="3968">
                <c:v>-8.9300003051757823E-2</c:v>
              </c:pt>
              <c:pt idx="3969">
                <c:v>-8.9599998474122144E-2</c:v>
              </c:pt>
              <c:pt idx="3970">
                <c:v>-8.9300003051757823E-2</c:v>
              </c:pt>
              <c:pt idx="3971">
                <c:v>-8.8699996948243695E-2</c:v>
              </c:pt>
              <c:pt idx="3972">
                <c:v>-8.8699996948243695E-2</c:v>
              </c:pt>
              <c:pt idx="3973">
                <c:v>-8.8099998474121768E-2</c:v>
              </c:pt>
              <c:pt idx="3974">
                <c:v>-8.9000000000000246E-2</c:v>
              </c:pt>
              <c:pt idx="3975">
                <c:v>-8.7800003051757808E-2</c:v>
              </c:pt>
              <c:pt idx="3976">
                <c:v>-8.7099998474121212E-2</c:v>
              </c:pt>
              <c:pt idx="3977">
                <c:v>-8.6800003051757807E-2</c:v>
              </c:pt>
              <c:pt idx="3978">
                <c:v>-8.5599998474121766E-2</c:v>
              </c:pt>
              <c:pt idx="3979">
                <c:v>-8.7099998474121212E-2</c:v>
              </c:pt>
              <c:pt idx="3980">
                <c:v>-8.5900001525879816E-2</c:v>
              </c:pt>
              <c:pt idx="3981">
                <c:v>-8.5599998474121766E-2</c:v>
              </c:pt>
              <c:pt idx="3982">
                <c:v>-8.5300003051757806E-2</c:v>
              </c:pt>
              <c:pt idx="3983">
                <c:v>-8.5000000000000048E-2</c:v>
              </c:pt>
              <c:pt idx="3984">
                <c:v>-8.5300003051757806E-2</c:v>
              </c:pt>
              <c:pt idx="3985">
                <c:v>-8.5000000000000048E-2</c:v>
              </c:pt>
              <c:pt idx="3986">
                <c:v>-8.4400001525878968E-2</c:v>
              </c:pt>
              <c:pt idx="3987">
                <c:v>-8.4099998474121265E-2</c:v>
              </c:pt>
              <c:pt idx="3988">
                <c:v>-8.3800003051758068E-2</c:v>
              </c:pt>
              <c:pt idx="3989">
                <c:v>-8.3199996948243496E-2</c:v>
              </c:pt>
              <c:pt idx="3990">
                <c:v>-8.2599998474121208E-2</c:v>
              </c:pt>
              <c:pt idx="3991">
                <c:v>-8.3199996948243496E-2</c:v>
              </c:pt>
              <c:pt idx="3992">
                <c:v>-8.3199996948243496E-2</c:v>
              </c:pt>
              <c:pt idx="3993">
                <c:v>-8.2300003051757817E-2</c:v>
              </c:pt>
              <c:pt idx="3994">
                <c:v>-8.2300003051757817E-2</c:v>
              </c:pt>
              <c:pt idx="3995">
                <c:v>-8.1000000000000044E-2</c:v>
              </c:pt>
              <c:pt idx="3996">
                <c:v>-8.2000000000000003E-2</c:v>
              </c:pt>
              <c:pt idx="3997">
                <c:v>-8.1300003051757816E-2</c:v>
              </c:pt>
              <c:pt idx="3998">
                <c:v>-8.1000000000000044E-2</c:v>
              </c:pt>
              <c:pt idx="3999">
                <c:v>-8.1300003051757816E-2</c:v>
              </c:pt>
              <c:pt idx="4000">
                <c:v>-8.0400001525878964E-2</c:v>
              </c:pt>
            </c:numLit>
          </c:yVal>
          <c:smooth val="1"/>
          <c:extLst>
            <c:ext xmlns:c16="http://schemas.microsoft.com/office/drawing/2014/chart" uri="{C3380CC4-5D6E-409C-BE32-E72D297353CC}">
              <c16:uniqueId val="{00000000-49C6-4DDB-8184-99C711CA1283}"/>
            </c:ext>
          </c:extLst>
        </c:ser>
        <c:dLbls>
          <c:showLegendKey val="0"/>
          <c:showVal val="0"/>
          <c:showCatName val="0"/>
          <c:showSerName val="0"/>
          <c:showPercent val="0"/>
          <c:showBubbleSize val="0"/>
        </c:dLbls>
        <c:axId val="398927288"/>
        <c:axId val="398927680"/>
      </c:scatterChart>
      <c:valAx>
        <c:axId val="398927680"/>
        <c:scaling>
          <c:orientation val="minMax"/>
        </c:scaling>
        <c:delete val="1"/>
        <c:axPos val="l"/>
        <c:numFmt formatCode="General" sourceLinked="1"/>
        <c:majorTickMark val="out"/>
        <c:minorTickMark val="none"/>
        <c:tickLblPos val="none"/>
        <c:crossAx val="398927288"/>
        <c:crosses val="autoZero"/>
        <c:crossBetween val="midCat"/>
      </c:valAx>
      <c:valAx>
        <c:axId val="398927288"/>
        <c:scaling>
          <c:orientation val="minMax"/>
        </c:scaling>
        <c:delete val="0"/>
        <c:axPos val="b"/>
        <c:numFmt formatCode="General" sourceLinked="1"/>
        <c:majorTickMark val="out"/>
        <c:minorTickMark val="none"/>
        <c:tickLblPos val="nextTo"/>
        <c:txPr>
          <a:bodyPr/>
          <a:lstStyle/>
          <a:p>
            <a:pPr>
              <a:defRPr lang="ja-JP"/>
            </a:pPr>
            <a:endParaRPr lang="en-CN"/>
          </a:p>
        </c:txPr>
        <c:crossAx val="398927680"/>
        <c:crosses val="autoZero"/>
        <c:crossBetween val="midCat"/>
      </c:valAx>
    </c:plotArea>
    <c:plotVisOnly val="1"/>
    <c:dispBlanksAs val="gap"/>
    <c:showDLblsOverMax val="0"/>
  </c:chart>
  <c:txPr>
    <a:bodyPr/>
    <a:lstStyle/>
    <a:p>
      <a:pPr>
        <a:defRPr sz="1800"/>
      </a:pPr>
      <a:endParaRPr lang="en-CN"/>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0.86046</cdr:x>
      <cdr:y>0.48043</cdr:y>
    </cdr:from>
    <cdr:to>
      <cdr:x>1</cdr:x>
      <cdr:y>0.96387</cdr:y>
    </cdr:to>
    <cdr:sp macro="" textlink="">
      <cdr:nvSpPr>
        <cdr:cNvPr id="2" name="TextBox 1"/>
        <cdr:cNvSpPr txBox="1"/>
      </cdr:nvSpPr>
      <cdr:spPr>
        <a:xfrm xmlns:a="http://schemas.openxmlformats.org/drawingml/2006/main">
          <a:off x="6120680" y="9087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DF57D2-2FD9-4417-BCFE-DAE4AFD56DA9}" type="datetimeFigureOut">
              <a:rPr lang="en-US" smtClean="0"/>
              <a:t>11/11/24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9B959D-66A8-4920-B947-C1048AE7AF8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425A7-BB31-4AA7-812E-6A317F667028}" type="datetimeFigureOut">
              <a:rPr lang="zh-CN" altLang="en-US" smtClean="0"/>
              <a:t>2024/11/11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8F88B-9D5A-4713-8DF6-F68F2B53DF33}"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2122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5003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9386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6"/>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3"/>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3"/>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6"/>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26"/>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600206"/>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3"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3"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7" y="1535113"/>
            <a:ext cx="538956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7" y="2174875"/>
            <a:ext cx="538956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Group 3"/>
          <p:cNvGrpSpPr/>
          <p:nvPr userDrawn="1"/>
        </p:nvGrpSpPr>
        <p:grpSpPr bwMode="auto">
          <a:xfrm>
            <a:off x="343865" y="257339"/>
            <a:ext cx="474663" cy="290512"/>
            <a:chOff x="0" y="0"/>
            <a:chExt cx="714375" cy="438150"/>
          </a:xfrm>
        </p:grpSpPr>
        <p:sp>
          <p:nvSpPr>
            <p:cNvPr id="3" name="燕尾形 4"/>
            <p:cNvSpPr>
              <a:spLocks noChangeArrowheads="1"/>
            </p:cNvSpPr>
            <p:nvPr/>
          </p:nvSpPr>
          <p:spPr bwMode="auto">
            <a:xfrm>
              <a:off x="0" y="0"/>
              <a:ext cx="438150" cy="438150"/>
            </a:xfrm>
            <a:prstGeom prst="chevron">
              <a:avLst>
                <a:gd name="adj" fmla="val 50000"/>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p>
          </p:txBody>
        </p:sp>
        <p:sp>
          <p:nvSpPr>
            <p:cNvPr id="4" name="燕尾形 5"/>
            <p:cNvSpPr>
              <a:spLocks noChangeArrowheads="1"/>
            </p:cNvSpPr>
            <p:nvPr/>
          </p:nvSpPr>
          <p:spPr bwMode="auto">
            <a:xfrm>
              <a:off x="276225" y="0"/>
              <a:ext cx="438150" cy="438150"/>
            </a:xfrm>
            <a:prstGeom prst="chevron">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70" y="273056"/>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3"/>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6"/>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6"/>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3"/>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3"/>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26"/>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600206"/>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3"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3"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7" y="1535113"/>
            <a:ext cx="538956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7" y="2174875"/>
            <a:ext cx="538956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70" y="273056"/>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3"/>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0"/>
          </a:schemeClr>
        </a:solidFill>
        <a:effectLst/>
      </p:bgPr>
    </p:bg>
    <p:spTree>
      <p:nvGrpSpPr>
        <p:cNvPr id="1" name=""/>
        <p:cNvGrpSpPr/>
        <p:nvPr/>
      </p:nvGrpSpPr>
      <p:grpSpPr>
        <a:xfrm>
          <a:off x="0" y="0"/>
          <a:ext cx="0" cy="0"/>
          <a:chOff x="0" y="0"/>
          <a:chExt cx="0" cy="0"/>
        </a:xfrm>
      </p:grpSpPr>
      <p:sp>
        <p:nvSpPr>
          <p:cNvPr id="4" name="矩形 3"/>
          <p:cNvSpPr/>
          <p:nvPr userDrawn="1"/>
        </p:nvSpPr>
        <p:spPr>
          <a:xfrm>
            <a:off x="8325228" y="6545428"/>
            <a:ext cx="775136" cy="296876"/>
          </a:xfrm>
          <a:prstGeom prst="rect">
            <a:avLst/>
          </a:prstGeom>
        </p:spPr>
        <p:txBody>
          <a:bodyPr wrap="square">
            <a:spAutoFit/>
          </a:bodyPr>
          <a:lstStyle/>
          <a:p>
            <a:pPr eaLnBrk="1" fontAlgn="auto" hangingPunct="1">
              <a:spcBef>
                <a:spcPts val="0"/>
              </a:spcBef>
              <a:spcAft>
                <a:spcPts val="0"/>
              </a:spcAft>
            </a:pPr>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模板下载：</a:t>
            </a:r>
            <a:r>
              <a:rPr lang="en-US" altLang="zh-CN" sz="135" dirty="0">
                <a:solidFill>
                  <a:prstClr val="white"/>
                </a:solidFill>
                <a:latin typeface="Calibri" panose="020F0502020204030204"/>
                <a:ea typeface="宋体" panose="02010600030101010101" pitchFamily="2" charset="-122"/>
              </a:rPr>
              <a:t>www.1ppt.com/moban/     </a:t>
            </a:r>
            <a:r>
              <a:rPr lang="zh-CN" altLang="en-US" sz="135" dirty="0">
                <a:solidFill>
                  <a:prstClr val="white"/>
                </a:solidFill>
                <a:latin typeface="Calibri" panose="020F0502020204030204"/>
                <a:ea typeface="宋体" panose="02010600030101010101" pitchFamily="2" charset="-122"/>
              </a:rPr>
              <a:t>行业</a:t>
            </a:r>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模板：</a:t>
            </a:r>
            <a:r>
              <a:rPr lang="en-US" altLang="zh-CN" sz="135" dirty="0">
                <a:solidFill>
                  <a:prstClr val="white"/>
                </a:solidFill>
                <a:latin typeface="Calibri" panose="020F0502020204030204"/>
                <a:ea typeface="宋体" panose="02010600030101010101" pitchFamily="2" charset="-122"/>
              </a:rPr>
              <a:t>www.1ppt.com/hangye/ </a:t>
            </a:r>
          </a:p>
          <a:p>
            <a:pPr eaLnBrk="1" fontAlgn="auto" hangingPunct="1">
              <a:spcBef>
                <a:spcPts val="0"/>
              </a:spcBef>
              <a:spcAft>
                <a:spcPts val="0"/>
              </a:spcAft>
            </a:pPr>
            <a:r>
              <a:rPr lang="zh-CN" altLang="en-US" sz="135" dirty="0">
                <a:solidFill>
                  <a:prstClr val="white"/>
                </a:solidFill>
                <a:latin typeface="Calibri" panose="020F0502020204030204"/>
                <a:ea typeface="宋体" panose="02010600030101010101" pitchFamily="2" charset="-122"/>
              </a:rPr>
              <a:t>节日</a:t>
            </a:r>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模板：</a:t>
            </a:r>
            <a:r>
              <a:rPr lang="en-US" altLang="zh-CN" sz="135" dirty="0">
                <a:solidFill>
                  <a:prstClr val="white"/>
                </a:solidFill>
                <a:latin typeface="Calibri" panose="020F0502020204030204"/>
                <a:ea typeface="宋体" panose="02010600030101010101" pitchFamily="2" charset="-122"/>
              </a:rPr>
              <a:t>www.1ppt.com/jieri/           PPT</a:t>
            </a:r>
            <a:r>
              <a:rPr lang="zh-CN" altLang="en-US" sz="135" dirty="0">
                <a:solidFill>
                  <a:prstClr val="white"/>
                </a:solidFill>
                <a:latin typeface="Calibri" panose="020F0502020204030204"/>
                <a:ea typeface="宋体" panose="02010600030101010101" pitchFamily="2" charset="-122"/>
              </a:rPr>
              <a:t>素材下载：</a:t>
            </a:r>
            <a:r>
              <a:rPr lang="en-US" altLang="zh-CN" sz="135" dirty="0">
                <a:solidFill>
                  <a:prstClr val="white"/>
                </a:solidFill>
                <a:latin typeface="Calibri" panose="020F0502020204030204"/>
                <a:ea typeface="宋体" panose="02010600030101010101" pitchFamily="2" charset="-122"/>
              </a:rPr>
              <a:t>www.1ppt.com/sucai/</a:t>
            </a:r>
          </a:p>
          <a:p>
            <a:pPr eaLnBrk="1" fontAlgn="auto" hangingPunct="1">
              <a:spcBef>
                <a:spcPts val="0"/>
              </a:spcBef>
              <a:spcAft>
                <a:spcPts val="0"/>
              </a:spcAft>
            </a:pPr>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背景图片：</a:t>
            </a:r>
            <a:r>
              <a:rPr lang="en-US" altLang="zh-CN" sz="135" dirty="0">
                <a:solidFill>
                  <a:prstClr val="white"/>
                </a:solidFill>
                <a:latin typeface="Calibri" panose="020F0502020204030204"/>
                <a:ea typeface="宋体" panose="02010600030101010101" pitchFamily="2" charset="-122"/>
              </a:rPr>
              <a:t>www.1ppt.com/beijing/      PPT</a:t>
            </a:r>
            <a:r>
              <a:rPr lang="zh-CN" altLang="en-US" sz="135" dirty="0">
                <a:solidFill>
                  <a:prstClr val="white"/>
                </a:solidFill>
                <a:latin typeface="Calibri" panose="020F0502020204030204"/>
                <a:ea typeface="宋体" panose="02010600030101010101" pitchFamily="2" charset="-122"/>
              </a:rPr>
              <a:t>图表下载：</a:t>
            </a:r>
            <a:r>
              <a:rPr lang="en-US" altLang="zh-CN" sz="135" dirty="0">
                <a:solidFill>
                  <a:prstClr val="white"/>
                </a:solidFill>
                <a:latin typeface="Calibri" panose="020F0502020204030204"/>
                <a:ea typeface="宋体" panose="02010600030101010101" pitchFamily="2" charset="-122"/>
              </a:rPr>
              <a:t>www.1ppt.com/tubiao/      </a:t>
            </a:r>
          </a:p>
          <a:p>
            <a:pPr eaLnBrk="1" fontAlgn="auto" hangingPunct="1">
              <a:spcBef>
                <a:spcPts val="0"/>
              </a:spcBef>
              <a:spcAft>
                <a:spcPts val="0"/>
              </a:spcAft>
            </a:pPr>
            <a:r>
              <a:rPr lang="zh-CN" altLang="en-US" sz="135" dirty="0">
                <a:solidFill>
                  <a:prstClr val="white"/>
                </a:solidFill>
                <a:latin typeface="Calibri" panose="020F0502020204030204"/>
                <a:ea typeface="宋体" panose="02010600030101010101" pitchFamily="2" charset="-122"/>
              </a:rPr>
              <a:t>优秀</a:t>
            </a:r>
            <a:r>
              <a:rPr lang="en-US" altLang="zh-CN" sz="135" dirty="0">
                <a:solidFill>
                  <a:prstClr val="white"/>
                </a:solidFill>
                <a:latin typeface="Calibri" panose="020F0502020204030204"/>
                <a:ea typeface="宋体" panose="02010600030101010101" pitchFamily="2" charset="-122"/>
              </a:rPr>
              <a:t>PPT</a:t>
            </a:r>
            <a:r>
              <a:rPr lang="zh-CN" altLang="en-US" sz="135" dirty="0">
                <a:solidFill>
                  <a:prstClr val="white"/>
                </a:solidFill>
                <a:latin typeface="Calibri" panose="020F0502020204030204"/>
                <a:ea typeface="宋体" panose="02010600030101010101" pitchFamily="2" charset="-122"/>
              </a:rPr>
              <a:t>下载：</a:t>
            </a:r>
            <a:r>
              <a:rPr lang="en-US" altLang="zh-CN" sz="135" dirty="0">
                <a:solidFill>
                  <a:prstClr val="white"/>
                </a:solidFill>
                <a:latin typeface="Calibri" panose="020F0502020204030204"/>
                <a:ea typeface="宋体" panose="02010600030101010101" pitchFamily="2" charset="-122"/>
              </a:rPr>
              <a:t>www.1ppt.com/xiazai/        PPT</a:t>
            </a:r>
            <a:r>
              <a:rPr lang="zh-CN" altLang="en-US" sz="135" dirty="0">
                <a:solidFill>
                  <a:prstClr val="white"/>
                </a:solidFill>
                <a:latin typeface="Calibri" panose="020F0502020204030204"/>
                <a:ea typeface="宋体" panose="02010600030101010101" pitchFamily="2" charset="-122"/>
              </a:rPr>
              <a:t>教程： </a:t>
            </a:r>
            <a:r>
              <a:rPr lang="en-US" altLang="zh-CN" sz="135" dirty="0">
                <a:solidFill>
                  <a:prstClr val="white"/>
                </a:solidFill>
                <a:latin typeface="Calibri" panose="020F0502020204030204"/>
                <a:ea typeface="宋体" panose="02010600030101010101" pitchFamily="2" charset="-122"/>
              </a:rPr>
              <a:t>www.1ppt.com/powerpoint/      </a:t>
            </a:r>
          </a:p>
          <a:p>
            <a:pPr eaLnBrk="1" fontAlgn="auto" hangingPunct="1">
              <a:spcBef>
                <a:spcPts val="0"/>
              </a:spcBef>
              <a:spcAft>
                <a:spcPts val="0"/>
              </a:spcAft>
            </a:pPr>
            <a:r>
              <a:rPr lang="en-US" altLang="zh-CN" sz="135" dirty="0">
                <a:solidFill>
                  <a:prstClr val="white"/>
                </a:solidFill>
                <a:latin typeface="Calibri" panose="020F0502020204030204"/>
                <a:ea typeface="宋体" panose="02010600030101010101" pitchFamily="2" charset="-122"/>
              </a:rPr>
              <a:t>Word</a:t>
            </a:r>
            <a:r>
              <a:rPr lang="zh-CN" altLang="en-US" sz="135" dirty="0">
                <a:solidFill>
                  <a:prstClr val="white"/>
                </a:solidFill>
                <a:latin typeface="Calibri" panose="020F0502020204030204"/>
                <a:ea typeface="宋体" panose="02010600030101010101" pitchFamily="2" charset="-122"/>
              </a:rPr>
              <a:t>教程： </a:t>
            </a:r>
            <a:r>
              <a:rPr lang="en-US" altLang="zh-CN" sz="135" dirty="0">
                <a:solidFill>
                  <a:prstClr val="white"/>
                </a:solidFill>
                <a:latin typeface="Calibri" panose="020F0502020204030204"/>
                <a:ea typeface="宋体" panose="02010600030101010101" pitchFamily="2" charset="-122"/>
              </a:rPr>
              <a:t>www.1ppt.com/word/              Excel</a:t>
            </a:r>
            <a:r>
              <a:rPr lang="zh-CN" altLang="en-US" sz="135" dirty="0">
                <a:solidFill>
                  <a:prstClr val="white"/>
                </a:solidFill>
                <a:latin typeface="Calibri" panose="020F0502020204030204"/>
                <a:ea typeface="宋体" panose="02010600030101010101" pitchFamily="2" charset="-122"/>
              </a:rPr>
              <a:t>教程：</a:t>
            </a:r>
            <a:r>
              <a:rPr lang="en-US" altLang="zh-CN" sz="135" dirty="0">
                <a:solidFill>
                  <a:prstClr val="white"/>
                </a:solidFill>
                <a:latin typeface="Calibri" panose="020F0502020204030204"/>
                <a:ea typeface="宋体" panose="02010600030101010101" pitchFamily="2" charset="-122"/>
              </a:rPr>
              <a:t>www.1ppt.com/excel/  </a:t>
            </a:r>
          </a:p>
          <a:p>
            <a:pPr eaLnBrk="1" fontAlgn="auto" hangingPunct="1">
              <a:spcBef>
                <a:spcPts val="0"/>
              </a:spcBef>
              <a:spcAft>
                <a:spcPts val="0"/>
              </a:spcAft>
            </a:pPr>
            <a:r>
              <a:rPr lang="zh-CN" altLang="en-US" sz="135" dirty="0">
                <a:solidFill>
                  <a:prstClr val="white"/>
                </a:solidFill>
                <a:latin typeface="Calibri" panose="020F0502020204030204"/>
                <a:ea typeface="宋体" panose="02010600030101010101" pitchFamily="2" charset="-122"/>
              </a:rPr>
              <a:t>资料下载：</a:t>
            </a:r>
            <a:r>
              <a:rPr lang="en-US" altLang="zh-CN" sz="135" dirty="0">
                <a:solidFill>
                  <a:prstClr val="white"/>
                </a:solidFill>
                <a:latin typeface="Calibri" panose="020F0502020204030204"/>
                <a:ea typeface="宋体" panose="02010600030101010101" pitchFamily="2" charset="-122"/>
              </a:rPr>
              <a:t>www.1ppt.com/ziliao/                PPT</a:t>
            </a:r>
            <a:r>
              <a:rPr lang="zh-CN" altLang="en-US" sz="135" dirty="0">
                <a:solidFill>
                  <a:prstClr val="white"/>
                </a:solidFill>
                <a:latin typeface="Calibri" panose="020F0502020204030204"/>
                <a:ea typeface="宋体" panose="02010600030101010101" pitchFamily="2" charset="-122"/>
              </a:rPr>
              <a:t>课件下载：</a:t>
            </a:r>
            <a:r>
              <a:rPr lang="en-US" altLang="zh-CN" sz="135" dirty="0">
                <a:solidFill>
                  <a:prstClr val="white"/>
                </a:solidFill>
                <a:latin typeface="Calibri" panose="020F0502020204030204"/>
                <a:ea typeface="宋体" panose="02010600030101010101" pitchFamily="2" charset="-122"/>
              </a:rPr>
              <a:t>www.1ppt.com/kejian/ </a:t>
            </a:r>
          </a:p>
          <a:p>
            <a:pPr eaLnBrk="1" fontAlgn="auto" hangingPunct="1">
              <a:spcBef>
                <a:spcPts val="0"/>
              </a:spcBef>
              <a:spcAft>
                <a:spcPts val="0"/>
              </a:spcAft>
            </a:pPr>
            <a:r>
              <a:rPr lang="zh-CN" altLang="en-US" sz="135" dirty="0">
                <a:solidFill>
                  <a:prstClr val="white"/>
                </a:solidFill>
                <a:latin typeface="Calibri" panose="020F0502020204030204"/>
                <a:ea typeface="宋体" panose="02010600030101010101" pitchFamily="2" charset="-122"/>
              </a:rPr>
              <a:t>范文下载：</a:t>
            </a:r>
            <a:r>
              <a:rPr lang="en-US" altLang="zh-CN" sz="135" dirty="0">
                <a:solidFill>
                  <a:prstClr val="white"/>
                </a:solidFill>
                <a:latin typeface="Calibri" panose="020F0502020204030204"/>
                <a:ea typeface="宋体" panose="02010600030101010101" pitchFamily="2" charset="-122"/>
              </a:rPr>
              <a:t>www.1ppt.com/fanwen/             </a:t>
            </a:r>
            <a:r>
              <a:rPr lang="zh-CN" altLang="en-US" sz="135" dirty="0">
                <a:solidFill>
                  <a:prstClr val="white"/>
                </a:solidFill>
                <a:latin typeface="Calibri" panose="020F0502020204030204"/>
                <a:ea typeface="宋体" panose="02010600030101010101" pitchFamily="2" charset="-122"/>
              </a:rPr>
              <a:t>试卷下载：</a:t>
            </a:r>
            <a:r>
              <a:rPr lang="en-US" altLang="zh-CN" sz="135" dirty="0">
                <a:solidFill>
                  <a:prstClr val="white"/>
                </a:solidFill>
                <a:latin typeface="Calibri" panose="020F0502020204030204"/>
                <a:ea typeface="宋体" panose="02010600030101010101" pitchFamily="2" charset="-122"/>
              </a:rPr>
              <a:t>www.1ppt.com/shiti/  </a:t>
            </a:r>
          </a:p>
          <a:p>
            <a:pPr eaLnBrk="1" fontAlgn="auto" hangingPunct="1">
              <a:spcBef>
                <a:spcPts val="0"/>
              </a:spcBef>
              <a:spcAft>
                <a:spcPts val="0"/>
              </a:spcAft>
            </a:pPr>
            <a:r>
              <a:rPr lang="zh-CN" altLang="en-US" sz="135" dirty="0">
                <a:solidFill>
                  <a:prstClr val="white"/>
                </a:solidFill>
                <a:latin typeface="Calibri" panose="020F0502020204030204"/>
                <a:ea typeface="宋体" panose="02010600030101010101" pitchFamily="2" charset="-122"/>
              </a:rPr>
              <a:t>教案下载：</a:t>
            </a:r>
            <a:r>
              <a:rPr lang="en-US" altLang="zh-CN" sz="135" dirty="0">
                <a:solidFill>
                  <a:prstClr val="white"/>
                </a:solidFill>
                <a:latin typeface="Calibri" panose="020F0502020204030204"/>
                <a:ea typeface="宋体" panose="02010600030101010101" pitchFamily="2" charset="-122"/>
              </a:rPr>
              <a:t>www.1ppt.com/jiaoan/        </a:t>
            </a:r>
          </a:p>
          <a:p>
            <a:pPr eaLnBrk="1" fontAlgn="auto" hangingPunct="1">
              <a:spcBef>
                <a:spcPts val="0"/>
              </a:spcBef>
              <a:spcAft>
                <a:spcPts val="0"/>
              </a:spcAft>
            </a:pPr>
            <a:r>
              <a:rPr lang="zh-CN" altLang="en-US" sz="135" dirty="0">
                <a:solidFill>
                  <a:prstClr val="white"/>
                </a:solidFill>
                <a:latin typeface="Calibri" panose="020F0502020204030204"/>
                <a:ea typeface="宋体" panose="02010600030101010101" pitchFamily="2" charset="-122"/>
              </a:rPr>
              <a:t>字体下载：</a:t>
            </a:r>
            <a:r>
              <a:rPr lang="en-US" altLang="zh-CN" sz="135" dirty="0">
                <a:solidFill>
                  <a:prstClr val="white"/>
                </a:solidFill>
                <a:latin typeface="Calibri" panose="020F0502020204030204"/>
                <a:ea typeface="宋体" panose="02010600030101010101" pitchFamily="2" charset="-122"/>
              </a:rPr>
              <a:t>www.1ppt.com/ziti/</a:t>
            </a:r>
          </a:p>
          <a:p>
            <a:pPr eaLnBrk="1" fontAlgn="auto" hangingPunct="1">
              <a:spcBef>
                <a:spcPts val="0"/>
              </a:spcBef>
              <a:spcAft>
                <a:spcPts val="0"/>
              </a:spcAft>
            </a:pPr>
            <a:r>
              <a:rPr lang="en-US" altLang="zh-CN" sz="135" dirty="0">
                <a:solidFill>
                  <a:prstClr val="white"/>
                </a:solidFill>
                <a:latin typeface="Calibri" panose="020F0502020204030204"/>
                <a:ea typeface="宋体" panose="02010600030101010101" pitchFamily="2" charset="-122"/>
              </a:rPr>
              <a:t> </a:t>
            </a:r>
            <a:endParaRPr lang="zh-CN" altLang="en-US" sz="135" dirty="0">
              <a:solidFill>
                <a:prstClr val="white"/>
              </a:solidFill>
              <a:latin typeface="Calibri" panose="020F0502020204030204"/>
              <a:ea typeface="宋体" panose="02010600030101010101" pitchFamily="2" charset="-122"/>
            </a:endParaRPr>
          </a:p>
        </p:txBody>
      </p:sp>
      <p:pic>
        <p:nvPicPr>
          <p:cNvPr id="1026" name="图片 6"/>
          <p:cNvPicPr>
            <a:picLocks noChangeAspect="1" noChangeArrowheads="1"/>
          </p:cNvPicPr>
          <p:nvPr userDrawn="1"/>
        </p:nvPicPr>
        <p:blipFill>
          <a:blip r:embed="rId13"/>
          <a:srcRect/>
          <a:stretch>
            <a:fillRect/>
          </a:stretch>
        </p:blipFill>
        <p:spPr bwMode="auto">
          <a:xfrm>
            <a:off x="159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0"/>
          </a:schemeClr>
        </a:solidFill>
        <a:effectLst/>
      </p:bgPr>
    </p:bg>
    <p:spTree>
      <p:nvGrpSpPr>
        <p:cNvPr id="1" name=""/>
        <p:cNvGrpSpPr/>
        <p:nvPr/>
      </p:nvGrpSpPr>
      <p:grpSpPr>
        <a:xfrm>
          <a:off x="0" y="0"/>
          <a:ext cx="0" cy="0"/>
          <a:chOff x="0" y="0"/>
          <a:chExt cx="0" cy="0"/>
        </a:xfrm>
      </p:grpSpPr>
      <p:pic>
        <p:nvPicPr>
          <p:cNvPr id="6146" name="图片 6"/>
          <p:cNvPicPr>
            <a:picLocks noChangeAspect="1" noChangeArrowheads="1"/>
          </p:cNvPicPr>
          <p:nvPr userDrawn="1"/>
        </p:nvPicPr>
        <p:blipFill>
          <a:blip r:embed="rId13"/>
          <a:srcRect/>
          <a:stretch>
            <a:fillRect/>
          </a:stretch>
        </p:blipFill>
        <p:spPr bwMode="auto">
          <a:xfrm>
            <a:off x="159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2"/>
          <p:cNvPicPr>
            <a:picLocks noChangeAspect="1" noChangeArrowheads="1"/>
          </p:cNvPicPr>
          <p:nvPr userDrawn="1"/>
        </p:nvPicPr>
        <p:blipFill>
          <a:blip r:embed="rId14" cstate="screen"/>
          <a:srcRect t="12222"/>
          <a:stretch>
            <a:fillRect/>
          </a:stretch>
        </p:blipFill>
        <p:spPr bwMode="auto">
          <a:xfrm>
            <a:off x="1598" y="838200"/>
            <a:ext cx="121888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hart" Target="../charts/chart1.xml"/><Relationship Id="rId7" Type="http://schemas.openxmlformats.org/officeDocument/2006/relationships/image" Target="../media/image16.sv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18.xml"/><Relationship Id="rId5" Type="http://schemas.openxmlformats.org/officeDocument/2006/relationships/image" Target="../media/image40.jpg"/><Relationship Id="rId4" Type="http://schemas.openxmlformats.org/officeDocument/2006/relationships/image" Target="../media/image39.tm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文本框 12"/>
          <p:cNvSpPr txBox="1">
            <a:spLocks noChangeArrowheads="1"/>
          </p:cNvSpPr>
          <p:nvPr/>
        </p:nvSpPr>
        <p:spPr bwMode="auto">
          <a:xfrm>
            <a:off x="957943" y="1599690"/>
            <a:ext cx="9823268" cy="24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CN" altLang="en-US" sz="36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粒子加速器原理</a:t>
            </a:r>
            <a:endParaRPr lang="en-US" altLang="zh-CN" sz="36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endParaRPr>
          </a:p>
          <a:p>
            <a:pPr algn="ctr" eaLnBrk="1" hangingPunct="1">
              <a:lnSpc>
                <a:spcPct val="150000"/>
              </a:lnSpc>
              <a:buFont typeface="Arial" panose="020B0604020202020204" pitchFamily="34" charset="0"/>
              <a:buNone/>
            </a:pPr>
            <a:r>
              <a:rPr lang="en-US" altLang="zh-CN" sz="36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36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加速器中的带电粒子源简介</a:t>
            </a:r>
            <a:r>
              <a:rPr lang="en-US" altLang="zh-CN" sz="36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a:t>
            </a:r>
          </a:p>
          <a:p>
            <a:pPr algn="ctr" eaLnBrk="1" hangingPunct="1">
              <a:lnSpc>
                <a:spcPct val="150000"/>
              </a:lnSpc>
              <a:buFont typeface="Arial" panose="020B0604020202020204" pitchFamily="34" charset="0"/>
              <a:buNone/>
            </a:pPr>
            <a:r>
              <a:rPr lang="en-US" altLang="zh-CN" sz="36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Charged Particle Sources in Accelerators</a:t>
            </a:r>
            <a:endParaRPr lang="zh-CN" altLang="en-US" sz="36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5" name="Rectangle 4"/>
          <p:cNvSpPr/>
          <p:nvPr/>
        </p:nvSpPr>
        <p:spPr bwMode="auto">
          <a:xfrm>
            <a:off x="0" y="0"/>
            <a:ext cx="121920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US" sz="1800" b="0" i="0" u="none" strike="noStrike" cap="none" normalizeH="0" baseline="0" dirty="0">
              <a:ln>
                <a:noFill/>
              </a:ln>
              <a:solidFill>
                <a:schemeClr val="tx1"/>
              </a:solidFill>
              <a:effectLst/>
              <a:latin typeface="Calibri" panose="020F0502020204030204" pitchFamily="34" charset="0"/>
              <a:ea typeface="宋体" panose="02010600030101010101" pitchFamily="2" charset="-122"/>
            </a:endParaRPr>
          </a:p>
        </p:txBody>
      </p:sp>
      <p:sp>
        <p:nvSpPr>
          <p:cNvPr id="8" name="文本框 1"/>
          <p:cNvSpPr txBox="1"/>
          <p:nvPr/>
        </p:nvSpPr>
        <p:spPr>
          <a:xfrm>
            <a:off x="3804625" y="4926535"/>
            <a:ext cx="4582751" cy="1477328"/>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刘星光</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en-US" altLang="zh-CN" b="1" dirty="0">
                <a:solidFill>
                  <a:schemeClr val="bg1"/>
                </a:solidFill>
                <a:latin typeface="微软雅黑" panose="020B0503020204020204" pitchFamily="34" charset="-122"/>
                <a:ea typeface="微软雅黑" panose="020B0503020204020204" pitchFamily="34" charset="-122"/>
              </a:rPr>
              <a:t>liuxg@ihep.ac.cn</a:t>
            </a:r>
          </a:p>
          <a:p>
            <a:pPr algn="ct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中国科学院高能物理研究所 东莞研究部</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en-US" altLang="zh-CN" b="1" dirty="0">
                <a:solidFill>
                  <a:schemeClr val="bg1"/>
                </a:solidFill>
                <a:latin typeface="微软雅黑" panose="020B0503020204020204" pitchFamily="34" charset="-122"/>
                <a:ea typeface="微软雅黑" panose="020B0503020204020204" pitchFamily="34" charset="-122"/>
              </a:rPr>
              <a:t>2023</a:t>
            </a:r>
          </a:p>
        </p:txBody>
      </p:sp>
      <p:pic>
        <p:nvPicPr>
          <p:cNvPr id="3" name="Picture 2" descr="Logo, company name&#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5596" t="30366" r="3373" b="31026"/>
          <a:stretch>
            <a:fillRect/>
          </a:stretch>
        </p:blipFill>
        <p:spPr>
          <a:xfrm>
            <a:off x="111683" y="59102"/>
            <a:ext cx="2352311" cy="719995"/>
          </a:xfrm>
          <a:prstGeom prst="rect">
            <a:avLst/>
          </a:prstGeom>
        </p:spPr>
      </p:pic>
      <p:pic>
        <p:nvPicPr>
          <p:cNvPr id="10" name="Picture 9"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910" y="175054"/>
            <a:ext cx="3807090" cy="488089"/>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A81D5C-4E9E-A306-9AB3-84298322BA9C}"/>
              </a:ext>
            </a:extLst>
          </p:cNvPr>
          <p:cNvGrpSpPr/>
          <p:nvPr/>
        </p:nvGrpSpPr>
        <p:grpSpPr>
          <a:xfrm>
            <a:off x="1557452" y="1085946"/>
            <a:ext cx="8333174" cy="4636458"/>
            <a:chOff x="3590448" y="2139222"/>
            <a:chExt cx="8333174" cy="4636458"/>
          </a:xfrm>
        </p:grpSpPr>
        <p:pic>
          <p:nvPicPr>
            <p:cNvPr id="2" name="Picture 2" descr="D:\KEKDA\Presentation\Feb14_2012\layout_3D.JPG">
              <a:extLst>
                <a:ext uri="{FF2B5EF4-FFF2-40B4-BE49-F238E27FC236}">
                  <a16:creationId xmlns:a16="http://schemas.microsoft.com/office/drawing/2014/main" id="{5AA3BCCF-4987-D237-5142-853C3C2F7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48" y="2139222"/>
              <a:ext cx="8242201" cy="422441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427">
              <a:extLst>
                <a:ext uri="{FF2B5EF4-FFF2-40B4-BE49-F238E27FC236}">
                  <a16:creationId xmlns:a16="http://schemas.microsoft.com/office/drawing/2014/main" id="{2C013D7A-6B0B-722F-5F2E-416BF982A07B}"/>
                </a:ext>
              </a:extLst>
            </p:cNvPr>
            <p:cNvSpPr txBox="1"/>
            <p:nvPr/>
          </p:nvSpPr>
          <p:spPr>
            <a:xfrm>
              <a:off x="8516688" y="3809087"/>
              <a:ext cx="1897140" cy="338554"/>
            </a:xfrm>
            <a:prstGeom prst="rect">
              <a:avLst/>
            </a:prstGeom>
            <a:noFill/>
          </p:spPr>
          <p:txBody>
            <a:bodyPr wrap="square" rtlCol="0">
              <a:spAutoFit/>
            </a:bodyPr>
            <a:lstStyle/>
            <a:p>
              <a:r>
                <a:rPr lang="zh-CN" altLang="en-US" sz="1600" b="1" dirty="0"/>
                <a:t>加速腔</a:t>
              </a:r>
              <a:endParaRPr kumimoji="1" lang="en-US" altLang="ja-JP" sz="1600" b="1" dirty="0"/>
            </a:p>
          </p:txBody>
        </p:sp>
        <p:sp>
          <p:nvSpPr>
            <p:cNvPr id="4" name="テキスト ボックス 208">
              <a:extLst>
                <a:ext uri="{FF2B5EF4-FFF2-40B4-BE49-F238E27FC236}">
                  <a16:creationId xmlns:a16="http://schemas.microsoft.com/office/drawing/2014/main" id="{F1878598-3D4D-FFEB-20E4-191AC9EB76A3}"/>
                </a:ext>
              </a:extLst>
            </p:cNvPr>
            <p:cNvSpPr txBox="1"/>
            <p:nvPr/>
          </p:nvSpPr>
          <p:spPr>
            <a:xfrm>
              <a:off x="8238688" y="4350307"/>
              <a:ext cx="1972641" cy="338554"/>
            </a:xfrm>
            <a:prstGeom prst="rect">
              <a:avLst/>
            </a:prstGeom>
            <a:noFill/>
          </p:spPr>
          <p:txBody>
            <a:bodyPr wrap="square" rtlCol="0">
              <a:spAutoFit/>
            </a:bodyPr>
            <a:lstStyle/>
            <a:p>
              <a:r>
                <a:rPr kumimoji="1" lang="zh-CN" altLang="en-US" sz="1600" b="1" dirty="0">
                  <a:solidFill>
                    <a:schemeClr val="tx2"/>
                  </a:solidFill>
                </a:rPr>
                <a:t>同步环形加速器</a:t>
              </a:r>
              <a:endParaRPr kumimoji="1" lang="ja-JP" altLang="en-US" sz="1600" b="1" dirty="0">
                <a:solidFill>
                  <a:schemeClr val="tx2"/>
                </a:solidFill>
              </a:endParaRPr>
            </a:p>
          </p:txBody>
        </p:sp>
        <p:sp>
          <p:nvSpPr>
            <p:cNvPr id="5" name="テキスト ボックス 208">
              <a:extLst>
                <a:ext uri="{FF2B5EF4-FFF2-40B4-BE49-F238E27FC236}">
                  <a16:creationId xmlns:a16="http://schemas.microsoft.com/office/drawing/2014/main" id="{1C00D1F6-EFCE-C8CD-6C0E-4DBB949D1C79}"/>
                </a:ext>
              </a:extLst>
            </p:cNvPr>
            <p:cNvSpPr txBox="1"/>
            <p:nvPr/>
          </p:nvSpPr>
          <p:spPr>
            <a:xfrm>
              <a:off x="5974305" y="5761291"/>
              <a:ext cx="1254163" cy="338554"/>
            </a:xfrm>
            <a:prstGeom prst="rect">
              <a:avLst/>
            </a:prstGeom>
            <a:noFill/>
          </p:spPr>
          <p:txBody>
            <a:bodyPr wrap="square" rtlCol="0">
              <a:spAutoFit/>
            </a:bodyPr>
            <a:lstStyle/>
            <a:p>
              <a:r>
                <a:rPr kumimoji="1" lang="zh-CN" altLang="en-US" sz="1600" dirty="0">
                  <a:solidFill>
                    <a:schemeClr val="tx2"/>
                  </a:solidFill>
                </a:rPr>
                <a:t>低能传输线</a:t>
              </a:r>
              <a:endParaRPr kumimoji="1" lang="ja-JP" altLang="en-US" sz="1600" dirty="0">
                <a:solidFill>
                  <a:schemeClr val="tx2"/>
                </a:solidFill>
              </a:endParaRPr>
            </a:p>
          </p:txBody>
        </p:sp>
        <p:sp>
          <p:nvSpPr>
            <p:cNvPr id="6" name="テキスト ボックス 415">
              <a:extLst>
                <a:ext uri="{FF2B5EF4-FFF2-40B4-BE49-F238E27FC236}">
                  <a16:creationId xmlns:a16="http://schemas.microsoft.com/office/drawing/2014/main" id="{4ED6BE73-2AF9-69FF-A481-18D4E2FF1A05}"/>
                </a:ext>
              </a:extLst>
            </p:cNvPr>
            <p:cNvSpPr txBox="1"/>
            <p:nvPr/>
          </p:nvSpPr>
          <p:spPr>
            <a:xfrm>
              <a:off x="7359360" y="5601742"/>
              <a:ext cx="1254497" cy="338554"/>
            </a:xfrm>
            <a:prstGeom prst="rect">
              <a:avLst/>
            </a:prstGeom>
            <a:noFill/>
          </p:spPr>
          <p:txBody>
            <a:bodyPr wrap="square" rtlCol="0">
              <a:spAutoFit/>
            </a:bodyPr>
            <a:lstStyle/>
            <a:p>
              <a:r>
                <a:rPr lang="zh-CN" altLang="en-US" sz="1600" dirty="0"/>
                <a:t>注入踢束器</a:t>
              </a:r>
              <a:endParaRPr kumimoji="1" lang="en-US" altLang="ja-JP" sz="1600" dirty="0"/>
            </a:p>
          </p:txBody>
        </p:sp>
        <p:sp>
          <p:nvSpPr>
            <p:cNvPr id="8" name="テキスト ボックス 418">
              <a:extLst>
                <a:ext uri="{FF2B5EF4-FFF2-40B4-BE49-F238E27FC236}">
                  <a16:creationId xmlns:a16="http://schemas.microsoft.com/office/drawing/2014/main" id="{47BA9405-49B4-51A8-9E99-03DED3FD6475}"/>
                </a:ext>
              </a:extLst>
            </p:cNvPr>
            <p:cNvSpPr txBox="1"/>
            <p:nvPr/>
          </p:nvSpPr>
          <p:spPr>
            <a:xfrm>
              <a:off x="10330801" y="5305299"/>
              <a:ext cx="1592821" cy="307777"/>
            </a:xfrm>
            <a:prstGeom prst="rect">
              <a:avLst/>
            </a:prstGeom>
            <a:noFill/>
          </p:spPr>
          <p:txBody>
            <a:bodyPr wrap="square" rtlCol="0">
              <a:spAutoFit/>
            </a:bodyPr>
            <a:lstStyle/>
            <a:p>
              <a:r>
                <a:rPr lang="zh-CN" altLang="en-US" sz="1400" dirty="0"/>
                <a:t>引出分割磁铁</a:t>
              </a:r>
              <a:endParaRPr kumimoji="1" lang="en-US" altLang="ja-JP" sz="1400" dirty="0"/>
            </a:p>
          </p:txBody>
        </p:sp>
        <p:sp>
          <p:nvSpPr>
            <p:cNvPr id="10" name="TextBox 9">
              <a:extLst>
                <a:ext uri="{FF2B5EF4-FFF2-40B4-BE49-F238E27FC236}">
                  <a16:creationId xmlns:a16="http://schemas.microsoft.com/office/drawing/2014/main" id="{2B25016F-75BD-19ED-A792-DF2F2D4F8796}"/>
                </a:ext>
              </a:extLst>
            </p:cNvPr>
            <p:cNvSpPr txBox="1"/>
            <p:nvPr/>
          </p:nvSpPr>
          <p:spPr>
            <a:xfrm>
              <a:off x="3785281" y="6392432"/>
              <a:ext cx="1579418" cy="383248"/>
            </a:xfrm>
            <a:prstGeom prst="rect">
              <a:avLst/>
            </a:prstGeom>
            <a:noFill/>
          </p:spPr>
          <p:txBody>
            <a:bodyPr wrap="square">
              <a:spAutoFit/>
            </a:bodyPr>
            <a:lstStyle/>
            <a:p>
              <a:pPr algn="ctr"/>
              <a:r>
                <a:rPr lang="zh-CN" altLang="en-US" sz="1800" dirty="0"/>
                <a:t>离子源</a:t>
              </a:r>
              <a:endParaRPr lang="en-US" altLang="ja-JP" sz="1800" dirty="0"/>
            </a:p>
          </p:txBody>
        </p:sp>
      </p:grpSp>
      <p:pic>
        <p:nvPicPr>
          <p:cNvPr id="11" name="Picture 58" descr="C:\Documents and Settings\Leo KWee Wah\Desktop\Sokendai Presentation\DSC03968.JPG">
            <a:extLst>
              <a:ext uri="{FF2B5EF4-FFF2-40B4-BE49-F238E27FC236}">
                <a16:creationId xmlns:a16="http://schemas.microsoft.com/office/drawing/2014/main" id="{1E4453D9-C545-2505-213A-5AF54C8B96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312" y="899636"/>
            <a:ext cx="4754392" cy="3108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6" descr="C:\Documents and Settings\Leo KWee Wah\Desktop\Sokendai Presentation\DSC03944.JPG">
            <a:extLst>
              <a:ext uri="{FF2B5EF4-FFF2-40B4-BE49-F238E27FC236}">
                <a16:creationId xmlns:a16="http://schemas.microsoft.com/office/drawing/2014/main" id="{F4BBD758-4473-543B-D028-0E27F80BBE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8289" y="917983"/>
            <a:ext cx="2261382" cy="2596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P9080010">
            <a:extLst>
              <a:ext uri="{FF2B5EF4-FFF2-40B4-BE49-F238E27FC236}">
                <a16:creationId xmlns:a16="http://schemas.microsoft.com/office/drawing/2014/main" id="{FB5C0B7A-31B7-BF25-3528-D3F3AF7E775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9692" y="5136194"/>
            <a:ext cx="2018258" cy="1565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F8630973-D6F6-7716-9A95-624585969E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6961" y="5024018"/>
            <a:ext cx="2211081" cy="1790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5ABC28C1-0821-F14F-BE21-DD533EEAD08E}"/>
              </a:ext>
            </a:extLst>
          </p:cNvPr>
          <p:cNvSpPr txBox="1"/>
          <p:nvPr/>
        </p:nvSpPr>
        <p:spPr>
          <a:xfrm>
            <a:off x="218799" y="4070745"/>
            <a:ext cx="881973" cy="369332"/>
          </a:xfrm>
          <a:prstGeom prst="rect">
            <a:avLst/>
          </a:prstGeom>
          <a:solidFill>
            <a:schemeClr val="bg1"/>
          </a:solidFill>
          <a:ln w="9525">
            <a:solidFill>
              <a:schemeClr val="tx1"/>
            </a:solidFill>
          </a:ln>
        </p:spPr>
        <p:txBody>
          <a:bodyPr wrap="none" rtlCol="0">
            <a:spAutoFit/>
          </a:bodyPr>
          <a:lstStyle>
            <a:defPPr>
              <a:defRPr lang="en-US"/>
            </a:defPPr>
            <a:lvl1pPr>
              <a:defRPr b="1"/>
            </a:lvl1pPr>
          </a:lstStyle>
          <a:p>
            <a:r>
              <a:rPr lang="zh-CN" altLang="en-US" dirty="0"/>
              <a:t>离子源</a:t>
            </a:r>
            <a:endParaRPr lang="en-US" dirty="0"/>
          </a:p>
        </p:txBody>
      </p:sp>
      <p:sp>
        <p:nvSpPr>
          <p:cNvPr id="16" name="TextBox 15">
            <a:extLst>
              <a:ext uri="{FF2B5EF4-FFF2-40B4-BE49-F238E27FC236}">
                <a16:creationId xmlns:a16="http://schemas.microsoft.com/office/drawing/2014/main" id="{A9EA0D49-54F8-7947-F6C6-126CFA4BEB6B}"/>
              </a:ext>
            </a:extLst>
          </p:cNvPr>
          <p:cNvSpPr txBox="1"/>
          <p:nvPr/>
        </p:nvSpPr>
        <p:spPr>
          <a:xfrm>
            <a:off x="3737137" y="6362216"/>
            <a:ext cx="633250" cy="369332"/>
          </a:xfrm>
          <a:prstGeom prst="rect">
            <a:avLst/>
          </a:prstGeom>
          <a:solidFill>
            <a:schemeClr val="bg1"/>
          </a:solidFill>
          <a:ln w="9525">
            <a:solidFill>
              <a:schemeClr val="tx1"/>
            </a:solidFill>
          </a:ln>
        </p:spPr>
        <p:txBody>
          <a:bodyPr wrap="none" rtlCol="0">
            <a:spAutoFit/>
          </a:bodyPr>
          <a:lstStyle>
            <a:defPPr>
              <a:defRPr lang="en-US"/>
            </a:defPPr>
            <a:lvl1pPr>
              <a:defRPr b="1"/>
            </a:lvl1pPr>
          </a:lstStyle>
          <a:p>
            <a:r>
              <a:rPr lang="en-US" dirty="0"/>
              <a:t>LEBT</a:t>
            </a:r>
          </a:p>
        </p:txBody>
      </p:sp>
      <p:sp>
        <p:nvSpPr>
          <p:cNvPr id="17" name="TextBox 16">
            <a:extLst>
              <a:ext uri="{FF2B5EF4-FFF2-40B4-BE49-F238E27FC236}">
                <a16:creationId xmlns:a16="http://schemas.microsoft.com/office/drawing/2014/main" id="{7F01EEB2-2827-E9DB-B6A4-C0F31B84A302}"/>
              </a:ext>
            </a:extLst>
          </p:cNvPr>
          <p:cNvSpPr txBox="1"/>
          <p:nvPr/>
        </p:nvSpPr>
        <p:spPr>
          <a:xfrm>
            <a:off x="7510716" y="6304002"/>
            <a:ext cx="1346844" cy="369332"/>
          </a:xfrm>
          <a:prstGeom prst="rect">
            <a:avLst/>
          </a:prstGeom>
          <a:solidFill>
            <a:schemeClr val="bg1"/>
          </a:solidFill>
          <a:ln w="9525">
            <a:solidFill>
              <a:schemeClr val="tx1"/>
            </a:solidFill>
          </a:ln>
        </p:spPr>
        <p:txBody>
          <a:bodyPr wrap="none" rtlCol="0">
            <a:spAutoFit/>
          </a:bodyPr>
          <a:lstStyle>
            <a:defPPr>
              <a:defRPr lang="en-US"/>
            </a:defPPr>
            <a:lvl1pPr>
              <a:defRPr b="1"/>
            </a:lvl1pPr>
          </a:lstStyle>
          <a:p>
            <a:r>
              <a:rPr lang="zh-CN" altLang="en-US" dirty="0"/>
              <a:t>注入踢束器</a:t>
            </a:r>
            <a:endParaRPr lang="en-US" dirty="0"/>
          </a:p>
        </p:txBody>
      </p:sp>
      <p:sp>
        <p:nvSpPr>
          <p:cNvPr id="20" name="TextBox 19">
            <a:extLst>
              <a:ext uri="{FF2B5EF4-FFF2-40B4-BE49-F238E27FC236}">
                <a16:creationId xmlns:a16="http://schemas.microsoft.com/office/drawing/2014/main" id="{2E5CA987-767D-1A53-F3D9-6A3E53493666}"/>
              </a:ext>
            </a:extLst>
          </p:cNvPr>
          <p:cNvSpPr txBox="1"/>
          <p:nvPr/>
        </p:nvSpPr>
        <p:spPr>
          <a:xfrm>
            <a:off x="9557742" y="3079830"/>
            <a:ext cx="881973" cy="369332"/>
          </a:xfrm>
          <a:prstGeom prst="rect">
            <a:avLst/>
          </a:prstGeom>
          <a:solidFill>
            <a:schemeClr val="bg1"/>
          </a:solidFill>
          <a:ln w="9525">
            <a:solidFill>
              <a:schemeClr val="tx1"/>
            </a:solidFill>
          </a:ln>
        </p:spPr>
        <p:txBody>
          <a:bodyPr wrap="none" rtlCol="0">
            <a:spAutoFit/>
          </a:bodyPr>
          <a:lstStyle>
            <a:defPPr>
              <a:defRPr lang="en-US"/>
            </a:defPPr>
            <a:lvl1pPr>
              <a:defRPr b="1"/>
            </a:lvl1pPr>
          </a:lstStyle>
          <a:p>
            <a:r>
              <a:rPr lang="zh-CN" altLang="en-US" dirty="0"/>
              <a:t>加速腔</a:t>
            </a:r>
            <a:endParaRPr lang="en-US" dirty="0"/>
          </a:p>
        </p:txBody>
      </p:sp>
      <p:sp>
        <p:nvSpPr>
          <p:cNvPr id="7" name="文本框 2">
            <a:extLst>
              <a:ext uri="{FF2B5EF4-FFF2-40B4-BE49-F238E27FC236}">
                <a16:creationId xmlns:a16="http://schemas.microsoft.com/office/drawing/2014/main" id="{374A5FAB-F588-1756-627A-4D6F89190233}"/>
              </a:ext>
            </a:extLst>
          </p:cNvPr>
          <p:cNvSpPr txBox="1">
            <a:spLocks noChangeArrowheads="1"/>
          </p:cNvSpPr>
          <p:nvPr/>
        </p:nvSpPr>
        <p:spPr bwMode="auto">
          <a:xfrm>
            <a:off x="946612" y="140985"/>
            <a:ext cx="1017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ECR</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离子源 （</a:t>
            </a: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Electron</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Cyclotron Resonance Ion Source</a:t>
            </a:r>
            <a:r>
              <a:rPr lang="zh-CN" altLang="en-US" sz="2800" b="1" dirty="0">
                <a:solidFill>
                  <a:srgbClr val="FFFFFF"/>
                </a:solidFill>
                <a:latin typeface="微软雅黑" panose="020B0503020204020204" pitchFamily="34" charset="-122"/>
                <a:ea typeface="微软雅黑" panose="020B0503020204020204" pitchFamily="34" charset="-122"/>
              </a:rPr>
              <a:t>）</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4980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文本框 2">
            <a:extLst>
              <a:ext uri="{FF2B5EF4-FFF2-40B4-BE49-F238E27FC236}">
                <a16:creationId xmlns:a16="http://schemas.microsoft.com/office/drawing/2014/main" id="{C839B980-F5D3-493B-4F05-44FAEF2BB76C}"/>
              </a:ext>
            </a:extLst>
          </p:cNvPr>
          <p:cNvSpPr txBox="1">
            <a:spLocks noChangeArrowheads="1"/>
          </p:cNvSpPr>
          <p:nvPr/>
        </p:nvSpPr>
        <p:spPr bwMode="auto">
          <a:xfrm>
            <a:off x="946612" y="140985"/>
            <a:ext cx="59089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b="1" dirty="0">
                <a:solidFill>
                  <a:srgbClr val="FFFFFF"/>
                </a:solidFill>
                <a:latin typeface="Microsoft YaHei" panose="020B0503020204020204" pitchFamily="34" charset="-122"/>
                <a:ea typeface="Microsoft YaHei" panose="020B0503020204020204" pitchFamily="34" charset="-122"/>
              </a:rPr>
              <a:t>ECR</a:t>
            </a:r>
            <a:r>
              <a:rPr lang="zh-CN" altLang="en-US" sz="2800" b="1" dirty="0">
                <a:solidFill>
                  <a:srgbClr val="FFFFFF"/>
                </a:solidFill>
                <a:latin typeface="Microsoft YaHei" panose="020B0503020204020204" pitchFamily="34" charset="-122"/>
                <a:ea typeface="Microsoft YaHei" panose="020B0503020204020204" pitchFamily="34" charset="-122"/>
              </a:rPr>
              <a:t>离子源高压平台内部各系统组成</a:t>
            </a:r>
            <a:endParaRPr kumimoji="0" lang="zh-CN" altLang="en-US"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pic>
        <p:nvPicPr>
          <p:cNvPr id="3" name="Picture 8">
            <a:extLst>
              <a:ext uri="{FF2B5EF4-FFF2-40B4-BE49-F238E27FC236}">
                <a16:creationId xmlns:a16="http://schemas.microsoft.com/office/drawing/2014/main" id="{2D82B3C5-43DD-D8A7-0EA6-DFD51BE8C60C}"/>
              </a:ext>
            </a:extLst>
          </p:cNvPr>
          <p:cNvPicPr>
            <a:picLocks noChangeAspect="1"/>
          </p:cNvPicPr>
          <p:nvPr/>
        </p:nvPicPr>
        <p:blipFill>
          <a:blip r:embed="rId2" cstate="print"/>
          <a:srcRect/>
          <a:stretch>
            <a:fillRect/>
          </a:stretch>
        </p:blipFill>
        <p:spPr bwMode="auto">
          <a:xfrm>
            <a:off x="1667262" y="906765"/>
            <a:ext cx="9096375" cy="5810250"/>
          </a:xfrm>
          <a:prstGeom prst="rect">
            <a:avLst/>
          </a:prstGeom>
          <a:noFill/>
          <a:ln w="9525">
            <a:noFill/>
            <a:miter lim="800000"/>
            <a:headEnd/>
            <a:tailEnd/>
          </a:ln>
        </p:spPr>
      </p:pic>
      <p:sp>
        <p:nvSpPr>
          <p:cNvPr id="5" name="Rectangle 4">
            <a:extLst>
              <a:ext uri="{FF2B5EF4-FFF2-40B4-BE49-F238E27FC236}">
                <a16:creationId xmlns:a16="http://schemas.microsoft.com/office/drawing/2014/main" id="{3F30CC99-96F9-4D05-BB00-4637ABBF216C}"/>
              </a:ext>
            </a:extLst>
          </p:cNvPr>
          <p:cNvSpPr/>
          <p:nvPr/>
        </p:nvSpPr>
        <p:spPr bwMode="auto">
          <a:xfrm>
            <a:off x="5778384" y="3064476"/>
            <a:ext cx="1017832" cy="803189"/>
          </a:xfrm>
          <a:prstGeom prst="rect">
            <a:avLst/>
          </a:prstGeom>
          <a:noFill/>
          <a:ln w="57150" cap="flat" cmpd="sng" algn="ctr">
            <a:solidFill>
              <a:srgbClr val="C0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6" name="TextBox 5">
            <a:extLst>
              <a:ext uri="{FF2B5EF4-FFF2-40B4-BE49-F238E27FC236}">
                <a16:creationId xmlns:a16="http://schemas.microsoft.com/office/drawing/2014/main" id="{D5B113A7-9FAA-0B96-E61F-2DF5C13E1452}"/>
              </a:ext>
            </a:extLst>
          </p:cNvPr>
          <p:cNvSpPr txBox="1"/>
          <p:nvPr/>
        </p:nvSpPr>
        <p:spPr>
          <a:xfrm>
            <a:off x="6287300" y="2071014"/>
            <a:ext cx="646331" cy="369332"/>
          </a:xfrm>
          <a:prstGeom prst="rect">
            <a:avLst/>
          </a:prstGeom>
          <a:noFill/>
        </p:spPr>
        <p:txBody>
          <a:bodyPr wrap="none" rtlCol="0">
            <a:spAutoFit/>
          </a:bodyPr>
          <a:lstStyle/>
          <a:p>
            <a:r>
              <a:rPr lang="zh-CN" altLang="en-US" b="1" dirty="0">
                <a:solidFill>
                  <a:srgbClr val="FF0000"/>
                </a:solidFill>
                <a:latin typeface="Microsoft YaHei" panose="020B0503020204020204" pitchFamily="34" charset="-122"/>
                <a:ea typeface="Microsoft YaHei" panose="020B0503020204020204" pitchFamily="34" charset="-122"/>
              </a:rPr>
              <a:t>微波</a:t>
            </a:r>
          </a:p>
        </p:txBody>
      </p:sp>
      <p:sp>
        <p:nvSpPr>
          <p:cNvPr id="7" name="TextBox 6">
            <a:extLst>
              <a:ext uri="{FF2B5EF4-FFF2-40B4-BE49-F238E27FC236}">
                <a16:creationId xmlns:a16="http://schemas.microsoft.com/office/drawing/2014/main" id="{70D88698-DA92-EA2F-5E65-C82CBB5DCC38}"/>
              </a:ext>
            </a:extLst>
          </p:cNvPr>
          <p:cNvSpPr txBox="1"/>
          <p:nvPr/>
        </p:nvSpPr>
        <p:spPr>
          <a:xfrm>
            <a:off x="5290521" y="4757449"/>
            <a:ext cx="646331" cy="369332"/>
          </a:xfrm>
          <a:prstGeom prst="rect">
            <a:avLst/>
          </a:prstGeom>
          <a:noFill/>
        </p:spPr>
        <p:txBody>
          <a:bodyPr wrap="none" rtlCol="0">
            <a:spAutoFit/>
          </a:bodyPr>
          <a:lstStyle/>
          <a:p>
            <a:r>
              <a:rPr lang="zh-CN" altLang="en-US" b="1" dirty="0">
                <a:solidFill>
                  <a:srgbClr val="FF0000"/>
                </a:solidFill>
                <a:latin typeface="Microsoft YaHei" panose="020B0503020204020204" pitchFamily="34" charset="-122"/>
                <a:ea typeface="Microsoft YaHei" panose="020B0503020204020204" pitchFamily="34" charset="-122"/>
              </a:rPr>
              <a:t>真空</a:t>
            </a:r>
          </a:p>
        </p:txBody>
      </p:sp>
      <p:sp>
        <p:nvSpPr>
          <p:cNvPr id="8" name="TextBox 7">
            <a:extLst>
              <a:ext uri="{FF2B5EF4-FFF2-40B4-BE49-F238E27FC236}">
                <a16:creationId xmlns:a16="http://schemas.microsoft.com/office/drawing/2014/main" id="{53C7DC81-E34F-5C59-2D51-F5619ACD47FB}"/>
              </a:ext>
            </a:extLst>
          </p:cNvPr>
          <p:cNvSpPr txBox="1"/>
          <p:nvPr/>
        </p:nvSpPr>
        <p:spPr>
          <a:xfrm>
            <a:off x="5341438" y="2695047"/>
            <a:ext cx="849913" cy="369332"/>
          </a:xfrm>
          <a:prstGeom prst="rect">
            <a:avLst/>
          </a:prstGeom>
          <a:noFill/>
        </p:spPr>
        <p:txBody>
          <a:bodyPr wrap="none" rtlCol="0">
            <a:spAutoFit/>
          </a:bodyPr>
          <a:lstStyle/>
          <a:p>
            <a:r>
              <a:rPr lang="en-US" altLang="zh-CN" b="1" dirty="0">
                <a:solidFill>
                  <a:srgbClr val="FF0000"/>
                </a:solidFill>
                <a:latin typeface="Microsoft YaHei" panose="020B0503020204020204" pitchFamily="34" charset="-122"/>
                <a:ea typeface="Microsoft YaHei" panose="020B0503020204020204" pitchFamily="34" charset="-122"/>
              </a:rPr>
              <a:t>ECRIS</a:t>
            </a:r>
            <a:endParaRPr lang="zh-CN" altLang="en-US" b="1" dirty="0">
              <a:solidFill>
                <a:srgbClr val="FF0000"/>
              </a:solidFill>
              <a:latin typeface="Microsoft YaHei" panose="020B0503020204020204" pitchFamily="34" charset="-122"/>
              <a:ea typeface="Microsoft YaHei" panose="020B0503020204020204" pitchFamily="34" charset="-122"/>
            </a:endParaRPr>
          </a:p>
        </p:txBody>
      </p:sp>
      <p:sp>
        <p:nvSpPr>
          <p:cNvPr id="9" name="TextBox 8">
            <a:extLst>
              <a:ext uri="{FF2B5EF4-FFF2-40B4-BE49-F238E27FC236}">
                <a16:creationId xmlns:a16="http://schemas.microsoft.com/office/drawing/2014/main" id="{0BB0A1E2-9833-8494-B837-BEFB9B6D0D4C}"/>
              </a:ext>
            </a:extLst>
          </p:cNvPr>
          <p:cNvSpPr txBox="1"/>
          <p:nvPr/>
        </p:nvSpPr>
        <p:spPr>
          <a:xfrm>
            <a:off x="7111083" y="2695047"/>
            <a:ext cx="646331" cy="369332"/>
          </a:xfrm>
          <a:prstGeom prst="rect">
            <a:avLst/>
          </a:prstGeom>
          <a:noFill/>
        </p:spPr>
        <p:txBody>
          <a:bodyPr wrap="none" rtlCol="0">
            <a:spAutoFit/>
          </a:bodyPr>
          <a:lstStyle/>
          <a:p>
            <a:r>
              <a:rPr lang="zh-CN" altLang="en-US" b="1" dirty="0">
                <a:solidFill>
                  <a:srgbClr val="FF0000"/>
                </a:solidFill>
                <a:latin typeface="Microsoft YaHei" panose="020B0503020204020204" pitchFamily="34" charset="-122"/>
                <a:ea typeface="Microsoft YaHei" panose="020B0503020204020204" pitchFamily="34" charset="-122"/>
              </a:rPr>
              <a:t>引出</a:t>
            </a:r>
          </a:p>
        </p:txBody>
      </p:sp>
      <p:sp>
        <p:nvSpPr>
          <p:cNvPr id="10" name="TextBox 9">
            <a:extLst>
              <a:ext uri="{FF2B5EF4-FFF2-40B4-BE49-F238E27FC236}">
                <a16:creationId xmlns:a16="http://schemas.microsoft.com/office/drawing/2014/main" id="{C1C13B23-A664-9D7D-BA9C-0358C287B7B2}"/>
              </a:ext>
            </a:extLst>
          </p:cNvPr>
          <p:cNvSpPr txBox="1"/>
          <p:nvPr/>
        </p:nvSpPr>
        <p:spPr>
          <a:xfrm>
            <a:off x="1974791" y="5951235"/>
            <a:ext cx="646331" cy="369332"/>
          </a:xfrm>
          <a:prstGeom prst="rect">
            <a:avLst/>
          </a:prstGeom>
          <a:noFill/>
        </p:spPr>
        <p:txBody>
          <a:bodyPr wrap="none" rtlCol="0">
            <a:spAutoFit/>
          </a:bodyPr>
          <a:lstStyle/>
          <a:p>
            <a:r>
              <a:rPr lang="zh-CN" altLang="en-US" b="1" dirty="0">
                <a:solidFill>
                  <a:srgbClr val="FF0000"/>
                </a:solidFill>
                <a:latin typeface="Microsoft YaHei" panose="020B0503020204020204" pitchFamily="34" charset="-122"/>
                <a:ea typeface="Microsoft YaHei" panose="020B0503020204020204" pitchFamily="34" charset="-122"/>
              </a:rPr>
              <a:t>高压</a:t>
            </a:r>
          </a:p>
        </p:txBody>
      </p:sp>
      <p:sp>
        <p:nvSpPr>
          <p:cNvPr id="11" name="TextBox 10">
            <a:extLst>
              <a:ext uri="{FF2B5EF4-FFF2-40B4-BE49-F238E27FC236}">
                <a16:creationId xmlns:a16="http://schemas.microsoft.com/office/drawing/2014/main" id="{4E3DBE57-396F-140F-4157-E2C27ACE47DF}"/>
              </a:ext>
            </a:extLst>
          </p:cNvPr>
          <p:cNvSpPr txBox="1"/>
          <p:nvPr/>
        </p:nvSpPr>
        <p:spPr>
          <a:xfrm>
            <a:off x="2753327" y="3498333"/>
            <a:ext cx="646331" cy="369332"/>
          </a:xfrm>
          <a:prstGeom prst="rect">
            <a:avLst/>
          </a:prstGeom>
          <a:noFill/>
        </p:spPr>
        <p:txBody>
          <a:bodyPr wrap="none" rtlCol="0">
            <a:spAutoFit/>
          </a:bodyPr>
          <a:lstStyle/>
          <a:p>
            <a:r>
              <a:rPr lang="zh-CN" altLang="en-US" b="1" dirty="0">
                <a:solidFill>
                  <a:srgbClr val="FF0000"/>
                </a:solidFill>
                <a:latin typeface="Microsoft YaHei" panose="020B0503020204020204" pitchFamily="34" charset="-122"/>
                <a:ea typeface="Microsoft YaHei" panose="020B0503020204020204" pitchFamily="34" charset="-122"/>
              </a:rPr>
              <a:t>电源</a:t>
            </a:r>
          </a:p>
        </p:txBody>
      </p:sp>
      <p:sp>
        <p:nvSpPr>
          <p:cNvPr id="12" name="TextBox 11">
            <a:extLst>
              <a:ext uri="{FF2B5EF4-FFF2-40B4-BE49-F238E27FC236}">
                <a16:creationId xmlns:a16="http://schemas.microsoft.com/office/drawing/2014/main" id="{6215C7AA-3425-BCF0-0DBF-49AA8B1819DB}"/>
              </a:ext>
            </a:extLst>
          </p:cNvPr>
          <p:cNvSpPr txBox="1"/>
          <p:nvPr/>
        </p:nvSpPr>
        <p:spPr>
          <a:xfrm>
            <a:off x="4888923" y="5984299"/>
            <a:ext cx="1107996" cy="369332"/>
          </a:xfrm>
          <a:prstGeom prst="rect">
            <a:avLst/>
          </a:prstGeom>
          <a:noFill/>
        </p:spPr>
        <p:txBody>
          <a:bodyPr wrap="none" rtlCol="0">
            <a:spAutoFit/>
          </a:bodyPr>
          <a:lstStyle/>
          <a:p>
            <a:r>
              <a:rPr lang="zh-CN" altLang="en-US" b="1" dirty="0">
                <a:solidFill>
                  <a:srgbClr val="FF0000"/>
                </a:solidFill>
                <a:latin typeface="Microsoft YaHei" panose="020B0503020204020204" pitchFamily="34" charset="-122"/>
                <a:ea typeface="Microsoft YaHei" panose="020B0503020204020204" pitchFamily="34" charset="-122"/>
              </a:rPr>
              <a:t>绝缘支撑</a:t>
            </a:r>
          </a:p>
        </p:txBody>
      </p:sp>
    </p:spTree>
    <p:extLst>
      <p:ext uri="{BB962C8B-B14F-4D97-AF65-F5344CB8AC3E}">
        <p14:creationId xmlns:p14="http://schemas.microsoft.com/office/powerpoint/2010/main" val="594413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iu\Dropbox\MasterThesis\LaTex\Chapters\chp3\figure\ECRISlayout.png">
            <a:extLst>
              <a:ext uri="{FF2B5EF4-FFF2-40B4-BE49-F238E27FC236}">
                <a16:creationId xmlns:a16="http://schemas.microsoft.com/office/drawing/2014/main" id="{8A386F9C-E06D-B2E3-7703-A739CD756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125" y="2724231"/>
            <a:ext cx="6318920" cy="39185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グラフ 8">
            <a:extLst>
              <a:ext uri="{FF2B5EF4-FFF2-40B4-BE49-F238E27FC236}">
                <a16:creationId xmlns:a16="http://schemas.microsoft.com/office/drawing/2014/main" id="{D89CD5B6-CC6A-0806-409C-0576EC8DC33C}"/>
              </a:ext>
            </a:extLst>
          </p:cNvPr>
          <p:cNvGraphicFramePr/>
          <p:nvPr>
            <p:extLst>
              <p:ext uri="{D42A27DB-BD31-4B8C-83A1-F6EECF244321}">
                <p14:modId xmlns:p14="http://schemas.microsoft.com/office/powerpoint/2010/main" val="4033888173"/>
              </p:ext>
            </p:extLst>
          </p:nvPr>
        </p:nvGraphicFramePr>
        <p:xfrm>
          <a:off x="5136689" y="1149976"/>
          <a:ext cx="5783102" cy="1891459"/>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C97801-36B1-9F47-55B9-52A8B9458BBD}"/>
                  </a:ext>
                </a:extLst>
              </p:cNvPr>
              <p:cNvSpPr txBox="1"/>
              <p:nvPr/>
            </p:nvSpPr>
            <p:spPr>
              <a:xfrm>
                <a:off x="9320208" y="1090910"/>
                <a:ext cx="2525115" cy="846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a:latin typeface="Cambria Math" panose="02040503050406030204" pitchFamily="18" charset="0"/>
                            </a:rPr>
                          </m:ctrlPr>
                        </m:sSubPr>
                        <m:e>
                          <m:r>
                            <a:rPr kumimoji="1" lang="en-US" altLang="ja-JP" sz="2400" i="1">
                              <a:latin typeface="Cambria Math"/>
                            </a:rPr>
                            <m:t>𝑓</m:t>
                          </m:r>
                        </m:e>
                        <m:sub>
                          <m:r>
                            <a:rPr kumimoji="1" lang="en-US" altLang="ja-JP" sz="2400" i="1">
                              <a:latin typeface="Cambria Math"/>
                            </a:rPr>
                            <m:t>𝑟𝑓</m:t>
                          </m:r>
                        </m:sub>
                      </m:sSub>
                      <m:r>
                        <a:rPr kumimoji="1" lang="en-US" altLang="ja-JP" sz="2400" i="1">
                          <a:latin typeface="Cambria Math"/>
                        </a:rPr>
                        <m:t>=</m:t>
                      </m:r>
                      <m:f>
                        <m:fPr>
                          <m:ctrlPr>
                            <a:rPr kumimoji="1" lang="en-US" altLang="ja-JP" sz="2400" i="1">
                              <a:latin typeface="Cambria Math" panose="02040503050406030204" pitchFamily="18" charset="0"/>
                            </a:rPr>
                          </m:ctrlPr>
                        </m:fPr>
                        <m:num>
                          <m:r>
                            <a:rPr kumimoji="1" lang="en-US" altLang="ja-JP" sz="2400" i="1">
                              <a:latin typeface="Cambria Math"/>
                            </a:rPr>
                            <m:t>𝑒</m:t>
                          </m:r>
                          <m:r>
                            <a:rPr kumimoji="1" lang="en-US" altLang="ja-JP" sz="2400" i="1">
                              <a:latin typeface="Cambria Math"/>
                            </a:rPr>
                            <m:t> </m:t>
                          </m:r>
                          <m:r>
                            <a:rPr kumimoji="1" lang="en-US" altLang="ja-JP" sz="2400" i="1">
                              <a:latin typeface="Cambria Math"/>
                            </a:rPr>
                            <m:t>𝐵</m:t>
                          </m:r>
                        </m:num>
                        <m:den>
                          <m:r>
                            <a:rPr kumimoji="1" lang="en-US" altLang="ja-JP" sz="2400" i="1">
                              <a:latin typeface="Cambria Math"/>
                            </a:rPr>
                            <m:t>2</m:t>
                          </m:r>
                          <m:r>
                            <a:rPr kumimoji="1" lang="ja-JP" altLang="en-US" sz="2400" i="1">
                              <a:latin typeface="Cambria Math"/>
                            </a:rPr>
                            <m:t>𝜋</m:t>
                          </m:r>
                          <m:r>
                            <a:rPr kumimoji="1" lang="en-US" altLang="ja-JP" sz="2400" i="1">
                              <a:latin typeface="Cambria Math"/>
                            </a:rPr>
                            <m:t> </m:t>
                          </m:r>
                          <m:sSub>
                            <m:sSubPr>
                              <m:ctrlPr>
                                <a:rPr kumimoji="1" lang="en-US" altLang="ja-JP" sz="2400" i="1">
                                  <a:latin typeface="Cambria Math" panose="02040503050406030204" pitchFamily="18" charset="0"/>
                                </a:rPr>
                              </m:ctrlPr>
                            </m:sSubPr>
                            <m:e>
                              <m:r>
                                <a:rPr kumimoji="1" lang="en-US" altLang="ja-JP" sz="2400" i="1">
                                  <a:latin typeface="Cambria Math"/>
                                </a:rPr>
                                <m:t>𝑚</m:t>
                              </m:r>
                            </m:e>
                            <m:sub>
                              <m:r>
                                <a:rPr kumimoji="1" lang="en-US" altLang="ja-JP" sz="2400" i="1">
                                  <a:latin typeface="Cambria Math"/>
                                </a:rPr>
                                <m:t>𝑒</m:t>
                              </m:r>
                            </m:sub>
                          </m:sSub>
                        </m:den>
                      </m:f>
                      <m:r>
                        <a:rPr kumimoji="1" lang="en-US" altLang="ja-JP" sz="2400">
                          <a:latin typeface="Cambria Math"/>
                        </a:rPr>
                        <m:t>=</m:t>
                      </m:r>
                      <m:sSub>
                        <m:sSubPr>
                          <m:ctrlPr>
                            <a:rPr kumimoji="1" lang="en-US" altLang="ja-JP" sz="2400" i="1">
                              <a:latin typeface="Cambria Math" panose="02040503050406030204" pitchFamily="18" charset="0"/>
                            </a:rPr>
                          </m:ctrlPr>
                        </m:sSubPr>
                        <m:e>
                          <m:r>
                            <a:rPr kumimoji="1" lang="en-US" altLang="ja-JP" sz="2400" i="1">
                              <a:latin typeface="Cambria Math"/>
                            </a:rPr>
                            <m:t>𝑓</m:t>
                          </m:r>
                        </m:e>
                        <m:sub>
                          <m:r>
                            <a:rPr kumimoji="1" lang="en-US" altLang="ja-JP" sz="2400" i="1">
                              <a:latin typeface="Cambria Math"/>
                            </a:rPr>
                            <m:t>𝑒</m:t>
                          </m:r>
                        </m:sub>
                      </m:sSub>
                    </m:oMath>
                  </m:oMathPara>
                </a14:m>
                <a:endParaRPr kumimoji="1" lang="ja-JP" altLang="en-US" sz="2400" dirty="0">
                  <a:latin typeface="Microsoft YaHei" panose="020B0503020204020204" pitchFamily="34" charset="-122"/>
                  <a:ea typeface="Microsoft YaHei" panose="020B0503020204020204" pitchFamily="34" charset="-122"/>
                </a:endParaRPr>
              </a:p>
            </p:txBody>
          </p:sp>
        </mc:Choice>
        <mc:Fallback xmlns="">
          <p:sp>
            <p:nvSpPr>
              <p:cNvPr id="4" name="TextBox 3">
                <a:extLst>
                  <a:ext uri="{FF2B5EF4-FFF2-40B4-BE49-F238E27FC236}">
                    <a16:creationId xmlns:a16="http://schemas.microsoft.com/office/drawing/2014/main" id="{F3C97801-36B1-9F47-55B9-52A8B9458BBD}"/>
                  </a:ext>
                </a:extLst>
              </p:cNvPr>
              <p:cNvSpPr txBox="1">
                <a:spLocks noRot="1" noChangeAspect="1" noMove="1" noResize="1" noEditPoints="1" noAdjustHandles="1" noChangeArrowheads="1" noChangeShapeType="1" noTextEdit="1"/>
              </p:cNvSpPr>
              <p:nvPr/>
            </p:nvSpPr>
            <p:spPr>
              <a:xfrm>
                <a:off x="9320208" y="1090910"/>
                <a:ext cx="2525115" cy="846194"/>
              </a:xfrm>
              <a:prstGeom prst="rect">
                <a:avLst/>
              </a:prstGeom>
              <a:blipFill>
                <a:blip r:embed="rId4"/>
                <a:stretch>
                  <a:fillRect t="-1471" b="-13235"/>
                </a:stretch>
              </a:blipFill>
            </p:spPr>
            <p:txBody>
              <a:bodyPr/>
              <a:lstStyle/>
              <a:p>
                <a:r>
                  <a:rPr lang="en-CN">
                    <a:noFill/>
                  </a:rPr>
                  <a:t> </a:t>
                </a:r>
              </a:p>
            </p:txBody>
          </p:sp>
        </mc:Fallback>
      </mc:AlternateContent>
      <p:sp>
        <p:nvSpPr>
          <p:cNvPr id="6" name="TextBox 5">
            <a:extLst>
              <a:ext uri="{FF2B5EF4-FFF2-40B4-BE49-F238E27FC236}">
                <a16:creationId xmlns:a16="http://schemas.microsoft.com/office/drawing/2014/main" id="{4BE4F724-AFB0-C018-0CE2-0F34DE3DC360}"/>
              </a:ext>
            </a:extLst>
          </p:cNvPr>
          <p:cNvSpPr txBox="1"/>
          <p:nvPr/>
        </p:nvSpPr>
        <p:spPr>
          <a:xfrm>
            <a:off x="1032289" y="1014415"/>
            <a:ext cx="1784463" cy="1845377"/>
          </a:xfrm>
          <a:prstGeom prst="rect">
            <a:avLst/>
          </a:prstGeom>
          <a:noFill/>
        </p:spPr>
        <p:txBody>
          <a:bodyPr wrap="none" rtlCol="0">
            <a:spAutoFit/>
          </a:bodyPr>
          <a:lstStyle/>
          <a:p>
            <a:pPr>
              <a:lnSpc>
                <a:spcPct val="150000"/>
              </a:lnSpc>
            </a:pPr>
            <a:r>
              <a:rPr kumimoji="1" lang="ja-JP" altLang="en-US" sz="2400" b="1">
                <a:latin typeface="Microsoft YaHei" panose="020B0503020204020204" pitchFamily="34" charset="-122"/>
                <a:ea typeface="Microsoft YaHei" panose="020B0503020204020204" pitchFamily="34" charset="-122"/>
              </a:rPr>
              <a:t>基本条件</a:t>
            </a:r>
            <a:r>
              <a:rPr kumimoji="1" lang="zh-CN" altLang="en-US" sz="2400" b="1" dirty="0">
                <a:latin typeface="Microsoft YaHei" panose="020B0503020204020204" pitchFamily="34" charset="-122"/>
                <a:ea typeface="Microsoft YaHei" panose="020B0503020204020204" pitchFamily="34" charset="-122"/>
              </a:rPr>
              <a:t>：</a:t>
            </a:r>
            <a:endParaRPr kumimoji="1" lang="en-US" altLang="ja-JP" sz="2400" b="1" dirty="0">
              <a:latin typeface="Microsoft YaHei" panose="020B0503020204020204" pitchFamily="34" charset="-122"/>
              <a:ea typeface="Microsoft YaHei" panose="020B0503020204020204" pitchFamily="34" charset="-122"/>
            </a:endParaRPr>
          </a:p>
          <a:p>
            <a:pPr marL="285750" indent="-285750">
              <a:lnSpc>
                <a:spcPct val="150000"/>
              </a:lnSpc>
              <a:buFont typeface="Arial" pitchFamily="34" charset="0"/>
              <a:buChar char="•"/>
            </a:pPr>
            <a:r>
              <a:rPr kumimoji="1" lang="ja-JP" altLang="en-US">
                <a:latin typeface="Microsoft YaHei" panose="020B0503020204020204" pitchFamily="34" charset="-122"/>
                <a:ea typeface="Microsoft YaHei" panose="020B0503020204020204" pitchFamily="34" charset="-122"/>
              </a:rPr>
              <a:t>微波</a:t>
            </a:r>
            <a:endParaRPr kumimoji="1" lang="en-US" altLang="ja-JP" dirty="0">
              <a:latin typeface="Microsoft YaHei" panose="020B0503020204020204" pitchFamily="34" charset="-122"/>
              <a:ea typeface="Microsoft YaHei" panose="020B0503020204020204" pitchFamily="34" charset="-122"/>
            </a:endParaRPr>
          </a:p>
          <a:p>
            <a:pPr marL="285750" indent="-285750">
              <a:lnSpc>
                <a:spcPct val="150000"/>
              </a:lnSpc>
              <a:buFont typeface="Arial" pitchFamily="34" charset="0"/>
              <a:buChar char="•"/>
            </a:pPr>
            <a:r>
              <a:rPr lang="ja-JP" altLang="en-US">
                <a:latin typeface="Microsoft YaHei" panose="020B0503020204020204" pitchFamily="34" charset="-122"/>
                <a:ea typeface="Microsoft YaHei" panose="020B0503020204020204" pitchFamily="34" charset="-122"/>
              </a:rPr>
              <a:t>气体</a:t>
            </a:r>
            <a:endParaRPr lang="en-US" altLang="ja-JP" dirty="0">
              <a:latin typeface="Microsoft YaHei" panose="020B0503020204020204" pitchFamily="34" charset="-122"/>
              <a:ea typeface="Microsoft YaHei" panose="020B0503020204020204" pitchFamily="34" charset="-122"/>
            </a:endParaRPr>
          </a:p>
          <a:p>
            <a:pPr marL="285750" indent="-285750">
              <a:lnSpc>
                <a:spcPct val="150000"/>
              </a:lnSpc>
              <a:buFont typeface="Arial" pitchFamily="34" charset="0"/>
              <a:buChar char="•"/>
            </a:pPr>
            <a:r>
              <a:rPr kumimoji="1" lang="ja-JP" altLang="en-US">
                <a:latin typeface="Microsoft YaHei" panose="020B0503020204020204" pitchFamily="34" charset="-122"/>
                <a:ea typeface="Microsoft YaHei" panose="020B0503020204020204" pitchFamily="34" charset="-122"/>
              </a:rPr>
              <a:t>磁场</a:t>
            </a:r>
            <a:endParaRPr kumimoji="1" lang="ja-JP" altLang="en-US" dirty="0">
              <a:latin typeface="Microsoft YaHei" panose="020B0503020204020204" pitchFamily="34" charset="-122"/>
              <a:ea typeface="Microsoft YaHei" panose="020B0503020204020204" pitchFamily="34" charset="-122"/>
            </a:endParaRPr>
          </a:p>
        </p:txBody>
      </p:sp>
      <p:pic>
        <p:nvPicPr>
          <p:cNvPr id="7" name="Picture 6">
            <a:extLst>
              <a:ext uri="{FF2B5EF4-FFF2-40B4-BE49-F238E27FC236}">
                <a16:creationId xmlns:a16="http://schemas.microsoft.com/office/drawing/2014/main" id="{9C07D655-4FC3-1A5D-172E-D117C4A86099}"/>
              </a:ext>
            </a:extLst>
          </p:cNvPr>
          <p:cNvPicPr>
            <a:picLocks noChangeAspect="1"/>
          </p:cNvPicPr>
          <p:nvPr/>
        </p:nvPicPr>
        <p:blipFill>
          <a:blip r:embed="rId5"/>
          <a:stretch>
            <a:fillRect/>
          </a:stretch>
        </p:blipFill>
        <p:spPr>
          <a:xfrm>
            <a:off x="215829" y="3318045"/>
            <a:ext cx="4920860" cy="3224921"/>
          </a:xfrm>
          <a:prstGeom prst="rect">
            <a:avLst/>
          </a:prstGeom>
        </p:spPr>
      </p:pic>
      <p:sp>
        <p:nvSpPr>
          <p:cNvPr id="8" name="文本框 2">
            <a:extLst>
              <a:ext uri="{FF2B5EF4-FFF2-40B4-BE49-F238E27FC236}">
                <a16:creationId xmlns:a16="http://schemas.microsoft.com/office/drawing/2014/main" id="{B0364F3D-1761-96AC-5B26-07508201AD6F}"/>
              </a:ext>
            </a:extLst>
          </p:cNvPr>
          <p:cNvSpPr txBox="1">
            <a:spLocks noChangeArrowheads="1"/>
          </p:cNvSpPr>
          <p:nvPr/>
        </p:nvSpPr>
        <p:spPr bwMode="auto">
          <a:xfrm>
            <a:off x="946612" y="140985"/>
            <a:ext cx="33954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ECR</a:t>
            </a:r>
            <a:r>
              <a:rPr kumimoji="0" lang="zh-CN" altLang="en-US"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离子源基本原理</a:t>
            </a:r>
          </a:p>
        </p:txBody>
      </p:sp>
      <p:pic>
        <p:nvPicPr>
          <p:cNvPr id="9" name="图形 6" descr="有想法的人">
            <a:extLst>
              <a:ext uri="{FF2B5EF4-FFF2-40B4-BE49-F238E27FC236}">
                <a16:creationId xmlns:a16="http://schemas.microsoft.com/office/drawing/2014/main" id="{D778893B-A92A-6E7F-F890-CBC83009B2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33" y="1802695"/>
            <a:ext cx="918030" cy="91803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A110F51-5926-4638-5ACE-B2C50AE4CC8A}"/>
                  </a:ext>
                </a:extLst>
              </p:cNvPr>
              <p:cNvSpPr txBox="1"/>
              <p:nvPr/>
            </p:nvSpPr>
            <p:spPr>
              <a:xfrm>
                <a:off x="7699513" y="1090910"/>
                <a:ext cx="883512" cy="369332"/>
              </a:xfrm>
              <a:prstGeom prst="rect">
                <a:avLst/>
              </a:prstGeom>
              <a:noFill/>
            </p:spPr>
            <p:txBody>
              <a:bodyPr wrap="none" rtlCol="0">
                <a:spAutoFit/>
              </a:bodyPr>
              <a:lstStyle/>
              <a:p>
                <a:r>
                  <a:rPr lang="en-CN" dirty="0">
                    <a:latin typeface="Microsoft YaHei" panose="020B0503020204020204" pitchFamily="34" charset="-122"/>
                    <a:ea typeface="Microsoft YaHei" panose="020B0503020204020204" pitchFamily="34" charset="-122"/>
                  </a:rPr>
                  <a:t>磁场</a:t>
                </a:r>
                <a14:m>
                  <m:oMath xmlns:m="http://schemas.openxmlformats.org/officeDocument/2006/math">
                    <m:sSub>
                      <m:sSubPr>
                        <m:ctrlPr>
                          <a:rPr lang="en-CN" i="1" dirty="0">
                            <a:latin typeface="Cambria Math" panose="02040503050406030204" pitchFamily="18" charset="0"/>
                          </a:rPr>
                        </m:ctrlPr>
                      </m:sSubPr>
                      <m:e>
                        <m:r>
                          <m:rPr>
                            <m:sty m:val="p"/>
                          </m:rPr>
                          <a:rPr lang="en-CN" i="1" dirty="0">
                            <a:latin typeface="Cambria Math" panose="02040503050406030204" pitchFamily="18" charset="0"/>
                          </a:rPr>
                          <m:t>B</m:t>
                        </m:r>
                      </m:e>
                      <m:sub>
                        <m:r>
                          <m:rPr>
                            <m:sty m:val="p"/>
                          </m:rPr>
                          <a:rPr lang="en-CN" i="1" dirty="0">
                            <a:latin typeface="Cambria Math" panose="02040503050406030204" pitchFamily="18" charset="0"/>
                          </a:rPr>
                          <m:t>z</m:t>
                        </m:r>
                      </m:sub>
                    </m:sSub>
                  </m:oMath>
                </a14:m>
                <a:endParaRPr lang="en-CN" dirty="0">
                  <a:latin typeface="Microsoft YaHei" panose="020B0503020204020204" pitchFamily="34" charset="-122"/>
                  <a:ea typeface="Microsoft YaHei" panose="020B0503020204020204" pitchFamily="34" charset="-122"/>
                </a:endParaRPr>
              </a:p>
            </p:txBody>
          </p:sp>
        </mc:Choice>
        <mc:Fallback xmlns="">
          <p:sp>
            <p:nvSpPr>
              <p:cNvPr id="10" name="TextBox 9">
                <a:extLst>
                  <a:ext uri="{FF2B5EF4-FFF2-40B4-BE49-F238E27FC236}">
                    <a16:creationId xmlns:a16="http://schemas.microsoft.com/office/drawing/2014/main" id="{4A110F51-5926-4638-5ACE-B2C50AE4CC8A}"/>
                  </a:ext>
                </a:extLst>
              </p:cNvPr>
              <p:cNvSpPr txBox="1">
                <a:spLocks noRot="1" noChangeAspect="1" noMove="1" noResize="1" noEditPoints="1" noAdjustHandles="1" noChangeArrowheads="1" noChangeShapeType="1" noTextEdit="1"/>
              </p:cNvSpPr>
              <p:nvPr/>
            </p:nvSpPr>
            <p:spPr>
              <a:xfrm>
                <a:off x="7699513" y="1090910"/>
                <a:ext cx="883512" cy="369332"/>
              </a:xfrm>
              <a:prstGeom prst="rect">
                <a:avLst/>
              </a:prstGeom>
              <a:blipFill>
                <a:blip r:embed="rId8"/>
                <a:stretch>
                  <a:fillRect l="-5714" t="-6452" b="-19355"/>
                </a:stretch>
              </a:blipFill>
            </p:spPr>
            <p:txBody>
              <a:bodyPr/>
              <a:lstStyle/>
              <a:p>
                <a:r>
                  <a:rPr lang="en-CN">
                    <a:noFill/>
                  </a:rPr>
                  <a:t> </a:t>
                </a:r>
              </a:p>
            </p:txBody>
          </p:sp>
        </mc:Fallback>
      </mc:AlternateContent>
    </p:spTree>
    <p:extLst>
      <p:ext uri="{BB962C8B-B14F-4D97-AF65-F5344CB8AC3E}">
        <p14:creationId xmlns:p14="http://schemas.microsoft.com/office/powerpoint/2010/main" val="347637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6"/>
          <p:cNvCxnSpPr>
            <a:cxnSpLocks noChangeShapeType="1"/>
          </p:cNvCxnSpPr>
          <p:nvPr/>
        </p:nvCxnSpPr>
        <p:spPr bwMode="auto">
          <a:xfrm>
            <a:off x="4321175" y="3663901"/>
            <a:ext cx="5257800" cy="0"/>
          </a:xfrm>
          <a:prstGeom prst="line">
            <a:avLst/>
          </a:prstGeom>
          <a:noFill/>
          <a:ln w="19050">
            <a:solidFill>
              <a:schemeClr val="bg1"/>
            </a:solidFill>
            <a:round/>
            <a:headEnd type="oval" w="med" len="med"/>
            <a:tailEnd type="oval" w="med" len="med"/>
          </a:ln>
          <a:extLst>
            <a:ext uri="{909E8E84-426E-40DD-AFC4-6F175D3DCCD1}">
              <a14:hiddenFill xmlns:a14="http://schemas.microsoft.com/office/drawing/2010/main">
                <a:noFill/>
              </a14:hiddenFill>
            </a:ext>
          </a:extLst>
        </p:spPr>
      </p:cxnSp>
      <p:grpSp>
        <p:nvGrpSpPr>
          <p:cNvPr id="37892" name="Group 4"/>
          <p:cNvGrpSpPr/>
          <p:nvPr/>
        </p:nvGrpSpPr>
        <p:grpSpPr bwMode="auto">
          <a:xfrm>
            <a:off x="3021015" y="2433640"/>
            <a:ext cx="1536700" cy="1987551"/>
            <a:chOff x="0" y="0"/>
            <a:chExt cx="1152785" cy="1490412"/>
          </a:xfrm>
        </p:grpSpPr>
        <p:grpSp>
          <p:nvGrpSpPr>
            <p:cNvPr id="37894" name="Group 5"/>
            <p:cNvGrpSpPr/>
            <p:nvPr/>
          </p:nvGrpSpPr>
          <p:grpSpPr bwMode="auto">
            <a:xfrm>
              <a:off x="138402" y="0"/>
              <a:ext cx="1014383" cy="1490412"/>
              <a:chOff x="0" y="0"/>
              <a:chExt cx="1014383" cy="1490412"/>
            </a:xfrm>
          </p:grpSpPr>
          <p:sp>
            <p:nvSpPr>
              <p:cNvPr id="37896" name="圆角矩形 11"/>
              <p:cNvSpPr>
                <a:spLocks noChangeArrowheads="1"/>
              </p:cNvSpPr>
              <p:nvPr/>
            </p:nvSpPr>
            <p:spPr bwMode="auto">
              <a:xfrm rot="1132031">
                <a:off x="0" y="0"/>
                <a:ext cx="1014383" cy="1490412"/>
              </a:xfrm>
              <a:prstGeom prst="roundRect">
                <a:avLst>
                  <a:gd name="adj" fmla="val 12134"/>
                </a:avLst>
              </a:prstGeom>
              <a:solidFill>
                <a:srgbClr val="163048"/>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7897" name="KSO_GN2"/>
              <p:cNvSpPr>
                <a:spLocks noChangeArrowheads="1"/>
              </p:cNvSpPr>
              <p:nvPr/>
            </p:nvSpPr>
            <p:spPr bwMode="auto">
              <a:xfrm rot="1132031">
                <a:off x="43080" y="31875"/>
                <a:ext cx="931612" cy="1428311"/>
              </a:xfrm>
              <a:prstGeom prst="roundRect">
                <a:avLst>
                  <a:gd name="adj" fmla="val 12134"/>
                </a:avLst>
              </a:prstGeom>
              <a:noFill/>
              <a:ln w="25400">
                <a:solidFill>
                  <a:srgbClr val="FFFFFF"/>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400" b="0" i="0" u="none" strike="noStrike" kern="1200" cap="none" spc="0" normalizeH="0" baseline="0" noProof="0" dirty="0">
                    <a:ln>
                      <a:noFill/>
                    </a:ln>
                    <a:solidFill>
                      <a:srgbClr val="FFFFFF"/>
                    </a:solidFill>
                    <a:effectLst/>
                    <a:uLnTx/>
                    <a:uFillTx/>
                    <a:latin typeface="Impact" panose="020B0806030902050204" pitchFamily="34" charset="0"/>
                    <a:ea typeface="Gungsuh" panose="02030600000101010101" pitchFamily="18" charset="-127"/>
                    <a:cs typeface="+mn-cs"/>
                  </a:rPr>
                  <a:t>03</a:t>
                </a:r>
                <a:endParaRPr kumimoji="0" lang="zh-CN" altLang="en-US" sz="6400" b="0" i="0" u="none" strike="noStrike" kern="1200" cap="none" spc="0" normalizeH="0" baseline="0" noProof="0" dirty="0">
                  <a:ln>
                    <a:noFill/>
                  </a:ln>
                  <a:solidFill>
                    <a:srgbClr val="FFFFFF"/>
                  </a:solidFill>
                  <a:effectLst/>
                  <a:uLnTx/>
                  <a:uFillTx/>
                  <a:latin typeface="Impact" panose="020B0806030902050204" pitchFamily="34" charset="0"/>
                  <a:ea typeface="Gungsuh" panose="02030600000101010101" pitchFamily="18" charset="-127"/>
                  <a:cs typeface="+mn-cs"/>
                </a:endParaRPr>
              </a:p>
            </p:txBody>
          </p:sp>
        </p:grpSp>
        <p:sp>
          <p:nvSpPr>
            <p:cNvPr id="37895" name="圆角矩形 26"/>
            <p:cNvSpPr/>
            <p:nvPr/>
          </p:nvSpPr>
          <p:spPr bwMode="auto">
            <a:xfrm rot="1132031">
              <a:off x="0" y="832988"/>
              <a:ext cx="1014383" cy="634430"/>
            </a:xfrm>
            <a:custGeom>
              <a:avLst/>
              <a:gdLst>
                <a:gd name="T0" fmla="*/ 0 w 1321797"/>
                <a:gd name="T1" fmla="*/ 266030 h 826698"/>
                <a:gd name="T2" fmla="*/ 778465 w 1321797"/>
                <a:gd name="T3" fmla="*/ 0 h 826698"/>
                <a:gd name="T4" fmla="*/ 778465 w 1321797"/>
                <a:gd name="T5" fmla="*/ 392435 h 826698"/>
                <a:gd name="T6" fmla="*/ 684022 w 1321797"/>
                <a:gd name="T7" fmla="*/ 486878 h 826698"/>
                <a:gd name="T8" fmla="*/ 94443 w 1321797"/>
                <a:gd name="T9" fmla="*/ 486878 h 826698"/>
                <a:gd name="T10" fmla="*/ 0 w 1321797"/>
                <a:gd name="T11" fmla="*/ 392435 h 826698"/>
                <a:gd name="T12" fmla="*/ 0 w 1321797"/>
                <a:gd name="T13" fmla="*/ 266030 h 826698"/>
                <a:gd name="T14" fmla="*/ 0 60000 65536"/>
                <a:gd name="T15" fmla="*/ 0 60000 65536"/>
                <a:gd name="T16" fmla="*/ 0 60000 65536"/>
                <a:gd name="T17" fmla="*/ 0 60000 65536"/>
                <a:gd name="T18" fmla="*/ 0 60000 65536"/>
                <a:gd name="T19" fmla="*/ 0 60000 65536"/>
                <a:gd name="T20" fmla="*/ 0 60000 65536"/>
                <a:gd name="T21" fmla="*/ 0 w 1321797"/>
                <a:gd name="T22" fmla="*/ 0 h 826698"/>
                <a:gd name="T23" fmla="*/ 1321797 w 1321797"/>
                <a:gd name="T24" fmla="*/ 826698 h 8266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1797" h="826698">
                  <a:moveTo>
                    <a:pt x="0" y="451707"/>
                  </a:moveTo>
                  <a:lnTo>
                    <a:pt x="1321797" y="0"/>
                  </a:lnTo>
                  <a:lnTo>
                    <a:pt x="1321797" y="666338"/>
                  </a:lnTo>
                  <a:cubicBezTo>
                    <a:pt x="1321797" y="754902"/>
                    <a:pt x="1250001" y="826698"/>
                    <a:pt x="1161437" y="826698"/>
                  </a:cubicBezTo>
                  <a:lnTo>
                    <a:pt x="160360" y="826698"/>
                  </a:lnTo>
                  <a:cubicBezTo>
                    <a:pt x="71796" y="826698"/>
                    <a:pt x="0" y="754902"/>
                    <a:pt x="0" y="666338"/>
                  </a:cubicBezTo>
                  <a:lnTo>
                    <a:pt x="0" y="451707"/>
                  </a:lnTo>
                  <a:close/>
                </a:path>
              </a:pathLst>
            </a:custGeom>
            <a:blipFill dpi="0" rotWithShape="1">
              <a:blip r:embed="rId2">
                <a:alphaModFix amt="66000"/>
              </a:blip>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sp>
        <p:nvSpPr>
          <p:cNvPr id="37893" name="KSO_GT2"/>
          <p:cNvSpPr txBox="1">
            <a:spLocks noChangeArrowheads="1"/>
          </p:cNvSpPr>
          <p:nvPr/>
        </p:nvSpPr>
        <p:spPr bwMode="auto">
          <a:xfrm>
            <a:off x="4321175" y="2967557"/>
            <a:ext cx="6523443" cy="53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CN" sz="4000" b="1" dirty="0">
                <a:solidFill>
                  <a:srgbClr val="FFC000"/>
                </a:solidFill>
                <a:latin typeface="微软雅黑" panose="020B0503020204020204" pitchFamily="34" charset="-122"/>
                <a:ea typeface="微软雅黑" panose="020B0503020204020204" pitchFamily="34" charset="-122"/>
                <a:cs typeface="Segoe UI" panose="020B0502040204020203" pitchFamily="34" charset="0"/>
              </a:rPr>
              <a:t>光</a:t>
            </a:r>
            <a:r>
              <a:rPr lang="zh-CN" altLang="en-US" sz="4000" b="1" dirty="0">
                <a:solidFill>
                  <a:srgbClr val="FFC000"/>
                </a:solidFill>
                <a:latin typeface="微软雅黑" panose="020B0503020204020204" pitchFamily="34" charset="-122"/>
                <a:ea typeface="微软雅黑" panose="020B0503020204020204" pitchFamily="34" charset="-122"/>
                <a:cs typeface="Segoe UI" panose="020B0502040204020203" pitchFamily="34" charset="0"/>
              </a:rPr>
              <a:t>阴极电子枪</a:t>
            </a:r>
            <a:endParaRPr kumimoji="0" lang="en-US" altLang="zh-CN" sz="4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pic>
        <p:nvPicPr>
          <p:cNvPr id="3" name="图片 2">
            <a:extLst>
              <a:ext uri="{FF2B5EF4-FFF2-40B4-BE49-F238E27FC236}">
                <a16:creationId xmlns:a16="http://schemas.microsoft.com/office/drawing/2014/main" id="{F9BCDF76-C540-466B-94CA-5A1C29E10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19526" cy="990607"/>
          </a:xfrm>
          <a:prstGeom prst="rect">
            <a:avLst/>
          </a:prstGeom>
        </p:spPr>
      </p:pic>
    </p:spTree>
    <p:extLst>
      <p:ext uri="{BB962C8B-B14F-4D97-AF65-F5344CB8AC3E}">
        <p14:creationId xmlns:p14="http://schemas.microsoft.com/office/powerpoint/2010/main" val="168478576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ee the source image">
            <a:extLst>
              <a:ext uri="{FF2B5EF4-FFF2-40B4-BE49-F238E27FC236}">
                <a16:creationId xmlns:a16="http://schemas.microsoft.com/office/drawing/2014/main" id="{2D5AE15D-6BD3-4DA5-8D1D-7759E9B4C1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4"/>
          <a:stretch/>
        </p:blipFill>
        <p:spPr bwMode="auto">
          <a:xfrm>
            <a:off x="8762096" y="32656"/>
            <a:ext cx="3429904" cy="2935061"/>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07A1D167-B535-4A96-A64D-437E4731ADEA}"/>
              </a:ext>
            </a:extLst>
          </p:cNvPr>
          <p:cNvSpPr>
            <a:spLocks noGrp="1"/>
          </p:cNvSpPr>
          <p:nvPr>
            <p:ph type="title"/>
          </p:nvPr>
        </p:nvSpPr>
        <p:spPr>
          <a:xfrm>
            <a:off x="433538" y="74037"/>
            <a:ext cx="10972800" cy="1143000"/>
          </a:xfrm>
        </p:spPr>
        <p:txBody>
          <a:bodyPr/>
          <a:lstStyle/>
          <a:p>
            <a:r>
              <a:rPr lang="zh-CN" altLang="en-US" dirty="0">
                <a:solidFill>
                  <a:schemeClr val="bg1"/>
                </a:solidFill>
                <a:latin typeface="Microsoft YaHei" panose="020B0503020204020204" pitchFamily="34" charset="-122"/>
                <a:ea typeface="Microsoft YaHei" panose="020B0503020204020204" pitchFamily="34" charset="-122"/>
              </a:rPr>
              <a:t>国内第四代先进光源分布</a:t>
            </a:r>
            <a:endParaRPr lang="en-US" dirty="0">
              <a:solidFill>
                <a:schemeClr val="bg1"/>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416C321D-3A34-4E39-9ACE-50A0833C00A2}"/>
              </a:ext>
            </a:extLst>
          </p:cNvPr>
          <p:cNvSpPr txBox="1"/>
          <p:nvPr/>
        </p:nvSpPr>
        <p:spPr>
          <a:xfrm>
            <a:off x="2050465" y="1425285"/>
            <a:ext cx="1755609" cy="461665"/>
          </a:xfrm>
          <a:prstGeom prst="rect">
            <a:avLst/>
          </a:prstGeom>
          <a:noFill/>
        </p:spPr>
        <p:txBody>
          <a:bodyPr wrap="none" rtlCol="0">
            <a:spAutoFit/>
          </a:bodyPr>
          <a:lstStyle/>
          <a:p>
            <a:r>
              <a:rPr lang="zh-CN" altLang="en-US" sz="2400" b="1" dirty="0">
                <a:solidFill>
                  <a:srgbClr val="C00000"/>
                </a:solidFill>
                <a:latin typeface="Microsoft YaHei" panose="020B0503020204020204" pitchFamily="34" charset="-122"/>
                <a:ea typeface="Microsoft YaHei" panose="020B0503020204020204" pitchFamily="34" charset="-122"/>
              </a:rPr>
              <a:t>极限衍射环</a:t>
            </a:r>
            <a:endParaRPr lang="en-US" sz="2400" b="1" dirty="0">
              <a:solidFill>
                <a:srgbClr val="C00000"/>
              </a:solidFill>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4B5EA9C7-A130-49FE-A490-F9141E19FDF6}"/>
              </a:ext>
            </a:extLst>
          </p:cNvPr>
          <p:cNvSpPr txBox="1"/>
          <p:nvPr/>
        </p:nvSpPr>
        <p:spPr>
          <a:xfrm>
            <a:off x="7241204" y="1543105"/>
            <a:ext cx="1569660" cy="369332"/>
          </a:xfrm>
          <a:prstGeom prst="rect">
            <a:avLst/>
          </a:prstGeom>
          <a:noFill/>
        </p:spPr>
        <p:txBody>
          <a:bodyPr wrap="none" rtlCol="0">
            <a:spAutoFit/>
          </a:bodyPr>
          <a:lstStyle>
            <a:defPPr>
              <a:defRPr lang="zh-CN"/>
            </a:defPPr>
            <a:lvl1pPr>
              <a:defRPr sz="2400" b="1">
                <a:solidFill>
                  <a:srgbClr val="C00000"/>
                </a:solidFill>
                <a:latin typeface="Microsoft YaHei" panose="020B0503020204020204" pitchFamily="34" charset="-122"/>
                <a:ea typeface="Microsoft YaHei" panose="020B0503020204020204" pitchFamily="34" charset="-122"/>
              </a:defRPr>
            </a:lvl1pPr>
          </a:lstStyle>
          <a:p>
            <a:r>
              <a:rPr lang="zh-CN" altLang="en-US" dirty="0"/>
              <a:t>自由电子激光</a:t>
            </a:r>
            <a:endParaRPr lang="en-US" dirty="0"/>
          </a:p>
        </p:txBody>
      </p:sp>
      <p:pic>
        <p:nvPicPr>
          <p:cNvPr id="7" name="图片 6">
            <a:extLst>
              <a:ext uri="{FF2B5EF4-FFF2-40B4-BE49-F238E27FC236}">
                <a16:creationId xmlns:a16="http://schemas.microsoft.com/office/drawing/2014/main" id="{95771BCC-8F2B-4913-A9E2-6E6D2BF982DF}"/>
              </a:ext>
            </a:extLst>
          </p:cNvPr>
          <p:cNvPicPr>
            <a:picLocks noChangeAspect="1"/>
          </p:cNvPicPr>
          <p:nvPr/>
        </p:nvPicPr>
        <p:blipFill>
          <a:blip r:embed="rId3"/>
          <a:stretch>
            <a:fillRect/>
          </a:stretch>
        </p:blipFill>
        <p:spPr>
          <a:xfrm>
            <a:off x="137369" y="2245616"/>
            <a:ext cx="2451959" cy="2860619"/>
          </a:xfrm>
          <a:prstGeom prst="rect">
            <a:avLst/>
          </a:prstGeom>
        </p:spPr>
      </p:pic>
      <p:pic>
        <p:nvPicPr>
          <p:cNvPr id="8" name="图片 7">
            <a:extLst>
              <a:ext uri="{FF2B5EF4-FFF2-40B4-BE49-F238E27FC236}">
                <a16:creationId xmlns:a16="http://schemas.microsoft.com/office/drawing/2014/main" id="{C96E2352-4907-4737-A117-B96AC78CF069}"/>
              </a:ext>
            </a:extLst>
          </p:cNvPr>
          <p:cNvPicPr>
            <a:picLocks noChangeAspect="1"/>
          </p:cNvPicPr>
          <p:nvPr/>
        </p:nvPicPr>
        <p:blipFill>
          <a:blip r:embed="rId4"/>
          <a:stretch>
            <a:fillRect/>
          </a:stretch>
        </p:blipFill>
        <p:spPr>
          <a:xfrm>
            <a:off x="2589328" y="2238505"/>
            <a:ext cx="2349621" cy="2787793"/>
          </a:xfrm>
          <a:prstGeom prst="rect">
            <a:avLst/>
          </a:prstGeom>
        </p:spPr>
      </p:pic>
      <p:grpSp>
        <p:nvGrpSpPr>
          <p:cNvPr id="13" name="组合 12">
            <a:extLst>
              <a:ext uri="{FF2B5EF4-FFF2-40B4-BE49-F238E27FC236}">
                <a16:creationId xmlns:a16="http://schemas.microsoft.com/office/drawing/2014/main" id="{A2682DEA-E86F-49A5-9063-6228654A41D9}"/>
              </a:ext>
            </a:extLst>
          </p:cNvPr>
          <p:cNvGrpSpPr/>
          <p:nvPr/>
        </p:nvGrpSpPr>
        <p:grpSpPr>
          <a:xfrm>
            <a:off x="7927521" y="3593234"/>
            <a:ext cx="4117522" cy="1180378"/>
            <a:chOff x="7086600" y="4093367"/>
            <a:chExt cx="4425043" cy="1254240"/>
          </a:xfrm>
        </p:grpSpPr>
        <p:pic>
          <p:nvPicPr>
            <p:cNvPr id="11" name="图片 10">
              <a:extLst>
                <a:ext uri="{FF2B5EF4-FFF2-40B4-BE49-F238E27FC236}">
                  <a16:creationId xmlns:a16="http://schemas.microsoft.com/office/drawing/2014/main" id="{C67380F4-2051-4102-B58F-7AD8526AF4E1}"/>
                </a:ext>
              </a:extLst>
            </p:cNvPr>
            <p:cNvPicPr>
              <a:picLocks noChangeAspect="1"/>
            </p:cNvPicPr>
            <p:nvPr/>
          </p:nvPicPr>
          <p:blipFill rotWithShape="1">
            <a:blip r:embed="rId5"/>
            <a:srcRect r="659"/>
            <a:stretch/>
          </p:blipFill>
          <p:spPr>
            <a:xfrm>
              <a:off x="7098847" y="4093367"/>
              <a:ext cx="4412796" cy="1206676"/>
            </a:xfrm>
            <a:prstGeom prst="rect">
              <a:avLst/>
            </a:prstGeom>
          </p:spPr>
        </p:pic>
        <p:sp>
          <p:nvSpPr>
            <p:cNvPr id="12" name="矩形 11">
              <a:extLst>
                <a:ext uri="{FF2B5EF4-FFF2-40B4-BE49-F238E27FC236}">
                  <a16:creationId xmlns:a16="http://schemas.microsoft.com/office/drawing/2014/main" id="{CC7F35B2-503E-4323-9C69-9BA9248E0D95}"/>
                </a:ext>
              </a:extLst>
            </p:cNvPr>
            <p:cNvSpPr/>
            <p:nvPr/>
          </p:nvSpPr>
          <p:spPr>
            <a:xfrm>
              <a:off x="7086600" y="5127171"/>
              <a:ext cx="2245179" cy="220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grpSp>
      <p:sp>
        <p:nvSpPr>
          <p:cNvPr id="14" name="文本框 13">
            <a:extLst>
              <a:ext uri="{FF2B5EF4-FFF2-40B4-BE49-F238E27FC236}">
                <a16:creationId xmlns:a16="http://schemas.microsoft.com/office/drawing/2014/main" id="{69F38FA3-AC5A-48A2-B335-7C0E9B787F4E}"/>
              </a:ext>
            </a:extLst>
          </p:cNvPr>
          <p:cNvSpPr txBox="1"/>
          <p:nvPr/>
        </p:nvSpPr>
        <p:spPr>
          <a:xfrm>
            <a:off x="8872545" y="2375173"/>
            <a:ext cx="2097049" cy="369332"/>
          </a:xfrm>
          <a:prstGeom prst="rect">
            <a:avLst/>
          </a:prstGeom>
          <a:noFill/>
        </p:spPr>
        <p:txBody>
          <a:bodyPr wrap="none" rtlCol="0">
            <a:spAutoFit/>
          </a:bodyPr>
          <a:lstStyle/>
          <a:p>
            <a:r>
              <a:rPr lang="en-US" b="1" dirty="0">
                <a:solidFill>
                  <a:srgbClr val="C00000"/>
                </a:solidFill>
                <a:latin typeface="Microsoft YaHei" panose="020B0503020204020204" pitchFamily="34" charset="-122"/>
                <a:ea typeface="Microsoft YaHei" panose="020B0503020204020204" pitchFamily="34" charset="-122"/>
              </a:rPr>
              <a:t>SHINE</a:t>
            </a:r>
            <a:r>
              <a:rPr lang="en-US" dirty="0">
                <a:latin typeface="Microsoft YaHei" panose="020B0503020204020204" pitchFamily="34" charset="-122"/>
                <a:ea typeface="Microsoft YaHei" panose="020B0503020204020204" pitchFamily="34" charset="-122"/>
              </a:rPr>
              <a:t>(Shanghai)</a:t>
            </a:r>
          </a:p>
        </p:txBody>
      </p:sp>
      <p:sp>
        <p:nvSpPr>
          <p:cNvPr id="18" name="文本框 17">
            <a:extLst>
              <a:ext uri="{FF2B5EF4-FFF2-40B4-BE49-F238E27FC236}">
                <a16:creationId xmlns:a16="http://schemas.microsoft.com/office/drawing/2014/main" id="{87171DAC-6B0D-4A02-8F57-0ACA9F719F43}"/>
              </a:ext>
            </a:extLst>
          </p:cNvPr>
          <p:cNvSpPr txBox="1"/>
          <p:nvPr/>
        </p:nvSpPr>
        <p:spPr>
          <a:xfrm>
            <a:off x="5578526" y="2317740"/>
            <a:ext cx="2052165" cy="369332"/>
          </a:xfrm>
          <a:prstGeom prst="rect">
            <a:avLst/>
          </a:prstGeom>
          <a:noFill/>
        </p:spPr>
        <p:txBody>
          <a:bodyPr wrap="none" rtlCol="0">
            <a:spAutoFit/>
          </a:bodyPr>
          <a:lstStyle/>
          <a:p>
            <a:r>
              <a:rPr lang="en-US" b="1" dirty="0">
                <a:solidFill>
                  <a:srgbClr val="C00000"/>
                </a:solidFill>
                <a:latin typeface="Microsoft YaHei" panose="020B0503020204020204" pitchFamily="34" charset="-122"/>
                <a:ea typeface="Microsoft YaHei" panose="020B0503020204020204" pitchFamily="34" charset="-122"/>
              </a:rPr>
              <a:t>SXFEL</a:t>
            </a:r>
            <a:r>
              <a:rPr lang="en-US" dirty="0">
                <a:latin typeface="Microsoft YaHei" panose="020B0503020204020204" pitchFamily="34" charset="-122"/>
                <a:ea typeface="Microsoft YaHei" panose="020B0503020204020204" pitchFamily="34" charset="-122"/>
              </a:rPr>
              <a:t>(Shanghai)</a:t>
            </a:r>
          </a:p>
        </p:txBody>
      </p:sp>
      <p:sp>
        <p:nvSpPr>
          <p:cNvPr id="15" name="矩形 14">
            <a:extLst>
              <a:ext uri="{FF2B5EF4-FFF2-40B4-BE49-F238E27FC236}">
                <a16:creationId xmlns:a16="http://schemas.microsoft.com/office/drawing/2014/main" id="{B847D572-6B2B-46F8-8BA7-5527BDC1C429}"/>
              </a:ext>
            </a:extLst>
          </p:cNvPr>
          <p:cNvSpPr/>
          <p:nvPr/>
        </p:nvSpPr>
        <p:spPr>
          <a:xfrm>
            <a:off x="9152558" y="2725795"/>
            <a:ext cx="1221233" cy="461665"/>
          </a:xfrm>
          <a:prstGeom prst="rect">
            <a:avLst/>
          </a:prstGeom>
        </p:spPr>
        <p:txBody>
          <a:bodyPr wrap="none">
            <a:spAutoFit/>
          </a:bodyPr>
          <a:lstStyle/>
          <a:p>
            <a:pPr algn="ctr"/>
            <a:r>
              <a:rPr lang="en-US" sz="1200" b="1" dirty="0">
                <a:solidFill>
                  <a:schemeClr val="accent1">
                    <a:lumMod val="50000"/>
                  </a:schemeClr>
                </a:solidFill>
                <a:latin typeface="Microsoft YaHei" panose="020B0503020204020204" pitchFamily="34" charset="-122"/>
                <a:ea typeface="Microsoft YaHei" panose="020B0503020204020204" pitchFamily="34" charset="-122"/>
              </a:rPr>
              <a:t>8 GeV, 1 MHz</a:t>
            </a:r>
          </a:p>
          <a:p>
            <a:pPr algn="ctr"/>
            <a:r>
              <a:rPr lang="en-US" sz="1200" b="1" dirty="0">
                <a:solidFill>
                  <a:schemeClr val="accent1">
                    <a:lumMod val="50000"/>
                  </a:schemeClr>
                </a:solidFill>
                <a:latin typeface="Microsoft YaHei" panose="020B0503020204020204" pitchFamily="34" charset="-122"/>
                <a:ea typeface="Microsoft YaHei" panose="020B0503020204020204" pitchFamily="34" charset="-122"/>
              </a:rPr>
              <a:t>3 km</a:t>
            </a:r>
          </a:p>
        </p:txBody>
      </p:sp>
      <p:sp>
        <p:nvSpPr>
          <p:cNvPr id="22" name="矩形 21">
            <a:extLst>
              <a:ext uri="{FF2B5EF4-FFF2-40B4-BE49-F238E27FC236}">
                <a16:creationId xmlns:a16="http://schemas.microsoft.com/office/drawing/2014/main" id="{4B583979-EF18-4318-AFD7-00E499FF3BDB}"/>
              </a:ext>
            </a:extLst>
          </p:cNvPr>
          <p:cNvSpPr/>
          <p:nvPr/>
        </p:nvSpPr>
        <p:spPr>
          <a:xfrm>
            <a:off x="5802533" y="2717066"/>
            <a:ext cx="1294971" cy="461665"/>
          </a:xfrm>
          <a:prstGeom prst="rect">
            <a:avLst/>
          </a:prstGeom>
        </p:spPr>
        <p:txBody>
          <a:bodyPr wrap="none">
            <a:spAutoFit/>
          </a:bodyPr>
          <a:lstStyle/>
          <a:p>
            <a:pPr algn="ctr"/>
            <a:r>
              <a:rPr lang="en-US" sz="1200" b="1" dirty="0">
                <a:solidFill>
                  <a:schemeClr val="accent1">
                    <a:lumMod val="50000"/>
                  </a:schemeClr>
                </a:solidFill>
                <a:latin typeface="Microsoft YaHei" panose="020B0503020204020204" pitchFamily="34" charset="-122"/>
                <a:ea typeface="Microsoft YaHei" panose="020B0503020204020204" pitchFamily="34" charset="-122"/>
              </a:rPr>
              <a:t>1.6 GeV, 10 Hz</a:t>
            </a:r>
          </a:p>
          <a:p>
            <a:pPr algn="ctr"/>
            <a:r>
              <a:rPr lang="en-US" sz="1200" b="1" dirty="0">
                <a:solidFill>
                  <a:schemeClr val="accent1">
                    <a:lumMod val="50000"/>
                  </a:schemeClr>
                </a:solidFill>
                <a:latin typeface="Microsoft YaHei" panose="020B0503020204020204" pitchFamily="34" charset="-122"/>
                <a:ea typeface="Microsoft YaHei" panose="020B0503020204020204" pitchFamily="34" charset="-122"/>
              </a:rPr>
              <a:t>530 m</a:t>
            </a:r>
          </a:p>
        </p:txBody>
      </p:sp>
      <p:cxnSp>
        <p:nvCxnSpPr>
          <p:cNvPr id="21" name="直接箭头连接符 20">
            <a:extLst>
              <a:ext uri="{FF2B5EF4-FFF2-40B4-BE49-F238E27FC236}">
                <a16:creationId xmlns:a16="http://schemas.microsoft.com/office/drawing/2014/main" id="{E50BA106-9CFC-4E63-BD00-1D2666C74D30}"/>
              </a:ext>
            </a:extLst>
          </p:cNvPr>
          <p:cNvCxnSpPr>
            <a:cxnSpLocks/>
          </p:cNvCxnSpPr>
          <p:nvPr/>
        </p:nvCxnSpPr>
        <p:spPr>
          <a:xfrm flipV="1">
            <a:off x="2559503" y="4898571"/>
            <a:ext cx="0" cy="669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4D4E461A-42C1-4FDF-901B-370663266619}"/>
              </a:ext>
            </a:extLst>
          </p:cNvPr>
          <p:cNvCxnSpPr>
            <a:cxnSpLocks/>
          </p:cNvCxnSpPr>
          <p:nvPr/>
        </p:nvCxnSpPr>
        <p:spPr>
          <a:xfrm flipV="1">
            <a:off x="7855403" y="4839597"/>
            <a:ext cx="0" cy="72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B2D334CB-5F2B-4A0C-A615-7F50FBAD72E7}"/>
              </a:ext>
            </a:extLst>
          </p:cNvPr>
          <p:cNvCxnSpPr>
            <a:cxnSpLocks/>
          </p:cNvCxnSpPr>
          <p:nvPr/>
        </p:nvCxnSpPr>
        <p:spPr>
          <a:xfrm>
            <a:off x="2559503" y="5568043"/>
            <a:ext cx="52959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椭圆 27">
            <a:extLst>
              <a:ext uri="{FF2B5EF4-FFF2-40B4-BE49-F238E27FC236}">
                <a16:creationId xmlns:a16="http://schemas.microsoft.com/office/drawing/2014/main" id="{50C2D5BD-0BB2-445B-BAA5-6D750366CEFD}"/>
              </a:ext>
            </a:extLst>
          </p:cNvPr>
          <p:cNvSpPr/>
          <p:nvPr/>
        </p:nvSpPr>
        <p:spPr>
          <a:xfrm>
            <a:off x="11160578" y="950345"/>
            <a:ext cx="85613" cy="865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32" name="椭圆 31">
            <a:extLst>
              <a:ext uri="{FF2B5EF4-FFF2-40B4-BE49-F238E27FC236}">
                <a16:creationId xmlns:a16="http://schemas.microsoft.com/office/drawing/2014/main" id="{D1B02802-095A-41B9-BBFE-AB99D0EBC128}"/>
              </a:ext>
            </a:extLst>
          </p:cNvPr>
          <p:cNvSpPr/>
          <p:nvPr/>
        </p:nvSpPr>
        <p:spPr>
          <a:xfrm>
            <a:off x="11246191" y="1500186"/>
            <a:ext cx="85613" cy="865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33" name="椭圆 32">
            <a:extLst>
              <a:ext uri="{FF2B5EF4-FFF2-40B4-BE49-F238E27FC236}">
                <a16:creationId xmlns:a16="http://schemas.microsoft.com/office/drawing/2014/main" id="{77638F4D-B763-4912-A64F-D3A10B9DC345}"/>
              </a:ext>
            </a:extLst>
          </p:cNvPr>
          <p:cNvSpPr/>
          <p:nvPr/>
        </p:nvSpPr>
        <p:spPr>
          <a:xfrm>
            <a:off x="11502117" y="1548776"/>
            <a:ext cx="85613" cy="865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34" name="椭圆 33">
            <a:extLst>
              <a:ext uri="{FF2B5EF4-FFF2-40B4-BE49-F238E27FC236}">
                <a16:creationId xmlns:a16="http://schemas.microsoft.com/office/drawing/2014/main" id="{DD75E5BC-F72B-4884-A910-F622B26E7910}"/>
              </a:ext>
            </a:extLst>
          </p:cNvPr>
          <p:cNvSpPr/>
          <p:nvPr/>
        </p:nvSpPr>
        <p:spPr>
          <a:xfrm>
            <a:off x="11074965" y="2093640"/>
            <a:ext cx="85613" cy="865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9" name="文本框 28">
            <a:extLst>
              <a:ext uri="{FF2B5EF4-FFF2-40B4-BE49-F238E27FC236}">
                <a16:creationId xmlns:a16="http://schemas.microsoft.com/office/drawing/2014/main" id="{33C4754A-ECB9-4336-B21F-5654792C40A4}"/>
              </a:ext>
            </a:extLst>
          </p:cNvPr>
          <p:cNvSpPr txBox="1"/>
          <p:nvPr/>
        </p:nvSpPr>
        <p:spPr>
          <a:xfrm>
            <a:off x="2612287" y="5550267"/>
            <a:ext cx="2481770" cy="369332"/>
          </a:xfrm>
          <a:prstGeom prst="rect">
            <a:avLst/>
          </a:prstGeom>
          <a:noFill/>
        </p:spPr>
        <p:txBody>
          <a:bodyPr wrap="none" rtlCol="0">
            <a:spAutoFit/>
          </a:bodyPr>
          <a:lstStyle/>
          <a:p>
            <a:r>
              <a:rPr lang="en-US" b="1" dirty="0">
                <a:solidFill>
                  <a:srgbClr val="C00000"/>
                </a:solidFill>
                <a:latin typeface="Microsoft YaHei" panose="020B0503020204020204" pitchFamily="34" charset="-122"/>
                <a:ea typeface="Microsoft YaHei" panose="020B0503020204020204" pitchFamily="34" charset="-122"/>
              </a:rPr>
              <a:t>SAPS</a:t>
            </a:r>
            <a:r>
              <a:rPr lang="en-US"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粤港澳大湾区）</a:t>
            </a:r>
            <a:endParaRPr lang="en-US" dirty="0">
              <a:latin typeface="Microsoft YaHei" panose="020B0503020204020204" pitchFamily="34" charset="-122"/>
              <a:ea typeface="Microsoft YaHei" panose="020B0503020204020204" pitchFamily="34" charset="-122"/>
            </a:endParaRPr>
          </a:p>
        </p:txBody>
      </p:sp>
      <p:sp>
        <p:nvSpPr>
          <p:cNvPr id="38" name="矩形 37">
            <a:extLst>
              <a:ext uri="{FF2B5EF4-FFF2-40B4-BE49-F238E27FC236}">
                <a16:creationId xmlns:a16="http://schemas.microsoft.com/office/drawing/2014/main" id="{B8501600-CDD7-43C0-A94F-4109744C3F18}"/>
              </a:ext>
            </a:extLst>
          </p:cNvPr>
          <p:cNvSpPr/>
          <p:nvPr/>
        </p:nvSpPr>
        <p:spPr>
          <a:xfrm>
            <a:off x="4649481" y="6063379"/>
            <a:ext cx="2699778" cy="523220"/>
          </a:xfrm>
          <a:prstGeom prst="rect">
            <a:avLst/>
          </a:prstGeom>
        </p:spPr>
        <p:txBody>
          <a:bodyPr wrap="none">
            <a:spAutoFit/>
          </a:bodyPr>
          <a:lstStyle/>
          <a:p>
            <a:pPr algn="ctr"/>
            <a:r>
              <a:rPr lang="en-US" sz="1400" b="1" dirty="0">
                <a:solidFill>
                  <a:schemeClr val="accent1">
                    <a:lumMod val="50000"/>
                  </a:schemeClr>
                </a:solidFill>
                <a:latin typeface="Microsoft YaHei" panose="020B0503020204020204" pitchFamily="34" charset="-122"/>
                <a:ea typeface="Microsoft YaHei" panose="020B0503020204020204" pitchFamily="34" charset="-122"/>
              </a:rPr>
              <a:t>3.5~5 GeV FEL, 100 Hz</a:t>
            </a:r>
          </a:p>
          <a:p>
            <a:pPr algn="ctr"/>
            <a:r>
              <a:rPr lang="en-US" sz="1400" b="1" dirty="0">
                <a:solidFill>
                  <a:schemeClr val="accent1">
                    <a:lumMod val="50000"/>
                  </a:schemeClr>
                </a:solidFill>
                <a:latin typeface="Microsoft YaHei" panose="020B0503020204020204" pitchFamily="34" charset="-122"/>
                <a:ea typeface="Microsoft YaHei" panose="020B0503020204020204" pitchFamily="34" charset="-122"/>
              </a:rPr>
              <a:t>~700 m </a:t>
            </a:r>
            <a:r>
              <a:rPr lang="zh-CN" altLang="en-US" sz="1400" b="1" dirty="0">
                <a:solidFill>
                  <a:schemeClr val="accent1">
                    <a:lumMod val="50000"/>
                  </a:schemeClr>
                </a:solidFill>
                <a:latin typeface="Microsoft YaHei" panose="020B0503020204020204" pitchFamily="34" charset="-122"/>
                <a:ea typeface="Microsoft YaHei" panose="020B0503020204020204" pitchFamily="34" charset="-122"/>
              </a:rPr>
              <a:t>（加速器</a:t>
            </a:r>
            <a:r>
              <a:rPr lang="en-US" altLang="zh-CN" sz="1400" b="1" dirty="0">
                <a:solidFill>
                  <a:schemeClr val="accent1">
                    <a:lumMod val="50000"/>
                  </a:schemeClr>
                </a:solidFill>
                <a:latin typeface="Microsoft YaHei" panose="020B0503020204020204" pitchFamily="34" charset="-122"/>
                <a:ea typeface="Microsoft YaHei" panose="020B0503020204020204" pitchFamily="34" charset="-122"/>
              </a:rPr>
              <a:t>200~300m)</a:t>
            </a:r>
            <a:endParaRPr lang="en-US" sz="1400" b="1" dirty="0">
              <a:solidFill>
                <a:schemeClr val="accent1">
                  <a:lumMod val="50000"/>
                </a:schemeClr>
              </a:solidFill>
              <a:latin typeface="Microsoft YaHei" panose="020B0503020204020204" pitchFamily="34" charset="-122"/>
              <a:ea typeface="Microsoft YaHei" panose="020B0503020204020204" pitchFamily="34" charset="-122"/>
            </a:endParaRPr>
          </a:p>
        </p:txBody>
      </p:sp>
      <p:sp>
        <p:nvSpPr>
          <p:cNvPr id="39" name="矩形 38">
            <a:extLst>
              <a:ext uri="{FF2B5EF4-FFF2-40B4-BE49-F238E27FC236}">
                <a16:creationId xmlns:a16="http://schemas.microsoft.com/office/drawing/2014/main" id="{4DD67133-DF71-43DB-9077-914A84C2FFAE}"/>
              </a:ext>
            </a:extLst>
          </p:cNvPr>
          <p:cNvSpPr/>
          <p:nvPr/>
        </p:nvSpPr>
        <p:spPr>
          <a:xfrm>
            <a:off x="3466983" y="5919599"/>
            <a:ext cx="1263487" cy="738664"/>
          </a:xfrm>
          <a:prstGeom prst="rect">
            <a:avLst/>
          </a:prstGeom>
        </p:spPr>
        <p:txBody>
          <a:bodyPr wrap="none">
            <a:spAutoFit/>
          </a:bodyPr>
          <a:lstStyle/>
          <a:p>
            <a:pPr algn="ctr"/>
            <a:r>
              <a:rPr lang="en-US" sz="1400" b="1" dirty="0">
                <a:solidFill>
                  <a:schemeClr val="accent1">
                    <a:lumMod val="50000"/>
                  </a:schemeClr>
                </a:solidFill>
                <a:latin typeface="Microsoft YaHei" panose="020B0503020204020204" pitchFamily="34" charset="-122"/>
                <a:ea typeface="Microsoft YaHei" panose="020B0503020204020204" pitchFamily="34" charset="-122"/>
              </a:rPr>
              <a:t>3.5 GeV SR</a:t>
            </a:r>
          </a:p>
          <a:p>
            <a:pPr algn="ctr"/>
            <a:r>
              <a:rPr lang="en-US" sz="1400" b="1" dirty="0">
                <a:solidFill>
                  <a:schemeClr val="accent1">
                    <a:lumMod val="50000"/>
                  </a:schemeClr>
                </a:solidFill>
                <a:latin typeface="Microsoft YaHei" panose="020B0503020204020204" pitchFamily="34" charset="-122"/>
                <a:ea typeface="Microsoft YaHei" panose="020B0503020204020204" pitchFamily="34" charset="-122"/>
              </a:rPr>
              <a:t>0.06 </a:t>
            </a:r>
            <a:r>
              <a:rPr lang="en-US" sz="1400" b="1" dirty="0" err="1">
                <a:solidFill>
                  <a:schemeClr val="accent1">
                    <a:lumMod val="50000"/>
                  </a:schemeClr>
                </a:solidFill>
                <a:latin typeface="Microsoft YaHei" panose="020B0503020204020204" pitchFamily="34" charset="-122"/>
                <a:ea typeface="Microsoft YaHei" panose="020B0503020204020204" pitchFamily="34" charset="-122"/>
              </a:rPr>
              <a:t>nm.rad</a:t>
            </a:r>
            <a:endParaRPr lang="en-US" sz="1400" b="1" dirty="0">
              <a:solidFill>
                <a:schemeClr val="accent1">
                  <a:lumMod val="50000"/>
                </a:schemeClr>
              </a:solidFill>
              <a:latin typeface="Microsoft YaHei" panose="020B0503020204020204" pitchFamily="34" charset="-122"/>
              <a:ea typeface="Microsoft YaHei" panose="020B0503020204020204" pitchFamily="34" charset="-122"/>
            </a:endParaRPr>
          </a:p>
          <a:p>
            <a:pPr algn="ctr"/>
            <a:r>
              <a:rPr lang="en-US" sz="1400" b="1" dirty="0">
                <a:solidFill>
                  <a:schemeClr val="accent1">
                    <a:lumMod val="50000"/>
                  </a:schemeClr>
                </a:solidFill>
                <a:latin typeface="Microsoft YaHei" panose="020B0503020204020204" pitchFamily="34" charset="-122"/>
                <a:ea typeface="Microsoft YaHei" panose="020B0503020204020204" pitchFamily="34" charset="-122"/>
              </a:rPr>
              <a:t>~1000 m</a:t>
            </a:r>
          </a:p>
        </p:txBody>
      </p:sp>
      <p:sp>
        <p:nvSpPr>
          <p:cNvPr id="36" name="矩形 35">
            <a:extLst>
              <a:ext uri="{FF2B5EF4-FFF2-40B4-BE49-F238E27FC236}">
                <a16:creationId xmlns:a16="http://schemas.microsoft.com/office/drawing/2014/main" id="{8F17AA15-A233-47F2-8D36-10714E4E83EC}"/>
              </a:ext>
            </a:extLst>
          </p:cNvPr>
          <p:cNvSpPr/>
          <p:nvPr/>
        </p:nvSpPr>
        <p:spPr>
          <a:xfrm>
            <a:off x="11074965" y="2039185"/>
            <a:ext cx="788999" cy="369332"/>
          </a:xfrm>
          <a:prstGeom prst="rect">
            <a:avLst/>
          </a:prstGeom>
        </p:spPr>
        <p:txBody>
          <a:bodyPr wrap="none">
            <a:spAutoFit/>
          </a:bodyPr>
          <a:lstStyle/>
          <a:p>
            <a:r>
              <a:rPr lang="en-US" b="1" dirty="0">
                <a:solidFill>
                  <a:schemeClr val="accent6"/>
                </a:solidFill>
                <a:latin typeface="Microsoft YaHei" panose="020B0503020204020204" pitchFamily="34" charset="-122"/>
                <a:ea typeface="Microsoft YaHei" panose="020B0503020204020204" pitchFamily="34" charset="-122"/>
              </a:rPr>
              <a:t>SAPS</a:t>
            </a:r>
            <a:endParaRPr lang="en-US" dirty="0">
              <a:solidFill>
                <a:schemeClr val="accent6"/>
              </a:solidFill>
              <a:latin typeface="Microsoft YaHei" panose="020B0503020204020204" pitchFamily="34" charset="-122"/>
              <a:ea typeface="Microsoft YaHei" panose="020B0503020204020204" pitchFamily="34" charset="-122"/>
            </a:endParaRPr>
          </a:p>
        </p:txBody>
      </p:sp>
      <p:pic>
        <p:nvPicPr>
          <p:cNvPr id="1032" name="Picture 8" descr="Figure">
            <a:extLst>
              <a:ext uri="{FF2B5EF4-FFF2-40B4-BE49-F238E27FC236}">
                <a16:creationId xmlns:a16="http://schemas.microsoft.com/office/drawing/2014/main" id="{02F639F1-3F8D-4A8E-819D-0123B830E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749" y="3487585"/>
            <a:ext cx="2580373" cy="1262865"/>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40">
            <a:extLst>
              <a:ext uri="{FF2B5EF4-FFF2-40B4-BE49-F238E27FC236}">
                <a16:creationId xmlns:a16="http://schemas.microsoft.com/office/drawing/2014/main" id="{F74E6EE7-B7B4-4494-BEBF-7DA689AB11F4}"/>
              </a:ext>
            </a:extLst>
          </p:cNvPr>
          <p:cNvSpPr/>
          <p:nvPr/>
        </p:nvSpPr>
        <p:spPr>
          <a:xfrm>
            <a:off x="4788908" y="6016147"/>
            <a:ext cx="360996" cy="369332"/>
          </a:xfrm>
          <a:prstGeom prst="rect">
            <a:avLst/>
          </a:prstGeom>
        </p:spPr>
        <p:txBody>
          <a:bodyPr wrap="none">
            <a:spAutoFit/>
          </a:bodyPr>
          <a:lstStyle/>
          <a:p>
            <a:r>
              <a:rPr lang="en-US" b="1" dirty="0">
                <a:solidFill>
                  <a:schemeClr val="accent5">
                    <a:lumMod val="50000"/>
                  </a:schemeClr>
                </a:solidFill>
                <a:latin typeface="Microsoft YaHei" panose="020B0503020204020204" pitchFamily="34" charset="-122"/>
                <a:ea typeface="Microsoft YaHei" panose="020B0503020204020204" pitchFamily="34" charset="-122"/>
              </a:rPr>
              <a:t>+</a:t>
            </a:r>
            <a:endParaRPr lang="en-US" dirty="0">
              <a:solidFill>
                <a:schemeClr val="accent5">
                  <a:lumMod val="50000"/>
                </a:schemeClr>
              </a:solidFill>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CAC70230-9500-4182-A789-EFB11FA2A2B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EB76CA-3C7E-4EA6-8356-946B115FE36A}" type="slidenum">
              <a:rPr lang="en-US" smtClean="0">
                <a:latin typeface="Microsoft YaHei" panose="020B0503020204020204" pitchFamily="34" charset="-122"/>
                <a:ea typeface="Microsoft YaHei" panose="020B0503020204020204" pitchFamily="34" charset="-122"/>
              </a:rPr>
              <a:pPr/>
              <a:t>14</a:t>
            </a:fld>
            <a:endParaRPr 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14700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3BC8AA-1B94-7E96-D2CA-56F82C299F11}"/>
              </a:ext>
            </a:extLst>
          </p:cNvPr>
          <p:cNvSpPr txBox="1">
            <a:spLocks/>
          </p:cNvSpPr>
          <p:nvPr/>
        </p:nvSpPr>
        <p:spPr>
          <a:xfrm>
            <a:off x="773722" y="74037"/>
            <a:ext cx="10632615" cy="1143000"/>
          </a:xfrm>
          <a:prstGeom prst="rect">
            <a:avLst/>
          </a:prstGeom>
        </p:spPr>
        <p:txBody>
          <a:bodyPr/>
          <a:lst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9pPr>
          </a:lstStyle>
          <a:p>
            <a:r>
              <a:rPr lang="zh-CN" altLang="en-CN" kern="0" dirty="0">
                <a:solidFill>
                  <a:schemeClr val="bg1"/>
                </a:solidFill>
                <a:latin typeface="Microsoft YaHei" panose="020B0503020204020204" pitchFamily="34" charset="-122"/>
                <a:ea typeface="Microsoft YaHei" panose="020B0503020204020204" pitchFamily="34" charset="-122"/>
              </a:rPr>
              <a:t>光</a:t>
            </a:r>
            <a:r>
              <a:rPr lang="zh-CN" altLang="en-US" kern="0" dirty="0">
                <a:solidFill>
                  <a:schemeClr val="bg1"/>
                </a:solidFill>
                <a:latin typeface="Microsoft YaHei" panose="020B0503020204020204" pitchFamily="34" charset="-122"/>
                <a:ea typeface="Microsoft YaHei" panose="020B0503020204020204" pitchFamily="34" charset="-122"/>
              </a:rPr>
              <a:t>阴极电子枪的其他应用</a:t>
            </a:r>
            <a:endParaRPr lang="en-US" kern="0" dirty="0">
              <a:solidFill>
                <a:schemeClr val="bg1"/>
              </a:solidFill>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2A2A039D-FE4E-1432-6744-1E28D9552ED1}"/>
              </a:ext>
            </a:extLst>
          </p:cNvPr>
          <p:cNvPicPr>
            <a:picLocks noChangeAspect="1" noChangeArrowheads="1"/>
          </p:cNvPicPr>
          <p:nvPr/>
        </p:nvPicPr>
        <p:blipFill>
          <a:blip r:embed="rId2" cstate="print"/>
          <a:srcRect l="4057"/>
          <a:stretch>
            <a:fillRect/>
          </a:stretch>
        </p:blipFill>
        <p:spPr bwMode="auto">
          <a:xfrm>
            <a:off x="6090029" y="1617215"/>
            <a:ext cx="4069077" cy="4900688"/>
          </a:xfrm>
          <a:prstGeom prst="rect">
            <a:avLst/>
          </a:prstGeom>
          <a:noFill/>
          <a:ln w="9525">
            <a:noFill/>
            <a:miter lim="800000"/>
            <a:headEnd/>
            <a:tailEnd/>
          </a:ln>
        </p:spPr>
      </p:pic>
      <p:pic>
        <p:nvPicPr>
          <p:cNvPr id="4" name="内容占位符 4">
            <a:extLst>
              <a:ext uri="{FF2B5EF4-FFF2-40B4-BE49-F238E27FC236}">
                <a16:creationId xmlns:a16="http://schemas.microsoft.com/office/drawing/2014/main" id="{2A47EB55-FD4D-D6E8-B534-FA19F83187A5}"/>
              </a:ext>
            </a:extLst>
          </p:cNvPr>
          <p:cNvPicPr>
            <a:picLocks noChangeAspect="1"/>
          </p:cNvPicPr>
          <p:nvPr/>
        </p:nvPicPr>
        <p:blipFill rotWithShape="1">
          <a:blip r:embed="rId3">
            <a:extLst>
              <a:ext uri="{28A0092B-C50C-407E-A947-70E740481C1C}">
                <a14:useLocalDpi xmlns:a14="http://schemas.microsoft.com/office/drawing/2010/main" val="0"/>
              </a:ext>
            </a:extLst>
          </a:blip>
          <a:srcRect b="16872"/>
          <a:stretch/>
        </p:blipFill>
        <p:spPr>
          <a:xfrm>
            <a:off x="328520" y="1217037"/>
            <a:ext cx="5000789" cy="2595089"/>
          </a:xfrm>
          <a:prstGeom prst="rect">
            <a:avLst/>
          </a:prstGeom>
        </p:spPr>
      </p:pic>
      <p:pic>
        <p:nvPicPr>
          <p:cNvPr id="5" name="内容占位符 3">
            <a:extLst>
              <a:ext uri="{FF2B5EF4-FFF2-40B4-BE49-F238E27FC236}">
                <a16:creationId xmlns:a16="http://schemas.microsoft.com/office/drawing/2014/main" id="{26653124-A974-F9B4-A920-0CB5B4C12803}"/>
              </a:ext>
            </a:extLst>
          </p:cNvPr>
          <p:cNvPicPr>
            <a:picLocks noChangeAspect="1"/>
          </p:cNvPicPr>
          <p:nvPr/>
        </p:nvPicPr>
        <p:blipFill rotWithShape="1">
          <a:blip r:embed="rId4"/>
          <a:srcRect t="11785" b="7407"/>
          <a:stretch/>
        </p:blipFill>
        <p:spPr>
          <a:xfrm>
            <a:off x="228875" y="4067559"/>
            <a:ext cx="5200080" cy="2716404"/>
          </a:xfrm>
          <a:prstGeom prst="rect">
            <a:avLst/>
          </a:prstGeom>
        </p:spPr>
      </p:pic>
      <p:sp>
        <p:nvSpPr>
          <p:cNvPr id="6" name="TextBox 5">
            <a:extLst>
              <a:ext uri="{FF2B5EF4-FFF2-40B4-BE49-F238E27FC236}">
                <a16:creationId xmlns:a16="http://schemas.microsoft.com/office/drawing/2014/main" id="{167BDB0E-6693-B932-22BE-0A768147CEC8}"/>
              </a:ext>
            </a:extLst>
          </p:cNvPr>
          <p:cNvSpPr txBox="1"/>
          <p:nvPr/>
        </p:nvSpPr>
        <p:spPr>
          <a:xfrm>
            <a:off x="1716257" y="904655"/>
            <a:ext cx="2507418" cy="369332"/>
          </a:xfrm>
          <a:prstGeom prst="rect">
            <a:avLst/>
          </a:prstGeom>
          <a:noFill/>
        </p:spPr>
        <p:txBody>
          <a:bodyPr wrap="none" rtlCol="0">
            <a:spAutoFit/>
          </a:bodyPr>
          <a:lstStyle/>
          <a:p>
            <a:r>
              <a:rPr lang="en-CN" dirty="0">
                <a:solidFill>
                  <a:srgbClr val="C00000"/>
                </a:solidFill>
                <a:latin typeface="Microsoft YaHei" panose="020B0503020204020204" pitchFamily="34" charset="-122"/>
                <a:ea typeface="Microsoft YaHei" panose="020B0503020204020204" pitchFamily="34" charset="-122"/>
              </a:rPr>
              <a:t>超快电子衍射</a:t>
            </a:r>
            <a:r>
              <a:rPr lang="zh-CN" altLang="en-US" dirty="0">
                <a:solidFill>
                  <a:srgbClr val="C00000"/>
                </a:solidFill>
                <a:latin typeface="Microsoft YaHei" panose="020B0503020204020204" pitchFamily="34" charset="-122"/>
                <a:ea typeface="Microsoft YaHei" panose="020B0503020204020204" pitchFamily="34" charset="-122"/>
              </a:rPr>
              <a:t>（</a:t>
            </a:r>
            <a:r>
              <a:rPr lang="en-US" altLang="zh-CN" dirty="0">
                <a:solidFill>
                  <a:srgbClr val="C00000"/>
                </a:solidFill>
                <a:latin typeface="Microsoft YaHei" panose="020B0503020204020204" pitchFamily="34" charset="-122"/>
                <a:ea typeface="Microsoft YaHei" panose="020B0503020204020204" pitchFamily="34" charset="-122"/>
              </a:rPr>
              <a:t>UED</a:t>
            </a:r>
            <a:r>
              <a:rPr lang="zh-CN" altLang="en-US" dirty="0">
                <a:solidFill>
                  <a:srgbClr val="C00000"/>
                </a:solidFill>
                <a:latin typeface="Microsoft YaHei" panose="020B0503020204020204" pitchFamily="34" charset="-122"/>
                <a:ea typeface="Microsoft YaHei" panose="020B0503020204020204" pitchFamily="34" charset="-122"/>
              </a:rPr>
              <a:t>）</a:t>
            </a:r>
            <a:endParaRPr lang="en-CN" dirty="0">
              <a:solidFill>
                <a:srgbClr val="C00000"/>
              </a:solidFill>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6B3C55E7-7540-5DEA-1F62-3B59A8420DA4}"/>
              </a:ext>
            </a:extLst>
          </p:cNvPr>
          <p:cNvSpPr txBox="1"/>
          <p:nvPr/>
        </p:nvSpPr>
        <p:spPr>
          <a:xfrm>
            <a:off x="1716257" y="3812126"/>
            <a:ext cx="1800493" cy="369332"/>
          </a:xfrm>
          <a:prstGeom prst="rect">
            <a:avLst/>
          </a:prstGeom>
          <a:noFill/>
        </p:spPr>
        <p:txBody>
          <a:bodyPr wrap="none" rtlCol="0">
            <a:spAutoFit/>
          </a:bodyPr>
          <a:lstStyle/>
          <a:p>
            <a:r>
              <a:rPr lang="en-CN" dirty="0">
                <a:solidFill>
                  <a:srgbClr val="C00000"/>
                </a:solidFill>
                <a:latin typeface="Microsoft YaHei" panose="020B0503020204020204" pitchFamily="34" charset="-122"/>
                <a:ea typeface="Microsoft YaHei" panose="020B0503020204020204" pitchFamily="34" charset="-122"/>
              </a:rPr>
              <a:t>逆康普顿散射源</a:t>
            </a:r>
          </a:p>
        </p:txBody>
      </p:sp>
      <p:sp>
        <p:nvSpPr>
          <p:cNvPr id="8" name="TextBox 7">
            <a:extLst>
              <a:ext uri="{FF2B5EF4-FFF2-40B4-BE49-F238E27FC236}">
                <a16:creationId xmlns:a16="http://schemas.microsoft.com/office/drawing/2014/main" id="{C4ED4ABC-004E-D9F2-3DB9-B51C3C57E1AC}"/>
              </a:ext>
            </a:extLst>
          </p:cNvPr>
          <p:cNvSpPr txBox="1"/>
          <p:nvPr/>
        </p:nvSpPr>
        <p:spPr>
          <a:xfrm>
            <a:off x="7455153" y="1089321"/>
            <a:ext cx="1338828" cy="369332"/>
          </a:xfrm>
          <a:prstGeom prst="rect">
            <a:avLst/>
          </a:prstGeom>
          <a:noFill/>
        </p:spPr>
        <p:txBody>
          <a:bodyPr wrap="none" rtlCol="0">
            <a:spAutoFit/>
          </a:bodyPr>
          <a:lstStyle/>
          <a:p>
            <a:r>
              <a:rPr lang="en-CN" dirty="0">
                <a:solidFill>
                  <a:srgbClr val="C00000"/>
                </a:solidFill>
                <a:latin typeface="Microsoft YaHei" panose="020B0503020204020204" pitchFamily="34" charset="-122"/>
                <a:ea typeface="Microsoft YaHei" panose="020B0503020204020204" pitchFamily="34" charset="-122"/>
              </a:rPr>
              <a:t>太赫兹成像</a:t>
            </a:r>
          </a:p>
        </p:txBody>
      </p:sp>
      <p:sp>
        <p:nvSpPr>
          <p:cNvPr id="9" name="TextBox 8">
            <a:extLst>
              <a:ext uri="{FF2B5EF4-FFF2-40B4-BE49-F238E27FC236}">
                <a16:creationId xmlns:a16="http://schemas.microsoft.com/office/drawing/2014/main" id="{5163CDA7-104B-956F-5E6E-C8C0F2E77809}"/>
              </a:ext>
            </a:extLst>
          </p:cNvPr>
          <p:cNvSpPr txBox="1"/>
          <p:nvPr/>
        </p:nvSpPr>
        <p:spPr>
          <a:xfrm>
            <a:off x="3862131" y="4067559"/>
            <a:ext cx="958917" cy="369332"/>
          </a:xfrm>
          <a:prstGeom prst="rect">
            <a:avLst/>
          </a:prstGeom>
          <a:noFill/>
        </p:spPr>
        <p:txBody>
          <a:bodyPr wrap="none" rtlCol="0">
            <a:spAutoFit/>
          </a:bodyPr>
          <a:lstStyle/>
          <a:p>
            <a:r>
              <a:rPr lang="en-CN" dirty="0">
                <a:latin typeface="Microsoft YaHei" panose="020B0503020204020204" pitchFamily="34" charset="-122"/>
                <a:ea typeface="Microsoft YaHei" panose="020B0503020204020204" pitchFamily="34" charset="-122"/>
              </a:rPr>
              <a:t>MuCLS</a:t>
            </a:r>
          </a:p>
        </p:txBody>
      </p:sp>
    </p:spTree>
    <p:extLst>
      <p:ext uri="{BB962C8B-B14F-4D97-AF65-F5344CB8AC3E}">
        <p14:creationId xmlns:p14="http://schemas.microsoft.com/office/powerpoint/2010/main" val="995633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258EA1A-1BCA-FE6A-D3B2-E20E3BCFCEF5}"/>
              </a:ext>
            </a:extLst>
          </p:cNvPr>
          <p:cNvSpPr/>
          <p:nvPr/>
        </p:nvSpPr>
        <p:spPr bwMode="auto">
          <a:xfrm>
            <a:off x="1078931" y="1575583"/>
            <a:ext cx="5909835" cy="3891530"/>
          </a:xfrm>
          <a:prstGeom prst="rect">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CN" sz="1800" b="0" i="0" u="none" strike="noStrike" cap="none" normalizeH="0" baseline="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83F8534A-A307-122C-7DBC-715B79A82086}"/>
              </a:ext>
            </a:extLst>
          </p:cNvPr>
          <p:cNvSpPr txBox="1">
            <a:spLocks/>
          </p:cNvSpPr>
          <p:nvPr/>
        </p:nvSpPr>
        <p:spPr>
          <a:xfrm>
            <a:off x="773722" y="74037"/>
            <a:ext cx="10632615" cy="1143000"/>
          </a:xfrm>
          <a:prstGeom prst="rect">
            <a:avLst/>
          </a:prstGeom>
        </p:spPr>
        <p:txBody>
          <a:bodyPr/>
          <a:lst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9pPr>
          </a:lstStyle>
          <a:p>
            <a:r>
              <a:rPr lang="zh-CN" altLang="en-CN" kern="0" dirty="0">
                <a:solidFill>
                  <a:schemeClr val="bg1"/>
                </a:solidFill>
                <a:latin typeface="Microsoft YaHei" panose="020B0503020204020204" pitchFamily="34" charset="-122"/>
                <a:ea typeface="Microsoft YaHei" panose="020B0503020204020204" pitchFamily="34" charset="-122"/>
              </a:rPr>
              <a:t>光</a:t>
            </a:r>
            <a:r>
              <a:rPr lang="zh-CN" altLang="en-US" kern="0" dirty="0">
                <a:solidFill>
                  <a:schemeClr val="bg1"/>
                </a:solidFill>
                <a:latin typeface="Microsoft YaHei" panose="020B0503020204020204" pitchFamily="34" charset="-122"/>
                <a:ea typeface="Microsoft YaHei" panose="020B0503020204020204" pitchFamily="34" charset="-122"/>
              </a:rPr>
              <a:t>阴极电子枪基本原理</a:t>
            </a:r>
            <a:endParaRPr lang="en-US" kern="0" dirty="0">
              <a:solidFill>
                <a:schemeClr val="bg1"/>
              </a:solidFill>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75E55C0E-9DAA-3261-5FF9-DA0C23DB0E8B}"/>
              </a:ext>
            </a:extLst>
          </p:cNvPr>
          <p:cNvSpPr txBox="1"/>
          <p:nvPr/>
        </p:nvSpPr>
        <p:spPr>
          <a:xfrm>
            <a:off x="3610161" y="5022165"/>
            <a:ext cx="2232074" cy="369332"/>
          </a:xfrm>
          <a:prstGeom prst="rect">
            <a:avLst/>
          </a:prstGeom>
          <a:solidFill>
            <a:schemeClr val="bg1"/>
          </a:solidFill>
        </p:spPr>
        <p:txBody>
          <a:bodyPr wrap="square" rtlCol="0">
            <a:spAutoFit/>
          </a:bodyPr>
          <a:lstStyle/>
          <a:p>
            <a:r>
              <a:rPr lang="en-CN" dirty="0">
                <a:latin typeface="Microsoft YaHei" panose="020B0503020204020204" pitchFamily="34" charset="-122"/>
                <a:ea typeface="Microsoft YaHei" panose="020B0503020204020204" pitchFamily="34" charset="-122"/>
              </a:rPr>
              <a:t>垂直于金属面方向</a:t>
            </a:r>
          </a:p>
        </p:txBody>
      </p:sp>
      <p:sp>
        <p:nvSpPr>
          <p:cNvPr id="5" name="TextBox 4">
            <a:extLst>
              <a:ext uri="{FF2B5EF4-FFF2-40B4-BE49-F238E27FC236}">
                <a16:creationId xmlns:a16="http://schemas.microsoft.com/office/drawing/2014/main" id="{D2958921-DCD6-26A7-A9C3-C3A85337B4D7}"/>
              </a:ext>
            </a:extLst>
          </p:cNvPr>
          <p:cNvSpPr txBox="1"/>
          <p:nvPr/>
        </p:nvSpPr>
        <p:spPr>
          <a:xfrm rot="16200000">
            <a:off x="1625638" y="2756359"/>
            <a:ext cx="887527" cy="369332"/>
          </a:xfrm>
          <a:prstGeom prst="rect">
            <a:avLst/>
          </a:prstGeom>
          <a:solidFill>
            <a:schemeClr val="bg1"/>
          </a:solidFill>
        </p:spPr>
        <p:txBody>
          <a:bodyPr wrap="square" rtlCol="0">
            <a:spAutoFit/>
          </a:bodyPr>
          <a:lstStyle/>
          <a:p>
            <a:r>
              <a:rPr lang="en-CN" dirty="0">
                <a:latin typeface="Microsoft YaHei" panose="020B0503020204020204" pitchFamily="34" charset="-122"/>
                <a:ea typeface="Microsoft YaHei" panose="020B0503020204020204" pitchFamily="34" charset="-122"/>
              </a:rPr>
              <a:t>能量</a:t>
            </a:r>
          </a:p>
        </p:txBody>
      </p:sp>
      <p:sp>
        <p:nvSpPr>
          <p:cNvPr id="6" name="TextBox 5">
            <a:extLst>
              <a:ext uri="{FF2B5EF4-FFF2-40B4-BE49-F238E27FC236}">
                <a16:creationId xmlns:a16="http://schemas.microsoft.com/office/drawing/2014/main" id="{A07B71DA-B821-FD33-1C79-98D057EB3C4B}"/>
              </a:ext>
            </a:extLst>
          </p:cNvPr>
          <p:cNvSpPr txBox="1"/>
          <p:nvPr/>
        </p:nvSpPr>
        <p:spPr>
          <a:xfrm>
            <a:off x="1281443" y="3863084"/>
            <a:ext cx="1302787" cy="369332"/>
          </a:xfrm>
          <a:prstGeom prst="rect">
            <a:avLst/>
          </a:prstGeom>
          <a:solidFill>
            <a:schemeClr val="bg1"/>
          </a:solidFill>
        </p:spPr>
        <p:txBody>
          <a:bodyPr wrap="square" rtlCol="0">
            <a:spAutoFit/>
          </a:bodyPr>
          <a:lstStyle/>
          <a:p>
            <a:r>
              <a:rPr lang="en-CN" dirty="0">
                <a:latin typeface="Microsoft YaHei" panose="020B0503020204020204" pitchFamily="34" charset="-122"/>
                <a:ea typeface="Microsoft YaHei" panose="020B0503020204020204" pitchFamily="34" charset="-122"/>
              </a:rPr>
              <a:t>费米能级</a:t>
            </a:r>
          </a:p>
        </p:txBody>
      </p:sp>
      <p:sp>
        <p:nvSpPr>
          <p:cNvPr id="7" name="TextBox 6">
            <a:extLst>
              <a:ext uri="{FF2B5EF4-FFF2-40B4-BE49-F238E27FC236}">
                <a16:creationId xmlns:a16="http://schemas.microsoft.com/office/drawing/2014/main" id="{EB499C94-36BA-9B72-ADE3-5DF3192C2C2F}"/>
              </a:ext>
            </a:extLst>
          </p:cNvPr>
          <p:cNvSpPr txBox="1"/>
          <p:nvPr/>
        </p:nvSpPr>
        <p:spPr>
          <a:xfrm>
            <a:off x="2386410" y="3301707"/>
            <a:ext cx="1177408" cy="338554"/>
          </a:xfrm>
          <a:prstGeom prst="rect">
            <a:avLst/>
          </a:prstGeom>
          <a:solidFill>
            <a:schemeClr val="bg1"/>
          </a:solidFill>
        </p:spPr>
        <p:txBody>
          <a:bodyPr wrap="square" rtlCol="0">
            <a:spAutoFit/>
          </a:bodyPr>
          <a:lstStyle/>
          <a:p>
            <a:r>
              <a:rPr lang="en-CN" sz="1600" dirty="0">
                <a:solidFill>
                  <a:srgbClr val="C00000"/>
                </a:solidFill>
                <a:latin typeface="Microsoft YaHei" panose="020B0503020204020204" pitchFamily="34" charset="-122"/>
                <a:ea typeface="Microsoft YaHei" panose="020B0503020204020204" pitchFamily="34" charset="-122"/>
              </a:rPr>
              <a:t>吸收光子</a:t>
            </a:r>
          </a:p>
        </p:txBody>
      </p:sp>
      <p:sp>
        <p:nvSpPr>
          <p:cNvPr id="8" name="TextBox 7">
            <a:extLst>
              <a:ext uri="{FF2B5EF4-FFF2-40B4-BE49-F238E27FC236}">
                <a16:creationId xmlns:a16="http://schemas.microsoft.com/office/drawing/2014/main" id="{4314CBF4-04D7-3078-AB52-24027872F773}"/>
              </a:ext>
            </a:extLst>
          </p:cNvPr>
          <p:cNvSpPr txBox="1"/>
          <p:nvPr/>
        </p:nvSpPr>
        <p:spPr>
          <a:xfrm>
            <a:off x="3521614" y="2567793"/>
            <a:ext cx="1050385" cy="584775"/>
          </a:xfrm>
          <a:prstGeom prst="rect">
            <a:avLst/>
          </a:prstGeom>
          <a:solidFill>
            <a:schemeClr val="bg1"/>
          </a:solidFill>
        </p:spPr>
        <p:txBody>
          <a:bodyPr wrap="square" rtlCol="0">
            <a:spAutoFit/>
          </a:bodyPr>
          <a:lstStyle/>
          <a:p>
            <a:r>
              <a:rPr lang="en-CN" sz="1600" dirty="0">
                <a:solidFill>
                  <a:srgbClr val="C00000"/>
                </a:solidFill>
                <a:latin typeface="Microsoft YaHei" panose="020B0503020204020204" pitchFamily="34" charset="-122"/>
                <a:ea typeface="Microsoft YaHei" panose="020B0503020204020204" pitchFamily="34" charset="-122"/>
              </a:rPr>
              <a:t>电子获得能量逸出</a:t>
            </a:r>
          </a:p>
        </p:txBody>
      </p:sp>
      <p:sp>
        <p:nvSpPr>
          <p:cNvPr id="9" name="TextBox 8">
            <a:extLst>
              <a:ext uri="{FF2B5EF4-FFF2-40B4-BE49-F238E27FC236}">
                <a16:creationId xmlns:a16="http://schemas.microsoft.com/office/drawing/2014/main" id="{F14E47E7-8916-C57B-B5DC-7ABF55E878A4}"/>
              </a:ext>
            </a:extLst>
          </p:cNvPr>
          <p:cNvSpPr txBox="1"/>
          <p:nvPr/>
        </p:nvSpPr>
        <p:spPr>
          <a:xfrm>
            <a:off x="4911174" y="2567793"/>
            <a:ext cx="1050385" cy="584775"/>
          </a:xfrm>
          <a:prstGeom prst="rect">
            <a:avLst/>
          </a:prstGeom>
          <a:solidFill>
            <a:schemeClr val="bg1"/>
          </a:solidFill>
        </p:spPr>
        <p:txBody>
          <a:bodyPr wrap="square" rtlCol="0">
            <a:spAutoFit/>
          </a:bodyPr>
          <a:lstStyle/>
          <a:p>
            <a:r>
              <a:rPr lang="en-CN" sz="1600" dirty="0">
                <a:solidFill>
                  <a:srgbClr val="C00000"/>
                </a:solidFill>
                <a:latin typeface="Microsoft YaHei" panose="020B0503020204020204" pitchFamily="34" charset="-122"/>
                <a:ea typeface="Microsoft YaHei" panose="020B0503020204020204" pitchFamily="34" charset="-122"/>
              </a:rPr>
              <a:t>由金属表面引出</a:t>
            </a:r>
          </a:p>
        </p:txBody>
      </p:sp>
      <p:sp>
        <p:nvSpPr>
          <p:cNvPr id="10" name="TextBox 9">
            <a:extLst>
              <a:ext uri="{FF2B5EF4-FFF2-40B4-BE49-F238E27FC236}">
                <a16:creationId xmlns:a16="http://schemas.microsoft.com/office/drawing/2014/main" id="{14E06E3C-20CE-BBD4-04C2-4F1134D3F926}"/>
              </a:ext>
            </a:extLst>
          </p:cNvPr>
          <p:cNvSpPr txBox="1"/>
          <p:nvPr/>
        </p:nvSpPr>
        <p:spPr>
          <a:xfrm>
            <a:off x="4789160" y="2138402"/>
            <a:ext cx="1050385" cy="369332"/>
          </a:xfrm>
          <a:prstGeom prst="rect">
            <a:avLst/>
          </a:prstGeom>
          <a:solidFill>
            <a:schemeClr val="bg1"/>
          </a:solidFill>
        </p:spPr>
        <p:txBody>
          <a:bodyPr wrap="square" rtlCol="0">
            <a:spAutoFit/>
          </a:bodyPr>
          <a:lstStyle/>
          <a:p>
            <a:r>
              <a:rPr lang="en-CN" dirty="0">
                <a:latin typeface="Microsoft YaHei" panose="020B0503020204020204" pitchFamily="34" charset="-122"/>
                <a:ea typeface="Microsoft YaHei" panose="020B0503020204020204" pitchFamily="34" charset="-122"/>
              </a:rPr>
              <a:t>真空</a:t>
            </a:r>
          </a:p>
        </p:txBody>
      </p:sp>
      <p:sp>
        <p:nvSpPr>
          <p:cNvPr id="11" name="TextBox 10">
            <a:extLst>
              <a:ext uri="{FF2B5EF4-FFF2-40B4-BE49-F238E27FC236}">
                <a16:creationId xmlns:a16="http://schemas.microsoft.com/office/drawing/2014/main" id="{E1918FE9-D857-1331-20E3-E41F1BA04975}"/>
              </a:ext>
            </a:extLst>
          </p:cNvPr>
          <p:cNvSpPr txBox="1"/>
          <p:nvPr/>
        </p:nvSpPr>
        <p:spPr>
          <a:xfrm>
            <a:off x="3602950" y="2189626"/>
            <a:ext cx="1050385" cy="369332"/>
          </a:xfrm>
          <a:prstGeom prst="rect">
            <a:avLst/>
          </a:prstGeom>
          <a:solidFill>
            <a:schemeClr val="bg1"/>
          </a:solidFill>
        </p:spPr>
        <p:txBody>
          <a:bodyPr wrap="square" rtlCol="0">
            <a:spAutoFit/>
          </a:bodyPr>
          <a:lstStyle/>
          <a:p>
            <a:r>
              <a:rPr lang="en-CN" dirty="0">
                <a:latin typeface="Microsoft YaHei" panose="020B0503020204020204" pitchFamily="34" charset="-122"/>
                <a:ea typeface="Microsoft YaHei" panose="020B0503020204020204" pitchFamily="34" charset="-122"/>
              </a:rPr>
              <a:t>金属</a:t>
            </a:r>
          </a:p>
        </p:txBody>
      </p:sp>
      <p:sp>
        <p:nvSpPr>
          <p:cNvPr id="12" name="TextBox 11">
            <a:extLst>
              <a:ext uri="{FF2B5EF4-FFF2-40B4-BE49-F238E27FC236}">
                <a16:creationId xmlns:a16="http://schemas.microsoft.com/office/drawing/2014/main" id="{B141411B-3765-5B5F-26E9-236051566CEE}"/>
              </a:ext>
            </a:extLst>
          </p:cNvPr>
          <p:cNvSpPr txBox="1"/>
          <p:nvPr/>
        </p:nvSpPr>
        <p:spPr>
          <a:xfrm>
            <a:off x="5181538" y="3470984"/>
            <a:ext cx="1560042" cy="369332"/>
          </a:xfrm>
          <a:prstGeom prst="rect">
            <a:avLst/>
          </a:prstGeom>
          <a:solidFill>
            <a:schemeClr val="bg1"/>
          </a:solidFill>
        </p:spPr>
        <p:txBody>
          <a:bodyPr wrap="none" rtlCol="0">
            <a:spAutoFit/>
          </a:bodyPr>
          <a:lstStyle/>
          <a:p>
            <a:r>
              <a:rPr lang="en-CN" dirty="0">
                <a:solidFill>
                  <a:srgbClr val="0070C0"/>
                </a:solidFill>
                <a:latin typeface="Microsoft YaHei" panose="020B0503020204020204" pitchFamily="34" charset="-122"/>
                <a:ea typeface="Microsoft YaHei" panose="020B0503020204020204" pitchFamily="34" charset="-122"/>
              </a:rPr>
              <a:t>表面逸出势垒</a:t>
            </a:r>
          </a:p>
        </p:txBody>
      </p:sp>
      <p:sp>
        <p:nvSpPr>
          <p:cNvPr id="14" name="TextBox 13">
            <a:extLst>
              <a:ext uri="{FF2B5EF4-FFF2-40B4-BE49-F238E27FC236}">
                <a16:creationId xmlns:a16="http://schemas.microsoft.com/office/drawing/2014/main" id="{31B68349-865D-7CD2-2F67-91D37128CF50}"/>
              </a:ext>
            </a:extLst>
          </p:cNvPr>
          <p:cNvSpPr txBox="1"/>
          <p:nvPr/>
        </p:nvSpPr>
        <p:spPr>
          <a:xfrm>
            <a:off x="8695335" y="1888087"/>
            <a:ext cx="1513071" cy="523220"/>
          </a:xfrm>
          <a:prstGeom prst="rect">
            <a:avLst/>
          </a:prstGeom>
          <a:noFill/>
        </p:spPr>
        <p:txBody>
          <a:bodyPr wrap="square">
            <a:spAutoFit/>
          </a:bodyPr>
          <a:lstStyle/>
          <a:p>
            <a:r>
              <a:rPr lang="en-US" sz="2800" b="0" i="0" dirty="0">
                <a:solidFill>
                  <a:srgbClr val="1D1C1D"/>
                </a:solidFill>
                <a:effectLst/>
                <a:latin typeface="Microsoft YaHei" panose="020B0503020204020204" pitchFamily="34" charset="-122"/>
                <a:ea typeface="Microsoft YaHei" panose="020B0503020204020204" pitchFamily="34" charset="-122"/>
              </a:rPr>
              <a:t>E=</a:t>
            </a:r>
            <a:r>
              <a:rPr lang="en-US" sz="2800" b="0" i="0" dirty="0" err="1">
                <a:solidFill>
                  <a:srgbClr val="1D1C1D"/>
                </a:solidFill>
                <a:effectLst/>
                <a:latin typeface="Microsoft YaHei" panose="020B0503020204020204" pitchFamily="34" charset="-122"/>
                <a:ea typeface="Microsoft YaHei" panose="020B0503020204020204" pitchFamily="34" charset="-122"/>
              </a:rPr>
              <a:t>hc</a:t>
            </a:r>
            <a:r>
              <a:rPr lang="en-US" sz="2800" b="0" i="0" dirty="0">
                <a:solidFill>
                  <a:srgbClr val="1D1C1D"/>
                </a:solidFill>
                <a:effectLst/>
                <a:latin typeface="Microsoft YaHei" panose="020B0503020204020204" pitchFamily="34" charset="-122"/>
                <a:ea typeface="Microsoft YaHei" panose="020B0503020204020204" pitchFamily="34" charset="-122"/>
              </a:rPr>
              <a:t>/</a:t>
            </a:r>
            <a:r>
              <a:rPr lang="el-GR" sz="2800" b="0" i="0" dirty="0">
                <a:solidFill>
                  <a:srgbClr val="1D1C1D"/>
                </a:solidFill>
                <a:effectLst/>
                <a:latin typeface="Microsoft YaHei" panose="020B0503020204020204" pitchFamily="34" charset="-122"/>
                <a:ea typeface="Microsoft YaHei" panose="020B0503020204020204" pitchFamily="34" charset="-122"/>
              </a:rPr>
              <a:t>λ</a:t>
            </a:r>
            <a:endParaRPr lang="en-CN" sz="2800" dirty="0">
              <a:latin typeface="Microsoft YaHei" panose="020B0503020204020204" pitchFamily="34" charset="-122"/>
              <a:ea typeface="Microsoft YaHei" panose="020B0503020204020204" pitchFamily="34" charset="-122"/>
            </a:endParaRPr>
          </a:p>
        </p:txBody>
      </p:sp>
      <p:sp>
        <p:nvSpPr>
          <p:cNvPr id="15" name="TextBox 14">
            <a:extLst>
              <a:ext uri="{FF2B5EF4-FFF2-40B4-BE49-F238E27FC236}">
                <a16:creationId xmlns:a16="http://schemas.microsoft.com/office/drawing/2014/main" id="{DF9BE1DE-4F77-59C5-C828-EAF689D6E729}"/>
              </a:ext>
            </a:extLst>
          </p:cNvPr>
          <p:cNvSpPr txBox="1"/>
          <p:nvPr/>
        </p:nvSpPr>
        <p:spPr>
          <a:xfrm>
            <a:off x="7491274" y="1252275"/>
            <a:ext cx="1755609" cy="583108"/>
          </a:xfrm>
          <a:prstGeom prst="rect">
            <a:avLst/>
          </a:prstGeom>
          <a:noFill/>
        </p:spPr>
        <p:txBody>
          <a:bodyPr wrap="none" rtlCol="0">
            <a:spAutoFit/>
          </a:bodyPr>
          <a:lstStyle/>
          <a:p>
            <a:pPr>
              <a:lnSpc>
                <a:spcPct val="150000"/>
              </a:lnSpc>
            </a:pPr>
            <a:r>
              <a:rPr kumimoji="1" lang="ja-JP" altLang="en-CN" sz="2400" b="1">
                <a:latin typeface="Microsoft YaHei" panose="020B0503020204020204" pitchFamily="34" charset="-122"/>
                <a:ea typeface="Microsoft YaHei" panose="020B0503020204020204" pitchFamily="34" charset="-122"/>
              </a:rPr>
              <a:t>光子</a:t>
            </a:r>
            <a:r>
              <a:rPr kumimoji="1" lang="ja-JP" altLang="en-US" sz="2400" b="1">
                <a:latin typeface="Microsoft YaHei" panose="020B0503020204020204" pitchFamily="34" charset="-122"/>
                <a:ea typeface="Microsoft YaHei" panose="020B0503020204020204" pitchFamily="34" charset="-122"/>
              </a:rPr>
              <a:t>能量</a:t>
            </a:r>
            <a:r>
              <a:rPr kumimoji="1" lang="zh-CN" altLang="en-US" sz="2400" b="1" dirty="0">
                <a:latin typeface="Microsoft YaHei" panose="020B0503020204020204" pitchFamily="34" charset="-122"/>
                <a:ea typeface="Microsoft YaHei" panose="020B0503020204020204" pitchFamily="34" charset="-122"/>
              </a:rPr>
              <a:t>：</a:t>
            </a:r>
            <a:endParaRPr kumimoji="1" lang="ja-JP" altLang="en-US" dirty="0">
              <a:latin typeface="Microsoft YaHei" panose="020B0503020204020204" pitchFamily="34" charset="-122"/>
              <a:ea typeface="Microsoft YaHei" panose="020B0503020204020204" pitchFamily="34" charset="-122"/>
            </a:endParaRPr>
          </a:p>
        </p:txBody>
      </p:sp>
      <p:sp>
        <p:nvSpPr>
          <p:cNvPr id="16" name="TextBox 15">
            <a:extLst>
              <a:ext uri="{FF2B5EF4-FFF2-40B4-BE49-F238E27FC236}">
                <a16:creationId xmlns:a16="http://schemas.microsoft.com/office/drawing/2014/main" id="{9365E881-9DD8-10C6-BC2C-52C877FFD329}"/>
              </a:ext>
            </a:extLst>
          </p:cNvPr>
          <p:cNvSpPr txBox="1"/>
          <p:nvPr/>
        </p:nvSpPr>
        <p:spPr>
          <a:xfrm>
            <a:off x="7491274" y="3891403"/>
            <a:ext cx="1755609" cy="1845377"/>
          </a:xfrm>
          <a:prstGeom prst="rect">
            <a:avLst/>
          </a:prstGeom>
          <a:noFill/>
        </p:spPr>
        <p:txBody>
          <a:bodyPr wrap="none" rtlCol="0">
            <a:spAutoFit/>
          </a:bodyPr>
          <a:lstStyle/>
          <a:p>
            <a:pPr>
              <a:lnSpc>
                <a:spcPct val="150000"/>
              </a:lnSpc>
            </a:pPr>
            <a:r>
              <a:rPr kumimoji="1" lang="ja-JP" altLang="en-US" sz="2400" b="1">
                <a:latin typeface="Microsoft YaHei" panose="020B0503020204020204" pitchFamily="34" charset="-122"/>
                <a:ea typeface="Microsoft YaHei" panose="020B0503020204020204" pitchFamily="34" charset="-122"/>
              </a:rPr>
              <a:t>基本</a:t>
            </a:r>
            <a:r>
              <a:rPr kumimoji="1" lang="ja-JP" altLang="en-CN" sz="2400" b="1">
                <a:latin typeface="Microsoft YaHei" panose="020B0503020204020204" pitchFamily="34" charset="-122"/>
                <a:ea typeface="Microsoft YaHei" panose="020B0503020204020204" pitchFamily="34" charset="-122"/>
              </a:rPr>
              <a:t>条件</a:t>
            </a:r>
            <a:r>
              <a:rPr kumimoji="1" lang="zh-CN" altLang="en-US" sz="2400" b="1" dirty="0">
                <a:latin typeface="Microsoft YaHei" panose="020B0503020204020204" pitchFamily="34" charset="-122"/>
                <a:ea typeface="Microsoft YaHei" panose="020B0503020204020204" pitchFamily="34" charset="-122"/>
              </a:rPr>
              <a:t>：</a:t>
            </a:r>
            <a:endParaRPr kumimoji="1" lang="en-US" altLang="zh-CN" sz="2400" b="1" dirty="0">
              <a:latin typeface="Microsoft YaHei" panose="020B0503020204020204" pitchFamily="34" charset="-122"/>
              <a:ea typeface="Microsoft YaHei" panose="020B0503020204020204" pitchFamily="34" charset="-122"/>
            </a:endParaRPr>
          </a:p>
          <a:p>
            <a:pPr marL="285750" indent="-285750">
              <a:lnSpc>
                <a:spcPct val="150000"/>
              </a:lnSpc>
              <a:buFont typeface="Arial" pitchFamily="34" charset="0"/>
              <a:buChar char="•"/>
            </a:pPr>
            <a:r>
              <a:rPr kumimoji="1" lang="ja-JP" altLang="en-CN">
                <a:latin typeface="Microsoft YaHei" panose="020B0503020204020204" pitchFamily="34" charset="-122"/>
                <a:ea typeface="Microsoft YaHei" panose="020B0503020204020204" pitchFamily="34" charset="-122"/>
              </a:rPr>
              <a:t>激光</a:t>
            </a:r>
            <a:endParaRPr kumimoji="1" lang="en-US" altLang="ja-JP" dirty="0">
              <a:latin typeface="Microsoft YaHei" panose="020B0503020204020204" pitchFamily="34" charset="-122"/>
              <a:ea typeface="Microsoft YaHei" panose="020B0503020204020204" pitchFamily="34" charset="-122"/>
            </a:endParaRPr>
          </a:p>
          <a:p>
            <a:pPr marL="285750" indent="-285750">
              <a:lnSpc>
                <a:spcPct val="150000"/>
              </a:lnSpc>
              <a:buFont typeface="Arial" pitchFamily="34" charset="0"/>
              <a:buChar char="•"/>
            </a:pPr>
            <a:r>
              <a:rPr kumimoji="1" lang="ja-JP" altLang="en-US">
                <a:latin typeface="Microsoft YaHei" panose="020B0503020204020204" pitchFamily="34" charset="-122"/>
                <a:ea typeface="Microsoft YaHei" panose="020B0503020204020204" pitchFamily="34" charset="-122"/>
              </a:rPr>
              <a:t>电场</a:t>
            </a:r>
            <a:endParaRPr kumimoji="1" lang="en-US" altLang="ja-JP" dirty="0">
              <a:latin typeface="Microsoft YaHei" panose="020B0503020204020204" pitchFamily="34" charset="-122"/>
              <a:ea typeface="Microsoft YaHei" panose="020B0503020204020204" pitchFamily="34" charset="-122"/>
            </a:endParaRPr>
          </a:p>
          <a:p>
            <a:pPr marL="285750" indent="-285750">
              <a:lnSpc>
                <a:spcPct val="150000"/>
              </a:lnSpc>
              <a:buFont typeface="Arial" pitchFamily="34" charset="0"/>
              <a:buChar char="•"/>
            </a:pPr>
            <a:r>
              <a:rPr kumimoji="1" lang="ja-JP" altLang="en-US">
                <a:latin typeface="Microsoft YaHei" panose="020B0503020204020204" pitchFamily="34" charset="-122"/>
                <a:ea typeface="Microsoft YaHei" panose="020B0503020204020204" pitchFamily="34" charset="-122"/>
              </a:rPr>
              <a:t>磁场</a:t>
            </a:r>
            <a:endParaRPr kumimoji="1" lang="ja-JP" altLang="en-US" dirty="0">
              <a:latin typeface="Microsoft YaHei" panose="020B0503020204020204" pitchFamily="34" charset="-122"/>
              <a:ea typeface="Microsoft YaHei" panose="020B0503020204020204" pitchFamily="34" charset="-122"/>
            </a:endParaRPr>
          </a:p>
        </p:txBody>
      </p:sp>
      <p:pic>
        <p:nvPicPr>
          <p:cNvPr id="17" name="图形 6" descr="有想法的人">
            <a:extLst>
              <a:ext uri="{FF2B5EF4-FFF2-40B4-BE49-F238E27FC236}">
                <a16:creationId xmlns:a16="http://schemas.microsoft.com/office/drawing/2014/main" id="{94054999-D0B2-1C12-ECD0-DE863CEB86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49391" y="4549082"/>
            <a:ext cx="918030" cy="918030"/>
          </a:xfrm>
          <a:prstGeom prst="rect">
            <a:avLst/>
          </a:prstGeom>
        </p:spPr>
      </p:pic>
      <p:cxnSp>
        <p:nvCxnSpPr>
          <p:cNvPr id="19" name="Straight Arrow Connector 18">
            <a:extLst>
              <a:ext uri="{FF2B5EF4-FFF2-40B4-BE49-F238E27FC236}">
                <a16:creationId xmlns:a16="http://schemas.microsoft.com/office/drawing/2014/main" id="{D1DCDE09-8FD2-4AF0-D18A-5997FB18EC50}"/>
              </a:ext>
            </a:extLst>
          </p:cNvPr>
          <p:cNvCxnSpPr>
            <a:cxnSpLocks/>
          </p:cNvCxnSpPr>
          <p:nvPr/>
        </p:nvCxnSpPr>
        <p:spPr bwMode="auto">
          <a:xfrm>
            <a:off x="1944578" y="3882520"/>
            <a:ext cx="418794"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20" name="Rectangle 19">
            <a:extLst>
              <a:ext uri="{FF2B5EF4-FFF2-40B4-BE49-F238E27FC236}">
                <a16:creationId xmlns:a16="http://schemas.microsoft.com/office/drawing/2014/main" id="{CB1875E9-37F5-3ABA-19FE-33F0A2828FE6}"/>
              </a:ext>
            </a:extLst>
          </p:cNvPr>
          <p:cNvSpPr/>
          <p:nvPr/>
        </p:nvSpPr>
        <p:spPr bwMode="auto">
          <a:xfrm>
            <a:off x="2381718" y="3891403"/>
            <a:ext cx="2271617" cy="1130762"/>
          </a:xfrm>
          <a:prstGeom prst="rect">
            <a:avLst/>
          </a:prstGeom>
          <a:gradFill flip="none" rotWithShape="1">
            <a:gsLst>
              <a:gs pos="0">
                <a:schemeClr val="accent1">
                  <a:shade val="30000"/>
                  <a:satMod val="115000"/>
                </a:schemeClr>
              </a:gs>
              <a:gs pos="40000">
                <a:schemeClr val="accent1">
                  <a:shade val="67500"/>
                  <a:satMod val="115000"/>
                </a:schemeClr>
              </a:gs>
              <a:gs pos="80000">
                <a:schemeClr val="accent1">
                  <a:shade val="100000"/>
                  <a:satMod val="115000"/>
                  <a:lumMod val="53000"/>
                  <a:lumOff val="47000"/>
                </a:schemeClr>
              </a:gs>
            </a:gsLst>
            <a:lin ang="16200000" scaled="1"/>
            <a:tileRect/>
          </a:gra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CN" sz="1800" b="0" i="0" u="none" strike="noStrike" cap="none" normalizeH="0" baseline="0">
              <a:ln>
                <a:noFill/>
              </a:ln>
              <a:solidFill>
                <a:schemeClr val="tx1"/>
              </a:solidFill>
              <a:effectLst/>
              <a:latin typeface="Microsoft YaHei" panose="020B0503020204020204" pitchFamily="34" charset="-122"/>
              <a:ea typeface="Microsoft YaHei" panose="020B0503020204020204" pitchFamily="34" charset="-122"/>
            </a:endParaRPr>
          </a:p>
        </p:txBody>
      </p:sp>
      <p:cxnSp>
        <p:nvCxnSpPr>
          <p:cNvPr id="22" name="Straight Arrow Connector 21">
            <a:extLst>
              <a:ext uri="{FF2B5EF4-FFF2-40B4-BE49-F238E27FC236}">
                <a16:creationId xmlns:a16="http://schemas.microsoft.com/office/drawing/2014/main" id="{BB3C01EB-1603-ED7B-4D15-ED5D5A7CAF79}"/>
              </a:ext>
            </a:extLst>
          </p:cNvPr>
          <p:cNvCxnSpPr/>
          <p:nvPr/>
        </p:nvCxnSpPr>
        <p:spPr bwMode="auto">
          <a:xfrm>
            <a:off x="2381718" y="5022165"/>
            <a:ext cx="4117556" cy="0"/>
          </a:xfrm>
          <a:prstGeom prst="straightConnector1">
            <a:avLst/>
          </a:prstGeom>
          <a:solidFill>
            <a:schemeClr val="accent1"/>
          </a:solidFill>
          <a:ln w="28575" cap="flat" cmpd="sng" algn="ctr">
            <a:solidFill>
              <a:schemeClr val="tx1"/>
            </a:solidFill>
            <a:prstDash val="solid"/>
            <a:round/>
            <a:headEnd type="none" w="med" len="med"/>
            <a:tailEnd type="triangle"/>
          </a:ln>
        </p:spPr>
      </p:cxnSp>
      <p:cxnSp>
        <p:nvCxnSpPr>
          <p:cNvPr id="24" name="Straight Arrow Connector 23">
            <a:extLst>
              <a:ext uri="{FF2B5EF4-FFF2-40B4-BE49-F238E27FC236}">
                <a16:creationId xmlns:a16="http://schemas.microsoft.com/office/drawing/2014/main" id="{26815B13-AECC-6AC4-A127-AA2D79099C78}"/>
              </a:ext>
            </a:extLst>
          </p:cNvPr>
          <p:cNvCxnSpPr>
            <a:cxnSpLocks/>
          </p:cNvCxnSpPr>
          <p:nvPr/>
        </p:nvCxnSpPr>
        <p:spPr bwMode="auto">
          <a:xfrm flipV="1">
            <a:off x="2388606" y="2507734"/>
            <a:ext cx="0" cy="2540592"/>
          </a:xfrm>
          <a:prstGeom prst="straightConnector1">
            <a:avLst/>
          </a:prstGeom>
          <a:solidFill>
            <a:schemeClr val="accent1"/>
          </a:solidFill>
          <a:ln w="28575" cap="flat" cmpd="sng" algn="ctr">
            <a:solidFill>
              <a:schemeClr val="tx1"/>
            </a:solidFill>
            <a:prstDash val="solid"/>
            <a:round/>
            <a:headEnd type="none" w="med" len="med"/>
            <a:tailEnd type="triangle"/>
          </a:ln>
        </p:spPr>
      </p:cxnSp>
      <p:cxnSp>
        <p:nvCxnSpPr>
          <p:cNvPr id="26" name="Straight Arrow Connector 25">
            <a:extLst>
              <a:ext uri="{FF2B5EF4-FFF2-40B4-BE49-F238E27FC236}">
                <a16:creationId xmlns:a16="http://schemas.microsoft.com/office/drawing/2014/main" id="{4838AB28-8EC9-CD30-7F3E-8A9A8EC8CB03}"/>
              </a:ext>
            </a:extLst>
          </p:cNvPr>
          <p:cNvCxnSpPr>
            <a:cxnSpLocks/>
          </p:cNvCxnSpPr>
          <p:nvPr/>
        </p:nvCxnSpPr>
        <p:spPr bwMode="auto">
          <a:xfrm flipV="1">
            <a:off x="4653335" y="2434584"/>
            <a:ext cx="0" cy="2540592"/>
          </a:xfrm>
          <a:prstGeom prst="straightConnector1">
            <a:avLst/>
          </a:prstGeom>
          <a:solidFill>
            <a:schemeClr val="accent1"/>
          </a:solidFill>
          <a:ln w="28575" cap="flat" cmpd="sng" algn="ctr">
            <a:solidFill>
              <a:schemeClr val="tx1"/>
            </a:solidFill>
            <a:prstDash val="solid"/>
            <a:round/>
            <a:headEnd type="none" w="med" len="med"/>
            <a:tailEnd type="none" w="med" len="med"/>
          </a:ln>
        </p:spPr>
      </p:cxnSp>
      <p:sp>
        <p:nvSpPr>
          <p:cNvPr id="28" name="Arc 27">
            <a:extLst>
              <a:ext uri="{FF2B5EF4-FFF2-40B4-BE49-F238E27FC236}">
                <a16:creationId xmlns:a16="http://schemas.microsoft.com/office/drawing/2014/main" id="{80A7516B-2D24-BC6B-9693-D194F9AD01C0}"/>
              </a:ext>
            </a:extLst>
          </p:cNvPr>
          <p:cNvSpPr/>
          <p:nvPr/>
        </p:nvSpPr>
        <p:spPr bwMode="auto">
          <a:xfrm>
            <a:off x="3402311" y="3681706"/>
            <a:ext cx="2521188" cy="2662065"/>
          </a:xfrm>
          <a:prstGeom prst="arc">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CN" sz="1800" b="0" i="0" u="none" strike="noStrike" cap="none" normalizeH="0" baseline="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9" name="Oval 28">
            <a:extLst>
              <a:ext uri="{FF2B5EF4-FFF2-40B4-BE49-F238E27FC236}">
                <a16:creationId xmlns:a16="http://schemas.microsoft.com/office/drawing/2014/main" id="{87F91F16-7753-99DC-1C3E-8972AAFF8E49}"/>
              </a:ext>
            </a:extLst>
          </p:cNvPr>
          <p:cNvSpPr/>
          <p:nvPr/>
        </p:nvSpPr>
        <p:spPr bwMode="auto">
          <a:xfrm>
            <a:off x="3963508" y="4104092"/>
            <a:ext cx="94294" cy="45719"/>
          </a:xfrm>
          <a:prstGeom prst="ellips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CN" sz="1800" b="0" i="0" u="none" strike="noStrike" cap="none" normalizeH="0" baseline="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32" name="Freeform 31">
            <a:extLst>
              <a:ext uri="{FF2B5EF4-FFF2-40B4-BE49-F238E27FC236}">
                <a16:creationId xmlns:a16="http://schemas.microsoft.com/office/drawing/2014/main" id="{5EB1E600-BDBA-4F39-68AA-9E43FC99515B}"/>
              </a:ext>
            </a:extLst>
          </p:cNvPr>
          <p:cNvSpPr/>
          <p:nvPr/>
        </p:nvSpPr>
        <p:spPr bwMode="auto">
          <a:xfrm flipH="1">
            <a:off x="3447083" y="4261248"/>
            <a:ext cx="1369775" cy="408819"/>
          </a:xfrm>
          <a:custGeom>
            <a:avLst/>
            <a:gdLst>
              <a:gd name="connsiteX0" fmla="*/ 0 w 3263705"/>
              <a:gd name="connsiteY0" fmla="*/ 42866 h 408819"/>
              <a:gd name="connsiteX1" fmla="*/ 1026942 w 3263705"/>
              <a:gd name="connsiteY1" fmla="*/ 408626 h 408819"/>
              <a:gd name="connsiteX2" fmla="*/ 1800665 w 3263705"/>
              <a:gd name="connsiteY2" fmla="*/ 663 h 408819"/>
              <a:gd name="connsiteX3" fmla="*/ 2715065 w 3263705"/>
              <a:gd name="connsiteY3" fmla="*/ 310153 h 408819"/>
              <a:gd name="connsiteX4" fmla="*/ 3263705 w 3263705"/>
              <a:gd name="connsiteY4" fmla="*/ 197611 h 40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705" h="408819">
                <a:moveTo>
                  <a:pt x="0" y="42866"/>
                </a:moveTo>
                <a:cubicBezTo>
                  <a:pt x="363415" y="229263"/>
                  <a:pt x="726831" y="415660"/>
                  <a:pt x="1026942" y="408626"/>
                </a:cubicBezTo>
                <a:cubicBezTo>
                  <a:pt x="1327053" y="401592"/>
                  <a:pt x="1519311" y="17075"/>
                  <a:pt x="1800665" y="663"/>
                </a:cubicBezTo>
                <a:cubicBezTo>
                  <a:pt x="2082019" y="-15749"/>
                  <a:pt x="2471225" y="277328"/>
                  <a:pt x="2715065" y="310153"/>
                </a:cubicBezTo>
                <a:cubicBezTo>
                  <a:pt x="2958905" y="342978"/>
                  <a:pt x="3132407" y="209334"/>
                  <a:pt x="3263705" y="197611"/>
                </a:cubicBezTo>
              </a:path>
            </a:pathLst>
          </a:custGeom>
          <a:noFill/>
          <a:ln w="9525" cap="flat" cmpd="sng" algn="ctr">
            <a:solidFill>
              <a:srgbClr val="FFC000"/>
            </a:solidFill>
            <a:prstDash val="solid"/>
            <a:round/>
            <a:headEnd type="none" w="med" len="med"/>
            <a:tailEnd type="arrow"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CN" sz="1800" b="0" i="0" u="none" strike="noStrike" cap="none" normalizeH="0" baseline="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33" name="TextBox 32">
            <a:extLst>
              <a:ext uri="{FF2B5EF4-FFF2-40B4-BE49-F238E27FC236}">
                <a16:creationId xmlns:a16="http://schemas.microsoft.com/office/drawing/2014/main" id="{0E2BB646-10D9-A813-53F4-493130C3535B}"/>
              </a:ext>
            </a:extLst>
          </p:cNvPr>
          <p:cNvSpPr txBox="1"/>
          <p:nvPr/>
        </p:nvSpPr>
        <p:spPr>
          <a:xfrm>
            <a:off x="2428099" y="4601747"/>
            <a:ext cx="883960" cy="369332"/>
          </a:xfrm>
          <a:prstGeom prst="rect">
            <a:avLst/>
          </a:prstGeom>
          <a:noFill/>
        </p:spPr>
        <p:txBody>
          <a:bodyPr wrap="none" rtlCol="0">
            <a:spAutoFit/>
          </a:bodyPr>
          <a:lstStyle/>
          <a:p>
            <a:r>
              <a:rPr lang="en-CN" dirty="0">
                <a:latin typeface="Microsoft YaHei" panose="020B0503020204020204" pitchFamily="34" charset="-122"/>
                <a:ea typeface="Microsoft YaHei" panose="020B0503020204020204" pitchFamily="34" charset="-122"/>
              </a:rPr>
              <a:t>束缚态</a:t>
            </a:r>
          </a:p>
        </p:txBody>
      </p:sp>
      <p:sp>
        <p:nvSpPr>
          <p:cNvPr id="36" name="TextBox 35">
            <a:extLst>
              <a:ext uri="{FF2B5EF4-FFF2-40B4-BE49-F238E27FC236}">
                <a16:creationId xmlns:a16="http://schemas.microsoft.com/office/drawing/2014/main" id="{A89570E8-0A5E-F7DE-572D-D197208A6DB5}"/>
              </a:ext>
            </a:extLst>
          </p:cNvPr>
          <p:cNvSpPr txBox="1"/>
          <p:nvPr/>
        </p:nvSpPr>
        <p:spPr>
          <a:xfrm>
            <a:off x="3318296" y="3909150"/>
            <a:ext cx="883946" cy="369332"/>
          </a:xfrm>
          <a:prstGeom prst="rect">
            <a:avLst/>
          </a:prstGeom>
          <a:noFill/>
        </p:spPr>
        <p:txBody>
          <a:bodyPr wrap="square">
            <a:spAutoFit/>
          </a:bodyPr>
          <a:lstStyle/>
          <a:p>
            <a:r>
              <a:rPr lang="en-CN" sz="1800" dirty="0">
                <a:solidFill>
                  <a:srgbClr val="C00000"/>
                </a:solidFill>
                <a:latin typeface="Microsoft YaHei" panose="020B0503020204020204" pitchFamily="34" charset="-122"/>
                <a:ea typeface="Microsoft YaHei" panose="020B0503020204020204" pitchFamily="34" charset="-122"/>
              </a:rPr>
              <a:t>电子</a:t>
            </a:r>
            <a:endParaRPr lang="en-CN" dirty="0">
              <a:latin typeface="Microsoft YaHei" panose="020B0503020204020204" pitchFamily="34" charset="-122"/>
              <a:ea typeface="Microsoft YaHei" panose="020B0503020204020204" pitchFamily="34" charset="-122"/>
            </a:endParaRPr>
          </a:p>
        </p:txBody>
      </p:sp>
      <p:sp>
        <p:nvSpPr>
          <p:cNvPr id="37" name="TextBox 36">
            <a:extLst>
              <a:ext uri="{FF2B5EF4-FFF2-40B4-BE49-F238E27FC236}">
                <a16:creationId xmlns:a16="http://schemas.microsoft.com/office/drawing/2014/main" id="{4179FEA0-47AB-43B7-87C2-56B025957A80}"/>
              </a:ext>
            </a:extLst>
          </p:cNvPr>
          <p:cNvSpPr txBox="1"/>
          <p:nvPr/>
        </p:nvSpPr>
        <p:spPr>
          <a:xfrm>
            <a:off x="2822565" y="4257959"/>
            <a:ext cx="883946" cy="369332"/>
          </a:xfrm>
          <a:prstGeom prst="rect">
            <a:avLst/>
          </a:prstGeom>
          <a:noFill/>
        </p:spPr>
        <p:txBody>
          <a:bodyPr wrap="square">
            <a:spAutoFit/>
          </a:bodyPr>
          <a:lstStyle/>
          <a:p>
            <a:r>
              <a:rPr lang="en-CN" sz="1800" dirty="0">
                <a:solidFill>
                  <a:srgbClr val="FFC000"/>
                </a:solidFill>
                <a:latin typeface="Microsoft YaHei" panose="020B0503020204020204" pitchFamily="34" charset="-122"/>
                <a:ea typeface="Microsoft YaHei" panose="020B0503020204020204" pitchFamily="34" charset="-122"/>
              </a:rPr>
              <a:t>光子</a:t>
            </a:r>
            <a:endParaRPr lang="en-CN" dirty="0">
              <a:solidFill>
                <a:srgbClr val="FFC000"/>
              </a:solidFill>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B81CCA2-E08E-15B9-5FE0-04044EBD8599}"/>
                  </a:ext>
                </a:extLst>
              </p:cNvPr>
              <p:cNvSpPr txBox="1"/>
              <p:nvPr/>
            </p:nvSpPr>
            <p:spPr>
              <a:xfrm>
                <a:off x="7516968" y="2497261"/>
                <a:ext cx="2333524" cy="1039515"/>
              </a:xfrm>
              <a:prstGeom prst="rect">
                <a:avLst/>
              </a:prstGeom>
              <a:noFill/>
            </p:spPr>
            <p:txBody>
              <a:bodyPr wrap="none" rtlCol="0">
                <a:spAutoFit/>
              </a:bodyPr>
              <a:lstStyle/>
              <a:p>
                <a:r>
                  <a:rPr lang="en-CN" sz="2400" dirty="0">
                    <a:latin typeface="Microsoft YaHei" panose="020B0503020204020204" pitchFamily="34" charset="-122"/>
                    <a:ea typeface="Microsoft YaHei" panose="020B0503020204020204" pitchFamily="34" charset="-122"/>
                  </a:rPr>
                  <a:t>量子效率</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14:m>
                  <m:oMathPara xmlns:m="http://schemas.openxmlformats.org/officeDocument/2006/math">
                    <m:oMathParaPr>
                      <m:jc m:val="centerGroup"/>
                    </m:oMathParaPr>
                    <m:oMath xmlns:m="http://schemas.openxmlformats.org/officeDocument/2006/math">
                      <m:r>
                        <m:rPr>
                          <m:sty m:val="p"/>
                        </m:rPr>
                        <a:rPr lang="en-US" altLang="zh-CN" i="1" dirty="0">
                          <a:latin typeface="Cambria Math" panose="02040503050406030204" pitchFamily="18" charset="0"/>
                        </a:rPr>
                        <m:t>QE</m:t>
                      </m:r>
                      <m:r>
                        <a:rPr lang="en-US" altLang="zh-CN" b="0" i="1" dirty="0" smtClean="0">
                          <a:latin typeface="Cambria Math" panose="02040503050406030204" pitchFamily="18" charset="0"/>
                        </a:rPr>
                        <m:t>=</m:t>
                      </m:r>
                      <m:f>
                        <m:fPr>
                          <m:ctrlPr>
                            <a:rPr lang="en-US" altLang="zh-CN" b="0" i="1" dirty="0" smtClean="0">
                              <a:latin typeface="Cambria Math" panose="02040503050406030204" pitchFamily="18" charset="0"/>
                            </a:rPr>
                          </m:ctrlPr>
                        </m:fPr>
                        <m:num>
                          <m:r>
                            <m:rPr>
                              <m:sty m:val="p"/>
                            </m:rPr>
                            <a:rPr lang="en-US" altLang="zh-CN" b="0" i="0" dirty="0" smtClean="0">
                              <a:latin typeface="Cambria Math" panose="02040503050406030204" pitchFamily="18" charset="0"/>
                            </a:rPr>
                            <m:t>h</m:t>
                          </m:r>
                          <m:r>
                            <a:rPr lang="en-US" altLang="zh-CN" b="0" i="1" dirty="0" smtClean="0">
                              <a:latin typeface="Cambria Math" panose="02040503050406030204" pitchFamily="18" charset="0"/>
                            </a:rPr>
                            <m:t>𝜈</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𝑒𝑉</m:t>
                          </m:r>
                          <m:r>
                            <a:rPr lang="en-US" altLang="zh-CN" b="0" i="1" dirty="0" smtClean="0">
                              <a:latin typeface="Cambria Math" panose="02040503050406030204" pitchFamily="18" charset="0"/>
                            </a:rPr>
                            <m:t>]</m:t>
                          </m:r>
                        </m:num>
                        <m:den>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𝐸</m:t>
                              </m:r>
                            </m:e>
                            <m:sub>
                              <m:r>
                                <a:rPr lang="en-US" altLang="zh-CN" b="0" i="1" dirty="0" smtClean="0">
                                  <a:latin typeface="Cambria Math" panose="02040503050406030204" pitchFamily="18" charset="0"/>
                                </a:rPr>
                                <m:t>𝑙𝑎𝑠𝑒𝑟</m:t>
                              </m:r>
                            </m:sub>
                          </m:sSub>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𝐽</m:t>
                          </m:r>
                          <m:r>
                            <a:rPr lang="en-US" altLang="zh-CN" b="0" i="1" dirty="0" smtClean="0">
                              <a:latin typeface="Cambria Math" panose="02040503050406030204" pitchFamily="18" charset="0"/>
                            </a:rPr>
                            <m:t>]</m:t>
                          </m:r>
                        </m:den>
                      </m:f>
                      <m:r>
                        <a:rPr lang="en-US" altLang="zh-CN" b="0" i="1" dirty="0" smtClean="0">
                          <a:latin typeface="Cambria Math" panose="02040503050406030204" pitchFamily="18" charset="0"/>
                        </a:rPr>
                        <m:t>𝑞</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𝐶</m:t>
                      </m:r>
                      <m:r>
                        <a:rPr lang="en-US" altLang="zh-CN" b="0" i="1" dirty="0" smtClean="0">
                          <a:latin typeface="Cambria Math" panose="02040503050406030204" pitchFamily="18" charset="0"/>
                        </a:rPr>
                        <m:t>]</m:t>
                      </m:r>
                    </m:oMath>
                  </m:oMathPara>
                </a14:m>
                <a:endParaRPr lang="en-CN" dirty="0">
                  <a:latin typeface="Microsoft YaHei" panose="020B0503020204020204" pitchFamily="34" charset="-122"/>
                  <a:ea typeface="Microsoft YaHei" panose="020B0503020204020204" pitchFamily="34" charset="-122"/>
                </a:endParaRPr>
              </a:p>
            </p:txBody>
          </p:sp>
        </mc:Choice>
        <mc:Fallback xmlns="">
          <p:sp>
            <p:nvSpPr>
              <p:cNvPr id="39" name="TextBox 38">
                <a:extLst>
                  <a:ext uri="{FF2B5EF4-FFF2-40B4-BE49-F238E27FC236}">
                    <a16:creationId xmlns:a16="http://schemas.microsoft.com/office/drawing/2014/main" id="{FB81CCA2-E08E-15B9-5FE0-04044EBD8599}"/>
                  </a:ext>
                </a:extLst>
              </p:cNvPr>
              <p:cNvSpPr txBox="1">
                <a:spLocks noRot="1" noChangeAspect="1" noMove="1" noResize="1" noEditPoints="1" noAdjustHandles="1" noChangeArrowheads="1" noChangeShapeType="1" noTextEdit="1"/>
              </p:cNvSpPr>
              <p:nvPr/>
            </p:nvSpPr>
            <p:spPr>
              <a:xfrm>
                <a:off x="7516968" y="2497261"/>
                <a:ext cx="2333524" cy="1039515"/>
              </a:xfrm>
              <a:prstGeom prst="rect">
                <a:avLst/>
              </a:prstGeom>
              <a:blipFill>
                <a:blip r:embed="rId4"/>
                <a:stretch>
                  <a:fillRect l="-3784" t="-4819" b="-6024"/>
                </a:stretch>
              </a:blipFill>
            </p:spPr>
            <p:txBody>
              <a:bodyPr/>
              <a:lstStyle/>
              <a:p>
                <a:r>
                  <a:rPr lang="en-CN">
                    <a:noFill/>
                  </a:rPr>
                  <a:t> </a:t>
                </a:r>
              </a:p>
            </p:txBody>
          </p:sp>
        </mc:Fallback>
      </mc:AlternateContent>
    </p:spTree>
    <p:extLst>
      <p:ext uri="{BB962C8B-B14F-4D97-AF65-F5344CB8AC3E}">
        <p14:creationId xmlns:p14="http://schemas.microsoft.com/office/powerpoint/2010/main" val="4014656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43F06DAA-5345-013F-6F02-996DCFE2C3FE}"/>
              </a:ext>
            </a:extLst>
          </p:cNvPr>
          <p:cNvGrpSpPr/>
          <p:nvPr/>
        </p:nvGrpSpPr>
        <p:grpSpPr>
          <a:xfrm>
            <a:off x="411231" y="872197"/>
            <a:ext cx="4962627" cy="2697480"/>
            <a:chOff x="58216" y="2325414"/>
            <a:chExt cx="5444454" cy="3799489"/>
          </a:xfrm>
        </p:grpSpPr>
        <p:pic>
          <p:nvPicPr>
            <p:cNvPr id="3" name="内容占位符 4" descr="WSFPplot 7.17 --- Poisson Superfish Plotting Program     File CBAND_GUN.T35">
              <a:extLst>
                <a:ext uri="{FF2B5EF4-FFF2-40B4-BE49-F238E27FC236}">
                  <a16:creationId xmlns:a16="http://schemas.microsoft.com/office/drawing/2014/main" id="{9BBDD908-A9CF-2C04-A9A7-1222D9C2DEDB}"/>
                </a:ext>
              </a:extLst>
            </p:cNvPr>
            <p:cNvPicPr>
              <a:picLocks noChangeAspect="1"/>
            </p:cNvPicPr>
            <p:nvPr/>
          </p:nvPicPr>
          <p:blipFill rotWithShape="1">
            <a:blip r:embed="rId2">
              <a:extLst>
                <a:ext uri="{28A0092B-C50C-407E-A947-70E740481C1C}">
                  <a14:useLocalDpi xmlns:a14="http://schemas.microsoft.com/office/drawing/2010/main" val="0"/>
                </a:ext>
              </a:extLst>
            </a:blip>
            <a:srcRect l="1186" t="8052" r="2296" b="4630"/>
            <a:stretch/>
          </p:blipFill>
          <p:spPr>
            <a:xfrm>
              <a:off x="307428" y="2325414"/>
              <a:ext cx="5195242" cy="3799489"/>
            </a:xfrm>
            <a:prstGeom prst="rect">
              <a:avLst/>
            </a:prstGeom>
          </p:spPr>
        </p:pic>
        <p:pic>
          <p:nvPicPr>
            <p:cNvPr id="4" name="图片 4" descr="Tablplot 7.17 --- General Purpose Plotting Program     File CBAND_1.TBL">
              <a:extLst>
                <a:ext uri="{FF2B5EF4-FFF2-40B4-BE49-F238E27FC236}">
                  <a16:creationId xmlns:a16="http://schemas.microsoft.com/office/drawing/2014/main" id="{9D4DC2A6-2BFC-27CC-C0EE-4AC3BCCE6C6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53" t="16188" r="1780" b="11104"/>
            <a:stretch/>
          </p:blipFill>
          <p:spPr>
            <a:xfrm>
              <a:off x="58216" y="2510622"/>
              <a:ext cx="5444454" cy="2583810"/>
            </a:xfrm>
            <a:prstGeom prst="rect">
              <a:avLst/>
            </a:prstGeom>
          </p:spPr>
        </p:pic>
      </p:grpSp>
      <p:pic>
        <p:nvPicPr>
          <p:cNvPr id="5" name="图片 5">
            <a:extLst>
              <a:ext uri="{FF2B5EF4-FFF2-40B4-BE49-F238E27FC236}">
                <a16:creationId xmlns:a16="http://schemas.microsoft.com/office/drawing/2014/main" id="{DBA13C76-1B8E-8CC0-A9DC-26E0DDBB933B}"/>
              </a:ext>
            </a:extLst>
          </p:cNvPr>
          <p:cNvPicPr>
            <a:picLocks noChangeAspect="1"/>
          </p:cNvPicPr>
          <p:nvPr/>
        </p:nvPicPr>
        <p:blipFill rotWithShape="1">
          <a:blip r:embed="rId4">
            <a:extLst>
              <a:ext uri="{28A0092B-C50C-407E-A947-70E740481C1C}">
                <a14:useLocalDpi xmlns:a14="http://schemas.microsoft.com/office/drawing/2010/main" val="0"/>
              </a:ext>
            </a:extLst>
          </a:blip>
          <a:srcRect b="48335"/>
          <a:stretch/>
        </p:blipFill>
        <p:spPr>
          <a:xfrm>
            <a:off x="411231" y="3705897"/>
            <a:ext cx="4962627" cy="3041048"/>
          </a:xfrm>
          <a:prstGeom prst="rect">
            <a:avLst/>
          </a:prstGeom>
        </p:spPr>
      </p:pic>
      <p:sp>
        <p:nvSpPr>
          <p:cNvPr id="6" name="TextBox 5">
            <a:extLst>
              <a:ext uri="{FF2B5EF4-FFF2-40B4-BE49-F238E27FC236}">
                <a16:creationId xmlns:a16="http://schemas.microsoft.com/office/drawing/2014/main" id="{D4307E30-E519-E24C-897D-90B400F14C6F}"/>
              </a:ext>
            </a:extLst>
          </p:cNvPr>
          <p:cNvSpPr txBox="1"/>
          <p:nvPr/>
        </p:nvSpPr>
        <p:spPr>
          <a:xfrm>
            <a:off x="3496050" y="1003687"/>
            <a:ext cx="1415772" cy="581057"/>
          </a:xfrm>
          <a:prstGeom prst="rect">
            <a:avLst/>
          </a:prstGeom>
          <a:noFill/>
        </p:spPr>
        <p:txBody>
          <a:bodyPr wrap="none" rtlCol="0">
            <a:spAutoFit/>
          </a:bodyPr>
          <a:lstStyle/>
          <a:p>
            <a:pPr>
              <a:lnSpc>
                <a:spcPct val="150000"/>
              </a:lnSpc>
            </a:pPr>
            <a:r>
              <a:rPr kumimoji="1" lang="ja-JP" altLang="en-US" sz="2400" b="1">
                <a:latin typeface="Microsoft YaHei" panose="020B0503020204020204" pitchFamily="34" charset="-122"/>
                <a:ea typeface="Microsoft YaHei" panose="020B0503020204020204" pitchFamily="34" charset="-122"/>
              </a:rPr>
              <a:t>加速电场</a:t>
            </a:r>
            <a:endParaRPr kumimoji="1" lang="ja-JP" altLang="en-US" dirty="0">
              <a:latin typeface="Microsoft YaHei" panose="020B0503020204020204" pitchFamily="34" charset="-122"/>
              <a:ea typeface="Microsoft YaHei" panose="020B0503020204020204" pitchFamily="34" charset="-122"/>
            </a:endParaRPr>
          </a:p>
        </p:txBody>
      </p:sp>
      <p:pic>
        <p:nvPicPr>
          <p:cNvPr id="8" name="图片 14">
            <a:extLst>
              <a:ext uri="{FF2B5EF4-FFF2-40B4-BE49-F238E27FC236}">
                <a16:creationId xmlns:a16="http://schemas.microsoft.com/office/drawing/2014/main" id="{7D1659A2-7126-A378-FDB5-9A05B702C6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953" y="928443"/>
            <a:ext cx="4187342" cy="5585311"/>
          </a:xfrm>
          <a:prstGeom prst="rect">
            <a:avLst/>
          </a:prstGeom>
        </p:spPr>
      </p:pic>
      <p:sp>
        <p:nvSpPr>
          <p:cNvPr id="10" name="标题 1">
            <a:extLst>
              <a:ext uri="{FF2B5EF4-FFF2-40B4-BE49-F238E27FC236}">
                <a16:creationId xmlns:a16="http://schemas.microsoft.com/office/drawing/2014/main" id="{16C8AABF-CD81-98C0-052C-57E75E489A21}"/>
              </a:ext>
            </a:extLst>
          </p:cNvPr>
          <p:cNvSpPr txBox="1">
            <a:spLocks/>
          </p:cNvSpPr>
          <p:nvPr/>
        </p:nvSpPr>
        <p:spPr>
          <a:xfrm>
            <a:off x="773722" y="74037"/>
            <a:ext cx="10632615" cy="1143000"/>
          </a:xfrm>
          <a:prstGeom prst="rect">
            <a:avLst/>
          </a:prstGeom>
        </p:spPr>
        <p:txBody>
          <a:bodyPr/>
          <a:lst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9pPr>
          </a:lstStyle>
          <a:p>
            <a:r>
              <a:rPr lang="zh-CN" altLang="en-CN" kern="0" dirty="0">
                <a:solidFill>
                  <a:schemeClr val="bg1"/>
                </a:solidFill>
                <a:latin typeface="Microsoft YaHei" panose="020B0503020204020204" pitchFamily="34" charset="-122"/>
                <a:ea typeface="Microsoft YaHei" panose="020B0503020204020204" pitchFamily="34" charset="-122"/>
              </a:rPr>
              <a:t>光</a:t>
            </a:r>
            <a:r>
              <a:rPr lang="zh-CN" altLang="en-US" kern="0" dirty="0">
                <a:solidFill>
                  <a:schemeClr val="bg1"/>
                </a:solidFill>
                <a:latin typeface="Microsoft YaHei" panose="020B0503020204020204" pitchFamily="34" charset="-122"/>
                <a:ea typeface="Microsoft YaHei" panose="020B0503020204020204" pitchFamily="34" charset="-122"/>
              </a:rPr>
              <a:t>阴极电子枪结构及加速电场</a:t>
            </a:r>
            <a:endParaRPr lang="en-US" kern="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91813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D6101-69AF-44D2-9843-EE72E80A955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577" b="85639" l="17652" r="74441">
                        <a14:foregroundMark x1="40974" y1="40711" x2="40974" y2="40711"/>
                        <a14:foregroundMark x1="40415" y1="41238" x2="40415" y2="41238"/>
                        <a14:foregroundMark x1="39297" y1="42161" x2="39297" y2="42161"/>
                        <a14:foregroundMark x1="39617" y1="41765" x2="39617" y2="41765"/>
                        <a14:foregroundMark x1="38498" y1="42951" x2="38498" y2="42951"/>
                        <a14:foregroundMark x1="37859" y1="43742" x2="37859" y2="43742"/>
                        <a14:foregroundMark x1="41374" y1="40316" x2="41374" y2="40316"/>
                        <a14:foregroundMark x1="41853" y1="39789" x2="41853" y2="39789"/>
                        <a14:foregroundMark x1="42252" y1="39394" x2="42252" y2="39394"/>
                        <a14:foregroundMark x1="42732" y1="38999" x2="42732" y2="38999"/>
                        <a14:foregroundMark x1="43371" y1="38472" x2="43371" y2="38472"/>
                        <a14:foregroundMark x1="43850" y1="37945" x2="43850" y2="37945"/>
                        <a14:foregroundMark x1="44489" y1="37286" x2="44489" y2="37286"/>
                        <a14:foregroundMark x1="45128" y1="36627" x2="45128" y2="36627"/>
                        <a14:foregroundMark x1="45767" y1="35968" x2="45767" y2="35968"/>
                        <a14:foregroundMark x1="46406" y1="35705" x2="46406" y2="35705"/>
                        <a14:foregroundMark x1="46885" y1="35046" x2="46885" y2="35046"/>
                        <a14:foregroundMark x1="47604" y1="34387" x2="47604" y2="34387"/>
                        <a14:foregroundMark x1="48163" y1="33992" x2="48163" y2="33992"/>
                        <a14:foregroundMark x1="24601" y1="73650" x2="24601" y2="73650"/>
                        <a14:foregroundMark x1="26278" y1="79842" x2="26278" y2="79842"/>
                        <a14:foregroundMark x1="25799" y1="85639" x2="25799" y2="85639"/>
                        <a14:foregroundMark x1="19968" y1="75494" x2="19968" y2="75494"/>
                        <a14:foregroundMark x1="17652" y1="75099" x2="17652" y2="75099"/>
                        <a14:foregroundMark x1="73722" y1="21871" x2="73722" y2="21871"/>
                        <a14:foregroundMark x1="72045" y1="19763" x2="72045" y2="19763"/>
                        <a14:foregroundMark x1="74441" y1="18577" x2="74441" y2="18577"/>
                      </a14:backgroundRemoval>
                    </a14:imgEffect>
                  </a14:imgLayer>
                </a14:imgProps>
              </a:ext>
              <a:ext uri="{28A0092B-C50C-407E-A947-70E740481C1C}">
                <a14:useLocalDpi xmlns:a14="http://schemas.microsoft.com/office/drawing/2010/main" val="0"/>
              </a:ext>
            </a:extLst>
          </a:blip>
          <a:srcRect l="16734" t="14811" r="23202" b="11057"/>
          <a:stretch/>
        </p:blipFill>
        <p:spPr>
          <a:xfrm>
            <a:off x="77521" y="1636707"/>
            <a:ext cx="6978362" cy="5221293"/>
          </a:xfrm>
          <a:prstGeom prst="rect">
            <a:avLst/>
          </a:prstGeom>
        </p:spPr>
      </p:pic>
      <p:pic>
        <p:nvPicPr>
          <p:cNvPr id="5" name="内容占位符 5">
            <a:extLst>
              <a:ext uri="{FF2B5EF4-FFF2-40B4-BE49-F238E27FC236}">
                <a16:creationId xmlns:a16="http://schemas.microsoft.com/office/drawing/2014/main" id="{B3F9E6E0-F21D-09C3-8938-67FD521857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269" y="1016010"/>
            <a:ext cx="3216064" cy="2412990"/>
          </a:xfrm>
          <a:prstGeom prst="rect">
            <a:avLst/>
          </a:prstGeom>
        </p:spPr>
      </p:pic>
      <p:pic>
        <p:nvPicPr>
          <p:cNvPr id="6" name="图片 4">
            <a:extLst>
              <a:ext uri="{FF2B5EF4-FFF2-40B4-BE49-F238E27FC236}">
                <a16:creationId xmlns:a16="http://schemas.microsoft.com/office/drawing/2014/main" id="{7D8ED54B-A706-1DFB-04E0-2502B1B0AC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46" b="12191"/>
          <a:stretch/>
        </p:blipFill>
        <p:spPr>
          <a:xfrm>
            <a:off x="9867407" y="815066"/>
            <a:ext cx="2247072" cy="2337950"/>
          </a:xfrm>
          <a:prstGeom prst="rect">
            <a:avLst/>
          </a:prstGeom>
        </p:spPr>
      </p:pic>
      <p:pic>
        <p:nvPicPr>
          <p:cNvPr id="7" name="内容占位符 4">
            <a:extLst>
              <a:ext uri="{FF2B5EF4-FFF2-40B4-BE49-F238E27FC236}">
                <a16:creationId xmlns:a16="http://schemas.microsoft.com/office/drawing/2014/main" id="{CFAB5C1F-1B78-4A73-37B8-E21DCCB809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860"/>
          <a:stretch/>
        </p:blipFill>
        <p:spPr>
          <a:xfrm>
            <a:off x="7338109" y="725925"/>
            <a:ext cx="2247072" cy="2703075"/>
          </a:xfrm>
          <a:prstGeom prst="rect">
            <a:avLst/>
          </a:prstGeom>
        </p:spPr>
      </p:pic>
      <p:sp>
        <p:nvSpPr>
          <p:cNvPr id="8" name="Slide Number Placeholder 2">
            <a:extLst>
              <a:ext uri="{FF2B5EF4-FFF2-40B4-BE49-F238E27FC236}">
                <a16:creationId xmlns:a16="http://schemas.microsoft.com/office/drawing/2014/main" id="{F8B7C9DE-DA35-F8D1-ABDD-11FF9AF3B0D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fontAlgn="base" latinLnBrk="0" hangingPunct="1">
              <a:spcBef>
                <a:spcPct val="0"/>
              </a:spcBef>
              <a:spcAft>
                <a:spcPct val="0"/>
              </a:spcAft>
              <a:defRPr sz="1200" kern="1200">
                <a:solidFill>
                  <a:schemeClr val="tx1">
                    <a:tint val="75000"/>
                  </a:schemeClr>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086F9-0F78-4CA7-A6E2-257A3C0A9437}" type="slidenum">
              <a:rPr lang="zh-CN" altLang="en-US" smtClean="0"/>
              <a:pPr/>
              <a:t>18</a:t>
            </a:fld>
            <a:endParaRPr lang="zh-CN" altLang="en-US"/>
          </a:p>
        </p:txBody>
      </p:sp>
      <p:sp>
        <p:nvSpPr>
          <p:cNvPr id="9" name="标题 1">
            <a:extLst>
              <a:ext uri="{FF2B5EF4-FFF2-40B4-BE49-F238E27FC236}">
                <a16:creationId xmlns:a16="http://schemas.microsoft.com/office/drawing/2014/main" id="{5F8A7C9E-91FD-0A7B-AA23-74E18A86FE2C}"/>
              </a:ext>
            </a:extLst>
          </p:cNvPr>
          <p:cNvSpPr txBox="1">
            <a:spLocks/>
          </p:cNvSpPr>
          <p:nvPr/>
        </p:nvSpPr>
        <p:spPr>
          <a:xfrm>
            <a:off x="773722" y="74037"/>
            <a:ext cx="10632615" cy="1143000"/>
          </a:xfrm>
          <a:prstGeom prst="rect">
            <a:avLst/>
          </a:prstGeom>
        </p:spPr>
        <p:txBody>
          <a:bodyPr/>
          <a:lst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9pPr>
          </a:lstStyle>
          <a:p>
            <a:r>
              <a:rPr lang="zh-CN" altLang="en-CN" kern="0" dirty="0">
                <a:solidFill>
                  <a:schemeClr val="bg1"/>
                </a:solidFill>
                <a:latin typeface="Microsoft YaHei" panose="020B0503020204020204" pitchFamily="34" charset="-122"/>
                <a:ea typeface="Microsoft YaHei" panose="020B0503020204020204" pitchFamily="34" charset="-122"/>
              </a:rPr>
              <a:t>光</a:t>
            </a:r>
            <a:r>
              <a:rPr lang="zh-CN" altLang="en-US" kern="0" dirty="0">
                <a:solidFill>
                  <a:schemeClr val="bg1"/>
                </a:solidFill>
                <a:latin typeface="Microsoft YaHei" panose="020B0503020204020204" pitchFamily="34" charset="-122"/>
                <a:ea typeface="Microsoft YaHei" panose="020B0503020204020204" pitchFamily="34" charset="-122"/>
              </a:rPr>
              <a:t>阴极电子枪研究平台</a:t>
            </a:r>
            <a:endParaRPr lang="en-US" kern="0" dirty="0">
              <a:solidFill>
                <a:schemeClr val="bg1"/>
              </a:solidFill>
              <a:latin typeface="Microsoft YaHei" panose="020B0503020204020204" pitchFamily="34" charset="-122"/>
              <a:ea typeface="Microsoft YaHei" panose="020B0503020204020204" pitchFamily="34" charset="-122"/>
            </a:endParaRPr>
          </a:p>
        </p:txBody>
      </p:sp>
      <p:pic>
        <p:nvPicPr>
          <p:cNvPr id="2" name="Picture 1">
            <a:extLst>
              <a:ext uri="{FF2B5EF4-FFF2-40B4-BE49-F238E27FC236}">
                <a16:creationId xmlns:a16="http://schemas.microsoft.com/office/drawing/2014/main" id="{35522829-2AB3-B3E0-D7E9-0C3C0954656D}"/>
              </a:ext>
            </a:extLst>
          </p:cNvPr>
          <p:cNvPicPr>
            <a:picLocks noChangeAspect="1"/>
          </p:cNvPicPr>
          <p:nvPr/>
        </p:nvPicPr>
        <p:blipFill>
          <a:blip r:embed="rId7"/>
          <a:stretch>
            <a:fillRect/>
          </a:stretch>
        </p:blipFill>
        <p:spPr>
          <a:xfrm>
            <a:off x="6564813" y="3572686"/>
            <a:ext cx="5533947" cy="3110107"/>
          </a:xfrm>
          <a:prstGeom prst="rect">
            <a:avLst/>
          </a:prstGeom>
        </p:spPr>
      </p:pic>
    </p:spTree>
    <p:extLst>
      <p:ext uri="{BB962C8B-B14F-4D97-AF65-F5344CB8AC3E}">
        <p14:creationId xmlns:p14="http://schemas.microsoft.com/office/powerpoint/2010/main" val="2171554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B48BDC-DD46-7913-37B6-F5CEE96E49D4}"/>
              </a:ext>
            </a:extLst>
          </p:cNvPr>
          <p:cNvSpPr txBox="1"/>
          <p:nvPr/>
        </p:nvSpPr>
        <p:spPr>
          <a:xfrm>
            <a:off x="969818" y="212437"/>
            <a:ext cx="146706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小结与讨论</a:t>
            </a:r>
          </a:p>
        </p:txBody>
      </p:sp>
      <p:sp>
        <p:nvSpPr>
          <p:cNvPr id="3" name="TextBox 24">
            <a:extLst>
              <a:ext uri="{FF2B5EF4-FFF2-40B4-BE49-F238E27FC236}">
                <a16:creationId xmlns:a16="http://schemas.microsoft.com/office/drawing/2014/main" id="{C58B0874-DD5F-39E3-984B-18CC05CF634D}"/>
              </a:ext>
            </a:extLst>
          </p:cNvPr>
          <p:cNvSpPr txBox="1"/>
          <p:nvPr/>
        </p:nvSpPr>
        <p:spPr>
          <a:xfrm>
            <a:off x="689818" y="1036559"/>
            <a:ext cx="10271370" cy="4308295"/>
          </a:xfrm>
          <a:prstGeom prst="rect">
            <a:avLst/>
          </a:prstGeom>
          <a:noFill/>
        </p:spPr>
        <p:txBody>
          <a:bodyPr wrap="square" rtlCol="0">
            <a:spAutoFit/>
          </a:bodyPr>
          <a:lstStyle/>
          <a:p>
            <a:pPr marR="0" lvl="0" algn="l" defTabSz="914400" rtl="0" eaLnBrk="0" fontAlgn="base" latinLnBrk="0" hangingPunct="0">
              <a:lnSpc>
                <a:spcPct val="200000"/>
              </a:lnSpc>
              <a:spcBef>
                <a:spcPct val="0"/>
              </a:spcBef>
              <a:spcAft>
                <a:spcPct val="0"/>
              </a:spcAft>
              <a:buClrTx/>
              <a:buSzTx/>
              <a:defRPr/>
            </a:pPr>
            <a:r>
              <a:rPr lang="en-US" altLang="zh-CN" sz="2000" b="1" dirty="0">
                <a:latin typeface="微软雅黑" panose="020B0503020204020204" pitchFamily="34" charset="-122"/>
                <a:ea typeface="微软雅黑" panose="020B0503020204020204" pitchFamily="34" charset="-122"/>
              </a:rPr>
              <a:t>1 </a:t>
            </a:r>
            <a:r>
              <a:rPr lang="zh-CN" altLang="en-US" sz="2000" b="1" dirty="0">
                <a:latin typeface="微软雅黑" panose="020B0503020204020204" pitchFamily="34" charset="-122"/>
                <a:ea typeface="微软雅黑" panose="020B0503020204020204" pitchFamily="34" charset="-122"/>
              </a:rPr>
              <a:t>粒子源为所有加速器提供带电粒子，其种类多种多样</a:t>
            </a:r>
            <a:endParaRPr lang="en-US" altLang="zh-CN" sz="2000" b="1"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b="1" dirty="0">
                <a:latin typeface="微软雅黑" panose="020B0503020204020204" pitchFamily="34" charset="-122"/>
                <a:ea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rPr>
              <a:t> 粒子源很多时候就是最简单的加速器，包含一般加速器所需要的真空、磁铁、加速结构和束测等系统，一般作为大型加速器的前端</a:t>
            </a:r>
            <a:endParaRPr lang="en-US" altLang="zh-CN" sz="2000"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b="1" dirty="0">
                <a:latin typeface="微软雅黑" panose="020B0503020204020204" pitchFamily="34" charset="-122"/>
                <a:ea typeface="微软雅黑" panose="020B0503020204020204" pitchFamily="34" charset="-122"/>
              </a:rPr>
              <a:t>3 </a:t>
            </a:r>
            <a:r>
              <a:rPr lang="zh-CN" altLang="en-US" sz="2000" b="1" dirty="0">
                <a:latin typeface="微软雅黑" panose="020B0503020204020204" pitchFamily="34" charset="-122"/>
                <a:ea typeface="微软雅黑" panose="020B0503020204020204" pitchFamily="34" charset="-122"/>
              </a:rPr>
              <a:t>本次课程对以下源的基本原理和组成进行了介绍：</a:t>
            </a:r>
            <a:endParaRPr lang="en-US" altLang="zh-CN" sz="2000" b="1"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b="1" dirty="0">
                <a:latin typeface="微软雅黑" panose="020B0503020204020204" pitchFamily="34" charset="-122"/>
                <a:ea typeface="微软雅黑" panose="020B0503020204020204" pitchFamily="34" charset="-122"/>
              </a:rPr>
              <a:t>	</a:t>
            </a:r>
            <a:r>
              <a:rPr lang="zh-CN" altLang="en-CN" sz="2000" b="1" dirty="0">
                <a:latin typeface="微软雅黑" panose="020B0503020204020204" pitchFamily="34" charset="-122"/>
                <a:ea typeface="微软雅黑" panose="020B0503020204020204" pitchFamily="34" charset="-122"/>
              </a:rPr>
              <a:t>负氢</a:t>
            </a:r>
            <a:r>
              <a:rPr lang="zh-CN" altLang="en-US" sz="2000" b="1" dirty="0">
                <a:latin typeface="微软雅黑" panose="020B0503020204020204" pitchFamily="34" charset="-122"/>
                <a:ea typeface="微软雅黑" panose="020B0503020204020204" pitchFamily="34" charset="-122"/>
              </a:rPr>
              <a:t>离子源</a:t>
            </a:r>
            <a:endParaRPr lang="en-US" altLang="zh-CN" sz="2000" b="1"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b="1" dirty="0">
                <a:latin typeface="微软雅黑" panose="020B0503020204020204" pitchFamily="34" charset="-122"/>
                <a:ea typeface="微软雅黑" panose="020B0503020204020204" pitchFamily="34" charset="-122"/>
              </a:rPr>
              <a:t>	ECR</a:t>
            </a:r>
            <a:r>
              <a:rPr lang="zh-CN" altLang="en-US" sz="2000" b="1" dirty="0">
                <a:latin typeface="微软雅黑" panose="020B0503020204020204" pitchFamily="34" charset="-122"/>
                <a:ea typeface="微软雅黑" panose="020B0503020204020204" pitchFamily="34" charset="-122"/>
              </a:rPr>
              <a:t>离子源</a:t>
            </a:r>
            <a:endParaRPr lang="en-US" altLang="zh-CN" sz="2000" b="1"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b="1" dirty="0">
                <a:latin typeface="微软雅黑" panose="020B0503020204020204" pitchFamily="34" charset="-122"/>
                <a:ea typeface="微软雅黑" panose="020B0503020204020204" pitchFamily="34" charset="-122"/>
              </a:rPr>
              <a:t>	</a:t>
            </a:r>
            <a:r>
              <a:rPr lang="zh-CN" altLang="en-CN" sz="2000" b="1" dirty="0">
                <a:latin typeface="微软雅黑" panose="020B0503020204020204" pitchFamily="34" charset="-122"/>
                <a:ea typeface="微软雅黑" panose="020B0503020204020204" pitchFamily="34" charset="-122"/>
              </a:rPr>
              <a:t>光</a:t>
            </a:r>
            <a:r>
              <a:rPr lang="zh-CN" altLang="en-US" sz="2000" b="1" dirty="0">
                <a:latin typeface="微软雅黑" panose="020B0503020204020204" pitchFamily="34" charset="-122"/>
                <a:ea typeface="微软雅黑" panose="020B0503020204020204" pitchFamily="34" charset="-122"/>
              </a:rPr>
              <a:t>阴极</a:t>
            </a:r>
            <a:endParaRPr lang="en-US" altLang="zh-CN"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4672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a:extLst>
              <a:ext uri="{FF2B5EF4-FFF2-40B4-BE49-F238E27FC236}">
                <a16:creationId xmlns:a16="http://schemas.microsoft.com/office/drawing/2014/main" id="{6B20A597-DE4D-401D-81A6-9503F311C7E9}"/>
              </a:ext>
            </a:extLst>
          </p:cNvPr>
          <p:cNvSpPr txBox="1">
            <a:spLocks noChangeArrowheads="1"/>
          </p:cNvSpPr>
          <p:nvPr/>
        </p:nvSpPr>
        <p:spPr bwMode="auto">
          <a:xfrm>
            <a:off x="946612" y="140985"/>
            <a:ext cx="69582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b="1" dirty="0">
                <a:solidFill>
                  <a:srgbClr val="FFFFFF"/>
                </a:solidFill>
                <a:latin typeface="微软雅黑" panose="020B0503020204020204" pitchFamily="34" charset="-122"/>
                <a:ea typeface="微软雅黑" panose="020B0503020204020204" pitchFamily="34" charset="-122"/>
              </a:rPr>
              <a:t>加速器的最前端</a:t>
            </a: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a:solidFill>
                  <a:srgbClr val="FFFFFF"/>
                </a:solidFill>
                <a:latin typeface="微软雅黑" panose="020B0503020204020204" pitchFamily="34" charset="-122"/>
                <a:ea typeface="微软雅黑" panose="020B0503020204020204" pitchFamily="34" charset="-122"/>
              </a:rPr>
              <a:t>粒子源 </a:t>
            </a:r>
            <a:r>
              <a:rPr lang="en-US" altLang="zh-CN" sz="2800" b="1" dirty="0">
                <a:solidFill>
                  <a:srgbClr val="FFFFFF"/>
                </a:solidFill>
                <a:latin typeface="微软雅黑" panose="020B0503020204020204" pitchFamily="34" charset="-122"/>
                <a:ea typeface="微软雅黑" panose="020B0503020204020204" pitchFamily="34" charset="-122"/>
              </a:rPr>
              <a:t>Particle Sources</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mc:AlternateContent xmlns:mc="http://schemas.openxmlformats.org/markup-compatibility/2006" xmlns:a14="http://schemas.microsoft.com/office/drawing/2010/main">
        <mc:Choice Requires="a14">
          <p:sp>
            <p:nvSpPr>
              <p:cNvPr id="3" name="TextBox 24">
                <a:extLst>
                  <a:ext uri="{FF2B5EF4-FFF2-40B4-BE49-F238E27FC236}">
                    <a16:creationId xmlns:a16="http://schemas.microsoft.com/office/drawing/2014/main" id="{EDBD2740-1879-4DB1-BFFC-A425B89F5DA0}"/>
                  </a:ext>
                </a:extLst>
              </p:cNvPr>
              <p:cNvSpPr txBox="1"/>
              <p:nvPr/>
            </p:nvSpPr>
            <p:spPr>
              <a:xfrm>
                <a:off x="689818" y="1036559"/>
                <a:ext cx="10271370" cy="4308359"/>
              </a:xfrm>
              <a:prstGeom prst="rect">
                <a:avLst/>
              </a:prstGeom>
              <a:noFill/>
            </p:spPr>
            <p:txBody>
              <a:bodyPr wrap="square" rtlCol="0">
                <a:spAutoFit/>
              </a:bodyPr>
              <a:lstStyle/>
              <a:p>
                <a:pPr marR="0" lvl="0" algn="l" defTabSz="914400" rtl="0" eaLnBrk="0" fontAlgn="base" latinLnBrk="0" hangingPunct="0">
                  <a:lnSpc>
                    <a:spcPct val="200000"/>
                  </a:lnSpc>
                  <a:spcBef>
                    <a:spcPct val="0"/>
                  </a:spcBef>
                  <a:spcAft>
                    <a:spcPct val="0"/>
                  </a:spcAft>
                  <a:buClrTx/>
                  <a:buSzTx/>
                  <a:defRPr/>
                </a:pPr>
                <a:r>
                  <a:rPr lang="zh-CN" altLang="en-US" sz="2000" b="1" dirty="0">
                    <a:latin typeface="微软雅黑" panose="020B0503020204020204" pitchFamily="34" charset="-122"/>
                    <a:ea typeface="微软雅黑" panose="020B0503020204020204" pitchFamily="34" charset="-122"/>
                  </a:rPr>
                  <a:t>早期的粒子源：</a:t>
                </a:r>
                <a:endParaRPr lang="en-US" altLang="zh-CN" sz="2000"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天然放射性（</a:t>
                </a:r>
                <a14:m>
                  <m:oMath xmlns:m="http://schemas.openxmlformats.org/officeDocument/2006/math">
                    <m:r>
                      <a:rPr lang="en-US" altLang="zh-CN" sz="2000" b="0" i="1" smtClean="0">
                        <a:latin typeface="Cambria Math" panose="02040503050406030204" pitchFamily="18" charset="0"/>
                        <a:ea typeface="微软雅黑" panose="020B0503020204020204" pitchFamily="34" charset="-122"/>
                      </a:rPr>
                      <m:t>𝛼</m:t>
                    </m:r>
                    <m:r>
                      <a:rPr lang="en-US" altLang="zh-CN" sz="2000" b="0" i="1" smtClean="0">
                        <a:latin typeface="Cambria Math" panose="02040503050406030204" pitchFamily="18" charset="0"/>
                        <a:ea typeface="微软雅黑" panose="020B0503020204020204" pitchFamily="34" charset="-122"/>
                      </a:rPr>
                      <m:t>,</m:t>
                    </m:r>
                    <m:r>
                      <a:rPr lang="en-US" altLang="zh-CN" sz="2000" b="0" i="1" smtClean="0">
                        <a:latin typeface="Cambria Math" panose="02040503050406030204" pitchFamily="18" charset="0"/>
                        <a:ea typeface="微软雅黑" panose="020B0503020204020204" pitchFamily="34" charset="-122"/>
                      </a:rPr>
                      <m:t>𝛽</m:t>
                    </m:r>
                    <m:r>
                      <a:rPr lang="en-US" altLang="zh-CN" sz="2000" b="0" i="1" smtClean="0">
                        <a:latin typeface="Cambria Math" panose="02040503050406030204" pitchFamily="18" charset="0"/>
                        <a:ea typeface="微软雅黑" panose="020B0503020204020204" pitchFamily="34" charset="-122"/>
                      </a:rPr>
                      <m:t>,</m:t>
                    </m:r>
                    <m:r>
                      <a:rPr lang="en-US" altLang="zh-CN" sz="2000" b="0" i="1" smtClean="0">
                        <a:latin typeface="Cambria Math" panose="02040503050406030204" pitchFamily="18" charset="0"/>
                        <a:ea typeface="微软雅黑" panose="020B0503020204020204" pitchFamily="34" charset="-122"/>
                      </a:rPr>
                      <m:t>𝛾</m:t>
                    </m:r>
                  </m:oMath>
                </a14:m>
                <a:r>
                  <a:rPr lang="zh-CN" altLang="en-US" sz="2000" dirty="0">
                    <a:latin typeface="微软雅黑" panose="020B0503020204020204" pitchFamily="34" charset="-122"/>
                    <a:ea typeface="微软雅黑" panose="020B0503020204020204" pitchFamily="34" charset="-122"/>
                  </a:rPr>
                  <a:t>）元素</a:t>
                </a:r>
                <a:endParaRPr lang="en-US" altLang="zh-CN" sz="2000"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高压气体放电</a:t>
                </a:r>
                <a:endParaRPr lang="en-US" altLang="zh-CN" sz="2000"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zh-CN" altLang="en-US" sz="2000" b="1" dirty="0">
                    <a:latin typeface="微软雅黑" panose="020B0503020204020204" pitchFamily="34" charset="-122"/>
                    <a:ea typeface="微软雅黑" panose="020B0503020204020204" pitchFamily="34" charset="-122"/>
                  </a:rPr>
                  <a:t>现在的粒子源：</a:t>
                </a:r>
                <a:endParaRPr lang="en-US" altLang="zh-CN" sz="2000" b="1"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电子：高压直流，脉冲冷</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热阴极，</a:t>
                </a:r>
                <a:r>
                  <a:rPr lang="zh-CN" altLang="en-US" sz="2000" dirty="0">
                    <a:solidFill>
                      <a:srgbClr val="C00000"/>
                    </a:solidFill>
                    <a:latin typeface="微软雅黑" panose="020B0503020204020204" pitchFamily="34" charset="-122"/>
                    <a:ea typeface="微软雅黑" panose="020B0503020204020204" pitchFamily="34" charset="-122"/>
                  </a:rPr>
                  <a:t>光阴极</a:t>
                </a:r>
                <a:endParaRPr lang="en-US" altLang="zh-CN" sz="2000" dirty="0">
                  <a:solidFill>
                    <a:srgbClr val="C00000"/>
                  </a:solidFill>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质子重离子：潘宁源，射频离子源，</a:t>
                </a:r>
                <a:r>
                  <a:rPr lang="en-US" altLang="zh-CN" sz="2000" dirty="0">
                    <a:solidFill>
                      <a:srgbClr val="C00000"/>
                    </a:solidFill>
                    <a:latin typeface="微软雅黑" panose="020B0503020204020204" pitchFamily="34" charset="-122"/>
                    <a:ea typeface="微软雅黑" panose="020B0503020204020204" pitchFamily="34" charset="-122"/>
                  </a:rPr>
                  <a:t>ECR</a:t>
                </a:r>
                <a:r>
                  <a:rPr lang="zh-CN" altLang="en-US" sz="2000" dirty="0">
                    <a:solidFill>
                      <a:srgbClr val="C00000"/>
                    </a:solidFill>
                    <a:latin typeface="微软雅黑" panose="020B0503020204020204" pitchFamily="34" charset="-122"/>
                    <a:ea typeface="微软雅黑" panose="020B0503020204020204" pitchFamily="34" charset="-122"/>
                  </a:rPr>
                  <a:t>离子源</a:t>
                </a:r>
                <a:endParaRPr lang="en-US" altLang="zh-CN" sz="2000" dirty="0">
                  <a:solidFill>
                    <a:srgbClr val="C00000"/>
                  </a:solidFill>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正电子：电子</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晶体</a:t>
                </a:r>
                <a:r>
                  <a:rPr lang="en-US" altLang="zh-CN" sz="2000" dirty="0">
                    <a:latin typeface="微软雅黑" panose="020B0503020204020204" pitchFamily="34" charset="-122"/>
                    <a:ea typeface="微软雅黑" panose="020B0503020204020204" pitchFamily="34" charset="-122"/>
                  </a:rPr>
                  <a:t>	</a:t>
                </a:r>
                <a:endPar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mn-ea"/>
                </a:endParaRPr>
              </a:p>
            </p:txBody>
          </p:sp>
        </mc:Choice>
        <mc:Fallback xmlns="">
          <p:sp>
            <p:nvSpPr>
              <p:cNvPr id="3" name="TextBox 24">
                <a:extLst>
                  <a:ext uri="{FF2B5EF4-FFF2-40B4-BE49-F238E27FC236}">
                    <a16:creationId xmlns:a16="http://schemas.microsoft.com/office/drawing/2014/main" id="{EDBD2740-1879-4DB1-BFFC-A425B89F5DA0}"/>
                  </a:ext>
                </a:extLst>
              </p:cNvPr>
              <p:cNvSpPr txBox="1">
                <a:spLocks noRot="1" noChangeAspect="1" noMove="1" noResize="1" noEditPoints="1" noAdjustHandles="1" noChangeArrowheads="1" noChangeShapeType="1" noTextEdit="1"/>
              </p:cNvSpPr>
              <p:nvPr/>
            </p:nvSpPr>
            <p:spPr>
              <a:xfrm>
                <a:off x="689818" y="1036559"/>
                <a:ext cx="10271370" cy="4308359"/>
              </a:xfrm>
              <a:prstGeom prst="rect">
                <a:avLst/>
              </a:prstGeom>
              <a:blipFill>
                <a:blip r:embed="rId3"/>
                <a:stretch>
                  <a:fillRect l="-593" b="-1556"/>
                </a:stretch>
              </a:blipFill>
            </p:spPr>
            <p:txBody>
              <a:bodyPr/>
              <a:lstStyle/>
              <a:p>
                <a:r>
                  <a:rPr lang="zh-CN" altLang="en-US">
                    <a:noFill/>
                  </a:rPr>
                  <a:t> </a:t>
                </a:r>
              </a:p>
            </p:txBody>
          </p:sp>
        </mc:Fallback>
      </mc:AlternateContent>
      <p:sp>
        <p:nvSpPr>
          <p:cNvPr id="96" name="テキスト ボックス 413">
            <a:extLst>
              <a:ext uri="{FF2B5EF4-FFF2-40B4-BE49-F238E27FC236}">
                <a16:creationId xmlns:a16="http://schemas.microsoft.com/office/drawing/2014/main" id="{8AA7C08B-3135-94CC-51C8-A06C50B70813}"/>
              </a:ext>
            </a:extLst>
          </p:cNvPr>
          <p:cNvSpPr txBox="1"/>
          <p:nvPr/>
        </p:nvSpPr>
        <p:spPr>
          <a:xfrm>
            <a:off x="9239465" y="6601783"/>
            <a:ext cx="670785" cy="276999"/>
          </a:xfrm>
          <a:prstGeom prst="rect">
            <a:avLst/>
          </a:prstGeom>
          <a:noFill/>
        </p:spPr>
        <p:txBody>
          <a:bodyPr wrap="square" rtlCol="0">
            <a:spAutoFit/>
          </a:bodyPr>
          <a:lstStyle/>
          <a:p>
            <a:r>
              <a:rPr lang="en-US" altLang="ja-JP" sz="1200" dirty="0"/>
              <a:t>BPM</a:t>
            </a:r>
            <a:endParaRPr kumimoji="1" lang="en-US" altLang="ja-JP" sz="1200" dirty="0"/>
          </a:p>
        </p:txBody>
      </p:sp>
    </p:spTree>
    <p:extLst>
      <p:ext uri="{BB962C8B-B14F-4D97-AF65-F5344CB8AC3E}">
        <p14:creationId xmlns:p14="http://schemas.microsoft.com/office/powerpoint/2010/main" val="119393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a:extLst>
              <a:ext uri="{FF2B5EF4-FFF2-40B4-BE49-F238E27FC236}">
                <a16:creationId xmlns:a16="http://schemas.microsoft.com/office/drawing/2014/main" id="{6B20A597-DE4D-401D-81A6-9503F311C7E9}"/>
              </a:ext>
            </a:extLst>
          </p:cNvPr>
          <p:cNvSpPr txBox="1">
            <a:spLocks noChangeArrowheads="1"/>
          </p:cNvSpPr>
          <p:nvPr/>
        </p:nvSpPr>
        <p:spPr bwMode="auto">
          <a:xfrm>
            <a:off x="946612" y="140985"/>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中国散裂中子源</a:t>
            </a:r>
          </a:p>
        </p:txBody>
      </p:sp>
      <p:sp>
        <p:nvSpPr>
          <p:cNvPr id="5" name="TextBox 4">
            <a:extLst>
              <a:ext uri="{FF2B5EF4-FFF2-40B4-BE49-F238E27FC236}">
                <a16:creationId xmlns:a16="http://schemas.microsoft.com/office/drawing/2014/main" id="{6EC872E2-2344-08E0-8DF4-41C843A89DF3}"/>
              </a:ext>
            </a:extLst>
          </p:cNvPr>
          <p:cNvSpPr txBox="1"/>
          <p:nvPr/>
        </p:nvSpPr>
        <p:spPr>
          <a:xfrm>
            <a:off x="515895" y="1034604"/>
            <a:ext cx="9814354" cy="562783"/>
          </a:xfrm>
          <a:prstGeom prst="rect">
            <a:avLst/>
          </a:prstGeom>
          <a:noFill/>
        </p:spPr>
        <p:txBody>
          <a:bodyPr wrap="square">
            <a:spAutoFit/>
          </a:bodyPr>
          <a:lstStyle/>
          <a:p>
            <a:pPr marR="0" lvl="0" algn="l" defTabSz="914400" rtl="0" eaLnBrk="0" fontAlgn="base" latinLnBrk="0" hangingPunct="0">
              <a:lnSpc>
                <a:spcPct val="200000"/>
              </a:lnSpc>
              <a:spcBef>
                <a:spcPct val="0"/>
              </a:spcBef>
              <a:spcAft>
                <a:spcPct val="0"/>
              </a:spcAft>
              <a:buClrTx/>
              <a:buSzTx/>
              <a:defRPr/>
            </a:pPr>
            <a:r>
              <a:rPr lang="zh-CN" altLang="en-US" sz="1800" b="1" dirty="0">
                <a:latin typeface="微软雅黑" panose="020B0503020204020204" pitchFamily="34" charset="-122"/>
                <a:ea typeface="微软雅黑" panose="020B0503020204020204" pitchFamily="34" charset="-122"/>
              </a:rPr>
              <a:t>世界五大散裂中子源：英国</a:t>
            </a:r>
            <a:r>
              <a:rPr lang="en-US" altLang="zh-CN" sz="1800" b="1" dirty="0">
                <a:latin typeface="微软雅黑" panose="020B0503020204020204" pitchFamily="34" charset="-122"/>
                <a:ea typeface="微软雅黑" panose="020B0503020204020204" pitchFamily="34" charset="-122"/>
              </a:rPr>
              <a:t>ISIS</a:t>
            </a:r>
            <a:r>
              <a:rPr lang="zh-CN" altLang="en-US" sz="1800" b="1" dirty="0">
                <a:latin typeface="微软雅黑" panose="020B0503020204020204" pitchFamily="34" charset="-122"/>
                <a:ea typeface="微软雅黑" panose="020B0503020204020204" pitchFamily="34" charset="-122"/>
              </a:rPr>
              <a:t>，美国</a:t>
            </a:r>
            <a:r>
              <a:rPr lang="en-US" altLang="zh-CN" sz="1800" b="1" dirty="0">
                <a:latin typeface="微软雅黑" panose="020B0503020204020204" pitchFamily="34" charset="-122"/>
                <a:ea typeface="微软雅黑" panose="020B0503020204020204" pitchFamily="34" charset="-122"/>
              </a:rPr>
              <a:t>CSNS</a:t>
            </a:r>
            <a:r>
              <a:rPr lang="zh-CN" altLang="en-US" sz="1800" b="1" dirty="0">
                <a:latin typeface="微软雅黑" panose="020B0503020204020204" pitchFamily="34" charset="-122"/>
                <a:ea typeface="微软雅黑" panose="020B0503020204020204" pitchFamily="34" charset="-122"/>
              </a:rPr>
              <a:t>，日本</a:t>
            </a:r>
            <a:r>
              <a:rPr lang="en-US" altLang="zh-CN" sz="1800" b="1" dirty="0">
                <a:latin typeface="微软雅黑" panose="020B0503020204020204" pitchFamily="34" charset="-122"/>
                <a:ea typeface="微软雅黑" panose="020B0503020204020204" pitchFamily="34" charset="-122"/>
              </a:rPr>
              <a:t>J-Parc, </a:t>
            </a:r>
            <a:r>
              <a:rPr lang="zh-CN" altLang="en-US" sz="1800" b="1" dirty="0">
                <a:solidFill>
                  <a:srgbClr val="C00000"/>
                </a:solidFill>
                <a:latin typeface="微软雅黑" panose="020B0503020204020204" pitchFamily="34" charset="-122"/>
                <a:ea typeface="微软雅黑" panose="020B0503020204020204" pitchFamily="34" charset="-122"/>
              </a:rPr>
              <a:t>中国</a:t>
            </a:r>
            <a:r>
              <a:rPr lang="en-US" altLang="zh-CN" sz="1800" b="1" dirty="0">
                <a:solidFill>
                  <a:srgbClr val="C00000"/>
                </a:solidFill>
                <a:latin typeface="微软雅黑" panose="020B0503020204020204" pitchFamily="34" charset="-122"/>
                <a:ea typeface="微软雅黑" panose="020B0503020204020204" pitchFamily="34" charset="-122"/>
              </a:rPr>
              <a:t>CSNS</a:t>
            </a:r>
            <a:r>
              <a:rPr lang="zh-CN" altLang="en-US" sz="1800" b="1" dirty="0">
                <a:solidFill>
                  <a:srgbClr val="C00000"/>
                </a:solidFill>
                <a:latin typeface="微软雅黑" panose="020B0503020204020204" pitchFamily="34" charset="-122"/>
                <a:ea typeface="微软雅黑" panose="020B0503020204020204" pitchFamily="34" charset="-122"/>
              </a:rPr>
              <a:t>，</a:t>
            </a:r>
            <a:r>
              <a:rPr lang="en-US" altLang="zh-CN" sz="1800" b="1" dirty="0">
                <a:latin typeface="微软雅黑" panose="020B0503020204020204" pitchFamily="34" charset="-122"/>
                <a:ea typeface="微软雅黑" panose="020B0503020204020204" pitchFamily="34" charset="-122"/>
              </a:rPr>
              <a:t>ESS</a:t>
            </a:r>
            <a:r>
              <a:rPr lang="zh-CN" altLang="en-US" sz="1800" b="1" dirty="0">
                <a:latin typeface="微软雅黑" panose="020B0503020204020204" pitchFamily="34" charset="-122"/>
                <a:ea typeface="微软雅黑" panose="020B0503020204020204" pitchFamily="34" charset="-122"/>
              </a:rPr>
              <a:t>（调试）</a:t>
            </a:r>
            <a:endParaRPr lang="en-US" altLang="zh-CN" sz="1800" dirty="0">
              <a:latin typeface="微软雅黑" panose="020B0503020204020204" pitchFamily="34" charset="-122"/>
              <a:ea typeface="微软雅黑" panose="020B0503020204020204" pitchFamily="34" charset="-122"/>
            </a:endParaRPr>
          </a:p>
        </p:txBody>
      </p:sp>
      <p:pic>
        <p:nvPicPr>
          <p:cNvPr id="7" name="Picture 6">
            <a:extLst>
              <a:ext uri="{FF2B5EF4-FFF2-40B4-BE49-F238E27FC236}">
                <a16:creationId xmlns:a16="http://schemas.microsoft.com/office/drawing/2014/main" id="{89769375-EBB4-999C-FF1D-0E2B78541418}"/>
              </a:ext>
            </a:extLst>
          </p:cNvPr>
          <p:cNvPicPr>
            <a:picLocks noChangeAspect="1"/>
          </p:cNvPicPr>
          <p:nvPr/>
        </p:nvPicPr>
        <p:blipFill rotWithShape="1">
          <a:blip r:embed="rId3"/>
          <a:srcRect t="22311"/>
          <a:stretch/>
        </p:blipFill>
        <p:spPr>
          <a:xfrm>
            <a:off x="1853513" y="1746278"/>
            <a:ext cx="9091998" cy="4706614"/>
          </a:xfrm>
          <a:prstGeom prst="rect">
            <a:avLst/>
          </a:prstGeom>
        </p:spPr>
      </p:pic>
      <p:cxnSp>
        <p:nvCxnSpPr>
          <p:cNvPr id="9" name="Straight Arrow Connector 8">
            <a:extLst>
              <a:ext uri="{FF2B5EF4-FFF2-40B4-BE49-F238E27FC236}">
                <a16:creationId xmlns:a16="http://schemas.microsoft.com/office/drawing/2014/main" id="{08272BC9-48EC-3624-DB64-3D97B51EF42F}"/>
              </a:ext>
            </a:extLst>
          </p:cNvPr>
          <p:cNvCxnSpPr>
            <a:cxnSpLocks/>
          </p:cNvCxnSpPr>
          <p:nvPr/>
        </p:nvCxnSpPr>
        <p:spPr bwMode="auto">
          <a:xfrm flipV="1">
            <a:off x="4856205" y="2842054"/>
            <a:ext cx="2335427" cy="24714"/>
          </a:xfrm>
          <a:prstGeom prst="straightConnector1">
            <a:avLst/>
          </a:prstGeom>
          <a:ln>
            <a:solidFill>
              <a:srgbClr val="FF0000"/>
            </a:solidFill>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10" name="Oval 9">
            <a:extLst>
              <a:ext uri="{FF2B5EF4-FFF2-40B4-BE49-F238E27FC236}">
                <a16:creationId xmlns:a16="http://schemas.microsoft.com/office/drawing/2014/main" id="{DC566CA3-D472-A68C-A179-4A553934F21B}"/>
              </a:ext>
            </a:extLst>
          </p:cNvPr>
          <p:cNvSpPr/>
          <p:nvPr/>
        </p:nvSpPr>
        <p:spPr bwMode="auto">
          <a:xfrm>
            <a:off x="7105135" y="2842054"/>
            <a:ext cx="803189" cy="481914"/>
          </a:xfrm>
          <a:prstGeom prst="ellipse">
            <a:avLst/>
          </a:prstGeom>
          <a:noFill/>
          <a:ln w="5715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cxnSp>
        <p:nvCxnSpPr>
          <p:cNvPr id="12" name="Straight Arrow Connector 11">
            <a:extLst>
              <a:ext uri="{FF2B5EF4-FFF2-40B4-BE49-F238E27FC236}">
                <a16:creationId xmlns:a16="http://schemas.microsoft.com/office/drawing/2014/main" id="{3CAFE9C6-8C6B-72A1-F654-CD0A2476866D}"/>
              </a:ext>
            </a:extLst>
          </p:cNvPr>
          <p:cNvCxnSpPr>
            <a:cxnSpLocks/>
          </p:cNvCxnSpPr>
          <p:nvPr/>
        </p:nvCxnSpPr>
        <p:spPr bwMode="auto">
          <a:xfrm flipH="1">
            <a:off x="6240162" y="3323968"/>
            <a:ext cx="951470" cy="0"/>
          </a:xfrm>
          <a:prstGeom prst="straightConnector1">
            <a:avLst/>
          </a:prstGeom>
          <a:ln>
            <a:solidFill>
              <a:srgbClr val="FF0000"/>
            </a:solidFill>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B7F9B103-4637-A22B-238D-82CD1670A843}"/>
              </a:ext>
            </a:extLst>
          </p:cNvPr>
          <p:cNvSpPr txBox="1"/>
          <p:nvPr/>
        </p:nvSpPr>
        <p:spPr>
          <a:xfrm>
            <a:off x="5440150" y="2392212"/>
            <a:ext cx="1467068" cy="400110"/>
          </a:xfrm>
          <a:prstGeom prst="rect">
            <a:avLst/>
          </a:prstGeom>
          <a:solidFill>
            <a:srgbClr val="FF0000"/>
          </a:solidFill>
        </p:spPr>
        <p:txBody>
          <a:bodyPr wrap="none" rtlCol="0">
            <a:spAutoFit/>
          </a:bodyPr>
          <a:lstStyle/>
          <a:p>
            <a:r>
              <a:rPr lang="zh-CN" altLang="en-US" sz="2000" b="1" dirty="0">
                <a:solidFill>
                  <a:schemeClr val="bg1"/>
                </a:solidFill>
              </a:rPr>
              <a:t>直线加速器</a:t>
            </a:r>
          </a:p>
        </p:txBody>
      </p:sp>
      <p:sp>
        <p:nvSpPr>
          <p:cNvPr id="16" name="TextBox 15">
            <a:extLst>
              <a:ext uri="{FF2B5EF4-FFF2-40B4-BE49-F238E27FC236}">
                <a16:creationId xmlns:a16="http://schemas.microsoft.com/office/drawing/2014/main" id="{DAF102CC-96DB-E7F0-5309-B9887F467169}"/>
              </a:ext>
            </a:extLst>
          </p:cNvPr>
          <p:cNvSpPr txBox="1"/>
          <p:nvPr/>
        </p:nvSpPr>
        <p:spPr>
          <a:xfrm>
            <a:off x="7819678" y="2493108"/>
            <a:ext cx="1475084" cy="400110"/>
          </a:xfrm>
          <a:prstGeom prst="rect">
            <a:avLst/>
          </a:prstGeom>
          <a:solidFill>
            <a:srgbClr val="FF0000"/>
          </a:solidFill>
        </p:spPr>
        <p:txBody>
          <a:bodyPr wrap="none" rtlCol="0">
            <a:spAutoFit/>
          </a:bodyPr>
          <a:lstStyle/>
          <a:p>
            <a:r>
              <a:rPr lang="zh-CN" altLang="en-US" sz="2000" b="1" dirty="0">
                <a:solidFill>
                  <a:schemeClr val="bg1"/>
                </a:solidFill>
              </a:rPr>
              <a:t>环形加速器</a:t>
            </a:r>
          </a:p>
        </p:txBody>
      </p:sp>
      <p:sp>
        <p:nvSpPr>
          <p:cNvPr id="17" name="TextBox 16">
            <a:extLst>
              <a:ext uri="{FF2B5EF4-FFF2-40B4-BE49-F238E27FC236}">
                <a16:creationId xmlns:a16="http://schemas.microsoft.com/office/drawing/2014/main" id="{E0762FAE-BE8C-7DB7-ADB0-711A537C7686}"/>
              </a:ext>
            </a:extLst>
          </p:cNvPr>
          <p:cNvSpPr txBox="1"/>
          <p:nvPr/>
        </p:nvSpPr>
        <p:spPr>
          <a:xfrm>
            <a:off x="5603449" y="3423433"/>
            <a:ext cx="700833" cy="400110"/>
          </a:xfrm>
          <a:prstGeom prst="rect">
            <a:avLst/>
          </a:prstGeom>
          <a:solidFill>
            <a:srgbClr val="FF0000"/>
          </a:solidFill>
        </p:spPr>
        <p:txBody>
          <a:bodyPr wrap="none" rtlCol="0">
            <a:spAutoFit/>
          </a:bodyPr>
          <a:lstStyle/>
          <a:p>
            <a:r>
              <a:rPr lang="zh-CN" altLang="en-US" sz="2000" b="1" dirty="0">
                <a:solidFill>
                  <a:schemeClr val="bg1"/>
                </a:solidFill>
              </a:rPr>
              <a:t>靶站</a:t>
            </a:r>
          </a:p>
        </p:txBody>
      </p:sp>
    </p:spTree>
    <p:extLst>
      <p:ext uri="{BB962C8B-B14F-4D97-AF65-F5344CB8AC3E}">
        <p14:creationId xmlns:p14="http://schemas.microsoft.com/office/powerpoint/2010/main" val="253470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6"/>
          <p:cNvCxnSpPr>
            <a:cxnSpLocks noChangeShapeType="1"/>
          </p:cNvCxnSpPr>
          <p:nvPr/>
        </p:nvCxnSpPr>
        <p:spPr bwMode="auto">
          <a:xfrm>
            <a:off x="4321175" y="3663901"/>
            <a:ext cx="5257800" cy="0"/>
          </a:xfrm>
          <a:prstGeom prst="line">
            <a:avLst/>
          </a:prstGeom>
          <a:noFill/>
          <a:ln w="19050">
            <a:solidFill>
              <a:schemeClr val="bg1"/>
            </a:solidFill>
            <a:round/>
            <a:headEnd type="oval" w="med" len="med"/>
            <a:tailEnd type="oval" w="med" len="med"/>
          </a:ln>
          <a:extLst>
            <a:ext uri="{909E8E84-426E-40DD-AFC4-6F175D3DCCD1}">
              <a14:hiddenFill xmlns:a14="http://schemas.microsoft.com/office/drawing/2010/main">
                <a:noFill/>
              </a14:hiddenFill>
            </a:ext>
          </a:extLst>
        </p:spPr>
      </p:cxnSp>
      <p:grpSp>
        <p:nvGrpSpPr>
          <p:cNvPr id="37892" name="Group 4"/>
          <p:cNvGrpSpPr/>
          <p:nvPr/>
        </p:nvGrpSpPr>
        <p:grpSpPr bwMode="auto">
          <a:xfrm>
            <a:off x="3021015" y="2433640"/>
            <a:ext cx="1536700" cy="1987551"/>
            <a:chOff x="0" y="0"/>
            <a:chExt cx="1152785" cy="1490412"/>
          </a:xfrm>
        </p:grpSpPr>
        <p:grpSp>
          <p:nvGrpSpPr>
            <p:cNvPr id="37894" name="Group 5"/>
            <p:cNvGrpSpPr/>
            <p:nvPr/>
          </p:nvGrpSpPr>
          <p:grpSpPr bwMode="auto">
            <a:xfrm>
              <a:off x="138402" y="0"/>
              <a:ext cx="1014383" cy="1490412"/>
              <a:chOff x="0" y="0"/>
              <a:chExt cx="1014383" cy="1490412"/>
            </a:xfrm>
          </p:grpSpPr>
          <p:sp>
            <p:nvSpPr>
              <p:cNvPr id="37896" name="圆角矩形 11"/>
              <p:cNvSpPr>
                <a:spLocks noChangeArrowheads="1"/>
              </p:cNvSpPr>
              <p:nvPr/>
            </p:nvSpPr>
            <p:spPr bwMode="auto">
              <a:xfrm rot="1132031">
                <a:off x="0" y="0"/>
                <a:ext cx="1014383" cy="1490412"/>
              </a:xfrm>
              <a:prstGeom prst="roundRect">
                <a:avLst>
                  <a:gd name="adj" fmla="val 12134"/>
                </a:avLst>
              </a:prstGeom>
              <a:solidFill>
                <a:srgbClr val="163048"/>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7897" name="KSO_GN2"/>
              <p:cNvSpPr>
                <a:spLocks noChangeArrowheads="1"/>
              </p:cNvSpPr>
              <p:nvPr/>
            </p:nvSpPr>
            <p:spPr bwMode="auto">
              <a:xfrm rot="1132031">
                <a:off x="43080" y="31875"/>
                <a:ext cx="931612" cy="1428311"/>
              </a:xfrm>
              <a:prstGeom prst="roundRect">
                <a:avLst>
                  <a:gd name="adj" fmla="val 12134"/>
                </a:avLst>
              </a:prstGeom>
              <a:noFill/>
              <a:ln w="25400">
                <a:solidFill>
                  <a:srgbClr val="FFFFFF"/>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400" b="0" i="0" u="none" strike="noStrike" kern="1200" cap="none" spc="0" normalizeH="0" baseline="0" noProof="0" dirty="0">
                    <a:ln>
                      <a:noFill/>
                    </a:ln>
                    <a:solidFill>
                      <a:srgbClr val="FFFFFF"/>
                    </a:solidFill>
                    <a:effectLst/>
                    <a:uLnTx/>
                    <a:uFillTx/>
                    <a:latin typeface="Impact" panose="020B0806030902050204" pitchFamily="34" charset="0"/>
                    <a:ea typeface="Gungsuh" panose="02030600000101010101" pitchFamily="18" charset="-127"/>
                    <a:cs typeface="+mn-cs"/>
                  </a:rPr>
                  <a:t>01</a:t>
                </a:r>
                <a:endParaRPr kumimoji="0" lang="zh-CN" altLang="en-US" sz="6400" b="0" i="0" u="none" strike="noStrike" kern="1200" cap="none" spc="0" normalizeH="0" baseline="0" noProof="0" dirty="0">
                  <a:ln>
                    <a:noFill/>
                  </a:ln>
                  <a:solidFill>
                    <a:srgbClr val="FFFFFF"/>
                  </a:solidFill>
                  <a:effectLst/>
                  <a:uLnTx/>
                  <a:uFillTx/>
                  <a:latin typeface="Impact" panose="020B0806030902050204" pitchFamily="34" charset="0"/>
                  <a:ea typeface="Gungsuh" panose="02030600000101010101" pitchFamily="18" charset="-127"/>
                  <a:cs typeface="+mn-cs"/>
                </a:endParaRPr>
              </a:p>
            </p:txBody>
          </p:sp>
        </p:grpSp>
        <p:sp>
          <p:nvSpPr>
            <p:cNvPr id="37895" name="圆角矩形 26"/>
            <p:cNvSpPr/>
            <p:nvPr/>
          </p:nvSpPr>
          <p:spPr bwMode="auto">
            <a:xfrm rot="1132031">
              <a:off x="0" y="832988"/>
              <a:ext cx="1014383" cy="634430"/>
            </a:xfrm>
            <a:custGeom>
              <a:avLst/>
              <a:gdLst>
                <a:gd name="T0" fmla="*/ 0 w 1321797"/>
                <a:gd name="T1" fmla="*/ 266030 h 826698"/>
                <a:gd name="T2" fmla="*/ 778465 w 1321797"/>
                <a:gd name="T3" fmla="*/ 0 h 826698"/>
                <a:gd name="T4" fmla="*/ 778465 w 1321797"/>
                <a:gd name="T5" fmla="*/ 392435 h 826698"/>
                <a:gd name="T6" fmla="*/ 684022 w 1321797"/>
                <a:gd name="T7" fmla="*/ 486878 h 826698"/>
                <a:gd name="T8" fmla="*/ 94443 w 1321797"/>
                <a:gd name="T9" fmla="*/ 486878 h 826698"/>
                <a:gd name="T10" fmla="*/ 0 w 1321797"/>
                <a:gd name="T11" fmla="*/ 392435 h 826698"/>
                <a:gd name="T12" fmla="*/ 0 w 1321797"/>
                <a:gd name="T13" fmla="*/ 266030 h 826698"/>
                <a:gd name="T14" fmla="*/ 0 60000 65536"/>
                <a:gd name="T15" fmla="*/ 0 60000 65536"/>
                <a:gd name="T16" fmla="*/ 0 60000 65536"/>
                <a:gd name="T17" fmla="*/ 0 60000 65536"/>
                <a:gd name="T18" fmla="*/ 0 60000 65536"/>
                <a:gd name="T19" fmla="*/ 0 60000 65536"/>
                <a:gd name="T20" fmla="*/ 0 60000 65536"/>
                <a:gd name="T21" fmla="*/ 0 w 1321797"/>
                <a:gd name="T22" fmla="*/ 0 h 826698"/>
                <a:gd name="T23" fmla="*/ 1321797 w 1321797"/>
                <a:gd name="T24" fmla="*/ 826698 h 8266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1797" h="826698">
                  <a:moveTo>
                    <a:pt x="0" y="451707"/>
                  </a:moveTo>
                  <a:lnTo>
                    <a:pt x="1321797" y="0"/>
                  </a:lnTo>
                  <a:lnTo>
                    <a:pt x="1321797" y="666338"/>
                  </a:lnTo>
                  <a:cubicBezTo>
                    <a:pt x="1321797" y="754902"/>
                    <a:pt x="1250001" y="826698"/>
                    <a:pt x="1161437" y="826698"/>
                  </a:cubicBezTo>
                  <a:lnTo>
                    <a:pt x="160360" y="826698"/>
                  </a:lnTo>
                  <a:cubicBezTo>
                    <a:pt x="71796" y="826698"/>
                    <a:pt x="0" y="754902"/>
                    <a:pt x="0" y="666338"/>
                  </a:cubicBezTo>
                  <a:lnTo>
                    <a:pt x="0" y="451707"/>
                  </a:lnTo>
                  <a:close/>
                </a:path>
              </a:pathLst>
            </a:custGeom>
            <a:blipFill dpi="0" rotWithShape="1">
              <a:blip r:embed="rId2">
                <a:alphaModFix amt="66000"/>
              </a:blip>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sp>
        <p:nvSpPr>
          <p:cNvPr id="37893" name="KSO_GT2"/>
          <p:cNvSpPr txBox="1">
            <a:spLocks noChangeArrowheads="1"/>
          </p:cNvSpPr>
          <p:nvPr/>
        </p:nvSpPr>
        <p:spPr bwMode="auto">
          <a:xfrm>
            <a:off x="4321175" y="2967557"/>
            <a:ext cx="6523443" cy="53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Segoe UI" panose="020B0502040204020203" pitchFamily="34" charset="0"/>
              </a:rPr>
              <a:t>负氢离子源</a:t>
            </a:r>
            <a:endParaRPr kumimoji="0" lang="en-US" altLang="zh-CN" sz="4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pic>
        <p:nvPicPr>
          <p:cNvPr id="3" name="图片 2">
            <a:extLst>
              <a:ext uri="{FF2B5EF4-FFF2-40B4-BE49-F238E27FC236}">
                <a16:creationId xmlns:a16="http://schemas.microsoft.com/office/drawing/2014/main" id="{F9BCDF76-C540-466B-94CA-5A1C29E10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19526" cy="990607"/>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E373C-0A21-FB42-1BC6-ED8929C231C8}"/>
              </a:ext>
            </a:extLst>
          </p:cNvPr>
          <p:cNvPicPr>
            <a:picLocks noChangeAspect="1"/>
          </p:cNvPicPr>
          <p:nvPr/>
        </p:nvPicPr>
        <p:blipFill>
          <a:blip r:embed="rId2"/>
          <a:stretch>
            <a:fillRect/>
          </a:stretch>
        </p:blipFill>
        <p:spPr>
          <a:xfrm>
            <a:off x="85416" y="1517104"/>
            <a:ext cx="12021168" cy="4540483"/>
          </a:xfrm>
          <a:prstGeom prst="rect">
            <a:avLst/>
          </a:prstGeom>
        </p:spPr>
      </p:pic>
      <p:sp>
        <p:nvSpPr>
          <p:cNvPr id="4" name="文本框 2">
            <a:extLst>
              <a:ext uri="{FF2B5EF4-FFF2-40B4-BE49-F238E27FC236}">
                <a16:creationId xmlns:a16="http://schemas.microsoft.com/office/drawing/2014/main" id="{E0CF284B-AA5C-0F2B-A521-05CD0E872108}"/>
              </a:ext>
            </a:extLst>
          </p:cNvPr>
          <p:cNvSpPr txBox="1">
            <a:spLocks noChangeArrowheads="1"/>
          </p:cNvSpPr>
          <p:nvPr/>
        </p:nvSpPr>
        <p:spPr bwMode="auto">
          <a:xfrm>
            <a:off x="946612" y="140985"/>
            <a:ext cx="4852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世界散裂中子源性能参数比较</a:t>
            </a:r>
          </a:p>
        </p:txBody>
      </p:sp>
    </p:spTree>
    <p:extLst>
      <p:ext uri="{BB962C8B-B14F-4D97-AF65-F5344CB8AC3E}">
        <p14:creationId xmlns:p14="http://schemas.microsoft.com/office/powerpoint/2010/main" val="271692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CB9A9D15-F4D6-FE9D-E90B-82307DE4E5B2}"/>
              </a:ext>
            </a:extLst>
          </p:cNvPr>
          <p:cNvSpPr txBox="1">
            <a:spLocks noChangeArrowheads="1"/>
          </p:cNvSpPr>
          <p:nvPr/>
        </p:nvSpPr>
        <p:spPr bwMode="auto">
          <a:xfrm>
            <a:off x="501769" y="190412"/>
            <a:ext cx="28680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b="1" dirty="0">
                <a:solidFill>
                  <a:srgbClr val="FFFFFF"/>
                </a:solidFill>
                <a:latin typeface="微软雅黑" panose="020B0503020204020204" pitchFamily="34" charset="-122"/>
                <a:ea typeface="微软雅黑" panose="020B0503020204020204" pitchFamily="34" charset="-122"/>
              </a:rPr>
              <a:t>质子</a:t>
            </a:r>
            <a:r>
              <a:rPr lang="en-US" altLang="zh-CN" sz="2800" b="1" dirty="0">
                <a:solidFill>
                  <a:srgbClr val="FFFFFF"/>
                </a:solidFill>
                <a:latin typeface="微软雅黑" panose="020B0503020204020204" pitchFamily="34" charset="-122"/>
                <a:ea typeface="微软雅黑" panose="020B0503020204020204" pitchFamily="34" charset="-122"/>
              </a:rPr>
              <a:t>/</a:t>
            </a:r>
            <a:r>
              <a:rPr lang="zh-CN" altLang="en-US" sz="2800" b="1" dirty="0">
                <a:solidFill>
                  <a:srgbClr val="FFFFFF"/>
                </a:solidFill>
                <a:latin typeface="微软雅黑" panose="020B0503020204020204" pitchFamily="34" charset="-122"/>
                <a:ea typeface="微软雅黑" panose="020B0503020204020204" pitchFamily="34" charset="-122"/>
              </a:rPr>
              <a:t>负氢</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离子源</a:t>
            </a:r>
          </a:p>
        </p:txBody>
      </p:sp>
      <p:pic>
        <p:nvPicPr>
          <p:cNvPr id="8" name="Picture 7">
            <a:extLst>
              <a:ext uri="{FF2B5EF4-FFF2-40B4-BE49-F238E27FC236}">
                <a16:creationId xmlns:a16="http://schemas.microsoft.com/office/drawing/2014/main" id="{CF8DA9F0-6997-3621-2F20-D952B7DA89CF}"/>
              </a:ext>
            </a:extLst>
          </p:cNvPr>
          <p:cNvPicPr>
            <a:picLocks noChangeAspect="1"/>
          </p:cNvPicPr>
          <p:nvPr/>
        </p:nvPicPr>
        <p:blipFill>
          <a:blip r:embed="rId2"/>
          <a:stretch>
            <a:fillRect/>
          </a:stretch>
        </p:blipFill>
        <p:spPr>
          <a:xfrm>
            <a:off x="342604" y="2997099"/>
            <a:ext cx="5753396" cy="3670489"/>
          </a:xfrm>
          <a:prstGeom prst="rect">
            <a:avLst/>
          </a:prstGeom>
        </p:spPr>
      </p:pic>
      <p:pic>
        <p:nvPicPr>
          <p:cNvPr id="15" name="Picture 14">
            <a:extLst>
              <a:ext uri="{FF2B5EF4-FFF2-40B4-BE49-F238E27FC236}">
                <a16:creationId xmlns:a16="http://schemas.microsoft.com/office/drawing/2014/main" id="{EA4EF697-45AB-04C0-DAEB-5DFFF9B4B0AE}"/>
              </a:ext>
            </a:extLst>
          </p:cNvPr>
          <p:cNvPicPr>
            <a:picLocks noChangeAspect="1"/>
          </p:cNvPicPr>
          <p:nvPr/>
        </p:nvPicPr>
        <p:blipFill>
          <a:blip r:embed="rId3"/>
          <a:stretch>
            <a:fillRect/>
          </a:stretch>
        </p:blipFill>
        <p:spPr>
          <a:xfrm>
            <a:off x="4687917" y="0"/>
            <a:ext cx="5848651" cy="3708591"/>
          </a:xfrm>
          <a:prstGeom prst="rect">
            <a:avLst/>
          </a:prstGeom>
        </p:spPr>
      </p:pic>
      <p:sp>
        <p:nvSpPr>
          <p:cNvPr id="17" name="Arrow: Right 16">
            <a:extLst>
              <a:ext uri="{FF2B5EF4-FFF2-40B4-BE49-F238E27FC236}">
                <a16:creationId xmlns:a16="http://schemas.microsoft.com/office/drawing/2014/main" id="{FAFC4117-43DA-2158-ADD3-1E94147C4A8A}"/>
              </a:ext>
            </a:extLst>
          </p:cNvPr>
          <p:cNvSpPr/>
          <p:nvPr/>
        </p:nvSpPr>
        <p:spPr bwMode="auto">
          <a:xfrm rot="9634004" flipH="1">
            <a:off x="1380327" y="2014114"/>
            <a:ext cx="2765504" cy="6337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8" name="Content Placeholder 3">
            <a:extLst>
              <a:ext uri="{FF2B5EF4-FFF2-40B4-BE49-F238E27FC236}">
                <a16:creationId xmlns:a16="http://schemas.microsoft.com/office/drawing/2014/main" id="{2E4B1D24-8C15-5C56-C27B-CD8F6E662BC9}"/>
              </a:ext>
            </a:extLst>
          </p:cNvPr>
          <p:cNvPicPr>
            <a:picLocks noGrp="1" noChangeAspect="1"/>
          </p:cNvPicPr>
          <p:nvPr>
            <p:ph idx="1"/>
          </p:nvPr>
        </p:nvPicPr>
        <p:blipFill rotWithShape="1">
          <a:blip r:embed="rId4"/>
          <a:srcRect t="21261" b="12252"/>
          <a:stretch/>
        </p:blipFill>
        <p:spPr>
          <a:xfrm>
            <a:off x="8464378" y="3626174"/>
            <a:ext cx="3502424" cy="3104876"/>
          </a:xfrm>
          <a:prstGeom prst="rect">
            <a:avLst/>
          </a:prstGeom>
        </p:spPr>
      </p:pic>
      <p:sp>
        <p:nvSpPr>
          <p:cNvPr id="19" name="Arrow: Right 18">
            <a:extLst>
              <a:ext uri="{FF2B5EF4-FFF2-40B4-BE49-F238E27FC236}">
                <a16:creationId xmlns:a16="http://schemas.microsoft.com/office/drawing/2014/main" id="{29137919-26F1-FB21-6E07-C16F226DD505}"/>
              </a:ext>
            </a:extLst>
          </p:cNvPr>
          <p:cNvSpPr/>
          <p:nvPr/>
        </p:nvSpPr>
        <p:spPr bwMode="auto">
          <a:xfrm rot="12928298" flipH="1">
            <a:off x="7490281" y="4112579"/>
            <a:ext cx="871045" cy="6337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7091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a:extLst>
              <a:ext uri="{FF2B5EF4-FFF2-40B4-BE49-F238E27FC236}">
                <a16:creationId xmlns:a16="http://schemas.microsoft.com/office/drawing/2014/main" id="{6A1F0653-3B0D-6BDF-5A27-5CFA67144647}"/>
              </a:ext>
            </a:extLst>
          </p:cNvPr>
          <p:cNvSpPr txBox="1">
            <a:spLocks noChangeArrowheads="1"/>
          </p:cNvSpPr>
          <p:nvPr/>
        </p:nvSpPr>
        <p:spPr bwMode="auto">
          <a:xfrm>
            <a:off x="501769" y="190412"/>
            <a:ext cx="3775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b="1" dirty="0">
                <a:solidFill>
                  <a:srgbClr val="FFFFFF"/>
                </a:solidFill>
                <a:latin typeface="微软雅黑" panose="020B0503020204020204" pitchFamily="34" charset="-122"/>
                <a:ea typeface="微软雅黑" panose="020B0503020204020204" pitchFamily="34" charset="-122"/>
              </a:rPr>
              <a:t>负氢</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离子源的基本原理</a:t>
            </a:r>
          </a:p>
        </p:txBody>
      </p:sp>
      <p:pic>
        <p:nvPicPr>
          <p:cNvPr id="9" name="Picture 8">
            <a:extLst>
              <a:ext uri="{FF2B5EF4-FFF2-40B4-BE49-F238E27FC236}">
                <a16:creationId xmlns:a16="http://schemas.microsoft.com/office/drawing/2014/main" id="{8DE16958-95D1-D7F8-B578-1900385F16B5}"/>
              </a:ext>
            </a:extLst>
          </p:cNvPr>
          <p:cNvPicPr>
            <a:picLocks noChangeAspect="1"/>
          </p:cNvPicPr>
          <p:nvPr/>
        </p:nvPicPr>
        <p:blipFill>
          <a:blip r:embed="rId2"/>
          <a:stretch>
            <a:fillRect/>
          </a:stretch>
        </p:blipFill>
        <p:spPr>
          <a:xfrm>
            <a:off x="8254313" y="91848"/>
            <a:ext cx="3635690" cy="254868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16A3EB-1D27-F7B3-8A94-893E954DE337}"/>
                  </a:ext>
                </a:extLst>
              </p:cNvPr>
              <p:cNvSpPr txBox="1"/>
              <p:nvPr/>
            </p:nvSpPr>
            <p:spPr>
              <a:xfrm>
                <a:off x="763030" y="956947"/>
                <a:ext cx="6098058" cy="3332772"/>
              </a:xfrm>
              <a:prstGeom prst="rect">
                <a:avLst/>
              </a:prstGeom>
              <a:noFill/>
            </p:spPr>
            <p:txBody>
              <a:bodyPr wrap="square">
                <a:spAutoFit/>
              </a:bodyPr>
              <a:lstStyle/>
              <a:p>
                <a:pPr marR="0" lvl="0" algn="l" defTabSz="914400" rtl="0" eaLnBrk="0" fontAlgn="base" latinLnBrk="0" hangingPunct="0">
                  <a:lnSpc>
                    <a:spcPct val="200000"/>
                  </a:lnSpc>
                  <a:spcBef>
                    <a:spcPct val="0"/>
                  </a:spcBef>
                  <a:spcAft>
                    <a:spcPct val="0"/>
                  </a:spcAft>
                  <a:buClrTx/>
                  <a:buSzTx/>
                  <a:defRPr/>
                </a:pPr>
                <a:r>
                  <a:rPr lang="zh-CN" altLang="en-US" sz="1800" b="1" dirty="0">
                    <a:latin typeface="微软雅黑" panose="020B0503020204020204" pitchFamily="34" charset="-122"/>
                    <a:ea typeface="微软雅黑" panose="020B0503020204020204" pitchFamily="34" charset="-122"/>
                  </a:rPr>
                  <a:t>表面源：</a:t>
                </a:r>
                <a:r>
                  <a:rPr lang="zh-CN" altLang="en-US" sz="1800" dirty="0">
                    <a:latin typeface="微软雅黑" panose="020B0503020204020204" pitchFamily="34" charset="-122"/>
                    <a:ea typeface="微软雅黑" panose="020B0503020204020204" pitchFamily="34" charset="-122"/>
                  </a:rPr>
                  <a:t>电离室内</a:t>
                </a:r>
                <a:r>
                  <a:rPr lang="zh-CN" altLang="en-US" dirty="0">
                    <a:latin typeface="微软雅黑" panose="020B0503020204020204" pitchFamily="34" charset="-122"/>
                    <a:ea typeface="微软雅黑" panose="020B0503020204020204" pitchFamily="34" charset="-122"/>
                  </a:rPr>
                  <a:t>正离子或中性原子分子与出口电极附近的等离子体发生碰撞获得电子后被引出</a:t>
                </a:r>
                <a:endParaRPr lang="en-US" altLang="zh-CN" sz="1800"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zh-CN" altLang="en-US" b="1" dirty="0">
                    <a:latin typeface="微软雅黑" panose="020B0503020204020204" pitchFamily="34" charset="-122"/>
                    <a:ea typeface="微软雅黑" panose="020B0503020204020204" pitchFamily="34" charset="-122"/>
                  </a:rPr>
                  <a:t>体积源：</a:t>
                </a:r>
                <a:r>
                  <a:rPr lang="zh-CN" altLang="en-US" dirty="0">
                    <a:latin typeface="微软雅黑" panose="020B0503020204020204" pitchFamily="34" charset="-122"/>
                    <a:ea typeface="微软雅黑" panose="020B0503020204020204" pitchFamily="34" charset="-122"/>
                  </a:rPr>
                  <a:t>氢分子被高速电子碰撞被激发，与低速电子附着以后退激产生负氢与氢原子</a:t>
                </a:r>
                <a:endParaRPr lang="en-US" altLang="zh-CN" sz="1800"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en-US" altLang="zh-CN" sz="1800"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800" b="0" i="1" smtClean="0">
                            <a:latin typeface="Cambria Math" panose="02040503050406030204" pitchFamily="18" charset="0"/>
                            <a:ea typeface="微软雅黑" panose="020B0503020204020204" pitchFamily="34" charset="-122"/>
                          </a:rPr>
                        </m:ctrlPr>
                      </m:sSubPr>
                      <m:e>
                        <m:r>
                          <a:rPr lang="en-US" altLang="zh-CN" sz="1800" b="0" i="1" smtClean="0">
                            <a:latin typeface="Cambria Math" panose="02040503050406030204" pitchFamily="18" charset="0"/>
                            <a:ea typeface="微软雅黑" panose="020B0503020204020204" pitchFamily="34" charset="-122"/>
                          </a:rPr>
                          <m:t>𝐻</m:t>
                        </m:r>
                      </m:e>
                      <m:sub>
                        <m:r>
                          <a:rPr lang="en-US" altLang="zh-CN" sz="1800" b="0" i="1" smtClean="0">
                            <a:latin typeface="Cambria Math" panose="02040503050406030204" pitchFamily="18" charset="0"/>
                            <a:ea typeface="微软雅黑" panose="020B0503020204020204" pitchFamily="34" charset="-122"/>
                          </a:rPr>
                          <m:t>2</m:t>
                        </m:r>
                      </m:sub>
                    </m:sSub>
                    <m:r>
                      <a:rPr lang="en-US" altLang="zh-CN" sz="1800" b="0" i="1" smtClean="0">
                        <a:latin typeface="Cambria Math" panose="02040503050406030204" pitchFamily="18" charset="0"/>
                        <a:ea typeface="微软雅黑" panose="020B0503020204020204" pitchFamily="34" charset="-122"/>
                      </a:rPr>
                      <m:t>+</m:t>
                    </m:r>
                    <m:sSub>
                      <m:sSubPr>
                        <m:ctrlPr>
                          <a:rPr lang="en-US" altLang="zh-CN" sz="1800" b="0" i="1" smtClean="0">
                            <a:latin typeface="Cambria Math" panose="02040503050406030204" pitchFamily="18" charset="0"/>
                            <a:ea typeface="微软雅黑" panose="020B0503020204020204" pitchFamily="34" charset="-122"/>
                          </a:rPr>
                        </m:ctrlPr>
                      </m:sSubPr>
                      <m:e>
                        <m:r>
                          <a:rPr lang="en-US" altLang="zh-CN" sz="1800" b="0" i="1" smtClean="0">
                            <a:latin typeface="Cambria Math" panose="02040503050406030204" pitchFamily="18" charset="0"/>
                            <a:ea typeface="微软雅黑" panose="020B0503020204020204" pitchFamily="34" charset="-122"/>
                          </a:rPr>
                          <m:t>𝑒</m:t>
                        </m:r>
                      </m:e>
                      <m:sub>
                        <m:r>
                          <a:rPr lang="en-US" altLang="zh-CN" sz="1800" b="0" i="1" smtClean="0">
                            <a:latin typeface="Cambria Math" panose="02040503050406030204" pitchFamily="18" charset="0"/>
                            <a:ea typeface="微软雅黑" panose="020B0503020204020204" pitchFamily="34" charset="-122"/>
                          </a:rPr>
                          <m:t>𝐻</m:t>
                        </m:r>
                      </m:sub>
                    </m:sSub>
                    <m:r>
                      <a:rPr lang="en-US" altLang="zh-CN" sz="1800" b="0" i="1" smtClean="0">
                        <a:latin typeface="Cambria Math" panose="02040503050406030204" pitchFamily="18" charset="0"/>
                        <a:ea typeface="Cambria Math" panose="02040503050406030204" pitchFamily="18" charset="0"/>
                      </a:rPr>
                      <m:t>→</m:t>
                    </m:r>
                    <m:sSubSup>
                      <m:sSubSupPr>
                        <m:ctrlPr>
                          <a:rPr lang="en-US" altLang="zh-CN" sz="1800" b="0" i="1" smtClean="0">
                            <a:latin typeface="Cambria Math" panose="02040503050406030204" pitchFamily="18" charset="0"/>
                            <a:ea typeface="Cambria Math" panose="02040503050406030204" pitchFamily="18" charset="0"/>
                          </a:rPr>
                        </m:ctrlPr>
                      </m:sSubSupPr>
                      <m:e>
                        <m:r>
                          <a:rPr lang="en-US" altLang="zh-CN" sz="1800" b="0" i="1" smtClean="0">
                            <a:latin typeface="Cambria Math" panose="02040503050406030204" pitchFamily="18" charset="0"/>
                            <a:ea typeface="Cambria Math" panose="02040503050406030204" pitchFamily="18" charset="0"/>
                          </a:rPr>
                          <m:t>𝐻</m:t>
                        </m:r>
                      </m:e>
                      <m:sub>
                        <m:r>
                          <a:rPr lang="en-US" altLang="zh-CN" sz="1800" b="0" i="1" smtClean="0">
                            <a:latin typeface="Cambria Math" panose="02040503050406030204" pitchFamily="18" charset="0"/>
                            <a:ea typeface="Cambria Math" panose="02040503050406030204" pitchFamily="18" charset="0"/>
                          </a:rPr>
                          <m:t>2</m:t>
                        </m:r>
                      </m:sub>
                      <m:sup>
                        <m:r>
                          <a:rPr lang="en-US" altLang="zh-CN" sz="1800" b="0" i="1" smtClean="0">
                            <a:latin typeface="Cambria Math" panose="02040503050406030204" pitchFamily="18" charset="0"/>
                            <a:ea typeface="Cambria Math" panose="02040503050406030204" pitchFamily="18" charset="0"/>
                          </a:rPr>
                          <m:t>∗</m:t>
                        </m:r>
                      </m:sup>
                    </m:sSubSup>
                    <m:r>
                      <a:rPr lang="en-US" altLang="zh-CN" sz="1800" b="0" i="1" smtClean="0">
                        <a:latin typeface="Cambria Math" panose="02040503050406030204" pitchFamily="18" charset="0"/>
                        <a:ea typeface="Cambria Math" panose="02040503050406030204" pitchFamily="18" charset="0"/>
                      </a:rPr>
                      <m:t>+</m:t>
                    </m:r>
                    <m:sSub>
                      <m:sSubPr>
                        <m:ctrlPr>
                          <a:rPr lang="en-US" altLang="zh-CN" sz="1800" b="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𝑒</m:t>
                        </m:r>
                      </m:e>
                      <m:sub>
                        <m:r>
                          <a:rPr lang="en-US" altLang="zh-CN" sz="1800" b="0" i="1" smtClean="0">
                            <a:latin typeface="Cambria Math" panose="02040503050406030204" pitchFamily="18" charset="0"/>
                            <a:ea typeface="Cambria Math" panose="02040503050406030204" pitchFamily="18" charset="0"/>
                          </a:rPr>
                          <m:t>𝐿</m:t>
                        </m:r>
                      </m:sub>
                    </m:sSub>
                    <m:r>
                      <a:rPr lang="en-US" altLang="zh-CN" sz="1800" b="0" i="1" smtClean="0">
                        <a:latin typeface="Cambria Math" panose="02040503050406030204" pitchFamily="18" charset="0"/>
                        <a:ea typeface="Cambria Math" panose="02040503050406030204" pitchFamily="18" charset="0"/>
                      </a:rPr>
                      <m:t>→</m:t>
                    </m:r>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𝐻</m:t>
                        </m:r>
                      </m:e>
                      <m:sup>
                        <m:r>
                          <a:rPr lang="en-US" altLang="zh-CN" sz="1800" b="0" i="1" smtClean="0">
                            <a:latin typeface="Cambria Math" panose="02040503050406030204" pitchFamily="18" charset="0"/>
                            <a:ea typeface="Cambria Math" panose="02040503050406030204" pitchFamily="18" charset="0"/>
                          </a:rPr>
                          <m:t>−</m:t>
                        </m:r>
                      </m:sup>
                    </m:sSup>
                    <m:r>
                      <a:rPr lang="en-US" altLang="zh-CN" sz="1800" b="0" i="1" smtClean="0">
                        <a:latin typeface="Cambria Math" panose="02040503050406030204" pitchFamily="18" charset="0"/>
                        <a:ea typeface="Cambria Math" panose="02040503050406030204" pitchFamily="18" charset="0"/>
                      </a:rPr>
                      <m:t>+</m:t>
                    </m:r>
                    <m:sSub>
                      <m:sSubPr>
                        <m:ctrlPr>
                          <a:rPr lang="en-US" altLang="zh-CN" sz="1800" b="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𝐻</m:t>
                        </m:r>
                      </m:e>
                      <m:sub>
                        <m:r>
                          <a:rPr lang="en-US" altLang="zh-CN" sz="1800" b="0" i="1" smtClean="0">
                            <a:latin typeface="Cambria Math" panose="02040503050406030204" pitchFamily="18" charset="0"/>
                            <a:ea typeface="Cambria Math" panose="02040503050406030204" pitchFamily="18" charset="0"/>
                          </a:rPr>
                          <m:t>0</m:t>
                        </m:r>
                      </m:sub>
                    </m:sSub>
                  </m:oMath>
                </a14:m>
                <a:endParaRPr lang="en-US" altLang="zh-CN" sz="1800" dirty="0">
                  <a:latin typeface="微软雅黑" panose="020B0503020204020204" pitchFamily="34" charset="-122"/>
                  <a:ea typeface="微软雅黑" panose="020B0503020204020204" pitchFamily="34" charset="-122"/>
                </a:endParaRPr>
              </a:p>
              <a:p>
                <a:pPr marR="0" lvl="0" algn="l" defTabSz="914400" rtl="0" eaLnBrk="0" fontAlgn="base" latinLnBrk="0" hangingPunct="0">
                  <a:lnSpc>
                    <a:spcPct val="200000"/>
                  </a:lnSpc>
                  <a:spcBef>
                    <a:spcPct val="0"/>
                  </a:spcBef>
                  <a:spcAft>
                    <a:spcPct val="0"/>
                  </a:spcAft>
                  <a:buClrTx/>
                  <a:buSzTx/>
                  <a:defRPr/>
                </a:pPr>
                <a:r>
                  <a:rPr lang="zh-CN" altLang="en-US" b="1" dirty="0">
                    <a:latin typeface="微软雅黑" panose="020B0503020204020204" pitchFamily="34" charset="-122"/>
                    <a:ea typeface="微软雅黑" panose="020B0503020204020204" pitchFamily="34" charset="-122"/>
                  </a:rPr>
                  <a:t>表面源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体积源</a:t>
                </a:r>
                <a:endParaRPr lang="en-US" altLang="zh-CN" sz="1800" b="1" dirty="0">
                  <a:latin typeface="微软雅黑" panose="020B0503020204020204" pitchFamily="34" charset="-122"/>
                  <a:ea typeface="微软雅黑" panose="020B0503020204020204" pitchFamily="34" charset="-122"/>
                </a:endParaRPr>
              </a:p>
            </p:txBody>
          </p:sp>
        </mc:Choice>
        <mc:Fallback xmlns="">
          <p:sp>
            <p:nvSpPr>
              <p:cNvPr id="11" name="TextBox 10">
                <a:extLst>
                  <a:ext uri="{FF2B5EF4-FFF2-40B4-BE49-F238E27FC236}">
                    <a16:creationId xmlns:a16="http://schemas.microsoft.com/office/drawing/2014/main" id="{C216A3EB-1D27-F7B3-8A94-893E954DE337}"/>
                  </a:ext>
                </a:extLst>
              </p:cNvPr>
              <p:cNvSpPr txBox="1">
                <a:spLocks noRot="1" noChangeAspect="1" noMove="1" noResize="1" noEditPoints="1" noAdjustHandles="1" noChangeArrowheads="1" noChangeShapeType="1" noTextEdit="1"/>
              </p:cNvSpPr>
              <p:nvPr/>
            </p:nvSpPr>
            <p:spPr>
              <a:xfrm>
                <a:off x="763030" y="956947"/>
                <a:ext cx="6098058" cy="3332772"/>
              </a:xfrm>
              <a:prstGeom prst="rect">
                <a:avLst/>
              </a:prstGeom>
              <a:blipFill>
                <a:blip r:embed="rId3"/>
                <a:stretch>
                  <a:fillRect l="-799" b="-2011"/>
                </a:stretch>
              </a:blipFill>
            </p:spPr>
            <p:txBody>
              <a:bodyPr/>
              <a:lstStyle/>
              <a:p>
                <a:r>
                  <a:rPr lang="zh-CN" altLang="en-US">
                    <a:noFill/>
                  </a:rPr>
                  <a:t> </a:t>
                </a:r>
              </a:p>
            </p:txBody>
          </p:sp>
        </mc:Fallback>
      </mc:AlternateContent>
      <p:pic>
        <p:nvPicPr>
          <p:cNvPr id="13" name="Picture 12">
            <a:extLst>
              <a:ext uri="{FF2B5EF4-FFF2-40B4-BE49-F238E27FC236}">
                <a16:creationId xmlns:a16="http://schemas.microsoft.com/office/drawing/2014/main" id="{9FBB1901-3438-3B5F-D7BB-C4719AE51245}"/>
              </a:ext>
            </a:extLst>
          </p:cNvPr>
          <p:cNvPicPr>
            <a:picLocks noChangeAspect="1"/>
          </p:cNvPicPr>
          <p:nvPr/>
        </p:nvPicPr>
        <p:blipFill>
          <a:blip r:embed="rId4"/>
          <a:stretch>
            <a:fillRect/>
          </a:stretch>
        </p:blipFill>
        <p:spPr>
          <a:xfrm>
            <a:off x="5677645" y="2713782"/>
            <a:ext cx="5751325" cy="4052370"/>
          </a:xfrm>
          <a:prstGeom prst="rect">
            <a:avLst/>
          </a:prstGeom>
        </p:spPr>
      </p:pic>
      <p:pic>
        <p:nvPicPr>
          <p:cNvPr id="14" name="图形 6" descr="有想法的人">
            <a:extLst>
              <a:ext uri="{FF2B5EF4-FFF2-40B4-BE49-F238E27FC236}">
                <a16:creationId xmlns:a16="http://schemas.microsoft.com/office/drawing/2014/main" id="{05DF5F52-DC33-C488-1B50-D4EFCAB41E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3794" y="5068920"/>
            <a:ext cx="918030" cy="918030"/>
          </a:xfrm>
          <a:prstGeom prst="rect">
            <a:avLst/>
          </a:prstGeom>
        </p:spPr>
      </p:pic>
      <p:sp>
        <p:nvSpPr>
          <p:cNvPr id="15" name="TextBox 14">
            <a:extLst>
              <a:ext uri="{FF2B5EF4-FFF2-40B4-BE49-F238E27FC236}">
                <a16:creationId xmlns:a16="http://schemas.microsoft.com/office/drawing/2014/main" id="{283770BC-63AE-0B6C-771A-BA113F962AD2}"/>
              </a:ext>
            </a:extLst>
          </p:cNvPr>
          <p:cNvSpPr txBox="1"/>
          <p:nvPr/>
        </p:nvSpPr>
        <p:spPr>
          <a:xfrm>
            <a:off x="1419978" y="5228253"/>
            <a:ext cx="3658874"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同时被引出的都有哪些束流？</a:t>
            </a:r>
            <a:endParaRPr lang="en-US" altLang="zh-CN" dirty="0"/>
          </a:p>
          <a:p>
            <a:pPr marL="285750" indent="-285750">
              <a:buFont typeface="Arial" panose="020B0604020202020204" pitchFamily="34" charset="0"/>
              <a:buChar char="•"/>
            </a:pPr>
            <a:r>
              <a:rPr lang="zh-CN" altLang="en-US" dirty="0"/>
              <a:t>如何仅保留所需的负氢？</a:t>
            </a:r>
          </a:p>
        </p:txBody>
      </p:sp>
    </p:spTree>
    <p:extLst>
      <p:ext uri="{BB962C8B-B14F-4D97-AF65-F5344CB8AC3E}">
        <p14:creationId xmlns:p14="http://schemas.microsoft.com/office/powerpoint/2010/main" val="233448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04B6246E-B3B6-85DF-DC11-CDEA7DF97121}"/>
              </a:ext>
            </a:extLst>
          </p:cNvPr>
          <p:cNvSpPr txBox="1">
            <a:spLocks noChangeArrowheads="1"/>
          </p:cNvSpPr>
          <p:nvPr/>
        </p:nvSpPr>
        <p:spPr bwMode="auto">
          <a:xfrm>
            <a:off x="946612" y="140985"/>
            <a:ext cx="3775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其他同类装置的离子源</a:t>
            </a:r>
          </a:p>
        </p:txBody>
      </p:sp>
      <p:pic>
        <p:nvPicPr>
          <p:cNvPr id="6" name="Picture 5">
            <a:extLst>
              <a:ext uri="{FF2B5EF4-FFF2-40B4-BE49-F238E27FC236}">
                <a16:creationId xmlns:a16="http://schemas.microsoft.com/office/drawing/2014/main" id="{707E39F5-EF52-2A34-CA9B-1022B35F9493}"/>
              </a:ext>
            </a:extLst>
          </p:cNvPr>
          <p:cNvPicPr>
            <a:picLocks noChangeAspect="1"/>
          </p:cNvPicPr>
          <p:nvPr/>
        </p:nvPicPr>
        <p:blipFill>
          <a:blip r:embed="rId2"/>
          <a:stretch>
            <a:fillRect/>
          </a:stretch>
        </p:blipFill>
        <p:spPr>
          <a:xfrm>
            <a:off x="6584097" y="0"/>
            <a:ext cx="5395522" cy="2930538"/>
          </a:xfrm>
          <a:prstGeom prst="rect">
            <a:avLst/>
          </a:prstGeom>
        </p:spPr>
      </p:pic>
      <p:sp>
        <p:nvSpPr>
          <p:cNvPr id="8" name="TextBox 7">
            <a:extLst>
              <a:ext uri="{FF2B5EF4-FFF2-40B4-BE49-F238E27FC236}">
                <a16:creationId xmlns:a16="http://schemas.microsoft.com/office/drawing/2014/main" id="{EB7BB79E-7B0E-1CD2-F951-84781538513A}"/>
              </a:ext>
            </a:extLst>
          </p:cNvPr>
          <p:cNvSpPr txBox="1"/>
          <p:nvPr/>
        </p:nvSpPr>
        <p:spPr>
          <a:xfrm>
            <a:off x="7816255" y="2848690"/>
            <a:ext cx="3982811" cy="369332"/>
          </a:xfrm>
          <a:prstGeom prst="rect">
            <a:avLst/>
          </a:prstGeom>
          <a:noFill/>
        </p:spPr>
        <p:txBody>
          <a:bodyPr wrap="square">
            <a:spAutoFit/>
          </a:bodyPr>
          <a:lstStyle/>
          <a:p>
            <a:r>
              <a:rPr lang="en-US" altLang="zh-CN" dirty="0"/>
              <a:t>CERN-Linac4</a:t>
            </a:r>
            <a:r>
              <a:rPr lang="zh-CN" altLang="en-US" dirty="0"/>
              <a:t>的外置天线负氢离子源</a:t>
            </a:r>
          </a:p>
        </p:txBody>
      </p:sp>
      <p:pic>
        <p:nvPicPr>
          <p:cNvPr id="10" name="Picture 9">
            <a:extLst>
              <a:ext uri="{FF2B5EF4-FFF2-40B4-BE49-F238E27FC236}">
                <a16:creationId xmlns:a16="http://schemas.microsoft.com/office/drawing/2014/main" id="{16C1A0CC-4EDB-8AA3-4378-5EE3DD1DEB6B}"/>
              </a:ext>
            </a:extLst>
          </p:cNvPr>
          <p:cNvPicPr>
            <a:picLocks noChangeAspect="1"/>
          </p:cNvPicPr>
          <p:nvPr/>
        </p:nvPicPr>
        <p:blipFill>
          <a:blip r:embed="rId3"/>
          <a:stretch>
            <a:fillRect/>
          </a:stretch>
        </p:blipFill>
        <p:spPr>
          <a:xfrm>
            <a:off x="6584097" y="3218022"/>
            <a:ext cx="5451897" cy="3057236"/>
          </a:xfrm>
          <a:prstGeom prst="rect">
            <a:avLst/>
          </a:prstGeom>
        </p:spPr>
      </p:pic>
      <p:sp>
        <p:nvSpPr>
          <p:cNvPr id="11" name="TextBox 10">
            <a:extLst>
              <a:ext uri="{FF2B5EF4-FFF2-40B4-BE49-F238E27FC236}">
                <a16:creationId xmlns:a16="http://schemas.microsoft.com/office/drawing/2014/main" id="{B3159DD4-EB44-D436-3145-A6B167524588}"/>
              </a:ext>
            </a:extLst>
          </p:cNvPr>
          <p:cNvSpPr txBox="1"/>
          <p:nvPr/>
        </p:nvSpPr>
        <p:spPr>
          <a:xfrm>
            <a:off x="8107063" y="6275258"/>
            <a:ext cx="3401197" cy="369332"/>
          </a:xfrm>
          <a:prstGeom prst="rect">
            <a:avLst/>
          </a:prstGeom>
          <a:noFill/>
        </p:spPr>
        <p:txBody>
          <a:bodyPr wrap="square">
            <a:spAutoFit/>
          </a:bodyPr>
          <a:lstStyle/>
          <a:p>
            <a:r>
              <a:rPr lang="en-US" altLang="zh-CN" dirty="0"/>
              <a:t>J-Parc</a:t>
            </a:r>
            <a:r>
              <a:rPr lang="zh-CN" altLang="en-US" dirty="0"/>
              <a:t>的内置天线负氢离子源</a:t>
            </a:r>
          </a:p>
        </p:txBody>
      </p:sp>
      <p:pic>
        <p:nvPicPr>
          <p:cNvPr id="13" name="Picture 12">
            <a:extLst>
              <a:ext uri="{FF2B5EF4-FFF2-40B4-BE49-F238E27FC236}">
                <a16:creationId xmlns:a16="http://schemas.microsoft.com/office/drawing/2014/main" id="{EF5EF8E4-1064-D70E-D86F-9AD9C532F61A}"/>
              </a:ext>
            </a:extLst>
          </p:cNvPr>
          <p:cNvPicPr>
            <a:picLocks noChangeAspect="1"/>
          </p:cNvPicPr>
          <p:nvPr/>
        </p:nvPicPr>
        <p:blipFill>
          <a:blip r:embed="rId4"/>
          <a:stretch>
            <a:fillRect/>
          </a:stretch>
        </p:blipFill>
        <p:spPr>
          <a:xfrm>
            <a:off x="453288" y="1074280"/>
            <a:ext cx="5950256" cy="3918151"/>
          </a:xfrm>
          <a:prstGeom prst="rect">
            <a:avLst/>
          </a:prstGeom>
        </p:spPr>
      </p:pic>
      <p:sp>
        <p:nvSpPr>
          <p:cNvPr id="14" name="TextBox 13">
            <a:extLst>
              <a:ext uri="{FF2B5EF4-FFF2-40B4-BE49-F238E27FC236}">
                <a16:creationId xmlns:a16="http://schemas.microsoft.com/office/drawing/2014/main" id="{5D99ABEE-3052-360B-288F-C71FBC5991D5}"/>
              </a:ext>
            </a:extLst>
          </p:cNvPr>
          <p:cNvSpPr txBox="1"/>
          <p:nvPr/>
        </p:nvSpPr>
        <p:spPr>
          <a:xfrm>
            <a:off x="1945161" y="5033174"/>
            <a:ext cx="3401197" cy="369332"/>
          </a:xfrm>
          <a:prstGeom prst="rect">
            <a:avLst/>
          </a:prstGeom>
          <a:noFill/>
        </p:spPr>
        <p:txBody>
          <a:bodyPr wrap="square">
            <a:spAutoFit/>
          </a:bodyPr>
          <a:lstStyle/>
          <a:p>
            <a:r>
              <a:rPr lang="en-US" altLang="zh-CN" dirty="0"/>
              <a:t>SNS</a:t>
            </a:r>
            <a:r>
              <a:rPr lang="zh-CN" altLang="en-US" dirty="0"/>
              <a:t>的内置天线负氢离子源</a:t>
            </a:r>
          </a:p>
        </p:txBody>
      </p:sp>
      <p:pic>
        <p:nvPicPr>
          <p:cNvPr id="15" name="图形 6" descr="有想法的人">
            <a:extLst>
              <a:ext uri="{FF2B5EF4-FFF2-40B4-BE49-F238E27FC236}">
                <a16:creationId xmlns:a16="http://schemas.microsoft.com/office/drawing/2014/main" id="{5DC21DD7-9795-6EB0-A4AC-A45810509E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464" y="5469594"/>
            <a:ext cx="918030" cy="918030"/>
          </a:xfrm>
          <a:prstGeom prst="rect">
            <a:avLst/>
          </a:prstGeom>
        </p:spPr>
      </p:pic>
      <p:sp>
        <p:nvSpPr>
          <p:cNvPr id="16" name="TextBox 15">
            <a:extLst>
              <a:ext uri="{FF2B5EF4-FFF2-40B4-BE49-F238E27FC236}">
                <a16:creationId xmlns:a16="http://schemas.microsoft.com/office/drawing/2014/main" id="{4B5F5BE6-4146-0C58-162F-7003F0D79A02}"/>
              </a:ext>
            </a:extLst>
          </p:cNvPr>
          <p:cNvSpPr txBox="1"/>
          <p:nvPr/>
        </p:nvSpPr>
        <p:spPr>
          <a:xfrm>
            <a:off x="1798047" y="5783720"/>
            <a:ext cx="3658874"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a:t>SNS</a:t>
            </a:r>
            <a:r>
              <a:rPr lang="zh-CN" altLang="en-US" b="1" dirty="0"/>
              <a:t>的离子源为何有点“歪”</a:t>
            </a:r>
          </a:p>
        </p:txBody>
      </p:sp>
    </p:spTree>
    <p:extLst>
      <p:ext uri="{BB962C8B-B14F-4D97-AF65-F5344CB8AC3E}">
        <p14:creationId xmlns:p14="http://schemas.microsoft.com/office/powerpoint/2010/main" val="3784894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6"/>
          <p:cNvCxnSpPr>
            <a:cxnSpLocks noChangeShapeType="1"/>
          </p:cNvCxnSpPr>
          <p:nvPr/>
        </p:nvCxnSpPr>
        <p:spPr bwMode="auto">
          <a:xfrm>
            <a:off x="4321175" y="3663901"/>
            <a:ext cx="5257800" cy="0"/>
          </a:xfrm>
          <a:prstGeom prst="line">
            <a:avLst/>
          </a:prstGeom>
          <a:noFill/>
          <a:ln w="19050">
            <a:solidFill>
              <a:schemeClr val="bg1"/>
            </a:solidFill>
            <a:round/>
            <a:headEnd type="oval" w="med" len="med"/>
            <a:tailEnd type="oval" w="med" len="med"/>
          </a:ln>
          <a:extLst>
            <a:ext uri="{909E8E84-426E-40DD-AFC4-6F175D3DCCD1}">
              <a14:hiddenFill xmlns:a14="http://schemas.microsoft.com/office/drawing/2010/main">
                <a:noFill/>
              </a14:hiddenFill>
            </a:ext>
          </a:extLst>
        </p:spPr>
      </p:cxnSp>
      <p:grpSp>
        <p:nvGrpSpPr>
          <p:cNvPr id="37892" name="Group 4"/>
          <p:cNvGrpSpPr/>
          <p:nvPr/>
        </p:nvGrpSpPr>
        <p:grpSpPr bwMode="auto">
          <a:xfrm>
            <a:off x="3021015" y="2433640"/>
            <a:ext cx="1536700" cy="1987551"/>
            <a:chOff x="0" y="0"/>
            <a:chExt cx="1152785" cy="1490412"/>
          </a:xfrm>
        </p:grpSpPr>
        <p:grpSp>
          <p:nvGrpSpPr>
            <p:cNvPr id="37894" name="Group 5"/>
            <p:cNvGrpSpPr/>
            <p:nvPr/>
          </p:nvGrpSpPr>
          <p:grpSpPr bwMode="auto">
            <a:xfrm>
              <a:off x="138402" y="0"/>
              <a:ext cx="1014383" cy="1490412"/>
              <a:chOff x="0" y="0"/>
              <a:chExt cx="1014383" cy="1490412"/>
            </a:xfrm>
          </p:grpSpPr>
          <p:sp>
            <p:nvSpPr>
              <p:cNvPr id="37896" name="圆角矩形 11"/>
              <p:cNvSpPr>
                <a:spLocks noChangeArrowheads="1"/>
              </p:cNvSpPr>
              <p:nvPr/>
            </p:nvSpPr>
            <p:spPr bwMode="auto">
              <a:xfrm rot="1132031">
                <a:off x="0" y="0"/>
                <a:ext cx="1014383" cy="1490412"/>
              </a:xfrm>
              <a:prstGeom prst="roundRect">
                <a:avLst>
                  <a:gd name="adj" fmla="val 12134"/>
                </a:avLst>
              </a:prstGeom>
              <a:solidFill>
                <a:srgbClr val="163048"/>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7897" name="KSO_GN2"/>
              <p:cNvSpPr>
                <a:spLocks noChangeArrowheads="1"/>
              </p:cNvSpPr>
              <p:nvPr/>
            </p:nvSpPr>
            <p:spPr bwMode="auto">
              <a:xfrm rot="1132031">
                <a:off x="43080" y="31875"/>
                <a:ext cx="931612" cy="1428311"/>
              </a:xfrm>
              <a:prstGeom prst="roundRect">
                <a:avLst>
                  <a:gd name="adj" fmla="val 12134"/>
                </a:avLst>
              </a:prstGeom>
              <a:noFill/>
              <a:ln w="25400">
                <a:solidFill>
                  <a:srgbClr val="FFFFFF"/>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400" b="0" i="0" u="none" strike="noStrike" kern="1200" cap="none" spc="0" normalizeH="0" baseline="0" noProof="0" dirty="0">
                    <a:ln>
                      <a:noFill/>
                    </a:ln>
                    <a:solidFill>
                      <a:srgbClr val="FFFFFF"/>
                    </a:solidFill>
                    <a:effectLst/>
                    <a:uLnTx/>
                    <a:uFillTx/>
                    <a:latin typeface="Impact" panose="020B0806030902050204" pitchFamily="34" charset="0"/>
                    <a:ea typeface="Gungsuh" panose="02030600000101010101" pitchFamily="18" charset="-127"/>
                    <a:cs typeface="+mn-cs"/>
                  </a:rPr>
                  <a:t>02</a:t>
                </a:r>
                <a:endParaRPr kumimoji="0" lang="zh-CN" altLang="en-US" sz="6400" b="0" i="0" u="none" strike="noStrike" kern="1200" cap="none" spc="0" normalizeH="0" baseline="0" noProof="0" dirty="0">
                  <a:ln>
                    <a:noFill/>
                  </a:ln>
                  <a:solidFill>
                    <a:srgbClr val="FFFFFF"/>
                  </a:solidFill>
                  <a:effectLst/>
                  <a:uLnTx/>
                  <a:uFillTx/>
                  <a:latin typeface="Impact" panose="020B0806030902050204" pitchFamily="34" charset="0"/>
                  <a:ea typeface="Gungsuh" panose="02030600000101010101" pitchFamily="18" charset="-127"/>
                  <a:cs typeface="+mn-cs"/>
                </a:endParaRPr>
              </a:p>
            </p:txBody>
          </p:sp>
        </p:grpSp>
        <p:sp>
          <p:nvSpPr>
            <p:cNvPr id="37895" name="圆角矩形 26"/>
            <p:cNvSpPr/>
            <p:nvPr/>
          </p:nvSpPr>
          <p:spPr bwMode="auto">
            <a:xfrm rot="1132031">
              <a:off x="0" y="832988"/>
              <a:ext cx="1014383" cy="634430"/>
            </a:xfrm>
            <a:custGeom>
              <a:avLst/>
              <a:gdLst>
                <a:gd name="T0" fmla="*/ 0 w 1321797"/>
                <a:gd name="T1" fmla="*/ 266030 h 826698"/>
                <a:gd name="T2" fmla="*/ 778465 w 1321797"/>
                <a:gd name="T3" fmla="*/ 0 h 826698"/>
                <a:gd name="T4" fmla="*/ 778465 w 1321797"/>
                <a:gd name="T5" fmla="*/ 392435 h 826698"/>
                <a:gd name="T6" fmla="*/ 684022 w 1321797"/>
                <a:gd name="T7" fmla="*/ 486878 h 826698"/>
                <a:gd name="T8" fmla="*/ 94443 w 1321797"/>
                <a:gd name="T9" fmla="*/ 486878 h 826698"/>
                <a:gd name="T10" fmla="*/ 0 w 1321797"/>
                <a:gd name="T11" fmla="*/ 392435 h 826698"/>
                <a:gd name="T12" fmla="*/ 0 w 1321797"/>
                <a:gd name="T13" fmla="*/ 266030 h 826698"/>
                <a:gd name="T14" fmla="*/ 0 60000 65536"/>
                <a:gd name="T15" fmla="*/ 0 60000 65536"/>
                <a:gd name="T16" fmla="*/ 0 60000 65536"/>
                <a:gd name="T17" fmla="*/ 0 60000 65536"/>
                <a:gd name="T18" fmla="*/ 0 60000 65536"/>
                <a:gd name="T19" fmla="*/ 0 60000 65536"/>
                <a:gd name="T20" fmla="*/ 0 60000 65536"/>
                <a:gd name="T21" fmla="*/ 0 w 1321797"/>
                <a:gd name="T22" fmla="*/ 0 h 826698"/>
                <a:gd name="T23" fmla="*/ 1321797 w 1321797"/>
                <a:gd name="T24" fmla="*/ 826698 h 8266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1797" h="826698">
                  <a:moveTo>
                    <a:pt x="0" y="451707"/>
                  </a:moveTo>
                  <a:lnTo>
                    <a:pt x="1321797" y="0"/>
                  </a:lnTo>
                  <a:lnTo>
                    <a:pt x="1321797" y="666338"/>
                  </a:lnTo>
                  <a:cubicBezTo>
                    <a:pt x="1321797" y="754902"/>
                    <a:pt x="1250001" y="826698"/>
                    <a:pt x="1161437" y="826698"/>
                  </a:cubicBezTo>
                  <a:lnTo>
                    <a:pt x="160360" y="826698"/>
                  </a:lnTo>
                  <a:cubicBezTo>
                    <a:pt x="71796" y="826698"/>
                    <a:pt x="0" y="754902"/>
                    <a:pt x="0" y="666338"/>
                  </a:cubicBezTo>
                  <a:lnTo>
                    <a:pt x="0" y="451707"/>
                  </a:lnTo>
                  <a:close/>
                </a:path>
              </a:pathLst>
            </a:custGeom>
            <a:blipFill dpi="0" rotWithShape="1">
              <a:blip r:embed="rId2">
                <a:alphaModFix amt="66000"/>
              </a:blip>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sp>
        <p:nvSpPr>
          <p:cNvPr id="37893" name="KSO_GT2"/>
          <p:cNvSpPr txBox="1">
            <a:spLocks noChangeArrowheads="1"/>
          </p:cNvSpPr>
          <p:nvPr/>
        </p:nvSpPr>
        <p:spPr bwMode="auto">
          <a:xfrm>
            <a:off x="4321175" y="2967557"/>
            <a:ext cx="6523443" cy="53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4000" b="1" dirty="0">
                <a:solidFill>
                  <a:srgbClr val="FFC000"/>
                </a:solidFill>
                <a:latin typeface="微软雅黑" panose="020B0503020204020204" pitchFamily="34" charset="-122"/>
                <a:ea typeface="微软雅黑" panose="020B0503020204020204" pitchFamily="34" charset="-122"/>
                <a:cs typeface="Segoe UI" panose="020B0502040204020203" pitchFamily="34" charset="0"/>
              </a:rPr>
              <a:t>ECR</a:t>
            </a:r>
            <a:r>
              <a:rPr kumimoji="0" lang="zh-CN" altLang="en-US" sz="4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Segoe UI" panose="020B0502040204020203" pitchFamily="34" charset="0"/>
              </a:rPr>
              <a:t>离子源</a:t>
            </a:r>
            <a:endParaRPr kumimoji="0" lang="en-US" altLang="zh-CN" sz="4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pic>
        <p:nvPicPr>
          <p:cNvPr id="3" name="图片 2">
            <a:extLst>
              <a:ext uri="{FF2B5EF4-FFF2-40B4-BE49-F238E27FC236}">
                <a16:creationId xmlns:a16="http://schemas.microsoft.com/office/drawing/2014/main" id="{F9BCDF76-C540-466B-94CA-5A1C29E10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19526" cy="990607"/>
          </a:xfrm>
          <a:prstGeom prst="rect">
            <a:avLst/>
          </a:prstGeom>
        </p:spPr>
      </p:pic>
    </p:spTree>
    <p:extLst>
      <p:ext uri="{BB962C8B-B14F-4D97-AF65-F5344CB8AC3E}">
        <p14:creationId xmlns:p14="http://schemas.microsoft.com/office/powerpoint/2010/main" val="2849542017"/>
      </p:ext>
    </p:extLst>
  </p:cSld>
  <p:clrMapOvr>
    <a:masterClrMapping/>
  </p:clrMapOvr>
  <p:transition spd="med">
    <p:fade/>
  </p:transition>
</p:sld>
</file>

<file path=ppt/theme/theme1.xml><?xml version="1.0" encoding="utf-8"?>
<a:theme xmlns:a="http://schemas.openxmlformats.org/drawingml/2006/main" name="第一PPT，www.1ppt.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TotalTime>
  <Words>582</Words>
  <Application>Microsoft Macintosh PowerPoint</Application>
  <PresentationFormat>Widescreen</PresentationFormat>
  <Paragraphs>123</Paragraphs>
  <Slides>19</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微软雅黑</vt:lpstr>
      <vt:lpstr>微软雅黑</vt:lpstr>
      <vt:lpstr>Arial</vt:lpstr>
      <vt:lpstr>Calibri</vt:lpstr>
      <vt:lpstr>Calibri Light</vt:lpstr>
      <vt:lpstr>Cambria Math</vt:lpstr>
      <vt:lpstr>Impact</vt:lpstr>
      <vt:lpstr>第一PPT，www.1ppt.com</vt:lpstr>
      <vt:lpstr>第一PPT，www.1ppt.com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国内第四代先进光源分布</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蓝色简洁</dc:title>
  <dc:creator>第一PPT</dc:creator>
  <cp:keywords>www.1ppt.com</cp:keywords>
  <cp:lastModifiedBy>Xingguang Liu</cp:lastModifiedBy>
  <cp:revision>968</cp:revision>
  <dcterms:created xsi:type="dcterms:W3CDTF">2014-06-29T11:45:00Z</dcterms:created>
  <dcterms:modified xsi:type="dcterms:W3CDTF">2024-11-11T10:08:35Z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2052-11.8.2.10393</vt:lpwstr>
  </property>
</Properties>
</file>