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1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91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8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17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4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93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8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4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87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95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4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87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9267-4E83-41BF-950E-E1C3D4591351}" type="datetimeFigureOut">
              <a:rPr lang="zh-CN" altLang="en-US" smtClean="0"/>
              <a:t>2024-8-20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5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Progress of CEPC ref-TDR TDAQ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u="sng" dirty="0" smtClean="0"/>
          </a:p>
          <a:p>
            <a:r>
              <a:rPr lang="en-US" altLang="zh-CN" dirty="0" err="1" smtClean="0"/>
              <a:t>Fei</a:t>
            </a:r>
            <a:r>
              <a:rPr lang="en-US" altLang="zh-CN" dirty="0" smtClean="0"/>
              <a:t> Li, Jinzhou Zhao, </a:t>
            </a:r>
            <a:r>
              <a:rPr lang="en-US" altLang="zh-CN" dirty="0" err="1" smtClean="0"/>
              <a:t>Xiaolu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Ji</a:t>
            </a:r>
            <a:r>
              <a:rPr lang="en-US" altLang="zh-CN" dirty="0" smtClean="0"/>
              <a:t>  </a:t>
            </a:r>
          </a:p>
          <a:p>
            <a:r>
              <a:rPr lang="en-US" altLang="zh-CN" dirty="0" smtClean="0"/>
              <a:t>2024.8.19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99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Periodic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3575"/>
          </a:xfrm>
        </p:spPr>
        <p:txBody>
          <a:bodyPr>
            <a:normAutofit/>
          </a:bodyPr>
          <a:lstStyle/>
          <a:p>
            <a:r>
              <a:rPr lang="en-US" altLang="zh-CN" dirty="0"/>
              <a:t>Editor </a:t>
            </a:r>
            <a:r>
              <a:rPr lang="en-US" altLang="zh-CN" dirty="0" smtClean="0"/>
              <a:t>bi-weekly meeting(Mon. afternoon)</a:t>
            </a:r>
            <a:endParaRPr lang="en-US" altLang="zh-CN" dirty="0"/>
          </a:p>
          <a:p>
            <a:pPr lvl="1"/>
            <a:r>
              <a:rPr lang="en-US" altLang="zh-CN" dirty="0" smtClean="0"/>
              <a:t>2024.8.5, meeting schedule, work plan</a:t>
            </a:r>
            <a:endParaRPr lang="en-US" altLang="zh-CN" dirty="0"/>
          </a:p>
          <a:p>
            <a:pPr lvl="1"/>
            <a:r>
              <a:rPr lang="en-US" altLang="zh-CN" dirty="0" smtClean="0"/>
              <a:t>2024.8.19, TDR outline v3, physics requirements and simulation status</a:t>
            </a:r>
          </a:p>
          <a:p>
            <a:r>
              <a:rPr lang="en-US" altLang="zh-CN" dirty="0" smtClean="0"/>
              <a:t>Project group bi-weekly meeting(Mon. afternoon)</a:t>
            </a:r>
          </a:p>
          <a:p>
            <a:pPr lvl="1"/>
            <a:r>
              <a:rPr lang="en-US" altLang="zh-CN" dirty="0"/>
              <a:t>2024.8.12 </a:t>
            </a:r>
          </a:p>
          <a:p>
            <a:pPr lvl="1"/>
            <a:r>
              <a:rPr lang="en-US" altLang="zh-CN" dirty="0"/>
              <a:t>R</a:t>
            </a:r>
            <a:r>
              <a:rPr lang="en-US" altLang="zh-CN" dirty="0" smtClean="0"/>
              <a:t>eview </a:t>
            </a:r>
            <a:r>
              <a:rPr lang="en-US" altLang="zh-CN" dirty="0"/>
              <a:t>talk </a:t>
            </a:r>
            <a:r>
              <a:rPr lang="en-US" altLang="zh-CN" dirty="0" smtClean="0"/>
              <a:t>recall and discussion</a:t>
            </a:r>
            <a:endParaRPr lang="en-US" altLang="zh-CN" dirty="0"/>
          </a:p>
          <a:p>
            <a:pPr lvl="1"/>
            <a:r>
              <a:rPr lang="en-US" altLang="zh-CN" dirty="0" smtClean="0"/>
              <a:t>Work dividing</a:t>
            </a:r>
          </a:p>
          <a:p>
            <a:r>
              <a:rPr lang="en-US" altLang="zh-CN" dirty="0" err="1"/>
              <a:t>Elec</a:t>
            </a:r>
            <a:r>
              <a:rPr lang="en-US" altLang="zh-CN" dirty="0"/>
              <a:t>-TDAQ joint weekly meeting(Thu. morning)</a:t>
            </a:r>
          </a:p>
          <a:p>
            <a:r>
              <a:rPr lang="en-US" altLang="zh-CN" dirty="0" smtClean="0"/>
              <a:t>RADAR software bi-weekly meeting(Fri. morning)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268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Build Working Group(8 staff </a:t>
            </a:r>
            <a:r>
              <a:rPr lang="en-US" altLang="zh-CN" dirty="0"/>
              <a:t>+ </a:t>
            </a:r>
            <a:r>
              <a:rPr lang="en-US" altLang="zh-CN" dirty="0"/>
              <a:t>7</a:t>
            </a:r>
            <a:r>
              <a:rPr lang="en-US" altLang="zh-CN" dirty="0" smtClean="0"/>
              <a:t> </a:t>
            </a:r>
            <a:r>
              <a:rPr lang="en-US" altLang="zh-CN" dirty="0" smtClean="0"/>
              <a:t>students)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Trigger simulation and algorithm(1)</a:t>
            </a:r>
          </a:p>
          <a:p>
            <a:pPr lvl="1"/>
            <a:r>
              <a:rPr lang="en-US" altLang="zh-CN" dirty="0" err="1" smtClean="0">
                <a:solidFill>
                  <a:srgbClr val="00B050"/>
                </a:solidFill>
              </a:rPr>
              <a:t>Boping</a:t>
            </a:r>
            <a:r>
              <a:rPr lang="en-US" altLang="zh-CN" dirty="0" smtClean="0">
                <a:solidFill>
                  <a:srgbClr val="00B050"/>
                </a:solidFill>
              </a:rPr>
              <a:t> Chen</a:t>
            </a:r>
          </a:p>
          <a:p>
            <a:r>
              <a:rPr lang="en-US" altLang="zh-CN" dirty="0" smtClean="0"/>
              <a:t>Generic hardware trigger(3+1)</a:t>
            </a:r>
            <a:endParaRPr lang="en-US" altLang="zh-CN" dirty="0"/>
          </a:p>
          <a:p>
            <a:pPr lvl="1"/>
            <a:r>
              <a:rPr lang="en-US" altLang="zh-CN" dirty="0" err="1" smtClean="0"/>
              <a:t>Jingzhou</a:t>
            </a:r>
            <a:r>
              <a:rPr lang="en-US" altLang="zh-CN" dirty="0" smtClean="0"/>
              <a:t> Zhao, </a:t>
            </a:r>
            <a:r>
              <a:rPr lang="en-US" altLang="zh-CN" dirty="0" smtClean="0">
                <a:solidFill>
                  <a:srgbClr val="00B050"/>
                </a:solidFill>
              </a:rPr>
              <a:t>Sheng Dong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00B050"/>
                </a:solidFill>
              </a:rPr>
              <a:t>Dong Liu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Zhenan</a:t>
            </a:r>
            <a:r>
              <a:rPr lang="en-US" altLang="zh-CN" dirty="0" smtClean="0"/>
              <a:t> Liu</a:t>
            </a:r>
            <a:endParaRPr lang="en-US" altLang="zh-CN" dirty="0"/>
          </a:p>
          <a:p>
            <a:r>
              <a:rPr lang="en-US" altLang="zh-CN" dirty="0" smtClean="0">
                <a:solidFill>
                  <a:srgbClr val="00B050"/>
                </a:solidFill>
              </a:rPr>
              <a:t>RDMA readout protocol(1+1.5)</a:t>
            </a:r>
          </a:p>
          <a:p>
            <a:pPr lvl="1"/>
            <a:r>
              <a:rPr lang="en-US" altLang="zh-CN" dirty="0" err="1" smtClean="0"/>
              <a:t>Hongyu</a:t>
            </a:r>
            <a:r>
              <a:rPr lang="en-US" altLang="zh-CN" dirty="0" smtClean="0"/>
              <a:t> Zhang, Chang Xu(FPGA), </a:t>
            </a:r>
            <a:r>
              <a:rPr lang="en-US" altLang="zh-CN" dirty="0" err="1" smtClean="0">
                <a:solidFill>
                  <a:srgbClr val="00B050"/>
                </a:solidFill>
              </a:rPr>
              <a:t>Xiangyi</a:t>
            </a:r>
            <a:r>
              <a:rPr lang="en-US" altLang="zh-CN" dirty="0" smtClean="0">
                <a:solidFill>
                  <a:srgbClr val="00B050"/>
                </a:solidFill>
              </a:rPr>
              <a:t> Mu</a:t>
            </a:r>
            <a:r>
              <a:rPr lang="en-US" altLang="zh-CN" dirty="0" smtClean="0"/>
              <a:t>(Host</a:t>
            </a:r>
            <a:r>
              <a:rPr lang="en-US" altLang="zh-CN" dirty="0" smtClean="0"/>
              <a:t>), </a:t>
            </a:r>
            <a:r>
              <a:rPr lang="en-US" altLang="zh-CN" dirty="0" err="1" smtClean="0">
                <a:solidFill>
                  <a:srgbClr val="00B050"/>
                </a:solidFill>
              </a:rPr>
              <a:t>ShengDong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en-US" altLang="zh-CN" dirty="0" smtClean="0"/>
              <a:t>Memory based distributed file system(1+1)</a:t>
            </a:r>
          </a:p>
          <a:p>
            <a:pPr lvl="1"/>
            <a:r>
              <a:rPr lang="en-US" altLang="zh-CN" dirty="0" err="1" smtClean="0"/>
              <a:t>Minhao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Hangchang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/>
              <a:t>RADAR </a:t>
            </a:r>
            <a:r>
              <a:rPr lang="en-US" altLang="zh-CN" dirty="0" smtClean="0"/>
              <a:t>software framework/Heterogeneous computing(2+3.5)</a:t>
            </a:r>
          </a:p>
          <a:p>
            <a:pPr lvl="1"/>
            <a:r>
              <a:rPr lang="en-US" altLang="zh-CN" dirty="0" err="1" smtClean="0"/>
              <a:t>Fei</a:t>
            </a:r>
            <a:r>
              <a:rPr lang="en-US" altLang="zh-CN" dirty="0" smtClean="0"/>
              <a:t> Li + </a:t>
            </a:r>
            <a:r>
              <a:rPr lang="en-US" altLang="zh-CN" dirty="0" err="1" smtClean="0"/>
              <a:t>Xiaolu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Ji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Xu Zhang(framework/algorithm)+ </a:t>
            </a:r>
            <a:r>
              <a:rPr lang="en-US" altLang="zh-CN" dirty="0" err="1" smtClean="0"/>
              <a:t>Pengfei</a:t>
            </a:r>
            <a:r>
              <a:rPr lang="en-US" altLang="zh-CN" dirty="0" smtClean="0"/>
              <a:t> Xiao(GPU/CPU) + </a:t>
            </a:r>
            <a:r>
              <a:rPr lang="en-US" altLang="zh-CN" dirty="0" err="1" smtClean="0">
                <a:solidFill>
                  <a:srgbClr val="00B050"/>
                </a:solidFill>
              </a:rPr>
              <a:t>Xiangyi</a:t>
            </a:r>
            <a:r>
              <a:rPr lang="en-US" altLang="zh-CN" dirty="0" smtClean="0">
                <a:solidFill>
                  <a:srgbClr val="00B050"/>
                </a:solidFill>
              </a:rPr>
              <a:t> Mu </a:t>
            </a:r>
            <a:r>
              <a:rPr lang="en-US" altLang="zh-CN" dirty="0" smtClean="0"/>
              <a:t>+ </a:t>
            </a:r>
            <a:r>
              <a:rPr lang="en-US" altLang="zh-CN" dirty="0" smtClean="0">
                <a:solidFill>
                  <a:srgbClr val="00B050"/>
                </a:solidFill>
              </a:rPr>
              <a:t>Yuan Shi</a:t>
            </a:r>
            <a:endParaRPr lang="en-US" altLang="zh-CN" dirty="0">
              <a:solidFill>
                <a:srgbClr val="00B05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356411" y="33782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DRD7.5b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356411" y="2641600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DRD7.5c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356410" y="4927600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DRD7.5a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TDR Outline v3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392793"/>
            <a:ext cx="6540078" cy="5371343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altLang="zh-CN" b="1" dirty="0"/>
              <a:t>Introduction </a:t>
            </a:r>
            <a:endParaRPr lang="zh-CN" altLang="zh-CN" dirty="0"/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Physics Motivation </a:t>
            </a:r>
            <a:endParaRPr lang="zh-CN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Physics Signatures with sub-detectors</a:t>
            </a:r>
            <a:endParaRPr lang="zh-CN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/>
              <a:t>Physics requirements </a:t>
            </a:r>
            <a:endParaRPr lang="zh-CN" altLang="zh-CN" dirty="0"/>
          </a:p>
          <a:p>
            <a:pPr lvl="1"/>
            <a:r>
              <a:rPr lang="en-US" altLang="zh-CN" b="1" dirty="0"/>
              <a:t>Requirements and design considerations </a:t>
            </a:r>
            <a:endParaRPr lang="zh-CN" altLang="zh-CN" b="1" dirty="0"/>
          </a:p>
          <a:p>
            <a:pPr lvl="2"/>
            <a:r>
              <a:rPr lang="en-US" altLang="zh-CN" dirty="0"/>
              <a:t>Event rate estimation &amp; background rate estimation </a:t>
            </a:r>
            <a:endParaRPr lang="zh-CN" altLang="zh-CN" dirty="0"/>
          </a:p>
          <a:p>
            <a:pPr lvl="2"/>
            <a:r>
              <a:rPr lang="en-US" altLang="zh-CN" dirty="0"/>
              <a:t>Trigger requirements for sub-detectors</a:t>
            </a:r>
            <a:endParaRPr lang="zh-CN" altLang="zh-CN" dirty="0"/>
          </a:p>
          <a:p>
            <a:pPr lvl="2"/>
            <a:r>
              <a:rPr lang="en-US" altLang="zh-CN" dirty="0"/>
              <a:t>TDAQ Interface with electronics</a:t>
            </a:r>
            <a:endParaRPr lang="zh-CN" altLang="zh-CN" dirty="0"/>
          </a:p>
          <a:p>
            <a:pPr lvl="2"/>
            <a:r>
              <a:rPr lang="en-US" altLang="zh-CN" dirty="0"/>
              <a:t>TDAQ policy consideration</a:t>
            </a:r>
            <a:endParaRPr lang="zh-CN" altLang="zh-CN" dirty="0"/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Trigger primitives generation and trigger algorithms</a:t>
            </a:r>
            <a:endParaRPr lang="zh-CN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Sub-detectors primitives</a:t>
            </a:r>
            <a:endParaRPr lang="zh-CN" altLang="zh-CN" sz="1800" dirty="0">
              <a:solidFill>
                <a:srgbClr val="FF0000"/>
              </a:solidFill>
            </a:endParaRPr>
          </a:p>
          <a:p>
            <a:pPr lvl="2"/>
            <a:r>
              <a:rPr lang="en-US" altLang="zh-CN" dirty="0"/>
              <a:t>System architecture</a:t>
            </a:r>
            <a:endParaRPr lang="zh-CN" altLang="zh-CN" sz="1800" dirty="0"/>
          </a:p>
          <a:p>
            <a:pPr lvl="2"/>
            <a:r>
              <a:rPr lang="en-US" altLang="zh-CN" dirty="0"/>
              <a:t>Reconstruction algorithms</a:t>
            </a:r>
            <a:endParaRPr lang="zh-CN" altLang="zh-CN" sz="1800" dirty="0"/>
          </a:p>
          <a:p>
            <a:pPr lvl="2"/>
            <a:r>
              <a:rPr lang="en-US" altLang="zh-CN" dirty="0"/>
              <a:t>Implementation, latency and data volumes</a:t>
            </a:r>
            <a:endParaRPr lang="zh-CN" altLang="zh-CN" sz="1800" dirty="0"/>
          </a:p>
          <a:p>
            <a:pPr lvl="2"/>
            <a:r>
              <a:rPr lang="en-US" altLang="zh-CN" dirty="0"/>
              <a:t>Summary of trigger input bandwidth and latency</a:t>
            </a:r>
            <a:endParaRPr lang="zh-CN" altLang="zh-CN" sz="1800" dirty="0"/>
          </a:p>
          <a:p>
            <a:pPr lvl="2"/>
            <a:r>
              <a:rPr lang="en-US" altLang="zh-CN" dirty="0"/>
              <a:t>Triggering on </a:t>
            </a:r>
            <a:r>
              <a:rPr lang="en-US" altLang="zh-CN" dirty="0" smtClean="0"/>
              <a:t>particles</a:t>
            </a:r>
            <a:endParaRPr lang="zh-CN" altLang="zh-CN" sz="1800" dirty="0"/>
          </a:p>
          <a:p>
            <a:pPr lvl="2"/>
            <a:r>
              <a:rPr lang="en-US" altLang="zh-CN" dirty="0"/>
              <a:t>Vertex reconstruction</a:t>
            </a:r>
            <a:endParaRPr lang="zh-CN" altLang="zh-CN" sz="1800" dirty="0"/>
          </a:p>
          <a:p>
            <a:pPr lvl="2"/>
            <a:r>
              <a:rPr lang="en-US" altLang="zh-CN" dirty="0"/>
              <a:t>Global trigger algorithms</a:t>
            </a:r>
            <a:endParaRPr lang="zh-CN" altLang="zh-CN" sz="1800" dirty="0"/>
          </a:p>
          <a:p>
            <a:pPr lvl="2"/>
            <a:r>
              <a:rPr lang="en-US" altLang="zh-CN" dirty="0"/>
              <a:t>Level-1 trigger menu</a:t>
            </a:r>
            <a:endParaRPr lang="zh-CN" altLang="zh-CN" sz="1800" dirty="0"/>
          </a:p>
          <a:p>
            <a:pPr lvl="1"/>
            <a:r>
              <a:rPr lang="en-US" altLang="zh-CN" b="1" dirty="0" smtClean="0"/>
              <a:t>Hardware Trigger System</a:t>
            </a:r>
            <a:endParaRPr lang="zh-CN" altLang="zh-CN" dirty="0"/>
          </a:p>
          <a:p>
            <a:pPr lvl="2"/>
            <a:r>
              <a:rPr lang="en-US" altLang="zh-CN" dirty="0" smtClean="0"/>
              <a:t>Hardware </a:t>
            </a:r>
            <a:r>
              <a:rPr lang="en-US" altLang="zh-CN" dirty="0"/>
              <a:t>trigger strategy</a:t>
            </a:r>
            <a:endParaRPr lang="zh-CN" altLang="zh-CN" dirty="0"/>
          </a:p>
          <a:p>
            <a:pPr lvl="2"/>
            <a:r>
              <a:rPr lang="en-US" altLang="zh-CN" dirty="0" smtClean="0"/>
              <a:t>Electronics </a:t>
            </a:r>
            <a:r>
              <a:rPr lang="en-US" altLang="zh-CN" dirty="0"/>
              <a:t>interface </a:t>
            </a:r>
            <a:endParaRPr lang="zh-CN" altLang="zh-CN" dirty="0"/>
          </a:p>
          <a:p>
            <a:pPr lvl="2"/>
            <a:r>
              <a:rPr lang="en-US" altLang="zh-CN" dirty="0" smtClean="0"/>
              <a:t>Trigger Board</a:t>
            </a:r>
          </a:p>
          <a:p>
            <a:pPr lvl="2"/>
            <a:r>
              <a:rPr lang="en-US" altLang="zh-CN" dirty="0"/>
              <a:t>Trigger Control and </a:t>
            </a:r>
            <a:r>
              <a:rPr lang="en-US" altLang="zh-CN" dirty="0" smtClean="0"/>
              <a:t>Distribution</a:t>
            </a:r>
            <a:endParaRPr lang="zh-CN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146464" y="1477574"/>
            <a:ext cx="6045535" cy="5286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zh-CN" b="1" dirty="0">
                <a:solidFill>
                  <a:srgbClr val="FF0000"/>
                </a:solidFill>
              </a:rPr>
              <a:t>Software and high level trigger</a:t>
            </a:r>
            <a:endParaRPr lang="zh-CN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b="1" dirty="0" smtClean="0"/>
              <a:t>Data Acquisition</a:t>
            </a:r>
            <a:endParaRPr lang="zh-CN" altLang="zh-CN" dirty="0" smtClean="0"/>
          </a:p>
          <a:p>
            <a:pPr lvl="2"/>
            <a:r>
              <a:rPr lang="en-US" altLang="zh-CN" dirty="0"/>
              <a:t>Requirements</a:t>
            </a:r>
            <a:endParaRPr lang="zh-CN" altLang="zh-CN" dirty="0"/>
          </a:p>
          <a:p>
            <a:pPr lvl="2"/>
            <a:r>
              <a:rPr lang="en-US" altLang="zh-CN" dirty="0"/>
              <a:t>Overview of System Functionality </a:t>
            </a:r>
            <a:endParaRPr lang="zh-CN" altLang="zh-CN" dirty="0"/>
          </a:p>
          <a:p>
            <a:pPr lvl="2"/>
            <a:r>
              <a:rPr lang="en-US" altLang="zh-CN" dirty="0"/>
              <a:t>Detector Readout</a:t>
            </a:r>
            <a:endParaRPr lang="zh-CN" altLang="zh-CN" dirty="0"/>
          </a:p>
          <a:p>
            <a:pPr lvl="2"/>
            <a:r>
              <a:rPr lang="en-US" altLang="zh-CN" dirty="0"/>
              <a:t>Dataflow</a:t>
            </a:r>
            <a:endParaRPr lang="zh-CN" altLang="zh-CN" dirty="0"/>
          </a:p>
          <a:p>
            <a:pPr lvl="2"/>
            <a:r>
              <a:rPr lang="en-US" altLang="zh-CN" dirty="0"/>
              <a:t>Network</a:t>
            </a:r>
            <a:endParaRPr lang="zh-CN" altLang="zh-CN" dirty="0"/>
          </a:p>
          <a:p>
            <a:pPr lvl="2"/>
            <a:r>
              <a:rPr lang="en-US" altLang="zh-CN" dirty="0"/>
              <a:t>Online Software</a:t>
            </a:r>
            <a:endParaRPr lang="zh-CN" altLang="zh-CN" dirty="0"/>
          </a:p>
          <a:p>
            <a:pPr lvl="1"/>
            <a:r>
              <a:rPr lang="en-US" altLang="zh-CN" b="1" dirty="0" smtClean="0"/>
              <a:t>Detector </a:t>
            </a:r>
            <a:r>
              <a:rPr lang="en-US" altLang="zh-CN" b="1" dirty="0"/>
              <a:t>Control System</a:t>
            </a:r>
            <a:endParaRPr lang="zh-CN" altLang="zh-CN" dirty="0"/>
          </a:p>
          <a:p>
            <a:pPr lvl="2"/>
            <a:r>
              <a:rPr lang="en-US" altLang="zh-CN" dirty="0"/>
              <a:t>Requirements on sub-detectors</a:t>
            </a:r>
            <a:endParaRPr lang="zh-CN" altLang="zh-CN" dirty="0"/>
          </a:p>
          <a:p>
            <a:pPr lvl="2"/>
            <a:r>
              <a:rPr lang="en-US" altLang="zh-CN" dirty="0"/>
              <a:t>On-detector monitoring consideration </a:t>
            </a:r>
            <a:endParaRPr lang="zh-CN" altLang="zh-CN" dirty="0"/>
          </a:p>
          <a:p>
            <a:pPr lvl="2"/>
            <a:r>
              <a:rPr lang="en-US" altLang="zh-CN" dirty="0"/>
              <a:t>On-detector slow control consideration </a:t>
            </a:r>
            <a:endParaRPr lang="zh-CN" altLang="zh-CN" dirty="0"/>
          </a:p>
          <a:p>
            <a:pPr lvl="2"/>
            <a:r>
              <a:rPr lang="en-US" altLang="zh-CN" dirty="0"/>
              <a:t>Electronics monitoring and control consideration</a:t>
            </a:r>
            <a:endParaRPr lang="zh-CN" altLang="zh-CN" dirty="0"/>
          </a:p>
          <a:p>
            <a:pPr lvl="1"/>
            <a:r>
              <a:rPr lang="en-US" altLang="zh-CN" b="1" dirty="0"/>
              <a:t>Experiment Control System</a:t>
            </a:r>
            <a:endParaRPr lang="zh-CN" altLang="zh-CN" dirty="0"/>
          </a:p>
          <a:p>
            <a:pPr lvl="2"/>
            <a:r>
              <a:rPr lang="en-US" altLang="zh-CN" dirty="0"/>
              <a:t>Requirements </a:t>
            </a:r>
            <a:endParaRPr lang="zh-CN" altLang="zh-CN" dirty="0"/>
          </a:p>
          <a:p>
            <a:pPr lvl="2"/>
            <a:r>
              <a:rPr lang="en-US" altLang="zh-CN" dirty="0"/>
              <a:t>Online Data Center</a:t>
            </a:r>
            <a:endParaRPr lang="zh-CN" altLang="zh-CN" dirty="0"/>
          </a:p>
          <a:p>
            <a:pPr lvl="2"/>
            <a:r>
              <a:rPr lang="en-US" altLang="zh-CN" dirty="0"/>
              <a:t>IT Infrastructure and Systems</a:t>
            </a:r>
            <a:endParaRPr lang="zh-CN" altLang="zh-CN" dirty="0"/>
          </a:p>
          <a:p>
            <a:pPr lvl="2"/>
            <a:r>
              <a:rPr lang="en-US" altLang="zh-CN" dirty="0"/>
              <a:t>Control Network</a:t>
            </a:r>
            <a:endParaRPr lang="zh-CN" altLang="zh-CN" dirty="0"/>
          </a:p>
          <a:p>
            <a:pPr lvl="2"/>
            <a:r>
              <a:rPr lang="en-US" altLang="zh-CN" dirty="0"/>
              <a:t>Operating Systems</a:t>
            </a:r>
            <a:endParaRPr lang="zh-CN" altLang="zh-CN" dirty="0"/>
          </a:p>
          <a:p>
            <a:pPr lvl="2"/>
            <a:r>
              <a:rPr lang="en-US" altLang="zh-CN" dirty="0" smtClean="0"/>
              <a:t>Core </a:t>
            </a:r>
            <a:r>
              <a:rPr lang="en-US" altLang="zh-CN" dirty="0"/>
              <a:t>Computing Services </a:t>
            </a:r>
            <a:endParaRPr lang="zh-CN" altLang="zh-CN" dirty="0"/>
          </a:p>
          <a:p>
            <a:pPr lvl="1"/>
            <a:r>
              <a:rPr lang="en-US" altLang="zh-CN" b="1" dirty="0" smtClean="0"/>
              <a:t> </a:t>
            </a:r>
            <a:r>
              <a:rPr lang="en-US" altLang="zh-CN" b="1" dirty="0"/>
              <a:t>Summary </a:t>
            </a:r>
            <a:endParaRPr lang="zh-CN" altLang="zh-CN" dirty="0"/>
          </a:p>
          <a:p>
            <a:pPr lvl="2"/>
            <a:r>
              <a:rPr lang="en-US" altLang="zh-CN" dirty="0"/>
              <a:t>Summary on data volume </a:t>
            </a:r>
            <a:endParaRPr lang="zh-CN" altLang="zh-CN" dirty="0"/>
          </a:p>
          <a:p>
            <a:pPr lvl="2"/>
            <a:r>
              <a:rPr lang="en-US" altLang="zh-CN" dirty="0"/>
              <a:t>Summary on cost </a:t>
            </a:r>
            <a:endParaRPr lang="zh-CN" altLang="zh-CN" dirty="0"/>
          </a:p>
          <a:p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6528047" y="1556792"/>
            <a:ext cx="1" cy="4747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297</Words>
  <Application>Microsoft Office PowerPoint</Application>
  <PresentationFormat>宽屏</PresentationFormat>
  <Paragraphs>77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Progress of CEPC ref-TDR TDAQ</vt:lpstr>
      <vt:lpstr>Periodic Meeting</vt:lpstr>
      <vt:lpstr>Build Working Group(8 staff + 7 students)</vt:lpstr>
      <vt:lpstr>Update TDR Outline v3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refTDR TDAQ</dc:title>
  <dc:creator>lifei</dc:creator>
  <cp:lastModifiedBy>lifei</cp:lastModifiedBy>
  <cp:revision>51</cp:revision>
  <dcterms:created xsi:type="dcterms:W3CDTF">2024-07-09T00:55:31Z</dcterms:created>
  <dcterms:modified xsi:type="dcterms:W3CDTF">2024-08-20T03:23:06Z</dcterms:modified>
</cp:coreProperties>
</file>