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1"/>
  </p:sldMasterIdLst>
  <p:notesMasterIdLst>
    <p:notesMasterId r:id="rId25"/>
  </p:notesMasterIdLst>
  <p:sldIdLst>
    <p:sldId id="256" r:id="rId2"/>
    <p:sldId id="296" r:id="rId3"/>
    <p:sldId id="394" r:id="rId4"/>
    <p:sldId id="300" r:id="rId5"/>
    <p:sldId id="392" r:id="rId6"/>
    <p:sldId id="393" r:id="rId7"/>
    <p:sldId id="302" r:id="rId8"/>
    <p:sldId id="297" r:id="rId9"/>
    <p:sldId id="395" r:id="rId10"/>
    <p:sldId id="397" r:id="rId11"/>
    <p:sldId id="398" r:id="rId12"/>
    <p:sldId id="410" r:id="rId13"/>
    <p:sldId id="399" r:id="rId14"/>
    <p:sldId id="400" r:id="rId15"/>
    <p:sldId id="411" r:id="rId16"/>
    <p:sldId id="402" r:id="rId17"/>
    <p:sldId id="403" r:id="rId18"/>
    <p:sldId id="404" r:id="rId19"/>
    <p:sldId id="405" r:id="rId20"/>
    <p:sldId id="406" r:id="rId21"/>
    <p:sldId id="408" r:id="rId22"/>
    <p:sldId id="409" r:id="rId23"/>
    <p:sldId id="344" r:id="rId24"/>
  </p:sldIdLst>
  <p:sldSz cx="9288463" cy="5148263"/>
  <p:notesSz cx="6797675" cy="9872663"/>
  <p:defaultTextStyle>
    <a:defPPr>
      <a:defRPr lang="zh-CN"/>
    </a:defPPr>
    <a:lvl1pPr marL="0" algn="l" defTabSz="692932" rtl="0" eaLnBrk="1" latinLnBrk="0" hangingPunct="1">
      <a:defRPr sz="1364" kern="1200">
        <a:solidFill>
          <a:schemeClr val="tx1"/>
        </a:solidFill>
        <a:latin typeface="+mn-lt"/>
        <a:ea typeface="+mn-ea"/>
        <a:cs typeface="+mn-cs"/>
      </a:defRPr>
    </a:lvl1pPr>
    <a:lvl2pPr marL="346466" algn="l" defTabSz="692932" rtl="0" eaLnBrk="1" latinLnBrk="0" hangingPunct="1">
      <a:defRPr sz="1364" kern="1200">
        <a:solidFill>
          <a:schemeClr val="tx1"/>
        </a:solidFill>
        <a:latin typeface="+mn-lt"/>
        <a:ea typeface="+mn-ea"/>
        <a:cs typeface="+mn-cs"/>
      </a:defRPr>
    </a:lvl2pPr>
    <a:lvl3pPr marL="692932" algn="l" defTabSz="692932" rtl="0" eaLnBrk="1" latinLnBrk="0" hangingPunct="1">
      <a:defRPr sz="1364" kern="1200">
        <a:solidFill>
          <a:schemeClr val="tx1"/>
        </a:solidFill>
        <a:latin typeface="+mn-lt"/>
        <a:ea typeface="+mn-ea"/>
        <a:cs typeface="+mn-cs"/>
      </a:defRPr>
    </a:lvl3pPr>
    <a:lvl4pPr marL="1039398" algn="l" defTabSz="692932" rtl="0" eaLnBrk="1" latinLnBrk="0" hangingPunct="1">
      <a:defRPr sz="1364" kern="1200">
        <a:solidFill>
          <a:schemeClr val="tx1"/>
        </a:solidFill>
        <a:latin typeface="+mn-lt"/>
        <a:ea typeface="+mn-ea"/>
        <a:cs typeface="+mn-cs"/>
      </a:defRPr>
    </a:lvl4pPr>
    <a:lvl5pPr marL="1385865" algn="l" defTabSz="692932" rtl="0" eaLnBrk="1" latinLnBrk="0" hangingPunct="1">
      <a:defRPr sz="1364" kern="1200">
        <a:solidFill>
          <a:schemeClr val="tx1"/>
        </a:solidFill>
        <a:latin typeface="+mn-lt"/>
        <a:ea typeface="+mn-ea"/>
        <a:cs typeface="+mn-cs"/>
      </a:defRPr>
    </a:lvl5pPr>
    <a:lvl6pPr marL="1732331" algn="l" defTabSz="692932" rtl="0" eaLnBrk="1" latinLnBrk="0" hangingPunct="1">
      <a:defRPr sz="1364" kern="1200">
        <a:solidFill>
          <a:schemeClr val="tx1"/>
        </a:solidFill>
        <a:latin typeface="+mn-lt"/>
        <a:ea typeface="+mn-ea"/>
        <a:cs typeface="+mn-cs"/>
      </a:defRPr>
    </a:lvl6pPr>
    <a:lvl7pPr marL="2078797" algn="l" defTabSz="692932" rtl="0" eaLnBrk="1" latinLnBrk="0" hangingPunct="1">
      <a:defRPr sz="1364" kern="1200">
        <a:solidFill>
          <a:schemeClr val="tx1"/>
        </a:solidFill>
        <a:latin typeface="+mn-lt"/>
        <a:ea typeface="+mn-ea"/>
        <a:cs typeface="+mn-cs"/>
      </a:defRPr>
    </a:lvl7pPr>
    <a:lvl8pPr marL="2425263" algn="l" defTabSz="692932" rtl="0" eaLnBrk="1" latinLnBrk="0" hangingPunct="1">
      <a:defRPr sz="1364" kern="1200">
        <a:solidFill>
          <a:schemeClr val="tx1"/>
        </a:solidFill>
        <a:latin typeface="+mn-lt"/>
        <a:ea typeface="+mn-ea"/>
        <a:cs typeface="+mn-cs"/>
      </a:defRPr>
    </a:lvl8pPr>
    <a:lvl9pPr marL="2771729" algn="l" defTabSz="692932" rtl="0" eaLnBrk="1" latinLnBrk="0" hangingPunct="1">
      <a:defRPr sz="136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9" userDrawn="1">
          <p15:clr>
            <a:srgbClr val="A4A3A4"/>
          </p15:clr>
        </p15:guide>
        <p15:guide id="2" pos="290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ngyi Li" initials="J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主题样式 2 - 强调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主题样式 2 - 强调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03" d="100"/>
          <a:sy n="103" d="100"/>
        </p:scale>
        <p:origin x="124" y="24"/>
      </p:cViewPr>
      <p:guideLst>
        <p:guide orient="horz" pos="1639"/>
        <p:guide pos="290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0ADD6512-DCD6-4DE0-B6DC-60BF219098A9}" type="datetimeFigureOut">
              <a:rPr lang="zh-CN" altLang="en-US" smtClean="0"/>
              <a:t>2024/9/13</a:t>
            </a:fld>
            <a:endParaRPr lang="zh-CN" altLang="en-US"/>
          </a:p>
        </p:txBody>
      </p:sp>
      <p:sp>
        <p:nvSpPr>
          <p:cNvPr id="4" name="幻灯片图像占位符 3"/>
          <p:cNvSpPr>
            <a:spLocks noGrp="1" noRot="1" noChangeAspect="1"/>
          </p:cNvSpPr>
          <p:nvPr>
            <p:ph type="sldImg" idx="2"/>
          </p:nvPr>
        </p:nvSpPr>
        <p:spPr>
          <a:xfrm>
            <a:off x="393700" y="1233488"/>
            <a:ext cx="6010275" cy="3332162"/>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450" y="4751388"/>
            <a:ext cx="5438775" cy="3887787"/>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377363"/>
            <a:ext cx="2946400" cy="4953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49688" y="9377363"/>
            <a:ext cx="2946400" cy="495300"/>
          </a:xfrm>
          <a:prstGeom prst="rect">
            <a:avLst/>
          </a:prstGeom>
        </p:spPr>
        <p:txBody>
          <a:bodyPr vert="horz" lIns="91440" tIns="45720" rIns="91440" bIns="45720" rtlCol="0" anchor="b"/>
          <a:lstStyle>
            <a:lvl1pPr algn="r">
              <a:defRPr sz="1200"/>
            </a:lvl1pPr>
          </a:lstStyle>
          <a:p>
            <a:fld id="{A9C8760F-9D88-4968-AB74-E5C348210FEB}" type="slidenum">
              <a:rPr lang="zh-CN" altLang="en-US" smtClean="0"/>
              <a:t>‹#›</a:t>
            </a:fld>
            <a:endParaRPr lang="zh-CN" altLang="en-US"/>
          </a:p>
        </p:txBody>
      </p:sp>
    </p:spTree>
    <p:extLst>
      <p:ext uri="{BB962C8B-B14F-4D97-AF65-F5344CB8AC3E}">
        <p14:creationId xmlns:p14="http://schemas.microsoft.com/office/powerpoint/2010/main" val="1658757018"/>
      </p:ext>
    </p:extLst>
  </p:cSld>
  <p:clrMap bg1="lt1" tx1="dk1" bg2="lt2" tx2="dk2" accent1="accent1" accent2="accent2" accent3="accent3" accent4="accent4" accent5="accent5" accent6="accent6" hlink="hlink" folHlink="folHlink"/>
  <p:notesStyle>
    <a:lvl1pPr marL="0" algn="l" defTabSz="692932" rtl="0" eaLnBrk="1" latinLnBrk="0" hangingPunct="1">
      <a:defRPr sz="909" kern="1200">
        <a:solidFill>
          <a:schemeClr val="tx1"/>
        </a:solidFill>
        <a:latin typeface="+mn-lt"/>
        <a:ea typeface="+mn-ea"/>
        <a:cs typeface="+mn-cs"/>
      </a:defRPr>
    </a:lvl1pPr>
    <a:lvl2pPr marL="346466" algn="l" defTabSz="692932" rtl="0" eaLnBrk="1" latinLnBrk="0" hangingPunct="1">
      <a:defRPr sz="909" kern="1200">
        <a:solidFill>
          <a:schemeClr val="tx1"/>
        </a:solidFill>
        <a:latin typeface="+mn-lt"/>
        <a:ea typeface="+mn-ea"/>
        <a:cs typeface="+mn-cs"/>
      </a:defRPr>
    </a:lvl2pPr>
    <a:lvl3pPr marL="692932" algn="l" defTabSz="692932" rtl="0" eaLnBrk="1" latinLnBrk="0" hangingPunct="1">
      <a:defRPr sz="909" kern="1200">
        <a:solidFill>
          <a:schemeClr val="tx1"/>
        </a:solidFill>
        <a:latin typeface="+mn-lt"/>
        <a:ea typeface="+mn-ea"/>
        <a:cs typeface="+mn-cs"/>
      </a:defRPr>
    </a:lvl3pPr>
    <a:lvl4pPr marL="1039398" algn="l" defTabSz="692932" rtl="0" eaLnBrk="1" latinLnBrk="0" hangingPunct="1">
      <a:defRPr sz="909" kern="1200">
        <a:solidFill>
          <a:schemeClr val="tx1"/>
        </a:solidFill>
        <a:latin typeface="+mn-lt"/>
        <a:ea typeface="+mn-ea"/>
        <a:cs typeface="+mn-cs"/>
      </a:defRPr>
    </a:lvl4pPr>
    <a:lvl5pPr marL="1385865" algn="l" defTabSz="692932" rtl="0" eaLnBrk="1" latinLnBrk="0" hangingPunct="1">
      <a:defRPr sz="909" kern="1200">
        <a:solidFill>
          <a:schemeClr val="tx1"/>
        </a:solidFill>
        <a:latin typeface="+mn-lt"/>
        <a:ea typeface="+mn-ea"/>
        <a:cs typeface="+mn-cs"/>
      </a:defRPr>
    </a:lvl5pPr>
    <a:lvl6pPr marL="1732331" algn="l" defTabSz="692932" rtl="0" eaLnBrk="1" latinLnBrk="0" hangingPunct="1">
      <a:defRPr sz="909" kern="1200">
        <a:solidFill>
          <a:schemeClr val="tx1"/>
        </a:solidFill>
        <a:latin typeface="+mn-lt"/>
        <a:ea typeface="+mn-ea"/>
        <a:cs typeface="+mn-cs"/>
      </a:defRPr>
    </a:lvl6pPr>
    <a:lvl7pPr marL="2078797" algn="l" defTabSz="692932" rtl="0" eaLnBrk="1" latinLnBrk="0" hangingPunct="1">
      <a:defRPr sz="909" kern="1200">
        <a:solidFill>
          <a:schemeClr val="tx1"/>
        </a:solidFill>
        <a:latin typeface="+mn-lt"/>
        <a:ea typeface="+mn-ea"/>
        <a:cs typeface="+mn-cs"/>
      </a:defRPr>
    </a:lvl7pPr>
    <a:lvl8pPr marL="2425263" algn="l" defTabSz="692932" rtl="0" eaLnBrk="1" latinLnBrk="0" hangingPunct="1">
      <a:defRPr sz="909" kern="1200">
        <a:solidFill>
          <a:schemeClr val="tx1"/>
        </a:solidFill>
        <a:latin typeface="+mn-lt"/>
        <a:ea typeface="+mn-ea"/>
        <a:cs typeface="+mn-cs"/>
      </a:defRPr>
    </a:lvl8pPr>
    <a:lvl9pPr marL="2771729" algn="l" defTabSz="692932" rtl="0" eaLnBrk="1" latinLnBrk="0" hangingPunct="1">
      <a:defRPr sz="90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ti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tiff"/><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tiff"/><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6_标题幻灯片">
    <p:bg>
      <p:bgPr>
        <a:solidFill>
          <a:schemeClr val="bg1"/>
        </a:solidFill>
        <a:effectLst/>
      </p:bgPr>
    </p:bg>
    <p:spTree>
      <p:nvGrpSpPr>
        <p:cNvPr id="1" name=""/>
        <p:cNvGrpSpPr/>
        <p:nvPr/>
      </p:nvGrpSpPr>
      <p:grpSpPr>
        <a:xfrm>
          <a:off x="0" y="0"/>
          <a:ext cx="0" cy="0"/>
          <a:chOff x="0" y="0"/>
          <a:chExt cx="0" cy="0"/>
        </a:xfrm>
      </p:grpSpPr>
      <p:grpSp>
        <p:nvGrpSpPr>
          <p:cNvPr id="34" name="组合 33"/>
          <p:cNvGrpSpPr/>
          <p:nvPr/>
        </p:nvGrpSpPr>
        <p:grpSpPr>
          <a:xfrm>
            <a:off x="0" y="685653"/>
            <a:ext cx="9288463" cy="83211"/>
            <a:chOff x="0" y="846226"/>
            <a:chExt cx="9144000" cy="110845"/>
          </a:xfrm>
        </p:grpSpPr>
        <p:sp>
          <p:nvSpPr>
            <p:cNvPr id="38" name="矩形 37"/>
            <p:cNvSpPr/>
            <p:nvPr/>
          </p:nvSpPr>
          <p:spPr>
            <a:xfrm>
              <a:off x="875653" y="846227"/>
              <a:ext cx="8268347" cy="1104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37" name="矩形 36"/>
            <p:cNvSpPr/>
            <p:nvPr/>
          </p:nvSpPr>
          <p:spPr>
            <a:xfrm>
              <a:off x="0" y="846226"/>
              <a:ext cx="975360" cy="11084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grpSp>
      <p:sp>
        <p:nvSpPr>
          <p:cNvPr id="2" name="流程图: 手动输入 1">
            <a:extLst>
              <a:ext uri="{FF2B5EF4-FFF2-40B4-BE49-F238E27FC236}">
                <a16:creationId xmlns:a16="http://schemas.microsoft.com/office/drawing/2014/main" id="{152E5577-A334-4A08-841E-7DE847FE6199}"/>
              </a:ext>
            </a:extLst>
          </p:cNvPr>
          <p:cNvSpPr/>
          <p:nvPr/>
        </p:nvSpPr>
        <p:spPr>
          <a:xfrm rot="5400000">
            <a:off x="1974057" y="-1974061"/>
            <a:ext cx="696111" cy="4644241"/>
          </a:xfrm>
          <a:prstGeom prst="flowChartManualInpu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24"/>
          </a:p>
        </p:txBody>
      </p:sp>
      <p:pic>
        <p:nvPicPr>
          <p:cNvPr id="11" name="图片 10">
            <a:extLst>
              <a:ext uri="{FF2B5EF4-FFF2-40B4-BE49-F238E27FC236}">
                <a16:creationId xmlns:a16="http://schemas.microsoft.com/office/drawing/2014/main" id="{2D8D5928-DE81-4E23-8A76-88C2094FF9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334" y="68651"/>
            <a:ext cx="2741424" cy="371347"/>
          </a:xfrm>
          <a:prstGeom prst="rect">
            <a:avLst/>
          </a:prstGeom>
        </p:spPr>
      </p:pic>
      <p:pic>
        <p:nvPicPr>
          <p:cNvPr id="52" name="图片 51">
            <a:extLst>
              <a:ext uri="{FF2B5EF4-FFF2-40B4-BE49-F238E27FC236}">
                <a16:creationId xmlns:a16="http://schemas.microsoft.com/office/drawing/2014/main" id="{04A1EA39-3242-42BD-B9FF-157F2C2C91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2252" y="4235192"/>
            <a:ext cx="1678876" cy="227417"/>
          </a:xfrm>
          <a:prstGeom prst="rect">
            <a:avLst/>
          </a:prstGeom>
        </p:spPr>
      </p:pic>
      <p:sp>
        <p:nvSpPr>
          <p:cNvPr id="30" name="Subtitle 2"/>
          <p:cNvSpPr>
            <a:spLocks noGrp="1"/>
          </p:cNvSpPr>
          <p:nvPr>
            <p:ph type="subTitle" idx="1" hasCustomPrompt="1"/>
          </p:nvPr>
        </p:nvSpPr>
        <p:spPr>
          <a:xfrm>
            <a:off x="1130096" y="3098235"/>
            <a:ext cx="2898119" cy="255847"/>
          </a:xfrm>
          <a:prstGeom prst="rect">
            <a:avLst/>
          </a:prstGeom>
        </p:spPr>
        <p:txBody>
          <a:bodyPr anchor="ctr">
            <a:normAutofit/>
          </a:bodyPr>
          <a:lstStyle>
            <a:lvl1pPr marL="0" marR="0" indent="0" algn="ctr" defTabSz="686440" rtl="0" eaLnBrk="1" fontAlgn="auto" latinLnBrk="0" hangingPunct="1">
              <a:lnSpc>
                <a:spcPct val="90000"/>
              </a:lnSpc>
              <a:spcBef>
                <a:spcPts val="751"/>
              </a:spcBef>
              <a:spcAft>
                <a:spcPts val="0"/>
              </a:spcAft>
              <a:buClrTx/>
              <a:buSzTx/>
              <a:buFont typeface="Arial" panose="020B0604020202020204" pitchFamily="34" charset="0"/>
              <a:buNone/>
              <a:tabLst/>
              <a:defRPr sz="1802" b="0">
                <a:solidFill>
                  <a:srgbClr val="A40000"/>
                </a:solidFill>
                <a:latin typeface="+mn-lt"/>
                <a:ea typeface="黑体" panose="02010609060101010101" pitchFamily="49" charset="-122"/>
              </a:defRPr>
            </a:lvl1pPr>
            <a:lvl2pPr marL="343220" indent="0" algn="ctr">
              <a:buNone/>
              <a:defRPr sz="1501"/>
            </a:lvl2pPr>
            <a:lvl3pPr marL="686440" indent="0" algn="ctr">
              <a:buNone/>
              <a:defRPr sz="1351"/>
            </a:lvl3pPr>
            <a:lvl4pPr marL="1029660" indent="0" algn="ctr">
              <a:buNone/>
              <a:defRPr sz="1201"/>
            </a:lvl4pPr>
            <a:lvl5pPr marL="1372880" indent="0" algn="ctr">
              <a:buNone/>
              <a:defRPr sz="1201"/>
            </a:lvl5pPr>
            <a:lvl6pPr marL="1716100" indent="0" algn="ctr">
              <a:buNone/>
              <a:defRPr sz="1201"/>
            </a:lvl6pPr>
            <a:lvl7pPr marL="2059320" indent="0" algn="ctr">
              <a:buNone/>
              <a:defRPr sz="1201"/>
            </a:lvl7pPr>
            <a:lvl8pPr marL="2402540" indent="0" algn="ctr">
              <a:buNone/>
              <a:defRPr sz="1201"/>
            </a:lvl8pPr>
            <a:lvl9pPr marL="2745760" indent="0" algn="ctr">
              <a:buNone/>
              <a:defRPr sz="1201"/>
            </a:lvl9pPr>
          </a:lstStyle>
          <a:p>
            <a:r>
              <a:rPr lang="en-US" altLang="zh-CN" dirty="0"/>
              <a:t>Reporter</a:t>
            </a:r>
            <a:endParaRPr lang="en-US" dirty="0"/>
          </a:p>
        </p:txBody>
      </p:sp>
      <p:sp>
        <p:nvSpPr>
          <p:cNvPr id="23" name="文本占位符 5"/>
          <p:cNvSpPr>
            <a:spLocks noGrp="1"/>
          </p:cNvSpPr>
          <p:nvPr>
            <p:ph type="body" sz="quarter" idx="11" hasCustomPrompt="1"/>
          </p:nvPr>
        </p:nvSpPr>
        <p:spPr>
          <a:xfrm>
            <a:off x="1130096" y="3400912"/>
            <a:ext cx="2894499" cy="280574"/>
          </a:xfrm>
        </p:spPr>
        <p:txBody>
          <a:bodyPr anchor="ctr"/>
          <a:lstStyle>
            <a:lvl1pPr marL="0" indent="0" algn="ctr">
              <a:buNone/>
              <a:defRPr sz="1802" b="0">
                <a:solidFill>
                  <a:srgbClr val="A40000"/>
                </a:solidFill>
              </a:defRPr>
            </a:lvl1pPr>
          </a:lstStyle>
          <a:p>
            <a:pPr lvl="0"/>
            <a:r>
              <a:rPr lang="en-US" altLang="zh-CN" dirty="0"/>
              <a:t>system</a:t>
            </a:r>
            <a:endParaRPr lang="zh-CN" altLang="en-US" dirty="0"/>
          </a:p>
        </p:txBody>
      </p:sp>
      <p:sp>
        <p:nvSpPr>
          <p:cNvPr id="24" name="文本占位符 5"/>
          <p:cNvSpPr>
            <a:spLocks noGrp="1"/>
          </p:cNvSpPr>
          <p:nvPr>
            <p:ph type="body" sz="quarter" idx="12" hasCustomPrompt="1"/>
          </p:nvPr>
        </p:nvSpPr>
        <p:spPr>
          <a:xfrm>
            <a:off x="1130096" y="3728316"/>
            <a:ext cx="2894499" cy="280574"/>
          </a:xfrm>
        </p:spPr>
        <p:txBody>
          <a:bodyPr anchor="ctr">
            <a:normAutofit/>
          </a:bodyPr>
          <a:lstStyle>
            <a:lvl1pPr marL="0" indent="0" algn="ctr">
              <a:buNone/>
              <a:defRPr sz="1802" b="0">
                <a:solidFill>
                  <a:srgbClr val="A40000"/>
                </a:solidFill>
              </a:defRPr>
            </a:lvl1pPr>
          </a:lstStyle>
          <a:p>
            <a:pPr lvl="0"/>
            <a:r>
              <a:rPr lang="en-US" altLang="zh-CN" dirty="0"/>
              <a:t>date</a:t>
            </a:r>
            <a:endParaRPr lang="zh-CN" altLang="en-US" dirty="0"/>
          </a:p>
        </p:txBody>
      </p:sp>
      <p:pic>
        <p:nvPicPr>
          <p:cNvPr id="25" name="图片 24">
            <a:extLst>
              <a:ext uri="{FF2B5EF4-FFF2-40B4-BE49-F238E27FC236}">
                <a16:creationId xmlns:a16="http://schemas.microsoft.com/office/drawing/2014/main" id="{374861F3-13E5-45F5-B254-5E916B3358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0653"/>
          <a:stretch/>
        </p:blipFill>
        <p:spPr>
          <a:xfrm>
            <a:off x="7062827" y="111068"/>
            <a:ext cx="998760" cy="476356"/>
          </a:xfrm>
          <a:prstGeom prst="rect">
            <a:avLst/>
          </a:prstGeom>
        </p:spPr>
      </p:pic>
      <p:pic>
        <p:nvPicPr>
          <p:cNvPr id="26" name="图片 25">
            <a:extLst>
              <a:ext uri="{FF2B5EF4-FFF2-40B4-BE49-F238E27FC236}">
                <a16:creationId xmlns:a16="http://schemas.microsoft.com/office/drawing/2014/main" id="{7AF97306-6238-41F4-BBB4-2F0E96B9E3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00260" y="65284"/>
            <a:ext cx="974758" cy="567923"/>
          </a:xfrm>
          <a:prstGeom prst="rect">
            <a:avLst/>
          </a:prstGeom>
        </p:spPr>
      </p:pic>
      <p:pic>
        <p:nvPicPr>
          <p:cNvPr id="27" name="图片 26">
            <a:extLst>
              <a:ext uri="{FF2B5EF4-FFF2-40B4-BE49-F238E27FC236}">
                <a16:creationId xmlns:a16="http://schemas.microsoft.com/office/drawing/2014/main" id="{AD06EAE2-71C6-441F-BD3B-D335E6207652}"/>
              </a:ext>
            </a:extLst>
          </p:cNvPr>
          <p:cNvPicPr>
            <a:picLocks noChangeAspect="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r="73503"/>
          <a:stretch/>
        </p:blipFill>
        <p:spPr>
          <a:xfrm>
            <a:off x="6134785" y="4535"/>
            <a:ext cx="695820" cy="686696"/>
          </a:xfrm>
          <a:prstGeom prst="rect">
            <a:avLst/>
          </a:prstGeom>
        </p:spPr>
      </p:pic>
      <p:pic>
        <p:nvPicPr>
          <p:cNvPr id="9" name="图片 8">
            <a:extLst>
              <a:ext uri="{FF2B5EF4-FFF2-40B4-BE49-F238E27FC236}">
                <a16:creationId xmlns:a16="http://schemas.microsoft.com/office/drawing/2014/main" id="{93AA57B0-E397-4C31-B034-D4B594B5AF40}"/>
              </a:ext>
            </a:extLst>
          </p:cNvPr>
          <p:cNvPicPr>
            <a:picLocks noChangeAspect="1"/>
          </p:cNvPicPr>
          <p:nvPr/>
        </p:nvPicPr>
        <p:blipFill rotWithShape="1">
          <a:blip r:embed="rId7">
            <a:extLst>
              <a:ext uri="{28A0092B-C50C-407E-A947-70E740481C1C}">
                <a14:useLocalDpi xmlns:a14="http://schemas.microsoft.com/office/drawing/2010/main" val="0"/>
              </a:ext>
            </a:extLst>
          </a:blip>
          <a:srcRect b="11981"/>
          <a:stretch/>
        </p:blipFill>
        <p:spPr>
          <a:xfrm>
            <a:off x="5122250" y="1476039"/>
            <a:ext cx="4120457" cy="3272087"/>
          </a:xfrm>
          <a:prstGeom prst="rect">
            <a:avLst/>
          </a:prstGeom>
        </p:spPr>
      </p:pic>
      <p:sp>
        <p:nvSpPr>
          <p:cNvPr id="3" name="矩形: 圆角 2">
            <a:extLst>
              <a:ext uri="{FF2B5EF4-FFF2-40B4-BE49-F238E27FC236}">
                <a16:creationId xmlns:a16="http://schemas.microsoft.com/office/drawing/2014/main" id="{8CA51656-CB98-47CC-8A43-FD0C7C690EF2}"/>
              </a:ext>
            </a:extLst>
          </p:cNvPr>
          <p:cNvSpPr/>
          <p:nvPr/>
        </p:nvSpPr>
        <p:spPr>
          <a:xfrm>
            <a:off x="1130096" y="1180817"/>
            <a:ext cx="4240482" cy="3424251"/>
          </a:xfrm>
          <a:prstGeom prst="roundRect">
            <a:avLst>
              <a:gd name="adj" fmla="val 3680"/>
            </a:avLst>
          </a:prstGeom>
          <a:solidFill>
            <a:schemeClr val="bg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24"/>
          </a:p>
        </p:txBody>
      </p:sp>
      <p:sp>
        <p:nvSpPr>
          <p:cNvPr id="29" name="Title 1"/>
          <p:cNvSpPr>
            <a:spLocks noGrp="1"/>
          </p:cNvSpPr>
          <p:nvPr>
            <p:ph type="ctrTitle" hasCustomPrompt="1"/>
          </p:nvPr>
        </p:nvSpPr>
        <p:spPr>
          <a:xfrm>
            <a:off x="297589" y="1477139"/>
            <a:ext cx="4723987" cy="1097392"/>
          </a:xfrm>
          <a:prstGeom prst="rect">
            <a:avLst/>
          </a:prstGeom>
        </p:spPr>
        <p:txBody>
          <a:bodyPr anchor="ctr">
            <a:normAutofit/>
          </a:bodyPr>
          <a:lstStyle>
            <a:lvl1pPr algn="ctr">
              <a:defRPr sz="4504" b="1">
                <a:solidFill>
                  <a:srgbClr val="A40000"/>
                </a:solidFill>
                <a:latin typeface="+mn-lt"/>
              </a:defRPr>
            </a:lvl1pPr>
          </a:lstStyle>
          <a:p>
            <a:r>
              <a:rPr lang="en-US" altLang="zh-CN" dirty="0"/>
              <a:t>Presentation Title</a:t>
            </a:r>
            <a:endParaRPr lang="en-US" dirty="0"/>
          </a:p>
        </p:txBody>
      </p:sp>
      <p:sp>
        <p:nvSpPr>
          <p:cNvPr id="20" name="文本占位符 19">
            <a:extLst>
              <a:ext uri="{FF2B5EF4-FFF2-40B4-BE49-F238E27FC236}">
                <a16:creationId xmlns:a16="http://schemas.microsoft.com/office/drawing/2014/main" id="{A44C1AB1-E880-4B10-B9E8-EC9EB6D8244F}"/>
              </a:ext>
            </a:extLst>
          </p:cNvPr>
          <p:cNvSpPr>
            <a:spLocks noGrp="1"/>
          </p:cNvSpPr>
          <p:nvPr>
            <p:ph type="body" sz="quarter" idx="13" hasCustomPrompt="1"/>
          </p:nvPr>
        </p:nvSpPr>
        <p:spPr>
          <a:xfrm>
            <a:off x="297589" y="4532594"/>
            <a:ext cx="4723987" cy="527936"/>
          </a:xfrm>
        </p:spPr>
        <p:txBody>
          <a:bodyPr anchor="ctr">
            <a:normAutofit/>
          </a:bodyPr>
          <a:lstStyle>
            <a:lvl1pPr marL="0" indent="0" algn="ctr">
              <a:spcBef>
                <a:spcPts val="0"/>
              </a:spcBef>
              <a:buNone/>
              <a:defRPr sz="1802" b="1"/>
            </a:lvl1pPr>
          </a:lstStyle>
          <a:p>
            <a:pPr lvl="0"/>
            <a:r>
              <a:rPr lang="en-US" altLang="zh-CN" dirty="0"/>
              <a:t>HEPS</a:t>
            </a:r>
            <a:r>
              <a:rPr lang="zh-CN" altLang="en-US" dirty="0"/>
              <a:t>直线加速器工艺验收 </a:t>
            </a:r>
            <a:r>
              <a:rPr lang="en-US" altLang="zh-CN" dirty="0"/>
              <a:t>· </a:t>
            </a:r>
            <a:r>
              <a:rPr lang="zh-CN" altLang="en-US" dirty="0"/>
              <a:t>怀柔</a:t>
            </a:r>
          </a:p>
        </p:txBody>
      </p:sp>
      <p:sp>
        <p:nvSpPr>
          <p:cNvPr id="31" name="文本框 30">
            <a:extLst>
              <a:ext uri="{FF2B5EF4-FFF2-40B4-BE49-F238E27FC236}">
                <a16:creationId xmlns:a16="http://schemas.microsoft.com/office/drawing/2014/main" id="{CB4BB99F-624D-438F-A872-B897031E1075}"/>
              </a:ext>
            </a:extLst>
          </p:cNvPr>
          <p:cNvSpPr txBox="1"/>
          <p:nvPr/>
        </p:nvSpPr>
        <p:spPr>
          <a:xfrm>
            <a:off x="447007" y="412783"/>
            <a:ext cx="2676373" cy="249940"/>
          </a:xfrm>
          <a:prstGeom prst="rect">
            <a:avLst/>
          </a:prstGeom>
          <a:noFill/>
        </p:spPr>
        <p:txBody>
          <a:bodyPr wrap="square" rtlCol="0">
            <a:spAutoFit/>
          </a:bodyPr>
          <a:lstStyle/>
          <a:p>
            <a:pPr algn="dist"/>
            <a:r>
              <a:rPr lang="en-US" altLang="zh-CN" sz="1024" b="1" dirty="0">
                <a:solidFill>
                  <a:schemeClr val="bg1"/>
                </a:solidFill>
                <a:latin typeface="Arial" panose="020B0604020202020204" pitchFamily="34" charset="0"/>
                <a:cs typeface="Arial" panose="020B0604020202020204" pitchFamily="34" charset="0"/>
              </a:rPr>
              <a:t>High Energy Photon Source</a:t>
            </a:r>
            <a:endParaRPr lang="zh-CN" altLang="en-US" sz="1024"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5636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竖排文字">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ncho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标题 4"/>
          <p:cNvSpPr txBox="1">
            <a:spLocks/>
          </p:cNvSpPr>
          <p:nvPr/>
        </p:nvSpPr>
        <p:spPr>
          <a:xfrm>
            <a:off x="495385" y="190973"/>
            <a:ext cx="8203553" cy="498142"/>
          </a:xfrm>
          <a:prstGeom prst="rect">
            <a:avLst/>
          </a:prstGeom>
        </p:spPr>
        <p:txBody>
          <a:bodyPr anchor="ctr"/>
          <a:lstStyle>
            <a:lvl1pPr algn="l" defTabSz="914400" rtl="0" eaLnBrk="1" latinLnBrk="0" hangingPunct="1">
              <a:lnSpc>
                <a:spcPct val="90000"/>
              </a:lnSpc>
              <a:spcBef>
                <a:spcPct val="0"/>
              </a:spcBef>
              <a:buNone/>
              <a:defRPr sz="4000" kern="1200" spc="-60" baseline="0">
                <a:solidFill>
                  <a:schemeClr val="tx1"/>
                </a:solidFill>
                <a:latin typeface="+mj-lt"/>
                <a:ea typeface="+mj-ea"/>
                <a:cs typeface="+mj-cs"/>
              </a:defRPr>
            </a:lvl1pPr>
          </a:lstStyle>
          <a:p>
            <a:r>
              <a:rPr lang="en-US" altLang="zh-CN" sz="3003" b="1" dirty="0">
                <a:solidFill>
                  <a:srgbClr val="C00000"/>
                </a:solidFill>
              </a:rPr>
              <a:t>Click here to add text</a:t>
            </a:r>
            <a:endParaRPr lang="zh-CN" altLang="en-US" sz="3003" b="1" dirty="0">
              <a:solidFill>
                <a:srgbClr val="C00000"/>
              </a:solidFill>
            </a:endParaRPr>
          </a:p>
        </p:txBody>
      </p:sp>
    </p:spTree>
    <p:extLst>
      <p:ext uri="{BB962C8B-B14F-4D97-AF65-F5344CB8AC3E}">
        <p14:creationId xmlns:p14="http://schemas.microsoft.com/office/powerpoint/2010/main" val="3438353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7480" y="925128"/>
            <a:ext cx="2147957" cy="3844036"/>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3083981" y="925128"/>
            <a:ext cx="5573078" cy="3844036"/>
          </a:xfrm>
        </p:spPr>
        <p:txBody>
          <a:bodyPr vert="eaVert" ancho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标题 4"/>
          <p:cNvSpPr txBox="1">
            <a:spLocks/>
          </p:cNvSpPr>
          <p:nvPr/>
        </p:nvSpPr>
        <p:spPr>
          <a:xfrm>
            <a:off x="547984" y="189177"/>
            <a:ext cx="8192495" cy="498142"/>
          </a:xfrm>
          <a:prstGeom prst="rect">
            <a:avLst/>
          </a:prstGeom>
        </p:spPr>
        <p:txBody>
          <a:bodyPr anchor="ctr"/>
          <a:lstStyle>
            <a:lvl1pPr algn="l" defTabSz="914400" rtl="0" eaLnBrk="1" latinLnBrk="0" hangingPunct="1">
              <a:lnSpc>
                <a:spcPct val="90000"/>
              </a:lnSpc>
              <a:spcBef>
                <a:spcPct val="0"/>
              </a:spcBef>
              <a:buNone/>
              <a:defRPr sz="4000" kern="1200" spc="-60" baseline="0">
                <a:solidFill>
                  <a:schemeClr val="tx1"/>
                </a:solidFill>
                <a:latin typeface="+mj-lt"/>
                <a:ea typeface="+mj-ea"/>
                <a:cs typeface="+mj-cs"/>
              </a:defRPr>
            </a:lvl1pPr>
          </a:lstStyle>
          <a:p>
            <a:r>
              <a:rPr lang="en-US" altLang="zh-CN" sz="3003" b="1" dirty="0">
                <a:solidFill>
                  <a:srgbClr val="C00000"/>
                </a:solidFill>
              </a:rPr>
              <a:t>Click here to add text</a:t>
            </a:r>
            <a:endParaRPr lang="zh-CN" altLang="en-US" sz="3003" b="1" dirty="0">
              <a:solidFill>
                <a:srgbClr val="C00000"/>
              </a:solidFill>
            </a:endParaRPr>
          </a:p>
        </p:txBody>
      </p:sp>
    </p:spTree>
    <p:extLst>
      <p:ext uri="{BB962C8B-B14F-4D97-AF65-F5344CB8AC3E}">
        <p14:creationId xmlns:p14="http://schemas.microsoft.com/office/powerpoint/2010/main" val="2481906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434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4_标题幻灯片">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ctrTitle" hasCustomPrompt="1"/>
          </p:nvPr>
        </p:nvSpPr>
        <p:spPr>
          <a:xfrm>
            <a:off x="-8" y="1292505"/>
            <a:ext cx="9288471" cy="1097392"/>
          </a:xfrm>
          <a:prstGeom prst="rect">
            <a:avLst/>
          </a:prstGeom>
        </p:spPr>
        <p:txBody>
          <a:bodyPr anchor="ctr">
            <a:normAutofit/>
          </a:bodyPr>
          <a:lstStyle>
            <a:lvl1pPr algn="ctr">
              <a:defRPr sz="4504" b="1">
                <a:solidFill>
                  <a:srgbClr val="A40000"/>
                </a:solidFill>
                <a:latin typeface="+mn-lt"/>
              </a:defRPr>
            </a:lvl1pPr>
          </a:lstStyle>
          <a:p>
            <a:r>
              <a:rPr lang="en-US" altLang="zh-CN" dirty="0"/>
              <a:t>Presentation Title</a:t>
            </a:r>
            <a:endParaRPr lang="en-US" dirty="0"/>
          </a:p>
        </p:txBody>
      </p:sp>
      <p:sp>
        <p:nvSpPr>
          <p:cNvPr id="30" name="Subtitle 2"/>
          <p:cNvSpPr>
            <a:spLocks noGrp="1"/>
          </p:cNvSpPr>
          <p:nvPr>
            <p:ph type="subTitle" idx="1" hasCustomPrompt="1"/>
          </p:nvPr>
        </p:nvSpPr>
        <p:spPr>
          <a:xfrm>
            <a:off x="2097775" y="2956530"/>
            <a:ext cx="5601947" cy="255847"/>
          </a:xfrm>
          <a:prstGeom prst="rect">
            <a:avLst/>
          </a:prstGeom>
        </p:spPr>
        <p:txBody>
          <a:bodyPr anchor="ctr">
            <a:normAutofit/>
          </a:bodyPr>
          <a:lstStyle>
            <a:lvl1pPr marL="0" marR="0" indent="0" algn="ctr" defTabSz="686440" rtl="0" eaLnBrk="1" fontAlgn="auto" latinLnBrk="0" hangingPunct="1">
              <a:lnSpc>
                <a:spcPct val="90000"/>
              </a:lnSpc>
              <a:spcBef>
                <a:spcPts val="751"/>
              </a:spcBef>
              <a:spcAft>
                <a:spcPts val="0"/>
              </a:spcAft>
              <a:buClrTx/>
              <a:buSzTx/>
              <a:buFont typeface="Arial" panose="020B0604020202020204" pitchFamily="34" charset="0"/>
              <a:buNone/>
              <a:tabLst/>
              <a:defRPr sz="1802" b="0">
                <a:solidFill>
                  <a:srgbClr val="A40000"/>
                </a:solidFill>
                <a:latin typeface="+mn-lt"/>
                <a:ea typeface="黑体" panose="02010609060101010101" pitchFamily="49" charset="-122"/>
              </a:defRPr>
            </a:lvl1pPr>
            <a:lvl2pPr marL="343220" indent="0" algn="ctr">
              <a:buNone/>
              <a:defRPr sz="1501"/>
            </a:lvl2pPr>
            <a:lvl3pPr marL="686440" indent="0" algn="ctr">
              <a:buNone/>
              <a:defRPr sz="1351"/>
            </a:lvl3pPr>
            <a:lvl4pPr marL="1029660" indent="0" algn="ctr">
              <a:buNone/>
              <a:defRPr sz="1201"/>
            </a:lvl4pPr>
            <a:lvl5pPr marL="1372880" indent="0" algn="ctr">
              <a:buNone/>
              <a:defRPr sz="1201"/>
            </a:lvl5pPr>
            <a:lvl6pPr marL="1716100" indent="0" algn="ctr">
              <a:buNone/>
              <a:defRPr sz="1201"/>
            </a:lvl6pPr>
            <a:lvl7pPr marL="2059320" indent="0" algn="ctr">
              <a:buNone/>
              <a:defRPr sz="1201"/>
            </a:lvl7pPr>
            <a:lvl8pPr marL="2402540" indent="0" algn="ctr">
              <a:buNone/>
              <a:defRPr sz="1201"/>
            </a:lvl8pPr>
            <a:lvl9pPr marL="2745760" indent="0" algn="ctr">
              <a:buNone/>
              <a:defRPr sz="1201"/>
            </a:lvl9pPr>
          </a:lstStyle>
          <a:p>
            <a:r>
              <a:rPr lang="en-US" altLang="zh-CN" dirty="0"/>
              <a:t>Reporter</a:t>
            </a:r>
            <a:endParaRPr lang="en-US" dirty="0"/>
          </a:p>
        </p:txBody>
      </p:sp>
      <p:grpSp>
        <p:nvGrpSpPr>
          <p:cNvPr id="34" name="组合 33"/>
          <p:cNvGrpSpPr/>
          <p:nvPr/>
        </p:nvGrpSpPr>
        <p:grpSpPr>
          <a:xfrm>
            <a:off x="0" y="685653"/>
            <a:ext cx="9288463" cy="83211"/>
            <a:chOff x="0" y="846226"/>
            <a:chExt cx="9144000" cy="110845"/>
          </a:xfrm>
        </p:grpSpPr>
        <p:sp>
          <p:nvSpPr>
            <p:cNvPr id="38" name="矩形 37"/>
            <p:cNvSpPr/>
            <p:nvPr/>
          </p:nvSpPr>
          <p:spPr>
            <a:xfrm>
              <a:off x="875653" y="846227"/>
              <a:ext cx="8268347" cy="1104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sp>
          <p:nvSpPr>
            <p:cNvPr id="37" name="矩形 36"/>
            <p:cNvSpPr/>
            <p:nvPr/>
          </p:nvSpPr>
          <p:spPr>
            <a:xfrm>
              <a:off x="0" y="846226"/>
              <a:ext cx="975360" cy="11084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grpSp>
      <p:sp>
        <p:nvSpPr>
          <p:cNvPr id="23" name="文本占位符 5"/>
          <p:cNvSpPr>
            <a:spLocks noGrp="1"/>
          </p:cNvSpPr>
          <p:nvPr>
            <p:ph type="body" sz="quarter" idx="11" hasCustomPrompt="1"/>
          </p:nvPr>
        </p:nvSpPr>
        <p:spPr>
          <a:xfrm>
            <a:off x="2099224" y="3259208"/>
            <a:ext cx="5594949" cy="280574"/>
          </a:xfrm>
        </p:spPr>
        <p:txBody>
          <a:bodyPr anchor="ctr"/>
          <a:lstStyle>
            <a:lvl1pPr marL="0" indent="0" algn="ctr">
              <a:buNone/>
              <a:defRPr sz="1802" b="0">
                <a:solidFill>
                  <a:srgbClr val="A40000"/>
                </a:solidFill>
              </a:defRPr>
            </a:lvl1pPr>
          </a:lstStyle>
          <a:p>
            <a:pPr lvl="0"/>
            <a:r>
              <a:rPr lang="en-US" altLang="zh-CN" dirty="0"/>
              <a:t>system</a:t>
            </a:r>
            <a:endParaRPr lang="zh-CN" altLang="en-US" dirty="0"/>
          </a:p>
        </p:txBody>
      </p:sp>
      <p:sp>
        <p:nvSpPr>
          <p:cNvPr id="24" name="文本占位符 5"/>
          <p:cNvSpPr>
            <a:spLocks noGrp="1"/>
          </p:cNvSpPr>
          <p:nvPr>
            <p:ph type="body" sz="quarter" idx="12" hasCustomPrompt="1"/>
          </p:nvPr>
        </p:nvSpPr>
        <p:spPr>
          <a:xfrm>
            <a:off x="2099224" y="3586611"/>
            <a:ext cx="5594949" cy="280574"/>
          </a:xfrm>
        </p:spPr>
        <p:txBody>
          <a:bodyPr anchor="ctr">
            <a:normAutofit/>
          </a:bodyPr>
          <a:lstStyle>
            <a:lvl1pPr marL="0" indent="0" algn="ctr">
              <a:buNone/>
              <a:defRPr sz="1802" b="0">
                <a:solidFill>
                  <a:srgbClr val="A40000"/>
                </a:solidFill>
              </a:defRPr>
            </a:lvl1pPr>
          </a:lstStyle>
          <a:p>
            <a:pPr lvl="0"/>
            <a:r>
              <a:rPr lang="en-US" altLang="zh-CN" dirty="0"/>
              <a:t>date</a:t>
            </a:r>
            <a:endParaRPr lang="zh-CN" altLang="en-US" dirty="0"/>
          </a:p>
        </p:txBody>
      </p:sp>
      <p:sp>
        <p:nvSpPr>
          <p:cNvPr id="2" name="流程图: 手动输入 1">
            <a:extLst>
              <a:ext uri="{FF2B5EF4-FFF2-40B4-BE49-F238E27FC236}">
                <a16:creationId xmlns:a16="http://schemas.microsoft.com/office/drawing/2014/main" id="{152E5577-A334-4A08-841E-7DE847FE6199}"/>
              </a:ext>
            </a:extLst>
          </p:cNvPr>
          <p:cNvSpPr/>
          <p:nvPr/>
        </p:nvSpPr>
        <p:spPr>
          <a:xfrm rot="5400000">
            <a:off x="1974057" y="-1974061"/>
            <a:ext cx="696111" cy="4644241"/>
          </a:xfrm>
          <a:prstGeom prst="flowChartManualInpu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24"/>
          </a:p>
        </p:txBody>
      </p:sp>
      <p:pic>
        <p:nvPicPr>
          <p:cNvPr id="11" name="图片 10">
            <a:extLst>
              <a:ext uri="{FF2B5EF4-FFF2-40B4-BE49-F238E27FC236}">
                <a16:creationId xmlns:a16="http://schemas.microsoft.com/office/drawing/2014/main" id="{2D8D5928-DE81-4E23-8A76-88C2094FF9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334" y="68651"/>
            <a:ext cx="2741424" cy="371347"/>
          </a:xfrm>
          <a:prstGeom prst="rect">
            <a:avLst/>
          </a:prstGeom>
        </p:spPr>
      </p:pic>
      <p:pic>
        <p:nvPicPr>
          <p:cNvPr id="32" name="图片 31">
            <a:extLst>
              <a:ext uri="{FF2B5EF4-FFF2-40B4-BE49-F238E27FC236}">
                <a16:creationId xmlns:a16="http://schemas.microsoft.com/office/drawing/2014/main" id="{E4144379-6A13-4956-B4F5-41114F71FB0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0653"/>
          <a:stretch/>
        </p:blipFill>
        <p:spPr>
          <a:xfrm>
            <a:off x="7062827" y="111068"/>
            <a:ext cx="998760" cy="476356"/>
          </a:xfrm>
          <a:prstGeom prst="rect">
            <a:avLst/>
          </a:prstGeom>
        </p:spPr>
      </p:pic>
      <p:sp>
        <p:nvSpPr>
          <p:cNvPr id="20" name="文本占位符 19">
            <a:extLst>
              <a:ext uri="{FF2B5EF4-FFF2-40B4-BE49-F238E27FC236}">
                <a16:creationId xmlns:a16="http://schemas.microsoft.com/office/drawing/2014/main" id="{A44C1AB1-E880-4B10-B9E8-EC9EB6D8244F}"/>
              </a:ext>
            </a:extLst>
          </p:cNvPr>
          <p:cNvSpPr>
            <a:spLocks noGrp="1"/>
          </p:cNvSpPr>
          <p:nvPr>
            <p:ph type="body" sz="quarter" idx="13" hasCustomPrompt="1"/>
          </p:nvPr>
        </p:nvSpPr>
        <p:spPr>
          <a:xfrm>
            <a:off x="-8" y="4347961"/>
            <a:ext cx="9288471" cy="527936"/>
          </a:xfrm>
        </p:spPr>
        <p:txBody>
          <a:bodyPr anchor="ctr">
            <a:normAutofit/>
          </a:bodyPr>
          <a:lstStyle>
            <a:lvl1pPr marL="0" indent="0" algn="ctr">
              <a:spcBef>
                <a:spcPts val="0"/>
              </a:spcBef>
              <a:buNone/>
              <a:defRPr sz="1802"/>
            </a:lvl1pPr>
          </a:lstStyle>
          <a:p>
            <a:pPr lvl="0"/>
            <a:r>
              <a:rPr lang="en-US" altLang="zh-CN" dirty="0"/>
              <a:t>HEPS</a:t>
            </a:r>
            <a:r>
              <a:rPr lang="zh-CN" altLang="en-US" dirty="0"/>
              <a:t>直线加速器工艺验收 </a:t>
            </a:r>
            <a:r>
              <a:rPr lang="en-US" altLang="zh-CN" dirty="0"/>
              <a:t>· </a:t>
            </a:r>
            <a:r>
              <a:rPr lang="zh-CN" altLang="en-US" dirty="0"/>
              <a:t>怀柔</a:t>
            </a:r>
          </a:p>
        </p:txBody>
      </p:sp>
      <p:pic>
        <p:nvPicPr>
          <p:cNvPr id="49" name="图片 48">
            <a:extLst>
              <a:ext uri="{FF2B5EF4-FFF2-40B4-BE49-F238E27FC236}">
                <a16:creationId xmlns:a16="http://schemas.microsoft.com/office/drawing/2014/main" id="{56784279-DE3D-4802-BAB0-9BA908AAEB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0260" y="65284"/>
            <a:ext cx="974758" cy="567923"/>
          </a:xfrm>
          <a:prstGeom prst="rect">
            <a:avLst/>
          </a:prstGeom>
        </p:spPr>
      </p:pic>
      <p:pic>
        <p:nvPicPr>
          <p:cNvPr id="51" name="图片 50">
            <a:extLst>
              <a:ext uri="{FF2B5EF4-FFF2-40B4-BE49-F238E27FC236}">
                <a16:creationId xmlns:a16="http://schemas.microsoft.com/office/drawing/2014/main" id="{CA19F85C-03C7-4478-9F13-746B66485DBF}"/>
              </a:ext>
            </a:extLst>
          </p:cNvPr>
          <p:cNvPicPr>
            <a:picLocks noChangeAspect="1"/>
          </p:cNvPicPr>
          <p:nvPr/>
        </p:nvPicPr>
        <p:blipFill rotWithShape="1">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r="73503"/>
          <a:stretch/>
        </p:blipFill>
        <p:spPr>
          <a:xfrm>
            <a:off x="6134785" y="4535"/>
            <a:ext cx="695820" cy="686696"/>
          </a:xfrm>
          <a:prstGeom prst="rect">
            <a:avLst/>
          </a:prstGeom>
        </p:spPr>
      </p:pic>
      <p:sp>
        <p:nvSpPr>
          <p:cNvPr id="18" name="文本框 17">
            <a:extLst>
              <a:ext uri="{FF2B5EF4-FFF2-40B4-BE49-F238E27FC236}">
                <a16:creationId xmlns:a16="http://schemas.microsoft.com/office/drawing/2014/main" id="{A1CE28D0-770B-460A-8168-7632BF52F942}"/>
              </a:ext>
            </a:extLst>
          </p:cNvPr>
          <p:cNvSpPr txBox="1"/>
          <p:nvPr/>
        </p:nvSpPr>
        <p:spPr>
          <a:xfrm>
            <a:off x="447007" y="412783"/>
            <a:ext cx="2676373" cy="249940"/>
          </a:xfrm>
          <a:prstGeom prst="rect">
            <a:avLst/>
          </a:prstGeom>
          <a:noFill/>
        </p:spPr>
        <p:txBody>
          <a:bodyPr wrap="square" rtlCol="0">
            <a:spAutoFit/>
          </a:bodyPr>
          <a:lstStyle/>
          <a:p>
            <a:pPr algn="dist"/>
            <a:r>
              <a:rPr lang="en-US" altLang="zh-CN" sz="1024" b="1" dirty="0">
                <a:solidFill>
                  <a:schemeClr val="bg1"/>
                </a:solidFill>
                <a:latin typeface="Arial" panose="020B0604020202020204" pitchFamily="34" charset="0"/>
                <a:cs typeface="Arial" panose="020B0604020202020204" pitchFamily="34" charset="0"/>
              </a:rPr>
              <a:t>High Energy Photon Source</a:t>
            </a:r>
            <a:endParaRPr lang="zh-CN" altLang="en-US" sz="1024"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0970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94462" y="983892"/>
            <a:ext cx="8166250" cy="3606987"/>
          </a:xfrm>
        </p:spPr>
        <p:txBody>
          <a:bodyPr vert="horz" lIns="91440" tIns="45720" rIns="91440" bIns="45720" rtlCol="0" anchor="t">
            <a:normAutofit/>
          </a:bodyPr>
          <a:lstStyle>
            <a:lvl1pPr marL="268141" indent="-268141">
              <a:lnSpc>
                <a:spcPct val="100000"/>
              </a:lnSpc>
              <a:spcBef>
                <a:spcPts val="901"/>
              </a:spcBef>
              <a:spcAft>
                <a:spcPts val="0"/>
              </a:spcAft>
              <a:buSzPct val="80000"/>
              <a:defRPr lang="zh-CN" altLang="en-US" sz="2402" smtClean="0">
                <a:solidFill>
                  <a:srgbClr val="000099"/>
                </a:solidFill>
              </a:defRPr>
            </a:lvl1pPr>
            <a:lvl2pPr marL="604211" indent="-226430">
              <a:lnSpc>
                <a:spcPct val="100000"/>
              </a:lnSpc>
              <a:spcBef>
                <a:spcPts val="901"/>
              </a:spcBef>
              <a:spcAft>
                <a:spcPts val="0"/>
              </a:spcAft>
              <a:defRPr lang="zh-CN" altLang="en-US" sz="1802" smtClean="0">
                <a:solidFill>
                  <a:schemeClr val="tx1"/>
                </a:solidFill>
              </a:defRPr>
            </a:lvl2pPr>
            <a:lvl3pPr marL="940280" indent="-219279">
              <a:lnSpc>
                <a:spcPct val="100000"/>
              </a:lnSpc>
              <a:spcBef>
                <a:spcPts val="901"/>
              </a:spcBef>
              <a:spcAft>
                <a:spcPts val="0"/>
              </a:spcAft>
              <a:defRPr lang="zh-CN" altLang="en-US" sz="1501" smtClean="0">
                <a:solidFill>
                  <a:schemeClr val="tx1"/>
                </a:solidFill>
              </a:defRPr>
            </a:lvl3pPr>
            <a:lvl4pPr>
              <a:lnSpc>
                <a:spcPct val="100000"/>
              </a:lnSpc>
              <a:spcBef>
                <a:spcPts val="901"/>
              </a:spcBef>
              <a:spcAft>
                <a:spcPts val="0"/>
              </a:spcAft>
              <a:defRPr lang="zh-CN" altLang="en-US" sz="1351" smtClean="0">
                <a:solidFill>
                  <a:schemeClr val="tx1"/>
                </a:solidFill>
              </a:defRPr>
            </a:lvl4pPr>
            <a:lvl5pPr>
              <a:lnSpc>
                <a:spcPct val="100000"/>
              </a:lnSpc>
              <a:spcBef>
                <a:spcPts val="901"/>
              </a:spcBef>
              <a:spcAft>
                <a:spcPts val="0"/>
              </a:spcAft>
              <a:defRPr lang="en-US" sz="1351" dirty="0">
                <a:solidFill>
                  <a:schemeClr val="tx1"/>
                </a:solidFill>
              </a:defRPr>
            </a:lvl5pPr>
          </a:lstStyle>
          <a:p>
            <a:pPr lvl="0">
              <a:buClrTx/>
              <a:buFont typeface="Wingdings" panose="05000000000000000000" pitchFamily="2" charset="2"/>
              <a:buChar char="l"/>
            </a:pPr>
            <a:r>
              <a:rPr lang="en-US" altLang="zh-CN" dirty="0"/>
              <a:t>Click here to add text</a:t>
            </a:r>
            <a:endParaRPr lang="zh-CN" altLang="en-US" dirty="0"/>
          </a:p>
          <a:p>
            <a:pPr lvl="1">
              <a:buClrTx/>
              <a:buFont typeface="Wingdings" panose="05000000000000000000" pitchFamily="2" charset="2"/>
              <a:buChar char="n"/>
            </a:pPr>
            <a:r>
              <a:rPr lang="en-US" altLang="zh-CN" dirty="0"/>
              <a:t> Click here to add text</a:t>
            </a:r>
            <a:endParaRPr lang="zh-CN" altLang="en-US" dirty="0"/>
          </a:p>
          <a:p>
            <a:pPr lvl="2">
              <a:buClrTx/>
              <a:buFont typeface="Wingdings" panose="05000000000000000000" pitchFamily="2" charset="2"/>
              <a:buChar char="u"/>
            </a:pPr>
            <a:r>
              <a:rPr lang="en-US" altLang="zh-CN" dirty="0"/>
              <a:t>Click here to add text</a:t>
            </a:r>
            <a:endParaRPr lang="zh-CN" altLang="en-US" dirty="0"/>
          </a:p>
          <a:p>
            <a:pPr lvl="3">
              <a:buClrTx/>
              <a:buFont typeface="Wingdings" panose="05000000000000000000" pitchFamily="2" charset="2"/>
              <a:buChar char="Ø"/>
            </a:pPr>
            <a:r>
              <a:rPr lang="en-US" altLang="zh-CN" dirty="0"/>
              <a:t> Click here to add text</a:t>
            </a:r>
            <a:endParaRPr lang="zh-CN" altLang="en-US" dirty="0"/>
          </a:p>
          <a:p>
            <a:pPr lvl="4">
              <a:buClrTx/>
              <a:buFont typeface="Wingdings" panose="05000000000000000000" pitchFamily="2" charset="2"/>
              <a:buChar char="ü"/>
            </a:pPr>
            <a:r>
              <a:rPr lang="en-US" altLang="zh-CN" dirty="0"/>
              <a:t>Click here to add text</a:t>
            </a:r>
            <a:endParaRPr lang="en-US" dirty="0"/>
          </a:p>
        </p:txBody>
      </p:sp>
      <p:sp>
        <p:nvSpPr>
          <p:cNvPr id="10" name="标题 4"/>
          <p:cNvSpPr>
            <a:spLocks noGrp="1"/>
          </p:cNvSpPr>
          <p:nvPr>
            <p:ph type="title" hasCustomPrompt="1"/>
          </p:nvPr>
        </p:nvSpPr>
        <p:spPr>
          <a:xfrm>
            <a:off x="594462" y="195653"/>
            <a:ext cx="8166250" cy="498142"/>
          </a:xfrm>
          <a:prstGeom prst="rect">
            <a:avLst/>
          </a:prstGeom>
        </p:spPr>
        <p:txBody>
          <a:bodyPr anchor="ctr"/>
          <a:lstStyle>
            <a:lvl1pPr>
              <a:defRPr sz="3003" b="1" baseline="0">
                <a:solidFill>
                  <a:srgbClr val="C00000"/>
                </a:solidFill>
              </a:defRPr>
            </a:lvl1pPr>
          </a:lstStyle>
          <a:p>
            <a:r>
              <a:rPr lang="en-US" altLang="zh-CN" dirty="0"/>
              <a:t>Click here to add text</a:t>
            </a:r>
            <a:endParaRPr lang="zh-CN" altLang="en-US" dirty="0"/>
          </a:p>
        </p:txBody>
      </p:sp>
    </p:spTree>
    <p:extLst>
      <p:ext uri="{BB962C8B-B14F-4D97-AF65-F5344CB8AC3E}">
        <p14:creationId xmlns:p14="http://schemas.microsoft.com/office/powerpoint/2010/main" val="3531322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标题和目录">
    <p:spTree>
      <p:nvGrpSpPr>
        <p:cNvPr id="1" name=""/>
        <p:cNvGrpSpPr/>
        <p:nvPr/>
      </p:nvGrpSpPr>
      <p:grpSpPr>
        <a:xfrm>
          <a:off x="0" y="0"/>
          <a:ext cx="0" cy="0"/>
          <a:chOff x="0" y="0"/>
          <a:chExt cx="0" cy="0"/>
        </a:xfrm>
      </p:grpSpPr>
      <p:sp>
        <p:nvSpPr>
          <p:cNvPr id="10" name="标题 4"/>
          <p:cNvSpPr>
            <a:spLocks noGrp="1"/>
          </p:cNvSpPr>
          <p:nvPr>
            <p:ph type="title" hasCustomPrompt="1"/>
          </p:nvPr>
        </p:nvSpPr>
        <p:spPr>
          <a:xfrm>
            <a:off x="634044" y="228031"/>
            <a:ext cx="8170380" cy="498142"/>
          </a:xfrm>
          <a:prstGeom prst="rect">
            <a:avLst/>
          </a:prstGeom>
        </p:spPr>
        <p:txBody>
          <a:bodyPr anchor="ctr"/>
          <a:lstStyle>
            <a:lvl1pPr>
              <a:defRPr sz="3003" b="1" baseline="0">
                <a:solidFill>
                  <a:srgbClr val="C00000"/>
                </a:solidFill>
              </a:defRPr>
            </a:lvl1pPr>
          </a:lstStyle>
          <a:p>
            <a:r>
              <a:rPr lang="en-US" altLang="zh-CN" dirty="0"/>
              <a:t>Click here to add text</a:t>
            </a:r>
            <a:endParaRPr lang="zh-CN" altLang="en-US" dirty="0"/>
          </a:p>
        </p:txBody>
      </p:sp>
      <p:sp>
        <p:nvSpPr>
          <p:cNvPr id="11" name="文本占位符 10"/>
          <p:cNvSpPr>
            <a:spLocks noGrp="1"/>
          </p:cNvSpPr>
          <p:nvPr>
            <p:ph type="body" sz="quarter" idx="10" hasCustomPrompt="1"/>
          </p:nvPr>
        </p:nvSpPr>
        <p:spPr>
          <a:xfrm>
            <a:off x="1858428" y="1536464"/>
            <a:ext cx="622456" cy="421872"/>
          </a:xfrm>
          <a:solidFill>
            <a:srgbClr val="000099"/>
          </a:solidFill>
          <a:ln>
            <a:noFill/>
          </a:ln>
        </p:spPr>
        <p:txBody>
          <a:bodyPr/>
          <a:lstStyle>
            <a:lvl1pPr marL="0" indent="0" algn="ctr">
              <a:buNone/>
              <a:defRPr>
                <a:solidFill>
                  <a:schemeClr val="bg1"/>
                </a:solidFill>
              </a:defRPr>
            </a:lvl1pPr>
          </a:lstStyle>
          <a:p>
            <a:pPr lvl="0"/>
            <a:r>
              <a:rPr lang="en-US" altLang="zh-CN" dirty="0"/>
              <a:t>No.</a:t>
            </a:r>
            <a:endParaRPr lang="zh-CN" altLang="en-US" dirty="0"/>
          </a:p>
        </p:txBody>
      </p:sp>
      <p:sp>
        <p:nvSpPr>
          <p:cNvPr id="15" name="文本占位符 14"/>
          <p:cNvSpPr>
            <a:spLocks noGrp="1"/>
          </p:cNvSpPr>
          <p:nvPr>
            <p:ph type="body" sz="quarter" idx="11" hasCustomPrompt="1"/>
          </p:nvPr>
        </p:nvSpPr>
        <p:spPr>
          <a:xfrm>
            <a:off x="2491290" y="1536463"/>
            <a:ext cx="4813553" cy="421871"/>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a:t>Click here to add title</a:t>
            </a:r>
            <a:endParaRPr lang="zh-CN" altLang="en-US" dirty="0"/>
          </a:p>
        </p:txBody>
      </p:sp>
      <p:sp>
        <p:nvSpPr>
          <p:cNvPr id="16" name="文本占位符 10"/>
          <p:cNvSpPr>
            <a:spLocks noGrp="1"/>
          </p:cNvSpPr>
          <p:nvPr>
            <p:ph type="body" sz="quarter" idx="12" hasCustomPrompt="1"/>
          </p:nvPr>
        </p:nvSpPr>
        <p:spPr>
          <a:xfrm>
            <a:off x="1858428" y="2150095"/>
            <a:ext cx="622456" cy="421872"/>
          </a:xfrm>
          <a:solidFill>
            <a:srgbClr val="000099"/>
          </a:solidFill>
          <a:ln>
            <a:noFill/>
          </a:ln>
        </p:spPr>
        <p:txBody>
          <a:bodyPr/>
          <a:lstStyle>
            <a:lvl1pPr marL="0" indent="0" algn="ctr">
              <a:buNone/>
              <a:defRPr>
                <a:solidFill>
                  <a:schemeClr val="bg1"/>
                </a:solidFill>
              </a:defRPr>
            </a:lvl1pPr>
          </a:lstStyle>
          <a:p>
            <a:pPr lvl="0"/>
            <a:r>
              <a:rPr lang="en-US" altLang="zh-CN" dirty="0"/>
              <a:t>No.</a:t>
            </a:r>
            <a:endParaRPr lang="zh-CN" altLang="en-US" dirty="0"/>
          </a:p>
        </p:txBody>
      </p:sp>
      <p:sp>
        <p:nvSpPr>
          <p:cNvPr id="18" name="文本占位符 14"/>
          <p:cNvSpPr>
            <a:spLocks noGrp="1"/>
          </p:cNvSpPr>
          <p:nvPr>
            <p:ph type="body" sz="quarter" idx="13" hasCustomPrompt="1"/>
          </p:nvPr>
        </p:nvSpPr>
        <p:spPr>
          <a:xfrm>
            <a:off x="2491290" y="2150094"/>
            <a:ext cx="4813553" cy="421871"/>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a:t>Click here to add title</a:t>
            </a:r>
            <a:endParaRPr lang="zh-CN" altLang="en-US" dirty="0"/>
          </a:p>
        </p:txBody>
      </p:sp>
      <p:sp>
        <p:nvSpPr>
          <p:cNvPr id="19" name="文本占位符 10"/>
          <p:cNvSpPr>
            <a:spLocks noGrp="1"/>
          </p:cNvSpPr>
          <p:nvPr>
            <p:ph type="body" sz="quarter" idx="14" hasCustomPrompt="1"/>
          </p:nvPr>
        </p:nvSpPr>
        <p:spPr>
          <a:xfrm>
            <a:off x="1858428" y="2763726"/>
            <a:ext cx="622456" cy="421872"/>
          </a:xfrm>
          <a:solidFill>
            <a:srgbClr val="000099"/>
          </a:solidFill>
          <a:ln>
            <a:noFill/>
          </a:ln>
        </p:spPr>
        <p:txBody>
          <a:bodyPr/>
          <a:lstStyle>
            <a:lvl1pPr marL="0" indent="0" algn="ctr">
              <a:buNone/>
              <a:defRPr>
                <a:solidFill>
                  <a:schemeClr val="bg1"/>
                </a:solidFill>
              </a:defRPr>
            </a:lvl1pPr>
          </a:lstStyle>
          <a:p>
            <a:pPr lvl="0"/>
            <a:r>
              <a:rPr lang="en-US" altLang="zh-CN" dirty="0"/>
              <a:t>No.</a:t>
            </a:r>
            <a:endParaRPr lang="zh-CN" altLang="en-US" dirty="0"/>
          </a:p>
        </p:txBody>
      </p:sp>
      <p:sp>
        <p:nvSpPr>
          <p:cNvPr id="21" name="文本占位符 14"/>
          <p:cNvSpPr>
            <a:spLocks noGrp="1"/>
          </p:cNvSpPr>
          <p:nvPr>
            <p:ph type="body" sz="quarter" idx="15" hasCustomPrompt="1"/>
          </p:nvPr>
        </p:nvSpPr>
        <p:spPr>
          <a:xfrm>
            <a:off x="2491290" y="2763724"/>
            <a:ext cx="4813553" cy="421872"/>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a:t>Click here to add title</a:t>
            </a:r>
            <a:endParaRPr lang="zh-CN" altLang="en-US" dirty="0"/>
          </a:p>
        </p:txBody>
      </p:sp>
      <p:sp>
        <p:nvSpPr>
          <p:cNvPr id="22" name="文本占位符 10"/>
          <p:cNvSpPr>
            <a:spLocks noGrp="1"/>
          </p:cNvSpPr>
          <p:nvPr>
            <p:ph type="body" sz="quarter" idx="16" hasCustomPrompt="1"/>
          </p:nvPr>
        </p:nvSpPr>
        <p:spPr>
          <a:xfrm>
            <a:off x="1858428" y="3377355"/>
            <a:ext cx="622456" cy="421872"/>
          </a:xfrm>
          <a:solidFill>
            <a:srgbClr val="000099"/>
          </a:solidFill>
          <a:ln>
            <a:noFill/>
          </a:ln>
        </p:spPr>
        <p:txBody>
          <a:bodyPr/>
          <a:lstStyle>
            <a:lvl1pPr marL="0" indent="0" algn="ctr">
              <a:buNone/>
              <a:defRPr>
                <a:solidFill>
                  <a:schemeClr val="bg1"/>
                </a:solidFill>
              </a:defRPr>
            </a:lvl1pPr>
          </a:lstStyle>
          <a:p>
            <a:pPr lvl="0"/>
            <a:r>
              <a:rPr lang="en-US" altLang="zh-CN" dirty="0"/>
              <a:t>No.</a:t>
            </a:r>
            <a:endParaRPr lang="zh-CN" altLang="en-US" dirty="0"/>
          </a:p>
        </p:txBody>
      </p:sp>
      <p:sp>
        <p:nvSpPr>
          <p:cNvPr id="24" name="文本占位符 14"/>
          <p:cNvSpPr>
            <a:spLocks noGrp="1"/>
          </p:cNvSpPr>
          <p:nvPr>
            <p:ph type="body" sz="quarter" idx="17" hasCustomPrompt="1"/>
          </p:nvPr>
        </p:nvSpPr>
        <p:spPr>
          <a:xfrm>
            <a:off x="2491290" y="3377354"/>
            <a:ext cx="4813553" cy="421871"/>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a:t>Click here to add title</a:t>
            </a:r>
            <a:endParaRPr lang="zh-CN" altLang="en-US" dirty="0"/>
          </a:p>
        </p:txBody>
      </p:sp>
    </p:spTree>
    <p:extLst>
      <p:ext uri="{BB962C8B-B14F-4D97-AF65-F5344CB8AC3E}">
        <p14:creationId xmlns:p14="http://schemas.microsoft.com/office/powerpoint/2010/main" val="2358728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节标题">
    <p:spTree>
      <p:nvGrpSpPr>
        <p:cNvPr id="1" name=""/>
        <p:cNvGrpSpPr/>
        <p:nvPr/>
      </p:nvGrpSpPr>
      <p:grpSpPr>
        <a:xfrm>
          <a:off x="0" y="0"/>
          <a:ext cx="0" cy="0"/>
          <a:chOff x="0" y="0"/>
          <a:chExt cx="0" cy="0"/>
        </a:xfrm>
      </p:grpSpPr>
      <p:sp>
        <p:nvSpPr>
          <p:cNvPr id="14" name="内容占位符 13"/>
          <p:cNvSpPr>
            <a:spLocks noGrp="1"/>
          </p:cNvSpPr>
          <p:nvPr>
            <p:ph sz="quarter" idx="10" hasCustomPrompt="1"/>
          </p:nvPr>
        </p:nvSpPr>
        <p:spPr>
          <a:xfrm>
            <a:off x="0" y="998344"/>
            <a:ext cx="6691915" cy="1435381"/>
          </a:xfrm>
          <a:solidFill>
            <a:srgbClr val="000099"/>
          </a:solidFill>
        </p:spPr>
        <p:txBody>
          <a:bodyPr anchor="ctr">
            <a:normAutofit/>
          </a:bodyPr>
          <a:lstStyle>
            <a:lvl1pPr marL="0" indent="343220">
              <a:buNone/>
              <a:defRPr sz="3303" b="1" baseline="0">
                <a:solidFill>
                  <a:schemeClr val="bg1"/>
                </a:solidFill>
              </a:defRPr>
            </a:lvl1pPr>
          </a:lstStyle>
          <a:p>
            <a:pPr lvl="0"/>
            <a:r>
              <a:rPr lang="en-US" altLang="zh-CN" dirty="0"/>
              <a:t>Click here to add title</a:t>
            </a:r>
            <a:endParaRPr lang="zh-CN" altLang="en-US" dirty="0"/>
          </a:p>
        </p:txBody>
      </p:sp>
      <p:sp>
        <p:nvSpPr>
          <p:cNvPr id="16" name="文本占位符 15"/>
          <p:cNvSpPr>
            <a:spLocks noGrp="1"/>
          </p:cNvSpPr>
          <p:nvPr>
            <p:ph type="body" sz="quarter" idx="11"/>
          </p:nvPr>
        </p:nvSpPr>
        <p:spPr>
          <a:xfrm>
            <a:off x="1277165" y="2597859"/>
            <a:ext cx="7335775" cy="2035578"/>
          </a:xfrm>
        </p:spPr>
        <p:txBody>
          <a:bodyPr/>
          <a:lstStyle>
            <a:lvl1pPr marL="271716" indent="-271716">
              <a:buClrTx/>
              <a:buSzPct val="100000"/>
              <a:buFont typeface="+mj-lt"/>
              <a:buAutoNum type="arabicPeriod"/>
              <a:defRPr/>
            </a:lvl1pPr>
            <a:lvl2pPr marL="605402" indent="-228813">
              <a:buClrTx/>
              <a:buSzPct val="100000"/>
              <a:buFont typeface="Wingdings" panose="05000000000000000000" pitchFamily="2" charset="2"/>
              <a:buChar char="Ø"/>
              <a:defRPr/>
            </a:lvl2pPr>
            <a:lvl3pPr marL="877118" indent="-157309">
              <a:buClrTx/>
              <a:buSzPct val="100000"/>
              <a:buFont typeface="Wingdings" panose="05000000000000000000" pitchFamily="2" charset="2"/>
              <a:buChar char="l"/>
              <a:defRPr/>
            </a:lvl3pPr>
            <a:lvl4pPr marL="1277541" indent="-214513">
              <a:buClrTx/>
              <a:buSzPct val="100000"/>
              <a:buFont typeface="Wingdings" panose="05000000000000000000" pitchFamily="2" charset="2"/>
              <a:buChar char="u"/>
              <a:defRPr/>
            </a:lvl4pPr>
            <a:lvl5pPr marL="1664617" indent="-257415">
              <a:buClrTx/>
              <a:buSzPct val="100000"/>
              <a:buFont typeface="Wingdings" panose="05000000000000000000" pitchFamily="2" charset="2"/>
              <a:buChar char="u"/>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Tree>
    <p:extLst>
      <p:ext uri="{BB962C8B-B14F-4D97-AF65-F5344CB8AC3E}">
        <p14:creationId xmlns:p14="http://schemas.microsoft.com/office/powerpoint/2010/main" val="1240826553"/>
      </p:ext>
    </p:extLst>
  </p:cSld>
  <p:clrMapOvr>
    <a:masterClrMapping/>
  </p:clrMapOvr>
  <p:extLst>
    <p:ext uri="{DCECCB84-F9BA-43D5-87BE-67443E8EF086}">
      <p15:sldGuideLst xmlns:p15="http://schemas.microsoft.com/office/powerpoint/2012/main">
        <p15:guide id="1" orient="horz" pos="1622" userDrawn="1">
          <p15:clr>
            <a:srgbClr val="FBAE40"/>
          </p15:clr>
        </p15:guide>
        <p15:guide id="2" pos="292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两栏内容">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02512" y="931256"/>
            <a:ext cx="3797926" cy="3844036"/>
          </a:xfrm>
        </p:spPr>
        <p:txBody>
          <a:bodyPr anchor="t"/>
          <a:lstStyle>
            <a:lvl1pPr marL="137288" indent="-137288">
              <a:buClrTx/>
              <a:buFont typeface="Wingdings" panose="05000000000000000000" pitchFamily="2" charset="2"/>
              <a:buChar char="l"/>
              <a:defRPr sz="2402">
                <a:solidFill>
                  <a:schemeClr val="tx1"/>
                </a:solidFill>
              </a:defRPr>
            </a:lvl1pPr>
            <a:lvl2pPr marL="514830" indent="-137288">
              <a:buClrTx/>
              <a:buFont typeface="Wingdings" panose="05000000000000000000" pitchFamily="2" charset="2"/>
              <a:buChar char="n"/>
              <a:defRPr sz="1802">
                <a:solidFill>
                  <a:schemeClr val="tx1"/>
                </a:solidFill>
              </a:defRPr>
            </a:lvl2pPr>
            <a:lvl3pPr marL="858050" indent="-137288">
              <a:buClrTx/>
              <a:buFont typeface="Wingdings" panose="05000000000000000000" pitchFamily="2" charset="2"/>
              <a:buChar char="u"/>
              <a:defRPr sz="1501">
                <a:solidFill>
                  <a:schemeClr val="tx1"/>
                </a:solidFill>
              </a:defRPr>
            </a:lvl3pPr>
            <a:lvl4pPr marL="1201270" indent="-137288">
              <a:buClrTx/>
              <a:buFont typeface="Wingdings" panose="05000000000000000000" pitchFamily="2" charset="2"/>
              <a:buChar char="Ø"/>
              <a:defRPr sz="1351">
                <a:solidFill>
                  <a:schemeClr val="tx1"/>
                </a:solidFill>
              </a:defRPr>
            </a:lvl4pPr>
            <a:lvl5pPr marL="1544490" indent="-137288">
              <a:buClrTx/>
              <a:buFont typeface="Wingdings" panose="05000000000000000000" pitchFamily="2" charset="2"/>
              <a:buChar char="ü"/>
              <a:defRPr sz="1351">
                <a:solidFill>
                  <a:schemeClr val="tx1"/>
                </a:solidFill>
              </a:defRPr>
            </a:lvl5pPr>
            <a:lvl6pPr>
              <a:defRPr sz="976"/>
            </a:lvl6pPr>
            <a:lvl7pPr>
              <a:defRPr sz="976"/>
            </a:lvl7pPr>
            <a:lvl8pPr>
              <a:defRPr sz="976"/>
            </a:lvl8pPr>
            <a:lvl9pPr>
              <a:defRPr sz="976"/>
            </a:lvl9pPr>
          </a:lstStyle>
          <a:p>
            <a:pPr lvl="0"/>
            <a:r>
              <a:rPr lang="zh-CN" altLang="en-US" dirty="0"/>
              <a:t> 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Content Placeholder 3"/>
          <p:cNvSpPr>
            <a:spLocks noGrp="1"/>
          </p:cNvSpPr>
          <p:nvPr>
            <p:ph sz="half" idx="2" hasCustomPrompt="1"/>
          </p:nvPr>
        </p:nvSpPr>
        <p:spPr>
          <a:xfrm>
            <a:off x="4958021" y="931256"/>
            <a:ext cx="3828322" cy="3844036"/>
          </a:xfrm>
        </p:spPr>
        <p:txBody>
          <a:bodyPr vert="horz" lIns="91440" tIns="45720" rIns="91440" bIns="45720" rtlCol="0" anchor="t">
            <a:normAutofit/>
          </a:bodyPr>
          <a:lstStyle>
            <a:lvl1pPr>
              <a:defRPr lang="zh-CN" altLang="en-US" sz="2402" smtClean="0"/>
            </a:lvl1pPr>
            <a:lvl2pPr>
              <a:defRPr lang="zh-CN" altLang="en-US" smtClean="0"/>
            </a:lvl2pPr>
            <a:lvl3pPr>
              <a:defRPr lang="zh-CN" altLang="en-US" sz="1501" smtClean="0"/>
            </a:lvl3pPr>
            <a:lvl4pPr>
              <a:defRPr lang="zh-CN" altLang="en-US" smtClean="0"/>
            </a:lvl4pPr>
            <a:lvl5pPr>
              <a:defRPr lang="en-US" dirty="0"/>
            </a:lvl5pPr>
          </a:lstStyle>
          <a:p>
            <a:pPr lvl="0"/>
            <a:r>
              <a:rPr lang="zh-CN" altLang="en-US" dirty="0"/>
              <a:t> 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5" name="标题 4"/>
          <p:cNvSpPr>
            <a:spLocks noGrp="1"/>
          </p:cNvSpPr>
          <p:nvPr>
            <p:ph type="title" hasCustomPrompt="1"/>
          </p:nvPr>
        </p:nvSpPr>
        <p:spPr>
          <a:xfrm>
            <a:off x="502511" y="221556"/>
            <a:ext cx="8159322" cy="498142"/>
          </a:xfrm>
          <a:prstGeom prst="rect">
            <a:avLst/>
          </a:prstGeom>
        </p:spPr>
        <p:txBody>
          <a:bodyPr anchor="ctr"/>
          <a:lstStyle>
            <a:lvl1pPr>
              <a:defRPr sz="3003" b="1" baseline="0">
                <a:solidFill>
                  <a:srgbClr val="C00000"/>
                </a:solidFill>
              </a:defRPr>
            </a:lvl1pPr>
          </a:lstStyle>
          <a:p>
            <a:r>
              <a:rPr lang="en-US" altLang="zh-CN" dirty="0"/>
              <a:t>Click here to add text</a:t>
            </a:r>
            <a:endParaRPr lang="zh-CN" altLang="en-US" dirty="0"/>
          </a:p>
        </p:txBody>
      </p:sp>
    </p:spTree>
    <p:extLst>
      <p:ext uri="{BB962C8B-B14F-4D97-AF65-F5344CB8AC3E}">
        <p14:creationId xmlns:p14="http://schemas.microsoft.com/office/powerpoint/2010/main" val="3788708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2677" y="927752"/>
            <a:ext cx="2647212" cy="606351"/>
          </a:xfrm>
        </p:spPr>
        <p:txBody>
          <a:bodyPr anchor="b">
            <a:noAutofit/>
          </a:bodyPr>
          <a:lstStyle>
            <a:lvl1pPr marL="0" indent="0">
              <a:spcBef>
                <a:spcPts val="0"/>
              </a:spcBef>
              <a:buNone/>
              <a:defRPr sz="2102" b="1">
                <a:solidFill>
                  <a:schemeClr val="tx1"/>
                </a:solidFill>
              </a:defRPr>
            </a:lvl1pPr>
            <a:lvl2pPr marL="343220" indent="0">
              <a:buNone/>
              <a:defRPr sz="1426" b="1"/>
            </a:lvl2pPr>
            <a:lvl3pPr marL="686440" indent="0">
              <a:buNone/>
              <a:defRPr sz="1351" b="1"/>
            </a:lvl3pPr>
            <a:lvl4pPr marL="1029660" indent="0">
              <a:buNone/>
              <a:defRPr sz="1201" b="1"/>
            </a:lvl4pPr>
            <a:lvl5pPr marL="1372880" indent="0">
              <a:buNone/>
              <a:defRPr sz="1201" b="1"/>
            </a:lvl5pPr>
            <a:lvl6pPr marL="1716100" indent="0">
              <a:buNone/>
              <a:defRPr sz="1201" b="1"/>
            </a:lvl6pPr>
            <a:lvl7pPr marL="2059320" indent="0">
              <a:buNone/>
              <a:defRPr sz="1201" b="1"/>
            </a:lvl7pPr>
            <a:lvl8pPr marL="2402540" indent="0">
              <a:buNone/>
              <a:defRPr sz="1201" b="1"/>
            </a:lvl8pPr>
            <a:lvl9pPr marL="2745760" indent="0">
              <a:buNone/>
              <a:defRPr sz="1201" b="1"/>
            </a:lvl9pPr>
          </a:lstStyle>
          <a:p>
            <a:pPr lvl="0"/>
            <a:r>
              <a:rPr lang="zh-CN" altLang="en-US"/>
              <a:t>编辑母版文本样式</a:t>
            </a:r>
          </a:p>
        </p:txBody>
      </p:sp>
      <p:sp>
        <p:nvSpPr>
          <p:cNvPr id="4" name="Content Placeholder 3"/>
          <p:cNvSpPr>
            <a:spLocks noGrp="1"/>
          </p:cNvSpPr>
          <p:nvPr>
            <p:ph sz="half" idx="2"/>
          </p:nvPr>
        </p:nvSpPr>
        <p:spPr>
          <a:xfrm>
            <a:off x="342677" y="1608895"/>
            <a:ext cx="2647212" cy="3020314"/>
          </a:xfrm>
        </p:spPr>
        <p:txBody>
          <a:bodyPr>
            <a:normAutofit/>
          </a:bodyPr>
          <a:lstStyle>
            <a:lvl1pPr>
              <a:defRPr sz="1802">
                <a:solidFill>
                  <a:schemeClr val="tx1"/>
                </a:solidFill>
              </a:defRPr>
            </a:lvl1pPr>
            <a:lvl2pPr>
              <a:defRPr sz="1501">
                <a:solidFill>
                  <a:schemeClr val="tx1"/>
                </a:solidFill>
              </a:defRPr>
            </a:lvl2pPr>
            <a:lvl3pPr>
              <a:defRPr sz="1351">
                <a:solidFill>
                  <a:schemeClr val="tx1"/>
                </a:solidFill>
              </a:defRPr>
            </a:lvl3pPr>
            <a:lvl4pPr>
              <a:defRPr sz="1201">
                <a:solidFill>
                  <a:schemeClr val="tx1"/>
                </a:solidFill>
              </a:defRPr>
            </a:lvl4pPr>
            <a:lvl5pPr>
              <a:defRPr sz="1201">
                <a:solidFill>
                  <a:schemeClr val="tx1"/>
                </a:solidFill>
              </a:defRPr>
            </a:lvl5pPr>
            <a:lvl6pPr>
              <a:defRPr sz="976"/>
            </a:lvl6pPr>
            <a:lvl7pPr>
              <a:defRPr sz="976"/>
            </a:lvl7pPr>
            <a:lvl8pPr>
              <a:defRPr sz="976"/>
            </a:lvl8pPr>
            <a:lvl9pPr>
              <a:defRPr sz="976"/>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3352401" y="927754"/>
            <a:ext cx="2647212" cy="610443"/>
          </a:xfrm>
        </p:spPr>
        <p:txBody>
          <a:bodyPr anchor="b">
            <a:noAutofit/>
          </a:bodyPr>
          <a:lstStyle>
            <a:lvl1pPr marL="0" indent="0">
              <a:spcBef>
                <a:spcPts val="0"/>
              </a:spcBef>
              <a:buNone/>
              <a:defRPr sz="2102" b="1">
                <a:solidFill>
                  <a:schemeClr val="tx1"/>
                </a:solidFill>
              </a:defRPr>
            </a:lvl1pPr>
            <a:lvl2pPr marL="343220" indent="0">
              <a:buNone/>
              <a:defRPr sz="1426" b="1"/>
            </a:lvl2pPr>
            <a:lvl3pPr marL="686440" indent="0">
              <a:buNone/>
              <a:defRPr sz="1351" b="1"/>
            </a:lvl3pPr>
            <a:lvl4pPr marL="1029660" indent="0">
              <a:buNone/>
              <a:defRPr sz="1201" b="1"/>
            </a:lvl4pPr>
            <a:lvl5pPr marL="1372880" indent="0">
              <a:buNone/>
              <a:defRPr sz="1201" b="1"/>
            </a:lvl5pPr>
            <a:lvl6pPr marL="1716100" indent="0">
              <a:buNone/>
              <a:defRPr sz="1201" b="1"/>
            </a:lvl6pPr>
            <a:lvl7pPr marL="2059320" indent="0">
              <a:buNone/>
              <a:defRPr sz="1201" b="1"/>
            </a:lvl7pPr>
            <a:lvl8pPr marL="2402540" indent="0">
              <a:buNone/>
              <a:defRPr sz="1201" b="1"/>
            </a:lvl8pPr>
            <a:lvl9pPr marL="2745760" indent="0">
              <a:buNone/>
              <a:defRPr sz="1201" b="1"/>
            </a:lvl9pPr>
          </a:lstStyle>
          <a:p>
            <a:pPr lvl="0"/>
            <a:r>
              <a:rPr lang="zh-CN" altLang="en-US"/>
              <a:t>编辑母版文本样式</a:t>
            </a:r>
          </a:p>
        </p:txBody>
      </p:sp>
      <p:sp>
        <p:nvSpPr>
          <p:cNvPr id="6" name="Content Placeholder 5"/>
          <p:cNvSpPr>
            <a:spLocks noGrp="1"/>
          </p:cNvSpPr>
          <p:nvPr>
            <p:ph sz="quarter" idx="4"/>
          </p:nvPr>
        </p:nvSpPr>
        <p:spPr>
          <a:xfrm>
            <a:off x="3352401" y="1608895"/>
            <a:ext cx="2647212" cy="3020314"/>
          </a:xfrm>
        </p:spPr>
        <p:txBody>
          <a:bodyPr>
            <a:normAutofit/>
          </a:bodyPr>
          <a:lstStyle>
            <a:lvl1pPr>
              <a:defRPr sz="1802">
                <a:solidFill>
                  <a:schemeClr val="tx1"/>
                </a:solidFill>
              </a:defRPr>
            </a:lvl1pPr>
            <a:lvl2pPr>
              <a:defRPr sz="1501">
                <a:solidFill>
                  <a:schemeClr val="tx1"/>
                </a:solidFill>
              </a:defRPr>
            </a:lvl2pPr>
            <a:lvl3pPr>
              <a:defRPr sz="1351">
                <a:solidFill>
                  <a:schemeClr val="tx1"/>
                </a:solidFill>
              </a:defRPr>
            </a:lvl3pPr>
            <a:lvl4pPr>
              <a:defRPr sz="1201">
                <a:solidFill>
                  <a:schemeClr val="tx1"/>
                </a:solidFill>
              </a:defRPr>
            </a:lvl4pPr>
            <a:lvl5pPr>
              <a:defRPr sz="1201">
                <a:solidFill>
                  <a:schemeClr val="tx1"/>
                </a:solidFill>
              </a:defRPr>
            </a:lvl5pPr>
            <a:lvl6pPr>
              <a:defRPr sz="976"/>
            </a:lvl6pPr>
            <a:lvl7pPr>
              <a:defRPr sz="976"/>
            </a:lvl7pPr>
            <a:lvl8pPr>
              <a:defRPr sz="976"/>
            </a:lvl8pPr>
            <a:lvl9pPr>
              <a:defRPr sz="976"/>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3" name="标题 4"/>
          <p:cNvSpPr>
            <a:spLocks noGrp="1"/>
          </p:cNvSpPr>
          <p:nvPr>
            <p:ph type="title" hasCustomPrompt="1"/>
          </p:nvPr>
        </p:nvSpPr>
        <p:spPr>
          <a:xfrm>
            <a:off x="506046" y="202129"/>
            <a:ext cx="8029127" cy="498142"/>
          </a:xfrm>
          <a:prstGeom prst="rect">
            <a:avLst/>
          </a:prstGeom>
        </p:spPr>
        <p:txBody>
          <a:bodyPr anchor="ctr"/>
          <a:lstStyle>
            <a:lvl1pPr>
              <a:defRPr sz="3003" b="1" baseline="0">
                <a:solidFill>
                  <a:srgbClr val="C00000"/>
                </a:solidFill>
              </a:defRPr>
            </a:lvl1pPr>
          </a:lstStyle>
          <a:p>
            <a:r>
              <a:rPr lang="en-US" altLang="zh-CN" dirty="0"/>
              <a:t>Click here to add text</a:t>
            </a:r>
            <a:endParaRPr lang="zh-CN" altLang="en-US" dirty="0"/>
          </a:p>
        </p:txBody>
      </p:sp>
      <p:sp>
        <p:nvSpPr>
          <p:cNvPr id="14" name="Text Placeholder 4"/>
          <p:cNvSpPr>
            <a:spLocks noGrp="1"/>
          </p:cNvSpPr>
          <p:nvPr>
            <p:ph type="body" sz="quarter" idx="10"/>
          </p:nvPr>
        </p:nvSpPr>
        <p:spPr>
          <a:xfrm>
            <a:off x="6362124" y="927754"/>
            <a:ext cx="2647212" cy="610443"/>
          </a:xfrm>
        </p:spPr>
        <p:txBody>
          <a:bodyPr anchor="b">
            <a:noAutofit/>
          </a:bodyPr>
          <a:lstStyle>
            <a:lvl1pPr marL="0" indent="0">
              <a:spcBef>
                <a:spcPts val="0"/>
              </a:spcBef>
              <a:buNone/>
              <a:defRPr sz="2102" b="1">
                <a:solidFill>
                  <a:schemeClr val="tx1"/>
                </a:solidFill>
              </a:defRPr>
            </a:lvl1pPr>
            <a:lvl2pPr marL="343220" indent="0">
              <a:buNone/>
              <a:defRPr sz="1426" b="1"/>
            </a:lvl2pPr>
            <a:lvl3pPr marL="686440" indent="0">
              <a:buNone/>
              <a:defRPr sz="1351" b="1"/>
            </a:lvl3pPr>
            <a:lvl4pPr marL="1029660" indent="0">
              <a:buNone/>
              <a:defRPr sz="1201" b="1"/>
            </a:lvl4pPr>
            <a:lvl5pPr marL="1372880" indent="0">
              <a:buNone/>
              <a:defRPr sz="1201" b="1"/>
            </a:lvl5pPr>
            <a:lvl6pPr marL="1716100" indent="0">
              <a:buNone/>
              <a:defRPr sz="1201" b="1"/>
            </a:lvl6pPr>
            <a:lvl7pPr marL="2059320" indent="0">
              <a:buNone/>
              <a:defRPr sz="1201" b="1"/>
            </a:lvl7pPr>
            <a:lvl8pPr marL="2402540" indent="0">
              <a:buNone/>
              <a:defRPr sz="1201" b="1"/>
            </a:lvl8pPr>
            <a:lvl9pPr marL="2745760" indent="0">
              <a:buNone/>
              <a:defRPr sz="1201" b="1"/>
            </a:lvl9pPr>
          </a:lstStyle>
          <a:p>
            <a:pPr lvl="0"/>
            <a:r>
              <a:rPr lang="zh-CN" altLang="en-US"/>
              <a:t>编辑母版文本样式</a:t>
            </a:r>
          </a:p>
        </p:txBody>
      </p:sp>
      <p:sp>
        <p:nvSpPr>
          <p:cNvPr id="15" name="Content Placeholder 5"/>
          <p:cNvSpPr>
            <a:spLocks noGrp="1"/>
          </p:cNvSpPr>
          <p:nvPr>
            <p:ph sz="quarter" idx="11"/>
          </p:nvPr>
        </p:nvSpPr>
        <p:spPr>
          <a:xfrm>
            <a:off x="6362124" y="1608895"/>
            <a:ext cx="2647212" cy="3020314"/>
          </a:xfrm>
        </p:spPr>
        <p:txBody>
          <a:bodyPr>
            <a:normAutofit/>
          </a:bodyPr>
          <a:lstStyle>
            <a:lvl1pPr>
              <a:defRPr sz="1802">
                <a:solidFill>
                  <a:schemeClr val="tx1"/>
                </a:solidFill>
              </a:defRPr>
            </a:lvl1pPr>
            <a:lvl2pPr>
              <a:defRPr sz="1501">
                <a:solidFill>
                  <a:schemeClr val="tx1"/>
                </a:solidFill>
              </a:defRPr>
            </a:lvl2pPr>
            <a:lvl3pPr>
              <a:defRPr sz="1351">
                <a:solidFill>
                  <a:schemeClr val="tx1"/>
                </a:solidFill>
              </a:defRPr>
            </a:lvl3pPr>
            <a:lvl4pPr>
              <a:defRPr sz="1201">
                <a:solidFill>
                  <a:schemeClr val="tx1"/>
                </a:solidFill>
              </a:defRPr>
            </a:lvl4pPr>
            <a:lvl5pPr>
              <a:defRPr sz="1201">
                <a:solidFill>
                  <a:schemeClr val="tx1"/>
                </a:solidFill>
              </a:defRPr>
            </a:lvl5pPr>
            <a:lvl6pPr>
              <a:defRPr sz="976"/>
            </a:lvl6pPr>
            <a:lvl7pPr>
              <a:defRPr sz="976"/>
            </a:lvl7pPr>
            <a:lvl8pPr>
              <a:defRPr sz="976"/>
            </a:lvl8pPr>
            <a:lvl9pPr>
              <a:defRPr sz="976"/>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Tree>
    <p:extLst>
      <p:ext uri="{BB962C8B-B14F-4D97-AF65-F5344CB8AC3E}">
        <p14:creationId xmlns:p14="http://schemas.microsoft.com/office/powerpoint/2010/main" val="2700454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Title 5"/>
          <p:cNvSpPr>
            <a:spLocks noGrp="1"/>
          </p:cNvSpPr>
          <p:nvPr>
            <p:ph type="title"/>
          </p:nvPr>
        </p:nvSpPr>
        <p:spPr>
          <a:xfrm>
            <a:off x="192686" y="843660"/>
            <a:ext cx="2245537" cy="3454083"/>
          </a:xfrm>
          <a:prstGeom prst="rect">
            <a:avLst/>
          </a:prstGeom>
        </p:spPr>
        <p:txBody>
          <a:bodyPr/>
          <a:lstStyle/>
          <a:p>
            <a:r>
              <a:rPr lang="zh-CN" altLang="en-US"/>
              <a:t>单击此处编辑母版标题样式</a:t>
            </a:r>
            <a:endParaRPr lang="en-US" dirty="0"/>
          </a:p>
        </p:txBody>
      </p:sp>
      <p:sp>
        <p:nvSpPr>
          <p:cNvPr id="9" name="标题 4"/>
          <p:cNvSpPr txBox="1">
            <a:spLocks/>
          </p:cNvSpPr>
          <p:nvPr/>
        </p:nvSpPr>
        <p:spPr>
          <a:xfrm>
            <a:off x="492902" y="215080"/>
            <a:ext cx="8140649" cy="498142"/>
          </a:xfrm>
          <a:prstGeom prst="rect">
            <a:avLst/>
          </a:prstGeom>
        </p:spPr>
        <p:txBody>
          <a:bodyPr anchor="ctr"/>
          <a:lstStyle>
            <a:lvl1pPr algn="l" defTabSz="914400" rtl="0" eaLnBrk="1" latinLnBrk="0" hangingPunct="1">
              <a:lnSpc>
                <a:spcPct val="90000"/>
              </a:lnSpc>
              <a:spcBef>
                <a:spcPct val="0"/>
              </a:spcBef>
              <a:buNone/>
              <a:defRPr sz="4000" kern="1200" spc="-60" baseline="0">
                <a:solidFill>
                  <a:schemeClr val="tx1"/>
                </a:solidFill>
                <a:latin typeface="+mj-lt"/>
                <a:ea typeface="+mj-ea"/>
                <a:cs typeface="+mj-cs"/>
              </a:defRPr>
            </a:lvl1pPr>
          </a:lstStyle>
          <a:p>
            <a:r>
              <a:rPr lang="en-US" altLang="zh-CN" sz="3003" b="1" dirty="0">
                <a:solidFill>
                  <a:srgbClr val="C00000"/>
                </a:solidFill>
              </a:rPr>
              <a:t>Click here to add text</a:t>
            </a:r>
            <a:endParaRPr lang="zh-CN" altLang="en-US" sz="3003" b="1" dirty="0">
              <a:solidFill>
                <a:srgbClr val="C00000"/>
              </a:solidFill>
            </a:endParaRPr>
          </a:p>
        </p:txBody>
      </p:sp>
    </p:spTree>
    <p:extLst>
      <p:ext uri="{BB962C8B-B14F-4D97-AF65-F5344CB8AC3E}">
        <p14:creationId xmlns:p14="http://schemas.microsoft.com/office/powerpoint/2010/main" val="3684737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内容与标题">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9939" y="956107"/>
            <a:ext cx="5844101" cy="3829996"/>
          </a:xfrm>
        </p:spPr>
        <p:txBody>
          <a:bodyPr/>
          <a:lstStyle>
            <a:lvl1pPr>
              <a:defRPr sz="1501"/>
            </a:lvl1pPr>
            <a:lvl2pPr>
              <a:defRPr sz="1351"/>
            </a:lvl2pPr>
            <a:lvl3pPr>
              <a:defRPr sz="1201"/>
            </a:lvl3pPr>
            <a:lvl4pPr>
              <a:defRPr sz="1051"/>
            </a:lvl4pPr>
            <a:lvl5pPr>
              <a:defRPr sz="1051"/>
            </a:lvl5pPr>
            <a:lvl6pPr>
              <a:defRPr sz="1051"/>
            </a:lvl6pPr>
            <a:lvl7pPr>
              <a:defRPr sz="1051"/>
            </a:lvl7pPr>
            <a:lvl8pPr>
              <a:defRPr sz="1051"/>
            </a:lvl8pPr>
            <a:lvl9pPr>
              <a:defRPr sz="1051"/>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1" name="内容占位符 5"/>
          <p:cNvSpPr>
            <a:spLocks noGrp="1"/>
          </p:cNvSpPr>
          <p:nvPr>
            <p:ph sz="quarter" idx="13" hasCustomPrompt="1"/>
          </p:nvPr>
        </p:nvSpPr>
        <p:spPr>
          <a:xfrm>
            <a:off x="547357" y="956107"/>
            <a:ext cx="2159245" cy="1782825"/>
          </a:xfrm>
        </p:spPr>
        <p:txBody>
          <a:bodyPr anchor="t"/>
          <a:lstStyle>
            <a:lvl1pPr>
              <a:defRPr baseline="0">
                <a:solidFill>
                  <a:srgbClr val="000099"/>
                </a:solidFill>
              </a:defRPr>
            </a:lvl1pPr>
          </a:lstStyle>
          <a:p>
            <a:pPr lvl="0"/>
            <a:r>
              <a:rPr lang="en-US" altLang="zh-CN" dirty="0"/>
              <a:t> Click here to add key words</a:t>
            </a:r>
            <a:endParaRPr lang="zh-CN" altLang="en-US" dirty="0"/>
          </a:p>
        </p:txBody>
      </p:sp>
      <p:sp>
        <p:nvSpPr>
          <p:cNvPr id="12" name="内容占位符 5"/>
          <p:cNvSpPr>
            <a:spLocks noGrp="1"/>
          </p:cNvSpPr>
          <p:nvPr>
            <p:ph sz="quarter" idx="14" hasCustomPrompt="1"/>
          </p:nvPr>
        </p:nvSpPr>
        <p:spPr>
          <a:xfrm>
            <a:off x="547357" y="2883022"/>
            <a:ext cx="2159245" cy="1903080"/>
          </a:xfrm>
        </p:spPr>
        <p:txBody>
          <a:bodyPr anchor="t"/>
          <a:lstStyle>
            <a:lvl1pPr>
              <a:defRPr baseline="0">
                <a:solidFill>
                  <a:srgbClr val="000099"/>
                </a:solidFill>
              </a:defRPr>
            </a:lvl1pPr>
          </a:lstStyle>
          <a:p>
            <a:pPr lvl="0"/>
            <a:r>
              <a:rPr lang="en-US" altLang="zh-CN" dirty="0"/>
              <a:t> Click here to add key words</a:t>
            </a:r>
            <a:endParaRPr lang="zh-CN" altLang="en-US" dirty="0"/>
          </a:p>
        </p:txBody>
      </p:sp>
      <p:sp>
        <p:nvSpPr>
          <p:cNvPr id="6" name="标题 4"/>
          <p:cNvSpPr txBox="1">
            <a:spLocks/>
          </p:cNvSpPr>
          <p:nvPr/>
        </p:nvSpPr>
        <p:spPr>
          <a:xfrm>
            <a:off x="547357" y="202129"/>
            <a:ext cx="8181438" cy="498142"/>
          </a:xfrm>
          <a:prstGeom prst="rect">
            <a:avLst/>
          </a:prstGeom>
        </p:spPr>
        <p:txBody>
          <a:bodyPr anchor="ctr"/>
          <a:lstStyle>
            <a:lvl1pPr algn="l" defTabSz="914400" rtl="0" eaLnBrk="1" latinLnBrk="0" hangingPunct="1">
              <a:lnSpc>
                <a:spcPct val="90000"/>
              </a:lnSpc>
              <a:spcBef>
                <a:spcPct val="0"/>
              </a:spcBef>
              <a:buNone/>
              <a:defRPr sz="4000" kern="1200" spc="-60" baseline="0">
                <a:solidFill>
                  <a:schemeClr val="tx1"/>
                </a:solidFill>
                <a:latin typeface="+mj-lt"/>
                <a:ea typeface="+mj-ea"/>
                <a:cs typeface="+mj-cs"/>
              </a:defRPr>
            </a:lvl1pPr>
          </a:lstStyle>
          <a:p>
            <a:r>
              <a:rPr lang="en-US" altLang="zh-CN" sz="3003" b="1" dirty="0">
                <a:solidFill>
                  <a:srgbClr val="C00000"/>
                </a:solidFill>
              </a:rPr>
              <a:t>Click here to add text</a:t>
            </a:r>
            <a:endParaRPr lang="zh-CN" altLang="en-US" sz="3003" b="1" dirty="0">
              <a:solidFill>
                <a:srgbClr val="C00000"/>
              </a:solidFill>
            </a:endParaRPr>
          </a:p>
        </p:txBody>
      </p:sp>
    </p:spTree>
    <p:extLst>
      <p:ext uri="{BB962C8B-B14F-4D97-AF65-F5344CB8AC3E}">
        <p14:creationId xmlns:p14="http://schemas.microsoft.com/office/powerpoint/2010/main" val="628004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5385" y="1316761"/>
            <a:ext cx="8496833" cy="3142388"/>
          </a:xfrm>
          <a:prstGeom prst="rect">
            <a:avLst/>
          </a:prstGeom>
        </p:spPr>
        <p:txBody>
          <a:bodyPr vert="horz" lIns="91440" tIns="45720" rIns="91440" bIns="45720" rtlCol="0" anchor="t">
            <a:normAutofit/>
          </a:bodyPr>
          <a:lstStyle/>
          <a:p>
            <a:pPr lvl="0"/>
            <a:r>
              <a:rPr lang="en-US" altLang="zh-CN" dirty="0"/>
              <a:t>Click here to add text</a:t>
            </a:r>
            <a:endParaRPr lang="zh-CN" altLang="en-US" dirty="0"/>
          </a:p>
          <a:p>
            <a:pPr lvl="1"/>
            <a:r>
              <a:rPr lang="en-US" altLang="zh-CN" dirty="0"/>
              <a:t>Click here to add text</a:t>
            </a:r>
            <a:endParaRPr lang="zh-CN" altLang="en-US" dirty="0"/>
          </a:p>
          <a:p>
            <a:pPr lvl="2"/>
            <a:r>
              <a:rPr lang="en-US" altLang="zh-CN" dirty="0"/>
              <a:t>Click here to add text</a:t>
            </a:r>
            <a:endParaRPr lang="zh-CN" altLang="en-US" dirty="0"/>
          </a:p>
          <a:p>
            <a:pPr lvl="3"/>
            <a:r>
              <a:rPr lang="en-US" altLang="zh-CN" dirty="0"/>
              <a:t>Click here to add text</a:t>
            </a:r>
            <a:endParaRPr lang="zh-CN" altLang="en-US" dirty="0"/>
          </a:p>
          <a:p>
            <a:pPr lvl="4"/>
            <a:r>
              <a:rPr lang="en-US" altLang="zh-CN" dirty="0"/>
              <a:t>Click here to add text</a:t>
            </a:r>
            <a:endParaRPr lang="en-US" dirty="0"/>
          </a:p>
        </p:txBody>
      </p:sp>
      <p:sp>
        <p:nvSpPr>
          <p:cNvPr id="17" name="矩形 16"/>
          <p:cNvSpPr/>
          <p:nvPr/>
        </p:nvSpPr>
        <p:spPr>
          <a:xfrm flipV="1">
            <a:off x="1" y="136327"/>
            <a:ext cx="400893" cy="62781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1" b="1">
              <a:latin typeface="Calibri" panose="020F0502020204030204" pitchFamily="34" charset="0"/>
              <a:cs typeface="Calibri" panose="020F0502020204030204" pitchFamily="34" charset="0"/>
            </a:endParaRPr>
          </a:p>
        </p:txBody>
      </p:sp>
      <p:sp>
        <p:nvSpPr>
          <p:cNvPr id="19" name="Slide Number Placeholder 5"/>
          <p:cNvSpPr txBox="1">
            <a:spLocks/>
          </p:cNvSpPr>
          <p:nvPr/>
        </p:nvSpPr>
        <p:spPr>
          <a:xfrm>
            <a:off x="8186120" y="4688757"/>
            <a:ext cx="806097" cy="316298"/>
          </a:xfrm>
          <a:prstGeom prst="rect">
            <a:avLst/>
          </a:prstGeom>
        </p:spPr>
        <p:txBody>
          <a:bodyPr vert="horz" lIns="68644" tIns="34322" rIns="68644" bIns="34322" rtlCol="0" anchor="ctr"/>
          <a:lstStyle>
            <a:defPPr>
              <a:defRPr lang="zh-CN"/>
            </a:defPPr>
            <a:lvl1pPr marL="0" algn="r" defTabSz="914400" rtl="0" eaLnBrk="1" latinLnBrk="0" hangingPunct="1">
              <a:defRPr lang="zh-CN" altLang="en-US" sz="2000" kern="1200" smtClean="0">
                <a:solidFill>
                  <a:schemeClr val="bg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71D156-31C7-4A0D-88C3-08F7D3EE48DA}" type="slidenum">
              <a:rPr lang="en-US" altLang="zh-CN" sz="1351" b="1" smtClean="0">
                <a:solidFill>
                  <a:schemeClr val="tx1"/>
                </a:solidFill>
                <a:latin typeface="+mn-ea"/>
                <a:ea typeface="+mn-ea"/>
                <a:cs typeface="Calibri" panose="020F0502020204030204" pitchFamily="34" charset="0"/>
              </a:rPr>
              <a:pPr/>
              <a:t>‹#›</a:t>
            </a:fld>
            <a:endParaRPr lang="zh-CN" altLang="en-US" sz="1351" b="1" dirty="0">
              <a:solidFill>
                <a:schemeClr val="tx1"/>
              </a:solidFill>
              <a:latin typeface="+mn-ea"/>
              <a:ea typeface="+mn-ea"/>
              <a:cs typeface="Calibri" panose="020F0502020204030204" pitchFamily="34" charset="0"/>
            </a:endParaRPr>
          </a:p>
        </p:txBody>
      </p:sp>
      <p:cxnSp>
        <p:nvCxnSpPr>
          <p:cNvPr id="22" name="直接连接符 21"/>
          <p:cNvCxnSpPr/>
          <p:nvPr/>
        </p:nvCxnSpPr>
        <p:spPr>
          <a:xfrm>
            <a:off x="8564637" y="4872560"/>
            <a:ext cx="0" cy="31629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DAB12549-6B4E-4F0A-BE62-F57F92D83AEE}"/>
              </a:ext>
            </a:extLst>
          </p:cNvPr>
          <p:cNvSpPr txBox="1"/>
          <p:nvPr/>
        </p:nvSpPr>
        <p:spPr>
          <a:xfrm>
            <a:off x="4074918" y="4713015"/>
            <a:ext cx="1331760" cy="277127"/>
          </a:xfrm>
          <a:prstGeom prst="rect">
            <a:avLst/>
          </a:prstGeom>
          <a:noFill/>
        </p:spPr>
        <p:txBody>
          <a:bodyPr wrap="square" rtlCol="0">
            <a:spAutoFit/>
          </a:bodyPr>
          <a:lstStyle/>
          <a:p>
            <a:pPr algn="ctr"/>
            <a:r>
              <a:rPr lang="en-US" altLang="zh-CN" sz="1201" b="1" dirty="0">
                <a:solidFill>
                  <a:srgbClr val="0070C0"/>
                </a:solidFill>
              </a:rPr>
              <a:t>HEPS</a:t>
            </a:r>
            <a:r>
              <a:rPr lang="zh-CN" altLang="en-US" sz="1201" b="1" dirty="0">
                <a:solidFill>
                  <a:srgbClr val="0070C0"/>
                </a:solidFill>
              </a:rPr>
              <a:t> </a:t>
            </a:r>
            <a:r>
              <a:rPr lang="en-US" altLang="zh-CN" sz="1201" b="1" dirty="0">
                <a:solidFill>
                  <a:srgbClr val="0070C0"/>
                </a:solidFill>
              </a:rPr>
              <a:t>RING</a:t>
            </a:r>
            <a:endParaRPr lang="zh-CN" altLang="en-US" sz="1201" b="1" dirty="0">
              <a:solidFill>
                <a:srgbClr val="0070C0"/>
              </a:solidFill>
            </a:endParaRPr>
          </a:p>
        </p:txBody>
      </p:sp>
      <p:grpSp>
        <p:nvGrpSpPr>
          <p:cNvPr id="15" name="组合 14">
            <a:extLst>
              <a:ext uri="{FF2B5EF4-FFF2-40B4-BE49-F238E27FC236}">
                <a16:creationId xmlns:a16="http://schemas.microsoft.com/office/drawing/2014/main" id="{A30ED239-09A1-4282-B310-3AAAB3056A67}"/>
              </a:ext>
            </a:extLst>
          </p:cNvPr>
          <p:cNvGrpSpPr/>
          <p:nvPr/>
        </p:nvGrpSpPr>
        <p:grpSpPr>
          <a:xfrm>
            <a:off x="230981" y="4606612"/>
            <a:ext cx="3066400" cy="428298"/>
            <a:chOff x="7510939" y="4970998"/>
            <a:chExt cx="4024944" cy="570536"/>
          </a:xfrm>
        </p:grpSpPr>
        <p:pic>
          <p:nvPicPr>
            <p:cNvPr id="18" name="图片 17">
              <a:extLst>
                <a:ext uri="{FF2B5EF4-FFF2-40B4-BE49-F238E27FC236}">
                  <a16:creationId xmlns:a16="http://schemas.microsoft.com/office/drawing/2014/main" id="{B790F53E-FAFA-4F46-8DA9-73CA3EF59C2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510939" y="4970998"/>
              <a:ext cx="913140" cy="539928"/>
            </a:xfrm>
            <a:prstGeom prst="rect">
              <a:avLst/>
            </a:prstGeom>
          </p:spPr>
        </p:pic>
        <p:sp>
          <p:nvSpPr>
            <p:cNvPr id="20" name="文本框 19">
              <a:extLst>
                <a:ext uri="{FF2B5EF4-FFF2-40B4-BE49-F238E27FC236}">
                  <a16:creationId xmlns:a16="http://schemas.microsoft.com/office/drawing/2014/main" id="{EF797D75-6CEE-4F49-9FFD-8D1F8493FE19}"/>
                </a:ext>
              </a:extLst>
            </p:cNvPr>
            <p:cNvSpPr txBox="1"/>
            <p:nvPr/>
          </p:nvSpPr>
          <p:spPr>
            <a:xfrm>
              <a:off x="9533169" y="4987707"/>
              <a:ext cx="2002714" cy="553827"/>
            </a:xfrm>
            <a:prstGeom prst="rect">
              <a:avLst/>
            </a:prstGeom>
            <a:noFill/>
          </p:spPr>
          <p:txBody>
            <a:bodyPr wrap="square" rtlCol="0">
              <a:spAutoFit/>
            </a:bodyPr>
            <a:lstStyle/>
            <a:p>
              <a:r>
                <a:rPr lang="en-US" altLang="zh-CN" sz="1051" b="1" dirty="0">
                  <a:latin typeface="Arial" panose="020B0604020202020204" pitchFamily="34" charset="0"/>
                  <a:cs typeface="Arial" panose="020B0604020202020204" pitchFamily="34" charset="0"/>
                </a:rPr>
                <a:t>HIGH ENERGY </a:t>
              </a:r>
            </a:p>
            <a:p>
              <a:r>
                <a:rPr lang="en-US" altLang="zh-CN" sz="1051" b="1" dirty="0">
                  <a:latin typeface="Arial" panose="020B0604020202020204" pitchFamily="34" charset="0"/>
                  <a:cs typeface="Arial" panose="020B0604020202020204" pitchFamily="34" charset="0"/>
                </a:rPr>
                <a:t>PHOTON SOURCE</a:t>
              </a:r>
              <a:endParaRPr lang="zh-CN" altLang="en-US" sz="1051" b="1" dirty="0">
                <a:latin typeface="Arial" panose="020B0604020202020204" pitchFamily="34" charset="0"/>
                <a:cs typeface="Arial" panose="020B0604020202020204" pitchFamily="34" charset="0"/>
              </a:endParaRPr>
            </a:p>
          </p:txBody>
        </p:sp>
        <p:sp>
          <p:nvSpPr>
            <p:cNvPr id="23" name="文本框 22">
              <a:extLst>
                <a:ext uri="{FF2B5EF4-FFF2-40B4-BE49-F238E27FC236}">
                  <a16:creationId xmlns:a16="http://schemas.microsoft.com/office/drawing/2014/main" id="{0473DDFD-D4E5-437C-B52B-150FC334CD90}"/>
                </a:ext>
              </a:extLst>
            </p:cNvPr>
            <p:cNvSpPr txBox="1"/>
            <p:nvPr/>
          </p:nvSpPr>
          <p:spPr>
            <a:xfrm>
              <a:off x="8314744" y="4978404"/>
              <a:ext cx="1218421" cy="553913"/>
            </a:xfrm>
            <a:prstGeom prst="rect">
              <a:avLst/>
            </a:prstGeom>
            <a:noFill/>
          </p:spPr>
          <p:txBody>
            <a:bodyPr wrap="square" rtlCol="0">
              <a:spAutoFit/>
            </a:bodyPr>
            <a:lstStyle/>
            <a:p>
              <a:pPr algn="r"/>
              <a:r>
                <a:rPr lang="en-US" altLang="zh-CN" sz="2102" b="1" dirty="0">
                  <a:latin typeface="Arial" panose="020B0604020202020204" pitchFamily="34" charset="0"/>
                  <a:cs typeface="Arial" panose="020B0604020202020204" pitchFamily="34" charset="0"/>
                </a:rPr>
                <a:t>HEPS</a:t>
              </a:r>
              <a:endParaRPr lang="zh-CN" altLang="en-US" sz="2102" b="1" dirty="0">
                <a:latin typeface="Arial" panose="020B0604020202020204" pitchFamily="34" charset="0"/>
                <a:cs typeface="Arial" panose="020B0604020202020204" pitchFamily="34" charset="0"/>
              </a:endParaRPr>
            </a:p>
          </p:txBody>
        </p:sp>
        <p:cxnSp>
          <p:nvCxnSpPr>
            <p:cNvPr id="24" name="直接连接符 23">
              <a:extLst>
                <a:ext uri="{FF2B5EF4-FFF2-40B4-BE49-F238E27FC236}">
                  <a16:creationId xmlns:a16="http://schemas.microsoft.com/office/drawing/2014/main" id="{58EC19E2-CB27-428F-B976-D2C2526B4983}"/>
                </a:ext>
              </a:extLst>
            </p:cNvPr>
            <p:cNvCxnSpPr/>
            <p:nvPr/>
          </p:nvCxnSpPr>
          <p:spPr>
            <a:xfrm>
              <a:off x="9530366" y="4970998"/>
              <a:ext cx="0" cy="521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矩形 24">
            <a:extLst>
              <a:ext uri="{FF2B5EF4-FFF2-40B4-BE49-F238E27FC236}">
                <a16:creationId xmlns:a16="http://schemas.microsoft.com/office/drawing/2014/main" id="{BA2E5D81-8058-4F72-826D-8796799B424A}"/>
              </a:ext>
            </a:extLst>
          </p:cNvPr>
          <p:cNvSpPr/>
          <p:nvPr/>
        </p:nvSpPr>
        <p:spPr>
          <a:xfrm flipV="1">
            <a:off x="440327" y="136326"/>
            <a:ext cx="55058" cy="62781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1"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331991"/>
      </p:ext>
    </p:extLst>
  </p:cSld>
  <p:clrMap bg1="lt1" tx1="dk1" bg2="lt2" tx2="dk2" accent1="accent1" accent2="accent2" accent3="accent3" accent4="accent4" accent5="accent5" accent6="accent6" hlink="hlink" folHlink="folHlink"/>
  <p:sldLayoutIdLst>
    <p:sldLayoutId id="2147483702" r:id="rId1"/>
    <p:sldLayoutId id="2147483699" r:id="rId2"/>
    <p:sldLayoutId id="2147483682" r:id="rId3"/>
    <p:sldLayoutId id="2147483694" r:id="rId4"/>
    <p:sldLayoutId id="2147483683" r:id="rId5"/>
    <p:sldLayoutId id="2147483684" r:id="rId6"/>
    <p:sldLayoutId id="2147483685" r:id="rId7"/>
    <p:sldLayoutId id="2147483686" r:id="rId8"/>
    <p:sldLayoutId id="2147483688" r:id="rId9"/>
    <p:sldLayoutId id="2147483690" r:id="rId10"/>
    <p:sldLayoutId id="2147483691" r:id="rId11"/>
    <p:sldLayoutId id="2147483687" r:id="rId12"/>
  </p:sldLayoutIdLst>
  <p:hf sldNum="0" hdr="0" ftr="0"/>
  <p:txStyles>
    <p:titleStyle>
      <a:lvl1pPr algn="l" defTabSz="686440" rtl="0" eaLnBrk="1" latinLnBrk="0" hangingPunct="1">
        <a:lnSpc>
          <a:spcPct val="90000"/>
        </a:lnSpc>
        <a:spcBef>
          <a:spcPct val="0"/>
        </a:spcBef>
        <a:buNone/>
        <a:defRPr sz="2252" kern="1200" spc="-45" baseline="0">
          <a:solidFill>
            <a:srgbClr val="FFFFFF"/>
          </a:solidFill>
          <a:latin typeface="+mj-lt"/>
          <a:ea typeface="+mj-ea"/>
          <a:cs typeface="+mj-cs"/>
        </a:defRPr>
      </a:lvl1pPr>
    </p:titleStyle>
    <p:bodyStyle>
      <a:lvl1pPr marL="137288" indent="-137288" algn="l" defTabSz="686440" rtl="0" eaLnBrk="1" latinLnBrk="0" hangingPunct="1">
        <a:lnSpc>
          <a:spcPct val="100000"/>
        </a:lnSpc>
        <a:spcBef>
          <a:spcPts val="901"/>
        </a:spcBef>
        <a:spcAft>
          <a:spcPts val="0"/>
        </a:spcAft>
        <a:buClrTx/>
        <a:buSzPct val="60000"/>
        <a:buFont typeface="Wingdings" panose="05000000000000000000" pitchFamily="2" charset="2"/>
        <a:buChar char="l"/>
        <a:defRPr sz="2102" kern="1200" baseline="0">
          <a:solidFill>
            <a:schemeClr val="tx1"/>
          </a:solidFill>
          <a:latin typeface="+mn-lt"/>
          <a:ea typeface="+mn-ea"/>
          <a:cs typeface="+mn-cs"/>
        </a:defRPr>
      </a:lvl1pPr>
      <a:lvl2pPr marL="514830" indent="-137288" algn="l" defTabSz="686440" rtl="0" eaLnBrk="1" latinLnBrk="0" hangingPunct="1">
        <a:lnSpc>
          <a:spcPct val="100000"/>
        </a:lnSpc>
        <a:spcBef>
          <a:spcPts val="901"/>
        </a:spcBef>
        <a:spcAft>
          <a:spcPts val="0"/>
        </a:spcAft>
        <a:buClrTx/>
        <a:buSzPct val="60000"/>
        <a:buFont typeface="Wingdings" panose="05000000000000000000" pitchFamily="2" charset="2"/>
        <a:buChar char="n"/>
        <a:defRPr sz="1802" kern="1200">
          <a:solidFill>
            <a:schemeClr val="tx1"/>
          </a:solidFill>
          <a:latin typeface="+mn-lt"/>
          <a:ea typeface="+mn-ea"/>
          <a:cs typeface="+mn-cs"/>
        </a:defRPr>
      </a:lvl2pPr>
      <a:lvl3pPr marL="858050" indent="-137288" algn="l" defTabSz="686440" rtl="0" eaLnBrk="1" latinLnBrk="0" hangingPunct="1">
        <a:lnSpc>
          <a:spcPct val="100000"/>
        </a:lnSpc>
        <a:spcBef>
          <a:spcPts val="901"/>
        </a:spcBef>
        <a:spcAft>
          <a:spcPts val="0"/>
        </a:spcAft>
        <a:buClrTx/>
        <a:buSzPct val="60000"/>
        <a:buFont typeface="Wingdings" panose="05000000000000000000" pitchFamily="2" charset="2"/>
        <a:buChar char="u"/>
        <a:defRPr sz="1351" kern="1200">
          <a:solidFill>
            <a:schemeClr val="tx1"/>
          </a:solidFill>
          <a:latin typeface="+mn-lt"/>
          <a:ea typeface="+mn-ea"/>
          <a:cs typeface="+mn-cs"/>
        </a:defRPr>
      </a:lvl3pPr>
      <a:lvl4pPr marL="1201270" indent="-137288" algn="l" defTabSz="686440" rtl="0" eaLnBrk="1" latinLnBrk="0" hangingPunct="1">
        <a:lnSpc>
          <a:spcPct val="100000"/>
        </a:lnSpc>
        <a:spcBef>
          <a:spcPts val="901"/>
        </a:spcBef>
        <a:spcAft>
          <a:spcPts val="0"/>
        </a:spcAft>
        <a:buClrTx/>
        <a:buSzPct val="60000"/>
        <a:buFont typeface="Wingdings" panose="05000000000000000000" pitchFamily="2" charset="2"/>
        <a:buChar char="Ø"/>
        <a:defRPr sz="1351" kern="1200">
          <a:solidFill>
            <a:schemeClr val="tx1"/>
          </a:solidFill>
          <a:latin typeface="+mn-lt"/>
          <a:ea typeface="+mn-ea"/>
          <a:cs typeface="+mn-cs"/>
        </a:defRPr>
      </a:lvl4pPr>
      <a:lvl5pPr marL="1544490" indent="-137288" algn="l" defTabSz="686440" rtl="0" eaLnBrk="1" latinLnBrk="0" hangingPunct="1">
        <a:lnSpc>
          <a:spcPct val="100000"/>
        </a:lnSpc>
        <a:spcBef>
          <a:spcPts val="901"/>
        </a:spcBef>
        <a:spcAft>
          <a:spcPts val="0"/>
        </a:spcAft>
        <a:buClrTx/>
        <a:buSzPct val="60000"/>
        <a:buFont typeface="Wingdings" panose="05000000000000000000" pitchFamily="2" charset="2"/>
        <a:buChar char="ü"/>
        <a:defRPr sz="1351" kern="1200">
          <a:solidFill>
            <a:schemeClr val="tx1"/>
          </a:solidFill>
          <a:latin typeface="+mn-lt"/>
          <a:ea typeface="+mn-ea"/>
          <a:cs typeface="+mn-cs"/>
        </a:defRPr>
      </a:lvl5pPr>
      <a:lvl6pPr marL="1887710" indent="-171610" algn="l" defTabSz="686440" rtl="0" eaLnBrk="1" latinLnBrk="0" hangingPunct="1">
        <a:lnSpc>
          <a:spcPct val="90000"/>
        </a:lnSpc>
        <a:spcBef>
          <a:spcPts val="188"/>
        </a:spcBef>
        <a:spcAft>
          <a:spcPts val="188"/>
        </a:spcAft>
        <a:buClr>
          <a:schemeClr val="accent1"/>
        </a:buClr>
        <a:buFont typeface="Wingdings 2" pitchFamily="18" charset="2"/>
        <a:buChar char=""/>
        <a:defRPr sz="976" kern="1200">
          <a:solidFill>
            <a:schemeClr val="tx1">
              <a:lumMod val="65000"/>
              <a:lumOff val="35000"/>
            </a:schemeClr>
          </a:solidFill>
          <a:latin typeface="+mn-lt"/>
          <a:ea typeface="+mn-ea"/>
          <a:cs typeface="+mn-cs"/>
        </a:defRPr>
      </a:lvl6pPr>
      <a:lvl7pPr marL="2230930" indent="-171610" algn="l" defTabSz="686440" rtl="0" eaLnBrk="1" latinLnBrk="0" hangingPunct="1">
        <a:lnSpc>
          <a:spcPct val="90000"/>
        </a:lnSpc>
        <a:spcBef>
          <a:spcPts val="188"/>
        </a:spcBef>
        <a:spcAft>
          <a:spcPts val="188"/>
        </a:spcAft>
        <a:buClr>
          <a:schemeClr val="accent1"/>
        </a:buClr>
        <a:buFont typeface="Wingdings 2" pitchFamily="18" charset="2"/>
        <a:buChar char=""/>
        <a:defRPr sz="976" kern="1200">
          <a:solidFill>
            <a:schemeClr val="tx1">
              <a:lumMod val="65000"/>
              <a:lumOff val="35000"/>
            </a:schemeClr>
          </a:solidFill>
          <a:latin typeface="+mn-lt"/>
          <a:ea typeface="+mn-ea"/>
          <a:cs typeface="+mn-cs"/>
        </a:defRPr>
      </a:lvl7pPr>
      <a:lvl8pPr marL="2574150" indent="-171610" algn="l" defTabSz="686440" rtl="0" eaLnBrk="1" latinLnBrk="0" hangingPunct="1">
        <a:lnSpc>
          <a:spcPct val="90000"/>
        </a:lnSpc>
        <a:spcBef>
          <a:spcPts val="188"/>
        </a:spcBef>
        <a:spcAft>
          <a:spcPts val="188"/>
        </a:spcAft>
        <a:buClr>
          <a:schemeClr val="accent1"/>
        </a:buClr>
        <a:buFont typeface="Wingdings 2" pitchFamily="18" charset="2"/>
        <a:buChar char=""/>
        <a:defRPr sz="976" kern="1200">
          <a:solidFill>
            <a:schemeClr val="tx1">
              <a:lumMod val="65000"/>
              <a:lumOff val="35000"/>
            </a:schemeClr>
          </a:solidFill>
          <a:latin typeface="+mn-lt"/>
          <a:ea typeface="+mn-ea"/>
          <a:cs typeface="+mn-cs"/>
        </a:defRPr>
      </a:lvl8pPr>
      <a:lvl9pPr marL="2917370" indent="-171610" algn="l" defTabSz="686440" rtl="0" eaLnBrk="1" latinLnBrk="0" hangingPunct="1">
        <a:lnSpc>
          <a:spcPct val="90000"/>
        </a:lnSpc>
        <a:spcBef>
          <a:spcPts val="188"/>
        </a:spcBef>
        <a:spcAft>
          <a:spcPts val="188"/>
        </a:spcAft>
        <a:buClr>
          <a:schemeClr val="accent1"/>
        </a:buClr>
        <a:buFont typeface="Wingdings 2" pitchFamily="18" charset="2"/>
        <a:buChar char=""/>
        <a:defRPr sz="976" kern="1200">
          <a:solidFill>
            <a:schemeClr val="tx1">
              <a:lumMod val="65000"/>
              <a:lumOff val="35000"/>
            </a:schemeClr>
          </a:solidFill>
          <a:latin typeface="+mn-lt"/>
          <a:ea typeface="+mn-ea"/>
          <a:cs typeface="+mn-cs"/>
        </a:defRPr>
      </a:lvl9pPr>
    </p:bodyStyle>
    <p:otherStyle>
      <a:defPPr>
        <a:defRPr lang="en-US"/>
      </a:defPPr>
      <a:lvl1pPr marL="0" algn="l" defTabSz="686440" rtl="0" eaLnBrk="1" latinLnBrk="0" hangingPunct="1">
        <a:defRPr sz="1351" kern="1200">
          <a:solidFill>
            <a:schemeClr val="tx1"/>
          </a:solidFill>
          <a:latin typeface="+mn-lt"/>
          <a:ea typeface="+mn-ea"/>
          <a:cs typeface="+mn-cs"/>
        </a:defRPr>
      </a:lvl1pPr>
      <a:lvl2pPr marL="343220" algn="l" defTabSz="686440" rtl="0" eaLnBrk="1" latinLnBrk="0" hangingPunct="1">
        <a:defRPr sz="1351" kern="1200">
          <a:solidFill>
            <a:schemeClr val="tx1"/>
          </a:solidFill>
          <a:latin typeface="+mn-lt"/>
          <a:ea typeface="+mn-ea"/>
          <a:cs typeface="+mn-cs"/>
        </a:defRPr>
      </a:lvl2pPr>
      <a:lvl3pPr marL="686440" algn="l" defTabSz="686440" rtl="0" eaLnBrk="1" latinLnBrk="0" hangingPunct="1">
        <a:defRPr sz="1351" kern="1200">
          <a:solidFill>
            <a:schemeClr val="tx1"/>
          </a:solidFill>
          <a:latin typeface="+mn-lt"/>
          <a:ea typeface="+mn-ea"/>
          <a:cs typeface="+mn-cs"/>
        </a:defRPr>
      </a:lvl3pPr>
      <a:lvl4pPr marL="1029660" algn="l" defTabSz="686440" rtl="0" eaLnBrk="1" latinLnBrk="0" hangingPunct="1">
        <a:defRPr sz="1351" kern="1200">
          <a:solidFill>
            <a:schemeClr val="tx1"/>
          </a:solidFill>
          <a:latin typeface="+mn-lt"/>
          <a:ea typeface="+mn-ea"/>
          <a:cs typeface="+mn-cs"/>
        </a:defRPr>
      </a:lvl4pPr>
      <a:lvl5pPr marL="1372880" algn="l" defTabSz="686440" rtl="0" eaLnBrk="1" latinLnBrk="0" hangingPunct="1">
        <a:defRPr sz="1351" kern="1200">
          <a:solidFill>
            <a:schemeClr val="tx1"/>
          </a:solidFill>
          <a:latin typeface="+mn-lt"/>
          <a:ea typeface="+mn-ea"/>
          <a:cs typeface="+mn-cs"/>
        </a:defRPr>
      </a:lvl5pPr>
      <a:lvl6pPr marL="1716100" algn="l" defTabSz="686440" rtl="0" eaLnBrk="1" latinLnBrk="0" hangingPunct="1">
        <a:defRPr sz="1351" kern="1200">
          <a:solidFill>
            <a:schemeClr val="tx1"/>
          </a:solidFill>
          <a:latin typeface="+mn-lt"/>
          <a:ea typeface="+mn-ea"/>
          <a:cs typeface="+mn-cs"/>
        </a:defRPr>
      </a:lvl6pPr>
      <a:lvl7pPr marL="2059320" algn="l" defTabSz="686440" rtl="0" eaLnBrk="1" latinLnBrk="0" hangingPunct="1">
        <a:defRPr sz="1351" kern="1200">
          <a:solidFill>
            <a:schemeClr val="tx1"/>
          </a:solidFill>
          <a:latin typeface="+mn-lt"/>
          <a:ea typeface="+mn-ea"/>
          <a:cs typeface="+mn-cs"/>
        </a:defRPr>
      </a:lvl7pPr>
      <a:lvl8pPr marL="2402540" algn="l" defTabSz="686440" rtl="0" eaLnBrk="1" latinLnBrk="0" hangingPunct="1">
        <a:defRPr sz="1351" kern="1200">
          <a:solidFill>
            <a:schemeClr val="tx1"/>
          </a:solidFill>
          <a:latin typeface="+mn-lt"/>
          <a:ea typeface="+mn-ea"/>
          <a:cs typeface="+mn-cs"/>
        </a:defRPr>
      </a:lvl8pPr>
      <a:lvl9pPr marL="2745760" algn="l" defTabSz="686440"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7.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7.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a:extLst>
              <a:ext uri="{FF2B5EF4-FFF2-40B4-BE49-F238E27FC236}">
                <a16:creationId xmlns:a16="http://schemas.microsoft.com/office/drawing/2014/main" id="{4680D2D0-5915-4EF7-BB28-6040E0E1AB95}"/>
              </a:ext>
            </a:extLst>
          </p:cNvPr>
          <p:cNvSpPr>
            <a:spLocks noGrp="1"/>
          </p:cNvSpPr>
          <p:nvPr>
            <p:ph type="subTitle" idx="1"/>
          </p:nvPr>
        </p:nvSpPr>
        <p:spPr>
          <a:xfrm>
            <a:off x="722054" y="3175695"/>
            <a:ext cx="4124884" cy="1283889"/>
          </a:xfrm>
        </p:spPr>
        <p:txBody>
          <a:bodyPr>
            <a:normAutofit/>
          </a:bodyPr>
          <a:lstStyle/>
          <a:p>
            <a:r>
              <a:rPr lang="en-US" altLang="zh-CN" dirty="0"/>
              <a:t>Huang </a:t>
            </a:r>
            <a:r>
              <a:rPr lang="en-US" altLang="zh-CN" dirty="0" err="1"/>
              <a:t>Xiyang</a:t>
            </a:r>
            <a:r>
              <a:rPr lang="en-US" altLang="zh-CN" dirty="0"/>
              <a:t>, Jiao Yi, Wei </a:t>
            </a:r>
            <a:r>
              <a:rPr lang="en-US" altLang="zh-CN" dirty="0" err="1"/>
              <a:t>shujun</a:t>
            </a:r>
            <a:endParaRPr lang="en-US" altLang="zh-CN" dirty="0"/>
          </a:p>
          <a:p>
            <a:r>
              <a:rPr lang="en-US" altLang="zh-CN" sz="1501" dirty="0"/>
              <a:t>2024-9-14</a:t>
            </a:r>
            <a:endParaRPr lang="zh-CN" altLang="en-US" sz="1501" dirty="0"/>
          </a:p>
          <a:p>
            <a:endParaRPr lang="zh-CN" altLang="en-US" dirty="0"/>
          </a:p>
        </p:txBody>
      </p:sp>
      <p:sp>
        <p:nvSpPr>
          <p:cNvPr id="5" name="标题 4">
            <a:extLst>
              <a:ext uri="{FF2B5EF4-FFF2-40B4-BE49-F238E27FC236}">
                <a16:creationId xmlns:a16="http://schemas.microsoft.com/office/drawing/2014/main" id="{04642130-DD12-41A8-974B-0C70A2858BFF}"/>
              </a:ext>
            </a:extLst>
          </p:cNvPr>
          <p:cNvSpPr>
            <a:spLocks noGrp="1"/>
          </p:cNvSpPr>
          <p:nvPr>
            <p:ph type="ctrTitle"/>
          </p:nvPr>
        </p:nvSpPr>
        <p:spPr>
          <a:xfrm>
            <a:off x="157074" y="1575289"/>
            <a:ext cx="4985454" cy="1097392"/>
          </a:xfrm>
        </p:spPr>
        <p:txBody>
          <a:bodyPr>
            <a:normAutofit/>
          </a:bodyPr>
          <a:lstStyle/>
          <a:p>
            <a:r>
              <a:rPr lang="en-US" altLang="zh-CN" sz="3453" dirty="0"/>
              <a:t>Design of the Fast Orbit Feedback of HEPS</a:t>
            </a:r>
            <a:endParaRPr lang="zh-CN" altLang="en-US" sz="3453" dirty="0"/>
          </a:p>
        </p:txBody>
      </p:sp>
    </p:spTree>
    <p:extLst>
      <p:ext uri="{BB962C8B-B14F-4D97-AF65-F5344CB8AC3E}">
        <p14:creationId xmlns:p14="http://schemas.microsoft.com/office/powerpoint/2010/main" val="3709495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EB6313-FDE4-472E-B107-32A4A46FE251}"/>
              </a:ext>
            </a:extLst>
          </p:cNvPr>
          <p:cNvSpPr>
            <a:spLocks noGrp="1"/>
          </p:cNvSpPr>
          <p:nvPr>
            <p:ph type="title"/>
          </p:nvPr>
        </p:nvSpPr>
        <p:spPr/>
        <p:txBody>
          <a:bodyPr/>
          <a:lstStyle/>
          <a:p>
            <a:r>
              <a:rPr lang="en-US" altLang="zh-CN" dirty="0">
                <a:solidFill>
                  <a:schemeClr val="tx1"/>
                </a:solidFill>
              </a:rPr>
              <a:t>FOFB</a:t>
            </a:r>
            <a:r>
              <a:rPr lang="zh-CN" altLang="en-US" dirty="0">
                <a:solidFill>
                  <a:schemeClr val="tx1"/>
                </a:solidFill>
              </a:rPr>
              <a:t> </a:t>
            </a:r>
            <a:r>
              <a:rPr lang="en-US" altLang="zh-CN" dirty="0">
                <a:solidFill>
                  <a:schemeClr val="tx1"/>
                </a:solidFill>
              </a:rPr>
              <a:t>system</a:t>
            </a:r>
            <a:endParaRPr lang="zh-CN" altLang="en-US" dirty="0">
              <a:solidFill>
                <a:schemeClr val="tx1"/>
              </a:solidFill>
            </a:endParaRPr>
          </a:p>
        </p:txBody>
      </p:sp>
      <p:pic>
        <p:nvPicPr>
          <p:cNvPr id="12" name="图片 11">
            <a:extLst>
              <a:ext uri="{FF2B5EF4-FFF2-40B4-BE49-F238E27FC236}">
                <a16:creationId xmlns:a16="http://schemas.microsoft.com/office/drawing/2014/main" id="{F487DA29-206A-4583-8704-52963ECE688B}"/>
              </a:ext>
            </a:extLst>
          </p:cNvPr>
          <p:cNvPicPr>
            <a:picLocks noChangeAspect="1"/>
          </p:cNvPicPr>
          <p:nvPr/>
        </p:nvPicPr>
        <p:blipFill>
          <a:blip r:embed="rId2"/>
          <a:stretch>
            <a:fillRect/>
          </a:stretch>
        </p:blipFill>
        <p:spPr>
          <a:xfrm>
            <a:off x="774831" y="840261"/>
            <a:ext cx="3519530" cy="3333235"/>
          </a:xfrm>
          <a:prstGeom prst="rect">
            <a:avLst/>
          </a:prstGeom>
        </p:spPr>
      </p:pic>
      <p:sp>
        <p:nvSpPr>
          <p:cNvPr id="14" name="文本框 13">
            <a:extLst>
              <a:ext uri="{FF2B5EF4-FFF2-40B4-BE49-F238E27FC236}">
                <a16:creationId xmlns:a16="http://schemas.microsoft.com/office/drawing/2014/main" id="{2A6A81BB-44EA-4EBC-BF4E-FDDB6F82F9A7}"/>
              </a:ext>
            </a:extLst>
          </p:cNvPr>
          <p:cNvSpPr txBox="1"/>
          <p:nvPr/>
        </p:nvSpPr>
        <p:spPr>
          <a:xfrm>
            <a:off x="4463037" y="736725"/>
            <a:ext cx="3304792" cy="199266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1400" b="1" dirty="0">
                <a:latin typeface="Times New Roman" panose="02020603050405020304" pitchFamily="18" charset="0"/>
                <a:cs typeface="Times New Roman" panose="02020603050405020304" pitchFamily="18" charset="0"/>
              </a:rPr>
              <a:t>576</a:t>
            </a:r>
            <a:r>
              <a:rPr lang="zh-CN" altLang="en-US" sz="1400" b="1" dirty="0">
                <a:latin typeface="Times New Roman" panose="02020603050405020304" pitchFamily="18" charset="0"/>
                <a:cs typeface="Times New Roman" panose="02020603050405020304" pitchFamily="18" charset="0"/>
              </a:rPr>
              <a:t> </a:t>
            </a:r>
            <a:r>
              <a:rPr lang="en-US" altLang="zh-CN" sz="1400" b="1" dirty="0">
                <a:latin typeface="Times New Roman" panose="02020603050405020304" pitchFamily="18" charset="0"/>
                <a:cs typeface="Times New Roman" panose="02020603050405020304" pitchFamily="18" charset="0"/>
              </a:rPr>
              <a:t>BPM</a:t>
            </a:r>
          </a:p>
          <a:p>
            <a:pPr marL="285750" indent="-285750">
              <a:lnSpc>
                <a:spcPct val="150000"/>
              </a:lnSpc>
              <a:buFont typeface="Arial" panose="020B0604020202020204" pitchFamily="34" charset="0"/>
              <a:buChar char="•"/>
            </a:pPr>
            <a:r>
              <a:rPr lang="en-US" altLang="zh-CN" sz="1400" b="1" dirty="0">
                <a:latin typeface="Times New Roman" panose="02020603050405020304" pitchFamily="18" charset="0"/>
                <a:cs typeface="Times New Roman" panose="02020603050405020304" pitchFamily="18" charset="0"/>
              </a:rPr>
              <a:t>16</a:t>
            </a:r>
            <a:r>
              <a:rPr lang="zh-CN" altLang="en-US" sz="1400" b="1" dirty="0">
                <a:latin typeface="Times New Roman" panose="02020603050405020304" pitchFamily="18" charset="0"/>
                <a:cs typeface="Times New Roman" panose="02020603050405020304" pitchFamily="18" charset="0"/>
              </a:rPr>
              <a:t> </a:t>
            </a:r>
            <a:r>
              <a:rPr lang="en-US" altLang="zh-CN" sz="1400" b="1" dirty="0">
                <a:latin typeface="Times New Roman" panose="02020603050405020304" pitchFamily="18" charset="0"/>
                <a:cs typeface="Times New Roman" panose="02020603050405020304" pitchFamily="18" charset="0"/>
              </a:rPr>
              <a:t>FOC station</a:t>
            </a:r>
          </a:p>
          <a:p>
            <a:pPr marL="285750" indent="-285750">
              <a:lnSpc>
                <a:spcPct val="150000"/>
              </a:lnSpc>
              <a:buFont typeface="Arial" panose="020B0604020202020204" pitchFamily="34" charset="0"/>
              <a:buChar char="•"/>
            </a:pPr>
            <a:r>
              <a:rPr lang="en-US" altLang="zh-CN" sz="1400" b="1" dirty="0">
                <a:latin typeface="Times New Roman" panose="02020603050405020304" pitchFamily="18" charset="0"/>
                <a:cs typeface="Times New Roman" panose="02020603050405020304" pitchFamily="18" charset="0"/>
              </a:rPr>
              <a:t>384</a:t>
            </a:r>
            <a:r>
              <a:rPr lang="zh-CN" altLang="en-US" sz="1400" b="1" dirty="0">
                <a:latin typeface="Times New Roman" panose="02020603050405020304" pitchFamily="18" charset="0"/>
                <a:cs typeface="Times New Roman" panose="02020603050405020304" pitchFamily="18" charset="0"/>
              </a:rPr>
              <a:t> </a:t>
            </a:r>
            <a:r>
              <a:rPr lang="en-US" altLang="zh-CN" sz="1400" b="1" dirty="0">
                <a:latin typeface="Times New Roman" panose="02020603050405020304" pitchFamily="18" charset="0"/>
                <a:cs typeface="Times New Roman" panose="02020603050405020304" pitchFamily="18" charset="0"/>
              </a:rPr>
              <a:t>PS controller</a:t>
            </a:r>
          </a:p>
          <a:p>
            <a:pPr marL="285750" indent="-285750">
              <a:lnSpc>
                <a:spcPct val="150000"/>
              </a:lnSpc>
              <a:buFont typeface="Arial" panose="020B0604020202020204" pitchFamily="34" charset="0"/>
              <a:buChar char="•"/>
            </a:pPr>
            <a:r>
              <a:rPr lang="en-US" altLang="zh-CN" sz="1400" b="1" dirty="0">
                <a:latin typeface="Times New Roman" panose="02020603050405020304" pitchFamily="18" charset="0"/>
                <a:cs typeface="Times New Roman" panose="02020603050405020304" pitchFamily="18" charset="0"/>
              </a:rPr>
              <a:t>12 BPM→1 station</a:t>
            </a:r>
          </a:p>
          <a:p>
            <a:pPr marL="285750" indent="-285750">
              <a:lnSpc>
                <a:spcPct val="150000"/>
              </a:lnSpc>
              <a:buFont typeface="Arial" panose="020B0604020202020204" pitchFamily="34" charset="0"/>
              <a:buChar char="•"/>
            </a:pPr>
            <a:r>
              <a:rPr lang="en-US" altLang="zh-CN" sz="1400" b="1" dirty="0">
                <a:latin typeface="Times New Roman" panose="02020603050405020304" pitchFamily="18" charset="0"/>
                <a:cs typeface="Times New Roman" panose="02020603050405020304" pitchFamily="18" charset="0"/>
              </a:rPr>
              <a:t>3 station → 1 FOC</a:t>
            </a:r>
          </a:p>
          <a:p>
            <a:pPr marL="285750" indent="-285750">
              <a:lnSpc>
                <a:spcPct val="150000"/>
              </a:lnSpc>
              <a:buFont typeface="Arial" panose="020B0604020202020204" pitchFamily="34" charset="0"/>
              <a:buChar char="•"/>
            </a:pPr>
            <a:r>
              <a:rPr lang="en-US" altLang="zh-CN" sz="1400" b="1" dirty="0">
                <a:latin typeface="Times New Roman" panose="02020603050405020304" pitchFamily="18" charset="0"/>
                <a:cs typeface="Times New Roman" panose="02020603050405020304" pitchFamily="18" charset="0"/>
              </a:rPr>
              <a:t>1 FOC → 24 PSC</a:t>
            </a:r>
            <a:endParaRPr lang="zh-CN" altLang="en-US" sz="1400" b="1" dirty="0">
              <a:latin typeface="Times New Roman" panose="02020603050405020304" pitchFamily="18" charset="0"/>
              <a:cs typeface="Times New Roman" panose="02020603050405020304" pitchFamily="18" charset="0"/>
            </a:endParaRPr>
          </a:p>
        </p:txBody>
      </p:sp>
      <p:sp>
        <p:nvSpPr>
          <p:cNvPr id="15" name="文本框 14">
            <a:extLst>
              <a:ext uri="{FF2B5EF4-FFF2-40B4-BE49-F238E27FC236}">
                <a16:creationId xmlns:a16="http://schemas.microsoft.com/office/drawing/2014/main" id="{8C15DDDA-E813-4CB2-ABD5-A1DE6173097E}"/>
              </a:ext>
            </a:extLst>
          </p:cNvPr>
          <p:cNvSpPr txBox="1"/>
          <p:nvPr/>
        </p:nvSpPr>
        <p:spPr>
          <a:xfrm>
            <a:off x="1612080" y="4173496"/>
            <a:ext cx="2798805" cy="302262"/>
          </a:xfrm>
          <a:prstGeom prst="rect">
            <a:avLst/>
          </a:prstGeom>
          <a:noFill/>
        </p:spPr>
        <p:txBody>
          <a:bodyPr wrap="square" rtlCol="0">
            <a:spAutoFit/>
          </a:bodyPr>
          <a:lstStyle/>
          <a:p>
            <a:r>
              <a:rPr lang="en-US" altLang="zh-CN" dirty="0"/>
              <a:t>Topology of</a:t>
            </a:r>
            <a:r>
              <a:rPr lang="zh-CN" altLang="en-US" dirty="0"/>
              <a:t> </a:t>
            </a:r>
            <a:r>
              <a:rPr lang="en-US" altLang="zh-CN" dirty="0"/>
              <a:t>FOFB</a:t>
            </a:r>
            <a:r>
              <a:rPr lang="zh-CN" altLang="en-US" dirty="0"/>
              <a:t> </a:t>
            </a:r>
            <a:r>
              <a:rPr lang="en-US" altLang="zh-CN" dirty="0"/>
              <a:t>system</a:t>
            </a:r>
            <a:endParaRPr lang="zh-CN" altLang="en-US" dirty="0"/>
          </a:p>
        </p:txBody>
      </p:sp>
      <p:sp>
        <p:nvSpPr>
          <p:cNvPr id="28" name="TextBox 4">
            <a:extLst>
              <a:ext uri="{FF2B5EF4-FFF2-40B4-BE49-F238E27FC236}">
                <a16:creationId xmlns:a16="http://schemas.microsoft.com/office/drawing/2014/main" id="{2831997F-1FAE-48F4-838D-CFF6BA75B49B}"/>
              </a:ext>
            </a:extLst>
          </p:cNvPr>
          <p:cNvSpPr txBox="1">
            <a:spLocks noChangeArrowheads="1"/>
          </p:cNvSpPr>
          <p:nvPr/>
        </p:nvSpPr>
        <p:spPr bwMode="auto">
          <a:xfrm>
            <a:off x="4248299" y="2865309"/>
            <a:ext cx="468254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228600" indent="-228600" algn="just">
              <a:buFont typeface="+mj-lt"/>
              <a:buAutoNum type="arabicPeriod"/>
            </a:pPr>
            <a:r>
              <a:rPr lang="en-US" altLang="zh-CN" sz="1200" dirty="0"/>
              <a:t> Data collection : 3 BPM stations =&gt; 1 FOFB</a:t>
            </a:r>
            <a:r>
              <a:rPr lang="zh-CN" altLang="en-US" sz="1200" dirty="0"/>
              <a:t> </a:t>
            </a:r>
            <a:r>
              <a:rPr lang="en-US" altLang="zh-CN" sz="1200" dirty="0"/>
              <a:t>station to reduce latency of global data distribution.</a:t>
            </a:r>
          </a:p>
          <a:p>
            <a:pPr marL="228600" indent="-228600" algn="just">
              <a:buFont typeface="+mj-lt"/>
              <a:buAutoNum type="arabicPeriod"/>
            </a:pPr>
            <a:r>
              <a:rPr lang="en-US" altLang="zh-CN" sz="1200" dirty="0"/>
              <a:t>Global data distribution : Bi-direction, multi-channel high speed serial transmission with redundancy.</a:t>
            </a:r>
          </a:p>
          <a:p>
            <a:pPr marL="228600" indent="-228600" algn="just">
              <a:buFont typeface="+mj-lt"/>
              <a:buAutoNum type="arabicPeriod"/>
            </a:pPr>
            <a:r>
              <a:rPr lang="en-US" altLang="zh-CN" sz="1200" dirty="0" err="1"/>
              <a:t>Muti</a:t>
            </a:r>
            <a:r>
              <a:rPr lang="en-US" altLang="zh-CN" sz="1200" dirty="0"/>
              <a:t>-Mode</a:t>
            </a:r>
            <a:r>
              <a:rPr lang="zh-CN" altLang="en-US" sz="1200" dirty="0"/>
              <a:t> </a:t>
            </a:r>
            <a:r>
              <a:rPr lang="en-US" altLang="zh-CN" sz="1200" dirty="0"/>
              <a:t>Fiber &amp; optical transceivers used for BPM data collection to reduce cost.</a:t>
            </a:r>
          </a:p>
          <a:p>
            <a:pPr marL="228600" indent="-228600" algn="just">
              <a:buFont typeface="+mj-lt"/>
              <a:buAutoNum type="arabicPeriod"/>
            </a:pPr>
            <a:r>
              <a:rPr lang="en-US" altLang="zh-CN" sz="1200" dirty="0"/>
              <a:t>Single-Mode Fiber &amp; optical transceivers used for global data distribution to ensure long distance transfer reliability.</a:t>
            </a:r>
          </a:p>
          <a:p>
            <a:pPr marL="228600" indent="-228600" algn="just">
              <a:buFont typeface="+mj-lt"/>
              <a:buAutoNum type="arabicPeriod"/>
            </a:pPr>
            <a:r>
              <a:rPr lang="en-US" altLang="zh-CN" sz="1200" dirty="0"/>
              <a:t>X-BPMs integration into nearby stations.</a:t>
            </a:r>
          </a:p>
        </p:txBody>
      </p:sp>
    </p:spTree>
    <p:extLst>
      <p:ext uri="{BB962C8B-B14F-4D97-AF65-F5344CB8AC3E}">
        <p14:creationId xmlns:p14="http://schemas.microsoft.com/office/powerpoint/2010/main" val="85994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2BFFEF-4466-405A-9855-92FA9ADDC4D9}"/>
              </a:ext>
            </a:extLst>
          </p:cNvPr>
          <p:cNvSpPr>
            <a:spLocks noGrp="1"/>
          </p:cNvSpPr>
          <p:nvPr>
            <p:ph type="title"/>
          </p:nvPr>
        </p:nvSpPr>
        <p:spPr/>
        <p:txBody>
          <a:bodyPr/>
          <a:lstStyle/>
          <a:p>
            <a:r>
              <a:rPr lang="en-US" altLang="zh-CN" dirty="0">
                <a:solidFill>
                  <a:schemeClr val="tx1"/>
                </a:solidFill>
              </a:rPr>
              <a:t>Fast corrector and power supply</a:t>
            </a:r>
            <a:endParaRPr lang="zh-CN" altLang="en-US" dirty="0">
              <a:solidFill>
                <a:schemeClr val="tx1"/>
              </a:solidFill>
            </a:endParaRPr>
          </a:p>
        </p:txBody>
      </p:sp>
      <p:pic>
        <p:nvPicPr>
          <p:cNvPr id="11" name="Picture 10">
            <a:extLst>
              <a:ext uri="{FF2B5EF4-FFF2-40B4-BE49-F238E27FC236}">
                <a16:creationId xmlns:a16="http://schemas.microsoft.com/office/drawing/2014/main" id="{6E8E9D26-C4C0-4705-8EDA-61ACED143E2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8401" y="1103620"/>
            <a:ext cx="3235122" cy="294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5">
            <a:extLst>
              <a:ext uri="{FF2B5EF4-FFF2-40B4-BE49-F238E27FC236}">
                <a16:creationId xmlns:a16="http://schemas.microsoft.com/office/drawing/2014/main" id="{E3BA42EC-92E4-4BC3-BAF6-EB03CF335C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9652" y="1154009"/>
            <a:ext cx="5119472" cy="2095818"/>
          </a:xfrm>
          <a:prstGeom prst="rect">
            <a:avLst/>
          </a:prstGeom>
        </p:spPr>
      </p:pic>
      <p:sp>
        <p:nvSpPr>
          <p:cNvPr id="7" name="Text Box 15">
            <a:extLst>
              <a:ext uri="{FF2B5EF4-FFF2-40B4-BE49-F238E27FC236}">
                <a16:creationId xmlns:a16="http://schemas.microsoft.com/office/drawing/2014/main" id="{1D29BABA-46DB-40DF-9D3E-41BEE9B173A6}"/>
              </a:ext>
            </a:extLst>
          </p:cNvPr>
          <p:cNvSpPr txBox="1">
            <a:spLocks noChangeArrowheads="1"/>
          </p:cNvSpPr>
          <p:nvPr/>
        </p:nvSpPr>
        <p:spPr bwMode="auto">
          <a:xfrm>
            <a:off x="1707627" y="786309"/>
            <a:ext cx="22320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lnSpc>
                <a:spcPct val="90000"/>
              </a:lnSpc>
              <a:spcBef>
                <a:spcPct val="20000"/>
              </a:spcBef>
              <a:buClr>
                <a:srgbClr val="333399"/>
              </a:buClr>
              <a:buFont typeface="Monotype Sorts"/>
              <a:buNone/>
            </a:pPr>
            <a:r>
              <a:rPr kumimoji="1" lang="en-US" altLang="en-US" sz="1200" i="1" dirty="0">
                <a:solidFill>
                  <a:srgbClr val="3333FF"/>
                </a:solidFill>
              </a:rPr>
              <a:t>Courtesy of X. Sun&amp; P. Liu</a:t>
            </a:r>
            <a:endParaRPr lang="en-GB" altLang="en-US" sz="1200" i="1" dirty="0">
              <a:solidFill>
                <a:srgbClr val="3333FF"/>
              </a:solidFill>
            </a:endParaRPr>
          </a:p>
        </p:txBody>
      </p:sp>
      <p:sp>
        <p:nvSpPr>
          <p:cNvPr id="8" name="文本框 7">
            <a:extLst>
              <a:ext uri="{FF2B5EF4-FFF2-40B4-BE49-F238E27FC236}">
                <a16:creationId xmlns:a16="http://schemas.microsoft.com/office/drawing/2014/main" id="{1348EE9D-C212-41D4-93A7-5D67BB70CB36}"/>
              </a:ext>
            </a:extLst>
          </p:cNvPr>
          <p:cNvSpPr txBox="1"/>
          <p:nvPr/>
        </p:nvSpPr>
        <p:spPr>
          <a:xfrm>
            <a:off x="631466" y="4044641"/>
            <a:ext cx="3235122" cy="302262"/>
          </a:xfrm>
          <a:prstGeom prst="rect">
            <a:avLst/>
          </a:prstGeom>
          <a:noFill/>
        </p:spPr>
        <p:txBody>
          <a:bodyPr wrap="square" rtlCol="0">
            <a:spAutoFit/>
          </a:bodyPr>
          <a:lstStyle/>
          <a:p>
            <a:r>
              <a:rPr lang="en-US" altLang="zh-CN" dirty="0"/>
              <a:t>Prototype of the fast corrector magnet</a:t>
            </a:r>
            <a:endParaRPr lang="zh-CN" altLang="en-US" dirty="0"/>
          </a:p>
        </p:txBody>
      </p:sp>
    </p:spTree>
    <p:extLst>
      <p:ext uri="{BB962C8B-B14F-4D97-AF65-F5344CB8AC3E}">
        <p14:creationId xmlns:p14="http://schemas.microsoft.com/office/powerpoint/2010/main" val="3132026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2BFFEF-4466-405A-9855-92FA9ADDC4D9}"/>
              </a:ext>
            </a:extLst>
          </p:cNvPr>
          <p:cNvSpPr>
            <a:spLocks noGrp="1"/>
          </p:cNvSpPr>
          <p:nvPr>
            <p:ph type="title"/>
          </p:nvPr>
        </p:nvSpPr>
        <p:spPr/>
        <p:txBody>
          <a:bodyPr/>
          <a:lstStyle/>
          <a:p>
            <a:r>
              <a:rPr lang="en-US" altLang="zh-CN" dirty="0">
                <a:solidFill>
                  <a:schemeClr val="tx1"/>
                </a:solidFill>
              </a:rPr>
              <a:t>Fast corrector and power supply</a:t>
            </a:r>
            <a:endParaRPr lang="zh-CN" altLang="en-US" dirty="0">
              <a:solidFill>
                <a:schemeClr val="tx1"/>
              </a:solidFill>
            </a:endParaRPr>
          </a:p>
        </p:txBody>
      </p:sp>
      <p:pic>
        <p:nvPicPr>
          <p:cNvPr id="9" name="图片 8">
            <a:extLst>
              <a:ext uri="{FF2B5EF4-FFF2-40B4-BE49-F238E27FC236}">
                <a16:creationId xmlns:a16="http://schemas.microsoft.com/office/drawing/2014/main" id="{FFB903A1-A674-413B-BB78-1F23ABCEF96D}"/>
              </a:ext>
            </a:extLst>
          </p:cNvPr>
          <p:cNvPicPr>
            <a:picLocks noChangeAspect="1"/>
          </p:cNvPicPr>
          <p:nvPr/>
        </p:nvPicPr>
        <p:blipFill rotWithShape="1">
          <a:blip r:embed="rId2">
            <a:extLst>
              <a:ext uri="{28A0092B-C50C-407E-A947-70E740481C1C}">
                <a14:useLocalDpi xmlns:a14="http://schemas.microsoft.com/office/drawing/2010/main" val="0"/>
              </a:ext>
            </a:extLst>
          </a:blip>
          <a:srcRect t="1" r="144" b="19353"/>
          <a:stretch/>
        </p:blipFill>
        <p:spPr>
          <a:xfrm>
            <a:off x="3778077" y="1431755"/>
            <a:ext cx="4928575" cy="1867499"/>
          </a:xfrm>
          <a:prstGeom prst="rect">
            <a:avLst/>
          </a:prstGeom>
        </p:spPr>
      </p:pic>
      <p:pic>
        <p:nvPicPr>
          <p:cNvPr id="14" name="图片 13">
            <a:extLst>
              <a:ext uri="{FF2B5EF4-FFF2-40B4-BE49-F238E27FC236}">
                <a16:creationId xmlns:a16="http://schemas.microsoft.com/office/drawing/2014/main" id="{4C5D69AA-8188-4EFF-97D0-0C7614C5182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83061" y="1159319"/>
            <a:ext cx="3624018" cy="2829623"/>
          </a:xfrm>
          <a:prstGeom prst="rect">
            <a:avLst/>
          </a:prstGeom>
        </p:spPr>
      </p:pic>
      <p:sp>
        <p:nvSpPr>
          <p:cNvPr id="7" name="文本框 6">
            <a:extLst>
              <a:ext uri="{FF2B5EF4-FFF2-40B4-BE49-F238E27FC236}">
                <a16:creationId xmlns:a16="http://schemas.microsoft.com/office/drawing/2014/main" id="{029B6AD4-F0D9-44C7-8379-CA6003D8D348}"/>
              </a:ext>
            </a:extLst>
          </p:cNvPr>
          <p:cNvSpPr txBox="1"/>
          <p:nvPr/>
        </p:nvSpPr>
        <p:spPr>
          <a:xfrm>
            <a:off x="5238788" y="3341836"/>
            <a:ext cx="2798805" cy="302262"/>
          </a:xfrm>
          <a:prstGeom prst="rect">
            <a:avLst/>
          </a:prstGeom>
          <a:noFill/>
        </p:spPr>
        <p:txBody>
          <a:bodyPr wrap="square" rtlCol="0">
            <a:spAutoFit/>
          </a:bodyPr>
          <a:lstStyle/>
          <a:p>
            <a:r>
              <a:rPr lang="en-US" altLang="zh-CN" dirty="0"/>
              <a:t>Diagram of </a:t>
            </a:r>
            <a:endParaRPr lang="zh-CN" altLang="en-US" dirty="0"/>
          </a:p>
        </p:txBody>
      </p:sp>
    </p:spTree>
    <p:extLst>
      <p:ext uri="{BB962C8B-B14F-4D97-AF65-F5344CB8AC3E}">
        <p14:creationId xmlns:p14="http://schemas.microsoft.com/office/powerpoint/2010/main" val="823393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2BFFEF-4466-405A-9855-92FA9ADDC4D9}"/>
              </a:ext>
            </a:extLst>
          </p:cNvPr>
          <p:cNvSpPr>
            <a:spLocks noGrp="1"/>
          </p:cNvSpPr>
          <p:nvPr>
            <p:ph type="title"/>
          </p:nvPr>
        </p:nvSpPr>
        <p:spPr/>
        <p:txBody>
          <a:bodyPr/>
          <a:lstStyle/>
          <a:p>
            <a:r>
              <a:rPr lang="en-US" altLang="zh-CN" dirty="0">
                <a:solidFill>
                  <a:schemeClr val="tx1"/>
                </a:solidFill>
              </a:rPr>
              <a:t>Fast corrector and power supply</a:t>
            </a:r>
            <a:endParaRPr lang="zh-CN" altLang="en-US" dirty="0">
              <a:solidFill>
                <a:schemeClr val="tx1"/>
              </a:solidFill>
            </a:endParaRPr>
          </a:p>
        </p:txBody>
      </p:sp>
      <p:pic>
        <p:nvPicPr>
          <p:cNvPr id="18" name="图片 17">
            <a:extLst>
              <a:ext uri="{FF2B5EF4-FFF2-40B4-BE49-F238E27FC236}">
                <a16:creationId xmlns:a16="http://schemas.microsoft.com/office/drawing/2014/main" id="{7FDB3E07-2C6A-4E99-853B-F658C53410A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26707" y="1065381"/>
            <a:ext cx="7676237" cy="2929961"/>
          </a:xfrm>
          <a:prstGeom prst="rect">
            <a:avLst/>
          </a:prstGeom>
        </p:spPr>
      </p:pic>
      <p:pic>
        <p:nvPicPr>
          <p:cNvPr id="19" name="图片 18">
            <a:extLst>
              <a:ext uri="{FF2B5EF4-FFF2-40B4-BE49-F238E27FC236}">
                <a16:creationId xmlns:a16="http://schemas.microsoft.com/office/drawing/2014/main" id="{4E2BF2F3-6B83-42D2-8E1D-63B9CD969BA3}"/>
              </a:ext>
            </a:extLst>
          </p:cNvPr>
          <p:cNvPicPr>
            <a:picLocks noChangeAspect="1"/>
          </p:cNvPicPr>
          <p:nvPr/>
        </p:nvPicPr>
        <p:blipFill>
          <a:blip r:embed="rId3"/>
          <a:stretch>
            <a:fillRect/>
          </a:stretch>
        </p:blipFill>
        <p:spPr>
          <a:xfrm>
            <a:off x="5625413" y="2389660"/>
            <a:ext cx="2073427" cy="714975"/>
          </a:xfrm>
          <a:prstGeom prst="rect">
            <a:avLst/>
          </a:prstGeom>
        </p:spPr>
      </p:pic>
      <p:sp>
        <p:nvSpPr>
          <p:cNvPr id="10" name="文本框 9">
            <a:extLst>
              <a:ext uri="{FF2B5EF4-FFF2-40B4-BE49-F238E27FC236}">
                <a16:creationId xmlns:a16="http://schemas.microsoft.com/office/drawing/2014/main" id="{03B07C72-9BCD-49FB-9849-29110C8FD0A0}"/>
              </a:ext>
            </a:extLst>
          </p:cNvPr>
          <p:cNvSpPr txBox="1"/>
          <p:nvPr/>
        </p:nvSpPr>
        <p:spPr>
          <a:xfrm>
            <a:off x="1083532" y="3908118"/>
            <a:ext cx="7390113" cy="948593"/>
          </a:xfrm>
          <a:prstGeom prst="rect">
            <a:avLst/>
          </a:prstGeom>
          <a:noFill/>
        </p:spPr>
        <p:txBody>
          <a:bodyPr wrap="square">
            <a:spAutoFit/>
          </a:bodyPr>
          <a:lstStyle/>
          <a:p>
            <a:r>
              <a:rPr lang="en-US" altLang="zh-CN" sz="1400" b="0" i="0" dirty="0">
                <a:solidFill>
                  <a:srgbClr val="000000"/>
                </a:solidFill>
                <a:effectLst/>
                <a:latin typeface="CMR10"/>
              </a:rPr>
              <a:t>(Left) Amplitude-frequency measurement data of the magnetic field in both planes and the fitting transfer function. (Right) Comparison of step response test data in the vertical plane and the fitting transfer function</a:t>
            </a:r>
            <a:r>
              <a:rPr lang="en-US" altLang="zh-CN" dirty="0"/>
              <a:t> </a:t>
            </a:r>
            <a:br>
              <a:rPr lang="en-US" altLang="zh-CN" dirty="0"/>
            </a:br>
            <a:endParaRPr lang="zh-CN" altLang="en-US" dirty="0"/>
          </a:p>
        </p:txBody>
      </p:sp>
    </p:spTree>
    <p:extLst>
      <p:ext uri="{BB962C8B-B14F-4D97-AF65-F5344CB8AC3E}">
        <p14:creationId xmlns:p14="http://schemas.microsoft.com/office/powerpoint/2010/main" val="1347100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8E45AB-DB5A-4E9E-831A-B2C93F01C9C7}"/>
              </a:ext>
            </a:extLst>
          </p:cNvPr>
          <p:cNvSpPr>
            <a:spLocks noGrp="1"/>
          </p:cNvSpPr>
          <p:nvPr>
            <p:ph type="title"/>
          </p:nvPr>
        </p:nvSpPr>
        <p:spPr/>
        <p:txBody>
          <a:bodyPr/>
          <a:lstStyle/>
          <a:p>
            <a:r>
              <a:rPr lang="en-US" altLang="zh-CN" dirty="0">
                <a:solidFill>
                  <a:schemeClr val="tx1"/>
                </a:solidFill>
              </a:rPr>
              <a:t>Vacuum chamber</a:t>
            </a:r>
            <a:endParaRPr lang="zh-CN" altLang="en-US" dirty="0">
              <a:solidFill>
                <a:schemeClr val="tx1"/>
              </a:solidFill>
            </a:endParaRPr>
          </a:p>
        </p:txBody>
      </p:sp>
      <p:sp>
        <p:nvSpPr>
          <p:cNvPr id="11" name="TextBox 9">
            <a:extLst>
              <a:ext uri="{FF2B5EF4-FFF2-40B4-BE49-F238E27FC236}">
                <a16:creationId xmlns:a16="http://schemas.microsoft.com/office/drawing/2014/main" id="{AE009ED7-AB2B-4E81-9E25-1BB21F20C836}"/>
              </a:ext>
            </a:extLst>
          </p:cNvPr>
          <p:cNvSpPr txBox="1">
            <a:spLocks noChangeArrowheads="1"/>
          </p:cNvSpPr>
          <p:nvPr/>
        </p:nvSpPr>
        <p:spPr bwMode="auto">
          <a:xfrm>
            <a:off x="709270" y="939578"/>
            <a:ext cx="67675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defRPr/>
            </a:pPr>
            <a:r>
              <a:rPr lang="en-US" altLang="zh-CN" sz="1400" dirty="0">
                <a:latin typeface="Times New Roman" charset="0"/>
              </a:rPr>
              <a:t>requirement</a:t>
            </a:r>
            <a:r>
              <a:rPr lang="zh-CN" altLang="en-US" sz="1400" dirty="0">
                <a:latin typeface="Times New Roman" charset="0"/>
              </a:rPr>
              <a:t>：</a:t>
            </a:r>
            <a:r>
              <a:rPr lang="en-US" altLang="zh-CN" sz="1400" dirty="0">
                <a:latin typeface="Times New Roman" charset="0"/>
              </a:rPr>
              <a:t>Inconel</a:t>
            </a:r>
            <a:r>
              <a:rPr lang="zh-CN" altLang="en-US" sz="1400" dirty="0">
                <a:latin typeface="Times New Roman" charset="0"/>
              </a:rPr>
              <a:t> </a:t>
            </a:r>
            <a:r>
              <a:rPr lang="en-US" altLang="zh-CN" sz="1400" dirty="0">
                <a:latin typeface="Times New Roman" charset="0"/>
              </a:rPr>
              <a:t>625</a:t>
            </a:r>
            <a:r>
              <a:rPr lang="zh-CN" altLang="en-US" sz="1400" dirty="0">
                <a:latin typeface="Times New Roman" charset="0"/>
              </a:rPr>
              <a:t>，</a:t>
            </a:r>
            <a:r>
              <a:rPr lang="en-US" altLang="zh-CN" sz="1400" dirty="0">
                <a:latin typeface="Times New Roman" charset="0"/>
              </a:rPr>
              <a:t>thickness  = 0.5</a:t>
            </a:r>
            <a:r>
              <a:rPr lang="zh-CN" altLang="en-US" sz="1400" dirty="0">
                <a:latin typeface="Times New Roman" charset="0"/>
              </a:rPr>
              <a:t> </a:t>
            </a:r>
            <a:r>
              <a:rPr lang="en-US" altLang="zh-CN" sz="1400" dirty="0">
                <a:latin typeface="Times New Roman" charset="0"/>
              </a:rPr>
              <a:t>mm</a:t>
            </a:r>
            <a:r>
              <a:rPr lang="zh-CN" altLang="en-US" sz="1400" dirty="0">
                <a:latin typeface="Times New Roman" charset="0"/>
              </a:rPr>
              <a:t>， </a:t>
            </a:r>
            <a:r>
              <a:rPr lang="en-US" altLang="zh-CN" sz="1400" dirty="0">
                <a:latin typeface="Times New Roman" charset="0"/>
              </a:rPr>
              <a:t>Bandwidth&gt;30kHz</a:t>
            </a:r>
            <a:endParaRPr lang="zh-CN" altLang="en-US" sz="1400" b="1" dirty="0">
              <a:latin typeface="宋体" charset="-122"/>
            </a:endParaRPr>
          </a:p>
        </p:txBody>
      </p:sp>
      <p:pic>
        <p:nvPicPr>
          <p:cNvPr id="12" name="图片 1">
            <a:extLst>
              <a:ext uri="{FF2B5EF4-FFF2-40B4-BE49-F238E27FC236}">
                <a16:creationId xmlns:a16="http://schemas.microsoft.com/office/drawing/2014/main" id="{FFA15D0D-D486-439A-B489-256E24757CA2}"/>
              </a:ext>
            </a:extLst>
          </p:cNvPr>
          <p:cNvPicPr>
            <a:picLocks noChangeAspect="1"/>
          </p:cNvPicPr>
          <p:nvPr/>
        </p:nvPicPr>
        <p:blipFill>
          <a:blip r:embed="rId2">
            <a:extLst>
              <a:ext uri="{28A0092B-C50C-407E-A947-70E740481C1C}">
                <a14:useLocalDpi xmlns:a14="http://schemas.microsoft.com/office/drawing/2010/main" val="0"/>
              </a:ext>
            </a:extLst>
          </a:blip>
          <a:srcRect l="6165" t="5925" r="7538"/>
          <a:stretch>
            <a:fillRect/>
          </a:stretch>
        </p:blipFill>
        <p:spPr bwMode="auto">
          <a:xfrm>
            <a:off x="747582" y="1569392"/>
            <a:ext cx="3228203" cy="250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5">
            <a:extLst>
              <a:ext uri="{FF2B5EF4-FFF2-40B4-BE49-F238E27FC236}">
                <a16:creationId xmlns:a16="http://schemas.microsoft.com/office/drawing/2014/main" id="{7888BBB7-B312-42C3-BB2B-F69FB7F50991}"/>
              </a:ext>
            </a:extLst>
          </p:cNvPr>
          <p:cNvSpPr txBox="1">
            <a:spLocks noChangeArrowheads="1"/>
          </p:cNvSpPr>
          <p:nvPr/>
        </p:nvSpPr>
        <p:spPr bwMode="auto">
          <a:xfrm>
            <a:off x="437807" y="4235879"/>
            <a:ext cx="22320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lnSpc>
                <a:spcPct val="90000"/>
              </a:lnSpc>
              <a:spcBef>
                <a:spcPct val="20000"/>
              </a:spcBef>
              <a:buClr>
                <a:srgbClr val="333399"/>
              </a:buClr>
              <a:buFont typeface="Monotype Sorts"/>
              <a:buNone/>
            </a:pPr>
            <a:r>
              <a:rPr kumimoji="1" lang="en-US" altLang="en-US" sz="1200" i="1" dirty="0">
                <a:solidFill>
                  <a:srgbClr val="3333FF"/>
                </a:solidFill>
              </a:rPr>
              <a:t>Courtesy of Y. Wei &amp; N. Wang</a:t>
            </a:r>
            <a:endParaRPr lang="en-GB" altLang="en-US" sz="1200" i="1" dirty="0">
              <a:solidFill>
                <a:srgbClr val="3333FF"/>
              </a:solidFill>
            </a:endParaRPr>
          </a:p>
        </p:txBody>
      </p:sp>
      <p:pic>
        <p:nvPicPr>
          <p:cNvPr id="14" name="Picture 10">
            <a:extLst>
              <a:ext uri="{FF2B5EF4-FFF2-40B4-BE49-F238E27FC236}">
                <a16:creationId xmlns:a16="http://schemas.microsoft.com/office/drawing/2014/main" id="{BEDB29E6-2C26-451F-8BF8-1CF29262DD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88383" y="1451747"/>
            <a:ext cx="3497171" cy="2622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7768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2BFFEF-4466-405A-9855-92FA9ADDC4D9}"/>
              </a:ext>
            </a:extLst>
          </p:cNvPr>
          <p:cNvSpPr>
            <a:spLocks noGrp="1"/>
          </p:cNvSpPr>
          <p:nvPr>
            <p:ph type="title"/>
          </p:nvPr>
        </p:nvSpPr>
        <p:spPr/>
        <p:txBody>
          <a:bodyPr/>
          <a:lstStyle/>
          <a:p>
            <a:r>
              <a:rPr lang="en-US" altLang="zh-CN" dirty="0">
                <a:solidFill>
                  <a:schemeClr val="tx1"/>
                </a:solidFill>
              </a:rPr>
              <a:t>Feedback Control loop</a:t>
            </a:r>
            <a:endParaRPr lang="zh-CN" altLang="en-US" dirty="0">
              <a:solidFill>
                <a:schemeClr val="tx1"/>
              </a:solidFill>
            </a:endParaRPr>
          </a:p>
        </p:txBody>
      </p:sp>
      <p:pic>
        <p:nvPicPr>
          <p:cNvPr id="7" name="图片 6">
            <a:extLst>
              <a:ext uri="{FF2B5EF4-FFF2-40B4-BE49-F238E27FC236}">
                <a16:creationId xmlns:a16="http://schemas.microsoft.com/office/drawing/2014/main" id="{DE27E157-A897-40F8-A603-64DEAD0A37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58" y="1035771"/>
            <a:ext cx="5400953" cy="1933674"/>
          </a:xfrm>
          <a:prstGeom prst="rect">
            <a:avLst/>
          </a:prstGeom>
        </p:spPr>
      </p:pic>
      <p:sp>
        <p:nvSpPr>
          <p:cNvPr id="13" name="文本框 12">
            <a:extLst>
              <a:ext uri="{FF2B5EF4-FFF2-40B4-BE49-F238E27FC236}">
                <a16:creationId xmlns:a16="http://schemas.microsoft.com/office/drawing/2014/main" id="{EFD311C7-2E50-4E95-87D6-CFA2CBFB7B4C}"/>
              </a:ext>
            </a:extLst>
          </p:cNvPr>
          <p:cNvSpPr txBox="1"/>
          <p:nvPr/>
        </p:nvSpPr>
        <p:spPr>
          <a:xfrm>
            <a:off x="5442111" y="3474421"/>
            <a:ext cx="3226154" cy="302262"/>
          </a:xfrm>
          <a:prstGeom prst="rect">
            <a:avLst/>
          </a:prstGeom>
          <a:noFill/>
        </p:spPr>
        <p:txBody>
          <a:bodyPr wrap="square" rtlCol="0">
            <a:spAutoFit/>
          </a:bodyPr>
          <a:lstStyle/>
          <a:p>
            <a:r>
              <a:rPr lang="en-US" altLang="zh-CN" dirty="0"/>
              <a:t>System response for different PID</a:t>
            </a:r>
            <a:endParaRPr lang="zh-CN" altLang="en-US" dirty="0"/>
          </a:p>
        </p:txBody>
      </p:sp>
      <p:pic>
        <p:nvPicPr>
          <p:cNvPr id="15" name="Picture 19">
            <a:extLst>
              <a:ext uri="{FF2B5EF4-FFF2-40B4-BE49-F238E27FC236}">
                <a16:creationId xmlns:a16="http://schemas.microsoft.com/office/drawing/2014/main" id="{B6843846-860B-4757-9EE4-88A6AB8384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5839" y="2981801"/>
            <a:ext cx="2665541" cy="694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Content Placeholder 3">
            <a:extLst>
              <a:ext uri="{FF2B5EF4-FFF2-40B4-BE49-F238E27FC236}">
                <a16:creationId xmlns:a16="http://schemas.microsoft.com/office/drawing/2014/main" id="{84EE6D61-3DC7-4790-AB19-6889B00FF54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5087828" y="826573"/>
            <a:ext cx="3483471" cy="2611694"/>
          </a:xfrm>
          <a:prstGeom prst="rect">
            <a:avLst/>
          </a:prstGeom>
        </p:spPr>
      </p:pic>
      <p:sp>
        <p:nvSpPr>
          <p:cNvPr id="18" name="文本框 17">
            <a:extLst>
              <a:ext uri="{FF2B5EF4-FFF2-40B4-BE49-F238E27FC236}">
                <a16:creationId xmlns:a16="http://schemas.microsoft.com/office/drawing/2014/main" id="{4DCEE2BA-90B7-4E49-861B-F4B0ED183DAD}"/>
              </a:ext>
            </a:extLst>
          </p:cNvPr>
          <p:cNvSpPr txBox="1"/>
          <p:nvPr/>
        </p:nvSpPr>
        <p:spPr>
          <a:xfrm>
            <a:off x="694038" y="1195926"/>
            <a:ext cx="2420894" cy="302262"/>
          </a:xfrm>
          <a:prstGeom prst="rect">
            <a:avLst/>
          </a:prstGeom>
          <a:noFill/>
        </p:spPr>
        <p:txBody>
          <a:bodyPr wrap="square" rtlCol="0">
            <a:spAutoFit/>
          </a:bodyPr>
          <a:lstStyle/>
          <a:p>
            <a:r>
              <a:rPr lang="en-US" altLang="zh-CN" dirty="0"/>
              <a:t>Closed loop: 22kHz sampling</a:t>
            </a:r>
            <a:endParaRPr lang="zh-CN" altLang="en-US" dirty="0"/>
          </a:p>
        </p:txBody>
      </p:sp>
    </p:spTree>
    <p:extLst>
      <p:ext uri="{BB962C8B-B14F-4D97-AF65-F5344CB8AC3E}">
        <p14:creationId xmlns:p14="http://schemas.microsoft.com/office/powerpoint/2010/main" val="1983387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2BFFEF-4466-405A-9855-92FA9ADDC4D9}"/>
              </a:ext>
            </a:extLst>
          </p:cNvPr>
          <p:cNvSpPr>
            <a:spLocks noGrp="1"/>
          </p:cNvSpPr>
          <p:nvPr>
            <p:ph type="title"/>
          </p:nvPr>
        </p:nvSpPr>
        <p:spPr/>
        <p:txBody>
          <a:bodyPr/>
          <a:lstStyle/>
          <a:p>
            <a:r>
              <a:rPr lang="en-US" altLang="zh-CN" dirty="0">
                <a:solidFill>
                  <a:schemeClr val="tx1"/>
                </a:solidFill>
              </a:rPr>
              <a:t>Feedback Control loop</a:t>
            </a:r>
            <a:endParaRPr lang="zh-CN" altLang="en-US" dirty="0">
              <a:solidFill>
                <a:schemeClr val="tx1"/>
              </a:solidFill>
            </a:endParaRPr>
          </a:p>
        </p:txBody>
      </p:sp>
      <p:pic>
        <p:nvPicPr>
          <p:cNvPr id="7" name="图片 6">
            <a:extLst>
              <a:ext uri="{FF2B5EF4-FFF2-40B4-BE49-F238E27FC236}">
                <a16:creationId xmlns:a16="http://schemas.microsoft.com/office/drawing/2014/main" id="{DE27E157-A897-40F8-A603-64DEAD0A37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58" y="1035771"/>
            <a:ext cx="5400953" cy="1933674"/>
          </a:xfrm>
          <a:prstGeom prst="rect">
            <a:avLst/>
          </a:prstGeom>
        </p:spPr>
      </p:pic>
      <p:sp>
        <p:nvSpPr>
          <p:cNvPr id="13" name="文本框 12">
            <a:extLst>
              <a:ext uri="{FF2B5EF4-FFF2-40B4-BE49-F238E27FC236}">
                <a16:creationId xmlns:a16="http://schemas.microsoft.com/office/drawing/2014/main" id="{EFD311C7-2E50-4E95-87D6-CFA2CBFB7B4C}"/>
              </a:ext>
            </a:extLst>
          </p:cNvPr>
          <p:cNvSpPr txBox="1"/>
          <p:nvPr/>
        </p:nvSpPr>
        <p:spPr>
          <a:xfrm>
            <a:off x="5442111" y="3474421"/>
            <a:ext cx="3226154" cy="302262"/>
          </a:xfrm>
          <a:prstGeom prst="rect">
            <a:avLst/>
          </a:prstGeom>
          <a:noFill/>
        </p:spPr>
        <p:txBody>
          <a:bodyPr wrap="square" rtlCol="0">
            <a:spAutoFit/>
          </a:bodyPr>
          <a:lstStyle/>
          <a:p>
            <a:r>
              <a:rPr lang="en-US" altLang="zh-CN" dirty="0"/>
              <a:t>System response for different PID</a:t>
            </a:r>
            <a:endParaRPr lang="zh-CN" altLang="en-US" dirty="0"/>
          </a:p>
        </p:txBody>
      </p:sp>
      <p:pic>
        <p:nvPicPr>
          <p:cNvPr id="15" name="Picture 19">
            <a:extLst>
              <a:ext uri="{FF2B5EF4-FFF2-40B4-BE49-F238E27FC236}">
                <a16:creationId xmlns:a16="http://schemas.microsoft.com/office/drawing/2014/main" id="{B6843846-860B-4757-9EE4-88A6AB8384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5839" y="2981801"/>
            <a:ext cx="2665541" cy="694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Content Placeholder 3">
            <a:extLst>
              <a:ext uri="{FF2B5EF4-FFF2-40B4-BE49-F238E27FC236}">
                <a16:creationId xmlns:a16="http://schemas.microsoft.com/office/drawing/2014/main" id="{84EE6D61-3DC7-4790-AB19-6889B00FF54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5087828" y="826573"/>
            <a:ext cx="3483471" cy="2611694"/>
          </a:xfrm>
          <a:prstGeom prst="rect">
            <a:avLst/>
          </a:prstGeom>
        </p:spPr>
      </p:pic>
      <p:sp>
        <p:nvSpPr>
          <p:cNvPr id="18" name="文本框 17">
            <a:extLst>
              <a:ext uri="{FF2B5EF4-FFF2-40B4-BE49-F238E27FC236}">
                <a16:creationId xmlns:a16="http://schemas.microsoft.com/office/drawing/2014/main" id="{4DCEE2BA-90B7-4E49-861B-F4B0ED183DAD}"/>
              </a:ext>
            </a:extLst>
          </p:cNvPr>
          <p:cNvSpPr txBox="1"/>
          <p:nvPr/>
        </p:nvSpPr>
        <p:spPr>
          <a:xfrm>
            <a:off x="694038" y="1195926"/>
            <a:ext cx="2420894" cy="302262"/>
          </a:xfrm>
          <a:prstGeom prst="rect">
            <a:avLst/>
          </a:prstGeom>
          <a:noFill/>
        </p:spPr>
        <p:txBody>
          <a:bodyPr wrap="square" rtlCol="0">
            <a:spAutoFit/>
          </a:bodyPr>
          <a:lstStyle/>
          <a:p>
            <a:r>
              <a:rPr lang="en-US" altLang="zh-CN" dirty="0"/>
              <a:t>Closed loop: 22kHz sampling</a:t>
            </a:r>
            <a:endParaRPr lang="zh-CN" altLang="en-US" dirty="0"/>
          </a:p>
        </p:txBody>
      </p:sp>
      <p:sp>
        <p:nvSpPr>
          <p:cNvPr id="8" name="文本框 7">
            <a:extLst>
              <a:ext uri="{FF2B5EF4-FFF2-40B4-BE49-F238E27FC236}">
                <a16:creationId xmlns:a16="http://schemas.microsoft.com/office/drawing/2014/main" id="{ED1CE900-1F7E-4886-8424-E7D663007224}"/>
              </a:ext>
            </a:extLst>
          </p:cNvPr>
          <p:cNvSpPr txBox="1"/>
          <p:nvPr/>
        </p:nvSpPr>
        <p:spPr>
          <a:xfrm rot="19826188">
            <a:off x="2069843" y="2145244"/>
            <a:ext cx="5037247" cy="461665"/>
          </a:xfrm>
          <a:prstGeom prst="rect">
            <a:avLst/>
          </a:prstGeom>
          <a:noFill/>
        </p:spPr>
        <p:txBody>
          <a:bodyPr wrap="square" rtlCol="0">
            <a:spAutoFit/>
          </a:bodyPr>
          <a:lstStyle/>
          <a:p>
            <a:r>
              <a:rPr lang="en-US" altLang="zh-CN" sz="2400" b="1" dirty="0">
                <a:solidFill>
                  <a:srgbClr val="FF0000"/>
                </a:solidFill>
              </a:rPr>
              <a:t>The closed-loop bandwidth &gt;500 Hz</a:t>
            </a:r>
            <a:endParaRPr lang="zh-CN" altLang="en-US" sz="2400" b="1" dirty="0">
              <a:solidFill>
                <a:srgbClr val="FF0000"/>
              </a:solidFill>
            </a:endParaRPr>
          </a:p>
        </p:txBody>
      </p:sp>
    </p:spTree>
    <p:extLst>
      <p:ext uri="{BB962C8B-B14F-4D97-AF65-F5344CB8AC3E}">
        <p14:creationId xmlns:p14="http://schemas.microsoft.com/office/powerpoint/2010/main" val="667699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F42A38-618A-4449-A590-0412A6A37D9A}"/>
              </a:ext>
            </a:extLst>
          </p:cNvPr>
          <p:cNvSpPr>
            <a:spLocks noGrp="1"/>
          </p:cNvSpPr>
          <p:nvPr>
            <p:ph type="title"/>
          </p:nvPr>
        </p:nvSpPr>
        <p:spPr/>
        <p:txBody>
          <a:bodyPr/>
          <a:lstStyle/>
          <a:p>
            <a:r>
              <a:rPr lang="en-US" altLang="zh-CN" dirty="0">
                <a:solidFill>
                  <a:schemeClr val="tx1"/>
                </a:solidFill>
              </a:rPr>
              <a:t>Simulation procedure</a:t>
            </a:r>
            <a:endParaRPr lang="zh-CN" altLang="en-US" dirty="0">
              <a:solidFill>
                <a:schemeClr val="tx1"/>
              </a:solidFill>
            </a:endParaRPr>
          </a:p>
        </p:txBody>
      </p:sp>
      <p:pic>
        <p:nvPicPr>
          <p:cNvPr id="11" name="图片 10">
            <a:extLst>
              <a:ext uri="{FF2B5EF4-FFF2-40B4-BE49-F238E27FC236}">
                <a16:creationId xmlns:a16="http://schemas.microsoft.com/office/drawing/2014/main" id="{76078B73-6F58-4E69-B838-EC050D44CB98}"/>
              </a:ext>
            </a:extLst>
          </p:cNvPr>
          <p:cNvPicPr>
            <a:picLocks noChangeAspect="1"/>
          </p:cNvPicPr>
          <p:nvPr/>
        </p:nvPicPr>
        <p:blipFill>
          <a:blip r:embed="rId2"/>
          <a:stretch>
            <a:fillRect/>
          </a:stretch>
        </p:blipFill>
        <p:spPr>
          <a:xfrm>
            <a:off x="1010379" y="698115"/>
            <a:ext cx="2403174" cy="4064054"/>
          </a:xfrm>
          <a:prstGeom prst="rect">
            <a:avLst/>
          </a:prstGeom>
        </p:spPr>
      </p:pic>
      <p:pic>
        <p:nvPicPr>
          <p:cNvPr id="12" name="图片 11">
            <a:extLst>
              <a:ext uri="{FF2B5EF4-FFF2-40B4-BE49-F238E27FC236}">
                <a16:creationId xmlns:a16="http://schemas.microsoft.com/office/drawing/2014/main" id="{5CFED9C9-054E-4BD9-BBDA-B0A1AACB5DC4}"/>
              </a:ext>
            </a:extLst>
          </p:cNvPr>
          <p:cNvPicPr>
            <a:picLocks noChangeAspect="1"/>
          </p:cNvPicPr>
          <p:nvPr/>
        </p:nvPicPr>
        <p:blipFill rotWithShape="1">
          <a:blip r:embed="rId3"/>
          <a:srcRect r="1242" b="23376"/>
          <a:stretch/>
        </p:blipFill>
        <p:spPr>
          <a:xfrm>
            <a:off x="3728651" y="1500349"/>
            <a:ext cx="3490958" cy="2865418"/>
          </a:xfrm>
          <a:prstGeom prst="rect">
            <a:avLst/>
          </a:prstGeom>
        </p:spPr>
      </p:pic>
      <p:sp>
        <p:nvSpPr>
          <p:cNvPr id="3" name="文本框 2">
            <a:extLst>
              <a:ext uri="{FF2B5EF4-FFF2-40B4-BE49-F238E27FC236}">
                <a16:creationId xmlns:a16="http://schemas.microsoft.com/office/drawing/2014/main" id="{1897DB9A-C247-42F2-82B6-CFE193A8CEA2}"/>
              </a:ext>
            </a:extLst>
          </p:cNvPr>
          <p:cNvSpPr txBox="1"/>
          <p:nvPr/>
        </p:nvSpPr>
        <p:spPr>
          <a:xfrm>
            <a:off x="3907826" y="782496"/>
            <a:ext cx="3534031" cy="512191"/>
          </a:xfrm>
          <a:prstGeom prst="rect">
            <a:avLst/>
          </a:prstGeom>
          <a:noFill/>
        </p:spPr>
        <p:txBody>
          <a:bodyPr wrap="square" rtlCol="0">
            <a:spAutoFit/>
          </a:bodyPr>
          <a:lstStyle/>
          <a:p>
            <a:r>
              <a:rPr lang="en-US" altLang="zh-CN" dirty="0">
                <a:solidFill>
                  <a:srgbClr val="FF0000"/>
                </a:solidFill>
              </a:rPr>
              <a:t>The subsystems’ time response can be modeled from the measurement results.</a:t>
            </a:r>
            <a:endParaRPr lang="zh-CN" altLang="en-US" dirty="0">
              <a:solidFill>
                <a:srgbClr val="FF0000"/>
              </a:solidFill>
            </a:endParaRPr>
          </a:p>
        </p:txBody>
      </p:sp>
    </p:spTree>
    <p:extLst>
      <p:ext uri="{BB962C8B-B14F-4D97-AF65-F5344CB8AC3E}">
        <p14:creationId xmlns:p14="http://schemas.microsoft.com/office/powerpoint/2010/main" val="1141048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F42A38-618A-4449-A590-0412A6A37D9A}"/>
              </a:ext>
            </a:extLst>
          </p:cNvPr>
          <p:cNvSpPr>
            <a:spLocks noGrp="1"/>
          </p:cNvSpPr>
          <p:nvPr>
            <p:ph type="title"/>
          </p:nvPr>
        </p:nvSpPr>
        <p:spPr/>
        <p:txBody>
          <a:bodyPr/>
          <a:lstStyle/>
          <a:p>
            <a:r>
              <a:rPr lang="en-US" altLang="zh-CN" dirty="0">
                <a:solidFill>
                  <a:schemeClr val="tx1"/>
                </a:solidFill>
              </a:rPr>
              <a:t>Time domain simulation</a:t>
            </a:r>
            <a:endParaRPr lang="zh-CN" altLang="en-US" dirty="0">
              <a:solidFill>
                <a:schemeClr val="tx1"/>
              </a:solidFill>
            </a:endParaRPr>
          </a:p>
        </p:txBody>
      </p:sp>
      <p:pic>
        <p:nvPicPr>
          <p:cNvPr id="4" name="图片 3">
            <a:extLst>
              <a:ext uri="{FF2B5EF4-FFF2-40B4-BE49-F238E27FC236}">
                <a16:creationId xmlns:a16="http://schemas.microsoft.com/office/drawing/2014/main" id="{A41D3338-A9A8-4F5F-B323-FCED5E06D214}"/>
              </a:ext>
            </a:extLst>
          </p:cNvPr>
          <p:cNvPicPr>
            <a:picLocks noChangeAspect="1"/>
          </p:cNvPicPr>
          <p:nvPr/>
        </p:nvPicPr>
        <p:blipFill>
          <a:blip r:embed="rId2"/>
          <a:stretch>
            <a:fillRect/>
          </a:stretch>
        </p:blipFill>
        <p:spPr>
          <a:xfrm>
            <a:off x="382738" y="1054821"/>
            <a:ext cx="8325278" cy="2810019"/>
          </a:xfrm>
          <a:prstGeom prst="rect">
            <a:avLst/>
          </a:prstGeom>
        </p:spPr>
      </p:pic>
    </p:spTree>
    <p:extLst>
      <p:ext uri="{BB962C8B-B14F-4D97-AF65-F5344CB8AC3E}">
        <p14:creationId xmlns:p14="http://schemas.microsoft.com/office/powerpoint/2010/main" val="3717589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E98AB9-E468-4EE7-8D49-089E6C755D81}"/>
              </a:ext>
            </a:extLst>
          </p:cNvPr>
          <p:cNvSpPr>
            <a:spLocks noGrp="1"/>
          </p:cNvSpPr>
          <p:nvPr>
            <p:ph type="title"/>
          </p:nvPr>
        </p:nvSpPr>
        <p:spPr/>
        <p:txBody>
          <a:bodyPr/>
          <a:lstStyle/>
          <a:p>
            <a:r>
              <a:rPr lang="en-US" altLang="zh-CN" dirty="0">
                <a:solidFill>
                  <a:schemeClr val="tx1"/>
                </a:solidFill>
              </a:rPr>
              <a:t>Time domain simulation</a:t>
            </a:r>
            <a:endParaRPr lang="zh-CN" altLang="en-US" dirty="0">
              <a:solidFill>
                <a:schemeClr val="tx1"/>
              </a:solidFill>
            </a:endParaRPr>
          </a:p>
        </p:txBody>
      </p:sp>
      <p:pic>
        <p:nvPicPr>
          <p:cNvPr id="11" name="图片 10">
            <a:extLst>
              <a:ext uri="{FF2B5EF4-FFF2-40B4-BE49-F238E27FC236}">
                <a16:creationId xmlns:a16="http://schemas.microsoft.com/office/drawing/2014/main" id="{23FAA561-62C4-46FF-92AF-15D3AC23BAEC}"/>
              </a:ext>
            </a:extLst>
          </p:cNvPr>
          <p:cNvPicPr>
            <a:picLocks noChangeAspect="1"/>
          </p:cNvPicPr>
          <p:nvPr/>
        </p:nvPicPr>
        <p:blipFill>
          <a:blip r:embed="rId2"/>
          <a:stretch>
            <a:fillRect/>
          </a:stretch>
        </p:blipFill>
        <p:spPr>
          <a:xfrm>
            <a:off x="-33018" y="861885"/>
            <a:ext cx="5760566" cy="1970902"/>
          </a:xfrm>
          <a:prstGeom prst="rect">
            <a:avLst/>
          </a:prstGeom>
        </p:spPr>
      </p:pic>
      <p:sp>
        <p:nvSpPr>
          <p:cNvPr id="12" name="文本框 11">
            <a:extLst>
              <a:ext uri="{FF2B5EF4-FFF2-40B4-BE49-F238E27FC236}">
                <a16:creationId xmlns:a16="http://schemas.microsoft.com/office/drawing/2014/main" id="{B01750DC-3B80-403C-9C32-5030C16ACF9B}"/>
              </a:ext>
            </a:extLst>
          </p:cNvPr>
          <p:cNvSpPr txBox="1"/>
          <p:nvPr/>
        </p:nvSpPr>
        <p:spPr>
          <a:xfrm>
            <a:off x="1902941" y="3005781"/>
            <a:ext cx="2916194" cy="302262"/>
          </a:xfrm>
          <a:prstGeom prst="rect">
            <a:avLst/>
          </a:prstGeom>
          <a:noFill/>
        </p:spPr>
        <p:txBody>
          <a:bodyPr wrap="square" rtlCol="0">
            <a:spAutoFit/>
          </a:bodyPr>
          <a:lstStyle/>
          <a:p>
            <a:r>
              <a:rPr lang="en-US" altLang="zh-CN" dirty="0"/>
              <a:t>FOFB on/off w &amp; w/o BPM noise.</a:t>
            </a:r>
            <a:endParaRPr lang="zh-CN" altLang="en-US" dirty="0"/>
          </a:p>
        </p:txBody>
      </p:sp>
      <p:pic>
        <p:nvPicPr>
          <p:cNvPr id="5" name="图片 4">
            <a:extLst>
              <a:ext uri="{FF2B5EF4-FFF2-40B4-BE49-F238E27FC236}">
                <a16:creationId xmlns:a16="http://schemas.microsoft.com/office/drawing/2014/main" id="{F52982DC-B3F8-4E1D-8A9E-BBBC2C12A557}"/>
              </a:ext>
            </a:extLst>
          </p:cNvPr>
          <p:cNvPicPr>
            <a:picLocks noChangeAspect="1"/>
          </p:cNvPicPr>
          <p:nvPr/>
        </p:nvPicPr>
        <p:blipFill>
          <a:blip r:embed="rId3"/>
          <a:stretch>
            <a:fillRect/>
          </a:stretch>
        </p:blipFill>
        <p:spPr>
          <a:xfrm>
            <a:off x="5637770" y="861885"/>
            <a:ext cx="3206579" cy="2014945"/>
          </a:xfrm>
          <a:prstGeom prst="rect">
            <a:avLst/>
          </a:prstGeom>
        </p:spPr>
      </p:pic>
      <p:sp>
        <p:nvSpPr>
          <p:cNvPr id="6" name="文本框 5">
            <a:extLst>
              <a:ext uri="{FF2B5EF4-FFF2-40B4-BE49-F238E27FC236}">
                <a16:creationId xmlns:a16="http://schemas.microsoft.com/office/drawing/2014/main" id="{19531D5C-5B98-42A6-9EF5-3A80F5CA45BE}"/>
              </a:ext>
            </a:extLst>
          </p:cNvPr>
          <p:cNvSpPr txBox="1"/>
          <p:nvPr/>
        </p:nvSpPr>
        <p:spPr>
          <a:xfrm>
            <a:off x="6086733" y="2920313"/>
            <a:ext cx="2916194" cy="302262"/>
          </a:xfrm>
          <a:prstGeom prst="rect">
            <a:avLst/>
          </a:prstGeom>
          <a:noFill/>
        </p:spPr>
        <p:txBody>
          <a:bodyPr wrap="square" rtlCol="0">
            <a:spAutoFit/>
          </a:bodyPr>
          <a:lstStyle/>
          <a:p>
            <a:r>
              <a:rPr lang="en-US" altLang="zh-CN" dirty="0"/>
              <a:t>Compare with the continues model</a:t>
            </a:r>
            <a:endParaRPr lang="zh-CN" altLang="en-US" dirty="0"/>
          </a:p>
        </p:txBody>
      </p:sp>
    </p:spTree>
    <p:extLst>
      <p:ext uri="{BB962C8B-B14F-4D97-AF65-F5344CB8AC3E}">
        <p14:creationId xmlns:p14="http://schemas.microsoft.com/office/powerpoint/2010/main" val="1684817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chemeClr val="tx1"/>
                </a:solidFill>
              </a:rPr>
              <a:t>Main content</a:t>
            </a:r>
            <a:endParaRPr lang="zh-CN" altLang="en-US" dirty="0">
              <a:solidFill>
                <a:schemeClr val="tx1"/>
              </a:solidFill>
            </a:endParaRPr>
          </a:p>
        </p:txBody>
      </p:sp>
      <p:sp>
        <p:nvSpPr>
          <p:cNvPr id="3" name="文本占位符 2"/>
          <p:cNvSpPr>
            <a:spLocks noGrp="1"/>
          </p:cNvSpPr>
          <p:nvPr>
            <p:ph type="body" sz="quarter" idx="10"/>
          </p:nvPr>
        </p:nvSpPr>
        <p:spPr/>
        <p:txBody>
          <a:bodyPr/>
          <a:lstStyle/>
          <a:p>
            <a:r>
              <a:rPr lang="en-US" altLang="zh-CN" dirty="0"/>
              <a:t>1</a:t>
            </a:r>
            <a:endParaRPr lang="zh-CN" altLang="en-US" dirty="0"/>
          </a:p>
        </p:txBody>
      </p:sp>
      <p:sp>
        <p:nvSpPr>
          <p:cNvPr id="4" name="文本占位符 3"/>
          <p:cNvSpPr>
            <a:spLocks noGrp="1"/>
          </p:cNvSpPr>
          <p:nvPr>
            <p:ph type="body" sz="quarter" idx="11"/>
          </p:nvPr>
        </p:nvSpPr>
        <p:spPr/>
        <p:txBody>
          <a:bodyPr/>
          <a:lstStyle/>
          <a:p>
            <a:r>
              <a:rPr lang="en-US" altLang="zh-CN" dirty="0"/>
              <a:t>Introduction</a:t>
            </a:r>
            <a:endParaRPr lang="zh-CN" altLang="en-US" dirty="0"/>
          </a:p>
        </p:txBody>
      </p:sp>
      <p:sp>
        <p:nvSpPr>
          <p:cNvPr id="5" name="文本占位符 4"/>
          <p:cNvSpPr>
            <a:spLocks noGrp="1"/>
          </p:cNvSpPr>
          <p:nvPr>
            <p:ph type="body" sz="quarter" idx="12"/>
          </p:nvPr>
        </p:nvSpPr>
        <p:spPr/>
        <p:txBody>
          <a:bodyPr/>
          <a:lstStyle/>
          <a:p>
            <a:r>
              <a:rPr lang="en-US" altLang="zh-CN" dirty="0"/>
              <a:t>2</a:t>
            </a:r>
            <a:endParaRPr lang="zh-CN" altLang="en-US" dirty="0"/>
          </a:p>
        </p:txBody>
      </p:sp>
      <p:sp>
        <p:nvSpPr>
          <p:cNvPr id="6" name="文本占位符 5"/>
          <p:cNvSpPr>
            <a:spLocks noGrp="1"/>
          </p:cNvSpPr>
          <p:nvPr>
            <p:ph type="body" sz="quarter" idx="13"/>
          </p:nvPr>
        </p:nvSpPr>
        <p:spPr/>
        <p:txBody>
          <a:bodyPr>
            <a:normAutofit/>
          </a:bodyPr>
          <a:lstStyle/>
          <a:p>
            <a:r>
              <a:rPr lang="en-US" altLang="zh-CN" dirty="0"/>
              <a:t>Fast orbit feedback and related simulation</a:t>
            </a:r>
            <a:endParaRPr lang="zh-CN" altLang="en-US" dirty="0"/>
          </a:p>
        </p:txBody>
      </p:sp>
      <p:sp>
        <p:nvSpPr>
          <p:cNvPr id="7" name="文本占位符 6"/>
          <p:cNvSpPr>
            <a:spLocks noGrp="1"/>
          </p:cNvSpPr>
          <p:nvPr>
            <p:ph type="body" sz="quarter" idx="14"/>
          </p:nvPr>
        </p:nvSpPr>
        <p:spPr/>
        <p:txBody>
          <a:bodyPr/>
          <a:lstStyle/>
          <a:p>
            <a:r>
              <a:rPr lang="en-US" altLang="zh-CN" dirty="0"/>
              <a:t>3</a:t>
            </a:r>
            <a:endParaRPr lang="zh-CN" altLang="en-US" dirty="0"/>
          </a:p>
        </p:txBody>
      </p:sp>
      <p:sp>
        <p:nvSpPr>
          <p:cNvPr id="8" name="文本占位符 7"/>
          <p:cNvSpPr>
            <a:spLocks noGrp="1"/>
          </p:cNvSpPr>
          <p:nvPr>
            <p:ph type="body" sz="quarter" idx="15"/>
          </p:nvPr>
        </p:nvSpPr>
        <p:spPr/>
        <p:txBody>
          <a:bodyPr/>
          <a:lstStyle/>
          <a:p>
            <a:r>
              <a:rPr lang="en-US" altLang="zh-CN" dirty="0"/>
              <a:t>Conclusion</a:t>
            </a:r>
            <a:endParaRPr lang="zh-CN" altLang="en-US" dirty="0"/>
          </a:p>
        </p:txBody>
      </p:sp>
    </p:spTree>
    <p:extLst>
      <p:ext uri="{BB962C8B-B14F-4D97-AF65-F5344CB8AC3E}">
        <p14:creationId xmlns:p14="http://schemas.microsoft.com/office/powerpoint/2010/main" val="1052931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6FB8B7-BCC9-4DA1-B9B9-7C14D879C09A}"/>
              </a:ext>
            </a:extLst>
          </p:cNvPr>
          <p:cNvSpPr>
            <a:spLocks noGrp="1"/>
          </p:cNvSpPr>
          <p:nvPr>
            <p:ph type="title"/>
          </p:nvPr>
        </p:nvSpPr>
        <p:spPr/>
        <p:txBody>
          <a:bodyPr/>
          <a:lstStyle/>
          <a:p>
            <a:r>
              <a:rPr lang="en-US" altLang="zh-CN" dirty="0">
                <a:solidFill>
                  <a:schemeClr val="tx1"/>
                </a:solidFill>
              </a:rPr>
              <a:t>The impact of noises</a:t>
            </a:r>
            <a:endParaRPr lang="zh-CN" altLang="en-US" dirty="0">
              <a:solidFill>
                <a:schemeClr val="tx1"/>
              </a:solidFill>
            </a:endParaRPr>
          </a:p>
        </p:txBody>
      </p:sp>
      <p:pic>
        <p:nvPicPr>
          <p:cNvPr id="12" name="图片 11">
            <a:extLst>
              <a:ext uri="{FF2B5EF4-FFF2-40B4-BE49-F238E27FC236}">
                <a16:creationId xmlns:a16="http://schemas.microsoft.com/office/drawing/2014/main" id="{C7359D05-8955-42EC-AC4C-53AF51AD9A0B}"/>
              </a:ext>
            </a:extLst>
          </p:cNvPr>
          <p:cNvPicPr>
            <a:picLocks noChangeAspect="1"/>
          </p:cNvPicPr>
          <p:nvPr/>
        </p:nvPicPr>
        <p:blipFill>
          <a:blip r:embed="rId2"/>
          <a:stretch>
            <a:fillRect/>
          </a:stretch>
        </p:blipFill>
        <p:spPr>
          <a:xfrm>
            <a:off x="4036380" y="403525"/>
            <a:ext cx="2185601" cy="1810126"/>
          </a:xfrm>
          <a:prstGeom prst="rect">
            <a:avLst/>
          </a:prstGeom>
        </p:spPr>
      </p:pic>
      <p:pic>
        <p:nvPicPr>
          <p:cNvPr id="13" name="图片 12">
            <a:extLst>
              <a:ext uri="{FF2B5EF4-FFF2-40B4-BE49-F238E27FC236}">
                <a16:creationId xmlns:a16="http://schemas.microsoft.com/office/drawing/2014/main" id="{467EB5C6-5431-44ED-9766-AA8E8A19C339}"/>
              </a:ext>
            </a:extLst>
          </p:cNvPr>
          <p:cNvPicPr>
            <a:picLocks noChangeAspect="1"/>
          </p:cNvPicPr>
          <p:nvPr/>
        </p:nvPicPr>
        <p:blipFill>
          <a:blip r:embed="rId3"/>
          <a:stretch>
            <a:fillRect/>
          </a:stretch>
        </p:blipFill>
        <p:spPr>
          <a:xfrm>
            <a:off x="6221981" y="403525"/>
            <a:ext cx="2158866" cy="1810126"/>
          </a:xfrm>
          <a:prstGeom prst="rect">
            <a:avLst/>
          </a:prstGeom>
        </p:spPr>
      </p:pic>
      <p:sp>
        <p:nvSpPr>
          <p:cNvPr id="6" name="文本框 5">
            <a:extLst>
              <a:ext uri="{FF2B5EF4-FFF2-40B4-BE49-F238E27FC236}">
                <a16:creationId xmlns:a16="http://schemas.microsoft.com/office/drawing/2014/main" id="{2A9F7B15-BF39-4C83-BB1C-1E0BADE96F13}"/>
              </a:ext>
            </a:extLst>
          </p:cNvPr>
          <p:cNvSpPr txBox="1"/>
          <p:nvPr/>
        </p:nvSpPr>
        <p:spPr>
          <a:xfrm>
            <a:off x="4779330" y="2145688"/>
            <a:ext cx="1442651" cy="302262"/>
          </a:xfrm>
          <a:prstGeom prst="rect">
            <a:avLst/>
          </a:prstGeom>
          <a:noFill/>
        </p:spPr>
        <p:txBody>
          <a:bodyPr wrap="square" rtlCol="0">
            <a:spAutoFit/>
          </a:bodyPr>
          <a:lstStyle/>
          <a:p>
            <a:r>
              <a:rPr lang="en-US" altLang="zh-CN" dirty="0"/>
              <a:t>BPM noise</a:t>
            </a:r>
            <a:endParaRPr lang="zh-CN" altLang="en-US" dirty="0"/>
          </a:p>
        </p:txBody>
      </p:sp>
      <p:sp>
        <p:nvSpPr>
          <p:cNvPr id="7" name="文本框 6">
            <a:extLst>
              <a:ext uri="{FF2B5EF4-FFF2-40B4-BE49-F238E27FC236}">
                <a16:creationId xmlns:a16="http://schemas.microsoft.com/office/drawing/2014/main" id="{3B3DDCC8-1FAE-463B-9815-21A5FDD1E60B}"/>
              </a:ext>
            </a:extLst>
          </p:cNvPr>
          <p:cNvSpPr txBox="1"/>
          <p:nvPr/>
        </p:nvSpPr>
        <p:spPr>
          <a:xfrm>
            <a:off x="6964931" y="2145688"/>
            <a:ext cx="1442651" cy="302262"/>
          </a:xfrm>
          <a:prstGeom prst="rect">
            <a:avLst/>
          </a:prstGeom>
          <a:noFill/>
        </p:spPr>
        <p:txBody>
          <a:bodyPr wrap="square" rtlCol="0">
            <a:spAutoFit/>
          </a:bodyPr>
          <a:lstStyle/>
          <a:p>
            <a:r>
              <a:rPr lang="en-US" altLang="zh-CN" dirty="0"/>
              <a:t>PS noise</a:t>
            </a:r>
            <a:endParaRPr lang="zh-CN" altLang="en-US" dirty="0"/>
          </a:p>
        </p:txBody>
      </p:sp>
      <p:pic>
        <p:nvPicPr>
          <p:cNvPr id="8" name="图片 7">
            <a:extLst>
              <a:ext uri="{FF2B5EF4-FFF2-40B4-BE49-F238E27FC236}">
                <a16:creationId xmlns:a16="http://schemas.microsoft.com/office/drawing/2014/main" id="{9780C927-B939-4E74-9DDD-A3D1C2D7C5B1}"/>
              </a:ext>
            </a:extLst>
          </p:cNvPr>
          <p:cNvPicPr>
            <a:picLocks noChangeAspect="1"/>
          </p:cNvPicPr>
          <p:nvPr/>
        </p:nvPicPr>
        <p:blipFill>
          <a:blip r:embed="rId4"/>
          <a:stretch>
            <a:fillRect/>
          </a:stretch>
        </p:blipFill>
        <p:spPr>
          <a:xfrm>
            <a:off x="883508" y="2447950"/>
            <a:ext cx="6635579" cy="2429563"/>
          </a:xfrm>
          <a:prstGeom prst="rect">
            <a:avLst/>
          </a:prstGeom>
        </p:spPr>
      </p:pic>
      <p:sp>
        <p:nvSpPr>
          <p:cNvPr id="10" name="文本框 9">
            <a:extLst>
              <a:ext uri="{FF2B5EF4-FFF2-40B4-BE49-F238E27FC236}">
                <a16:creationId xmlns:a16="http://schemas.microsoft.com/office/drawing/2014/main" id="{8F52D825-3F5F-45E7-8209-85D927D53DDD}"/>
              </a:ext>
            </a:extLst>
          </p:cNvPr>
          <p:cNvSpPr txBox="1"/>
          <p:nvPr/>
        </p:nvSpPr>
        <p:spPr>
          <a:xfrm>
            <a:off x="1757330" y="1056233"/>
            <a:ext cx="1442651" cy="932050"/>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t>BPM noise</a:t>
            </a:r>
          </a:p>
          <a:p>
            <a:pPr marL="285750" indent="-285750">
              <a:buFont typeface="Arial" panose="020B0604020202020204" pitchFamily="34" charset="0"/>
              <a:buChar char="•"/>
            </a:pPr>
            <a:r>
              <a:rPr lang="en-US" altLang="zh-CN" dirty="0"/>
              <a:t>PS noise</a:t>
            </a:r>
          </a:p>
          <a:p>
            <a:pPr marL="285750" indent="-285750">
              <a:buFont typeface="Arial" panose="020B0604020202020204" pitchFamily="34" charset="0"/>
              <a:buChar char="•"/>
            </a:pPr>
            <a:r>
              <a:rPr lang="en-US" altLang="zh-CN" dirty="0"/>
              <a:t>RM noise</a:t>
            </a:r>
          </a:p>
          <a:p>
            <a:r>
              <a:rPr lang="en-US" altLang="zh-CN" dirty="0"/>
              <a:t>…</a:t>
            </a:r>
            <a:endParaRPr lang="zh-CN" altLang="en-US" dirty="0"/>
          </a:p>
        </p:txBody>
      </p:sp>
    </p:spTree>
    <p:extLst>
      <p:ext uri="{BB962C8B-B14F-4D97-AF65-F5344CB8AC3E}">
        <p14:creationId xmlns:p14="http://schemas.microsoft.com/office/powerpoint/2010/main" val="980154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0BA7F8-4EF3-4C4E-8340-A8DC94FE0DEB}"/>
              </a:ext>
            </a:extLst>
          </p:cNvPr>
          <p:cNvSpPr>
            <a:spLocks noGrp="1"/>
          </p:cNvSpPr>
          <p:nvPr>
            <p:ph type="title"/>
          </p:nvPr>
        </p:nvSpPr>
        <p:spPr/>
        <p:txBody>
          <a:bodyPr/>
          <a:lstStyle/>
          <a:p>
            <a:endParaRPr lang="zh-CN" altLang="en-US"/>
          </a:p>
        </p:txBody>
      </p:sp>
      <p:sp>
        <p:nvSpPr>
          <p:cNvPr id="3" name="文本占位符 2">
            <a:extLst>
              <a:ext uri="{FF2B5EF4-FFF2-40B4-BE49-F238E27FC236}">
                <a16:creationId xmlns:a16="http://schemas.microsoft.com/office/drawing/2014/main" id="{14E7E421-CE9E-4370-B0B6-DBB8E8907A39}"/>
              </a:ext>
            </a:extLst>
          </p:cNvPr>
          <p:cNvSpPr>
            <a:spLocks noGrp="1"/>
          </p:cNvSpPr>
          <p:nvPr>
            <p:ph type="body" sz="quarter" idx="10"/>
          </p:nvPr>
        </p:nvSpPr>
        <p:spPr>
          <a:xfrm>
            <a:off x="1858428" y="2080163"/>
            <a:ext cx="622456" cy="421872"/>
          </a:xfrm>
        </p:spPr>
        <p:txBody>
          <a:bodyPr/>
          <a:lstStyle/>
          <a:p>
            <a:r>
              <a:rPr lang="en-US" altLang="zh-CN" dirty="0"/>
              <a:t>3</a:t>
            </a:r>
            <a:endParaRPr lang="zh-CN" altLang="en-US" dirty="0"/>
          </a:p>
        </p:txBody>
      </p:sp>
      <p:sp>
        <p:nvSpPr>
          <p:cNvPr id="4" name="文本占位符 3">
            <a:extLst>
              <a:ext uri="{FF2B5EF4-FFF2-40B4-BE49-F238E27FC236}">
                <a16:creationId xmlns:a16="http://schemas.microsoft.com/office/drawing/2014/main" id="{9DE97AB3-1F62-4281-ADDE-B9F8A71AF0CD}"/>
              </a:ext>
            </a:extLst>
          </p:cNvPr>
          <p:cNvSpPr>
            <a:spLocks noGrp="1"/>
          </p:cNvSpPr>
          <p:nvPr>
            <p:ph type="body" sz="quarter" idx="11"/>
          </p:nvPr>
        </p:nvSpPr>
        <p:spPr>
          <a:xfrm>
            <a:off x="2491290" y="2080162"/>
            <a:ext cx="4813553" cy="421871"/>
          </a:xfrm>
        </p:spPr>
        <p:txBody>
          <a:bodyPr/>
          <a:lstStyle/>
          <a:p>
            <a:r>
              <a:rPr lang="en-US" altLang="zh-CN" dirty="0"/>
              <a:t>Conclusion</a:t>
            </a:r>
            <a:endParaRPr lang="zh-CN" altLang="en-US" dirty="0"/>
          </a:p>
        </p:txBody>
      </p:sp>
    </p:spTree>
    <p:extLst>
      <p:ext uri="{BB962C8B-B14F-4D97-AF65-F5344CB8AC3E}">
        <p14:creationId xmlns:p14="http://schemas.microsoft.com/office/powerpoint/2010/main" val="3568992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A70620-14BC-4555-84F9-56B8BDFBD85D}"/>
              </a:ext>
            </a:extLst>
          </p:cNvPr>
          <p:cNvSpPr>
            <a:spLocks noGrp="1"/>
          </p:cNvSpPr>
          <p:nvPr>
            <p:ph type="title"/>
          </p:nvPr>
        </p:nvSpPr>
        <p:spPr/>
        <p:txBody>
          <a:bodyPr/>
          <a:lstStyle/>
          <a:p>
            <a:r>
              <a:rPr lang="en-US" altLang="zh-CN" dirty="0">
                <a:solidFill>
                  <a:schemeClr val="tx1"/>
                </a:solidFill>
              </a:rPr>
              <a:t>Conclusion</a:t>
            </a:r>
            <a:endParaRPr lang="zh-CN" altLang="en-US" dirty="0">
              <a:solidFill>
                <a:schemeClr val="tx1"/>
              </a:solidFill>
            </a:endParaRPr>
          </a:p>
        </p:txBody>
      </p:sp>
      <p:sp>
        <p:nvSpPr>
          <p:cNvPr id="3" name="文本框 2">
            <a:extLst>
              <a:ext uri="{FF2B5EF4-FFF2-40B4-BE49-F238E27FC236}">
                <a16:creationId xmlns:a16="http://schemas.microsoft.com/office/drawing/2014/main" id="{D83488EE-D235-43A5-9CA3-98C78CC7740E}"/>
              </a:ext>
            </a:extLst>
          </p:cNvPr>
          <p:cNvSpPr txBox="1"/>
          <p:nvPr/>
        </p:nvSpPr>
        <p:spPr>
          <a:xfrm>
            <a:off x="812456" y="1013255"/>
            <a:ext cx="6496565" cy="2882071"/>
          </a:xfrm>
          <a:prstGeom prst="rect">
            <a:avLst/>
          </a:prstGeom>
          <a:noFill/>
        </p:spPr>
        <p:txBody>
          <a:bodyPr wrap="square" rtlCol="0">
            <a:spAutoFit/>
          </a:bodyPr>
          <a:lstStyle/>
          <a:p>
            <a:pPr marL="285750" indent="-285750" algn="just">
              <a:spcBef>
                <a:spcPts val="600"/>
              </a:spcBef>
              <a:buFont typeface="Wingdings" panose="05000000000000000000" pitchFamily="2" charset="2"/>
              <a:buChar char="u"/>
            </a:pPr>
            <a:r>
              <a:rPr lang="en-US" altLang="zh-CN" sz="1600" b="1" dirty="0"/>
              <a:t>To fulfill the stability requirements of the HEPS, </a:t>
            </a:r>
            <a:r>
              <a:rPr lang="en-US" altLang="zh-CN" sz="1600" b="1"/>
              <a:t>we will adopt </a:t>
            </a:r>
            <a:r>
              <a:rPr lang="en-US" altLang="zh-CN" sz="1600" b="1" dirty="0"/>
              <a:t>a fast orbit feedback system with a closed-loop bandwidth exceeding 500 Hz.</a:t>
            </a:r>
          </a:p>
          <a:p>
            <a:pPr marL="285750" indent="-285750" algn="just">
              <a:spcBef>
                <a:spcPts val="600"/>
              </a:spcBef>
              <a:buFont typeface="Wingdings" panose="05000000000000000000" pitchFamily="2" charset="2"/>
              <a:buChar char="u"/>
            </a:pPr>
            <a:r>
              <a:rPr lang="en-US" altLang="zh-CN" sz="1600" b="1" i="0" dirty="0">
                <a:effectLst/>
                <a:latin typeface="-apple-system"/>
              </a:rPr>
              <a:t>We have carefully designed the FOFB communication structure, as well as various hardware subsystems such as the fast corrector power supply, magnet, vacuum chamber, and optimized the system latency, although some hardware-related details are not mentioned in this talk.</a:t>
            </a:r>
          </a:p>
          <a:p>
            <a:pPr marL="285750" indent="-285750" algn="just">
              <a:spcBef>
                <a:spcPts val="600"/>
              </a:spcBef>
              <a:buFont typeface="Wingdings" panose="05000000000000000000" pitchFamily="2" charset="2"/>
              <a:buChar char="u"/>
            </a:pPr>
            <a:r>
              <a:rPr lang="en-US" altLang="zh-CN" sz="1600" b="1" dirty="0">
                <a:latin typeface="-apple-system"/>
              </a:rPr>
              <a:t>T</a:t>
            </a:r>
            <a:r>
              <a:rPr lang="en-US" altLang="zh-CN" sz="1600" b="1" i="0" dirty="0">
                <a:effectLst/>
                <a:latin typeface="-apple-system"/>
              </a:rPr>
              <a:t>hrough frequency domain analysis and time-domain numerical simulations, we predict the performance of the FOFB system, and its impact of noises.</a:t>
            </a:r>
          </a:p>
          <a:p>
            <a:pPr marL="285750" indent="-285750">
              <a:buFont typeface="Wingdings" panose="05000000000000000000" pitchFamily="2" charset="2"/>
              <a:buChar char="u"/>
            </a:pPr>
            <a:endParaRPr lang="en-US" altLang="zh-CN" b="0" i="0" dirty="0">
              <a:solidFill>
                <a:srgbClr val="060607"/>
              </a:solidFill>
              <a:effectLst/>
              <a:latin typeface="-apple-system"/>
            </a:endParaRPr>
          </a:p>
          <a:p>
            <a:pPr marL="342900" indent="-342900">
              <a:buAutoNum type="arabicPeriod"/>
            </a:pPr>
            <a:endParaRPr lang="en-US" altLang="zh-CN" dirty="0"/>
          </a:p>
        </p:txBody>
      </p:sp>
    </p:spTree>
    <p:extLst>
      <p:ext uri="{BB962C8B-B14F-4D97-AF65-F5344CB8AC3E}">
        <p14:creationId xmlns:p14="http://schemas.microsoft.com/office/powerpoint/2010/main" val="2643653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858839" y="1442652"/>
            <a:ext cx="3446197" cy="1734851"/>
          </a:xfrm>
        </p:spPr>
        <p:txBody>
          <a:bodyPr/>
          <a:lstStyle/>
          <a:p>
            <a:r>
              <a:rPr lang="en-US" altLang="zh-CN" sz="5400" dirty="0"/>
              <a:t>Thank</a:t>
            </a:r>
            <a:r>
              <a:rPr lang="zh-CN" altLang="en-US" sz="5400" dirty="0"/>
              <a:t> </a:t>
            </a:r>
            <a:r>
              <a:rPr lang="en-US" altLang="zh-CN" sz="5400" dirty="0"/>
              <a:t>you</a:t>
            </a:r>
            <a:r>
              <a:rPr lang="zh-CN" altLang="en-US" sz="5400" dirty="0"/>
              <a:t>！</a:t>
            </a:r>
          </a:p>
        </p:txBody>
      </p:sp>
    </p:spTree>
    <p:extLst>
      <p:ext uri="{BB962C8B-B14F-4D97-AF65-F5344CB8AC3E}">
        <p14:creationId xmlns:p14="http://schemas.microsoft.com/office/powerpoint/2010/main" val="1808183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0BA7F8-4EF3-4C4E-8340-A8DC94FE0DEB}"/>
              </a:ext>
            </a:extLst>
          </p:cNvPr>
          <p:cNvSpPr>
            <a:spLocks noGrp="1"/>
          </p:cNvSpPr>
          <p:nvPr>
            <p:ph type="title"/>
          </p:nvPr>
        </p:nvSpPr>
        <p:spPr/>
        <p:txBody>
          <a:bodyPr/>
          <a:lstStyle/>
          <a:p>
            <a:endParaRPr lang="zh-CN" altLang="en-US"/>
          </a:p>
        </p:txBody>
      </p:sp>
      <p:sp>
        <p:nvSpPr>
          <p:cNvPr id="3" name="文本占位符 2">
            <a:extLst>
              <a:ext uri="{FF2B5EF4-FFF2-40B4-BE49-F238E27FC236}">
                <a16:creationId xmlns:a16="http://schemas.microsoft.com/office/drawing/2014/main" id="{14E7E421-CE9E-4370-B0B6-DBB8E8907A39}"/>
              </a:ext>
            </a:extLst>
          </p:cNvPr>
          <p:cNvSpPr>
            <a:spLocks noGrp="1"/>
          </p:cNvSpPr>
          <p:nvPr>
            <p:ph type="body" sz="quarter" idx="10"/>
          </p:nvPr>
        </p:nvSpPr>
        <p:spPr>
          <a:xfrm>
            <a:off x="1858428" y="2080163"/>
            <a:ext cx="622456" cy="421872"/>
          </a:xfrm>
        </p:spPr>
        <p:txBody>
          <a:bodyPr/>
          <a:lstStyle/>
          <a:p>
            <a:r>
              <a:rPr lang="en-US" altLang="zh-CN" dirty="0"/>
              <a:t>1</a:t>
            </a:r>
            <a:endParaRPr lang="zh-CN" altLang="en-US" dirty="0"/>
          </a:p>
        </p:txBody>
      </p:sp>
      <p:sp>
        <p:nvSpPr>
          <p:cNvPr id="4" name="文本占位符 3">
            <a:extLst>
              <a:ext uri="{FF2B5EF4-FFF2-40B4-BE49-F238E27FC236}">
                <a16:creationId xmlns:a16="http://schemas.microsoft.com/office/drawing/2014/main" id="{9DE97AB3-1F62-4281-ADDE-B9F8A71AF0CD}"/>
              </a:ext>
            </a:extLst>
          </p:cNvPr>
          <p:cNvSpPr>
            <a:spLocks noGrp="1"/>
          </p:cNvSpPr>
          <p:nvPr>
            <p:ph type="body" sz="quarter" idx="11"/>
          </p:nvPr>
        </p:nvSpPr>
        <p:spPr>
          <a:xfrm>
            <a:off x="2491290" y="2080162"/>
            <a:ext cx="4813553" cy="421871"/>
          </a:xfrm>
        </p:spPr>
        <p:txBody>
          <a:bodyPr/>
          <a:lstStyle/>
          <a:p>
            <a:r>
              <a:rPr lang="en-US" altLang="zh-CN" dirty="0"/>
              <a:t>Introduction</a:t>
            </a:r>
            <a:endParaRPr lang="zh-CN" altLang="en-US" dirty="0"/>
          </a:p>
        </p:txBody>
      </p:sp>
    </p:spTree>
    <p:extLst>
      <p:ext uri="{BB962C8B-B14F-4D97-AF65-F5344CB8AC3E}">
        <p14:creationId xmlns:p14="http://schemas.microsoft.com/office/powerpoint/2010/main" val="2763650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9D802D4A-79EE-41FC-B68C-71082C3B97F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68" r="8455"/>
          <a:stretch/>
        </p:blipFill>
        <p:spPr>
          <a:xfrm>
            <a:off x="477439" y="1158285"/>
            <a:ext cx="3299926" cy="3515946"/>
          </a:xfrm>
          <a:prstGeom prst="rect">
            <a:avLst/>
          </a:prstGeom>
        </p:spPr>
      </p:pic>
      <p:sp>
        <p:nvSpPr>
          <p:cNvPr id="20" name="文本框 28">
            <a:extLst>
              <a:ext uri="{FF2B5EF4-FFF2-40B4-BE49-F238E27FC236}">
                <a16:creationId xmlns:a16="http://schemas.microsoft.com/office/drawing/2014/main" id="{F3B87C8D-D82F-431A-8F18-44C2C3F0CF2F}"/>
              </a:ext>
            </a:extLst>
          </p:cNvPr>
          <p:cNvSpPr txBox="1"/>
          <p:nvPr/>
        </p:nvSpPr>
        <p:spPr>
          <a:xfrm>
            <a:off x="500348" y="1231761"/>
            <a:ext cx="1343185" cy="277127"/>
          </a:xfrm>
          <a:prstGeom prst="rect">
            <a:avLst/>
          </a:prstGeom>
          <a:solidFill>
            <a:schemeClr val="bg1">
              <a:alpha val="44000"/>
            </a:schemeClr>
          </a:solidFill>
        </p:spPr>
        <p:txBody>
          <a:bodyPr wrap="square" rtlCol="0">
            <a:spAutoFit/>
          </a:bodyPr>
          <a:lstStyle/>
          <a:p>
            <a:pPr algn="ctr"/>
            <a:r>
              <a:rPr lang="en-US" altLang="zh-CN" sz="1201" b="1" dirty="0">
                <a:latin typeface="微软雅黑" panose="020B0503020204020204" pitchFamily="34" charset="-122"/>
                <a:ea typeface="微软雅黑" panose="020B0503020204020204" pitchFamily="34" charset="-122"/>
              </a:rPr>
              <a:t>2024.7</a:t>
            </a:r>
            <a:endParaRPr lang="zh-CN" altLang="en-US" sz="1201" b="1" dirty="0">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74846CEA-DCDB-44B9-9A72-686C30EC538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778976" y="782706"/>
            <a:ext cx="3067565" cy="2378835"/>
          </a:xfrm>
          <a:prstGeom prst="rect">
            <a:avLst/>
          </a:prstGeom>
        </p:spPr>
      </p:pic>
      <p:pic>
        <p:nvPicPr>
          <p:cNvPr id="9" name="图片 8">
            <a:extLst>
              <a:ext uri="{FF2B5EF4-FFF2-40B4-BE49-F238E27FC236}">
                <a16:creationId xmlns:a16="http://schemas.microsoft.com/office/drawing/2014/main" id="{89B24464-AD3E-4345-8EE4-ABF186490C5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102443" y="3161541"/>
            <a:ext cx="4057977" cy="1782371"/>
          </a:xfrm>
          <a:prstGeom prst="rect">
            <a:avLst/>
          </a:prstGeom>
        </p:spPr>
      </p:pic>
    </p:spTree>
    <p:extLst>
      <p:ext uri="{BB962C8B-B14F-4D97-AF65-F5344CB8AC3E}">
        <p14:creationId xmlns:p14="http://schemas.microsoft.com/office/powerpoint/2010/main" val="1176805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p:cNvSpPr txBox="1"/>
          <p:nvPr/>
        </p:nvSpPr>
        <p:spPr>
          <a:xfrm>
            <a:off x="703007" y="4230000"/>
            <a:ext cx="4773207" cy="323294"/>
          </a:xfrm>
          <a:prstGeom prst="rect">
            <a:avLst/>
          </a:prstGeom>
          <a:noFill/>
        </p:spPr>
        <p:txBody>
          <a:bodyPr wrap="square" rtlCol="0">
            <a:spAutoFit/>
          </a:bodyPr>
          <a:lstStyle/>
          <a:p>
            <a:r>
              <a:rPr lang="en-US" altLang="zh-CN" sz="1501" dirty="0">
                <a:solidFill>
                  <a:srgbClr val="0000FF"/>
                </a:solidFill>
                <a:latin typeface="Times New Roman" pitchFamily="18" charset="0"/>
                <a:ea typeface="黑体" pitchFamily="49" charset="-122"/>
                <a:cs typeface="Times New Roman" pitchFamily="18" charset="0"/>
              </a:rPr>
              <a:t>M</a:t>
            </a:r>
            <a:r>
              <a:rPr lang="en-US" altLang="zh-CN" sz="1501" dirty="0">
                <a:latin typeface="Times New Roman" pitchFamily="18" charset="0"/>
                <a:ea typeface="黑体" pitchFamily="49" charset="-122"/>
                <a:cs typeface="Times New Roman" pitchFamily="18" charset="0"/>
              </a:rPr>
              <a:t>ulti </a:t>
            </a:r>
            <a:r>
              <a:rPr lang="en-US" altLang="zh-CN" sz="1501" dirty="0">
                <a:solidFill>
                  <a:srgbClr val="0000FF"/>
                </a:solidFill>
                <a:latin typeface="Times New Roman" pitchFamily="18" charset="0"/>
                <a:ea typeface="黑体" pitchFamily="49" charset="-122"/>
                <a:cs typeface="Times New Roman" pitchFamily="18" charset="0"/>
              </a:rPr>
              <a:t>B</a:t>
            </a:r>
            <a:r>
              <a:rPr lang="en-US" altLang="zh-CN" sz="1501" dirty="0">
                <a:latin typeface="Times New Roman" pitchFamily="18" charset="0"/>
                <a:ea typeface="黑体" pitchFamily="49" charset="-122"/>
                <a:cs typeface="Times New Roman" pitchFamily="18" charset="0"/>
              </a:rPr>
              <a:t>end </a:t>
            </a:r>
            <a:r>
              <a:rPr lang="en-US" altLang="zh-CN" sz="1501" dirty="0">
                <a:solidFill>
                  <a:srgbClr val="0000FF"/>
                </a:solidFill>
                <a:latin typeface="Times New Roman" pitchFamily="18" charset="0"/>
                <a:ea typeface="黑体" pitchFamily="49" charset="-122"/>
                <a:cs typeface="Times New Roman" pitchFamily="18" charset="0"/>
              </a:rPr>
              <a:t>A</a:t>
            </a:r>
            <a:r>
              <a:rPr lang="en-US" altLang="zh-CN" sz="1501" dirty="0">
                <a:latin typeface="Times New Roman" pitchFamily="18" charset="0"/>
                <a:ea typeface="黑体" pitchFamily="49" charset="-122"/>
                <a:cs typeface="Times New Roman" pitchFamily="18" charset="0"/>
              </a:rPr>
              <a:t>chromat, </a:t>
            </a:r>
            <a:r>
              <a:rPr lang="en-US" altLang="zh-CN" sz="1501" dirty="0">
                <a:solidFill>
                  <a:srgbClr val="0000FF"/>
                </a:solidFill>
                <a:latin typeface="Times New Roman" pitchFamily="18" charset="0"/>
                <a:ea typeface="黑体" pitchFamily="49" charset="-122"/>
                <a:cs typeface="Times New Roman" pitchFamily="18" charset="0"/>
              </a:rPr>
              <a:t>MBA</a:t>
            </a:r>
          </a:p>
        </p:txBody>
      </p:sp>
      <p:grpSp>
        <p:nvGrpSpPr>
          <p:cNvPr id="6" name="组合 5"/>
          <p:cNvGrpSpPr/>
          <p:nvPr/>
        </p:nvGrpSpPr>
        <p:grpSpPr>
          <a:xfrm>
            <a:off x="345874" y="2148446"/>
            <a:ext cx="2978023" cy="905066"/>
            <a:chOff x="2627783" y="1600986"/>
            <a:chExt cx="3967024" cy="1205635"/>
          </a:xfrm>
        </p:grpSpPr>
        <p:pic>
          <p:nvPicPr>
            <p:cNvPr id="7" name="Picture 2" descr="https://als.lbl.gov/wp-content/uploads/2016/10/three-bend-nine-bend-achromat-1120x156.jpg"/>
            <p:cNvPicPr>
              <a:picLocks noChangeAspect="1" noChangeArrowheads="1"/>
            </p:cNvPicPr>
            <p:nvPr/>
          </p:nvPicPr>
          <p:blipFill rotWithShape="1">
            <a:blip r:embed="rId2">
              <a:extLst>
                <a:ext uri="{28A0092B-C50C-407E-A947-70E740481C1C}">
                  <a14:useLocalDpi xmlns:a14="http://schemas.microsoft.com/office/drawing/2010/main" val="0"/>
                </a:ext>
              </a:extLst>
            </a:blip>
            <a:srcRect r="51653"/>
            <a:stretch/>
          </p:blipFill>
          <p:spPr bwMode="auto">
            <a:xfrm>
              <a:off x="2627784" y="1788707"/>
              <a:ext cx="3967023" cy="10179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24"/>
            <p:cNvSpPr txBox="1"/>
            <p:nvPr/>
          </p:nvSpPr>
          <p:spPr>
            <a:xfrm>
              <a:off x="2627783" y="1600986"/>
              <a:ext cx="1966157" cy="338411"/>
            </a:xfrm>
            <a:prstGeom prst="rect">
              <a:avLst/>
            </a:prstGeom>
            <a:solidFill>
              <a:schemeClr val="bg1"/>
            </a:solidFill>
          </p:spPr>
          <p:txBody>
            <a:bodyPr wrap="square" rtlCol="0">
              <a:spAutoFit/>
            </a:bodyPr>
            <a:lstStyle/>
            <a:p>
              <a:r>
                <a:rPr lang="en-US" altLang="zh-CN" sz="1051" dirty="0">
                  <a:latin typeface="黑体" pitchFamily="49" charset="-122"/>
                  <a:ea typeface="黑体" pitchFamily="49" charset="-122"/>
                </a:rPr>
                <a:t>Third-generation</a:t>
              </a:r>
              <a:endParaRPr lang="zh-CN" altLang="en-US" sz="1051" dirty="0">
                <a:latin typeface="黑体" pitchFamily="49" charset="-122"/>
                <a:ea typeface="黑体" pitchFamily="49" charset="-122"/>
              </a:endParaRPr>
            </a:p>
          </p:txBody>
        </p:sp>
      </p:grpSp>
      <p:sp>
        <p:nvSpPr>
          <p:cNvPr id="9" name="下箭头 8"/>
          <p:cNvSpPr>
            <a:spLocks noChangeAspect="1"/>
          </p:cNvSpPr>
          <p:nvPr/>
        </p:nvSpPr>
        <p:spPr>
          <a:xfrm>
            <a:off x="1713998" y="3167094"/>
            <a:ext cx="208600" cy="230019"/>
          </a:xfrm>
          <a:prstGeom prst="downArrow">
            <a:avLst/>
          </a:prstGeom>
          <a:solidFill>
            <a:srgbClr val="014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24"/>
          </a:p>
        </p:txBody>
      </p:sp>
      <p:grpSp>
        <p:nvGrpSpPr>
          <p:cNvPr id="11" name="组合 10"/>
          <p:cNvGrpSpPr/>
          <p:nvPr/>
        </p:nvGrpSpPr>
        <p:grpSpPr>
          <a:xfrm>
            <a:off x="267091" y="3384305"/>
            <a:ext cx="3010359" cy="844137"/>
            <a:chOff x="2584709" y="2888197"/>
            <a:chExt cx="4010098" cy="1124470"/>
          </a:xfrm>
        </p:grpSpPr>
        <p:pic>
          <p:nvPicPr>
            <p:cNvPr id="12" name="Picture 2" descr="https://als.lbl.gov/wp-content/uploads/2016/10/three-bend-nine-bend-achromat-1120x156.jpg"/>
            <p:cNvPicPr>
              <a:picLocks noChangeAspect="1" noChangeArrowheads="1"/>
            </p:cNvPicPr>
            <p:nvPr/>
          </p:nvPicPr>
          <p:blipFill rotWithShape="1">
            <a:blip r:embed="rId2">
              <a:extLst>
                <a:ext uri="{28A0092B-C50C-407E-A947-70E740481C1C}">
                  <a14:useLocalDpi xmlns:a14="http://schemas.microsoft.com/office/drawing/2010/main" val="0"/>
                </a:ext>
              </a:extLst>
            </a:blip>
            <a:srcRect l="48761"/>
            <a:stretch/>
          </p:blipFill>
          <p:spPr bwMode="auto">
            <a:xfrm>
              <a:off x="2643515" y="3007687"/>
              <a:ext cx="3951292" cy="100498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40"/>
            <p:cNvSpPr txBox="1"/>
            <p:nvPr/>
          </p:nvSpPr>
          <p:spPr>
            <a:xfrm>
              <a:off x="2584709" y="2888197"/>
              <a:ext cx="1966158" cy="338411"/>
            </a:xfrm>
            <a:prstGeom prst="rect">
              <a:avLst/>
            </a:prstGeom>
            <a:solidFill>
              <a:schemeClr val="bg1"/>
            </a:solidFill>
          </p:spPr>
          <p:txBody>
            <a:bodyPr wrap="square" rtlCol="0">
              <a:spAutoFit/>
            </a:bodyPr>
            <a:lstStyle/>
            <a:p>
              <a:r>
                <a:rPr lang="en-US" altLang="zh-CN" sz="1051" dirty="0">
                  <a:latin typeface="黑体" pitchFamily="49" charset="-122"/>
                  <a:ea typeface="黑体" pitchFamily="49" charset="-122"/>
                </a:rPr>
                <a:t>Fourth-generation</a:t>
              </a:r>
              <a:endParaRPr lang="zh-CN" altLang="en-US" sz="1051" dirty="0">
                <a:latin typeface="黑体" pitchFamily="49" charset="-122"/>
                <a:ea typeface="黑体" pitchFamily="49" charset="-122"/>
              </a:endParaRPr>
            </a:p>
          </p:txBody>
        </p:sp>
      </p:grpSp>
      <mc:AlternateContent xmlns:mc="http://schemas.openxmlformats.org/markup-compatibility/2006" xmlns:a14="http://schemas.microsoft.com/office/drawing/2010/main">
        <mc:Choice Requires="a14">
          <p:sp>
            <p:nvSpPr>
              <p:cNvPr id="15" name="TextBox 4"/>
              <p:cNvSpPr txBox="1"/>
              <p:nvPr/>
            </p:nvSpPr>
            <p:spPr>
              <a:xfrm>
                <a:off x="669629" y="810456"/>
                <a:ext cx="4435474" cy="461921"/>
              </a:xfrm>
              <a:prstGeom prst="rect">
                <a:avLst/>
              </a:prstGeom>
              <a:noFill/>
              <a:ln>
                <a:solidFill>
                  <a:schemeClr val="bg1">
                    <a:lumMod val="65000"/>
                  </a:schemeClr>
                </a:solidFill>
                <a:prstDash val="sysDash"/>
              </a:ln>
            </p:spPr>
            <p:txBody>
              <a:bodyPr wrap="square" rtlCol="0">
                <a:spAutoFit/>
              </a:bodyPr>
              <a:lstStyle/>
              <a:p>
                <a:r>
                  <a:rPr lang="en-US" altLang="zh-CN" sz="1201" dirty="0">
                    <a:latin typeface="Times New Roman" pitchFamily="18" charset="0"/>
                    <a:ea typeface="黑体" pitchFamily="49" charset="-122"/>
                    <a:cs typeface="Times New Roman" pitchFamily="18" charset="0"/>
                  </a:rPr>
                  <a:t>Emittance</a:t>
                </a:r>
                <a:r>
                  <a:rPr lang="zh-CN" altLang="en-US" sz="1201" dirty="0">
                    <a:latin typeface="Times New Roman" pitchFamily="18" charset="0"/>
                    <a:ea typeface="黑体" pitchFamily="49" charset="-122"/>
                    <a:cs typeface="Times New Roman" pitchFamily="18" charset="0"/>
                  </a:rPr>
                  <a:t> </a:t>
                </a:r>
                <a:r>
                  <a:rPr lang="en-US" altLang="zh-CN" sz="1201" dirty="0">
                    <a:latin typeface="Times New Roman" pitchFamily="18" charset="0"/>
                    <a:ea typeface="黑体" pitchFamily="49" charset="-122"/>
                    <a:cs typeface="Times New Roman" pitchFamily="18" charset="0"/>
                  </a:rPr>
                  <a:t>of third-generation light source</a:t>
                </a:r>
                <a:r>
                  <a:rPr lang="zh-CN" altLang="en-US" sz="1201" dirty="0">
                    <a:latin typeface="Times New Roman" pitchFamily="18" charset="0"/>
                    <a:ea typeface="黑体" pitchFamily="49" charset="-122"/>
                    <a:cs typeface="Times New Roman" pitchFamily="18" charset="0"/>
                  </a:rPr>
                  <a:t>：</a:t>
                </a:r>
                <a:r>
                  <a:rPr lang="en-US" altLang="zh-CN" sz="1201" dirty="0">
                    <a:latin typeface="Times New Roman" pitchFamily="18" charset="0"/>
                    <a:ea typeface="黑体" pitchFamily="49" charset="-122"/>
                    <a:cs typeface="Times New Roman" pitchFamily="18" charset="0"/>
                  </a:rPr>
                  <a:t>1000~5000 pm</a:t>
                </a:r>
                <a:r>
                  <a:rPr lang="zh-CN" altLang="en-US" sz="1201" dirty="0">
                    <a:latin typeface="Times New Roman" pitchFamily="18" charset="0"/>
                    <a:ea typeface="黑体" pitchFamily="49" charset="-122"/>
                    <a:cs typeface="Times New Roman" pitchFamily="18" charset="0"/>
                    <a:sym typeface="Symbol" panose="05050102010706020507" pitchFamily="18" charset="2"/>
                  </a:rPr>
                  <a:t></a:t>
                </a:r>
                <a:r>
                  <a:rPr lang="en-US" altLang="zh-CN" sz="1201" dirty="0">
                    <a:latin typeface="Times New Roman" pitchFamily="18" charset="0"/>
                    <a:ea typeface="黑体" pitchFamily="49" charset="-122"/>
                    <a:cs typeface="Times New Roman" pitchFamily="18" charset="0"/>
                    <a:sym typeface="Symbol" panose="05050102010706020507" pitchFamily="18" charset="2"/>
                  </a:rPr>
                  <a:t>rad</a:t>
                </a:r>
              </a:p>
              <a:p>
                <a:r>
                  <a:rPr lang="en-US" altLang="zh-CN" sz="1201" dirty="0">
                    <a:latin typeface="Times New Roman" pitchFamily="18" charset="0"/>
                    <a:ea typeface="黑体" pitchFamily="49" charset="-122"/>
                    <a:cs typeface="Times New Roman" pitchFamily="18" charset="0"/>
                  </a:rPr>
                  <a:t>Emittance</a:t>
                </a:r>
                <a:r>
                  <a:rPr lang="zh-CN" altLang="en-US" sz="1201" dirty="0">
                    <a:latin typeface="Times New Roman" pitchFamily="18" charset="0"/>
                    <a:ea typeface="黑体" pitchFamily="49" charset="-122"/>
                    <a:cs typeface="Times New Roman" pitchFamily="18" charset="0"/>
                  </a:rPr>
                  <a:t> </a:t>
                </a:r>
                <a:r>
                  <a:rPr lang="en-US" altLang="zh-CN" sz="1201" dirty="0">
                    <a:latin typeface="Times New Roman" pitchFamily="18" charset="0"/>
                    <a:ea typeface="黑体" pitchFamily="49" charset="-122"/>
                    <a:cs typeface="Times New Roman" pitchFamily="18" charset="0"/>
                  </a:rPr>
                  <a:t>of forth-generation light source </a:t>
                </a:r>
                <a:r>
                  <a:rPr lang="zh-CN" altLang="en-US" sz="1201" dirty="0">
                    <a:latin typeface="Times New Roman" pitchFamily="18" charset="0"/>
                    <a:ea typeface="黑体" pitchFamily="49" charset="-122"/>
                    <a:cs typeface="Times New Roman" pitchFamily="18" charset="0"/>
                  </a:rPr>
                  <a:t>：</a:t>
                </a:r>
                <a14:m>
                  <m:oMath xmlns:m="http://schemas.openxmlformats.org/officeDocument/2006/math">
                    <m:r>
                      <a:rPr lang="en-US" altLang="zh-CN" sz="1201" i="1">
                        <a:latin typeface="Cambria Math"/>
                        <a:ea typeface="Cambria Math"/>
                        <a:cs typeface="Times New Roman" pitchFamily="18" charset="0"/>
                        <a:sym typeface="Symbol" panose="05050102010706020507" pitchFamily="18" charset="2"/>
                      </a:rPr>
                      <m:t>≲</m:t>
                    </m:r>
                  </m:oMath>
                </a14:m>
                <a:r>
                  <a:rPr lang="en-US" altLang="zh-CN" sz="1201" dirty="0">
                    <a:latin typeface="Times New Roman" pitchFamily="18" charset="0"/>
                    <a:ea typeface="黑体" pitchFamily="49" charset="-122"/>
                    <a:cs typeface="Times New Roman" pitchFamily="18" charset="0"/>
                  </a:rPr>
                  <a:t> 100 pm</a:t>
                </a:r>
                <a:r>
                  <a:rPr lang="zh-CN" altLang="en-US" sz="1201" dirty="0">
                    <a:latin typeface="Times New Roman" pitchFamily="18" charset="0"/>
                    <a:ea typeface="黑体" pitchFamily="49" charset="-122"/>
                    <a:cs typeface="Times New Roman" pitchFamily="18" charset="0"/>
                    <a:sym typeface="Symbol" panose="05050102010706020507" pitchFamily="18" charset="2"/>
                  </a:rPr>
                  <a:t></a:t>
                </a:r>
                <a:r>
                  <a:rPr lang="en-US" altLang="zh-CN" sz="1201" dirty="0">
                    <a:latin typeface="Times New Roman" pitchFamily="18" charset="0"/>
                    <a:ea typeface="黑体" pitchFamily="49" charset="-122"/>
                    <a:cs typeface="Times New Roman" pitchFamily="18" charset="0"/>
                    <a:sym typeface="Symbol" panose="05050102010706020507" pitchFamily="18" charset="2"/>
                  </a:rPr>
                  <a:t>rad</a:t>
                </a:r>
                <a:endParaRPr lang="zh-CN" altLang="en-US" sz="1201" dirty="0">
                  <a:latin typeface="Times New Roman" pitchFamily="18" charset="0"/>
                  <a:ea typeface="黑体" pitchFamily="49" charset="-122"/>
                  <a:cs typeface="Times New Roman" pitchFamily="18" charset="0"/>
                </a:endParaRPr>
              </a:p>
            </p:txBody>
          </p:sp>
        </mc:Choice>
        <mc:Fallback xmlns="">
          <p:sp>
            <p:nvSpPr>
              <p:cNvPr id="15" name="TextBox 4"/>
              <p:cNvSpPr txBox="1">
                <a:spLocks noRot="1" noChangeAspect="1" noMove="1" noResize="1" noEditPoints="1" noAdjustHandles="1" noChangeArrowheads="1" noChangeShapeType="1" noTextEdit="1"/>
              </p:cNvSpPr>
              <p:nvPr/>
            </p:nvSpPr>
            <p:spPr>
              <a:xfrm>
                <a:off x="669629" y="810456"/>
                <a:ext cx="4435474" cy="461921"/>
              </a:xfrm>
              <a:prstGeom prst="rect">
                <a:avLst/>
              </a:prstGeom>
              <a:blipFill>
                <a:blip r:embed="rId3"/>
                <a:stretch>
                  <a:fillRect t="-1282" b="-7692"/>
                </a:stretch>
              </a:blipFill>
              <a:ln>
                <a:solidFill>
                  <a:schemeClr val="bg1">
                    <a:lumMod val="65000"/>
                  </a:schemeClr>
                </a:solidFill>
                <a:prstDash val="sysDash"/>
              </a:ln>
            </p:spPr>
            <p:txBody>
              <a:bodyPr/>
              <a:lstStyle/>
              <a:p>
                <a:r>
                  <a:rPr lang="zh-CN" altLang="en-US">
                    <a:noFill/>
                  </a:rPr>
                  <a:t> </a:t>
                </a:r>
              </a:p>
            </p:txBody>
          </p:sp>
        </mc:Fallback>
      </mc:AlternateContent>
      <p:sp>
        <p:nvSpPr>
          <p:cNvPr id="20" name="下箭头 19"/>
          <p:cNvSpPr>
            <a:spLocks noChangeAspect="1"/>
          </p:cNvSpPr>
          <p:nvPr/>
        </p:nvSpPr>
        <p:spPr>
          <a:xfrm>
            <a:off x="5914730" y="3074795"/>
            <a:ext cx="208600" cy="230019"/>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24"/>
          </a:p>
        </p:txBody>
      </p:sp>
      <p:pic>
        <p:nvPicPr>
          <p:cNvPr id="21" name="图片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5914" y="2118078"/>
            <a:ext cx="1324106" cy="93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4"/>
          <p:cNvPicPr>
            <a:picLocks noChangeAspect="1"/>
          </p:cNvPicPr>
          <p:nvPr/>
        </p:nvPicPr>
        <p:blipFill rotWithShape="1">
          <a:blip r:embed="rId5" cstate="print">
            <a:extLst>
              <a:ext uri="{28A0092B-C50C-407E-A947-70E740481C1C}">
                <a14:useLocalDpi xmlns:a14="http://schemas.microsoft.com/office/drawing/2010/main" val="0"/>
              </a:ext>
            </a:extLst>
          </a:blip>
          <a:srcRect t="12024"/>
          <a:stretch/>
        </p:blipFill>
        <p:spPr bwMode="auto">
          <a:xfrm>
            <a:off x="5317475" y="3319115"/>
            <a:ext cx="1438768" cy="1256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607" t="26348" r="55592" b="43709"/>
          <a:stretch/>
        </p:blipFill>
        <p:spPr bwMode="auto">
          <a:xfrm>
            <a:off x="3433573" y="2067655"/>
            <a:ext cx="1871192" cy="973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
          <p:cNvPicPr>
            <a:picLocks noChangeArrowheads="1"/>
          </p:cNvPicPr>
          <p:nvPr/>
        </p:nvPicPr>
        <p:blipFill rotWithShape="1">
          <a:blip r:embed="rId6">
            <a:extLst>
              <a:ext uri="{28A0092B-C50C-407E-A947-70E740481C1C}">
                <a14:useLocalDpi xmlns:a14="http://schemas.microsoft.com/office/drawing/2010/main" val="0"/>
              </a:ext>
            </a:extLst>
          </a:blip>
          <a:srcRect l="53797" t="26655" r="4033" b="40498"/>
          <a:stretch/>
        </p:blipFill>
        <p:spPr bwMode="auto">
          <a:xfrm>
            <a:off x="3461969" y="3349487"/>
            <a:ext cx="1842796" cy="105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下箭头 35"/>
          <p:cNvSpPr>
            <a:spLocks noChangeAspect="1"/>
          </p:cNvSpPr>
          <p:nvPr/>
        </p:nvSpPr>
        <p:spPr>
          <a:xfrm>
            <a:off x="4238904" y="3076385"/>
            <a:ext cx="208600" cy="230019"/>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24"/>
          </a:p>
        </p:txBody>
      </p:sp>
      <p:sp>
        <p:nvSpPr>
          <p:cNvPr id="37" name="TextBox 45"/>
          <p:cNvSpPr txBox="1"/>
          <p:nvPr/>
        </p:nvSpPr>
        <p:spPr>
          <a:xfrm>
            <a:off x="4197498" y="4404358"/>
            <a:ext cx="1377060" cy="254044"/>
          </a:xfrm>
          <a:prstGeom prst="rect">
            <a:avLst/>
          </a:prstGeom>
          <a:noFill/>
        </p:spPr>
        <p:txBody>
          <a:bodyPr wrap="square" rtlCol="0">
            <a:spAutoFit/>
          </a:bodyPr>
          <a:lstStyle/>
          <a:p>
            <a:r>
              <a:rPr lang="en-US" altLang="zh-CN" sz="1051" dirty="0">
                <a:latin typeface="Times New Roman" pitchFamily="18" charset="0"/>
                <a:ea typeface="黑体" pitchFamily="49" charset="-122"/>
                <a:cs typeface="Times New Roman" pitchFamily="18" charset="0"/>
              </a:rPr>
              <a:t>lattice</a:t>
            </a:r>
            <a:endParaRPr lang="zh-CN" altLang="en-US" sz="1024" dirty="0">
              <a:latin typeface="Times New Roman" pitchFamily="18" charset="0"/>
              <a:ea typeface="黑体" pitchFamily="49" charset="-122"/>
              <a:cs typeface="Times New Roman" pitchFamily="18" charset="0"/>
            </a:endParaRPr>
          </a:p>
        </p:txBody>
      </p:sp>
      <p:pic>
        <p:nvPicPr>
          <p:cNvPr id="3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165" y="2343960"/>
            <a:ext cx="2327085" cy="1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extBox 27"/>
          <p:cNvSpPr txBox="1"/>
          <p:nvPr/>
        </p:nvSpPr>
        <p:spPr>
          <a:xfrm>
            <a:off x="7619137" y="4400222"/>
            <a:ext cx="3132226" cy="381130"/>
          </a:xfrm>
          <a:prstGeom prst="rect">
            <a:avLst/>
          </a:prstGeom>
          <a:noFill/>
        </p:spPr>
        <p:txBody>
          <a:bodyPr wrap="square" rtlCol="0">
            <a:spAutoFit/>
          </a:bodyPr>
          <a:lstStyle/>
          <a:p>
            <a:r>
              <a:rPr lang="en-US" altLang="zh-CN" sz="1051" dirty="0">
                <a:latin typeface="Times New Roman" pitchFamily="18" charset="0"/>
                <a:ea typeface="黑体" pitchFamily="49" charset="-122"/>
                <a:cs typeface="Times New Roman" pitchFamily="18" charset="0"/>
              </a:rPr>
              <a:t>ESRF -&gt; EBS</a:t>
            </a:r>
            <a:endParaRPr lang="zh-CN" altLang="en-US" sz="901" dirty="0">
              <a:latin typeface="+mn-ea"/>
            </a:endParaRPr>
          </a:p>
          <a:p>
            <a:endParaRPr lang="en-US" altLang="zh-CN" sz="826" dirty="0">
              <a:latin typeface="Times New Roman" pitchFamily="18" charset="0"/>
              <a:ea typeface="黑体" pitchFamily="49" charset="-122"/>
              <a:cs typeface="Times New Roman" pitchFamily="18" charset="0"/>
            </a:endParaRPr>
          </a:p>
        </p:txBody>
      </p:sp>
      <p:cxnSp>
        <p:nvCxnSpPr>
          <p:cNvPr id="43" name="直接箭头连接符 42"/>
          <p:cNvCxnSpPr>
            <a:cxnSpLocks/>
          </p:cNvCxnSpPr>
          <p:nvPr/>
        </p:nvCxnSpPr>
        <p:spPr>
          <a:xfrm flipV="1">
            <a:off x="7768431" y="2856182"/>
            <a:ext cx="0" cy="287749"/>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flipV="1">
            <a:off x="8309332" y="2760119"/>
            <a:ext cx="0" cy="317361"/>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flipV="1">
            <a:off x="8622355" y="2918799"/>
            <a:ext cx="0" cy="317361"/>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en-US" altLang="zh-CN" dirty="0">
                <a:solidFill>
                  <a:schemeClr val="tx1"/>
                </a:solidFill>
              </a:rPr>
              <a:t>The fourth-generation light source</a:t>
            </a:r>
            <a:endParaRPr lang="zh-CN" altLang="en-US" dirty="0">
              <a:solidFill>
                <a:schemeClr val="tx1"/>
              </a:solidFill>
            </a:endParaRPr>
          </a:p>
        </p:txBody>
      </p:sp>
    </p:spTree>
    <p:extLst>
      <p:ext uri="{BB962C8B-B14F-4D97-AF65-F5344CB8AC3E}">
        <p14:creationId xmlns:p14="http://schemas.microsoft.com/office/powerpoint/2010/main" val="812725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p:cNvSpPr txBox="1"/>
          <p:nvPr/>
        </p:nvSpPr>
        <p:spPr>
          <a:xfrm>
            <a:off x="703007" y="4230000"/>
            <a:ext cx="4773207" cy="323294"/>
          </a:xfrm>
          <a:prstGeom prst="rect">
            <a:avLst/>
          </a:prstGeom>
          <a:noFill/>
        </p:spPr>
        <p:txBody>
          <a:bodyPr wrap="square" rtlCol="0">
            <a:spAutoFit/>
          </a:bodyPr>
          <a:lstStyle/>
          <a:p>
            <a:r>
              <a:rPr lang="en-US" altLang="zh-CN" sz="1501" dirty="0">
                <a:solidFill>
                  <a:srgbClr val="0000FF"/>
                </a:solidFill>
                <a:latin typeface="Times New Roman" pitchFamily="18" charset="0"/>
                <a:ea typeface="黑体" pitchFamily="49" charset="-122"/>
                <a:cs typeface="Times New Roman" pitchFamily="18" charset="0"/>
              </a:rPr>
              <a:t>M</a:t>
            </a:r>
            <a:r>
              <a:rPr lang="en-US" altLang="zh-CN" sz="1501" dirty="0">
                <a:latin typeface="Times New Roman" pitchFamily="18" charset="0"/>
                <a:ea typeface="黑体" pitchFamily="49" charset="-122"/>
                <a:cs typeface="Times New Roman" pitchFamily="18" charset="0"/>
              </a:rPr>
              <a:t>ulti </a:t>
            </a:r>
            <a:r>
              <a:rPr lang="en-US" altLang="zh-CN" sz="1501" dirty="0">
                <a:solidFill>
                  <a:srgbClr val="0000FF"/>
                </a:solidFill>
                <a:latin typeface="Times New Roman" pitchFamily="18" charset="0"/>
                <a:ea typeface="黑体" pitchFamily="49" charset="-122"/>
                <a:cs typeface="Times New Roman" pitchFamily="18" charset="0"/>
              </a:rPr>
              <a:t>B</a:t>
            </a:r>
            <a:r>
              <a:rPr lang="en-US" altLang="zh-CN" sz="1501" dirty="0">
                <a:latin typeface="Times New Roman" pitchFamily="18" charset="0"/>
                <a:ea typeface="黑体" pitchFamily="49" charset="-122"/>
                <a:cs typeface="Times New Roman" pitchFamily="18" charset="0"/>
              </a:rPr>
              <a:t>end </a:t>
            </a:r>
            <a:r>
              <a:rPr lang="en-US" altLang="zh-CN" sz="1501" dirty="0">
                <a:solidFill>
                  <a:srgbClr val="0000FF"/>
                </a:solidFill>
                <a:latin typeface="Times New Roman" pitchFamily="18" charset="0"/>
                <a:ea typeface="黑体" pitchFamily="49" charset="-122"/>
                <a:cs typeface="Times New Roman" pitchFamily="18" charset="0"/>
              </a:rPr>
              <a:t>A</a:t>
            </a:r>
            <a:r>
              <a:rPr lang="en-US" altLang="zh-CN" sz="1501" dirty="0">
                <a:latin typeface="Times New Roman" pitchFamily="18" charset="0"/>
                <a:ea typeface="黑体" pitchFamily="49" charset="-122"/>
                <a:cs typeface="Times New Roman" pitchFamily="18" charset="0"/>
              </a:rPr>
              <a:t>chromat, </a:t>
            </a:r>
            <a:r>
              <a:rPr lang="en-US" altLang="zh-CN" sz="1501" dirty="0">
                <a:solidFill>
                  <a:srgbClr val="0000FF"/>
                </a:solidFill>
                <a:latin typeface="Times New Roman" pitchFamily="18" charset="0"/>
                <a:ea typeface="黑体" pitchFamily="49" charset="-122"/>
                <a:cs typeface="Times New Roman" pitchFamily="18" charset="0"/>
              </a:rPr>
              <a:t>MBA</a:t>
            </a:r>
          </a:p>
        </p:txBody>
      </p:sp>
      <p:grpSp>
        <p:nvGrpSpPr>
          <p:cNvPr id="6" name="组合 5"/>
          <p:cNvGrpSpPr/>
          <p:nvPr/>
        </p:nvGrpSpPr>
        <p:grpSpPr>
          <a:xfrm>
            <a:off x="345874" y="2148446"/>
            <a:ext cx="2978023" cy="905066"/>
            <a:chOff x="2627783" y="1600986"/>
            <a:chExt cx="3967024" cy="1205635"/>
          </a:xfrm>
        </p:grpSpPr>
        <p:pic>
          <p:nvPicPr>
            <p:cNvPr id="7" name="Picture 2" descr="https://als.lbl.gov/wp-content/uploads/2016/10/three-bend-nine-bend-achromat-1120x156.jpg"/>
            <p:cNvPicPr>
              <a:picLocks noChangeAspect="1" noChangeArrowheads="1"/>
            </p:cNvPicPr>
            <p:nvPr/>
          </p:nvPicPr>
          <p:blipFill rotWithShape="1">
            <a:blip r:embed="rId2">
              <a:extLst>
                <a:ext uri="{28A0092B-C50C-407E-A947-70E740481C1C}">
                  <a14:useLocalDpi xmlns:a14="http://schemas.microsoft.com/office/drawing/2010/main" val="0"/>
                </a:ext>
              </a:extLst>
            </a:blip>
            <a:srcRect r="51653"/>
            <a:stretch/>
          </p:blipFill>
          <p:spPr bwMode="auto">
            <a:xfrm>
              <a:off x="2627784" y="1788707"/>
              <a:ext cx="3967023" cy="10179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24"/>
            <p:cNvSpPr txBox="1"/>
            <p:nvPr/>
          </p:nvSpPr>
          <p:spPr>
            <a:xfrm>
              <a:off x="2627783" y="1600986"/>
              <a:ext cx="1966157" cy="338411"/>
            </a:xfrm>
            <a:prstGeom prst="rect">
              <a:avLst/>
            </a:prstGeom>
            <a:solidFill>
              <a:schemeClr val="bg1"/>
            </a:solidFill>
          </p:spPr>
          <p:txBody>
            <a:bodyPr wrap="square" rtlCol="0">
              <a:spAutoFit/>
            </a:bodyPr>
            <a:lstStyle/>
            <a:p>
              <a:r>
                <a:rPr lang="en-US" altLang="zh-CN" sz="1051" dirty="0">
                  <a:latin typeface="黑体" pitchFamily="49" charset="-122"/>
                  <a:ea typeface="黑体" pitchFamily="49" charset="-122"/>
                </a:rPr>
                <a:t>Third-generation</a:t>
              </a:r>
              <a:endParaRPr lang="zh-CN" altLang="en-US" sz="1051" dirty="0">
                <a:latin typeface="黑体" pitchFamily="49" charset="-122"/>
                <a:ea typeface="黑体" pitchFamily="49" charset="-122"/>
              </a:endParaRPr>
            </a:p>
          </p:txBody>
        </p:sp>
      </p:grpSp>
      <p:sp>
        <p:nvSpPr>
          <p:cNvPr id="9" name="下箭头 8"/>
          <p:cNvSpPr>
            <a:spLocks noChangeAspect="1"/>
          </p:cNvSpPr>
          <p:nvPr/>
        </p:nvSpPr>
        <p:spPr>
          <a:xfrm>
            <a:off x="1713998" y="3167094"/>
            <a:ext cx="208600" cy="230019"/>
          </a:xfrm>
          <a:prstGeom prst="downArrow">
            <a:avLst/>
          </a:prstGeom>
          <a:solidFill>
            <a:srgbClr val="014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24"/>
          </a:p>
        </p:txBody>
      </p:sp>
      <p:grpSp>
        <p:nvGrpSpPr>
          <p:cNvPr id="11" name="组合 10"/>
          <p:cNvGrpSpPr/>
          <p:nvPr/>
        </p:nvGrpSpPr>
        <p:grpSpPr>
          <a:xfrm>
            <a:off x="267091" y="3384305"/>
            <a:ext cx="3010359" cy="844137"/>
            <a:chOff x="2584709" y="2888197"/>
            <a:chExt cx="4010098" cy="1124470"/>
          </a:xfrm>
        </p:grpSpPr>
        <p:pic>
          <p:nvPicPr>
            <p:cNvPr id="12" name="Picture 2" descr="https://als.lbl.gov/wp-content/uploads/2016/10/three-bend-nine-bend-achromat-1120x156.jpg"/>
            <p:cNvPicPr>
              <a:picLocks noChangeAspect="1" noChangeArrowheads="1"/>
            </p:cNvPicPr>
            <p:nvPr/>
          </p:nvPicPr>
          <p:blipFill rotWithShape="1">
            <a:blip r:embed="rId2">
              <a:extLst>
                <a:ext uri="{28A0092B-C50C-407E-A947-70E740481C1C}">
                  <a14:useLocalDpi xmlns:a14="http://schemas.microsoft.com/office/drawing/2010/main" val="0"/>
                </a:ext>
              </a:extLst>
            </a:blip>
            <a:srcRect l="48761"/>
            <a:stretch/>
          </p:blipFill>
          <p:spPr bwMode="auto">
            <a:xfrm>
              <a:off x="2643515" y="3007687"/>
              <a:ext cx="3951292" cy="100498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40"/>
            <p:cNvSpPr txBox="1"/>
            <p:nvPr/>
          </p:nvSpPr>
          <p:spPr>
            <a:xfrm>
              <a:off x="2584709" y="2888197"/>
              <a:ext cx="1966158" cy="338411"/>
            </a:xfrm>
            <a:prstGeom prst="rect">
              <a:avLst/>
            </a:prstGeom>
            <a:solidFill>
              <a:schemeClr val="bg1"/>
            </a:solidFill>
          </p:spPr>
          <p:txBody>
            <a:bodyPr wrap="square" rtlCol="0">
              <a:spAutoFit/>
            </a:bodyPr>
            <a:lstStyle/>
            <a:p>
              <a:r>
                <a:rPr lang="en-US" altLang="zh-CN" sz="1051" dirty="0">
                  <a:latin typeface="黑体" pitchFamily="49" charset="-122"/>
                  <a:ea typeface="黑体" pitchFamily="49" charset="-122"/>
                </a:rPr>
                <a:t>Fourth-generation</a:t>
              </a:r>
              <a:endParaRPr lang="zh-CN" altLang="en-US" sz="1051" dirty="0">
                <a:latin typeface="黑体" pitchFamily="49" charset="-122"/>
                <a:ea typeface="黑体" pitchFamily="49" charset="-122"/>
              </a:endParaRPr>
            </a:p>
          </p:txBody>
        </p:sp>
      </p:grpSp>
      <mc:AlternateContent xmlns:mc="http://schemas.openxmlformats.org/markup-compatibility/2006" xmlns:a14="http://schemas.microsoft.com/office/drawing/2010/main">
        <mc:Choice Requires="a14">
          <p:sp>
            <p:nvSpPr>
              <p:cNvPr id="15" name="TextBox 4"/>
              <p:cNvSpPr txBox="1"/>
              <p:nvPr/>
            </p:nvSpPr>
            <p:spPr>
              <a:xfrm>
                <a:off x="669629" y="810456"/>
                <a:ext cx="4435474" cy="461921"/>
              </a:xfrm>
              <a:prstGeom prst="rect">
                <a:avLst/>
              </a:prstGeom>
              <a:noFill/>
              <a:ln>
                <a:solidFill>
                  <a:schemeClr val="bg1">
                    <a:lumMod val="65000"/>
                  </a:schemeClr>
                </a:solidFill>
                <a:prstDash val="sysDash"/>
              </a:ln>
            </p:spPr>
            <p:txBody>
              <a:bodyPr wrap="square" rtlCol="0">
                <a:spAutoFit/>
              </a:bodyPr>
              <a:lstStyle/>
              <a:p>
                <a:r>
                  <a:rPr lang="en-US" altLang="zh-CN" sz="1201" dirty="0">
                    <a:latin typeface="Times New Roman" pitchFamily="18" charset="0"/>
                    <a:ea typeface="黑体" pitchFamily="49" charset="-122"/>
                    <a:cs typeface="Times New Roman" pitchFamily="18" charset="0"/>
                  </a:rPr>
                  <a:t>Emittance</a:t>
                </a:r>
                <a:r>
                  <a:rPr lang="zh-CN" altLang="en-US" sz="1201" dirty="0">
                    <a:latin typeface="Times New Roman" pitchFamily="18" charset="0"/>
                    <a:ea typeface="黑体" pitchFamily="49" charset="-122"/>
                    <a:cs typeface="Times New Roman" pitchFamily="18" charset="0"/>
                  </a:rPr>
                  <a:t> </a:t>
                </a:r>
                <a:r>
                  <a:rPr lang="en-US" altLang="zh-CN" sz="1201" dirty="0">
                    <a:latin typeface="Times New Roman" pitchFamily="18" charset="0"/>
                    <a:ea typeface="黑体" pitchFamily="49" charset="-122"/>
                    <a:cs typeface="Times New Roman" pitchFamily="18" charset="0"/>
                  </a:rPr>
                  <a:t>of third-generation light source</a:t>
                </a:r>
                <a:r>
                  <a:rPr lang="zh-CN" altLang="en-US" sz="1201" dirty="0">
                    <a:latin typeface="Times New Roman" pitchFamily="18" charset="0"/>
                    <a:ea typeface="黑体" pitchFamily="49" charset="-122"/>
                    <a:cs typeface="Times New Roman" pitchFamily="18" charset="0"/>
                  </a:rPr>
                  <a:t>：</a:t>
                </a:r>
                <a:r>
                  <a:rPr lang="en-US" altLang="zh-CN" sz="1201" dirty="0">
                    <a:latin typeface="Times New Roman" pitchFamily="18" charset="0"/>
                    <a:ea typeface="黑体" pitchFamily="49" charset="-122"/>
                    <a:cs typeface="Times New Roman" pitchFamily="18" charset="0"/>
                  </a:rPr>
                  <a:t>1000~5000 pm</a:t>
                </a:r>
                <a:r>
                  <a:rPr lang="zh-CN" altLang="en-US" sz="1201" dirty="0">
                    <a:latin typeface="Times New Roman" pitchFamily="18" charset="0"/>
                    <a:ea typeface="黑体" pitchFamily="49" charset="-122"/>
                    <a:cs typeface="Times New Roman" pitchFamily="18" charset="0"/>
                    <a:sym typeface="Symbol" panose="05050102010706020507" pitchFamily="18" charset="2"/>
                  </a:rPr>
                  <a:t></a:t>
                </a:r>
                <a:r>
                  <a:rPr lang="en-US" altLang="zh-CN" sz="1201" dirty="0">
                    <a:latin typeface="Times New Roman" pitchFamily="18" charset="0"/>
                    <a:ea typeface="黑体" pitchFamily="49" charset="-122"/>
                    <a:cs typeface="Times New Roman" pitchFamily="18" charset="0"/>
                    <a:sym typeface="Symbol" panose="05050102010706020507" pitchFamily="18" charset="2"/>
                  </a:rPr>
                  <a:t>rad</a:t>
                </a:r>
              </a:p>
              <a:p>
                <a:r>
                  <a:rPr lang="en-US" altLang="zh-CN" sz="1201" dirty="0">
                    <a:latin typeface="Times New Roman" pitchFamily="18" charset="0"/>
                    <a:ea typeface="黑体" pitchFamily="49" charset="-122"/>
                    <a:cs typeface="Times New Roman" pitchFamily="18" charset="0"/>
                  </a:rPr>
                  <a:t>Emittance</a:t>
                </a:r>
                <a:r>
                  <a:rPr lang="zh-CN" altLang="en-US" sz="1201" dirty="0">
                    <a:latin typeface="Times New Roman" pitchFamily="18" charset="0"/>
                    <a:ea typeface="黑体" pitchFamily="49" charset="-122"/>
                    <a:cs typeface="Times New Roman" pitchFamily="18" charset="0"/>
                  </a:rPr>
                  <a:t> </a:t>
                </a:r>
                <a:r>
                  <a:rPr lang="en-US" altLang="zh-CN" sz="1201" dirty="0">
                    <a:latin typeface="Times New Roman" pitchFamily="18" charset="0"/>
                    <a:ea typeface="黑体" pitchFamily="49" charset="-122"/>
                    <a:cs typeface="Times New Roman" pitchFamily="18" charset="0"/>
                  </a:rPr>
                  <a:t>of third-generation light source </a:t>
                </a:r>
                <a:r>
                  <a:rPr lang="zh-CN" altLang="en-US" sz="1201" dirty="0">
                    <a:latin typeface="Times New Roman" pitchFamily="18" charset="0"/>
                    <a:ea typeface="黑体" pitchFamily="49" charset="-122"/>
                    <a:cs typeface="Times New Roman" pitchFamily="18" charset="0"/>
                  </a:rPr>
                  <a:t>：</a:t>
                </a:r>
                <a14:m>
                  <m:oMath xmlns:m="http://schemas.openxmlformats.org/officeDocument/2006/math">
                    <m:r>
                      <a:rPr lang="en-US" altLang="zh-CN" sz="1201" i="1">
                        <a:latin typeface="Cambria Math"/>
                        <a:ea typeface="Cambria Math"/>
                        <a:cs typeface="Times New Roman" pitchFamily="18" charset="0"/>
                        <a:sym typeface="Symbol" panose="05050102010706020507" pitchFamily="18" charset="2"/>
                      </a:rPr>
                      <m:t>≲</m:t>
                    </m:r>
                  </m:oMath>
                </a14:m>
                <a:r>
                  <a:rPr lang="en-US" altLang="zh-CN" sz="1201" dirty="0">
                    <a:latin typeface="Times New Roman" pitchFamily="18" charset="0"/>
                    <a:ea typeface="黑体" pitchFamily="49" charset="-122"/>
                    <a:cs typeface="Times New Roman" pitchFamily="18" charset="0"/>
                  </a:rPr>
                  <a:t> 100 pm</a:t>
                </a:r>
                <a:r>
                  <a:rPr lang="zh-CN" altLang="en-US" sz="1201" dirty="0">
                    <a:latin typeface="Times New Roman" pitchFamily="18" charset="0"/>
                    <a:ea typeface="黑体" pitchFamily="49" charset="-122"/>
                    <a:cs typeface="Times New Roman" pitchFamily="18" charset="0"/>
                    <a:sym typeface="Symbol" panose="05050102010706020507" pitchFamily="18" charset="2"/>
                  </a:rPr>
                  <a:t></a:t>
                </a:r>
                <a:r>
                  <a:rPr lang="en-US" altLang="zh-CN" sz="1201" dirty="0">
                    <a:latin typeface="Times New Roman" pitchFamily="18" charset="0"/>
                    <a:ea typeface="黑体" pitchFamily="49" charset="-122"/>
                    <a:cs typeface="Times New Roman" pitchFamily="18" charset="0"/>
                    <a:sym typeface="Symbol" panose="05050102010706020507" pitchFamily="18" charset="2"/>
                  </a:rPr>
                  <a:t>rad</a:t>
                </a:r>
                <a:endParaRPr lang="zh-CN" altLang="en-US" sz="1201" dirty="0">
                  <a:latin typeface="Times New Roman" pitchFamily="18" charset="0"/>
                  <a:ea typeface="黑体" pitchFamily="49" charset="-122"/>
                  <a:cs typeface="Times New Roman" pitchFamily="18" charset="0"/>
                </a:endParaRPr>
              </a:p>
            </p:txBody>
          </p:sp>
        </mc:Choice>
        <mc:Fallback xmlns="">
          <p:sp>
            <p:nvSpPr>
              <p:cNvPr id="15" name="TextBox 4"/>
              <p:cNvSpPr txBox="1">
                <a:spLocks noRot="1" noChangeAspect="1" noMove="1" noResize="1" noEditPoints="1" noAdjustHandles="1" noChangeArrowheads="1" noChangeShapeType="1" noTextEdit="1"/>
              </p:cNvSpPr>
              <p:nvPr/>
            </p:nvSpPr>
            <p:spPr>
              <a:xfrm>
                <a:off x="669629" y="810456"/>
                <a:ext cx="4435474" cy="461921"/>
              </a:xfrm>
              <a:prstGeom prst="rect">
                <a:avLst/>
              </a:prstGeom>
              <a:blipFill>
                <a:blip r:embed="rId3"/>
                <a:stretch>
                  <a:fillRect t="-1282" b="-7692"/>
                </a:stretch>
              </a:blipFill>
              <a:ln>
                <a:solidFill>
                  <a:schemeClr val="bg1">
                    <a:lumMod val="65000"/>
                  </a:schemeClr>
                </a:solidFill>
                <a:prstDash val="sysDash"/>
              </a:ln>
            </p:spPr>
            <p:txBody>
              <a:bodyPr/>
              <a:lstStyle/>
              <a:p>
                <a:r>
                  <a:rPr lang="zh-CN" altLang="en-US">
                    <a:noFill/>
                  </a:rPr>
                  <a:t> </a:t>
                </a:r>
              </a:p>
            </p:txBody>
          </p:sp>
        </mc:Fallback>
      </mc:AlternateContent>
      <p:sp>
        <p:nvSpPr>
          <p:cNvPr id="20" name="下箭头 19"/>
          <p:cNvSpPr>
            <a:spLocks noChangeAspect="1"/>
          </p:cNvSpPr>
          <p:nvPr/>
        </p:nvSpPr>
        <p:spPr>
          <a:xfrm>
            <a:off x="5914730" y="3074795"/>
            <a:ext cx="208600" cy="230019"/>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24"/>
          </a:p>
        </p:txBody>
      </p:sp>
      <p:pic>
        <p:nvPicPr>
          <p:cNvPr id="21" name="图片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5914" y="2118078"/>
            <a:ext cx="1324106" cy="93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4"/>
          <p:cNvPicPr>
            <a:picLocks noChangeAspect="1"/>
          </p:cNvPicPr>
          <p:nvPr/>
        </p:nvPicPr>
        <p:blipFill rotWithShape="1">
          <a:blip r:embed="rId5" cstate="print">
            <a:extLst>
              <a:ext uri="{28A0092B-C50C-407E-A947-70E740481C1C}">
                <a14:useLocalDpi xmlns:a14="http://schemas.microsoft.com/office/drawing/2010/main" val="0"/>
              </a:ext>
            </a:extLst>
          </a:blip>
          <a:srcRect t="12024"/>
          <a:stretch/>
        </p:blipFill>
        <p:spPr bwMode="auto">
          <a:xfrm>
            <a:off x="5317475" y="3319115"/>
            <a:ext cx="1438768" cy="1256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607" t="26348" r="55592" b="43709"/>
          <a:stretch/>
        </p:blipFill>
        <p:spPr bwMode="auto">
          <a:xfrm>
            <a:off x="3433573" y="2067655"/>
            <a:ext cx="1871192" cy="973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
          <p:cNvPicPr>
            <a:picLocks noChangeArrowheads="1"/>
          </p:cNvPicPr>
          <p:nvPr/>
        </p:nvPicPr>
        <p:blipFill rotWithShape="1">
          <a:blip r:embed="rId6">
            <a:extLst>
              <a:ext uri="{28A0092B-C50C-407E-A947-70E740481C1C}">
                <a14:useLocalDpi xmlns:a14="http://schemas.microsoft.com/office/drawing/2010/main" val="0"/>
              </a:ext>
            </a:extLst>
          </a:blip>
          <a:srcRect l="53797" t="26655" r="4033" b="40498"/>
          <a:stretch/>
        </p:blipFill>
        <p:spPr bwMode="auto">
          <a:xfrm>
            <a:off x="3461969" y="3349487"/>
            <a:ext cx="1842796" cy="105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下箭头 35"/>
          <p:cNvSpPr>
            <a:spLocks noChangeAspect="1"/>
          </p:cNvSpPr>
          <p:nvPr/>
        </p:nvSpPr>
        <p:spPr>
          <a:xfrm>
            <a:off x="4238904" y="3076385"/>
            <a:ext cx="208600" cy="230019"/>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24"/>
          </a:p>
        </p:txBody>
      </p:sp>
      <p:sp>
        <p:nvSpPr>
          <p:cNvPr id="37" name="TextBox 45"/>
          <p:cNvSpPr txBox="1"/>
          <p:nvPr/>
        </p:nvSpPr>
        <p:spPr>
          <a:xfrm>
            <a:off x="4197498" y="4404358"/>
            <a:ext cx="1377060" cy="254044"/>
          </a:xfrm>
          <a:prstGeom prst="rect">
            <a:avLst/>
          </a:prstGeom>
          <a:noFill/>
        </p:spPr>
        <p:txBody>
          <a:bodyPr wrap="square" rtlCol="0">
            <a:spAutoFit/>
          </a:bodyPr>
          <a:lstStyle/>
          <a:p>
            <a:r>
              <a:rPr lang="en-US" altLang="zh-CN" sz="1051" dirty="0">
                <a:latin typeface="Times New Roman" pitchFamily="18" charset="0"/>
                <a:ea typeface="黑体" pitchFamily="49" charset="-122"/>
                <a:cs typeface="Times New Roman" pitchFamily="18" charset="0"/>
              </a:rPr>
              <a:t>lattice</a:t>
            </a:r>
            <a:endParaRPr lang="zh-CN" altLang="en-US" sz="1024" dirty="0">
              <a:latin typeface="Times New Roman" pitchFamily="18" charset="0"/>
              <a:ea typeface="黑体" pitchFamily="49" charset="-122"/>
              <a:cs typeface="Times New Roman" pitchFamily="18" charset="0"/>
            </a:endParaRPr>
          </a:p>
        </p:txBody>
      </p:sp>
      <p:pic>
        <p:nvPicPr>
          <p:cNvPr id="3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165" y="2343960"/>
            <a:ext cx="2327085" cy="1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extBox 27"/>
          <p:cNvSpPr txBox="1"/>
          <p:nvPr/>
        </p:nvSpPr>
        <p:spPr>
          <a:xfrm>
            <a:off x="7619137" y="4400222"/>
            <a:ext cx="3132226" cy="381130"/>
          </a:xfrm>
          <a:prstGeom prst="rect">
            <a:avLst/>
          </a:prstGeom>
          <a:noFill/>
        </p:spPr>
        <p:txBody>
          <a:bodyPr wrap="square" rtlCol="0">
            <a:spAutoFit/>
          </a:bodyPr>
          <a:lstStyle/>
          <a:p>
            <a:r>
              <a:rPr lang="en-US" altLang="zh-CN" sz="1051" dirty="0">
                <a:latin typeface="Times New Roman" pitchFamily="18" charset="0"/>
                <a:ea typeface="黑体" pitchFamily="49" charset="-122"/>
                <a:cs typeface="Times New Roman" pitchFamily="18" charset="0"/>
              </a:rPr>
              <a:t>ESRF -&gt; EBS</a:t>
            </a:r>
            <a:endParaRPr lang="zh-CN" altLang="en-US" sz="901" dirty="0">
              <a:latin typeface="+mn-ea"/>
            </a:endParaRPr>
          </a:p>
          <a:p>
            <a:endParaRPr lang="en-US" altLang="zh-CN" sz="826" dirty="0">
              <a:latin typeface="Times New Roman" pitchFamily="18" charset="0"/>
              <a:ea typeface="黑体" pitchFamily="49" charset="-122"/>
              <a:cs typeface="Times New Roman" pitchFamily="18" charset="0"/>
            </a:endParaRPr>
          </a:p>
        </p:txBody>
      </p:sp>
      <p:cxnSp>
        <p:nvCxnSpPr>
          <p:cNvPr id="43" name="直接箭头连接符 42"/>
          <p:cNvCxnSpPr>
            <a:cxnSpLocks/>
          </p:cNvCxnSpPr>
          <p:nvPr/>
        </p:nvCxnSpPr>
        <p:spPr>
          <a:xfrm flipV="1">
            <a:off x="7768431" y="2856182"/>
            <a:ext cx="0" cy="287749"/>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flipV="1">
            <a:off x="8309332" y="2760119"/>
            <a:ext cx="0" cy="317361"/>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flipV="1">
            <a:off x="8622355" y="2918799"/>
            <a:ext cx="0" cy="317361"/>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en-US" altLang="zh-CN" dirty="0">
                <a:solidFill>
                  <a:schemeClr val="tx1"/>
                </a:solidFill>
              </a:rPr>
              <a:t>The fourth-generation light source</a:t>
            </a:r>
            <a:endParaRPr lang="zh-CN" altLang="en-US" dirty="0">
              <a:solidFill>
                <a:schemeClr val="tx1"/>
              </a:solidFill>
            </a:endParaRPr>
          </a:p>
        </p:txBody>
      </p:sp>
      <p:pic>
        <p:nvPicPr>
          <p:cNvPr id="30" name="Picture 2">
            <a:extLst>
              <a:ext uri="{FF2B5EF4-FFF2-40B4-BE49-F238E27FC236}">
                <a16:creationId xmlns:a16="http://schemas.microsoft.com/office/drawing/2014/main" id="{721780A3-FBC4-4FC3-8EA6-496A1F00A695}"/>
              </a:ext>
            </a:extLst>
          </p:cNvPr>
          <p:cNvPicPr>
            <a:picLocks noChangeAspect="1"/>
          </p:cNvPicPr>
          <p:nvPr/>
        </p:nvPicPr>
        <p:blipFill rotWithShape="1">
          <a:blip r:embed="rId8">
            <a:extLst>
              <a:ext uri="{28A0092B-C50C-407E-A947-70E740481C1C}">
                <a14:useLocalDpi xmlns:a14="http://schemas.microsoft.com/office/drawing/2010/main" val="0"/>
              </a:ext>
            </a:extLst>
          </a:blip>
          <a:srcRect t="27766" r="6376" b="15444"/>
          <a:stretch/>
        </p:blipFill>
        <p:spPr bwMode="auto">
          <a:xfrm>
            <a:off x="2156534" y="1273935"/>
            <a:ext cx="4975394" cy="82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椭圆 2">
            <a:extLst>
              <a:ext uri="{FF2B5EF4-FFF2-40B4-BE49-F238E27FC236}">
                <a16:creationId xmlns:a16="http://schemas.microsoft.com/office/drawing/2014/main" id="{376986C4-FBD2-4343-9CDA-91B1D3D8D255}"/>
              </a:ext>
            </a:extLst>
          </p:cNvPr>
          <p:cNvSpPr/>
          <p:nvPr/>
        </p:nvSpPr>
        <p:spPr>
          <a:xfrm>
            <a:off x="3205043" y="1677874"/>
            <a:ext cx="900232" cy="4437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0744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p:cNvSpPr txBox="1"/>
          <p:nvPr/>
        </p:nvSpPr>
        <p:spPr>
          <a:xfrm>
            <a:off x="703007" y="4230000"/>
            <a:ext cx="4773207" cy="323294"/>
          </a:xfrm>
          <a:prstGeom prst="rect">
            <a:avLst/>
          </a:prstGeom>
          <a:noFill/>
        </p:spPr>
        <p:txBody>
          <a:bodyPr wrap="square" rtlCol="0">
            <a:spAutoFit/>
          </a:bodyPr>
          <a:lstStyle/>
          <a:p>
            <a:r>
              <a:rPr lang="en-US" altLang="zh-CN" sz="1501" dirty="0">
                <a:solidFill>
                  <a:srgbClr val="0000FF"/>
                </a:solidFill>
                <a:latin typeface="Times New Roman" pitchFamily="18" charset="0"/>
                <a:ea typeface="黑体" pitchFamily="49" charset="-122"/>
                <a:cs typeface="Times New Roman" pitchFamily="18" charset="0"/>
              </a:rPr>
              <a:t>M</a:t>
            </a:r>
            <a:r>
              <a:rPr lang="en-US" altLang="zh-CN" sz="1501" dirty="0">
                <a:latin typeface="Times New Roman" pitchFamily="18" charset="0"/>
                <a:ea typeface="黑体" pitchFamily="49" charset="-122"/>
                <a:cs typeface="Times New Roman" pitchFamily="18" charset="0"/>
              </a:rPr>
              <a:t>ulti </a:t>
            </a:r>
            <a:r>
              <a:rPr lang="en-US" altLang="zh-CN" sz="1501" dirty="0">
                <a:solidFill>
                  <a:srgbClr val="0000FF"/>
                </a:solidFill>
                <a:latin typeface="Times New Roman" pitchFamily="18" charset="0"/>
                <a:ea typeface="黑体" pitchFamily="49" charset="-122"/>
                <a:cs typeface="Times New Roman" pitchFamily="18" charset="0"/>
              </a:rPr>
              <a:t>B</a:t>
            </a:r>
            <a:r>
              <a:rPr lang="en-US" altLang="zh-CN" sz="1501" dirty="0">
                <a:latin typeface="Times New Roman" pitchFamily="18" charset="0"/>
                <a:ea typeface="黑体" pitchFamily="49" charset="-122"/>
                <a:cs typeface="Times New Roman" pitchFamily="18" charset="0"/>
              </a:rPr>
              <a:t>end </a:t>
            </a:r>
            <a:r>
              <a:rPr lang="en-US" altLang="zh-CN" sz="1501" dirty="0">
                <a:solidFill>
                  <a:srgbClr val="0000FF"/>
                </a:solidFill>
                <a:latin typeface="Times New Roman" pitchFamily="18" charset="0"/>
                <a:ea typeface="黑体" pitchFamily="49" charset="-122"/>
                <a:cs typeface="Times New Roman" pitchFamily="18" charset="0"/>
              </a:rPr>
              <a:t>A</a:t>
            </a:r>
            <a:r>
              <a:rPr lang="en-US" altLang="zh-CN" sz="1501" dirty="0">
                <a:latin typeface="Times New Roman" pitchFamily="18" charset="0"/>
                <a:ea typeface="黑体" pitchFamily="49" charset="-122"/>
                <a:cs typeface="Times New Roman" pitchFamily="18" charset="0"/>
              </a:rPr>
              <a:t>chromat, </a:t>
            </a:r>
            <a:r>
              <a:rPr lang="en-US" altLang="zh-CN" sz="1501" dirty="0">
                <a:solidFill>
                  <a:srgbClr val="0000FF"/>
                </a:solidFill>
                <a:latin typeface="Times New Roman" pitchFamily="18" charset="0"/>
                <a:ea typeface="黑体" pitchFamily="49" charset="-122"/>
                <a:cs typeface="Times New Roman" pitchFamily="18" charset="0"/>
              </a:rPr>
              <a:t>MBA</a:t>
            </a:r>
          </a:p>
        </p:txBody>
      </p:sp>
      <p:grpSp>
        <p:nvGrpSpPr>
          <p:cNvPr id="6" name="组合 5"/>
          <p:cNvGrpSpPr/>
          <p:nvPr/>
        </p:nvGrpSpPr>
        <p:grpSpPr>
          <a:xfrm>
            <a:off x="345874" y="2148446"/>
            <a:ext cx="2978023" cy="905066"/>
            <a:chOff x="2627783" y="1600986"/>
            <a:chExt cx="3967024" cy="1205635"/>
          </a:xfrm>
        </p:grpSpPr>
        <p:pic>
          <p:nvPicPr>
            <p:cNvPr id="7" name="Picture 2" descr="https://als.lbl.gov/wp-content/uploads/2016/10/three-bend-nine-bend-achromat-1120x156.jpg"/>
            <p:cNvPicPr>
              <a:picLocks noChangeAspect="1" noChangeArrowheads="1"/>
            </p:cNvPicPr>
            <p:nvPr/>
          </p:nvPicPr>
          <p:blipFill rotWithShape="1">
            <a:blip r:embed="rId2">
              <a:extLst>
                <a:ext uri="{28A0092B-C50C-407E-A947-70E740481C1C}">
                  <a14:useLocalDpi xmlns:a14="http://schemas.microsoft.com/office/drawing/2010/main" val="0"/>
                </a:ext>
              </a:extLst>
            </a:blip>
            <a:srcRect r="51653"/>
            <a:stretch/>
          </p:blipFill>
          <p:spPr bwMode="auto">
            <a:xfrm>
              <a:off x="2627784" y="1788707"/>
              <a:ext cx="3967023" cy="10179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24"/>
            <p:cNvSpPr txBox="1"/>
            <p:nvPr/>
          </p:nvSpPr>
          <p:spPr>
            <a:xfrm>
              <a:off x="2627783" y="1600986"/>
              <a:ext cx="1966157" cy="338411"/>
            </a:xfrm>
            <a:prstGeom prst="rect">
              <a:avLst/>
            </a:prstGeom>
            <a:solidFill>
              <a:schemeClr val="bg1"/>
            </a:solidFill>
          </p:spPr>
          <p:txBody>
            <a:bodyPr wrap="square" rtlCol="0">
              <a:spAutoFit/>
            </a:bodyPr>
            <a:lstStyle/>
            <a:p>
              <a:r>
                <a:rPr lang="en-US" altLang="zh-CN" sz="1051" dirty="0">
                  <a:latin typeface="黑体" pitchFamily="49" charset="-122"/>
                  <a:ea typeface="黑体" pitchFamily="49" charset="-122"/>
                </a:rPr>
                <a:t>Third-generation</a:t>
              </a:r>
              <a:endParaRPr lang="zh-CN" altLang="en-US" sz="1051" dirty="0">
                <a:latin typeface="黑体" pitchFamily="49" charset="-122"/>
                <a:ea typeface="黑体" pitchFamily="49" charset="-122"/>
              </a:endParaRPr>
            </a:p>
          </p:txBody>
        </p:sp>
      </p:grpSp>
      <p:sp>
        <p:nvSpPr>
          <p:cNvPr id="9" name="下箭头 8"/>
          <p:cNvSpPr>
            <a:spLocks noChangeAspect="1"/>
          </p:cNvSpPr>
          <p:nvPr/>
        </p:nvSpPr>
        <p:spPr>
          <a:xfrm>
            <a:off x="1713998" y="3167094"/>
            <a:ext cx="208600" cy="230019"/>
          </a:xfrm>
          <a:prstGeom prst="downArrow">
            <a:avLst/>
          </a:prstGeom>
          <a:solidFill>
            <a:srgbClr val="0145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24"/>
          </a:p>
        </p:txBody>
      </p:sp>
      <p:grpSp>
        <p:nvGrpSpPr>
          <p:cNvPr id="11" name="组合 10"/>
          <p:cNvGrpSpPr/>
          <p:nvPr/>
        </p:nvGrpSpPr>
        <p:grpSpPr>
          <a:xfrm>
            <a:off x="267091" y="3384305"/>
            <a:ext cx="3010359" cy="844137"/>
            <a:chOff x="2584709" y="2888197"/>
            <a:chExt cx="4010098" cy="1124470"/>
          </a:xfrm>
        </p:grpSpPr>
        <p:pic>
          <p:nvPicPr>
            <p:cNvPr id="12" name="Picture 2" descr="https://als.lbl.gov/wp-content/uploads/2016/10/three-bend-nine-bend-achromat-1120x156.jpg"/>
            <p:cNvPicPr>
              <a:picLocks noChangeAspect="1" noChangeArrowheads="1"/>
            </p:cNvPicPr>
            <p:nvPr/>
          </p:nvPicPr>
          <p:blipFill rotWithShape="1">
            <a:blip r:embed="rId2">
              <a:extLst>
                <a:ext uri="{28A0092B-C50C-407E-A947-70E740481C1C}">
                  <a14:useLocalDpi xmlns:a14="http://schemas.microsoft.com/office/drawing/2010/main" val="0"/>
                </a:ext>
              </a:extLst>
            </a:blip>
            <a:srcRect l="48761"/>
            <a:stretch/>
          </p:blipFill>
          <p:spPr bwMode="auto">
            <a:xfrm>
              <a:off x="2643515" y="3007687"/>
              <a:ext cx="3951292" cy="100498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40"/>
            <p:cNvSpPr txBox="1"/>
            <p:nvPr/>
          </p:nvSpPr>
          <p:spPr>
            <a:xfrm>
              <a:off x="2584709" y="2888197"/>
              <a:ext cx="1966158" cy="338411"/>
            </a:xfrm>
            <a:prstGeom prst="rect">
              <a:avLst/>
            </a:prstGeom>
            <a:solidFill>
              <a:schemeClr val="bg1"/>
            </a:solidFill>
          </p:spPr>
          <p:txBody>
            <a:bodyPr wrap="square" rtlCol="0">
              <a:spAutoFit/>
            </a:bodyPr>
            <a:lstStyle/>
            <a:p>
              <a:r>
                <a:rPr lang="en-US" altLang="zh-CN" sz="1051" dirty="0">
                  <a:latin typeface="黑体" pitchFamily="49" charset="-122"/>
                  <a:ea typeface="黑体" pitchFamily="49" charset="-122"/>
                </a:rPr>
                <a:t>Fourth-generation</a:t>
              </a:r>
              <a:endParaRPr lang="zh-CN" altLang="en-US" sz="1051" dirty="0">
                <a:latin typeface="黑体" pitchFamily="49" charset="-122"/>
                <a:ea typeface="黑体" pitchFamily="49" charset="-122"/>
              </a:endParaRPr>
            </a:p>
          </p:txBody>
        </p:sp>
      </p:grpSp>
      <mc:AlternateContent xmlns:mc="http://schemas.openxmlformats.org/markup-compatibility/2006" xmlns:a14="http://schemas.microsoft.com/office/drawing/2010/main">
        <mc:Choice Requires="a14">
          <p:sp>
            <p:nvSpPr>
              <p:cNvPr id="15" name="TextBox 4"/>
              <p:cNvSpPr txBox="1"/>
              <p:nvPr/>
            </p:nvSpPr>
            <p:spPr>
              <a:xfrm>
                <a:off x="669629" y="810456"/>
                <a:ext cx="4435474" cy="461921"/>
              </a:xfrm>
              <a:prstGeom prst="rect">
                <a:avLst/>
              </a:prstGeom>
              <a:noFill/>
              <a:ln>
                <a:solidFill>
                  <a:schemeClr val="bg1">
                    <a:lumMod val="65000"/>
                  </a:schemeClr>
                </a:solidFill>
                <a:prstDash val="sysDash"/>
              </a:ln>
            </p:spPr>
            <p:txBody>
              <a:bodyPr wrap="square" rtlCol="0">
                <a:spAutoFit/>
              </a:bodyPr>
              <a:lstStyle/>
              <a:p>
                <a:r>
                  <a:rPr lang="en-US" altLang="zh-CN" sz="1201" dirty="0">
                    <a:latin typeface="Times New Roman" pitchFamily="18" charset="0"/>
                    <a:ea typeface="黑体" pitchFamily="49" charset="-122"/>
                    <a:cs typeface="Times New Roman" pitchFamily="18" charset="0"/>
                  </a:rPr>
                  <a:t>Emittance</a:t>
                </a:r>
                <a:r>
                  <a:rPr lang="zh-CN" altLang="en-US" sz="1201" dirty="0">
                    <a:latin typeface="Times New Roman" pitchFamily="18" charset="0"/>
                    <a:ea typeface="黑体" pitchFamily="49" charset="-122"/>
                    <a:cs typeface="Times New Roman" pitchFamily="18" charset="0"/>
                  </a:rPr>
                  <a:t> </a:t>
                </a:r>
                <a:r>
                  <a:rPr lang="en-US" altLang="zh-CN" sz="1201" dirty="0">
                    <a:latin typeface="Times New Roman" pitchFamily="18" charset="0"/>
                    <a:ea typeface="黑体" pitchFamily="49" charset="-122"/>
                    <a:cs typeface="Times New Roman" pitchFamily="18" charset="0"/>
                  </a:rPr>
                  <a:t>of third-generation light source</a:t>
                </a:r>
                <a:r>
                  <a:rPr lang="zh-CN" altLang="en-US" sz="1201" dirty="0">
                    <a:latin typeface="Times New Roman" pitchFamily="18" charset="0"/>
                    <a:ea typeface="黑体" pitchFamily="49" charset="-122"/>
                    <a:cs typeface="Times New Roman" pitchFamily="18" charset="0"/>
                  </a:rPr>
                  <a:t>：</a:t>
                </a:r>
                <a:r>
                  <a:rPr lang="en-US" altLang="zh-CN" sz="1201" dirty="0">
                    <a:latin typeface="Times New Roman" pitchFamily="18" charset="0"/>
                    <a:ea typeface="黑体" pitchFamily="49" charset="-122"/>
                    <a:cs typeface="Times New Roman" pitchFamily="18" charset="0"/>
                  </a:rPr>
                  <a:t>1000~5000 pm</a:t>
                </a:r>
                <a:r>
                  <a:rPr lang="zh-CN" altLang="en-US" sz="1201" dirty="0">
                    <a:latin typeface="Times New Roman" pitchFamily="18" charset="0"/>
                    <a:ea typeface="黑体" pitchFamily="49" charset="-122"/>
                    <a:cs typeface="Times New Roman" pitchFamily="18" charset="0"/>
                    <a:sym typeface="Symbol" panose="05050102010706020507" pitchFamily="18" charset="2"/>
                  </a:rPr>
                  <a:t></a:t>
                </a:r>
                <a:r>
                  <a:rPr lang="en-US" altLang="zh-CN" sz="1201" dirty="0">
                    <a:latin typeface="Times New Roman" pitchFamily="18" charset="0"/>
                    <a:ea typeface="黑体" pitchFamily="49" charset="-122"/>
                    <a:cs typeface="Times New Roman" pitchFamily="18" charset="0"/>
                    <a:sym typeface="Symbol" panose="05050102010706020507" pitchFamily="18" charset="2"/>
                  </a:rPr>
                  <a:t>rad</a:t>
                </a:r>
              </a:p>
              <a:p>
                <a:r>
                  <a:rPr lang="en-US" altLang="zh-CN" sz="1201" dirty="0">
                    <a:latin typeface="Times New Roman" pitchFamily="18" charset="0"/>
                    <a:ea typeface="黑体" pitchFamily="49" charset="-122"/>
                    <a:cs typeface="Times New Roman" pitchFamily="18" charset="0"/>
                  </a:rPr>
                  <a:t>Emittance</a:t>
                </a:r>
                <a:r>
                  <a:rPr lang="zh-CN" altLang="en-US" sz="1201" dirty="0">
                    <a:latin typeface="Times New Roman" pitchFamily="18" charset="0"/>
                    <a:ea typeface="黑体" pitchFamily="49" charset="-122"/>
                    <a:cs typeface="Times New Roman" pitchFamily="18" charset="0"/>
                  </a:rPr>
                  <a:t> </a:t>
                </a:r>
                <a:r>
                  <a:rPr lang="en-US" altLang="zh-CN" sz="1201" dirty="0">
                    <a:latin typeface="Times New Roman" pitchFamily="18" charset="0"/>
                    <a:ea typeface="黑体" pitchFamily="49" charset="-122"/>
                    <a:cs typeface="Times New Roman" pitchFamily="18" charset="0"/>
                  </a:rPr>
                  <a:t>of third-generation light source </a:t>
                </a:r>
                <a:r>
                  <a:rPr lang="zh-CN" altLang="en-US" sz="1201" dirty="0">
                    <a:latin typeface="Times New Roman" pitchFamily="18" charset="0"/>
                    <a:ea typeface="黑体" pitchFamily="49" charset="-122"/>
                    <a:cs typeface="Times New Roman" pitchFamily="18" charset="0"/>
                  </a:rPr>
                  <a:t>：</a:t>
                </a:r>
                <a14:m>
                  <m:oMath xmlns:m="http://schemas.openxmlformats.org/officeDocument/2006/math">
                    <m:r>
                      <a:rPr lang="en-US" altLang="zh-CN" sz="1201" i="1">
                        <a:latin typeface="Cambria Math"/>
                        <a:ea typeface="Cambria Math"/>
                        <a:cs typeface="Times New Roman" pitchFamily="18" charset="0"/>
                        <a:sym typeface="Symbol" panose="05050102010706020507" pitchFamily="18" charset="2"/>
                      </a:rPr>
                      <m:t>≲</m:t>
                    </m:r>
                  </m:oMath>
                </a14:m>
                <a:r>
                  <a:rPr lang="en-US" altLang="zh-CN" sz="1201" dirty="0">
                    <a:latin typeface="Times New Roman" pitchFamily="18" charset="0"/>
                    <a:ea typeface="黑体" pitchFamily="49" charset="-122"/>
                    <a:cs typeface="Times New Roman" pitchFamily="18" charset="0"/>
                  </a:rPr>
                  <a:t> 100 pm</a:t>
                </a:r>
                <a:r>
                  <a:rPr lang="zh-CN" altLang="en-US" sz="1201" dirty="0">
                    <a:latin typeface="Times New Roman" pitchFamily="18" charset="0"/>
                    <a:ea typeface="黑体" pitchFamily="49" charset="-122"/>
                    <a:cs typeface="Times New Roman" pitchFamily="18" charset="0"/>
                    <a:sym typeface="Symbol" panose="05050102010706020507" pitchFamily="18" charset="2"/>
                  </a:rPr>
                  <a:t></a:t>
                </a:r>
                <a:r>
                  <a:rPr lang="en-US" altLang="zh-CN" sz="1201" dirty="0">
                    <a:latin typeface="Times New Roman" pitchFamily="18" charset="0"/>
                    <a:ea typeface="黑体" pitchFamily="49" charset="-122"/>
                    <a:cs typeface="Times New Roman" pitchFamily="18" charset="0"/>
                    <a:sym typeface="Symbol" panose="05050102010706020507" pitchFamily="18" charset="2"/>
                  </a:rPr>
                  <a:t>rad</a:t>
                </a:r>
                <a:endParaRPr lang="zh-CN" altLang="en-US" sz="1201" dirty="0">
                  <a:latin typeface="Times New Roman" pitchFamily="18" charset="0"/>
                  <a:ea typeface="黑体" pitchFamily="49" charset="-122"/>
                  <a:cs typeface="Times New Roman" pitchFamily="18" charset="0"/>
                </a:endParaRPr>
              </a:p>
            </p:txBody>
          </p:sp>
        </mc:Choice>
        <mc:Fallback xmlns="">
          <p:sp>
            <p:nvSpPr>
              <p:cNvPr id="15" name="TextBox 4"/>
              <p:cNvSpPr txBox="1">
                <a:spLocks noRot="1" noChangeAspect="1" noMove="1" noResize="1" noEditPoints="1" noAdjustHandles="1" noChangeArrowheads="1" noChangeShapeType="1" noTextEdit="1"/>
              </p:cNvSpPr>
              <p:nvPr/>
            </p:nvSpPr>
            <p:spPr>
              <a:xfrm>
                <a:off x="669629" y="810456"/>
                <a:ext cx="4435474" cy="461921"/>
              </a:xfrm>
              <a:prstGeom prst="rect">
                <a:avLst/>
              </a:prstGeom>
              <a:blipFill>
                <a:blip r:embed="rId3"/>
                <a:stretch>
                  <a:fillRect t="-1282" b="-7692"/>
                </a:stretch>
              </a:blipFill>
              <a:ln>
                <a:solidFill>
                  <a:schemeClr val="bg1">
                    <a:lumMod val="65000"/>
                  </a:schemeClr>
                </a:solidFill>
                <a:prstDash val="sysDash"/>
              </a:ln>
            </p:spPr>
            <p:txBody>
              <a:bodyPr/>
              <a:lstStyle/>
              <a:p>
                <a:r>
                  <a:rPr lang="zh-CN" altLang="en-US">
                    <a:noFill/>
                  </a:rPr>
                  <a:t> </a:t>
                </a:r>
              </a:p>
            </p:txBody>
          </p:sp>
        </mc:Fallback>
      </mc:AlternateContent>
      <p:sp>
        <p:nvSpPr>
          <p:cNvPr id="20" name="下箭头 19"/>
          <p:cNvSpPr>
            <a:spLocks noChangeAspect="1"/>
          </p:cNvSpPr>
          <p:nvPr/>
        </p:nvSpPr>
        <p:spPr>
          <a:xfrm>
            <a:off x="5914730" y="3074795"/>
            <a:ext cx="208600" cy="230019"/>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24"/>
          </a:p>
        </p:txBody>
      </p:sp>
      <p:pic>
        <p:nvPicPr>
          <p:cNvPr id="21" name="图片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5914" y="2118078"/>
            <a:ext cx="1324106" cy="93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4"/>
          <p:cNvPicPr>
            <a:picLocks noChangeAspect="1"/>
          </p:cNvPicPr>
          <p:nvPr/>
        </p:nvPicPr>
        <p:blipFill rotWithShape="1">
          <a:blip r:embed="rId5" cstate="print">
            <a:extLst>
              <a:ext uri="{28A0092B-C50C-407E-A947-70E740481C1C}">
                <a14:useLocalDpi xmlns:a14="http://schemas.microsoft.com/office/drawing/2010/main" val="0"/>
              </a:ext>
            </a:extLst>
          </a:blip>
          <a:srcRect t="12024"/>
          <a:stretch/>
        </p:blipFill>
        <p:spPr bwMode="auto">
          <a:xfrm>
            <a:off x="5317475" y="3319115"/>
            <a:ext cx="1438768" cy="1256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607" t="26348" r="55592" b="43709"/>
          <a:stretch/>
        </p:blipFill>
        <p:spPr bwMode="auto">
          <a:xfrm>
            <a:off x="3433573" y="2067655"/>
            <a:ext cx="1871192" cy="973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
          <p:cNvPicPr>
            <a:picLocks noChangeArrowheads="1"/>
          </p:cNvPicPr>
          <p:nvPr/>
        </p:nvPicPr>
        <p:blipFill rotWithShape="1">
          <a:blip r:embed="rId6">
            <a:extLst>
              <a:ext uri="{28A0092B-C50C-407E-A947-70E740481C1C}">
                <a14:useLocalDpi xmlns:a14="http://schemas.microsoft.com/office/drawing/2010/main" val="0"/>
              </a:ext>
            </a:extLst>
          </a:blip>
          <a:srcRect l="53797" t="26655" r="4033" b="40498"/>
          <a:stretch/>
        </p:blipFill>
        <p:spPr bwMode="auto">
          <a:xfrm>
            <a:off x="3461969" y="3349487"/>
            <a:ext cx="1842796" cy="105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下箭头 35"/>
          <p:cNvSpPr>
            <a:spLocks noChangeAspect="1"/>
          </p:cNvSpPr>
          <p:nvPr/>
        </p:nvSpPr>
        <p:spPr>
          <a:xfrm>
            <a:off x="4238904" y="3076385"/>
            <a:ext cx="208600" cy="230019"/>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24"/>
          </a:p>
        </p:txBody>
      </p:sp>
      <p:sp>
        <p:nvSpPr>
          <p:cNvPr id="37" name="TextBox 45"/>
          <p:cNvSpPr txBox="1"/>
          <p:nvPr/>
        </p:nvSpPr>
        <p:spPr>
          <a:xfrm>
            <a:off x="4197498" y="4404358"/>
            <a:ext cx="1377060" cy="254044"/>
          </a:xfrm>
          <a:prstGeom prst="rect">
            <a:avLst/>
          </a:prstGeom>
          <a:noFill/>
        </p:spPr>
        <p:txBody>
          <a:bodyPr wrap="square" rtlCol="0">
            <a:spAutoFit/>
          </a:bodyPr>
          <a:lstStyle/>
          <a:p>
            <a:r>
              <a:rPr lang="en-US" altLang="zh-CN" sz="1051" dirty="0">
                <a:latin typeface="Times New Roman" pitchFamily="18" charset="0"/>
                <a:ea typeface="黑体" pitchFamily="49" charset="-122"/>
                <a:cs typeface="Times New Roman" pitchFamily="18" charset="0"/>
              </a:rPr>
              <a:t>lattice</a:t>
            </a:r>
            <a:endParaRPr lang="zh-CN" altLang="en-US" sz="1024" dirty="0">
              <a:latin typeface="Times New Roman" pitchFamily="18" charset="0"/>
              <a:ea typeface="黑体" pitchFamily="49" charset="-122"/>
              <a:cs typeface="Times New Roman" pitchFamily="18" charset="0"/>
            </a:endParaRPr>
          </a:p>
        </p:txBody>
      </p:sp>
      <p:pic>
        <p:nvPicPr>
          <p:cNvPr id="3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165" y="2343960"/>
            <a:ext cx="2327085" cy="1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extBox 27"/>
          <p:cNvSpPr txBox="1"/>
          <p:nvPr/>
        </p:nvSpPr>
        <p:spPr>
          <a:xfrm>
            <a:off x="7619137" y="4400222"/>
            <a:ext cx="3132226" cy="381130"/>
          </a:xfrm>
          <a:prstGeom prst="rect">
            <a:avLst/>
          </a:prstGeom>
          <a:noFill/>
        </p:spPr>
        <p:txBody>
          <a:bodyPr wrap="square" rtlCol="0">
            <a:spAutoFit/>
          </a:bodyPr>
          <a:lstStyle/>
          <a:p>
            <a:r>
              <a:rPr lang="en-US" altLang="zh-CN" sz="1051" dirty="0">
                <a:latin typeface="Times New Roman" pitchFamily="18" charset="0"/>
                <a:ea typeface="黑体" pitchFamily="49" charset="-122"/>
                <a:cs typeface="Times New Roman" pitchFamily="18" charset="0"/>
              </a:rPr>
              <a:t>ESRF -&gt; EBS</a:t>
            </a:r>
            <a:endParaRPr lang="zh-CN" altLang="en-US" sz="901" dirty="0">
              <a:latin typeface="+mn-ea"/>
            </a:endParaRPr>
          </a:p>
          <a:p>
            <a:endParaRPr lang="en-US" altLang="zh-CN" sz="826" dirty="0">
              <a:latin typeface="Times New Roman" pitchFamily="18" charset="0"/>
              <a:ea typeface="黑体" pitchFamily="49" charset="-122"/>
              <a:cs typeface="Times New Roman" pitchFamily="18" charset="0"/>
            </a:endParaRPr>
          </a:p>
        </p:txBody>
      </p:sp>
      <p:cxnSp>
        <p:nvCxnSpPr>
          <p:cNvPr id="43" name="直接箭头连接符 42"/>
          <p:cNvCxnSpPr>
            <a:cxnSpLocks/>
          </p:cNvCxnSpPr>
          <p:nvPr/>
        </p:nvCxnSpPr>
        <p:spPr>
          <a:xfrm flipV="1">
            <a:off x="7768431" y="2856182"/>
            <a:ext cx="0" cy="287749"/>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flipV="1">
            <a:off x="8309332" y="2760119"/>
            <a:ext cx="0" cy="317361"/>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flipV="1">
            <a:off x="8622355" y="2918799"/>
            <a:ext cx="0" cy="317361"/>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en-US" altLang="zh-CN" dirty="0">
                <a:solidFill>
                  <a:schemeClr val="tx1"/>
                </a:solidFill>
              </a:rPr>
              <a:t>The fourth-generation light source</a:t>
            </a:r>
            <a:endParaRPr lang="zh-CN" altLang="en-US" dirty="0">
              <a:solidFill>
                <a:schemeClr val="tx1"/>
              </a:solidFill>
            </a:endParaRPr>
          </a:p>
        </p:txBody>
      </p:sp>
      <p:pic>
        <p:nvPicPr>
          <p:cNvPr id="30" name="Picture 2">
            <a:extLst>
              <a:ext uri="{FF2B5EF4-FFF2-40B4-BE49-F238E27FC236}">
                <a16:creationId xmlns:a16="http://schemas.microsoft.com/office/drawing/2014/main" id="{721780A3-FBC4-4FC3-8EA6-496A1F00A695}"/>
              </a:ext>
            </a:extLst>
          </p:cNvPr>
          <p:cNvPicPr>
            <a:picLocks noChangeAspect="1"/>
          </p:cNvPicPr>
          <p:nvPr/>
        </p:nvPicPr>
        <p:blipFill rotWithShape="1">
          <a:blip r:embed="rId8">
            <a:extLst>
              <a:ext uri="{28A0092B-C50C-407E-A947-70E740481C1C}">
                <a14:useLocalDpi xmlns:a14="http://schemas.microsoft.com/office/drawing/2010/main" val="0"/>
              </a:ext>
            </a:extLst>
          </a:blip>
          <a:srcRect t="27766" r="6376" b="15444"/>
          <a:stretch/>
        </p:blipFill>
        <p:spPr bwMode="auto">
          <a:xfrm>
            <a:off x="2156534" y="1273935"/>
            <a:ext cx="4975394" cy="829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椭圆 2">
            <a:extLst>
              <a:ext uri="{FF2B5EF4-FFF2-40B4-BE49-F238E27FC236}">
                <a16:creationId xmlns:a16="http://schemas.microsoft.com/office/drawing/2014/main" id="{376986C4-FBD2-4343-9CDA-91B1D3D8D255}"/>
              </a:ext>
            </a:extLst>
          </p:cNvPr>
          <p:cNvSpPr/>
          <p:nvPr/>
        </p:nvSpPr>
        <p:spPr>
          <a:xfrm>
            <a:off x="3205043" y="1677874"/>
            <a:ext cx="900232" cy="4437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CaixaDeTexto 2100">
            <a:extLst>
              <a:ext uri="{FF2B5EF4-FFF2-40B4-BE49-F238E27FC236}">
                <a16:creationId xmlns:a16="http://schemas.microsoft.com/office/drawing/2014/main" id="{0A6F9201-7FA8-4817-89C0-41D77B960C05}"/>
              </a:ext>
            </a:extLst>
          </p:cNvPr>
          <p:cNvSpPr txBox="1">
            <a:spLocks noChangeArrowheads="1"/>
          </p:cNvSpPr>
          <p:nvPr/>
        </p:nvSpPr>
        <p:spPr bwMode="auto">
          <a:xfrm>
            <a:off x="6226176" y="584463"/>
            <a:ext cx="3062287" cy="6990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68572" tIns="34286" rIns="68572" bIns="34286">
            <a:spAutoFit/>
          </a:bodyPr>
          <a:lstStyle>
            <a:lvl1pPr defTabSz="684213">
              <a:defRPr>
                <a:solidFill>
                  <a:schemeClr val="tx1"/>
                </a:solidFill>
                <a:latin typeface="Arial" panose="020B0604020202020204" pitchFamily="34" charset="0"/>
                <a:ea typeface="宋体" panose="02010600030101010101" pitchFamily="2" charset="-122"/>
              </a:defRPr>
            </a:lvl1pPr>
            <a:lvl2pPr marL="742950" indent="-285750" defTabSz="684213">
              <a:defRPr>
                <a:solidFill>
                  <a:schemeClr val="tx1"/>
                </a:solidFill>
                <a:latin typeface="Arial" panose="020B0604020202020204" pitchFamily="34" charset="0"/>
                <a:ea typeface="宋体" panose="02010600030101010101" pitchFamily="2" charset="-122"/>
              </a:defRPr>
            </a:lvl2pPr>
            <a:lvl3pPr marL="1143000" indent="-228600" defTabSz="684213">
              <a:defRPr>
                <a:solidFill>
                  <a:schemeClr val="tx1"/>
                </a:solidFill>
                <a:latin typeface="Arial" panose="020B0604020202020204" pitchFamily="34" charset="0"/>
                <a:ea typeface="宋体" panose="02010600030101010101" pitchFamily="2" charset="-122"/>
              </a:defRPr>
            </a:lvl3pPr>
            <a:lvl4pPr marL="1600200" indent="-228600" defTabSz="684213">
              <a:defRPr>
                <a:solidFill>
                  <a:schemeClr val="tx1"/>
                </a:solidFill>
                <a:latin typeface="Arial" panose="020B0604020202020204" pitchFamily="34" charset="0"/>
                <a:ea typeface="宋体" panose="02010600030101010101" pitchFamily="2" charset="-122"/>
              </a:defRPr>
            </a:lvl4pPr>
            <a:lvl5pPr marL="2057400" indent="-228600" defTabSz="684213">
              <a:defRPr>
                <a:solidFill>
                  <a:schemeClr val="tx1"/>
                </a:solidFill>
                <a:latin typeface="Arial" panose="020B0604020202020204" pitchFamily="34" charset="0"/>
                <a:ea typeface="宋体" panose="02010600030101010101" pitchFamily="2" charset="-122"/>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b="1" dirty="0">
                <a:solidFill>
                  <a:srgbClr val="000000"/>
                </a:solidFill>
                <a:latin typeface="Calibri" panose="020F0502020204030204" pitchFamily="34" charset="0"/>
              </a:rPr>
              <a:t>HEPS FOFB</a:t>
            </a:r>
            <a:r>
              <a:rPr lang="zh-CN" altLang="en-US" b="1" dirty="0">
                <a:solidFill>
                  <a:srgbClr val="000000"/>
                </a:solidFill>
                <a:latin typeface="Calibri" panose="020F0502020204030204" pitchFamily="34" charset="0"/>
              </a:rPr>
              <a:t> </a:t>
            </a:r>
            <a:r>
              <a:rPr lang="en-US" altLang="zh-CN" b="1" dirty="0">
                <a:solidFill>
                  <a:srgbClr val="000000"/>
                </a:solidFill>
                <a:latin typeface="Calibri" panose="020F0502020204030204" pitchFamily="34" charset="0"/>
              </a:rPr>
              <a:t>Goal:</a:t>
            </a:r>
          </a:p>
          <a:p>
            <a:pPr>
              <a:buFont typeface="Arial" panose="020B0604020202020204" pitchFamily="34" charset="0"/>
              <a:buChar char="•"/>
            </a:pPr>
            <a:r>
              <a:rPr lang="en-US" altLang="zh-CN" dirty="0">
                <a:solidFill>
                  <a:srgbClr val="C00000"/>
                </a:solidFill>
                <a:latin typeface="Calibri" panose="020F0502020204030204" pitchFamily="34" charset="0"/>
              </a:rPr>
              <a:t>Frequency</a:t>
            </a:r>
            <a:r>
              <a:rPr lang="zh-CN" altLang="en-US" dirty="0">
                <a:solidFill>
                  <a:srgbClr val="C00000"/>
                </a:solidFill>
                <a:latin typeface="Calibri" panose="020F0502020204030204" pitchFamily="34" charset="0"/>
              </a:rPr>
              <a:t>：</a:t>
            </a:r>
            <a:r>
              <a:rPr lang="en-US" altLang="zh-CN" dirty="0">
                <a:solidFill>
                  <a:srgbClr val="C00000"/>
                </a:solidFill>
                <a:latin typeface="Calibri" panose="020F0502020204030204" pitchFamily="34" charset="0"/>
              </a:rPr>
              <a:t>&gt;500 Hz</a:t>
            </a:r>
          </a:p>
          <a:p>
            <a:pPr>
              <a:buFont typeface="Arial" panose="020B0604020202020204" pitchFamily="34" charset="0"/>
              <a:buChar char="•"/>
            </a:pPr>
            <a:r>
              <a:rPr lang="en-US" altLang="zh-CN" dirty="0">
                <a:solidFill>
                  <a:srgbClr val="C00000"/>
                </a:solidFill>
                <a:latin typeface="Calibri" panose="020F0502020204030204" pitchFamily="34" charset="0"/>
              </a:rPr>
              <a:t>Time</a:t>
            </a:r>
            <a:r>
              <a:rPr lang="zh-CN" altLang="en-US" dirty="0">
                <a:solidFill>
                  <a:srgbClr val="C00000"/>
                </a:solidFill>
                <a:latin typeface="Calibri" panose="020F0502020204030204" pitchFamily="34" charset="0"/>
              </a:rPr>
              <a:t>：</a:t>
            </a:r>
            <a:r>
              <a:rPr lang="en-US" altLang="zh-CN" dirty="0">
                <a:solidFill>
                  <a:srgbClr val="C00000"/>
                </a:solidFill>
                <a:latin typeface="Calibri" panose="020F0502020204030204" pitchFamily="34" charset="0"/>
              </a:rPr>
              <a:t>&lt;10% </a:t>
            </a:r>
            <a:r>
              <a:rPr lang="en-US" altLang="zh-CN" dirty="0" err="1">
                <a:solidFill>
                  <a:srgbClr val="C00000"/>
                </a:solidFill>
                <a:latin typeface="Calibri" panose="020F0502020204030204" pitchFamily="34" charset="0"/>
              </a:rPr>
              <a:t>beamsize</a:t>
            </a:r>
            <a:r>
              <a:rPr lang="pt-BR" altLang="zh-CN" u="sng" dirty="0">
                <a:solidFill>
                  <a:srgbClr val="C00000"/>
                </a:solidFill>
                <a:latin typeface="Calibri" panose="020F0502020204030204" pitchFamily="34" charset="0"/>
                <a:sym typeface="Wingdings" panose="05000000000000000000" pitchFamily="2" charset="2"/>
              </a:rPr>
              <a:t>~</a:t>
            </a:r>
            <a:r>
              <a:rPr lang="en-US" altLang="zh-CN" u="sng" dirty="0">
                <a:solidFill>
                  <a:srgbClr val="C00000"/>
                </a:solidFill>
                <a:latin typeface="Calibri" panose="020F0502020204030204" pitchFamily="34" charset="0"/>
                <a:sym typeface="Wingdings" panose="05000000000000000000" pitchFamily="2" charset="2"/>
              </a:rPr>
              <a:t>300 </a:t>
            </a:r>
            <a:r>
              <a:rPr lang="en-US" altLang="zh-CN" u="sng" dirty="0" err="1">
                <a:solidFill>
                  <a:srgbClr val="C00000"/>
                </a:solidFill>
                <a:latin typeface="Calibri" panose="020F0502020204030204" pitchFamily="34" charset="0"/>
                <a:sym typeface="Wingdings" panose="05000000000000000000" pitchFamily="2" charset="2"/>
              </a:rPr>
              <a:t>nm@V</a:t>
            </a:r>
            <a:r>
              <a:rPr lang="en-US" altLang="zh-CN" dirty="0">
                <a:solidFill>
                  <a:srgbClr val="C00000"/>
                </a:solidFill>
                <a:latin typeface="Calibri" panose="020F0502020204030204" pitchFamily="34" charset="0"/>
                <a:sym typeface="Wingdings" panose="05000000000000000000" pitchFamily="2" charset="2"/>
              </a:rPr>
              <a:t> </a:t>
            </a:r>
            <a:endParaRPr lang="pt-BR" altLang="zh-CN" dirty="0">
              <a:solidFill>
                <a:srgbClr val="C00000"/>
              </a:solidFill>
              <a:latin typeface="Calibri" panose="020F0502020204030204" pitchFamily="34" charset="0"/>
            </a:endParaRPr>
          </a:p>
        </p:txBody>
      </p:sp>
    </p:spTree>
    <p:extLst>
      <p:ext uri="{BB962C8B-B14F-4D97-AF65-F5344CB8AC3E}">
        <p14:creationId xmlns:p14="http://schemas.microsoft.com/office/powerpoint/2010/main" val="4100408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solidFill>
                  <a:schemeClr val="tx1"/>
                </a:solidFill>
              </a:rPr>
              <a:t>FOFB of the light sources in the world</a:t>
            </a:r>
            <a:endParaRPr lang="zh-CN" altLang="en-US" dirty="0">
              <a:solidFill>
                <a:schemeClr val="tx1"/>
              </a:solidFill>
            </a:endParaRPr>
          </a:p>
        </p:txBody>
      </p:sp>
      <p:graphicFrame>
        <p:nvGraphicFramePr>
          <p:cNvPr id="11" name="内容占位符 3">
            <a:extLst>
              <a:ext uri="{FF2B5EF4-FFF2-40B4-BE49-F238E27FC236}">
                <a16:creationId xmlns:a16="http://schemas.microsoft.com/office/drawing/2014/main" id="{5B469E89-003E-4B38-8543-2653547E05D1}"/>
              </a:ext>
            </a:extLst>
          </p:cNvPr>
          <p:cNvGraphicFramePr>
            <a:graphicFrameLocks/>
          </p:cNvGraphicFramePr>
          <p:nvPr/>
        </p:nvGraphicFramePr>
        <p:xfrm>
          <a:off x="237868" y="818686"/>
          <a:ext cx="4117890" cy="3878975"/>
        </p:xfrm>
        <a:graphic>
          <a:graphicData uri="http://schemas.openxmlformats.org/drawingml/2006/table">
            <a:tbl>
              <a:tblPr firstRow="1" bandRow="1">
                <a:tableStyleId>{5C22544A-7EE6-4342-B048-85BDC9FD1C3A}</a:tableStyleId>
              </a:tblPr>
              <a:tblGrid>
                <a:gridCol w="1210962">
                  <a:extLst>
                    <a:ext uri="{9D8B030D-6E8A-4147-A177-3AD203B41FA5}">
                      <a16:colId xmlns:a16="http://schemas.microsoft.com/office/drawing/2014/main" val="20000"/>
                    </a:ext>
                  </a:extLst>
                </a:gridCol>
                <a:gridCol w="1198605">
                  <a:extLst>
                    <a:ext uri="{9D8B030D-6E8A-4147-A177-3AD203B41FA5}">
                      <a16:colId xmlns:a16="http://schemas.microsoft.com/office/drawing/2014/main" val="20001"/>
                    </a:ext>
                  </a:extLst>
                </a:gridCol>
                <a:gridCol w="1708323">
                  <a:extLst>
                    <a:ext uri="{9D8B030D-6E8A-4147-A177-3AD203B41FA5}">
                      <a16:colId xmlns:a16="http://schemas.microsoft.com/office/drawing/2014/main" val="20002"/>
                    </a:ext>
                  </a:extLst>
                </a:gridCol>
              </a:tblGrid>
              <a:tr h="277173">
                <a:tc>
                  <a:txBody>
                    <a:bodyPr/>
                    <a:lstStyle/>
                    <a:p>
                      <a:pPr algn="ctr"/>
                      <a:r>
                        <a:rPr lang="en-US" altLang="zh-CN" sz="1100" dirty="0"/>
                        <a:t>Third-generation</a:t>
                      </a:r>
                      <a:endParaRPr lang="zh-CN" altLang="en-US" sz="1100" dirty="0"/>
                    </a:p>
                  </a:txBody>
                  <a:tcPr marL="91434" marR="91434" marT="45711" marB="45711"/>
                </a:tc>
                <a:tc>
                  <a:txBody>
                    <a:bodyPr/>
                    <a:lstStyle/>
                    <a:p>
                      <a:pPr algn="ctr"/>
                      <a:r>
                        <a:rPr lang="en-US" altLang="zh-CN" sz="1100" dirty="0"/>
                        <a:t>Feedback</a:t>
                      </a:r>
                      <a:endParaRPr lang="zh-CN" altLang="en-US" sz="1100" dirty="0"/>
                    </a:p>
                  </a:txBody>
                  <a:tcPr marL="91434" marR="91434" marT="45711" marB="45711"/>
                </a:tc>
                <a:tc>
                  <a:txBody>
                    <a:bodyPr/>
                    <a:lstStyle/>
                    <a:p>
                      <a:pPr algn="ctr"/>
                      <a:r>
                        <a:rPr lang="en-US" altLang="zh-CN" sz="1100" dirty="0"/>
                        <a:t>Bandwidth</a:t>
                      </a:r>
                      <a:endParaRPr lang="zh-CN" altLang="en-US" sz="1100" dirty="0"/>
                    </a:p>
                  </a:txBody>
                  <a:tcPr marL="91434" marR="91434" marT="45711" marB="45711"/>
                </a:tc>
                <a:extLst>
                  <a:ext uri="{0D108BD9-81ED-4DB2-BD59-A6C34878D82A}">
                    <a16:rowId xmlns:a16="http://schemas.microsoft.com/office/drawing/2014/main" val="10000"/>
                  </a:ext>
                </a:extLst>
              </a:tr>
              <a:tr h="277173">
                <a:tc>
                  <a:txBody>
                    <a:bodyPr/>
                    <a:lstStyle/>
                    <a:p>
                      <a:pPr algn="ctr"/>
                      <a:r>
                        <a:rPr lang="en-US" altLang="zh-CN" sz="1100" dirty="0"/>
                        <a:t>ALBA</a:t>
                      </a:r>
                      <a:endParaRPr lang="zh-CN" altLang="en-US" sz="1100" dirty="0"/>
                    </a:p>
                  </a:txBody>
                  <a:tcPr marL="91434" marR="91434" marT="45711" marB="45711"/>
                </a:tc>
                <a:tc>
                  <a:txBody>
                    <a:bodyPr/>
                    <a:lstStyle/>
                    <a:p>
                      <a:pPr algn="ctr"/>
                      <a:r>
                        <a:rPr lang="en-US" altLang="zh-CN" sz="1100" dirty="0"/>
                        <a:t>Fast</a:t>
                      </a:r>
                      <a:endParaRPr lang="zh-CN" altLang="en-US" sz="1100" dirty="0"/>
                    </a:p>
                  </a:txBody>
                  <a:tcPr marL="91434" marR="91434" marT="45711" marB="45711"/>
                </a:tc>
                <a:tc>
                  <a:txBody>
                    <a:bodyPr/>
                    <a:lstStyle/>
                    <a:p>
                      <a:pPr algn="ctr"/>
                      <a:r>
                        <a:rPr lang="en-US" altLang="zh-CN" sz="1100" dirty="0"/>
                        <a:t>DC - 130 Hz</a:t>
                      </a:r>
                      <a:endParaRPr lang="zh-CN" altLang="en-US" sz="1100" dirty="0"/>
                    </a:p>
                  </a:txBody>
                  <a:tcPr marL="91434" marR="91434" marT="45711" marB="45711"/>
                </a:tc>
                <a:extLst>
                  <a:ext uri="{0D108BD9-81ED-4DB2-BD59-A6C34878D82A}">
                    <a16:rowId xmlns:a16="http://schemas.microsoft.com/office/drawing/2014/main" val="10001"/>
                  </a:ext>
                </a:extLst>
              </a:tr>
              <a:tr h="277173">
                <a:tc>
                  <a:txBody>
                    <a:bodyPr/>
                    <a:lstStyle/>
                    <a:p>
                      <a:pPr algn="ctr"/>
                      <a:r>
                        <a:rPr lang="en-US" altLang="zh-CN" sz="1100" dirty="0"/>
                        <a:t>BESSY II</a:t>
                      </a:r>
                      <a:endParaRPr lang="zh-CN" altLang="en-US" sz="1100" dirty="0"/>
                    </a:p>
                  </a:txBody>
                  <a:tcPr marL="91434" marR="91434" marT="45711" marB="45711"/>
                </a:tc>
                <a:tc>
                  <a:txBody>
                    <a:bodyPr/>
                    <a:lstStyle/>
                    <a:p>
                      <a:pPr algn="ctr"/>
                      <a:r>
                        <a:rPr lang="en-US" altLang="zh-CN" sz="1100" dirty="0"/>
                        <a:t>Fast</a:t>
                      </a:r>
                      <a:endParaRPr lang="zh-CN" altLang="en-US" sz="1100" dirty="0"/>
                    </a:p>
                  </a:txBody>
                  <a:tcPr marL="91434" marR="91434" marT="45711" marB="4571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dirty="0"/>
                        <a:t>DC - 10 Hz</a:t>
                      </a:r>
                      <a:endParaRPr lang="zh-CN" altLang="en-US" sz="1100" dirty="0"/>
                    </a:p>
                  </a:txBody>
                  <a:tcPr marL="91434" marR="91434" marT="45711" marB="45711"/>
                </a:tc>
                <a:extLst>
                  <a:ext uri="{0D108BD9-81ED-4DB2-BD59-A6C34878D82A}">
                    <a16:rowId xmlns:a16="http://schemas.microsoft.com/office/drawing/2014/main" val="10002"/>
                  </a:ext>
                </a:extLst>
              </a:tr>
              <a:tr h="277173">
                <a:tc>
                  <a:txBody>
                    <a:bodyPr/>
                    <a:lstStyle/>
                    <a:p>
                      <a:pPr algn="ctr"/>
                      <a:r>
                        <a:rPr lang="en-US" altLang="zh-CN" sz="1100" dirty="0"/>
                        <a:t>DIAMOND</a:t>
                      </a:r>
                      <a:endParaRPr lang="zh-CN" altLang="en-US" sz="1100" dirty="0"/>
                    </a:p>
                  </a:txBody>
                  <a:tcPr marL="91434" marR="91434" marT="45711" marB="45711"/>
                </a:tc>
                <a:tc>
                  <a:txBody>
                    <a:bodyPr/>
                    <a:lstStyle/>
                    <a:p>
                      <a:pPr algn="ctr"/>
                      <a:r>
                        <a:rPr lang="en-US" altLang="zh-CN" sz="1100" dirty="0"/>
                        <a:t>Fast</a:t>
                      </a:r>
                      <a:endParaRPr lang="zh-CN" altLang="en-US" sz="1100" dirty="0"/>
                    </a:p>
                  </a:txBody>
                  <a:tcPr marL="91434" marR="91434" marT="45711" marB="4571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dirty="0"/>
                        <a:t>DC - 130 Hz</a:t>
                      </a:r>
                      <a:endParaRPr lang="zh-CN" altLang="en-US" sz="1100" dirty="0"/>
                    </a:p>
                  </a:txBody>
                  <a:tcPr marL="91434" marR="91434" marT="45711" marB="45711"/>
                </a:tc>
                <a:extLst>
                  <a:ext uri="{0D108BD9-81ED-4DB2-BD59-A6C34878D82A}">
                    <a16:rowId xmlns:a16="http://schemas.microsoft.com/office/drawing/2014/main" val="10003"/>
                  </a:ext>
                </a:extLst>
              </a:tr>
              <a:tr h="277173">
                <a:tc>
                  <a:txBody>
                    <a:bodyPr/>
                    <a:lstStyle/>
                    <a:p>
                      <a:pPr algn="ctr"/>
                      <a:r>
                        <a:rPr lang="en-US" altLang="zh-CN" sz="1100" dirty="0"/>
                        <a:t>ELETTRA</a:t>
                      </a:r>
                      <a:endParaRPr lang="zh-CN" altLang="en-US" sz="1100" dirty="0"/>
                    </a:p>
                  </a:txBody>
                  <a:tcPr marL="91434" marR="91434" marT="45711" marB="45711"/>
                </a:tc>
                <a:tc>
                  <a:txBody>
                    <a:bodyPr/>
                    <a:lstStyle/>
                    <a:p>
                      <a:pPr algn="ctr"/>
                      <a:r>
                        <a:rPr lang="en-US" altLang="zh-CN" sz="1100" dirty="0"/>
                        <a:t>Fast</a:t>
                      </a:r>
                      <a:endParaRPr lang="zh-CN" altLang="en-US" sz="1100" dirty="0"/>
                    </a:p>
                  </a:txBody>
                  <a:tcPr marL="91434" marR="91434" marT="45711" marB="4571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dirty="0"/>
                        <a:t>DC - 150 Hz</a:t>
                      </a:r>
                      <a:endParaRPr lang="zh-CN" altLang="en-US" sz="1100" dirty="0"/>
                    </a:p>
                  </a:txBody>
                  <a:tcPr marL="91434" marR="91434" marT="45711" marB="45711"/>
                </a:tc>
                <a:extLst>
                  <a:ext uri="{0D108BD9-81ED-4DB2-BD59-A6C34878D82A}">
                    <a16:rowId xmlns:a16="http://schemas.microsoft.com/office/drawing/2014/main" val="10004"/>
                  </a:ext>
                </a:extLst>
              </a:tr>
              <a:tr h="277173">
                <a:tc>
                  <a:txBody>
                    <a:bodyPr/>
                    <a:lstStyle/>
                    <a:p>
                      <a:pPr algn="ctr"/>
                      <a:r>
                        <a:rPr lang="en-US" altLang="zh-CN" sz="1100" dirty="0"/>
                        <a:t>ESRF</a:t>
                      </a:r>
                      <a:endParaRPr lang="zh-CN" altLang="en-US" sz="1100" dirty="0"/>
                    </a:p>
                  </a:txBody>
                  <a:tcPr marL="91434" marR="91434" marT="45711" marB="4571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dirty="0"/>
                        <a:t>Slow + Fast</a:t>
                      </a:r>
                      <a:endParaRPr lang="zh-CN" altLang="en-US" sz="1100" dirty="0"/>
                    </a:p>
                  </a:txBody>
                  <a:tcPr marL="91434" marR="91434" marT="45711" marB="4571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dirty="0"/>
                        <a:t>DC - 150 Hz</a:t>
                      </a:r>
                      <a:endParaRPr lang="zh-CN" altLang="en-US" sz="1100" dirty="0"/>
                    </a:p>
                  </a:txBody>
                  <a:tcPr marL="91434" marR="91434" marT="45711" marB="45711"/>
                </a:tc>
                <a:extLst>
                  <a:ext uri="{0D108BD9-81ED-4DB2-BD59-A6C34878D82A}">
                    <a16:rowId xmlns:a16="http://schemas.microsoft.com/office/drawing/2014/main" val="10005"/>
                  </a:ext>
                </a:extLst>
              </a:tr>
              <a:tr h="277173">
                <a:tc>
                  <a:txBody>
                    <a:bodyPr/>
                    <a:lstStyle/>
                    <a:p>
                      <a:pPr algn="ctr"/>
                      <a:r>
                        <a:rPr lang="en-US" altLang="zh-CN" sz="1100" dirty="0"/>
                        <a:t>SLS</a:t>
                      </a:r>
                    </a:p>
                  </a:txBody>
                  <a:tcPr marL="91434" marR="91434" marT="45711" marB="4571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dirty="0"/>
                        <a:t>Fast</a:t>
                      </a:r>
                      <a:endParaRPr lang="zh-CN" altLang="en-US" sz="1100" dirty="0"/>
                    </a:p>
                  </a:txBody>
                  <a:tcPr marL="91434" marR="91434" marT="45711" marB="4571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dirty="0"/>
                        <a:t>DC - 100 Hz</a:t>
                      </a:r>
                      <a:endParaRPr lang="zh-CN" altLang="en-US" sz="1100" dirty="0"/>
                    </a:p>
                  </a:txBody>
                  <a:tcPr marL="91434" marR="91434" marT="45711" marB="45711"/>
                </a:tc>
                <a:extLst>
                  <a:ext uri="{0D108BD9-81ED-4DB2-BD59-A6C34878D82A}">
                    <a16:rowId xmlns:a16="http://schemas.microsoft.com/office/drawing/2014/main" val="10006"/>
                  </a:ext>
                </a:extLst>
              </a:tr>
              <a:tr h="277173">
                <a:tc>
                  <a:txBody>
                    <a:bodyPr/>
                    <a:lstStyle/>
                    <a:p>
                      <a:pPr algn="ctr"/>
                      <a:r>
                        <a:rPr lang="en-US" altLang="zh-CN" sz="1100" dirty="0"/>
                        <a:t>SPEAR3</a:t>
                      </a:r>
                    </a:p>
                  </a:txBody>
                  <a:tcPr marL="91434" marR="91434" marT="45711" marB="4571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dirty="0"/>
                        <a:t>Fast</a:t>
                      </a:r>
                      <a:endParaRPr lang="zh-CN" altLang="en-US" sz="1100" dirty="0"/>
                    </a:p>
                  </a:txBody>
                  <a:tcPr marL="91434" marR="91434" marT="45711" marB="4571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dirty="0"/>
                        <a:t>DC - 100 Hz</a:t>
                      </a:r>
                      <a:endParaRPr lang="zh-CN" altLang="en-US" sz="1100" dirty="0"/>
                    </a:p>
                  </a:txBody>
                  <a:tcPr marL="91434" marR="91434" marT="45711" marB="45711"/>
                </a:tc>
                <a:extLst>
                  <a:ext uri="{0D108BD9-81ED-4DB2-BD59-A6C34878D82A}">
                    <a16:rowId xmlns:a16="http://schemas.microsoft.com/office/drawing/2014/main" val="10007"/>
                  </a:ext>
                </a:extLst>
              </a:tr>
              <a:tr h="277173">
                <a:tc>
                  <a:txBody>
                    <a:bodyPr/>
                    <a:lstStyle/>
                    <a:p>
                      <a:pPr algn="ctr"/>
                      <a:r>
                        <a:rPr lang="en-US" altLang="zh-CN" sz="1100" dirty="0"/>
                        <a:t>ALS</a:t>
                      </a:r>
                      <a:endParaRPr lang="zh-CN" altLang="en-US" sz="1100" dirty="0"/>
                    </a:p>
                  </a:txBody>
                  <a:tcPr marL="91434" marR="91434" marT="45711" marB="45711"/>
                </a:tc>
                <a:tc>
                  <a:txBody>
                    <a:bodyPr/>
                    <a:lstStyle/>
                    <a:p>
                      <a:pPr algn="ctr"/>
                      <a:r>
                        <a:rPr lang="en-US" altLang="zh-CN" sz="1100" dirty="0"/>
                        <a:t>Slow + Fast</a:t>
                      </a:r>
                      <a:endParaRPr lang="zh-CN" altLang="en-US" sz="1100" dirty="0"/>
                    </a:p>
                  </a:txBody>
                  <a:tcPr marL="91434" marR="91434" marT="45711" marB="4571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dirty="0"/>
                        <a:t>DC - 60 Hz</a:t>
                      </a:r>
                      <a:endParaRPr lang="zh-CN" altLang="en-US" sz="1100" dirty="0"/>
                    </a:p>
                  </a:txBody>
                  <a:tcPr marL="91434" marR="91434" marT="45711" marB="45711"/>
                </a:tc>
                <a:extLst>
                  <a:ext uri="{0D108BD9-81ED-4DB2-BD59-A6C34878D82A}">
                    <a16:rowId xmlns:a16="http://schemas.microsoft.com/office/drawing/2014/main" val="10008"/>
                  </a:ext>
                </a:extLst>
              </a:tr>
              <a:tr h="277173">
                <a:tc>
                  <a:txBody>
                    <a:bodyPr/>
                    <a:lstStyle/>
                    <a:p>
                      <a:pPr algn="ctr"/>
                      <a:r>
                        <a:rPr lang="en-US" altLang="zh-CN" sz="1100" dirty="0"/>
                        <a:t>APS</a:t>
                      </a:r>
                      <a:endParaRPr lang="zh-CN" altLang="en-US" sz="1100" dirty="0"/>
                    </a:p>
                  </a:txBody>
                  <a:tcPr marL="91434" marR="91434" marT="45711" marB="45711"/>
                </a:tc>
                <a:tc>
                  <a:txBody>
                    <a:bodyPr/>
                    <a:lstStyle/>
                    <a:p>
                      <a:pPr algn="ctr"/>
                      <a:r>
                        <a:rPr lang="en-US" altLang="zh-CN" sz="1100" dirty="0"/>
                        <a:t>Slow + Fast</a:t>
                      </a:r>
                      <a:endParaRPr lang="zh-CN" altLang="en-US" sz="1100" dirty="0"/>
                    </a:p>
                  </a:txBody>
                  <a:tcPr marL="91434" marR="91434" marT="45711" marB="45711"/>
                </a:tc>
                <a:tc>
                  <a:txBody>
                    <a:bodyPr/>
                    <a:lstStyle/>
                    <a:p>
                      <a:pPr algn="ctr"/>
                      <a:r>
                        <a:rPr lang="en-US" altLang="zh-CN" sz="1100" dirty="0"/>
                        <a:t>DC - 100 Hz</a:t>
                      </a:r>
                      <a:endParaRPr lang="zh-CN" altLang="en-US" sz="1100" dirty="0"/>
                    </a:p>
                  </a:txBody>
                  <a:tcPr marL="91434" marR="91434" marT="45711" marB="45711"/>
                </a:tc>
                <a:extLst>
                  <a:ext uri="{0D108BD9-81ED-4DB2-BD59-A6C34878D82A}">
                    <a16:rowId xmlns:a16="http://schemas.microsoft.com/office/drawing/2014/main" val="10009"/>
                  </a:ext>
                </a:extLst>
              </a:tr>
              <a:tr h="252535">
                <a:tc>
                  <a:txBody>
                    <a:bodyPr/>
                    <a:lstStyle/>
                    <a:p>
                      <a:pPr algn="ctr"/>
                      <a:r>
                        <a:rPr lang="en-US" altLang="zh-CN" sz="1100" dirty="0"/>
                        <a:t>TPS</a:t>
                      </a:r>
                      <a:endParaRPr lang="zh-CN" altLang="en-US" sz="1100" dirty="0"/>
                    </a:p>
                  </a:txBody>
                  <a:tcPr marL="91434" marR="91434" marT="45711" marB="45711"/>
                </a:tc>
                <a:tc>
                  <a:txBody>
                    <a:bodyPr/>
                    <a:lstStyle/>
                    <a:p>
                      <a:pPr algn="ctr"/>
                      <a:r>
                        <a:rPr lang="en-US" altLang="zh-CN" sz="1100" dirty="0"/>
                        <a:t>Fast</a:t>
                      </a:r>
                      <a:endParaRPr lang="zh-CN" altLang="en-US" sz="1100" dirty="0"/>
                    </a:p>
                  </a:txBody>
                  <a:tcPr marL="91434" marR="91434" marT="45711" marB="45711"/>
                </a:tc>
                <a:tc>
                  <a:txBody>
                    <a:bodyPr/>
                    <a:lstStyle/>
                    <a:p>
                      <a:pPr algn="ctr"/>
                      <a:r>
                        <a:rPr lang="en-US" altLang="zh-CN" sz="1100" dirty="0"/>
                        <a:t>DC</a:t>
                      </a:r>
                      <a:r>
                        <a:rPr lang="zh-CN" altLang="en-US" sz="1100" baseline="0" dirty="0"/>
                        <a:t> </a:t>
                      </a:r>
                      <a:r>
                        <a:rPr lang="en-US" altLang="zh-CN" sz="1100" baseline="0" dirty="0"/>
                        <a:t>– 100(v)/60(h) Hz</a:t>
                      </a:r>
                      <a:endParaRPr lang="en-US" altLang="zh-CN" sz="1100" dirty="0"/>
                    </a:p>
                  </a:txBody>
                  <a:tcPr marL="91434" marR="91434" marT="45711" marB="45711"/>
                </a:tc>
                <a:extLst>
                  <a:ext uri="{0D108BD9-81ED-4DB2-BD59-A6C34878D82A}">
                    <a16:rowId xmlns:a16="http://schemas.microsoft.com/office/drawing/2014/main" val="10010"/>
                  </a:ext>
                </a:extLst>
              </a:tr>
              <a:tr h="285505">
                <a:tc>
                  <a:txBody>
                    <a:bodyPr/>
                    <a:lstStyle/>
                    <a:p>
                      <a:pPr algn="ctr"/>
                      <a:r>
                        <a:rPr lang="en-US" altLang="zh-CN" sz="1100" dirty="0"/>
                        <a:t>NSLS II</a:t>
                      </a:r>
                      <a:endParaRPr lang="zh-CN" altLang="en-US" sz="1100" dirty="0"/>
                    </a:p>
                  </a:txBody>
                  <a:tcPr marL="91434" marR="91434" marT="45711" marB="4571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baseline="0" dirty="0"/>
                        <a:t>Fast </a:t>
                      </a:r>
                      <a:r>
                        <a:rPr lang="zh-CN" altLang="en-US" sz="1100" baseline="0" dirty="0"/>
                        <a:t>（</a:t>
                      </a:r>
                      <a:r>
                        <a:rPr lang="en-US" altLang="zh-CN" sz="1100" baseline="0" dirty="0"/>
                        <a:t>+ SC</a:t>
                      </a:r>
                      <a:r>
                        <a:rPr lang="zh-CN" altLang="en-US" sz="1100" baseline="0" dirty="0"/>
                        <a:t>）</a:t>
                      </a:r>
                      <a:endParaRPr lang="en-US" altLang="zh-CN" sz="1100" baseline="0" dirty="0"/>
                    </a:p>
                  </a:txBody>
                  <a:tcPr marL="91434" marR="91434" marT="45711" marB="45711"/>
                </a:tc>
                <a:tc>
                  <a:txBody>
                    <a:bodyPr/>
                    <a:lstStyle/>
                    <a:p>
                      <a:pPr algn="ctr"/>
                      <a:r>
                        <a:rPr lang="en-US" altLang="zh-CN" sz="1100" dirty="0"/>
                        <a:t>DC - 250 Hz</a:t>
                      </a:r>
                      <a:endParaRPr lang="zh-CN" altLang="en-US" sz="1100" dirty="0"/>
                    </a:p>
                  </a:txBody>
                  <a:tcPr marL="91434" marR="91434" marT="45711" marB="45711"/>
                </a:tc>
                <a:extLst>
                  <a:ext uri="{0D108BD9-81ED-4DB2-BD59-A6C34878D82A}">
                    <a16:rowId xmlns:a16="http://schemas.microsoft.com/office/drawing/2014/main" val="10011"/>
                  </a:ext>
                </a:extLst>
              </a:tr>
              <a:tr h="277173">
                <a:tc>
                  <a:txBody>
                    <a:bodyPr/>
                    <a:lstStyle/>
                    <a:p>
                      <a:pPr algn="ctr"/>
                      <a:r>
                        <a:rPr lang="en-US" altLang="zh-CN" sz="1100" dirty="0"/>
                        <a:t>SOLEIL</a:t>
                      </a:r>
                      <a:endParaRPr lang="zh-CN" altLang="en-US" sz="1100" dirty="0"/>
                    </a:p>
                  </a:txBody>
                  <a:tcPr marL="91434" marR="91434" marT="45711" marB="45711"/>
                </a:tc>
                <a:tc>
                  <a:txBody>
                    <a:bodyPr/>
                    <a:lstStyle/>
                    <a:p>
                      <a:pPr algn="ctr"/>
                      <a:r>
                        <a:rPr lang="en-US" altLang="zh-CN" sz="1100" dirty="0"/>
                        <a:t>Slow</a:t>
                      </a:r>
                      <a:r>
                        <a:rPr lang="en-US" altLang="zh-CN" sz="1100" baseline="0" dirty="0"/>
                        <a:t> + Fast</a:t>
                      </a:r>
                      <a:endParaRPr lang="zh-CN" altLang="en-US" sz="1100" dirty="0"/>
                    </a:p>
                  </a:txBody>
                  <a:tcPr marL="91434" marR="91434" marT="45711" marB="4571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dirty="0"/>
                        <a:t>DC - 250 Hz</a:t>
                      </a:r>
                      <a:endParaRPr lang="zh-CN" altLang="en-US" sz="1100" dirty="0"/>
                    </a:p>
                  </a:txBody>
                  <a:tcPr marL="91434" marR="91434" marT="45711" marB="45711"/>
                </a:tc>
                <a:extLst>
                  <a:ext uri="{0D108BD9-81ED-4DB2-BD59-A6C34878D82A}">
                    <a16:rowId xmlns:a16="http://schemas.microsoft.com/office/drawing/2014/main" val="10012"/>
                  </a:ext>
                </a:extLst>
              </a:tr>
              <a:tr h="285505">
                <a:tc>
                  <a:txBody>
                    <a:bodyPr/>
                    <a:lstStyle/>
                    <a:p>
                      <a:pPr algn="ctr"/>
                      <a:r>
                        <a:rPr lang="en-US" altLang="zh-CN" sz="1100" dirty="0"/>
                        <a:t>SSRF</a:t>
                      </a:r>
                      <a:endParaRPr lang="zh-CN" altLang="en-US" sz="1100" dirty="0"/>
                    </a:p>
                  </a:txBody>
                  <a:tcPr marL="91434" marR="91434" marT="45711" marB="45711"/>
                </a:tc>
                <a:tc>
                  <a:txBody>
                    <a:bodyPr/>
                    <a:lstStyle/>
                    <a:p>
                      <a:pPr algn="ctr"/>
                      <a:r>
                        <a:rPr lang="en-US" altLang="zh-CN" sz="1100" dirty="0"/>
                        <a:t>Slow + Fast</a:t>
                      </a:r>
                      <a:endParaRPr lang="zh-CN" altLang="en-US" sz="1100" dirty="0"/>
                    </a:p>
                  </a:txBody>
                  <a:tcPr marL="91434" marR="91434" marT="45711" marB="45711"/>
                </a:tc>
                <a:tc>
                  <a:txBody>
                    <a:bodyPr/>
                    <a:lstStyle/>
                    <a:p>
                      <a:pPr algn="ctr"/>
                      <a:r>
                        <a:rPr lang="en-US" altLang="zh-CN" sz="1100" dirty="0"/>
                        <a:t>DC - 100 Hz</a:t>
                      </a:r>
                      <a:endParaRPr lang="zh-CN" altLang="en-US" sz="1100" dirty="0"/>
                    </a:p>
                  </a:txBody>
                  <a:tcPr marL="91434" marR="91434" marT="45711" marB="45711"/>
                </a:tc>
                <a:extLst>
                  <a:ext uri="{0D108BD9-81ED-4DB2-BD59-A6C34878D82A}">
                    <a16:rowId xmlns:a16="http://schemas.microsoft.com/office/drawing/2014/main" val="10013"/>
                  </a:ext>
                </a:extLst>
              </a:tr>
            </a:tbl>
          </a:graphicData>
        </a:graphic>
      </p:graphicFrame>
      <p:graphicFrame>
        <p:nvGraphicFramePr>
          <p:cNvPr id="12" name="内容占位符 3">
            <a:extLst>
              <a:ext uri="{FF2B5EF4-FFF2-40B4-BE49-F238E27FC236}">
                <a16:creationId xmlns:a16="http://schemas.microsoft.com/office/drawing/2014/main" id="{61F2EF82-E567-489A-9FA5-C980C0FE1309}"/>
              </a:ext>
            </a:extLst>
          </p:cNvPr>
          <p:cNvGraphicFramePr>
            <a:graphicFrameLocks/>
          </p:cNvGraphicFramePr>
          <p:nvPr/>
        </p:nvGraphicFramePr>
        <p:xfrm>
          <a:off x="4396191" y="818686"/>
          <a:ext cx="3681010" cy="1751323"/>
        </p:xfrm>
        <a:graphic>
          <a:graphicData uri="http://schemas.openxmlformats.org/drawingml/2006/table">
            <a:tbl>
              <a:tblPr firstRow="1" bandRow="1">
                <a:tableStyleId>{5C22544A-7EE6-4342-B048-85BDC9FD1C3A}</a:tableStyleId>
              </a:tblPr>
              <a:tblGrid>
                <a:gridCol w="1370706">
                  <a:extLst>
                    <a:ext uri="{9D8B030D-6E8A-4147-A177-3AD203B41FA5}">
                      <a16:colId xmlns:a16="http://schemas.microsoft.com/office/drawing/2014/main" val="20000"/>
                    </a:ext>
                  </a:extLst>
                </a:gridCol>
                <a:gridCol w="1074021">
                  <a:extLst>
                    <a:ext uri="{9D8B030D-6E8A-4147-A177-3AD203B41FA5}">
                      <a16:colId xmlns:a16="http://schemas.microsoft.com/office/drawing/2014/main" val="20001"/>
                    </a:ext>
                  </a:extLst>
                </a:gridCol>
                <a:gridCol w="1236283">
                  <a:extLst>
                    <a:ext uri="{9D8B030D-6E8A-4147-A177-3AD203B41FA5}">
                      <a16:colId xmlns:a16="http://schemas.microsoft.com/office/drawing/2014/main" val="20002"/>
                    </a:ext>
                  </a:extLst>
                </a:gridCol>
              </a:tblGrid>
              <a:tr h="311109">
                <a:tc>
                  <a:txBody>
                    <a:bodyPr/>
                    <a:lstStyle/>
                    <a:p>
                      <a:pPr algn="ctr"/>
                      <a:r>
                        <a:rPr lang="en-US" altLang="zh-CN" sz="1100" dirty="0"/>
                        <a:t>Fourth-generation</a:t>
                      </a:r>
                      <a:endParaRPr lang="zh-CN" altLang="en-US" sz="1100" dirty="0"/>
                    </a:p>
                  </a:txBody>
                  <a:tcPr marL="91445" marR="91445" marT="45733" marB="45733"/>
                </a:tc>
                <a:tc>
                  <a:txBody>
                    <a:bodyPr/>
                    <a:lstStyle/>
                    <a:p>
                      <a:pPr algn="ctr"/>
                      <a:r>
                        <a:rPr lang="en-US" altLang="zh-CN" sz="1100" dirty="0"/>
                        <a:t>Feedback</a:t>
                      </a:r>
                      <a:endParaRPr lang="zh-CN" altLang="en-US" sz="1100" dirty="0"/>
                    </a:p>
                  </a:txBody>
                  <a:tcPr marL="91445" marR="91445" marT="45733" marB="45733"/>
                </a:tc>
                <a:tc>
                  <a:txBody>
                    <a:bodyPr/>
                    <a:lstStyle/>
                    <a:p>
                      <a:pPr algn="ctr"/>
                      <a:r>
                        <a:rPr lang="en-US" altLang="zh-CN" sz="1100" dirty="0"/>
                        <a:t>Bandwidth</a:t>
                      </a:r>
                      <a:endParaRPr lang="zh-CN" altLang="en-US" sz="1100" dirty="0"/>
                    </a:p>
                  </a:txBody>
                  <a:tcPr marL="91445" marR="91445" marT="45733" marB="45733"/>
                </a:tc>
                <a:extLst>
                  <a:ext uri="{0D108BD9-81ED-4DB2-BD59-A6C34878D82A}">
                    <a16:rowId xmlns:a16="http://schemas.microsoft.com/office/drawing/2014/main" val="10000"/>
                  </a:ext>
                </a:extLst>
              </a:tr>
              <a:tr h="388349">
                <a:tc>
                  <a:txBody>
                    <a:bodyPr/>
                    <a:lstStyle/>
                    <a:p>
                      <a:pPr algn="ctr"/>
                      <a:r>
                        <a:rPr lang="en-US" altLang="zh-CN" sz="1100" dirty="0"/>
                        <a:t>APS-U</a:t>
                      </a:r>
                      <a:r>
                        <a:rPr lang="zh-CN" altLang="en-US" sz="1100" dirty="0"/>
                        <a:t>*</a:t>
                      </a:r>
                    </a:p>
                  </a:txBody>
                  <a:tcPr marL="91445" marR="91445" marT="45733" marB="45733"/>
                </a:tc>
                <a:tc>
                  <a:txBody>
                    <a:bodyPr/>
                    <a:lstStyle/>
                    <a:p>
                      <a:pPr algn="ctr"/>
                      <a:r>
                        <a:rPr lang="en-US" altLang="zh-CN" sz="1100" dirty="0"/>
                        <a:t>Fast + Slow</a:t>
                      </a:r>
                      <a:endParaRPr lang="zh-CN" altLang="en-US" sz="1100" dirty="0"/>
                    </a:p>
                  </a:txBody>
                  <a:tcPr marL="91445" marR="91445" marT="45733" marB="45733"/>
                </a:tc>
                <a:tc>
                  <a:txBody>
                    <a:bodyPr/>
                    <a:lstStyle/>
                    <a:p>
                      <a:pPr algn="ctr"/>
                      <a:r>
                        <a:rPr lang="en-US" altLang="zh-CN" sz="1100" dirty="0"/>
                        <a:t>1 kHz</a:t>
                      </a:r>
                      <a:endParaRPr lang="zh-CN" altLang="en-US" sz="1100" dirty="0"/>
                    </a:p>
                  </a:txBody>
                  <a:tcPr marL="91445" marR="91445" marT="45733" marB="45733"/>
                </a:tc>
                <a:extLst>
                  <a:ext uri="{0D108BD9-81ED-4DB2-BD59-A6C34878D82A}">
                    <a16:rowId xmlns:a16="http://schemas.microsoft.com/office/drawing/2014/main" val="10001"/>
                  </a:ext>
                </a:extLst>
              </a:tr>
              <a:tr h="311109">
                <a:tc>
                  <a:txBody>
                    <a:bodyPr/>
                    <a:lstStyle/>
                    <a:p>
                      <a:pPr algn="ctr"/>
                      <a:r>
                        <a:rPr lang="en-US" altLang="zh-CN" sz="1100" dirty="0"/>
                        <a:t>Sirius</a:t>
                      </a:r>
                      <a:endParaRPr lang="zh-CN" altLang="en-US" sz="1100" baseline="30000" dirty="0"/>
                    </a:p>
                  </a:txBody>
                  <a:tcPr marL="91445" marR="91445" marT="45733" marB="45733"/>
                </a:tc>
                <a:tc>
                  <a:txBody>
                    <a:bodyPr/>
                    <a:lstStyle/>
                    <a:p>
                      <a:pPr algn="ctr"/>
                      <a:r>
                        <a:rPr lang="en-US" altLang="zh-CN" sz="1100" dirty="0"/>
                        <a:t>Fast + Slow</a:t>
                      </a:r>
                      <a:endParaRPr lang="zh-CN" altLang="en-US" sz="1100" dirty="0"/>
                    </a:p>
                  </a:txBody>
                  <a:tcPr marL="91445" marR="91445" marT="45733" marB="45733"/>
                </a:tc>
                <a:tc>
                  <a:txBody>
                    <a:bodyPr/>
                    <a:lstStyle/>
                    <a:p>
                      <a:pPr algn="ctr"/>
                      <a:r>
                        <a:rPr lang="en-US" altLang="zh-CN" sz="1100" dirty="0"/>
                        <a:t>DC-1 kHz</a:t>
                      </a:r>
                      <a:endParaRPr lang="zh-CN" altLang="en-US" sz="1100" dirty="0"/>
                    </a:p>
                  </a:txBody>
                  <a:tcPr marL="91445" marR="91445" marT="45733" marB="45733"/>
                </a:tc>
                <a:extLst>
                  <a:ext uri="{0D108BD9-81ED-4DB2-BD59-A6C34878D82A}">
                    <a16:rowId xmlns:a16="http://schemas.microsoft.com/office/drawing/2014/main" val="10002"/>
                  </a:ext>
                </a:extLst>
              </a:tr>
              <a:tr h="352407">
                <a:tc>
                  <a:txBody>
                    <a:bodyPr/>
                    <a:lstStyle/>
                    <a:p>
                      <a:pPr algn="ctr"/>
                      <a:r>
                        <a:rPr lang="en-US" altLang="zh-CN" sz="1100" dirty="0"/>
                        <a:t>ESRF-EBS</a:t>
                      </a:r>
                      <a:endParaRPr lang="zh-CN" altLang="en-US" sz="1100" baseline="30000" dirty="0"/>
                    </a:p>
                  </a:txBody>
                  <a:tcPr marL="91445" marR="91445" marT="45733" marB="45733"/>
                </a:tc>
                <a:tc>
                  <a:txBody>
                    <a:bodyPr/>
                    <a:lstStyle/>
                    <a:p>
                      <a:pPr algn="ctr"/>
                      <a:r>
                        <a:rPr lang="en-US" altLang="zh-CN" sz="1100" dirty="0"/>
                        <a:t>Fast + Slow</a:t>
                      </a:r>
                      <a:endParaRPr lang="zh-CN" altLang="en-US" sz="1100" dirty="0"/>
                    </a:p>
                  </a:txBody>
                  <a:tcPr marL="91445" marR="91445" marT="45733" marB="4573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dirty="0"/>
                        <a:t>DC - 150</a:t>
                      </a:r>
                      <a:r>
                        <a:rPr lang="en-US" altLang="zh-CN" sz="1100" baseline="0" dirty="0"/>
                        <a:t> Hz</a:t>
                      </a:r>
                      <a:endParaRPr lang="zh-CN" altLang="en-US" sz="1100" dirty="0"/>
                    </a:p>
                  </a:txBody>
                  <a:tcPr marL="91445" marR="91445" marT="45733" marB="45733"/>
                </a:tc>
                <a:extLst>
                  <a:ext uri="{0D108BD9-81ED-4DB2-BD59-A6C34878D82A}">
                    <a16:rowId xmlns:a16="http://schemas.microsoft.com/office/drawing/2014/main" val="10003"/>
                  </a:ext>
                </a:extLst>
              </a:tr>
              <a:tr h="388349">
                <a:tc>
                  <a:txBody>
                    <a:bodyPr/>
                    <a:lstStyle/>
                    <a:p>
                      <a:pPr algn="ctr"/>
                      <a:r>
                        <a:rPr lang="en-US" altLang="zh-CN" sz="1100" dirty="0"/>
                        <a:t>MAX IV</a:t>
                      </a:r>
                      <a:endParaRPr lang="en-US" altLang="zh-CN" sz="1100" baseline="30000" dirty="0"/>
                    </a:p>
                  </a:txBody>
                  <a:tcPr marL="91445" marR="91445" marT="45733" marB="4573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100" dirty="0"/>
                        <a:t>Slow</a:t>
                      </a:r>
                      <a:endParaRPr lang="zh-CN" altLang="en-US" sz="1100" dirty="0"/>
                    </a:p>
                  </a:txBody>
                  <a:tcPr marL="91445" marR="91445" marT="45733" marB="45733"/>
                </a:tc>
                <a:tc>
                  <a:txBody>
                    <a:bodyPr/>
                    <a:lstStyle/>
                    <a:p>
                      <a:pPr algn="ctr"/>
                      <a:r>
                        <a:rPr lang="en-US" altLang="zh-CN" sz="1100" dirty="0"/>
                        <a:t>-</a:t>
                      </a:r>
                      <a:endParaRPr lang="zh-CN" altLang="en-US" sz="1100" dirty="0"/>
                    </a:p>
                  </a:txBody>
                  <a:tcPr marL="91445" marR="91445" marT="45733" marB="45733"/>
                </a:tc>
                <a:extLst>
                  <a:ext uri="{0D108BD9-81ED-4DB2-BD59-A6C34878D82A}">
                    <a16:rowId xmlns:a16="http://schemas.microsoft.com/office/drawing/2014/main" val="10004"/>
                  </a:ext>
                </a:extLst>
              </a:tr>
            </a:tbl>
          </a:graphicData>
        </a:graphic>
      </p:graphicFrame>
      <p:sp>
        <p:nvSpPr>
          <p:cNvPr id="13" name="文本框 4">
            <a:extLst>
              <a:ext uri="{FF2B5EF4-FFF2-40B4-BE49-F238E27FC236}">
                <a16:creationId xmlns:a16="http://schemas.microsoft.com/office/drawing/2014/main" id="{722F2508-D49A-49AF-9CB2-1A2C015680FD}"/>
              </a:ext>
            </a:extLst>
          </p:cNvPr>
          <p:cNvSpPr txBox="1">
            <a:spLocks noChangeArrowheads="1"/>
          </p:cNvSpPr>
          <p:nvPr/>
        </p:nvSpPr>
        <p:spPr bwMode="auto">
          <a:xfrm>
            <a:off x="5492750" y="555682"/>
            <a:ext cx="4176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200" dirty="0">
                <a:solidFill>
                  <a:srgbClr val="0070C0"/>
                </a:solidFill>
              </a:rPr>
              <a:t>Based on Nicolas Hubert’s talk, DIPAC09</a:t>
            </a:r>
            <a:endParaRPr lang="zh-CN" altLang="en-US" sz="1200" dirty="0">
              <a:solidFill>
                <a:srgbClr val="0070C0"/>
              </a:solidFill>
            </a:endParaRPr>
          </a:p>
        </p:txBody>
      </p:sp>
    </p:spTree>
    <p:extLst>
      <p:ext uri="{BB962C8B-B14F-4D97-AF65-F5344CB8AC3E}">
        <p14:creationId xmlns:p14="http://schemas.microsoft.com/office/powerpoint/2010/main" val="2148230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0BA7F8-4EF3-4C4E-8340-A8DC94FE0DEB}"/>
              </a:ext>
            </a:extLst>
          </p:cNvPr>
          <p:cNvSpPr>
            <a:spLocks noGrp="1"/>
          </p:cNvSpPr>
          <p:nvPr>
            <p:ph type="title"/>
          </p:nvPr>
        </p:nvSpPr>
        <p:spPr/>
        <p:txBody>
          <a:bodyPr/>
          <a:lstStyle/>
          <a:p>
            <a:endParaRPr lang="zh-CN" altLang="en-US"/>
          </a:p>
        </p:txBody>
      </p:sp>
      <p:sp>
        <p:nvSpPr>
          <p:cNvPr id="3" name="文本占位符 2">
            <a:extLst>
              <a:ext uri="{FF2B5EF4-FFF2-40B4-BE49-F238E27FC236}">
                <a16:creationId xmlns:a16="http://schemas.microsoft.com/office/drawing/2014/main" id="{14E7E421-CE9E-4370-B0B6-DBB8E8907A39}"/>
              </a:ext>
            </a:extLst>
          </p:cNvPr>
          <p:cNvSpPr>
            <a:spLocks noGrp="1"/>
          </p:cNvSpPr>
          <p:nvPr>
            <p:ph type="body" sz="quarter" idx="10"/>
          </p:nvPr>
        </p:nvSpPr>
        <p:spPr>
          <a:xfrm>
            <a:off x="1858428" y="2080163"/>
            <a:ext cx="622456" cy="421872"/>
          </a:xfrm>
        </p:spPr>
        <p:txBody>
          <a:bodyPr/>
          <a:lstStyle/>
          <a:p>
            <a:r>
              <a:rPr lang="en-US" altLang="zh-CN" dirty="0"/>
              <a:t>2</a:t>
            </a:r>
            <a:endParaRPr lang="zh-CN" altLang="en-US" dirty="0"/>
          </a:p>
        </p:txBody>
      </p:sp>
      <p:sp>
        <p:nvSpPr>
          <p:cNvPr id="4" name="文本占位符 3">
            <a:extLst>
              <a:ext uri="{FF2B5EF4-FFF2-40B4-BE49-F238E27FC236}">
                <a16:creationId xmlns:a16="http://schemas.microsoft.com/office/drawing/2014/main" id="{9DE97AB3-1F62-4281-ADDE-B9F8A71AF0CD}"/>
              </a:ext>
            </a:extLst>
          </p:cNvPr>
          <p:cNvSpPr>
            <a:spLocks noGrp="1"/>
          </p:cNvSpPr>
          <p:nvPr>
            <p:ph type="body" sz="quarter" idx="11"/>
          </p:nvPr>
        </p:nvSpPr>
        <p:spPr>
          <a:xfrm>
            <a:off x="2491290" y="2080162"/>
            <a:ext cx="4813553" cy="421871"/>
          </a:xfrm>
        </p:spPr>
        <p:txBody>
          <a:bodyPr/>
          <a:lstStyle/>
          <a:p>
            <a:r>
              <a:rPr lang="en-US" altLang="zh-CN" dirty="0"/>
              <a:t>Fast orbit feedback and related simulation</a:t>
            </a:r>
            <a:endParaRPr lang="zh-CN" altLang="en-US" dirty="0"/>
          </a:p>
        </p:txBody>
      </p:sp>
    </p:spTree>
    <p:extLst>
      <p:ext uri="{BB962C8B-B14F-4D97-AF65-F5344CB8AC3E}">
        <p14:creationId xmlns:p14="http://schemas.microsoft.com/office/powerpoint/2010/main" val="1309158450"/>
      </p:ext>
    </p:extLst>
  </p:cSld>
  <p:clrMapOvr>
    <a:masterClrMapping/>
  </p:clrMapOvr>
</p:sld>
</file>

<file path=ppt/theme/theme1.xml><?xml version="1.0" encoding="utf-8"?>
<a:theme xmlns:a="http://schemas.openxmlformats.org/drawingml/2006/main" name="HEPS-PPT主题-V5-蓝色">
  <a:themeElements>
    <a:clrScheme name="框架">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HEPSTF">
      <a:majorFont>
        <a:latin typeface="Times New Roman"/>
        <a:ea typeface="微软雅黑"/>
        <a:cs typeface=""/>
      </a:majorFont>
      <a:minorFont>
        <a:latin typeface="Calibri"/>
        <a:ea typeface="微软雅黑"/>
        <a:cs typeface=""/>
      </a:minorFont>
    </a:fontScheme>
    <a:fmtScheme name="框架">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HEPS-PPT主题-V5-蓝色" id="{6C636641-4C2C-4680-9355-58EDE5677CA7}" vid="{4E11FAF6-8F1B-49B9-8FA3-DD707ABD7909}"/>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HEPS-PPT主题-V5-蓝色</Template>
  <TotalTime>20443</TotalTime>
  <Words>693</Words>
  <Application>Microsoft Office PowerPoint</Application>
  <PresentationFormat>自定义</PresentationFormat>
  <Paragraphs>151</Paragraphs>
  <Slides>23</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23</vt:i4>
      </vt:variant>
    </vt:vector>
  </HeadingPairs>
  <TitlesOfParts>
    <vt:vector size="37" baseType="lpstr">
      <vt:lpstr>-apple-system</vt:lpstr>
      <vt:lpstr>CMR10</vt:lpstr>
      <vt:lpstr>Monotype Sorts</vt:lpstr>
      <vt:lpstr>等线</vt:lpstr>
      <vt:lpstr>黑体</vt:lpstr>
      <vt:lpstr>宋体</vt:lpstr>
      <vt:lpstr>微软雅黑</vt:lpstr>
      <vt:lpstr>Arial</vt:lpstr>
      <vt:lpstr>Calibri</vt:lpstr>
      <vt:lpstr>Cambria Math</vt:lpstr>
      <vt:lpstr>Times New Roman</vt:lpstr>
      <vt:lpstr>Wingdings</vt:lpstr>
      <vt:lpstr>Wingdings 2</vt:lpstr>
      <vt:lpstr>HEPS-PPT主题-V5-蓝色</vt:lpstr>
      <vt:lpstr>Design of the Fast Orbit Feedback of HEPS</vt:lpstr>
      <vt:lpstr>Main content</vt:lpstr>
      <vt:lpstr>PowerPoint 演示文稿</vt:lpstr>
      <vt:lpstr>PowerPoint 演示文稿</vt:lpstr>
      <vt:lpstr>The fourth-generation light source</vt:lpstr>
      <vt:lpstr>The fourth-generation light source</vt:lpstr>
      <vt:lpstr>The fourth-generation light source</vt:lpstr>
      <vt:lpstr>FOFB of the light sources in the world</vt:lpstr>
      <vt:lpstr>PowerPoint 演示文稿</vt:lpstr>
      <vt:lpstr>FOFB system</vt:lpstr>
      <vt:lpstr>Fast corrector and power supply</vt:lpstr>
      <vt:lpstr>Fast corrector and power supply</vt:lpstr>
      <vt:lpstr>Fast corrector and power supply</vt:lpstr>
      <vt:lpstr>Vacuum chamber</vt:lpstr>
      <vt:lpstr>Feedback Control loop</vt:lpstr>
      <vt:lpstr>Feedback Control loop</vt:lpstr>
      <vt:lpstr>Simulation procedure</vt:lpstr>
      <vt:lpstr>Time domain simulation</vt:lpstr>
      <vt:lpstr>Time domain simulation</vt:lpstr>
      <vt:lpstr>The impact of noises</vt:lpstr>
      <vt:lpstr>PowerPoint 演示文稿</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苑梦尧</dc:creator>
  <cp:lastModifiedBy>huangxy</cp:lastModifiedBy>
  <cp:revision>783</cp:revision>
  <dcterms:created xsi:type="dcterms:W3CDTF">2023-03-22T12:32:58Z</dcterms:created>
  <dcterms:modified xsi:type="dcterms:W3CDTF">2024-09-14T02:57:26Z</dcterms:modified>
</cp:coreProperties>
</file>