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7.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8.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0.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1.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3.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4.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5.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6.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7.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8.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9.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0.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1.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52.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3.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4.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5.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573" r:id="rId2"/>
    <p:sldMasterId id="2147484609" r:id="rId3"/>
    <p:sldMasterId id="2147484633" r:id="rId4"/>
    <p:sldMasterId id="2147484645" r:id="rId5"/>
    <p:sldMasterId id="2147484995" r:id="rId6"/>
    <p:sldMasterId id="2147485105" r:id="rId7"/>
    <p:sldMasterId id="2147485118" r:id="rId8"/>
    <p:sldMasterId id="2147485130" r:id="rId9"/>
    <p:sldMasterId id="2147485166" r:id="rId10"/>
    <p:sldMasterId id="2147485505" r:id="rId11"/>
    <p:sldMasterId id="2147485517" r:id="rId12"/>
    <p:sldMasterId id="2147485530" r:id="rId13"/>
    <p:sldMasterId id="2147486004" r:id="rId14"/>
    <p:sldMasterId id="2147486101" r:id="rId15"/>
    <p:sldMasterId id="2147486113" r:id="rId16"/>
    <p:sldMasterId id="2147486125" r:id="rId17"/>
    <p:sldMasterId id="2147486137" r:id="rId18"/>
    <p:sldMasterId id="2147486149" r:id="rId19"/>
    <p:sldMasterId id="2147486173" r:id="rId20"/>
    <p:sldMasterId id="2147486197" r:id="rId21"/>
    <p:sldMasterId id="2147486221" r:id="rId22"/>
    <p:sldMasterId id="2147486257" r:id="rId23"/>
    <p:sldMasterId id="2147486269" r:id="rId24"/>
    <p:sldMasterId id="2147486318" r:id="rId25"/>
    <p:sldMasterId id="2147486330" r:id="rId26"/>
    <p:sldMasterId id="2147486356" r:id="rId27"/>
    <p:sldMasterId id="2147486380" r:id="rId28"/>
    <p:sldMasterId id="2147486392" r:id="rId29"/>
    <p:sldMasterId id="2147486416" r:id="rId30"/>
    <p:sldMasterId id="2147486490" r:id="rId31"/>
    <p:sldMasterId id="2147486502" r:id="rId32"/>
    <p:sldMasterId id="2147486563" r:id="rId33"/>
    <p:sldMasterId id="2147486612" r:id="rId34"/>
    <p:sldMasterId id="2147486636" r:id="rId35"/>
    <p:sldMasterId id="2147486672" r:id="rId36"/>
    <p:sldMasterId id="2147486684" r:id="rId37"/>
    <p:sldMasterId id="2147486737" r:id="rId38"/>
    <p:sldMasterId id="2147486749" r:id="rId39"/>
    <p:sldMasterId id="2147486761" r:id="rId40"/>
    <p:sldMasterId id="2147486773" r:id="rId41"/>
    <p:sldMasterId id="2147486785" r:id="rId42"/>
    <p:sldMasterId id="2147486797" r:id="rId43"/>
    <p:sldMasterId id="2147486809" r:id="rId44"/>
    <p:sldMasterId id="2147486845" r:id="rId45"/>
    <p:sldMasterId id="2147486857" r:id="rId46"/>
    <p:sldMasterId id="2147486869" r:id="rId47"/>
    <p:sldMasterId id="2147486885" r:id="rId48"/>
    <p:sldMasterId id="2147486897" r:id="rId49"/>
    <p:sldMasterId id="2147486909" r:id="rId50"/>
    <p:sldMasterId id="2147486921" r:id="rId51"/>
    <p:sldMasterId id="2147486934" r:id="rId52"/>
    <p:sldMasterId id="2147486946" r:id="rId53"/>
    <p:sldMasterId id="2147486960" r:id="rId54"/>
    <p:sldMasterId id="2147486972" r:id="rId55"/>
    <p:sldMasterId id="2147486984" r:id="rId56"/>
  </p:sldMasterIdLst>
  <p:notesMasterIdLst>
    <p:notesMasterId r:id="rId186"/>
  </p:notesMasterIdLst>
  <p:sldIdLst>
    <p:sldId id="39219" r:id="rId57"/>
    <p:sldId id="39313" r:id="rId58"/>
    <p:sldId id="39358" r:id="rId59"/>
    <p:sldId id="39366" r:id="rId60"/>
    <p:sldId id="266" r:id="rId61"/>
    <p:sldId id="39333" r:id="rId62"/>
    <p:sldId id="39353" r:id="rId63"/>
    <p:sldId id="39152" r:id="rId64"/>
    <p:sldId id="39129" r:id="rId65"/>
    <p:sldId id="39263" r:id="rId66"/>
    <p:sldId id="39297" r:id="rId67"/>
    <p:sldId id="259" r:id="rId68"/>
    <p:sldId id="39287" r:id="rId69"/>
    <p:sldId id="39154" r:id="rId70"/>
    <p:sldId id="39150" r:id="rId71"/>
    <p:sldId id="38702" r:id="rId72"/>
    <p:sldId id="38882" r:id="rId73"/>
    <p:sldId id="39272" r:id="rId74"/>
    <p:sldId id="263" r:id="rId75"/>
    <p:sldId id="38885" r:id="rId76"/>
    <p:sldId id="39156" r:id="rId77"/>
    <p:sldId id="39345" r:id="rId78"/>
    <p:sldId id="39298" r:id="rId79"/>
    <p:sldId id="39296" r:id="rId80"/>
    <p:sldId id="39359" r:id="rId81"/>
    <p:sldId id="39346" r:id="rId82"/>
    <p:sldId id="39307" r:id="rId83"/>
    <p:sldId id="4917" r:id="rId84"/>
    <p:sldId id="39348" r:id="rId85"/>
    <p:sldId id="39360" r:id="rId86"/>
    <p:sldId id="39347" r:id="rId87"/>
    <p:sldId id="39335" r:id="rId88"/>
    <p:sldId id="39357" r:id="rId89"/>
    <p:sldId id="39326" r:id="rId90"/>
    <p:sldId id="39324" r:id="rId91"/>
    <p:sldId id="39361" r:id="rId92"/>
    <p:sldId id="39362" r:id="rId93"/>
    <p:sldId id="39323" r:id="rId94"/>
    <p:sldId id="39317" r:id="rId95"/>
    <p:sldId id="39368" r:id="rId96"/>
    <p:sldId id="430" r:id="rId97"/>
    <p:sldId id="39344" r:id="rId98"/>
    <p:sldId id="39364" r:id="rId99"/>
    <p:sldId id="39337" r:id="rId100"/>
    <p:sldId id="39319" r:id="rId101"/>
    <p:sldId id="480" r:id="rId102"/>
    <p:sldId id="39336" r:id="rId103"/>
    <p:sldId id="39322" r:id="rId104"/>
    <p:sldId id="5251" r:id="rId105"/>
    <p:sldId id="4548" r:id="rId106"/>
    <p:sldId id="38817" r:id="rId107"/>
    <p:sldId id="39365" r:id="rId108"/>
    <p:sldId id="38819" r:id="rId109"/>
    <p:sldId id="39257" r:id="rId110"/>
    <p:sldId id="39299" r:id="rId111"/>
    <p:sldId id="972" r:id="rId112"/>
    <p:sldId id="38821" r:id="rId113"/>
    <p:sldId id="4517" r:id="rId114"/>
    <p:sldId id="4057" r:id="rId115"/>
    <p:sldId id="39327" r:id="rId116"/>
    <p:sldId id="38820" r:id="rId117"/>
    <p:sldId id="39292" r:id="rId118"/>
    <p:sldId id="39201" r:id="rId119"/>
    <p:sldId id="39369" r:id="rId120"/>
    <p:sldId id="39302" r:id="rId121"/>
    <p:sldId id="39303" r:id="rId122"/>
    <p:sldId id="39100" r:id="rId123"/>
    <p:sldId id="39279" r:id="rId124"/>
    <p:sldId id="39070" r:id="rId125"/>
    <p:sldId id="39280" r:id="rId126"/>
    <p:sldId id="39226" r:id="rId127"/>
    <p:sldId id="39227" r:id="rId128"/>
    <p:sldId id="38681" r:id="rId129"/>
    <p:sldId id="39329" r:id="rId130"/>
    <p:sldId id="39250" r:id="rId131"/>
    <p:sldId id="38814" r:id="rId132"/>
    <p:sldId id="39282" r:id="rId133"/>
    <p:sldId id="39283" r:id="rId134"/>
    <p:sldId id="5652" r:id="rId135"/>
    <p:sldId id="39330" r:id="rId136"/>
    <p:sldId id="39371" r:id="rId137"/>
    <p:sldId id="39372" r:id="rId138"/>
    <p:sldId id="38833" r:id="rId139"/>
    <p:sldId id="39132" r:id="rId140"/>
    <p:sldId id="260" r:id="rId141"/>
    <p:sldId id="38551" r:id="rId142"/>
    <p:sldId id="39309" r:id="rId143"/>
    <p:sldId id="39089" r:id="rId144"/>
    <p:sldId id="39258" r:id="rId145"/>
    <p:sldId id="267" r:id="rId146"/>
    <p:sldId id="38724" r:id="rId147"/>
    <p:sldId id="274" r:id="rId148"/>
    <p:sldId id="39293" r:id="rId149"/>
    <p:sldId id="39310" r:id="rId150"/>
    <p:sldId id="38888" r:id="rId151"/>
    <p:sldId id="641" r:id="rId152"/>
    <p:sldId id="4940" r:id="rId153"/>
    <p:sldId id="39311" r:id="rId154"/>
    <p:sldId id="5088" r:id="rId155"/>
    <p:sldId id="5224" r:id="rId156"/>
    <p:sldId id="5238" r:id="rId157"/>
    <p:sldId id="4719" r:id="rId158"/>
    <p:sldId id="38998" r:id="rId159"/>
    <p:sldId id="38795" r:id="rId160"/>
    <p:sldId id="38832" r:id="rId161"/>
    <p:sldId id="39312" r:id="rId162"/>
    <p:sldId id="39331" r:id="rId163"/>
    <p:sldId id="256" r:id="rId164"/>
    <p:sldId id="39367" r:id="rId165"/>
    <p:sldId id="1173" r:id="rId166"/>
    <p:sldId id="39332" r:id="rId167"/>
    <p:sldId id="264" r:id="rId168"/>
    <p:sldId id="39320" r:id="rId169"/>
    <p:sldId id="39321" r:id="rId170"/>
    <p:sldId id="39363" r:id="rId171"/>
    <p:sldId id="1195" r:id="rId172"/>
    <p:sldId id="39370" r:id="rId173"/>
    <p:sldId id="39290" r:id="rId174"/>
    <p:sldId id="39291" r:id="rId175"/>
    <p:sldId id="39328" r:id="rId176"/>
    <p:sldId id="38848" r:id="rId177"/>
    <p:sldId id="5421" r:id="rId178"/>
    <p:sldId id="39375" r:id="rId179"/>
    <p:sldId id="39376" r:id="rId180"/>
    <p:sldId id="261" r:id="rId181"/>
    <p:sldId id="262" r:id="rId182"/>
    <p:sldId id="258" r:id="rId183"/>
    <p:sldId id="39373" r:id="rId184"/>
    <p:sldId id="39374" r:id="rId185"/>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4DBDE6"/>
    <a:srgbClr val="AA17B4"/>
    <a:srgbClr val="0432FF"/>
    <a:srgbClr val="0BF2F9"/>
    <a:srgbClr val="09B5F8"/>
    <a:srgbClr val="0BF1F8"/>
    <a:srgbClr val="0FFFFF"/>
    <a:srgbClr val="E591B8"/>
    <a:srgbClr val="58BDD1"/>
    <a:srgbClr val="0607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7248"/>
  </p:normalViewPr>
  <p:slideViewPr>
    <p:cSldViewPr>
      <p:cViewPr varScale="1">
        <p:scale>
          <a:sx n="99" d="100"/>
          <a:sy n="99" d="100"/>
        </p:scale>
        <p:origin x="108" y="7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7.xml"/><Relationship Id="rId68" Type="http://schemas.openxmlformats.org/officeDocument/2006/relationships/slide" Target="slides/slide12.xml"/><Relationship Id="rId84" Type="http://schemas.openxmlformats.org/officeDocument/2006/relationships/slide" Target="slides/slide28.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38" Type="http://schemas.openxmlformats.org/officeDocument/2006/relationships/slide" Target="slides/slide82.xml"/><Relationship Id="rId154" Type="http://schemas.openxmlformats.org/officeDocument/2006/relationships/slide" Target="slides/slide98.xml"/><Relationship Id="rId159" Type="http://schemas.openxmlformats.org/officeDocument/2006/relationships/slide" Target="slides/slide103.xml"/><Relationship Id="rId175" Type="http://schemas.openxmlformats.org/officeDocument/2006/relationships/slide" Target="slides/slide119.xml"/><Relationship Id="rId170" Type="http://schemas.openxmlformats.org/officeDocument/2006/relationships/slide" Target="slides/slide114.xml"/><Relationship Id="rId16" Type="http://schemas.openxmlformats.org/officeDocument/2006/relationships/slideMaster" Target="slideMasters/slideMaster16.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2.xml"/><Relationship Id="rId74" Type="http://schemas.openxmlformats.org/officeDocument/2006/relationships/slide" Target="slides/slide18.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28" Type="http://schemas.openxmlformats.org/officeDocument/2006/relationships/slide" Target="slides/slide72.xml"/><Relationship Id="rId144" Type="http://schemas.openxmlformats.org/officeDocument/2006/relationships/slide" Target="slides/slide88.xml"/><Relationship Id="rId149"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34.xml"/><Relationship Id="rId95" Type="http://schemas.openxmlformats.org/officeDocument/2006/relationships/slide" Target="slides/slide39.xml"/><Relationship Id="rId160" Type="http://schemas.openxmlformats.org/officeDocument/2006/relationships/slide" Target="slides/slide104.xml"/><Relationship Id="rId165" Type="http://schemas.openxmlformats.org/officeDocument/2006/relationships/slide" Target="slides/slide109.xml"/><Relationship Id="rId181" Type="http://schemas.openxmlformats.org/officeDocument/2006/relationships/slide" Target="slides/slide125.xml"/><Relationship Id="rId186"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8.xml"/><Relationship Id="rId69" Type="http://schemas.openxmlformats.org/officeDocument/2006/relationships/slide" Target="slides/slide13.xml"/><Relationship Id="rId113" Type="http://schemas.openxmlformats.org/officeDocument/2006/relationships/slide" Target="slides/slide57.xml"/><Relationship Id="rId118" Type="http://schemas.openxmlformats.org/officeDocument/2006/relationships/slide" Target="slides/slide62.xml"/><Relationship Id="rId134" Type="http://schemas.openxmlformats.org/officeDocument/2006/relationships/slide" Target="slides/slide78.xml"/><Relationship Id="rId139" Type="http://schemas.openxmlformats.org/officeDocument/2006/relationships/slide" Target="slides/slide83.xml"/><Relationship Id="rId80" Type="http://schemas.openxmlformats.org/officeDocument/2006/relationships/slide" Target="slides/slide24.xml"/><Relationship Id="rId85" Type="http://schemas.openxmlformats.org/officeDocument/2006/relationships/slide" Target="slides/slide29.xml"/><Relationship Id="rId150" Type="http://schemas.openxmlformats.org/officeDocument/2006/relationships/slide" Target="slides/slide94.xml"/><Relationship Id="rId155" Type="http://schemas.openxmlformats.org/officeDocument/2006/relationships/slide" Target="slides/slide99.xml"/><Relationship Id="rId171" Type="http://schemas.openxmlformats.org/officeDocument/2006/relationships/slide" Target="slides/slide115.xml"/><Relationship Id="rId176" Type="http://schemas.openxmlformats.org/officeDocument/2006/relationships/slide" Target="slides/slide12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08" Type="http://schemas.openxmlformats.org/officeDocument/2006/relationships/slide" Target="slides/slide52.xml"/><Relationship Id="rId124" Type="http://schemas.openxmlformats.org/officeDocument/2006/relationships/slide" Target="slides/slide68.xml"/><Relationship Id="rId129" Type="http://schemas.openxmlformats.org/officeDocument/2006/relationships/slide" Target="slides/slide73.xml"/><Relationship Id="rId54" Type="http://schemas.openxmlformats.org/officeDocument/2006/relationships/slideMaster" Target="slideMasters/slideMaster54.xml"/><Relationship Id="rId70" Type="http://schemas.openxmlformats.org/officeDocument/2006/relationships/slide" Target="slides/slide14.xml"/><Relationship Id="rId75" Type="http://schemas.openxmlformats.org/officeDocument/2006/relationships/slide" Target="slides/slide19.xml"/><Relationship Id="rId91" Type="http://schemas.openxmlformats.org/officeDocument/2006/relationships/slide" Target="slides/slide35.xml"/><Relationship Id="rId96" Type="http://schemas.openxmlformats.org/officeDocument/2006/relationships/slide" Target="slides/slide40.xml"/><Relationship Id="rId140" Type="http://schemas.openxmlformats.org/officeDocument/2006/relationships/slide" Target="slides/slide84.xml"/><Relationship Id="rId145" Type="http://schemas.openxmlformats.org/officeDocument/2006/relationships/slide" Target="slides/slide89.xml"/><Relationship Id="rId161" Type="http://schemas.openxmlformats.org/officeDocument/2006/relationships/slide" Target="slides/slide105.xml"/><Relationship Id="rId166" Type="http://schemas.openxmlformats.org/officeDocument/2006/relationships/slide" Target="slides/slide110.xml"/><Relationship Id="rId182" Type="http://schemas.openxmlformats.org/officeDocument/2006/relationships/slide" Target="slides/slide126.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119" Type="http://schemas.openxmlformats.org/officeDocument/2006/relationships/slide" Target="slides/slide63.xml"/><Relationship Id="rId44" Type="http://schemas.openxmlformats.org/officeDocument/2006/relationships/slideMaster" Target="slideMasters/slideMaster44.xml"/><Relationship Id="rId60" Type="http://schemas.openxmlformats.org/officeDocument/2006/relationships/slide" Target="slides/slide4.xml"/><Relationship Id="rId65" Type="http://schemas.openxmlformats.org/officeDocument/2006/relationships/slide" Target="slides/slide9.xml"/><Relationship Id="rId81" Type="http://schemas.openxmlformats.org/officeDocument/2006/relationships/slide" Target="slides/slide25.xml"/><Relationship Id="rId86" Type="http://schemas.openxmlformats.org/officeDocument/2006/relationships/slide" Target="slides/slide30.xml"/><Relationship Id="rId130" Type="http://schemas.openxmlformats.org/officeDocument/2006/relationships/slide" Target="slides/slide74.xml"/><Relationship Id="rId135" Type="http://schemas.openxmlformats.org/officeDocument/2006/relationships/slide" Target="slides/slide79.xml"/><Relationship Id="rId151" Type="http://schemas.openxmlformats.org/officeDocument/2006/relationships/slide" Target="slides/slide95.xml"/><Relationship Id="rId156" Type="http://schemas.openxmlformats.org/officeDocument/2006/relationships/slide" Target="slides/slide100.xml"/><Relationship Id="rId177" Type="http://schemas.openxmlformats.org/officeDocument/2006/relationships/slide" Target="slides/slide121.xml"/><Relationship Id="rId172" Type="http://schemas.openxmlformats.org/officeDocument/2006/relationships/slide" Target="slides/slide1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slide" Target="slides/slide64.xml"/><Relationship Id="rId125" Type="http://schemas.openxmlformats.org/officeDocument/2006/relationships/slide" Target="slides/slide69.xml"/><Relationship Id="rId141" Type="http://schemas.openxmlformats.org/officeDocument/2006/relationships/slide" Target="slides/slide85.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162" Type="http://schemas.openxmlformats.org/officeDocument/2006/relationships/slide" Target="slides/slide106.xml"/><Relationship Id="rId183" Type="http://schemas.openxmlformats.org/officeDocument/2006/relationships/slide" Target="slides/slide12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 Id="rId131" Type="http://schemas.openxmlformats.org/officeDocument/2006/relationships/slide" Target="slides/slide75.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52" Type="http://schemas.openxmlformats.org/officeDocument/2006/relationships/slide" Target="slides/slide96.xml"/><Relationship Id="rId173" Type="http://schemas.openxmlformats.org/officeDocument/2006/relationships/slide" Target="slides/slide11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79" Type="http://schemas.openxmlformats.org/officeDocument/2006/relationships/slide" Target="slides/slide123.xml"/><Relationship Id="rId19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78" Type="http://schemas.openxmlformats.org/officeDocument/2006/relationships/slide" Target="slides/slide22.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48" Type="http://schemas.openxmlformats.org/officeDocument/2006/relationships/slide" Target="slides/slide92.xml"/><Relationship Id="rId164" Type="http://schemas.openxmlformats.org/officeDocument/2006/relationships/slide" Target="slides/slide108.xml"/><Relationship Id="rId169" Type="http://schemas.openxmlformats.org/officeDocument/2006/relationships/slide" Target="slides/slide113.xml"/><Relationship Id="rId185" Type="http://schemas.openxmlformats.org/officeDocument/2006/relationships/slide" Target="slides/slide1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522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5221"/>
          </a:xfrm>
          <a:prstGeom prst="rect">
            <a:avLst/>
          </a:prstGeom>
        </p:spPr>
        <p:txBody>
          <a:bodyPr vert="horz" lIns="91440" tIns="45720" rIns="91440" bIns="45720" rtlCol="0"/>
          <a:lstStyle>
            <a:lvl1pPr algn="r">
              <a:defRPr sz="1200"/>
            </a:lvl1pPr>
          </a:lstStyle>
          <a:p>
            <a:fld id="{C03B6C9D-DC59-4E7C-8DAB-CCB10A0F7A93}" type="datetimeFigureOut">
              <a:rPr lang="en-GB" smtClean="0"/>
              <a:t>09/12/2024</a:t>
            </a:fld>
            <a:endParaRPr lang="en-GB"/>
          </a:p>
        </p:txBody>
      </p:sp>
      <p:sp>
        <p:nvSpPr>
          <p:cNvPr id="4" name="Slide Image Placeholder 3"/>
          <p:cNvSpPr>
            <a:spLocks noGrp="1" noRot="1" noChangeAspect="1"/>
          </p:cNvSpPr>
          <p:nvPr>
            <p:ph type="sldImg" idx="2"/>
          </p:nvPr>
        </p:nvSpPr>
        <p:spPr>
          <a:xfrm>
            <a:off x="439738" y="1235075"/>
            <a:ext cx="5918200"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1" y="4750625"/>
            <a:ext cx="5438775" cy="38887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7442"/>
            <a:ext cx="2946400" cy="49522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377442"/>
            <a:ext cx="2946400" cy="495221"/>
          </a:xfrm>
          <a:prstGeom prst="rect">
            <a:avLst/>
          </a:prstGeom>
        </p:spPr>
        <p:txBody>
          <a:bodyPr vert="horz" lIns="91440" tIns="45720" rIns="91440" bIns="45720" rtlCol="0" anchor="b"/>
          <a:lstStyle>
            <a:lvl1pPr algn="r">
              <a:defRPr sz="1200"/>
            </a:lvl1pPr>
          </a:lstStyle>
          <a:p>
            <a:fld id="{2BE7538B-E378-406F-AAC4-DB2889F9CDE1}" type="slidenum">
              <a:rPr lang="en-GB" smtClean="0"/>
              <a:t>‹#›</a:t>
            </a:fld>
            <a:endParaRPr lang="en-GB"/>
          </a:p>
        </p:txBody>
      </p:sp>
    </p:spTree>
    <p:extLst>
      <p:ext uri="{BB962C8B-B14F-4D97-AF65-F5344CB8AC3E}">
        <p14:creationId xmlns:p14="http://schemas.microsoft.com/office/powerpoint/2010/main" val="2048530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Rot="1" noChangeAspect="1" noChangeArrowheads="1" noTextEdit="1"/>
          </p:cNvSpPr>
          <p:nvPr>
            <p:ph type="sldImg"/>
          </p:nvPr>
        </p:nvSpPr>
        <p:spPr>
          <a:xfrm>
            <a:off x="382588" y="685800"/>
            <a:ext cx="6094412" cy="3429000"/>
          </a:xfrm>
          <a:ln/>
        </p:spPr>
      </p:sp>
      <p:sp>
        <p:nvSpPr>
          <p:cNvPr id="828418"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22200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AF8CD-1CB9-0296-7B11-E86E9B1937D7}"/>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C1660EBB-10C8-34D6-C8B8-36D1815AF69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042498D7-F685-ABEC-37ED-07BC8A2FA3A7}"/>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E910DAA9-2EEB-DFB0-5D7E-E77E8F79827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2358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16AA-31A9-DFB8-9E91-09CD50F7C639}"/>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A65057A2-67FC-A6FE-7282-7A1B7E5D654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07943C0B-5227-CCE6-D337-AD4DEF317814}"/>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9FC3E448-8CD0-F5B3-312C-4BD3EB46EA90}"/>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39269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E2BDC-321F-BA03-9673-B3912EDB19B1}"/>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FF23F26B-FDEB-A055-7BEA-C8E1F0C42D1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250020D2-92A5-DFF2-F034-A45AC5EEDA28}"/>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8822E963-2670-7BE5-6AF2-7EE25E9DD8F6}"/>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99259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39B4A-5A52-1715-66A9-A418B9360360}"/>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31374060-78A5-EB4C-F84F-CAB85EFCB61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0141A39F-AEE0-801C-72B1-B00A92918B10}"/>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255DFBB1-D173-46D9-E38A-288DF22369E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8422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086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538B-E378-406F-AAC4-DB2889F9CDE1}" type="slidenum">
              <a:rPr lang="en-GB" smtClean="0"/>
              <a:t>41</a:t>
            </a:fld>
            <a:endParaRPr lang="en-GB"/>
          </a:p>
        </p:txBody>
      </p:sp>
    </p:spTree>
    <p:extLst>
      <p:ext uri="{BB962C8B-B14F-4D97-AF65-F5344CB8AC3E}">
        <p14:creationId xmlns:p14="http://schemas.microsoft.com/office/powerpoint/2010/main" val="1777478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7538B-E378-406F-AAC4-DB2889F9CDE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257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8E16-3C15-29CA-D273-231E0E96FF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0B6DE-0701-C94E-31CF-17B9442CC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F9BA8-E597-F1A0-CA76-30B6B244A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2A46DB-66F8-4979-8258-491DEF19A38B}"/>
              </a:ext>
            </a:extLst>
          </p:cNvPr>
          <p:cNvSpPr>
            <a:spLocks noGrp="1"/>
          </p:cNvSpPr>
          <p:nvPr>
            <p:ph type="sldNum" sz="quarter" idx="5"/>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5586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2"/>
          <p:cNvSpPr>
            <a:spLocks noGrp="1" noRot="1" noChangeAspect="1" noChangeArrowheads="1" noTextEdit="1"/>
          </p:cNvSpPr>
          <p:nvPr>
            <p:ph type="sldImg"/>
          </p:nvPr>
        </p:nvSpPr>
        <p:spPr>
          <a:xfrm>
            <a:off x="439738" y="1235075"/>
            <a:ext cx="5918200" cy="3330575"/>
          </a:xfrm>
          <a:ln/>
        </p:spPr>
      </p:sp>
      <p:sp>
        <p:nvSpPr>
          <p:cNvPr id="845826" name="Rectangle 3"/>
          <p:cNvSpPr>
            <a:spLocks noGrp="1" noChangeArrowheads="1"/>
          </p:cNvSpPr>
          <p:nvPr>
            <p:ph type="body" idx="1"/>
          </p:nvPr>
        </p:nvSpPr>
        <p:spPr>
          <a:xfrm>
            <a:off x="974725" y="4560888"/>
            <a:ext cx="5365750"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ＭＳ Ｐゴシック" charset="-128"/>
            </a:endParaRPr>
          </a:p>
        </p:txBody>
      </p:sp>
    </p:spTree>
    <p:extLst>
      <p:ext uri="{BB962C8B-B14F-4D97-AF65-F5344CB8AC3E}">
        <p14:creationId xmlns:p14="http://schemas.microsoft.com/office/powerpoint/2010/main" val="1903147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9FC7D-33B1-5790-D7C6-9C92033BD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0EEF0-357D-611E-C096-AF3F6278A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372A0-7C1E-4531-2ADB-08A98CA8A0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C9D531-9CCC-0839-7CBA-9B6FE406335D}"/>
              </a:ext>
            </a:extLst>
          </p:cNvPr>
          <p:cNvSpPr>
            <a:spLocks noGrp="1"/>
          </p:cNvSpPr>
          <p:nvPr>
            <p:ph type="sldNum" sz="quarter" idx="5"/>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0915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4" name="Rectangle 2"/>
          <p:cNvSpPr>
            <a:spLocks noGrp="1" noRot="1" noChangeAspect="1" noChangeArrowheads="1" noTextEdit="1"/>
          </p:cNvSpPr>
          <p:nvPr>
            <p:ph type="sldImg"/>
          </p:nvPr>
        </p:nvSpPr>
        <p:spPr>
          <a:xfrm>
            <a:off x="381000" y="685800"/>
            <a:ext cx="6096000" cy="3429000"/>
          </a:xfrm>
          <a:ln/>
        </p:spPr>
      </p:sp>
      <p:sp>
        <p:nvSpPr>
          <p:cNvPr id="1620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129578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8200" cy="33305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1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8A9A-1D47-077C-3EF9-9068CDE5B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4CEA7-1855-D723-1509-C9EF5C7248A1}"/>
              </a:ext>
            </a:extLst>
          </p:cNvPr>
          <p:cNvSpPr>
            <a:spLocks noGrp="1" noRot="1" noChangeAspect="1"/>
          </p:cNvSpPr>
          <p:nvPr>
            <p:ph type="sldImg"/>
          </p:nvPr>
        </p:nvSpPr>
        <p:spPr>
          <a:xfrm>
            <a:off x="725488" y="666750"/>
            <a:ext cx="5929312" cy="3335338"/>
          </a:xfrm>
        </p:spPr>
      </p:sp>
      <p:sp>
        <p:nvSpPr>
          <p:cNvPr id="3" name="Notes Placeholder 2">
            <a:extLst>
              <a:ext uri="{FF2B5EF4-FFF2-40B4-BE49-F238E27FC236}">
                <a16:creationId xmlns:a16="http://schemas.microsoft.com/office/drawing/2014/main" id="{C724ED36-0A45-3BB7-37E0-003F81C553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15309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C51940-D01F-7342-B581-F700B3D8FEE3}" type="slidenum">
              <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02114" name="Rectangle 2"/>
          <p:cNvSpPr>
            <a:spLocks noGrp="1" noRot="1" noChangeAspect="1" noChangeArrowheads="1" noTextEdit="1"/>
          </p:cNvSpPr>
          <p:nvPr>
            <p:ph type="sldImg"/>
          </p:nvPr>
        </p:nvSpPr>
        <p:spPr>
          <a:ln/>
        </p:spPr>
      </p:sp>
      <p:sp>
        <p:nvSpPr>
          <p:cNvPr id="38021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37627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1C190-21F1-3932-4DDD-F395D35C7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753B2-EDB8-F288-3436-12F2C043E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75BFC-062D-0EED-00A0-5FFF3543B5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D43637-48D4-79C5-3027-3FBE8367B22A}"/>
              </a:ext>
            </a:extLst>
          </p:cNvPr>
          <p:cNvSpPr>
            <a:spLocks noGrp="1"/>
          </p:cNvSpPr>
          <p:nvPr>
            <p:ph type="sldNum" sz="quarter" idx="5"/>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82437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3" tIns="48326" rIns="96653" bIns="48326" anchor="b"/>
          <a:lstStyle>
            <a:lvl1pPr defTabSz="966788">
              <a:defRPr sz="2800" b="1">
                <a:solidFill>
                  <a:srgbClr val="FF0C0F"/>
                </a:solidFill>
                <a:latin typeface="Arial" charset="0"/>
                <a:ea typeface="ＭＳ Ｐゴシック" charset="-128"/>
              </a:defRPr>
            </a:lvl1pPr>
            <a:lvl2pPr marL="742950" indent="-285750" defTabSz="966788">
              <a:defRPr sz="2800" b="1">
                <a:solidFill>
                  <a:srgbClr val="FF0C0F"/>
                </a:solidFill>
                <a:latin typeface="Arial" charset="0"/>
                <a:ea typeface="ＭＳ Ｐゴシック" charset="-128"/>
              </a:defRPr>
            </a:lvl2pPr>
            <a:lvl3pPr marL="1143000" indent="-228600" defTabSz="966788">
              <a:defRPr sz="2800" b="1">
                <a:solidFill>
                  <a:srgbClr val="FF0C0F"/>
                </a:solidFill>
                <a:latin typeface="Arial" charset="0"/>
                <a:ea typeface="ＭＳ Ｐゴシック" charset="-128"/>
              </a:defRPr>
            </a:lvl3pPr>
            <a:lvl4pPr marL="1600200" indent="-228600" defTabSz="966788">
              <a:defRPr sz="2800" b="1">
                <a:solidFill>
                  <a:srgbClr val="FF0C0F"/>
                </a:solidFill>
                <a:latin typeface="Arial" charset="0"/>
                <a:ea typeface="ＭＳ Ｐゴシック" charset="-128"/>
              </a:defRPr>
            </a:lvl4pPr>
            <a:lvl5pPr marL="2057400" indent="-228600" defTabSz="966788">
              <a:defRPr sz="2800" b="1">
                <a:solidFill>
                  <a:srgbClr val="FF0C0F"/>
                </a:solidFill>
                <a:latin typeface="Arial" charset="0"/>
                <a:ea typeface="ＭＳ Ｐゴシック" charset="-128"/>
              </a:defRPr>
            </a:lvl5pPr>
            <a:lvl6pPr marL="2514600" indent="-228600" defTabSz="966788" eaLnBrk="0" fontAlgn="base" hangingPunct="0">
              <a:spcBef>
                <a:spcPct val="0"/>
              </a:spcBef>
              <a:spcAft>
                <a:spcPct val="0"/>
              </a:spcAft>
              <a:defRPr sz="2800" b="1">
                <a:solidFill>
                  <a:srgbClr val="FF0C0F"/>
                </a:solidFill>
                <a:latin typeface="Arial" charset="0"/>
                <a:ea typeface="ＭＳ Ｐゴシック" charset="-128"/>
              </a:defRPr>
            </a:lvl6pPr>
            <a:lvl7pPr marL="2971800" indent="-228600" defTabSz="966788" eaLnBrk="0" fontAlgn="base" hangingPunct="0">
              <a:spcBef>
                <a:spcPct val="0"/>
              </a:spcBef>
              <a:spcAft>
                <a:spcPct val="0"/>
              </a:spcAft>
              <a:defRPr sz="2800" b="1">
                <a:solidFill>
                  <a:srgbClr val="FF0C0F"/>
                </a:solidFill>
                <a:latin typeface="Arial" charset="0"/>
                <a:ea typeface="ＭＳ Ｐゴシック" charset="-128"/>
              </a:defRPr>
            </a:lvl7pPr>
            <a:lvl8pPr marL="3429000" indent="-228600" defTabSz="966788" eaLnBrk="0" fontAlgn="base" hangingPunct="0">
              <a:spcBef>
                <a:spcPct val="0"/>
              </a:spcBef>
              <a:spcAft>
                <a:spcPct val="0"/>
              </a:spcAft>
              <a:defRPr sz="2800" b="1">
                <a:solidFill>
                  <a:srgbClr val="FF0C0F"/>
                </a:solidFill>
                <a:latin typeface="Arial" charset="0"/>
                <a:ea typeface="ＭＳ Ｐゴシック" charset="-128"/>
              </a:defRPr>
            </a:lvl8pPr>
            <a:lvl9pPr marL="3886200" indent="-228600" defTabSz="966788" eaLnBrk="0" fontAlgn="base" hangingPunct="0">
              <a:spcBef>
                <a:spcPct val="0"/>
              </a:spcBef>
              <a:spcAft>
                <a:spcPct val="0"/>
              </a:spcAft>
              <a:defRPr sz="2800" b="1">
                <a:solidFill>
                  <a:srgbClr val="FF0C0F"/>
                </a:solidFill>
                <a:latin typeface="Arial" charset="0"/>
                <a:ea typeface="ＭＳ Ｐゴシック"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595BF26-7FCF-EF4D-9EC3-1C130FFE6669}" type="slidenum">
              <a:rPr kumimoji="0" lang="en-US" altLang="en-US" sz="13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3714"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17" tIns="48307" rIns="96617" bIns="48307" anchor="b"/>
          <a:lstStyle>
            <a:lvl1pPr defTabSz="966788">
              <a:defRPr sz="2800" b="1">
                <a:solidFill>
                  <a:srgbClr val="FF0C0F"/>
                </a:solidFill>
                <a:latin typeface="Arial" charset="0"/>
                <a:ea typeface="ＭＳ Ｐゴシック" charset="-128"/>
              </a:defRPr>
            </a:lvl1pPr>
            <a:lvl2pPr marL="742950" indent="-285750" defTabSz="966788">
              <a:defRPr sz="2800" b="1">
                <a:solidFill>
                  <a:srgbClr val="FF0C0F"/>
                </a:solidFill>
                <a:latin typeface="Arial" charset="0"/>
                <a:ea typeface="ＭＳ Ｐゴシック" charset="-128"/>
              </a:defRPr>
            </a:lvl2pPr>
            <a:lvl3pPr marL="1143000" indent="-228600" defTabSz="966788">
              <a:defRPr sz="2800" b="1">
                <a:solidFill>
                  <a:srgbClr val="FF0C0F"/>
                </a:solidFill>
                <a:latin typeface="Arial" charset="0"/>
                <a:ea typeface="ＭＳ Ｐゴシック" charset="-128"/>
              </a:defRPr>
            </a:lvl3pPr>
            <a:lvl4pPr marL="1600200" indent="-228600" defTabSz="966788">
              <a:defRPr sz="2800" b="1">
                <a:solidFill>
                  <a:srgbClr val="FF0C0F"/>
                </a:solidFill>
                <a:latin typeface="Arial" charset="0"/>
                <a:ea typeface="ＭＳ Ｐゴシック" charset="-128"/>
              </a:defRPr>
            </a:lvl4pPr>
            <a:lvl5pPr marL="2057400" indent="-228600" defTabSz="966788">
              <a:defRPr sz="2800" b="1">
                <a:solidFill>
                  <a:srgbClr val="FF0C0F"/>
                </a:solidFill>
                <a:latin typeface="Arial" charset="0"/>
                <a:ea typeface="ＭＳ Ｐゴシック" charset="-128"/>
              </a:defRPr>
            </a:lvl5pPr>
            <a:lvl6pPr marL="2514600" indent="-228600" defTabSz="966788" eaLnBrk="0" fontAlgn="base" hangingPunct="0">
              <a:spcBef>
                <a:spcPct val="0"/>
              </a:spcBef>
              <a:spcAft>
                <a:spcPct val="0"/>
              </a:spcAft>
              <a:defRPr sz="2800" b="1">
                <a:solidFill>
                  <a:srgbClr val="FF0C0F"/>
                </a:solidFill>
                <a:latin typeface="Arial" charset="0"/>
                <a:ea typeface="ＭＳ Ｐゴシック" charset="-128"/>
              </a:defRPr>
            </a:lvl6pPr>
            <a:lvl7pPr marL="2971800" indent="-228600" defTabSz="966788" eaLnBrk="0" fontAlgn="base" hangingPunct="0">
              <a:spcBef>
                <a:spcPct val="0"/>
              </a:spcBef>
              <a:spcAft>
                <a:spcPct val="0"/>
              </a:spcAft>
              <a:defRPr sz="2800" b="1">
                <a:solidFill>
                  <a:srgbClr val="FF0C0F"/>
                </a:solidFill>
                <a:latin typeface="Arial" charset="0"/>
                <a:ea typeface="ＭＳ Ｐゴシック" charset="-128"/>
              </a:defRPr>
            </a:lvl7pPr>
            <a:lvl8pPr marL="3429000" indent="-228600" defTabSz="966788" eaLnBrk="0" fontAlgn="base" hangingPunct="0">
              <a:spcBef>
                <a:spcPct val="0"/>
              </a:spcBef>
              <a:spcAft>
                <a:spcPct val="0"/>
              </a:spcAft>
              <a:defRPr sz="2800" b="1">
                <a:solidFill>
                  <a:srgbClr val="FF0C0F"/>
                </a:solidFill>
                <a:latin typeface="Arial" charset="0"/>
                <a:ea typeface="ＭＳ Ｐゴシック" charset="-128"/>
              </a:defRPr>
            </a:lvl8pPr>
            <a:lvl9pPr marL="3886200" indent="-228600" defTabSz="966788" eaLnBrk="0" fontAlgn="base" hangingPunct="0">
              <a:spcBef>
                <a:spcPct val="0"/>
              </a:spcBef>
              <a:spcAft>
                <a:spcPct val="0"/>
              </a:spcAft>
              <a:defRPr sz="2800" b="1">
                <a:solidFill>
                  <a:srgbClr val="FF0C0F"/>
                </a:solidFill>
                <a:latin typeface="Arial" charset="0"/>
                <a:ea typeface="ＭＳ Ｐゴシック"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9FC3D56A-47E4-0C42-BAE6-0094A3D426CD}" type="slidenum">
              <a:rPr kumimoji="0" lang="en-US" altLang="en-US" sz="13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3715" name="Rectangle 7"/>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310" tIns="48656" rIns="97310" bIns="48656" anchor="b"/>
          <a:lstStyle>
            <a:lvl1pPr defTabSz="971550">
              <a:defRPr sz="2800" b="1">
                <a:solidFill>
                  <a:srgbClr val="FF0C0F"/>
                </a:solidFill>
                <a:latin typeface="Arial" charset="0"/>
                <a:ea typeface="ＭＳ Ｐゴシック" charset="-128"/>
              </a:defRPr>
            </a:lvl1pPr>
            <a:lvl2pPr marL="742950" indent="-285750" defTabSz="971550">
              <a:defRPr sz="2800" b="1">
                <a:solidFill>
                  <a:srgbClr val="FF0C0F"/>
                </a:solidFill>
                <a:latin typeface="Arial" charset="0"/>
                <a:ea typeface="ＭＳ Ｐゴシック" charset="-128"/>
              </a:defRPr>
            </a:lvl2pPr>
            <a:lvl3pPr marL="1143000" indent="-228600" defTabSz="971550">
              <a:defRPr sz="2800" b="1">
                <a:solidFill>
                  <a:srgbClr val="FF0C0F"/>
                </a:solidFill>
                <a:latin typeface="Arial" charset="0"/>
                <a:ea typeface="ＭＳ Ｐゴシック" charset="-128"/>
              </a:defRPr>
            </a:lvl3pPr>
            <a:lvl4pPr marL="1600200" indent="-228600" defTabSz="971550">
              <a:defRPr sz="2800" b="1">
                <a:solidFill>
                  <a:srgbClr val="FF0C0F"/>
                </a:solidFill>
                <a:latin typeface="Arial" charset="0"/>
                <a:ea typeface="ＭＳ Ｐゴシック" charset="-128"/>
              </a:defRPr>
            </a:lvl4pPr>
            <a:lvl5pPr marL="2057400" indent="-228600" defTabSz="971550">
              <a:defRPr sz="2800" b="1">
                <a:solidFill>
                  <a:srgbClr val="FF0C0F"/>
                </a:solidFill>
                <a:latin typeface="Arial" charset="0"/>
                <a:ea typeface="ＭＳ Ｐゴシック" charset="-128"/>
              </a:defRPr>
            </a:lvl5pPr>
            <a:lvl6pPr marL="2514600" indent="-228600" defTabSz="971550" eaLnBrk="0" fontAlgn="base" hangingPunct="0">
              <a:spcBef>
                <a:spcPct val="0"/>
              </a:spcBef>
              <a:spcAft>
                <a:spcPct val="0"/>
              </a:spcAft>
              <a:defRPr sz="2800" b="1">
                <a:solidFill>
                  <a:srgbClr val="FF0C0F"/>
                </a:solidFill>
                <a:latin typeface="Arial" charset="0"/>
                <a:ea typeface="ＭＳ Ｐゴシック" charset="-128"/>
              </a:defRPr>
            </a:lvl6pPr>
            <a:lvl7pPr marL="2971800" indent="-228600" defTabSz="971550" eaLnBrk="0" fontAlgn="base" hangingPunct="0">
              <a:spcBef>
                <a:spcPct val="0"/>
              </a:spcBef>
              <a:spcAft>
                <a:spcPct val="0"/>
              </a:spcAft>
              <a:defRPr sz="2800" b="1">
                <a:solidFill>
                  <a:srgbClr val="FF0C0F"/>
                </a:solidFill>
                <a:latin typeface="Arial" charset="0"/>
                <a:ea typeface="ＭＳ Ｐゴシック" charset="-128"/>
              </a:defRPr>
            </a:lvl7pPr>
            <a:lvl8pPr marL="3429000" indent="-228600" defTabSz="971550" eaLnBrk="0" fontAlgn="base" hangingPunct="0">
              <a:spcBef>
                <a:spcPct val="0"/>
              </a:spcBef>
              <a:spcAft>
                <a:spcPct val="0"/>
              </a:spcAft>
              <a:defRPr sz="2800" b="1">
                <a:solidFill>
                  <a:srgbClr val="FF0C0F"/>
                </a:solidFill>
                <a:latin typeface="Arial" charset="0"/>
                <a:ea typeface="ＭＳ Ｐゴシック" charset="-128"/>
              </a:defRPr>
            </a:lvl8pPr>
            <a:lvl9pPr marL="3886200" indent="-228600" defTabSz="971550" eaLnBrk="0" fontAlgn="base" hangingPunct="0">
              <a:spcBef>
                <a:spcPct val="0"/>
              </a:spcBef>
              <a:spcAft>
                <a:spcPct val="0"/>
              </a:spcAft>
              <a:defRPr sz="2800" b="1">
                <a:solidFill>
                  <a:srgbClr val="FF0C0F"/>
                </a:solidFill>
                <a:latin typeface="Arial" charset="0"/>
                <a:ea typeface="ＭＳ Ｐゴシック" charset="-128"/>
              </a:defRPr>
            </a:lvl9pPr>
          </a:lstStyle>
          <a:p>
            <a:pPr marL="0" marR="0" lvl="0" indent="0" algn="r" defTabSz="971550" rtl="0" eaLnBrk="0" fontAlgn="base" latinLnBrk="0" hangingPunct="0">
              <a:lnSpc>
                <a:spcPct val="100000"/>
              </a:lnSpc>
              <a:spcBef>
                <a:spcPct val="0"/>
              </a:spcBef>
              <a:spcAft>
                <a:spcPct val="0"/>
              </a:spcAft>
              <a:buClrTx/>
              <a:buSzTx/>
              <a:buFontTx/>
              <a:buNone/>
              <a:tabLst/>
              <a:defRPr/>
            </a:pPr>
            <a:fld id="{534BC3E3-9130-7741-870E-F6CFA6002AE5}" type="slidenum">
              <a:rPr kumimoji="0" lang="en-US"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71550" rtl="0" eaLnBrk="0" fontAlgn="base" latinLnBrk="0" hangingPunct="0">
                <a:lnSpc>
                  <a:spcPct val="100000"/>
                </a:lnSpc>
                <a:spcBef>
                  <a:spcPct val="0"/>
                </a:spcBef>
                <a:spcAft>
                  <a:spcPct val="0"/>
                </a:spcAft>
                <a:buClrTx/>
                <a:buSzTx/>
                <a:buFontTx/>
                <a:buNone/>
                <a:tabLst/>
                <a:defRPr/>
              </a:pPr>
              <a:t>59</a:t>
            </a:fld>
            <a:endParaRPr kumimoji="0" lang="en-US" altLang="en-US"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83716" name="Rectangle 2"/>
          <p:cNvSpPr>
            <a:spLocks noGrp="1" noRot="1" noChangeAspect="1" noChangeArrowheads="1" noTextEdit="1"/>
          </p:cNvSpPr>
          <p:nvPr>
            <p:ph type="sldImg"/>
          </p:nvPr>
        </p:nvSpPr>
        <p:spPr>
          <a:xfrm>
            <a:off x="461963" y="722313"/>
            <a:ext cx="6396037" cy="3598862"/>
          </a:xfrm>
          <a:ln/>
        </p:spPr>
      </p:sp>
      <p:sp>
        <p:nvSpPr>
          <p:cNvPr id="883717" name="Rectangle 3"/>
          <p:cNvSpPr>
            <a:spLocks noGrp="1" noChangeArrowheads="1"/>
          </p:cNvSpPr>
          <p:nvPr>
            <p:ph type="body" idx="1"/>
          </p:nvPr>
        </p:nvSpPr>
        <p:spPr>
          <a:xfrm>
            <a:off x="974725" y="4559300"/>
            <a:ext cx="5365750" cy="43195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7310" tIns="48656" rIns="97310" bIns="48656"/>
          <a:lstStyle/>
          <a:p>
            <a:endParaRPr lang="en-US" altLang="en-US">
              <a:ea typeface="ＭＳ Ｐゴシック" charset="-128"/>
            </a:endParaRPr>
          </a:p>
        </p:txBody>
      </p:sp>
    </p:spTree>
    <p:extLst>
      <p:ext uri="{BB962C8B-B14F-4D97-AF65-F5344CB8AC3E}">
        <p14:creationId xmlns:p14="http://schemas.microsoft.com/office/powerpoint/2010/main" val="1457522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341012E5-93DF-A940-AF91-66A04EB6A9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72514" name="Rectangle 2"/>
          <p:cNvSpPr>
            <a:spLocks noGrp="1" noRot="1" noChangeAspect="1" noChangeArrowheads="1" noTextEdit="1"/>
          </p:cNvSpPr>
          <p:nvPr>
            <p:ph type="sldImg"/>
          </p:nvPr>
        </p:nvSpPr>
        <p:spPr>
          <a:xfrm>
            <a:off x="458788" y="720725"/>
            <a:ext cx="6400800" cy="3600450"/>
          </a:xfrm>
          <a:ln/>
          <a:extLst>
            <a:ext uri="{FAA26D3D-D897-4be2-8F04-BA451C77F1D7}">
              <ma14:placeholderFlag xmlns:ma14="http://schemas.microsoft.com/office/mac/drawingml/2011/main" xmlns="" val="1"/>
            </a:ext>
          </a:extLst>
        </p:spPr>
      </p:sp>
      <p:sp>
        <p:nvSpPr>
          <p:cNvPr id="1472515" name="Rectangle 3"/>
          <p:cNvSpPr>
            <a:spLocks noGrp="1" noChangeArrowheads="1"/>
          </p:cNvSpPr>
          <p:nvPr>
            <p:ph type="body" idx="1"/>
          </p:nvPr>
        </p:nvSpPr>
        <p:spPr>
          <a:xfrm>
            <a:off x="975693" y="4561226"/>
            <a:ext cx="5363817" cy="4318573"/>
          </a:xfrm>
        </p:spPr>
        <p:txBody>
          <a:bodyPr/>
          <a:lstStyle/>
          <a:p>
            <a:endParaRPr lang="en-US"/>
          </a:p>
        </p:txBody>
      </p:sp>
    </p:spTree>
    <p:extLst>
      <p:ext uri="{BB962C8B-B14F-4D97-AF65-F5344CB8AC3E}">
        <p14:creationId xmlns:p14="http://schemas.microsoft.com/office/powerpoint/2010/main" val="3222781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741DF-C614-ACD9-3D70-D41757457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743A9-8BDF-C75C-E7EC-96FD47EC8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7A4EC-E6A5-3946-0E2E-EF8480B414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EE93A1-7537-65A2-7BF8-01FD68AEEA66}"/>
              </a:ext>
            </a:extLst>
          </p:cNvPr>
          <p:cNvSpPr>
            <a:spLocks noGrp="1"/>
          </p:cNvSpPr>
          <p:nvPr>
            <p:ph type="sldNum" sz="quarter" idx="5"/>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87084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98816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8200" cy="3330575"/>
          </a:xfrm>
        </p:spPr>
      </p:sp>
      <p:sp>
        <p:nvSpPr>
          <p:cNvPr id="3" name="Notes Placeholder 2"/>
          <p:cNvSpPr>
            <a:spLocks noGrp="1"/>
          </p:cNvSpPr>
          <p:nvPr>
            <p:ph type="body" idx="1"/>
          </p:nvPr>
        </p:nvSpPr>
        <p:spPr/>
        <p:txBody>
          <a:bodyPr/>
          <a:lstStyle/>
          <a:p>
            <a:r>
              <a:rPr lang="en-US"/>
              <a:t>Match formula colors the lines. Remove green band</a:t>
            </a:r>
          </a:p>
        </p:txBody>
      </p:sp>
      <p:sp>
        <p:nvSpPr>
          <p:cNvPr id="4" name="Slide Number Placeholder 3"/>
          <p:cNvSpPr>
            <a:spLocks noGrp="1"/>
          </p:cNvSpPr>
          <p:nvPr>
            <p:ph type="sldNum" sz="quarter" idx="5"/>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58359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EA5D3-4ED8-0E83-5F7B-0D87E0336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A9062-0CAD-7DD5-BBCA-ACC518D33DC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6D94D8-9A49-F0AB-840D-4E5F02F108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12.5 years</a:t>
            </a:r>
          </a:p>
          <a:p>
            <a:endParaRPr lang="en-US" dirty="0"/>
          </a:p>
        </p:txBody>
      </p:sp>
      <p:sp>
        <p:nvSpPr>
          <p:cNvPr id="4" name="Slide Number Placeholder 3">
            <a:extLst>
              <a:ext uri="{FF2B5EF4-FFF2-40B4-BE49-F238E27FC236}">
                <a16:creationId xmlns:a16="http://schemas.microsoft.com/office/drawing/2014/main" id="{A466D513-73C6-0FBB-50FF-FD890E728F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0B220-67E5-4C4C-AC12-086F5FF2C2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932001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8200" cy="3330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7538B-E378-406F-AAC4-DB2889F9CDE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388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00"/>
              </a:solidFill>
              <a:effectLst/>
              <a:uLnTx/>
              <a:uFillTx/>
              <a:latin typeface="Calibri"/>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9605C-AE0B-46FF-BBCB-E64C17B64E35}"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061510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2390932-8DAA-8E45-8616-1E15AAB0BA7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722563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2390932-8DAA-8E45-8616-1E15AAB0BA7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924028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8200" cy="33305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18403-32CD-084E-B86F-31958BB1DA86}" type="slidenum">
              <a:rPr kumimoji="0" lang="en-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430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7CEF3-3700-7582-0033-C68337D23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89383-0BB1-4F12-1D17-B11DD12AEB0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3C461AF-149F-D242-8341-8512C9817B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84F63A-15C0-8DB4-8A56-64FDDA506EEE}"/>
              </a:ext>
            </a:extLst>
          </p:cNvPr>
          <p:cNvSpPr>
            <a:spLocks noGrp="1"/>
          </p:cNvSpPr>
          <p:nvPr>
            <p:ph type="sldNum" sz="quarter" idx="10"/>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40339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charset="0"/>
              <a:buChar char="•"/>
            </a:pPr>
            <a:endParaRPr lang="en-US" sz="1200" b="1">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49C4E-34A8-DE43-8BD3-7BE375A03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917217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5549605C-AE0B-46FF-BBCB-E64C17B64E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49984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FC8A8-472C-2A7E-0229-DDB957A76E2C}"/>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BF657FCE-267D-0789-9F7C-E2D9EC0990B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DA95D646-AFE7-1FA2-B49E-1E6F5D44A6E7}"/>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10C1DE7A-B134-BD8B-32B1-37CD314477D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67471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2390932-8DAA-8E45-8616-1E15AAB0BA7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350710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17FEC92B-90E3-C044-B849-BB3925CBE6BF}"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60690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9423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1387693" eaLnBrk="0" fontAlgn="base" hangingPunct="0">
              <a:spcBef>
                <a:spcPct val="30000"/>
              </a:spcBef>
              <a:spcAft>
                <a:spcPct val="0"/>
              </a:spcAft>
              <a:defRPr/>
            </a:pPr>
            <a:r>
              <a:rPr lang="en-US" sz="1800">
                <a:solidFill>
                  <a:srgbClr val="AC20AE"/>
                </a:solidFill>
              </a:rPr>
              <a:t>Helium</a:t>
            </a:r>
          </a:p>
          <a:p>
            <a:endParaRPr lang="en-US"/>
          </a:p>
        </p:txBody>
      </p:sp>
      <p:sp>
        <p:nvSpPr>
          <p:cNvPr id="4" name="Slide Number Placeholder 3"/>
          <p:cNvSpPr>
            <a:spLocks noGrp="1"/>
          </p:cNvSpPr>
          <p:nvPr>
            <p:ph type="sldNum" sz="quarter" idx="5"/>
          </p:nvPr>
        </p:nvSpPr>
        <p:spPr/>
        <p:txBody>
          <a:bodyPr/>
          <a:lstStyle/>
          <a:p>
            <a:pPr marL="0" marR="0" lvl="0" indent="0" algn="r" defTabSz="1467197" rtl="0" eaLnBrk="0" fontAlgn="base" latinLnBrk="0" hangingPunct="0">
              <a:lnSpc>
                <a:spcPct val="100000"/>
              </a:lnSpc>
              <a:spcBef>
                <a:spcPct val="0"/>
              </a:spcBef>
              <a:spcAft>
                <a:spcPct val="0"/>
              </a:spcAft>
              <a:buClrTx/>
              <a:buSzTx/>
              <a:buFontTx/>
              <a:buNone/>
              <a:tabLst/>
              <a:defRPr/>
            </a:pPr>
            <a:fld id="{21BE44F6-FD47-F546-BF54-C6FF01640BF1}" type="slidenum">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1467197" rtl="0" eaLnBrk="0" fontAlgn="base" latinLnBrk="0" hangingPunct="0">
                <a:lnSpc>
                  <a:spcPct val="100000"/>
                </a:lnSpc>
                <a:spcBef>
                  <a:spcPct val="0"/>
                </a:spcBef>
                <a:spcAft>
                  <a:spcPct val="0"/>
                </a:spcAft>
                <a:buClrTx/>
                <a:buSzTx/>
                <a:buFontTx/>
                <a:buNone/>
                <a:tabLst/>
                <a:defRPr/>
              </a:pPr>
              <a:t>104</a:t>
            </a:fld>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1640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0" fontAlgn="base" latinLnBrk="0" hangingPunct="0">
              <a:lnSpc>
                <a:spcPct val="100000"/>
              </a:lnSpc>
              <a:spcBef>
                <a:spcPct val="0"/>
              </a:spcBef>
              <a:spcAft>
                <a:spcPct val="0"/>
              </a:spcAft>
              <a:buClrTx/>
              <a:buSzTx/>
              <a:buFontTx/>
              <a:buNone/>
              <a:tabLst/>
              <a:defRPr/>
            </a:pPr>
            <a:fld id="{341012E5-93DF-A940-AF91-66A04EB6A9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72514" name="Rectangle 2"/>
          <p:cNvSpPr>
            <a:spLocks noGrp="1" noRot="1" noChangeAspect="1" noChangeArrowheads="1" noTextEdit="1"/>
          </p:cNvSpPr>
          <p:nvPr>
            <p:ph type="sldImg"/>
          </p:nvPr>
        </p:nvSpPr>
        <p:spPr>
          <a:xfrm>
            <a:off x="458788" y="720725"/>
            <a:ext cx="6400800" cy="3600450"/>
          </a:xfrm>
          <a:ln/>
          <a:extLst>
            <a:ext uri="{FAA26D3D-D897-4be2-8F04-BA451C77F1D7}">
              <ma14:placeholderFlag xmlns="" xmlns:ma14="http://schemas.microsoft.com/office/mac/drawingml/2011/main" val="1"/>
            </a:ext>
          </a:extLst>
        </p:spPr>
      </p:sp>
      <p:sp>
        <p:nvSpPr>
          <p:cNvPr id="1472515" name="Rectangle 3"/>
          <p:cNvSpPr>
            <a:spLocks noGrp="1" noChangeArrowheads="1"/>
          </p:cNvSpPr>
          <p:nvPr>
            <p:ph type="body" idx="1"/>
          </p:nvPr>
        </p:nvSpPr>
        <p:spPr>
          <a:xfrm>
            <a:off x="975693" y="4561226"/>
            <a:ext cx="5363817" cy="4318573"/>
          </a:xfrm>
        </p:spPr>
        <p:txBody>
          <a:bodyPr/>
          <a:lstStyle/>
          <a:p>
            <a:endParaRPr lang="en-US"/>
          </a:p>
        </p:txBody>
      </p:sp>
    </p:spTree>
    <p:extLst>
      <p:ext uri="{BB962C8B-B14F-4D97-AF65-F5344CB8AC3E}">
        <p14:creationId xmlns:p14="http://schemas.microsoft.com/office/powerpoint/2010/main" val="3222781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35BF6B88-388A-B444-A3BB-D9904A4AD2CB}"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20194" name="Rectangle 2"/>
          <p:cNvSpPr>
            <a:spLocks noGrp="1" noRot="1" noChangeAspect="1" noChangeArrowheads="1" noTextEdit="1"/>
          </p:cNvSpPr>
          <p:nvPr>
            <p:ph type="sldImg"/>
          </p:nvPr>
        </p:nvSpPr>
        <p:spPr>
          <a:xfrm>
            <a:off x="382588" y="685800"/>
            <a:ext cx="6096000" cy="3429000"/>
          </a:xfrm>
          <a:ln/>
        </p:spPr>
      </p:sp>
      <p:sp>
        <p:nvSpPr>
          <p:cNvPr id="520195" name="Rectangle 3"/>
          <p:cNvSpPr>
            <a:spLocks noGrp="1" noChangeArrowheads="1"/>
          </p:cNvSpPr>
          <p:nvPr>
            <p:ph type="body" idx="1"/>
          </p:nvPr>
        </p:nvSpPr>
        <p:spPr>
          <a:xfrm>
            <a:off x="914400" y="4343400"/>
            <a:ext cx="5029200" cy="41163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defTabSz="457200"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1204384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3767-C4D6-A4CA-9011-5D4B223A470A}"/>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A5B3C114-561E-5276-5A9C-46E9B474451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F663B327-7664-1360-65E3-2BAC66D1E204}"/>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C3E1B053-0BDD-9651-9649-18B8BDFCF82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9294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BESIII collected 10 B of J/psi and 2.7 B of psi’ </a:t>
            </a:r>
          </a:p>
          <a:p>
            <a:r>
              <a:rPr lang="en-US" dirty="0" err="1"/>
              <a:t>Charmonium</a:t>
            </a:r>
            <a:r>
              <a:rPr lang="en-US" dirty="0"/>
              <a:t> decays provide an ideal lab for glueballs.</a:t>
            </a:r>
          </a:p>
          <a:p>
            <a:r>
              <a:rPr lang="en-US" dirty="0"/>
              <a:t>They are gluon-rich</a:t>
            </a:r>
          </a:p>
          <a:p>
            <a:r>
              <a:rPr lang="en-US" altLang="zh-CN" dirty="0" err="1"/>
              <a:t>Charmonium</a:t>
            </a:r>
            <a:r>
              <a:rPr lang="en-US" altLang="zh-CN" dirty="0"/>
              <a:t> decays have provide Well defined initial and final states. With Kinematic constraints, Isospin and JPC filters. The analysis can be much more simplified with respect to hadronic reactions.</a:t>
            </a:r>
          </a:p>
          <a:p>
            <a:endParaRPr lang="en-US" altLang="zh-CN" dirty="0"/>
          </a:p>
          <a:p>
            <a:endParaRPr lang="en-US" dirty="0"/>
          </a:p>
          <a:p>
            <a:endParaRPr lang="en-US" dirty="0"/>
          </a:p>
          <a:p>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9A971-196F-46A1-8121-AFF1ABE6432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BE48-AC03-5AC3-8D12-75AE3B59BB99}"/>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C8C4C33E-861D-D967-C4C5-E959FA2A7F0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3EF23F36-293D-3B1E-271B-FE9B06C32154}"/>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DB964BF2-1805-1374-B662-A8C2C1BF49E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8872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8583B-C3AF-8263-31E3-E29E4ECB1D97}"/>
            </a:ext>
          </a:extLst>
        </p:cNvPr>
        <p:cNvGrpSpPr/>
        <p:nvPr/>
      </p:nvGrpSpPr>
      <p:grpSpPr>
        <a:xfrm>
          <a:off x="0" y="0"/>
          <a:ext cx="0" cy="0"/>
          <a:chOff x="0" y="0"/>
          <a:chExt cx="0" cy="0"/>
        </a:xfrm>
      </p:grpSpPr>
      <p:sp>
        <p:nvSpPr>
          <p:cNvPr id="520193" name="Rectangle 7">
            <a:extLst>
              <a:ext uri="{FF2B5EF4-FFF2-40B4-BE49-F238E27FC236}">
                <a16:creationId xmlns:a16="http://schemas.microsoft.com/office/drawing/2014/main" id="{8DB321AA-1B62-32C3-D05A-1B7051248B9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35BF6B88-388A-B444-A3BB-D9904A4AD2CB}"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20194" name="Rectangle 2">
            <a:extLst>
              <a:ext uri="{FF2B5EF4-FFF2-40B4-BE49-F238E27FC236}">
                <a16:creationId xmlns:a16="http://schemas.microsoft.com/office/drawing/2014/main" id="{F0ABC192-77EA-0559-EEC8-687100BA5DAC}"/>
              </a:ext>
            </a:extLst>
          </p:cNvPr>
          <p:cNvSpPr>
            <a:spLocks noGrp="1" noRot="1" noChangeAspect="1" noChangeArrowheads="1" noTextEdit="1"/>
          </p:cNvSpPr>
          <p:nvPr>
            <p:ph type="sldImg"/>
          </p:nvPr>
        </p:nvSpPr>
        <p:spPr>
          <a:xfrm>
            <a:off x="382588" y="685800"/>
            <a:ext cx="6096000" cy="3429000"/>
          </a:xfrm>
          <a:ln/>
        </p:spPr>
      </p:sp>
      <p:sp>
        <p:nvSpPr>
          <p:cNvPr id="520195" name="Rectangle 3">
            <a:extLst>
              <a:ext uri="{FF2B5EF4-FFF2-40B4-BE49-F238E27FC236}">
                <a16:creationId xmlns:a16="http://schemas.microsoft.com/office/drawing/2014/main" id="{97B5F285-AFB1-3905-F8E5-FF954912DB9D}"/>
              </a:ext>
            </a:extLst>
          </p:cNvPr>
          <p:cNvSpPr>
            <a:spLocks noGrp="1" noChangeArrowheads="1"/>
          </p:cNvSpPr>
          <p:nvPr>
            <p:ph type="body" idx="1"/>
          </p:nvPr>
        </p:nvSpPr>
        <p:spPr>
          <a:xfrm>
            <a:off x="914400" y="4343400"/>
            <a:ext cx="5029200" cy="41163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defTabSz="457200"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2790468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DD8F5-C891-0381-380E-19A34DE64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92DD9-4A52-DCD8-D346-4F8E240C320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4DC2A55-7D21-0190-55E6-75893C6B96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00"/>
              </a:solidFill>
              <a:effectLst/>
              <a:uLnTx/>
              <a:uFillTx/>
              <a:latin typeface="Calibri"/>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CBB1511E-C5E6-CAB1-41F4-B6BE2D0697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9605C-AE0B-46FF-BBCB-E64C17B64E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529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8200" cy="33305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6695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E3C33-0A22-04A7-EAE2-ABAA4BA73F0C}"/>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747B2FAD-0DAC-AE22-1B0E-D1747D305FE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635B1EDD-C906-D994-FABE-11BB7908ACA9}"/>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06183641-55F0-F4E2-954B-FD39CE4E67C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70323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C6237-E32B-D315-631D-DFE391C9168A}"/>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942DAD25-0A51-8229-9486-5D7F51E13A5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0BFB99ED-8765-2396-E647-3E77C2BCCBDD}"/>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A8C1F2A0-0587-D670-6899-4D6007FBB3FD}"/>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1895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16DAC-CAC2-0670-681D-D0E21FAD924E}"/>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EA1C7F0C-204D-56AE-0B1C-57D58C4BBCC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CE90844C-D708-3D03-FAC7-A0F38F1366F1}"/>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B0224E33-0010-0CC6-7BCF-62D38D8B9D36}"/>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3863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E97E1-6D5B-49AE-71BB-9D6BD015D772}"/>
            </a:ext>
          </a:extLst>
        </p:cNvPr>
        <p:cNvGrpSpPr/>
        <p:nvPr/>
      </p:nvGrpSpPr>
      <p:grpSpPr>
        <a:xfrm>
          <a:off x="0" y="0"/>
          <a:ext cx="0" cy="0"/>
          <a:chOff x="0" y="0"/>
          <a:chExt cx="0" cy="0"/>
        </a:xfrm>
      </p:grpSpPr>
      <p:sp>
        <p:nvSpPr>
          <p:cNvPr id="994306" name="Rectangle 7">
            <a:extLst>
              <a:ext uri="{FF2B5EF4-FFF2-40B4-BE49-F238E27FC236}">
                <a16:creationId xmlns:a16="http://schemas.microsoft.com/office/drawing/2014/main" id="{631B3B7A-366C-87A8-A70F-C4881013217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a:defRPr sz="2600" b="1">
                <a:solidFill>
                  <a:srgbClr val="FF0C0F"/>
                </a:solidFill>
                <a:latin typeface="Arial" charset="0"/>
                <a:ea typeface="ＭＳ Ｐゴシック" charset="0"/>
                <a:cs typeface="ＭＳ Ｐゴシック" charset="0"/>
              </a:defRPr>
            </a:lvl1pPr>
            <a:lvl2pPr marL="702756" indent="-270291" defTabSz="914485">
              <a:defRPr sz="2600" b="1">
                <a:solidFill>
                  <a:srgbClr val="FF0C0F"/>
                </a:solidFill>
                <a:latin typeface="Arial" charset="0"/>
                <a:ea typeface="ＭＳ Ｐゴシック" charset="0"/>
              </a:defRPr>
            </a:lvl2pPr>
            <a:lvl3pPr marL="1081164" indent="-216233" defTabSz="914485">
              <a:defRPr sz="2600" b="1">
                <a:solidFill>
                  <a:srgbClr val="FF0C0F"/>
                </a:solidFill>
                <a:latin typeface="Arial" charset="0"/>
                <a:ea typeface="ＭＳ Ｐゴシック" charset="0"/>
              </a:defRPr>
            </a:lvl3pPr>
            <a:lvl4pPr marL="1513629" indent="-216233" defTabSz="914485">
              <a:defRPr sz="2600" b="1">
                <a:solidFill>
                  <a:srgbClr val="FF0C0F"/>
                </a:solidFill>
                <a:latin typeface="Arial" charset="0"/>
                <a:ea typeface="ＭＳ Ｐゴシック" charset="0"/>
              </a:defRPr>
            </a:lvl4pPr>
            <a:lvl5pPr marL="1946095" indent="-216233" defTabSz="914485">
              <a:defRPr sz="2600" b="1">
                <a:solidFill>
                  <a:srgbClr val="FF0C0F"/>
                </a:solidFill>
                <a:latin typeface="Arial" charset="0"/>
                <a:ea typeface="ＭＳ Ｐゴシック" charset="0"/>
              </a:defRPr>
            </a:lvl5pPr>
            <a:lvl6pPr marL="2378560" indent="-216233" defTabSz="914485" eaLnBrk="0" fontAlgn="base" hangingPunct="0">
              <a:spcBef>
                <a:spcPct val="0"/>
              </a:spcBef>
              <a:spcAft>
                <a:spcPct val="0"/>
              </a:spcAft>
              <a:defRPr sz="2600" b="1">
                <a:solidFill>
                  <a:srgbClr val="FF0C0F"/>
                </a:solidFill>
                <a:latin typeface="Arial" charset="0"/>
                <a:ea typeface="ＭＳ Ｐゴシック" charset="0"/>
              </a:defRPr>
            </a:lvl6pPr>
            <a:lvl7pPr marL="2811026" indent="-216233" defTabSz="914485" eaLnBrk="0" fontAlgn="base" hangingPunct="0">
              <a:spcBef>
                <a:spcPct val="0"/>
              </a:spcBef>
              <a:spcAft>
                <a:spcPct val="0"/>
              </a:spcAft>
              <a:defRPr sz="2600" b="1">
                <a:solidFill>
                  <a:srgbClr val="FF0C0F"/>
                </a:solidFill>
                <a:latin typeface="Arial" charset="0"/>
                <a:ea typeface="ＭＳ Ｐゴシック" charset="0"/>
              </a:defRPr>
            </a:lvl7pPr>
            <a:lvl8pPr marL="3243491" indent="-216233" defTabSz="914485" eaLnBrk="0" fontAlgn="base" hangingPunct="0">
              <a:spcBef>
                <a:spcPct val="0"/>
              </a:spcBef>
              <a:spcAft>
                <a:spcPct val="0"/>
              </a:spcAft>
              <a:defRPr sz="2600" b="1">
                <a:solidFill>
                  <a:srgbClr val="FF0C0F"/>
                </a:solidFill>
                <a:latin typeface="Arial" charset="0"/>
                <a:ea typeface="ＭＳ Ｐゴシック" charset="0"/>
              </a:defRPr>
            </a:lvl8pPr>
            <a:lvl9pPr marL="3675957" indent="-216233" defTabSz="914485" eaLnBrk="0" fontAlgn="base" hangingPunct="0">
              <a:spcBef>
                <a:spcPct val="0"/>
              </a:spcBef>
              <a:spcAft>
                <a:spcPct val="0"/>
              </a:spcAft>
              <a:defRPr sz="2600" b="1">
                <a:solidFill>
                  <a:srgbClr val="FF0C0F"/>
                </a:solidFill>
                <a:latin typeface="Arial" charset="0"/>
                <a:ea typeface="ＭＳ Ｐゴシック" charset="0"/>
              </a:defRPr>
            </a:lvl9pPr>
          </a:lstStyle>
          <a:p>
            <a:pPr marL="0" marR="0" lvl="0" indent="0" algn="r" defTabSz="914485" rtl="0" eaLnBrk="0" fontAlgn="base" latinLnBrk="0" hangingPunct="0">
              <a:lnSpc>
                <a:spcPct val="100000"/>
              </a:lnSpc>
              <a:spcBef>
                <a:spcPct val="0"/>
              </a:spcBef>
              <a:spcAft>
                <a:spcPct val="0"/>
              </a:spcAft>
              <a:buClrTx/>
              <a:buSzTx/>
              <a:buFontTx/>
              <a:buNone/>
              <a:tabLst/>
              <a:defRPr/>
            </a:pPr>
            <a:fld id="{24FC512E-9E39-5F4A-8579-4DA3E4677E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85"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94307" name="Rectangle 2">
            <a:extLst>
              <a:ext uri="{FF2B5EF4-FFF2-40B4-BE49-F238E27FC236}">
                <a16:creationId xmlns:a16="http://schemas.microsoft.com/office/drawing/2014/main" id="{90542520-2092-4538-7C21-C5ED8D53C00F}"/>
              </a:ext>
            </a:extLst>
          </p:cNvPr>
          <p:cNvSpPr>
            <a:spLocks noGrp="1" noRot="1" noChangeAspect="1" noChangeArrowheads="1" noTextEdit="1"/>
          </p:cNvSpPr>
          <p:nvPr>
            <p:ph type="sldImg"/>
          </p:nvPr>
        </p:nvSpPr>
        <p:spPr>
          <a:xfrm>
            <a:off x="381000" y="685800"/>
            <a:ext cx="6096000" cy="3429000"/>
          </a:xfrm>
          <a:ln/>
        </p:spPr>
      </p:sp>
      <p:sp>
        <p:nvSpPr>
          <p:cNvPr id="994308" name="Rectangle 3">
            <a:extLst>
              <a:ext uri="{FF2B5EF4-FFF2-40B4-BE49-F238E27FC236}">
                <a16:creationId xmlns:a16="http://schemas.microsoft.com/office/drawing/2014/main" id="{208B074D-DBB3-2FBD-8D51-4BD263AF4C25}"/>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6426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9401765-E377-7140-B082-0AF6584A7E13}" type="datetime1">
              <a:rPr lang="en-US" smtClean="0"/>
              <a:t>12/9/2024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3630481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B4455F-92EC-2C4B-B06F-D3977D824A7C}" type="datetime1">
              <a:rPr lang="en-US" smtClean="0"/>
              <a:t>12/9/2024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37780509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r>
              <a:rPr lang="en-US" altLang="en-US"/>
              <a:t>/</a:t>
            </a:r>
            <a:fld id="{8A12E906-D29B-664B-9E23-C4303719EF69}" type="slidenum">
              <a:rPr lang="en-US" altLang="en-US"/>
              <a:pPr/>
              <a:t>‹#›</a:t>
            </a:fld>
            <a:endParaRPr lang="en-US" altLang="en-US"/>
          </a:p>
        </p:txBody>
      </p:sp>
    </p:spTree>
    <p:extLst>
      <p:ext uri="{BB962C8B-B14F-4D97-AF65-F5344CB8AC3E}">
        <p14:creationId xmlns:p14="http://schemas.microsoft.com/office/powerpoint/2010/main" val="20854613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7"/>
            <a:ext cx="10363200" cy="1470025"/>
          </a:xfrm>
        </p:spPr>
        <p:txBody>
          <a:bodyPr/>
          <a:lstStyle/>
          <a:p>
            <a:r>
              <a:rPr lang="en-US"/>
              <a:t>Click to edit Master title style</a:t>
            </a:r>
          </a:p>
        </p:txBody>
      </p:sp>
      <p:sp>
        <p:nvSpPr>
          <p:cNvPr id="3" name="Subtitle 2"/>
          <p:cNvSpPr>
            <a:spLocks noGrp="1"/>
          </p:cNvSpPr>
          <p:nvPr>
            <p:ph type="subTitle" idx="1"/>
          </p:nvPr>
        </p:nvSpPr>
        <p:spPr>
          <a:xfrm>
            <a:off x="1828804" y="3886200"/>
            <a:ext cx="8534400" cy="1752600"/>
          </a:xfrm>
        </p:spPr>
        <p:txBody>
          <a:bodyPr/>
          <a:lstStyle>
            <a:lvl1pPr marL="0" indent="0" algn="ctr">
              <a:buNone/>
              <a:defRPr/>
            </a:lvl1pPr>
            <a:lvl2pPr marL="454700" indent="0" algn="ctr">
              <a:buNone/>
              <a:defRPr/>
            </a:lvl2pPr>
            <a:lvl3pPr marL="909434" indent="0" algn="ctr">
              <a:buNone/>
              <a:defRPr/>
            </a:lvl3pPr>
            <a:lvl4pPr marL="1364158" indent="0" algn="ctr">
              <a:buNone/>
              <a:defRPr/>
            </a:lvl4pPr>
            <a:lvl5pPr marL="1818877" indent="0" algn="ctr">
              <a:buNone/>
              <a:defRPr/>
            </a:lvl5pPr>
            <a:lvl6pPr marL="2273596" indent="0" algn="ctr">
              <a:buNone/>
              <a:defRPr/>
            </a:lvl6pPr>
            <a:lvl7pPr marL="2728316" indent="0" algn="ctr">
              <a:buNone/>
              <a:defRPr/>
            </a:lvl7pPr>
            <a:lvl8pPr marL="3183035" indent="0" algn="ctr">
              <a:buNone/>
              <a:defRPr/>
            </a:lvl8pPr>
            <a:lvl9pPr marL="363775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453C82C5-BE6C-4F35-BC01-FE2C55C743A4}" type="datetime1">
              <a:rPr lang="en-US" smtClean="0"/>
              <a:pPr/>
              <a:t>12/9/2024</a:t>
            </a:fld>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sz="2800"/>
            </a:lvl1pPr>
          </a:lstStyle>
          <a:p>
            <a:fld id="{06D3ADB2-5EFA-1746-A5BF-31EF235283B7}" type="slidenum">
              <a:rPr lang="en-US"/>
              <a:pPr/>
              <a:t>‹#›</a:t>
            </a:fld>
            <a:endParaRPr lang="en-US"/>
          </a:p>
        </p:txBody>
      </p:sp>
    </p:spTree>
    <p:extLst>
      <p:ext uri="{BB962C8B-B14F-4D97-AF65-F5344CB8AC3E}">
        <p14:creationId xmlns:p14="http://schemas.microsoft.com/office/powerpoint/2010/main" val="14280476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23A4D4AF-A392-46B7-93BB-11DCC99BFD9B}" type="datetime1">
              <a:rPr lang="en-US" smtClean="0"/>
              <a:pPr/>
              <a:t>12/9/2024</a:t>
            </a:fld>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sz="2800"/>
            </a:lvl1pPr>
          </a:lstStyle>
          <a:p>
            <a:fld id="{F5650AD6-864A-F341-921D-9CB2B0ED09EB}" type="slidenum">
              <a:rPr lang="en-US"/>
              <a:pPr/>
              <a:t>‹#›</a:t>
            </a:fld>
            <a:endParaRPr lang="en-US"/>
          </a:p>
        </p:txBody>
      </p:sp>
    </p:spTree>
    <p:extLst>
      <p:ext uri="{BB962C8B-B14F-4D97-AF65-F5344CB8AC3E}">
        <p14:creationId xmlns:p14="http://schemas.microsoft.com/office/powerpoint/2010/main" val="13111172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67"/>
            <a:ext cx="10363200" cy="1500187"/>
          </a:xfrm>
        </p:spPr>
        <p:txBody>
          <a:bodyPr anchor="b"/>
          <a:lstStyle>
            <a:lvl1pPr marL="0" indent="0">
              <a:buNone/>
              <a:defRPr sz="2000"/>
            </a:lvl1pPr>
            <a:lvl2pPr marL="454700" indent="0">
              <a:buNone/>
              <a:defRPr sz="1800"/>
            </a:lvl2pPr>
            <a:lvl3pPr marL="909434" indent="0">
              <a:buNone/>
              <a:defRPr sz="1600"/>
            </a:lvl3pPr>
            <a:lvl4pPr marL="1364158" indent="0">
              <a:buNone/>
              <a:defRPr sz="1400"/>
            </a:lvl4pPr>
            <a:lvl5pPr marL="1818877" indent="0">
              <a:buNone/>
              <a:defRPr sz="1400"/>
            </a:lvl5pPr>
            <a:lvl6pPr marL="2273596" indent="0">
              <a:buNone/>
              <a:defRPr sz="1400"/>
            </a:lvl6pPr>
            <a:lvl7pPr marL="2728316" indent="0">
              <a:buNone/>
              <a:defRPr sz="1400"/>
            </a:lvl7pPr>
            <a:lvl8pPr marL="3183035" indent="0">
              <a:buNone/>
              <a:defRPr sz="1400"/>
            </a:lvl8pPr>
            <a:lvl9pPr marL="363775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DF8C53D5-3670-4778-8050-F53E3156E145}" type="datetime1">
              <a:rPr lang="en-US" smtClean="0"/>
              <a:pPr/>
              <a:t>12/9/2024</a:t>
            </a:fld>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sz="2800"/>
            </a:lvl1pPr>
          </a:lstStyle>
          <a:p>
            <a:fld id="{A60FA710-3E0B-AA40-9B84-FB72C9283BE7}" type="slidenum">
              <a:rPr lang="en-US"/>
              <a:pPr/>
              <a:t>‹#›</a:t>
            </a:fld>
            <a:endParaRPr lang="en-US"/>
          </a:p>
        </p:txBody>
      </p:sp>
    </p:spTree>
    <p:extLst>
      <p:ext uri="{BB962C8B-B14F-4D97-AF65-F5344CB8AC3E}">
        <p14:creationId xmlns:p14="http://schemas.microsoft.com/office/powerpoint/2010/main" val="19340963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C56E4FB8-070F-4B41-8866-D154E497C0EA}" type="datetime1">
              <a:rPr lang="en-US" smtClean="0"/>
              <a:pPr/>
              <a:t>12/9/2024</a:t>
            </a:fld>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sz="2800"/>
            </a:lvl1pPr>
          </a:lstStyle>
          <a:p>
            <a:fld id="{4796E2C0-28EA-3C4D-BB5A-A25EC617E203}" type="slidenum">
              <a:rPr lang="en-US"/>
              <a:pPr/>
              <a:t>‹#›</a:t>
            </a:fld>
            <a:endParaRPr lang="en-US"/>
          </a:p>
        </p:txBody>
      </p:sp>
    </p:spTree>
    <p:extLst>
      <p:ext uri="{BB962C8B-B14F-4D97-AF65-F5344CB8AC3E}">
        <p14:creationId xmlns:p14="http://schemas.microsoft.com/office/powerpoint/2010/main" val="1942395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2"/>
          </a:xfrm>
        </p:spPr>
        <p:txBody>
          <a:bodyPr anchor="b"/>
          <a:lstStyle>
            <a:lvl1pPr marL="0" indent="0">
              <a:buNone/>
              <a:defRPr sz="2400" b="1"/>
            </a:lvl1pPr>
            <a:lvl2pPr marL="454700" indent="0">
              <a:buNone/>
              <a:defRPr sz="2000" b="1"/>
            </a:lvl2pPr>
            <a:lvl3pPr marL="909434" indent="0">
              <a:buNone/>
              <a:defRPr sz="1800" b="1"/>
            </a:lvl3pPr>
            <a:lvl4pPr marL="1364158" indent="0">
              <a:buNone/>
              <a:defRPr sz="1600" b="1"/>
            </a:lvl4pPr>
            <a:lvl5pPr marL="1818877" indent="0">
              <a:buNone/>
              <a:defRPr sz="1600" b="1"/>
            </a:lvl5pPr>
            <a:lvl6pPr marL="2273596" indent="0">
              <a:buNone/>
              <a:defRPr sz="1600" b="1"/>
            </a:lvl6pPr>
            <a:lvl7pPr marL="2728316" indent="0">
              <a:buNone/>
              <a:defRPr sz="1600" b="1"/>
            </a:lvl7pPr>
            <a:lvl8pPr marL="3183035" indent="0">
              <a:buNone/>
              <a:defRPr sz="1600" b="1"/>
            </a:lvl8pPr>
            <a:lvl9pPr marL="36377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6"/>
            <a:ext cx="5389033" cy="639762"/>
          </a:xfrm>
        </p:spPr>
        <p:txBody>
          <a:bodyPr anchor="b"/>
          <a:lstStyle>
            <a:lvl1pPr marL="0" indent="0">
              <a:buNone/>
              <a:defRPr sz="2400" b="1"/>
            </a:lvl1pPr>
            <a:lvl2pPr marL="454700" indent="0">
              <a:buNone/>
              <a:defRPr sz="2000" b="1"/>
            </a:lvl2pPr>
            <a:lvl3pPr marL="909434" indent="0">
              <a:buNone/>
              <a:defRPr sz="1800" b="1"/>
            </a:lvl3pPr>
            <a:lvl4pPr marL="1364158" indent="0">
              <a:buNone/>
              <a:defRPr sz="1600" b="1"/>
            </a:lvl4pPr>
            <a:lvl5pPr marL="1818877" indent="0">
              <a:buNone/>
              <a:defRPr sz="1600" b="1"/>
            </a:lvl5pPr>
            <a:lvl6pPr marL="2273596" indent="0">
              <a:buNone/>
              <a:defRPr sz="1600" b="1"/>
            </a:lvl6pPr>
            <a:lvl7pPr marL="2728316" indent="0">
              <a:buNone/>
              <a:defRPr sz="1600" b="1"/>
            </a:lvl7pPr>
            <a:lvl8pPr marL="3183035" indent="0">
              <a:buNone/>
              <a:defRPr sz="1600" b="1"/>
            </a:lvl8pPr>
            <a:lvl9pPr marL="36377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B85D79EF-8F77-4698-8879-0928DC60006A}" type="datetime1">
              <a:rPr lang="en-US" smtClean="0"/>
              <a:pPr/>
              <a:t>12/9/2024</a:t>
            </a:fld>
            <a:endParaRPr lang="en-US"/>
          </a:p>
        </p:txBody>
      </p:sp>
      <p:sp>
        <p:nvSpPr>
          <p:cNvPr id="8" name="Rectangle 5"/>
          <p:cNvSpPr>
            <a:spLocks noGrp="1" noChangeArrowheads="1"/>
          </p:cNvSpPr>
          <p:nvPr>
            <p:ph type="ftr" sz="quarter" idx="11"/>
          </p:nvPr>
        </p:nvSpPr>
        <p:spPr/>
        <p:txBody>
          <a:bodyPr/>
          <a:lstStyle>
            <a:lvl1pPr algn="l">
              <a:defRPr/>
            </a:lvl1pPr>
          </a:lstStyle>
          <a:p>
            <a:endParaRPr lang="en-US"/>
          </a:p>
        </p:txBody>
      </p:sp>
      <p:sp>
        <p:nvSpPr>
          <p:cNvPr id="9" name="Rectangle 6"/>
          <p:cNvSpPr>
            <a:spLocks noGrp="1" noChangeArrowheads="1"/>
          </p:cNvSpPr>
          <p:nvPr>
            <p:ph type="sldNum" sz="quarter" idx="12"/>
          </p:nvPr>
        </p:nvSpPr>
        <p:spPr/>
        <p:txBody>
          <a:bodyPr/>
          <a:lstStyle>
            <a:lvl1pPr>
              <a:defRPr sz="2800"/>
            </a:lvl1pPr>
          </a:lstStyle>
          <a:p>
            <a:fld id="{07916468-43FB-8743-9AFD-ED9EAE7A3624}" type="slidenum">
              <a:rPr lang="en-US"/>
              <a:pPr/>
              <a:t>‹#›</a:t>
            </a:fld>
            <a:endParaRPr lang="en-US"/>
          </a:p>
        </p:txBody>
      </p:sp>
    </p:spTree>
    <p:extLst>
      <p:ext uri="{BB962C8B-B14F-4D97-AF65-F5344CB8AC3E}">
        <p14:creationId xmlns:p14="http://schemas.microsoft.com/office/powerpoint/2010/main" val="34458611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8688C718-7112-40E1-A347-FAFA773D5F1C}" type="datetime1">
              <a:rPr lang="en-US" smtClean="0"/>
              <a:pPr/>
              <a:t>12/9/2024</a:t>
            </a:fld>
            <a:endParaRPr lang="en-US"/>
          </a:p>
        </p:txBody>
      </p:sp>
      <p:sp>
        <p:nvSpPr>
          <p:cNvPr id="4" name="Rectangle 5"/>
          <p:cNvSpPr>
            <a:spLocks noGrp="1" noChangeArrowheads="1"/>
          </p:cNvSpPr>
          <p:nvPr>
            <p:ph type="ftr" sz="quarter" idx="11"/>
          </p:nvPr>
        </p:nvSpPr>
        <p:spPr/>
        <p:txBody>
          <a:bodyPr/>
          <a:lstStyle>
            <a:lvl1pPr algn="l">
              <a:defRPr/>
            </a:lvl1pPr>
          </a:lstStyle>
          <a:p>
            <a:endParaRPr lang="en-US"/>
          </a:p>
        </p:txBody>
      </p:sp>
      <p:sp>
        <p:nvSpPr>
          <p:cNvPr id="5" name="Rectangle 6"/>
          <p:cNvSpPr>
            <a:spLocks noGrp="1" noChangeArrowheads="1"/>
          </p:cNvSpPr>
          <p:nvPr>
            <p:ph type="sldNum" sz="quarter" idx="12"/>
          </p:nvPr>
        </p:nvSpPr>
        <p:spPr/>
        <p:txBody>
          <a:bodyPr/>
          <a:lstStyle>
            <a:lvl1pPr>
              <a:defRPr sz="2800"/>
            </a:lvl1pPr>
          </a:lstStyle>
          <a:p>
            <a:fld id="{363E2FF2-DCF6-214E-AE0D-D8FD8F9094D9}" type="slidenum">
              <a:rPr lang="en-US"/>
              <a:pPr/>
              <a:t>‹#›</a:t>
            </a:fld>
            <a:endParaRPr lang="en-US"/>
          </a:p>
        </p:txBody>
      </p:sp>
    </p:spTree>
    <p:extLst>
      <p:ext uri="{BB962C8B-B14F-4D97-AF65-F5344CB8AC3E}">
        <p14:creationId xmlns:p14="http://schemas.microsoft.com/office/powerpoint/2010/main" val="24414691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73E12BDB-F250-46DD-872A-ABF9C6B30ABE}" type="datetime1">
              <a:rPr lang="en-US" smtClean="0"/>
              <a:pPr/>
              <a:t>12/9/2024</a:t>
            </a:fld>
            <a:endParaRPr lang="en-US"/>
          </a:p>
        </p:txBody>
      </p:sp>
      <p:sp>
        <p:nvSpPr>
          <p:cNvPr id="3" name="Rectangle 5"/>
          <p:cNvSpPr>
            <a:spLocks noGrp="1" noChangeArrowheads="1"/>
          </p:cNvSpPr>
          <p:nvPr>
            <p:ph type="ftr" sz="quarter" idx="11"/>
          </p:nvPr>
        </p:nvSpPr>
        <p:spPr/>
        <p:txBody>
          <a:bodyPr/>
          <a:lstStyle>
            <a:lvl1pPr algn="l">
              <a:defRPr/>
            </a:lvl1pPr>
          </a:lstStyle>
          <a:p>
            <a:endParaRPr lang="en-US"/>
          </a:p>
        </p:txBody>
      </p:sp>
      <p:sp>
        <p:nvSpPr>
          <p:cNvPr id="4" name="Rectangle 6"/>
          <p:cNvSpPr>
            <a:spLocks noGrp="1" noChangeArrowheads="1"/>
          </p:cNvSpPr>
          <p:nvPr>
            <p:ph type="sldNum" sz="quarter" idx="12"/>
          </p:nvPr>
        </p:nvSpPr>
        <p:spPr/>
        <p:txBody>
          <a:bodyPr/>
          <a:lstStyle>
            <a:lvl1pPr>
              <a:defRPr sz="2800"/>
            </a:lvl1pPr>
          </a:lstStyle>
          <a:p>
            <a:fld id="{07B92E98-8BD1-784C-A0AE-92D49DA286AD}" type="slidenum">
              <a:rPr lang="en-US"/>
              <a:pPr/>
              <a:t>‹#›</a:t>
            </a:fld>
            <a:endParaRPr lang="en-US"/>
          </a:p>
        </p:txBody>
      </p:sp>
    </p:spTree>
    <p:extLst>
      <p:ext uri="{BB962C8B-B14F-4D97-AF65-F5344CB8AC3E}">
        <p14:creationId xmlns:p14="http://schemas.microsoft.com/office/powerpoint/2010/main" val="3496513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1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3" y="1435103"/>
            <a:ext cx="4011084" cy="4691063"/>
          </a:xfrm>
        </p:spPr>
        <p:txBody>
          <a:bodyPr/>
          <a:lstStyle>
            <a:lvl1pPr marL="0" indent="0">
              <a:buNone/>
              <a:defRPr sz="1400"/>
            </a:lvl1pPr>
            <a:lvl2pPr marL="454700" indent="0">
              <a:buNone/>
              <a:defRPr sz="1200"/>
            </a:lvl2pPr>
            <a:lvl3pPr marL="909434" indent="0">
              <a:buNone/>
              <a:defRPr sz="1000"/>
            </a:lvl3pPr>
            <a:lvl4pPr marL="1364158" indent="0">
              <a:buNone/>
              <a:defRPr sz="900"/>
            </a:lvl4pPr>
            <a:lvl5pPr marL="1818877" indent="0">
              <a:buNone/>
              <a:defRPr sz="900"/>
            </a:lvl5pPr>
            <a:lvl6pPr marL="2273596" indent="0">
              <a:buNone/>
              <a:defRPr sz="900"/>
            </a:lvl6pPr>
            <a:lvl7pPr marL="2728316" indent="0">
              <a:buNone/>
              <a:defRPr sz="900"/>
            </a:lvl7pPr>
            <a:lvl8pPr marL="3183035" indent="0">
              <a:buNone/>
              <a:defRPr sz="900"/>
            </a:lvl8pPr>
            <a:lvl9pPr marL="36377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4C30F83D-96C8-4136-A1E1-1D91943F4862}" type="datetime1">
              <a:rPr lang="en-US" smtClean="0"/>
              <a:pPr/>
              <a:t>12/9/2024</a:t>
            </a:fld>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sz="2800"/>
            </a:lvl1pPr>
          </a:lstStyle>
          <a:p>
            <a:fld id="{CF6A1A91-92F0-B049-9700-2978BABA56FF}" type="slidenum">
              <a:rPr lang="en-US"/>
              <a:pPr/>
              <a:t>‹#›</a:t>
            </a:fld>
            <a:endParaRPr lang="en-US"/>
          </a:p>
        </p:txBody>
      </p:sp>
    </p:spTree>
    <p:extLst>
      <p:ext uri="{BB962C8B-B14F-4D97-AF65-F5344CB8AC3E}">
        <p14:creationId xmlns:p14="http://schemas.microsoft.com/office/powerpoint/2010/main" val="2321387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4700" indent="0">
              <a:buNone/>
              <a:defRPr sz="2800"/>
            </a:lvl2pPr>
            <a:lvl3pPr marL="909434" indent="0">
              <a:buNone/>
              <a:defRPr sz="2400"/>
            </a:lvl3pPr>
            <a:lvl4pPr marL="1364158" indent="0">
              <a:buNone/>
              <a:defRPr sz="2000"/>
            </a:lvl4pPr>
            <a:lvl5pPr marL="1818877" indent="0">
              <a:buNone/>
              <a:defRPr sz="2000"/>
            </a:lvl5pPr>
            <a:lvl6pPr marL="2273596" indent="0">
              <a:buNone/>
              <a:defRPr sz="2000"/>
            </a:lvl6pPr>
            <a:lvl7pPr marL="2728316" indent="0">
              <a:buNone/>
              <a:defRPr sz="2000"/>
            </a:lvl7pPr>
            <a:lvl8pPr marL="3183035" indent="0">
              <a:buNone/>
              <a:defRPr sz="2000"/>
            </a:lvl8pPr>
            <a:lvl9pPr marL="3637754" indent="0">
              <a:buNone/>
              <a:defRPr sz="2000"/>
            </a:lvl9pPr>
          </a:lstStyle>
          <a:p>
            <a:pPr lvl="0"/>
            <a:endParaRPr lang="en-US" noProof="0"/>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00"/>
            </a:lvl1pPr>
            <a:lvl2pPr marL="454700" indent="0">
              <a:buNone/>
              <a:defRPr sz="1200"/>
            </a:lvl2pPr>
            <a:lvl3pPr marL="909434" indent="0">
              <a:buNone/>
              <a:defRPr sz="1000"/>
            </a:lvl3pPr>
            <a:lvl4pPr marL="1364158" indent="0">
              <a:buNone/>
              <a:defRPr sz="900"/>
            </a:lvl4pPr>
            <a:lvl5pPr marL="1818877" indent="0">
              <a:buNone/>
              <a:defRPr sz="900"/>
            </a:lvl5pPr>
            <a:lvl6pPr marL="2273596" indent="0">
              <a:buNone/>
              <a:defRPr sz="900"/>
            </a:lvl6pPr>
            <a:lvl7pPr marL="2728316" indent="0">
              <a:buNone/>
              <a:defRPr sz="900"/>
            </a:lvl7pPr>
            <a:lvl8pPr marL="3183035" indent="0">
              <a:buNone/>
              <a:defRPr sz="900"/>
            </a:lvl8pPr>
            <a:lvl9pPr marL="363775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00E215D5-F857-49DC-89F2-0A991C159ABD}" type="datetime1">
              <a:rPr lang="en-US" smtClean="0"/>
              <a:pPr/>
              <a:t>12/9/2024</a:t>
            </a:fld>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sz="2800"/>
            </a:lvl1pPr>
          </a:lstStyle>
          <a:p>
            <a:fld id="{770979B2-806F-AE41-8042-3FF597062582}" type="slidenum">
              <a:rPr lang="en-US"/>
              <a:pPr/>
              <a:t>‹#›</a:t>
            </a:fld>
            <a:endParaRPr lang="en-US"/>
          </a:p>
        </p:txBody>
      </p:sp>
    </p:spTree>
    <p:extLst>
      <p:ext uri="{BB962C8B-B14F-4D97-AF65-F5344CB8AC3E}">
        <p14:creationId xmlns:p14="http://schemas.microsoft.com/office/powerpoint/2010/main" val="380253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C5C5B4-D5C9-5244-BD3B-082C768B8EE5}" type="datetime1">
              <a:rPr lang="en-US" smtClean="0"/>
              <a:t>12/9/2024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37854376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D58F32E3-461E-47C2-A52A-11BAF422DB86}" type="datetime1">
              <a:rPr lang="en-US" smtClean="0"/>
              <a:pPr/>
              <a:t>12/9/2024</a:t>
            </a:fld>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sz="2800"/>
            </a:lvl1pPr>
          </a:lstStyle>
          <a:p>
            <a:fld id="{0C86AAC9-14B6-A34E-8D84-E59D646D5E07}" type="slidenum">
              <a:rPr lang="en-US"/>
              <a:pPr/>
              <a:t>‹#›</a:t>
            </a:fld>
            <a:endParaRPr lang="en-US"/>
          </a:p>
        </p:txBody>
      </p:sp>
    </p:spTree>
    <p:extLst>
      <p:ext uri="{BB962C8B-B14F-4D97-AF65-F5344CB8AC3E}">
        <p14:creationId xmlns:p14="http://schemas.microsoft.com/office/powerpoint/2010/main" val="16843907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B42FAEAD-7B8A-4AAC-8D67-7B3B5A31CE5A}" type="datetime1">
              <a:rPr lang="en-US" smtClean="0"/>
              <a:pPr/>
              <a:t>12/9/2024</a:t>
            </a:fld>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sz="2800"/>
            </a:lvl1pPr>
          </a:lstStyle>
          <a:p>
            <a:fld id="{D07BDA89-6E30-1449-9804-3785DAB2848F}" type="slidenum">
              <a:rPr lang="en-US"/>
              <a:pPr/>
              <a:t>‹#›</a:t>
            </a:fld>
            <a:endParaRPr lang="en-US"/>
          </a:p>
        </p:txBody>
      </p:sp>
    </p:spTree>
    <p:extLst>
      <p:ext uri="{BB962C8B-B14F-4D97-AF65-F5344CB8AC3E}">
        <p14:creationId xmlns:p14="http://schemas.microsoft.com/office/powerpoint/2010/main" val="13395090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316009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944273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17426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846188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52763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8802893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67645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243204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2"/>
            <a:ext cx="10363200" cy="1470025"/>
          </a:xfrm>
          <a:prstGeom prst="rect">
            <a:avLst/>
          </a:prstGeom>
        </p:spPr>
        <p:txBody>
          <a:bodyPr lIns="90947" tIns="45468" rIns="90947" bIns="45468"/>
          <a:lstStyle/>
          <a:p>
            <a:r>
              <a:rPr lang="en-US"/>
              <a:t>Click to edit Master title style</a:t>
            </a:r>
          </a:p>
        </p:txBody>
      </p:sp>
      <p:sp>
        <p:nvSpPr>
          <p:cNvPr id="3" name="Subtitle 2"/>
          <p:cNvSpPr>
            <a:spLocks noGrp="1"/>
          </p:cNvSpPr>
          <p:nvPr>
            <p:ph type="subTitle" idx="1"/>
          </p:nvPr>
        </p:nvSpPr>
        <p:spPr>
          <a:xfrm>
            <a:off x="1828804" y="3886200"/>
            <a:ext cx="8534400" cy="1752600"/>
          </a:xfrm>
          <a:prstGeom prst="rect">
            <a:avLst/>
          </a:prstGeom>
        </p:spPr>
        <p:txBody>
          <a:bodyPr lIns="90947" tIns="45468" rIns="90947" bIns="45468"/>
          <a:lstStyle>
            <a:lvl1pPr marL="0" indent="0" algn="ctr">
              <a:buNone/>
              <a:defRPr/>
            </a:lvl1pPr>
            <a:lvl2pPr marL="454700" indent="0" algn="ctr">
              <a:buNone/>
              <a:defRPr/>
            </a:lvl2pPr>
            <a:lvl3pPr marL="909434" indent="0" algn="ctr">
              <a:buNone/>
              <a:defRPr/>
            </a:lvl3pPr>
            <a:lvl4pPr marL="1364158" indent="0" algn="ctr">
              <a:buNone/>
              <a:defRPr/>
            </a:lvl4pPr>
            <a:lvl5pPr marL="1818877" indent="0" algn="ctr">
              <a:buNone/>
              <a:defRPr/>
            </a:lvl5pPr>
            <a:lvl6pPr marL="2273596" indent="0" algn="ctr">
              <a:buNone/>
              <a:defRPr/>
            </a:lvl6pPr>
            <a:lvl7pPr marL="2728316" indent="0" algn="ctr">
              <a:buNone/>
              <a:defRPr/>
            </a:lvl7pPr>
            <a:lvl8pPr marL="3183035" indent="0" algn="ctr">
              <a:buNone/>
              <a:defRPr/>
            </a:lvl8pPr>
            <a:lvl9pPr marL="3637754" indent="0" algn="ctr">
              <a:buNone/>
              <a:defRPr/>
            </a:lvl9pPr>
          </a:lstStyle>
          <a:p>
            <a:r>
              <a:rPr lang="en-US"/>
              <a:t>Click to edit Master subtitle style</a:t>
            </a:r>
          </a:p>
        </p:txBody>
      </p:sp>
      <p:sp>
        <p:nvSpPr>
          <p:cNvPr id="4" name="Rectangle 2"/>
          <p:cNvSpPr>
            <a:spLocks noGrp="1" noChangeArrowheads="1"/>
          </p:cNvSpPr>
          <p:nvPr>
            <p:ph type="sldNum" sz="quarter" idx="10"/>
          </p:nvPr>
        </p:nvSpPr>
        <p:spPr>
          <a:ln/>
        </p:spPr>
        <p:txBody>
          <a:bodyPr/>
          <a:lstStyle>
            <a:lvl1pPr>
              <a:defRPr/>
            </a:lvl1pPr>
          </a:lstStyle>
          <a:p>
            <a:pPr>
              <a:defRPr/>
            </a:pPr>
            <a:fld id="{6817E194-B9DF-1440-9385-08E7CFC8EF0C}" type="slidenum">
              <a:rPr lang="en-US"/>
              <a:pPr>
                <a:defRPr/>
              </a:pPr>
              <a:t>‹#›</a:t>
            </a:fld>
            <a:endParaRPr lang="en-US"/>
          </a:p>
        </p:txBody>
      </p:sp>
    </p:spTree>
    <p:extLst>
      <p:ext uri="{BB962C8B-B14F-4D97-AF65-F5344CB8AC3E}">
        <p14:creationId xmlns:p14="http://schemas.microsoft.com/office/powerpoint/2010/main" val="375702691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57368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758810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321436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FDAFE2B0-DC77-F444-BD77-A7178E4180D9}" type="datetime1">
              <a:rPr lang="en-US"/>
              <a:pPr>
                <a:defRPr/>
              </a:pPr>
              <a:t>12/9/2024</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E7D2CBDA-1485-744A-BC8A-03E94627F661}" type="slidenum">
              <a:rPr lang="en-US" altLang="en-US"/>
              <a:pPr>
                <a:defRPr/>
              </a:pPr>
              <a:t>‹#›</a:t>
            </a:fld>
            <a:endParaRPr lang="en-US" altLang="en-US"/>
          </a:p>
        </p:txBody>
      </p:sp>
    </p:spTree>
    <p:extLst>
      <p:ext uri="{BB962C8B-B14F-4D97-AF65-F5344CB8AC3E}">
        <p14:creationId xmlns:p14="http://schemas.microsoft.com/office/powerpoint/2010/main" val="2645749216"/>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47D5EB79-4D65-EB4E-A8AC-CA7C098A2F40}" type="datetime1">
              <a:rPr lang="en-US"/>
              <a:pPr>
                <a:defRPr/>
              </a:pPr>
              <a:t>12/9/2024</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2C5EC76E-7284-9C44-81D8-7767AC0B1BC6}" type="slidenum">
              <a:rPr lang="en-US" altLang="en-US"/>
              <a:pPr>
                <a:defRPr/>
              </a:pPr>
              <a:t>‹#›</a:t>
            </a:fld>
            <a:endParaRPr lang="en-US" altLang="en-US"/>
          </a:p>
        </p:txBody>
      </p:sp>
    </p:spTree>
    <p:extLst>
      <p:ext uri="{BB962C8B-B14F-4D97-AF65-F5344CB8AC3E}">
        <p14:creationId xmlns:p14="http://schemas.microsoft.com/office/powerpoint/2010/main" val="827733548"/>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B48E5A74-58F3-3C46-8F13-ABB67DF81499}" type="datetime1">
              <a:rPr lang="en-US"/>
              <a:pPr>
                <a:defRPr/>
              </a:pPr>
              <a:t>12/9/2024</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E8057F52-F939-0A4C-8E32-2B1F1830DB3E}" type="slidenum">
              <a:rPr lang="en-US" altLang="en-US"/>
              <a:pPr>
                <a:defRPr/>
              </a:pPr>
              <a:t>‹#›</a:t>
            </a:fld>
            <a:endParaRPr lang="en-US" altLang="en-US"/>
          </a:p>
        </p:txBody>
      </p:sp>
    </p:spTree>
    <p:extLst>
      <p:ext uri="{BB962C8B-B14F-4D97-AF65-F5344CB8AC3E}">
        <p14:creationId xmlns:p14="http://schemas.microsoft.com/office/powerpoint/2010/main" val="2435669464"/>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7923F333-C85A-6747-8E30-C4FA4DD00CAC}" type="datetime1">
              <a:rPr lang="en-US"/>
              <a:pPr>
                <a:defRPr/>
              </a:pPr>
              <a:t>12/9/2024</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418B4ED4-A28E-354F-B92A-53FC527C4F27}" type="slidenum">
              <a:rPr lang="en-US" altLang="en-US"/>
              <a:pPr>
                <a:defRPr/>
              </a:pPr>
              <a:t>‹#›</a:t>
            </a:fld>
            <a:endParaRPr lang="en-US" altLang="en-US"/>
          </a:p>
        </p:txBody>
      </p:sp>
    </p:spTree>
    <p:extLst>
      <p:ext uri="{BB962C8B-B14F-4D97-AF65-F5344CB8AC3E}">
        <p14:creationId xmlns:p14="http://schemas.microsoft.com/office/powerpoint/2010/main" val="508844075"/>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11643CA0-A5D7-314F-A17F-C2EB06933E20}" type="datetime1">
              <a:rPr lang="en-US"/>
              <a:pPr>
                <a:defRPr/>
              </a:pPr>
              <a:t>12/9/2024</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C71BB8FB-8AC0-604F-9680-BDDCAF055235}" type="slidenum">
              <a:rPr lang="en-US" altLang="en-US"/>
              <a:pPr>
                <a:defRPr/>
              </a:pPr>
              <a:t>‹#›</a:t>
            </a:fld>
            <a:endParaRPr lang="en-US" altLang="en-US"/>
          </a:p>
        </p:txBody>
      </p:sp>
    </p:spTree>
    <p:extLst>
      <p:ext uri="{BB962C8B-B14F-4D97-AF65-F5344CB8AC3E}">
        <p14:creationId xmlns:p14="http://schemas.microsoft.com/office/powerpoint/2010/main" val="663679510"/>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9B475531-D7FD-D245-891B-26F71359224C}" type="datetime1">
              <a:rPr lang="en-US"/>
              <a:pPr>
                <a:defRPr/>
              </a:pPr>
              <a:t>12/9/2024</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905BDF0F-3C34-0044-BF32-B65719E81866}" type="slidenum">
              <a:rPr lang="en-US" altLang="en-US"/>
              <a:pPr>
                <a:defRPr/>
              </a:pPr>
              <a:t>‹#›</a:t>
            </a:fld>
            <a:endParaRPr lang="en-US" altLang="en-US"/>
          </a:p>
        </p:txBody>
      </p:sp>
    </p:spTree>
    <p:extLst>
      <p:ext uri="{BB962C8B-B14F-4D97-AF65-F5344CB8AC3E}">
        <p14:creationId xmlns:p14="http://schemas.microsoft.com/office/powerpoint/2010/main" val="1233106769"/>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463043D2-B41C-8D49-8F23-8FA28C611976}" type="datetime1">
              <a:rPr lang="en-US"/>
              <a:pPr>
                <a:defRPr/>
              </a:pPr>
              <a:t>12/9/2024</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3CFFC21F-5B2F-6948-A028-7612AA089403}" type="slidenum">
              <a:rPr lang="en-US" altLang="en-US"/>
              <a:pPr>
                <a:defRPr/>
              </a:pPr>
              <a:t>‹#›</a:t>
            </a:fld>
            <a:endParaRPr lang="en-US" altLang="en-US"/>
          </a:p>
        </p:txBody>
      </p:sp>
    </p:spTree>
    <p:extLst>
      <p:ext uri="{BB962C8B-B14F-4D97-AF65-F5344CB8AC3E}">
        <p14:creationId xmlns:p14="http://schemas.microsoft.com/office/powerpoint/2010/main" val="132852464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1143000"/>
          </a:xfrm>
          <a:prstGeom prst="rect">
            <a:avLst/>
          </a:prstGeom>
        </p:spPr>
        <p:txBody>
          <a:bodyPr lIns="90947" tIns="45468" rIns="90947" bIns="45468"/>
          <a:lstStyle/>
          <a:p>
            <a:r>
              <a:rPr lang="en-US"/>
              <a:t>Click to edit Master title style</a:t>
            </a:r>
          </a:p>
        </p:txBody>
      </p:sp>
      <p:sp>
        <p:nvSpPr>
          <p:cNvPr id="3" name="Content Placeholder 2"/>
          <p:cNvSpPr>
            <a:spLocks noGrp="1"/>
          </p:cNvSpPr>
          <p:nvPr>
            <p:ph idx="1"/>
          </p:nvPr>
        </p:nvSpPr>
        <p:spPr>
          <a:xfrm>
            <a:off x="609600" y="1600251"/>
            <a:ext cx="10972800" cy="4525963"/>
          </a:xfrm>
          <a:prstGeom prst="rect">
            <a:avLst/>
          </a:prstGeom>
        </p:spPr>
        <p:txBody>
          <a:bodyPr lIns="90947" tIns="45468" rIns="90947" bIns="4546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fld id="{85AF42C0-5000-FD44-BDA6-196A4002519F}" type="slidenum">
              <a:rPr lang="en-US"/>
              <a:pPr>
                <a:defRPr/>
              </a:pPr>
              <a:t>‹#›</a:t>
            </a:fld>
            <a:endParaRPr lang="en-US"/>
          </a:p>
        </p:txBody>
      </p:sp>
    </p:spTree>
    <p:extLst>
      <p:ext uri="{BB962C8B-B14F-4D97-AF65-F5344CB8AC3E}">
        <p14:creationId xmlns:p14="http://schemas.microsoft.com/office/powerpoint/2010/main" val="115910296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6C6C3D6D-7324-3D4B-B79B-E8859C86FB43}" type="datetime1">
              <a:rPr lang="en-US"/>
              <a:pPr>
                <a:defRPr/>
              </a:pPr>
              <a:t>12/9/2024</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8D6F9A5E-7E60-DE4C-9CCC-81D202C176D6}" type="slidenum">
              <a:rPr lang="en-US" altLang="en-US"/>
              <a:pPr>
                <a:defRPr/>
              </a:pPr>
              <a:t>‹#›</a:t>
            </a:fld>
            <a:endParaRPr lang="en-US" altLang="en-US"/>
          </a:p>
        </p:txBody>
      </p:sp>
    </p:spTree>
    <p:extLst>
      <p:ext uri="{BB962C8B-B14F-4D97-AF65-F5344CB8AC3E}">
        <p14:creationId xmlns:p14="http://schemas.microsoft.com/office/powerpoint/2010/main" val="985436825"/>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0F4EF75B-D027-ED47-A2E5-9148D1061BBF}" type="datetime1">
              <a:rPr lang="en-US"/>
              <a:pPr>
                <a:defRPr/>
              </a:pPr>
              <a:t>12/9/2024</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E66FDB72-F0E6-144A-8F33-6ECB2C391CDE}" type="slidenum">
              <a:rPr lang="en-US" altLang="en-US"/>
              <a:pPr>
                <a:defRPr/>
              </a:pPr>
              <a:t>‹#›</a:t>
            </a:fld>
            <a:endParaRPr lang="en-US" altLang="en-US"/>
          </a:p>
        </p:txBody>
      </p:sp>
    </p:spTree>
    <p:extLst>
      <p:ext uri="{BB962C8B-B14F-4D97-AF65-F5344CB8AC3E}">
        <p14:creationId xmlns:p14="http://schemas.microsoft.com/office/powerpoint/2010/main" val="2821687738"/>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6D1B2437-9D08-3B41-AA2E-20C0EA591E97}" type="datetime1">
              <a:rPr lang="en-US"/>
              <a:pPr>
                <a:defRPr/>
              </a:pPr>
              <a:t>12/9/2024</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28C385C2-34D6-5848-8FBA-02D940321037}" type="slidenum">
              <a:rPr lang="en-US" altLang="en-US"/>
              <a:pPr>
                <a:defRPr/>
              </a:pPr>
              <a:t>‹#›</a:t>
            </a:fld>
            <a:endParaRPr lang="en-US" altLang="en-US"/>
          </a:p>
        </p:txBody>
      </p:sp>
    </p:spTree>
    <p:extLst>
      <p:ext uri="{BB962C8B-B14F-4D97-AF65-F5344CB8AC3E}">
        <p14:creationId xmlns:p14="http://schemas.microsoft.com/office/powerpoint/2010/main" val="1686426588"/>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BBCC5356-A767-3E45-8E56-56673AD82734}" type="datetime1">
              <a:rPr lang="en-US"/>
              <a:pPr>
                <a:defRPr/>
              </a:pPr>
              <a:t>12/9/2024</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9F06C675-6242-874C-B2BE-1E1FF25152AD}" type="slidenum">
              <a:rPr lang="en-US" altLang="en-US"/>
              <a:pPr>
                <a:defRPr/>
              </a:pPr>
              <a:t>‹#›</a:t>
            </a:fld>
            <a:endParaRPr lang="en-US" altLang="en-US"/>
          </a:p>
        </p:txBody>
      </p:sp>
    </p:spTree>
    <p:extLst>
      <p:ext uri="{BB962C8B-B14F-4D97-AF65-F5344CB8AC3E}">
        <p14:creationId xmlns:p14="http://schemas.microsoft.com/office/powerpoint/2010/main" val="2155393882"/>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57BD9A0C-CC14-0C45-9C10-EF1F5E2BE0A1}" type="datetime1">
              <a:rPr lang="en-US"/>
              <a:pPr>
                <a:defRPr/>
              </a:pPr>
              <a:t>12/9/2024</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8CE23A67-66E6-AD48-B3BD-C36607D117F6}" type="slidenum">
              <a:rPr lang="en-US" altLang="en-US"/>
              <a:pPr>
                <a:defRPr/>
              </a:pPr>
              <a:t>‹#›</a:t>
            </a:fld>
            <a:endParaRPr lang="en-US" altLang="en-US"/>
          </a:p>
        </p:txBody>
      </p:sp>
    </p:spTree>
    <p:extLst>
      <p:ext uri="{BB962C8B-B14F-4D97-AF65-F5344CB8AC3E}">
        <p14:creationId xmlns:p14="http://schemas.microsoft.com/office/powerpoint/2010/main" val="532575631"/>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E88DC6F-46B7-DC4C-B471-094C053A0933}" type="datetime1">
              <a:rPr lang="es-ES"/>
              <a:pPr>
                <a:defRPr/>
              </a:pPr>
              <a:t>09/12/2024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BC40855-C12D-2E47-B1DC-ADB6EEA252B3}" type="slidenum">
              <a:rPr lang="es-ES" altLang="en-US"/>
              <a:pPr>
                <a:defRPr/>
              </a:pPr>
              <a:t>‹#›</a:t>
            </a:fld>
            <a:endParaRPr lang="es-ES" altLang="en-US"/>
          </a:p>
        </p:txBody>
      </p:sp>
    </p:spTree>
    <p:extLst>
      <p:ext uri="{BB962C8B-B14F-4D97-AF65-F5344CB8AC3E}">
        <p14:creationId xmlns:p14="http://schemas.microsoft.com/office/powerpoint/2010/main" val="2627849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9F9BBD7-6074-EC45-A386-FBE40F67E0E4}" type="datetime1">
              <a:rPr lang="es-ES"/>
              <a:pPr>
                <a:defRPr/>
              </a:pPr>
              <a:t>09/12/2024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1A3C5BD-37DA-2E46-9B14-596CF9781E74}" type="slidenum">
              <a:rPr lang="es-ES" altLang="en-US"/>
              <a:pPr>
                <a:defRPr/>
              </a:pPr>
              <a:t>‹#›</a:t>
            </a:fld>
            <a:endParaRPr lang="es-ES" altLang="en-US"/>
          </a:p>
        </p:txBody>
      </p:sp>
    </p:spTree>
    <p:extLst>
      <p:ext uri="{BB962C8B-B14F-4D97-AF65-F5344CB8AC3E}">
        <p14:creationId xmlns:p14="http://schemas.microsoft.com/office/powerpoint/2010/main" val="11503717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AFBB7F4-3604-D64A-BF03-719499570FE4}" type="datetime1">
              <a:rPr lang="es-ES"/>
              <a:pPr>
                <a:defRPr/>
              </a:pPr>
              <a:t>09/12/2024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64EB93D-DE7F-D041-85D4-CE6C7DCD4784}" type="slidenum">
              <a:rPr lang="es-ES" altLang="en-US"/>
              <a:pPr>
                <a:defRPr/>
              </a:pPr>
              <a:t>‹#›</a:t>
            </a:fld>
            <a:endParaRPr lang="es-ES" altLang="en-US"/>
          </a:p>
        </p:txBody>
      </p:sp>
    </p:spTree>
    <p:extLst>
      <p:ext uri="{BB962C8B-B14F-4D97-AF65-F5344CB8AC3E}">
        <p14:creationId xmlns:p14="http://schemas.microsoft.com/office/powerpoint/2010/main" val="23182569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B201A6D-C64A-B445-93FC-44A2ED84AAEE}" type="datetime1">
              <a:rPr lang="es-ES"/>
              <a:pPr>
                <a:defRPr/>
              </a:pPr>
              <a:t>09/12/2024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B884F2A-4B5E-BB45-B250-878D23701095}" type="slidenum">
              <a:rPr lang="es-ES" altLang="en-US"/>
              <a:pPr>
                <a:defRPr/>
              </a:pPr>
              <a:t>‹#›</a:t>
            </a:fld>
            <a:endParaRPr lang="es-ES" altLang="en-US"/>
          </a:p>
        </p:txBody>
      </p:sp>
    </p:spTree>
    <p:extLst>
      <p:ext uri="{BB962C8B-B14F-4D97-AF65-F5344CB8AC3E}">
        <p14:creationId xmlns:p14="http://schemas.microsoft.com/office/powerpoint/2010/main" val="34142657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135089A-BE6D-7147-AB9C-B681A0114909}" type="datetime1">
              <a:rPr lang="es-ES"/>
              <a:pPr>
                <a:defRPr/>
              </a:pPr>
              <a:t>09/12/2024</a:t>
            </a:fld>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F3F7EAB8-C1DC-0F40-8324-358F56731E96}" type="slidenum">
              <a:rPr lang="es-ES" altLang="en-US"/>
              <a:pPr>
                <a:defRPr/>
              </a:pPr>
              <a:t>‹#›</a:t>
            </a:fld>
            <a:endParaRPr lang="es-ES" altLang="en-US"/>
          </a:p>
        </p:txBody>
      </p:sp>
    </p:spTree>
    <p:extLst>
      <p:ext uri="{BB962C8B-B14F-4D97-AF65-F5344CB8AC3E}">
        <p14:creationId xmlns:p14="http://schemas.microsoft.com/office/powerpoint/2010/main" val="3477911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a:prstGeom prst="rect">
            <a:avLst/>
          </a:prstGeom>
        </p:spPr>
        <p:txBody>
          <a:bodyPr lIns="90947" tIns="45468" rIns="90947" bIns="45468"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58"/>
            <a:ext cx="10363200" cy="1500187"/>
          </a:xfrm>
          <a:prstGeom prst="rect">
            <a:avLst/>
          </a:prstGeom>
        </p:spPr>
        <p:txBody>
          <a:bodyPr lIns="90947" tIns="45468" rIns="90947" bIns="45468" anchor="b"/>
          <a:lstStyle>
            <a:lvl1pPr marL="0" indent="0">
              <a:buNone/>
              <a:defRPr sz="2000"/>
            </a:lvl1pPr>
            <a:lvl2pPr marL="454700" indent="0">
              <a:buNone/>
              <a:defRPr sz="1800"/>
            </a:lvl2pPr>
            <a:lvl3pPr marL="909434" indent="0">
              <a:buNone/>
              <a:defRPr sz="1600"/>
            </a:lvl3pPr>
            <a:lvl4pPr marL="1364158" indent="0">
              <a:buNone/>
              <a:defRPr sz="1400"/>
            </a:lvl4pPr>
            <a:lvl5pPr marL="1818877" indent="0">
              <a:buNone/>
              <a:defRPr sz="1400"/>
            </a:lvl5pPr>
            <a:lvl6pPr marL="2273596" indent="0">
              <a:buNone/>
              <a:defRPr sz="1400"/>
            </a:lvl6pPr>
            <a:lvl7pPr marL="2728316" indent="0">
              <a:buNone/>
              <a:defRPr sz="1400"/>
            </a:lvl7pPr>
            <a:lvl8pPr marL="3183035" indent="0">
              <a:buNone/>
              <a:defRPr sz="1400"/>
            </a:lvl8pPr>
            <a:lvl9pPr marL="3637754" indent="0">
              <a:buNone/>
              <a:defRPr sz="14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1EA355E5-40DC-3141-9219-8D275657BB88}" type="slidenum">
              <a:rPr lang="en-US"/>
              <a:pPr>
                <a:defRPr/>
              </a:pPr>
              <a:t>‹#›</a:t>
            </a:fld>
            <a:endParaRPr lang="en-US"/>
          </a:p>
        </p:txBody>
      </p:sp>
    </p:spTree>
    <p:extLst>
      <p:ext uri="{BB962C8B-B14F-4D97-AF65-F5344CB8AC3E}">
        <p14:creationId xmlns:p14="http://schemas.microsoft.com/office/powerpoint/2010/main" val="7423037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920BC6C4-CFEE-1946-95C6-689E02E5665D}" type="datetime1">
              <a:rPr lang="es-ES"/>
              <a:pPr>
                <a:defRPr/>
              </a:pPr>
              <a:t>09/12/2024</a:t>
            </a:fld>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582DBABF-3DF5-8446-A4D6-83B240F7829C}" type="slidenum">
              <a:rPr lang="es-ES" altLang="en-US"/>
              <a:pPr>
                <a:defRPr/>
              </a:pPr>
              <a:t>‹#›</a:t>
            </a:fld>
            <a:endParaRPr lang="es-ES" altLang="en-US"/>
          </a:p>
        </p:txBody>
      </p:sp>
    </p:spTree>
    <p:extLst>
      <p:ext uri="{BB962C8B-B14F-4D97-AF65-F5344CB8AC3E}">
        <p14:creationId xmlns:p14="http://schemas.microsoft.com/office/powerpoint/2010/main" val="29688580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30D21D5-42C8-5245-BDDC-6F7CA0FE703E}" type="datetime1">
              <a:rPr lang="es-ES"/>
              <a:pPr>
                <a:defRPr/>
              </a:pPr>
              <a:t>09/12/2024</a:t>
            </a:fld>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AAE77A09-619B-3842-94FA-0CB9EA64CE78}" type="slidenum">
              <a:rPr lang="es-ES" altLang="en-US"/>
              <a:pPr>
                <a:defRPr/>
              </a:pPr>
              <a:t>‹#›</a:t>
            </a:fld>
            <a:endParaRPr lang="es-ES" altLang="en-US"/>
          </a:p>
        </p:txBody>
      </p:sp>
    </p:spTree>
    <p:extLst>
      <p:ext uri="{BB962C8B-B14F-4D97-AF65-F5344CB8AC3E}">
        <p14:creationId xmlns:p14="http://schemas.microsoft.com/office/powerpoint/2010/main" val="35750963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5C2881A-E293-C247-A693-B35B84F76D4D}" type="datetime1">
              <a:rPr lang="es-ES"/>
              <a:pPr>
                <a:defRPr/>
              </a:pPr>
              <a:t>09/12/2024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3D2877E-42F7-8D4F-AFFF-6D33DB374C5F}" type="slidenum">
              <a:rPr lang="es-ES" altLang="en-US"/>
              <a:pPr>
                <a:defRPr/>
              </a:pPr>
              <a:t>‹#›</a:t>
            </a:fld>
            <a:endParaRPr lang="es-ES" altLang="en-US"/>
          </a:p>
        </p:txBody>
      </p:sp>
    </p:spTree>
    <p:extLst>
      <p:ext uri="{BB962C8B-B14F-4D97-AF65-F5344CB8AC3E}">
        <p14:creationId xmlns:p14="http://schemas.microsoft.com/office/powerpoint/2010/main" val="31511359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1D85F34-B8AE-AA4E-BFF3-6C1706CA131D}" type="datetime1">
              <a:rPr lang="es-ES"/>
              <a:pPr>
                <a:defRPr/>
              </a:pPr>
              <a:t>09/12/2024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4F9B542-A0F3-4140-BCA9-C4C47299AFA6}" type="slidenum">
              <a:rPr lang="es-ES" altLang="en-US"/>
              <a:pPr>
                <a:defRPr/>
              </a:pPr>
              <a:t>‹#›</a:t>
            </a:fld>
            <a:endParaRPr lang="es-ES" altLang="en-US"/>
          </a:p>
        </p:txBody>
      </p:sp>
    </p:spTree>
    <p:extLst>
      <p:ext uri="{BB962C8B-B14F-4D97-AF65-F5344CB8AC3E}">
        <p14:creationId xmlns:p14="http://schemas.microsoft.com/office/powerpoint/2010/main" val="36956456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EC0ECE3-3FA5-4C49-8B26-78B6D4B81A89}" type="datetime1">
              <a:rPr lang="es-ES"/>
              <a:pPr>
                <a:defRPr/>
              </a:pPr>
              <a:t>09/12/2024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AB1B98F-F65B-CF4B-A325-0934970A9F97}" type="slidenum">
              <a:rPr lang="es-ES" altLang="en-US"/>
              <a:pPr>
                <a:defRPr/>
              </a:pPr>
              <a:t>‹#›</a:t>
            </a:fld>
            <a:endParaRPr lang="es-ES" altLang="en-US"/>
          </a:p>
        </p:txBody>
      </p:sp>
    </p:spTree>
    <p:extLst>
      <p:ext uri="{BB962C8B-B14F-4D97-AF65-F5344CB8AC3E}">
        <p14:creationId xmlns:p14="http://schemas.microsoft.com/office/powerpoint/2010/main" val="13074006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FF2BEB0-4D10-7A49-9834-18B9206EABA7}" type="datetime1">
              <a:rPr lang="es-ES"/>
              <a:pPr>
                <a:defRPr/>
              </a:pPr>
              <a:t>09/12/2024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A90235F-2DBF-C046-BC7E-96D2E23CFFC6}" type="slidenum">
              <a:rPr lang="es-ES" altLang="en-US"/>
              <a:pPr>
                <a:defRPr/>
              </a:pPr>
              <a:t>‹#›</a:t>
            </a:fld>
            <a:endParaRPr lang="es-ES" altLang="en-US"/>
          </a:p>
        </p:txBody>
      </p:sp>
    </p:spTree>
    <p:extLst>
      <p:ext uri="{BB962C8B-B14F-4D97-AF65-F5344CB8AC3E}">
        <p14:creationId xmlns:p14="http://schemas.microsoft.com/office/powerpoint/2010/main" val="7411903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4" y="3886200"/>
            <a:ext cx="8534400" cy="1752600"/>
          </a:xfrm>
        </p:spPr>
        <p:txBody>
          <a:bodyPr/>
          <a:lstStyle>
            <a:lvl1pPr marL="0" indent="0" algn="ctr">
              <a:buNone/>
              <a:defRPr>
                <a:solidFill>
                  <a:schemeClr val="tx1">
                    <a:tint val="75000"/>
                  </a:schemeClr>
                </a:solidFill>
              </a:defRPr>
            </a:lvl1pPr>
            <a:lvl2pPr marL="455895" indent="0" algn="ctr">
              <a:buNone/>
              <a:defRPr>
                <a:solidFill>
                  <a:schemeClr val="tx1">
                    <a:tint val="75000"/>
                  </a:schemeClr>
                </a:solidFill>
              </a:defRPr>
            </a:lvl2pPr>
            <a:lvl3pPr marL="911802" indent="0" algn="ctr">
              <a:buNone/>
              <a:defRPr>
                <a:solidFill>
                  <a:schemeClr val="tx1">
                    <a:tint val="75000"/>
                  </a:schemeClr>
                </a:solidFill>
              </a:defRPr>
            </a:lvl3pPr>
            <a:lvl4pPr marL="1367705" indent="0" algn="ctr">
              <a:buNone/>
              <a:defRPr>
                <a:solidFill>
                  <a:schemeClr val="tx1">
                    <a:tint val="75000"/>
                  </a:schemeClr>
                </a:solidFill>
              </a:defRPr>
            </a:lvl4pPr>
            <a:lvl5pPr marL="1823605" indent="0" algn="ctr">
              <a:buNone/>
              <a:defRPr>
                <a:solidFill>
                  <a:schemeClr val="tx1">
                    <a:tint val="75000"/>
                  </a:schemeClr>
                </a:solidFill>
              </a:defRPr>
            </a:lvl5pPr>
            <a:lvl6pPr marL="2279507" indent="0" algn="ctr">
              <a:buNone/>
              <a:defRPr>
                <a:solidFill>
                  <a:schemeClr val="tx1">
                    <a:tint val="75000"/>
                  </a:schemeClr>
                </a:solidFill>
              </a:defRPr>
            </a:lvl6pPr>
            <a:lvl7pPr marL="2735410" indent="0" algn="ctr">
              <a:buNone/>
              <a:defRPr>
                <a:solidFill>
                  <a:schemeClr val="tx1">
                    <a:tint val="75000"/>
                  </a:schemeClr>
                </a:solidFill>
              </a:defRPr>
            </a:lvl7pPr>
            <a:lvl8pPr marL="3191312" indent="0" algn="ctr">
              <a:buNone/>
              <a:defRPr>
                <a:solidFill>
                  <a:schemeClr val="tx1">
                    <a:tint val="75000"/>
                  </a:schemeClr>
                </a:solidFill>
              </a:defRPr>
            </a:lvl8pPr>
            <a:lvl9pPr marL="36472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1802">
              <a:defRPr/>
            </a:lvl1pPr>
          </a:lstStyle>
          <a:p>
            <a:pPr>
              <a:defRPr/>
            </a:pPr>
            <a:fld id="{FE75D51A-56B5-DB45-8FE9-DA55C7ABA15E}" type="datetime1">
              <a:rPr lang="en-US" smtClean="0"/>
              <a:pPr>
                <a:defRPr/>
              </a:pPr>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28CEDF96-A236-452E-986F-8ACA99C0E02C}" type="slidenum">
              <a:rPr lang="en-US"/>
              <a:pPr>
                <a:defRPr/>
              </a:pPr>
              <a:t>‹#›</a:t>
            </a:fld>
            <a:endParaRPr lang="en-US"/>
          </a:p>
        </p:txBody>
      </p:sp>
    </p:spTree>
    <p:extLst>
      <p:ext uri="{BB962C8B-B14F-4D97-AF65-F5344CB8AC3E}">
        <p14:creationId xmlns:p14="http://schemas.microsoft.com/office/powerpoint/2010/main" val="37238960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802">
              <a:defRPr/>
            </a:lvl1pPr>
          </a:lstStyle>
          <a:p>
            <a:pPr>
              <a:defRPr/>
            </a:pPr>
            <a:fld id="{1C5F84F1-FF41-3840-AD51-8FC81325F42E}" type="datetime1">
              <a:rPr lang="en-US" smtClean="0"/>
              <a:pPr>
                <a:defRPr/>
              </a:pPr>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AD0A07FF-48F8-4142-A508-CA7FF2B33385}" type="slidenum">
              <a:rPr lang="en-US"/>
              <a:pPr>
                <a:defRPr/>
              </a:pPr>
              <a:t>‹#›</a:t>
            </a:fld>
            <a:endParaRPr lang="en-US"/>
          </a:p>
        </p:txBody>
      </p:sp>
    </p:spTree>
    <p:extLst>
      <p:ext uri="{BB962C8B-B14F-4D97-AF65-F5344CB8AC3E}">
        <p14:creationId xmlns:p14="http://schemas.microsoft.com/office/powerpoint/2010/main" val="39703839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2000">
                <a:solidFill>
                  <a:schemeClr val="tx1">
                    <a:tint val="75000"/>
                  </a:schemeClr>
                </a:solidFill>
              </a:defRPr>
            </a:lvl1pPr>
            <a:lvl2pPr marL="455895" indent="0">
              <a:buNone/>
              <a:defRPr sz="1800">
                <a:solidFill>
                  <a:schemeClr val="tx1">
                    <a:tint val="75000"/>
                  </a:schemeClr>
                </a:solidFill>
              </a:defRPr>
            </a:lvl2pPr>
            <a:lvl3pPr marL="911802" indent="0">
              <a:buNone/>
              <a:defRPr sz="1600">
                <a:solidFill>
                  <a:schemeClr val="tx1">
                    <a:tint val="75000"/>
                  </a:schemeClr>
                </a:solidFill>
              </a:defRPr>
            </a:lvl3pPr>
            <a:lvl4pPr marL="1367705" indent="0">
              <a:buNone/>
              <a:defRPr sz="1400">
                <a:solidFill>
                  <a:schemeClr val="tx1">
                    <a:tint val="75000"/>
                  </a:schemeClr>
                </a:solidFill>
              </a:defRPr>
            </a:lvl4pPr>
            <a:lvl5pPr marL="1823605" indent="0">
              <a:buNone/>
              <a:defRPr sz="1400">
                <a:solidFill>
                  <a:schemeClr val="tx1">
                    <a:tint val="75000"/>
                  </a:schemeClr>
                </a:solidFill>
              </a:defRPr>
            </a:lvl5pPr>
            <a:lvl6pPr marL="2279507" indent="0">
              <a:buNone/>
              <a:defRPr sz="1400">
                <a:solidFill>
                  <a:schemeClr val="tx1">
                    <a:tint val="75000"/>
                  </a:schemeClr>
                </a:solidFill>
              </a:defRPr>
            </a:lvl6pPr>
            <a:lvl7pPr marL="2735410" indent="0">
              <a:buNone/>
              <a:defRPr sz="1400">
                <a:solidFill>
                  <a:schemeClr val="tx1">
                    <a:tint val="75000"/>
                  </a:schemeClr>
                </a:solidFill>
              </a:defRPr>
            </a:lvl7pPr>
            <a:lvl8pPr marL="3191312" indent="0">
              <a:buNone/>
              <a:defRPr sz="1400">
                <a:solidFill>
                  <a:schemeClr val="tx1">
                    <a:tint val="75000"/>
                  </a:schemeClr>
                </a:solidFill>
              </a:defRPr>
            </a:lvl8pPr>
            <a:lvl9pPr marL="36472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1802">
              <a:defRPr/>
            </a:lvl1pPr>
          </a:lstStyle>
          <a:p>
            <a:pPr>
              <a:defRPr/>
            </a:pPr>
            <a:fld id="{C0B99951-6E53-F548-8DCC-D9AC3E02B0E6}" type="datetime1">
              <a:rPr lang="en-US" smtClean="0"/>
              <a:pPr>
                <a:defRPr/>
              </a:pPr>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232EA307-7E97-4E36-A169-00363077FAEF}" type="slidenum">
              <a:rPr lang="en-US"/>
              <a:pPr>
                <a:defRPr/>
              </a:pPr>
              <a:t>‹#›</a:t>
            </a:fld>
            <a:endParaRPr lang="en-US"/>
          </a:p>
        </p:txBody>
      </p:sp>
    </p:spTree>
    <p:extLst>
      <p:ext uri="{BB962C8B-B14F-4D97-AF65-F5344CB8AC3E}">
        <p14:creationId xmlns:p14="http://schemas.microsoft.com/office/powerpoint/2010/main" val="8744872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3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3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1802">
              <a:defRPr/>
            </a:lvl1pPr>
          </a:lstStyle>
          <a:p>
            <a:pPr>
              <a:defRPr/>
            </a:pPr>
            <a:fld id="{7BB90AE9-0250-6B49-A8D5-CE723459258F}" type="datetime1">
              <a:rPr lang="en-US" smtClean="0"/>
              <a:pPr>
                <a:defRPr/>
              </a:pPr>
              <a:t>12/9/2024</a:t>
            </a:fld>
            <a:endParaRPr lang="en-US"/>
          </a:p>
        </p:txBody>
      </p:sp>
      <p:sp>
        <p:nvSpPr>
          <p:cNvPr id="6" name="Footer Placeholder 5"/>
          <p:cNvSpPr>
            <a:spLocks noGrp="1"/>
          </p:cNvSpPr>
          <p:nvPr>
            <p:ph type="ftr" sz="quarter" idx="11"/>
          </p:nvPr>
        </p:nvSpPr>
        <p:spPr/>
        <p:txBody>
          <a:bodyPr/>
          <a:lstStyle>
            <a:lvl1pPr defTabSz="911802">
              <a:defRPr/>
            </a:lvl1pPr>
          </a:lstStyle>
          <a:p>
            <a:pPr>
              <a:defRPr/>
            </a:pPr>
            <a:endParaRPr lang="en-US"/>
          </a:p>
        </p:txBody>
      </p:sp>
      <p:sp>
        <p:nvSpPr>
          <p:cNvPr id="7" name="Slide Number Placeholder 6"/>
          <p:cNvSpPr>
            <a:spLocks noGrp="1"/>
          </p:cNvSpPr>
          <p:nvPr>
            <p:ph type="sldNum" sz="quarter" idx="12"/>
          </p:nvPr>
        </p:nvSpPr>
        <p:spPr/>
        <p:txBody>
          <a:bodyPr/>
          <a:lstStyle>
            <a:lvl1pPr defTabSz="911802">
              <a:defRPr/>
            </a:lvl1pPr>
          </a:lstStyle>
          <a:p>
            <a:pPr>
              <a:defRPr/>
            </a:pPr>
            <a:fld id="{6E03A5B7-3BDD-4628-B0B8-1C57ECF6ECC4}" type="slidenum">
              <a:rPr lang="en-US"/>
              <a:pPr>
                <a:defRPr/>
              </a:pPr>
              <a:t>‹#›</a:t>
            </a:fld>
            <a:endParaRPr lang="en-US"/>
          </a:p>
        </p:txBody>
      </p:sp>
    </p:spTree>
    <p:extLst>
      <p:ext uri="{BB962C8B-B14F-4D97-AF65-F5344CB8AC3E}">
        <p14:creationId xmlns:p14="http://schemas.microsoft.com/office/powerpoint/2010/main" val="533086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1143000"/>
          </a:xfrm>
          <a:prstGeom prst="rect">
            <a:avLst/>
          </a:prstGeom>
        </p:spPr>
        <p:txBody>
          <a:bodyPr lIns="90947" tIns="45468" rIns="90947" bIns="45468"/>
          <a:lstStyle/>
          <a:p>
            <a:r>
              <a:rPr lang="en-US"/>
              <a:t>Click to edit Master title style</a:t>
            </a:r>
          </a:p>
        </p:txBody>
      </p:sp>
      <p:sp>
        <p:nvSpPr>
          <p:cNvPr id="3" name="Content Placeholder 2"/>
          <p:cNvSpPr>
            <a:spLocks noGrp="1"/>
          </p:cNvSpPr>
          <p:nvPr>
            <p:ph sz="half" idx="1"/>
          </p:nvPr>
        </p:nvSpPr>
        <p:spPr>
          <a:xfrm>
            <a:off x="609600" y="1600251"/>
            <a:ext cx="5384800" cy="4525963"/>
          </a:xfrm>
          <a:prstGeom prst="rect">
            <a:avLst/>
          </a:prstGeom>
        </p:spPr>
        <p:txBody>
          <a:bodyPr lIns="90947" tIns="45468" rIns="90947" bIns="4546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51"/>
            <a:ext cx="5384800" cy="4525963"/>
          </a:xfrm>
          <a:prstGeom prst="rect">
            <a:avLst/>
          </a:prstGeom>
        </p:spPr>
        <p:txBody>
          <a:bodyPr lIns="90947" tIns="45468" rIns="90947" bIns="4546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sldNum" sz="quarter" idx="10"/>
          </p:nvPr>
        </p:nvSpPr>
        <p:spPr>
          <a:ln/>
        </p:spPr>
        <p:txBody>
          <a:bodyPr/>
          <a:lstStyle>
            <a:lvl1pPr>
              <a:defRPr/>
            </a:lvl1pPr>
          </a:lstStyle>
          <a:p>
            <a:pPr>
              <a:defRPr/>
            </a:pPr>
            <a:fld id="{662EB036-D25F-6941-B615-F6CF23C562B4}" type="slidenum">
              <a:rPr lang="en-US"/>
              <a:pPr>
                <a:defRPr/>
              </a:pPr>
              <a:t>‹#›</a:t>
            </a:fld>
            <a:endParaRPr lang="en-US"/>
          </a:p>
        </p:txBody>
      </p:sp>
    </p:spTree>
    <p:extLst>
      <p:ext uri="{BB962C8B-B14F-4D97-AF65-F5344CB8AC3E}">
        <p14:creationId xmlns:p14="http://schemas.microsoft.com/office/powerpoint/2010/main" val="417186300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5116"/>
            <a:ext cx="5386917" cy="639762"/>
          </a:xfrm>
        </p:spPr>
        <p:txBody>
          <a:bodyPr anchor="b"/>
          <a:lstStyle>
            <a:lvl1pPr marL="0" indent="0">
              <a:buNone/>
              <a:defRPr sz="2400" b="1"/>
            </a:lvl1pPr>
            <a:lvl2pPr marL="455895" indent="0">
              <a:buNone/>
              <a:defRPr sz="2000" b="1"/>
            </a:lvl2pPr>
            <a:lvl3pPr marL="911802" indent="0">
              <a:buNone/>
              <a:defRPr sz="1800" b="1"/>
            </a:lvl3pPr>
            <a:lvl4pPr marL="1367705" indent="0">
              <a:buNone/>
              <a:defRPr sz="1600" b="1"/>
            </a:lvl4pPr>
            <a:lvl5pPr marL="1823605" indent="0">
              <a:buNone/>
              <a:defRPr sz="1600" b="1"/>
            </a:lvl5pPr>
            <a:lvl6pPr marL="2279507" indent="0">
              <a:buNone/>
              <a:defRPr sz="1600" b="1"/>
            </a:lvl6pPr>
            <a:lvl7pPr marL="2735410" indent="0">
              <a:buNone/>
              <a:defRPr sz="1600" b="1"/>
            </a:lvl7pPr>
            <a:lvl8pPr marL="3191312" indent="0">
              <a:buNone/>
              <a:defRPr sz="1600" b="1"/>
            </a:lvl8pPr>
            <a:lvl9pPr marL="36472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7"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6"/>
            <a:ext cx="5389033" cy="639762"/>
          </a:xfrm>
        </p:spPr>
        <p:txBody>
          <a:bodyPr anchor="b"/>
          <a:lstStyle>
            <a:lvl1pPr marL="0" indent="0">
              <a:buNone/>
              <a:defRPr sz="2400" b="1"/>
            </a:lvl1pPr>
            <a:lvl2pPr marL="455895" indent="0">
              <a:buNone/>
              <a:defRPr sz="2000" b="1"/>
            </a:lvl2pPr>
            <a:lvl3pPr marL="911802" indent="0">
              <a:buNone/>
              <a:defRPr sz="1800" b="1"/>
            </a:lvl3pPr>
            <a:lvl4pPr marL="1367705" indent="0">
              <a:buNone/>
              <a:defRPr sz="1600" b="1"/>
            </a:lvl4pPr>
            <a:lvl5pPr marL="1823605" indent="0">
              <a:buNone/>
              <a:defRPr sz="1600" b="1"/>
            </a:lvl5pPr>
            <a:lvl6pPr marL="2279507" indent="0">
              <a:buNone/>
              <a:defRPr sz="1600" b="1"/>
            </a:lvl6pPr>
            <a:lvl7pPr marL="2735410" indent="0">
              <a:buNone/>
              <a:defRPr sz="1600" b="1"/>
            </a:lvl7pPr>
            <a:lvl8pPr marL="3191312" indent="0">
              <a:buNone/>
              <a:defRPr sz="1600" b="1"/>
            </a:lvl8pPr>
            <a:lvl9pPr marL="36472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1802">
              <a:defRPr/>
            </a:lvl1pPr>
          </a:lstStyle>
          <a:p>
            <a:pPr>
              <a:defRPr/>
            </a:pPr>
            <a:fld id="{393F6D5C-F92D-D549-B2F0-E683008BA98F}" type="datetime1">
              <a:rPr lang="en-US" smtClean="0"/>
              <a:pPr>
                <a:defRPr/>
              </a:pPr>
              <a:t>12/9/2024</a:t>
            </a:fld>
            <a:endParaRPr lang="en-US"/>
          </a:p>
        </p:txBody>
      </p:sp>
      <p:sp>
        <p:nvSpPr>
          <p:cNvPr id="8" name="Footer Placeholder 7"/>
          <p:cNvSpPr>
            <a:spLocks noGrp="1"/>
          </p:cNvSpPr>
          <p:nvPr>
            <p:ph type="ftr" sz="quarter" idx="11"/>
          </p:nvPr>
        </p:nvSpPr>
        <p:spPr/>
        <p:txBody>
          <a:bodyPr/>
          <a:lstStyle>
            <a:lvl1pPr defTabSz="911802">
              <a:defRPr/>
            </a:lvl1pPr>
          </a:lstStyle>
          <a:p>
            <a:pPr>
              <a:defRPr/>
            </a:pPr>
            <a:endParaRPr lang="en-US"/>
          </a:p>
        </p:txBody>
      </p:sp>
      <p:sp>
        <p:nvSpPr>
          <p:cNvPr id="9" name="Slide Number Placeholder 8"/>
          <p:cNvSpPr>
            <a:spLocks noGrp="1"/>
          </p:cNvSpPr>
          <p:nvPr>
            <p:ph type="sldNum" sz="quarter" idx="12"/>
          </p:nvPr>
        </p:nvSpPr>
        <p:spPr/>
        <p:txBody>
          <a:bodyPr/>
          <a:lstStyle>
            <a:lvl1pPr defTabSz="911802">
              <a:defRPr/>
            </a:lvl1pPr>
          </a:lstStyle>
          <a:p>
            <a:pPr>
              <a:defRPr/>
            </a:pPr>
            <a:fld id="{A9CB0167-3EA3-4AC1-B1D2-2D5B339E85A0}" type="slidenum">
              <a:rPr lang="en-US"/>
              <a:pPr>
                <a:defRPr/>
              </a:pPr>
              <a:t>‹#›</a:t>
            </a:fld>
            <a:endParaRPr lang="en-US"/>
          </a:p>
        </p:txBody>
      </p:sp>
    </p:spTree>
    <p:extLst>
      <p:ext uri="{BB962C8B-B14F-4D97-AF65-F5344CB8AC3E}">
        <p14:creationId xmlns:p14="http://schemas.microsoft.com/office/powerpoint/2010/main" val="2297996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1802">
              <a:defRPr/>
            </a:lvl1pPr>
          </a:lstStyle>
          <a:p>
            <a:pPr>
              <a:defRPr/>
            </a:pPr>
            <a:fld id="{E878B40D-6CF7-6F41-9D06-24C12C5125D1}" type="datetime1">
              <a:rPr lang="en-US" smtClean="0"/>
              <a:pPr>
                <a:defRPr/>
              </a:pPr>
              <a:t>12/9/2024</a:t>
            </a:fld>
            <a:endParaRPr lang="en-US"/>
          </a:p>
        </p:txBody>
      </p:sp>
      <p:sp>
        <p:nvSpPr>
          <p:cNvPr id="4" name="Footer Placeholder 3"/>
          <p:cNvSpPr>
            <a:spLocks noGrp="1"/>
          </p:cNvSpPr>
          <p:nvPr>
            <p:ph type="ftr" sz="quarter" idx="11"/>
          </p:nvPr>
        </p:nvSpPr>
        <p:spPr/>
        <p:txBody>
          <a:bodyPr/>
          <a:lstStyle>
            <a:lvl1pPr defTabSz="911802">
              <a:defRPr/>
            </a:lvl1pPr>
          </a:lstStyle>
          <a:p>
            <a:pPr>
              <a:defRPr/>
            </a:pPr>
            <a:endParaRPr lang="en-US"/>
          </a:p>
        </p:txBody>
      </p:sp>
      <p:sp>
        <p:nvSpPr>
          <p:cNvPr id="5" name="Slide Number Placeholder 4"/>
          <p:cNvSpPr>
            <a:spLocks noGrp="1"/>
          </p:cNvSpPr>
          <p:nvPr>
            <p:ph type="sldNum" sz="quarter" idx="12"/>
          </p:nvPr>
        </p:nvSpPr>
        <p:spPr>
          <a:xfrm>
            <a:off x="9347200" y="6476144"/>
            <a:ext cx="2844800" cy="365125"/>
          </a:xfrm>
        </p:spPr>
        <p:txBody>
          <a:bodyPr/>
          <a:lstStyle>
            <a:lvl1pPr defTabSz="911802">
              <a:defRPr/>
            </a:lvl1pPr>
          </a:lstStyle>
          <a:p>
            <a:pPr>
              <a:defRPr/>
            </a:pPr>
            <a:fld id="{1EEF43E2-F9CE-4BDD-AAB6-18B76338053D}" type="slidenum">
              <a:rPr lang="en-US"/>
              <a:pPr>
                <a:defRPr/>
              </a:pPr>
              <a:t>‹#›</a:t>
            </a:fld>
            <a:endParaRPr lang="en-US"/>
          </a:p>
        </p:txBody>
      </p:sp>
    </p:spTree>
    <p:extLst>
      <p:ext uri="{BB962C8B-B14F-4D97-AF65-F5344CB8AC3E}">
        <p14:creationId xmlns:p14="http://schemas.microsoft.com/office/powerpoint/2010/main" val="41837187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1802">
              <a:defRPr/>
            </a:lvl1pPr>
          </a:lstStyle>
          <a:p>
            <a:pPr>
              <a:defRPr/>
            </a:pPr>
            <a:fld id="{72011977-4BDA-BB42-AC44-3DBEE154FAF8}" type="datetime1">
              <a:rPr lang="en-US" smtClean="0"/>
              <a:pPr>
                <a:defRPr/>
              </a:pPr>
              <a:t>12/9/2024</a:t>
            </a:fld>
            <a:endParaRPr lang="en-US"/>
          </a:p>
        </p:txBody>
      </p:sp>
      <p:sp>
        <p:nvSpPr>
          <p:cNvPr id="3" name="Footer Placeholder 2"/>
          <p:cNvSpPr>
            <a:spLocks noGrp="1"/>
          </p:cNvSpPr>
          <p:nvPr>
            <p:ph type="ftr" sz="quarter" idx="11"/>
          </p:nvPr>
        </p:nvSpPr>
        <p:spPr/>
        <p:txBody>
          <a:bodyPr/>
          <a:lstStyle>
            <a:lvl1pPr defTabSz="911802">
              <a:defRPr/>
            </a:lvl1pPr>
          </a:lstStyle>
          <a:p>
            <a:pPr>
              <a:defRPr/>
            </a:pPr>
            <a:endParaRPr lang="en-US"/>
          </a:p>
        </p:txBody>
      </p:sp>
      <p:sp>
        <p:nvSpPr>
          <p:cNvPr id="4" name="Slide Number Placeholder 3"/>
          <p:cNvSpPr>
            <a:spLocks noGrp="1"/>
          </p:cNvSpPr>
          <p:nvPr>
            <p:ph type="sldNum" sz="quarter" idx="12"/>
          </p:nvPr>
        </p:nvSpPr>
        <p:spPr>
          <a:xfrm>
            <a:off x="9347200" y="6503853"/>
            <a:ext cx="2844800" cy="365125"/>
          </a:xfrm>
        </p:spPr>
        <p:txBody>
          <a:bodyPr/>
          <a:lstStyle>
            <a:lvl1pPr defTabSz="911802">
              <a:defRPr/>
            </a:lvl1pPr>
          </a:lstStyle>
          <a:p>
            <a:pPr>
              <a:defRPr/>
            </a:pPr>
            <a:fld id="{8F4209EE-3DAF-4468-A706-1D1C71850C3C}" type="slidenum">
              <a:rPr lang="en-US"/>
              <a:pPr>
                <a:defRPr/>
              </a:pPr>
              <a:t>‹#›</a:t>
            </a:fld>
            <a:endParaRPr lang="en-US"/>
          </a:p>
        </p:txBody>
      </p:sp>
    </p:spTree>
    <p:extLst>
      <p:ext uri="{BB962C8B-B14F-4D97-AF65-F5344CB8AC3E}">
        <p14:creationId xmlns:p14="http://schemas.microsoft.com/office/powerpoint/2010/main" val="18223632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74" y="273077"/>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5895" indent="0">
              <a:buNone/>
              <a:defRPr sz="1200"/>
            </a:lvl2pPr>
            <a:lvl3pPr marL="911802" indent="0">
              <a:buNone/>
              <a:defRPr sz="1000"/>
            </a:lvl3pPr>
            <a:lvl4pPr marL="1367705" indent="0">
              <a:buNone/>
              <a:defRPr sz="900"/>
            </a:lvl4pPr>
            <a:lvl5pPr marL="1823605" indent="0">
              <a:buNone/>
              <a:defRPr sz="900"/>
            </a:lvl5pPr>
            <a:lvl6pPr marL="2279507" indent="0">
              <a:buNone/>
              <a:defRPr sz="900"/>
            </a:lvl6pPr>
            <a:lvl7pPr marL="2735410" indent="0">
              <a:buNone/>
              <a:defRPr sz="900"/>
            </a:lvl7pPr>
            <a:lvl8pPr marL="3191312" indent="0">
              <a:buNone/>
              <a:defRPr sz="900"/>
            </a:lvl8pPr>
            <a:lvl9pPr marL="36472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1802">
              <a:defRPr/>
            </a:lvl1pPr>
          </a:lstStyle>
          <a:p>
            <a:pPr>
              <a:defRPr/>
            </a:pPr>
            <a:fld id="{B92C2D96-7106-0E4E-BCB3-9CDC5A314BCE}" type="datetime1">
              <a:rPr lang="en-US" smtClean="0"/>
              <a:pPr>
                <a:defRPr/>
              </a:pPr>
              <a:t>12/9/2024</a:t>
            </a:fld>
            <a:endParaRPr lang="en-US"/>
          </a:p>
        </p:txBody>
      </p:sp>
      <p:sp>
        <p:nvSpPr>
          <p:cNvPr id="6" name="Footer Placeholder 5"/>
          <p:cNvSpPr>
            <a:spLocks noGrp="1"/>
          </p:cNvSpPr>
          <p:nvPr>
            <p:ph type="ftr" sz="quarter" idx="11"/>
          </p:nvPr>
        </p:nvSpPr>
        <p:spPr/>
        <p:txBody>
          <a:bodyPr/>
          <a:lstStyle>
            <a:lvl1pPr defTabSz="911802">
              <a:defRPr/>
            </a:lvl1pPr>
          </a:lstStyle>
          <a:p>
            <a:pPr>
              <a:defRPr/>
            </a:pPr>
            <a:endParaRPr lang="en-US"/>
          </a:p>
        </p:txBody>
      </p:sp>
      <p:sp>
        <p:nvSpPr>
          <p:cNvPr id="7" name="Slide Number Placeholder 6"/>
          <p:cNvSpPr>
            <a:spLocks noGrp="1"/>
          </p:cNvSpPr>
          <p:nvPr>
            <p:ph type="sldNum" sz="quarter" idx="12"/>
          </p:nvPr>
        </p:nvSpPr>
        <p:spPr/>
        <p:txBody>
          <a:bodyPr/>
          <a:lstStyle>
            <a:lvl1pPr defTabSz="911802">
              <a:defRPr/>
            </a:lvl1pPr>
          </a:lstStyle>
          <a:p>
            <a:pPr>
              <a:defRPr/>
            </a:pPr>
            <a:fld id="{9D2E6120-920E-4AC2-A7B6-8C8E09F867A9}" type="slidenum">
              <a:rPr lang="en-US"/>
              <a:pPr>
                <a:defRPr/>
              </a:pPr>
              <a:t>‹#›</a:t>
            </a:fld>
            <a:endParaRPr lang="en-US"/>
          </a:p>
        </p:txBody>
      </p:sp>
    </p:spTree>
    <p:extLst>
      <p:ext uri="{BB962C8B-B14F-4D97-AF65-F5344CB8AC3E}">
        <p14:creationId xmlns:p14="http://schemas.microsoft.com/office/powerpoint/2010/main" val="36463494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200"/>
            </a:lvl1pPr>
            <a:lvl2pPr marL="455895" indent="0">
              <a:buNone/>
              <a:defRPr sz="2800"/>
            </a:lvl2pPr>
            <a:lvl3pPr marL="911802" indent="0">
              <a:buNone/>
              <a:defRPr sz="2400"/>
            </a:lvl3pPr>
            <a:lvl4pPr marL="1367705" indent="0">
              <a:buNone/>
              <a:defRPr sz="2000"/>
            </a:lvl4pPr>
            <a:lvl5pPr marL="1823605" indent="0">
              <a:buNone/>
              <a:defRPr sz="2000"/>
            </a:lvl5pPr>
            <a:lvl6pPr marL="2279507" indent="0">
              <a:buNone/>
              <a:defRPr sz="2000"/>
            </a:lvl6pPr>
            <a:lvl7pPr marL="2735410" indent="0">
              <a:buNone/>
              <a:defRPr sz="2000"/>
            </a:lvl7pPr>
            <a:lvl8pPr marL="3191312" indent="0">
              <a:buNone/>
              <a:defRPr sz="2000"/>
            </a:lvl8pPr>
            <a:lvl9pPr marL="3647213" indent="0">
              <a:buNone/>
              <a:defRPr sz="2000"/>
            </a:lvl9pPr>
          </a:lstStyle>
          <a:p>
            <a:pPr lvl="0"/>
            <a:endParaRPr lang="en-US" noProof="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400"/>
            </a:lvl1pPr>
            <a:lvl2pPr marL="455895" indent="0">
              <a:buNone/>
              <a:defRPr sz="1200"/>
            </a:lvl2pPr>
            <a:lvl3pPr marL="911802" indent="0">
              <a:buNone/>
              <a:defRPr sz="1000"/>
            </a:lvl3pPr>
            <a:lvl4pPr marL="1367705" indent="0">
              <a:buNone/>
              <a:defRPr sz="900"/>
            </a:lvl4pPr>
            <a:lvl5pPr marL="1823605" indent="0">
              <a:buNone/>
              <a:defRPr sz="900"/>
            </a:lvl5pPr>
            <a:lvl6pPr marL="2279507" indent="0">
              <a:buNone/>
              <a:defRPr sz="900"/>
            </a:lvl6pPr>
            <a:lvl7pPr marL="2735410" indent="0">
              <a:buNone/>
              <a:defRPr sz="900"/>
            </a:lvl7pPr>
            <a:lvl8pPr marL="3191312" indent="0">
              <a:buNone/>
              <a:defRPr sz="900"/>
            </a:lvl8pPr>
            <a:lvl9pPr marL="36472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1802">
              <a:defRPr/>
            </a:lvl1pPr>
          </a:lstStyle>
          <a:p>
            <a:pPr>
              <a:defRPr/>
            </a:pPr>
            <a:fld id="{5EAC9412-200F-744A-96BE-0FA46C075E9F}" type="datetime1">
              <a:rPr lang="en-US" smtClean="0"/>
              <a:pPr>
                <a:defRPr/>
              </a:pPr>
              <a:t>12/9/2024</a:t>
            </a:fld>
            <a:endParaRPr lang="en-US"/>
          </a:p>
        </p:txBody>
      </p:sp>
      <p:sp>
        <p:nvSpPr>
          <p:cNvPr id="6" name="Footer Placeholder 5"/>
          <p:cNvSpPr>
            <a:spLocks noGrp="1"/>
          </p:cNvSpPr>
          <p:nvPr>
            <p:ph type="ftr" sz="quarter" idx="11"/>
          </p:nvPr>
        </p:nvSpPr>
        <p:spPr/>
        <p:txBody>
          <a:bodyPr/>
          <a:lstStyle>
            <a:lvl1pPr defTabSz="911802">
              <a:defRPr/>
            </a:lvl1pPr>
          </a:lstStyle>
          <a:p>
            <a:pPr>
              <a:defRPr/>
            </a:pPr>
            <a:endParaRPr lang="en-US"/>
          </a:p>
        </p:txBody>
      </p:sp>
      <p:sp>
        <p:nvSpPr>
          <p:cNvPr id="7" name="Slide Number Placeholder 6"/>
          <p:cNvSpPr>
            <a:spLocks noGrp="1"/>
          </p:cNvSpPr>
          <p:nvPr>
            <p:ph type="sldNum" sz="quarter" idx="12"/>
          </p:nvPr>
        </p:nvSpPr>
        <p:spPr/>
        <p:txBody>
          <a:bodyPr/>
          <a:lstStyle>
            <a:lvl1pPr defTabSz="911802">
              <a:defRPr/>
            </a:lvl1pPr>
          </a:lstStyle>
          <a:p>
            <a:pPr>
              <a:defRPr/>
            </a:pPr>
            <a:fld id="{7F55B268-495F-4974-B939-DAD69BFB91A2}" type="slidenum">
              <a:rPr lang="en-US"/>
              <a:pPr>
                <a:defRPr/>
              </a:pPr>
              <a:t>‹#›</a:t>
            </a:fld>
            <a:endParaRPr lang="en-US"/>
          </a:p>
        </p:txBody>
      </p:sp>
    </p:spTree>
    <p:extLst>
      <p:ext uri="{BB962C8B-B14F-4D97-AF65-F5344CB8AC3E}">
        <p14:creationId xmlns:p14="http://schemas.microsoft.com/office/powerpoint/2010/main" val="21812627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802">
              <a:defRPr/>
            </a:lvl1pPr>
          </a:lstStyle>
          <a:p>
            <a:pPr>
              <a:defRPr/>
            </a:pPr>
            <a:fld id="{296E835E-E8C0-674F-B0DF-0A6A8C0B0FBC}" type="datetime1">
              <a:rPr lang="en-US" smtClean="0"/>
              <a:pPr>
                <a:defRPr/>
              </a:pPr>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9367B3E1-FC6E-4AD0-8E48-5CA55F0A4AB4}" type="slidenum">
              <a:rPr lang="en-US"/>
              <a:pPr>
                <a:defRPr/>
              </a:pPr>
              <a:t>‹#›</a:t>
            </a:fld>
            <a:endParaRPr lang="en-US"/>
          </a:p>
        </p:txBody>
      </p:sp>
    </p:spTree>
    <p:extLst>
      <p:ext uri="{BB962C8B-B14F-4D97-AF65-F5344CB8AC3E}">
        <p14:creationId xmlns:p14="http://schemas.microsoft.com/office/powerpoint/2010/main" val="18164987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802">
              <a:defRPr/>
            </a:lvl1pPr>
          </a:lstStyle>
          <a:p>
            <a:pPr>
              <a:defRPr/>
            </a:pPr>
            <a:fld id="{03EECE52-8306-D54C-B523-DCBFFCA1C671}" type="datetime1">
              <a:rPr lang="en-US" smtClean="0"/>
              <a:pPr>
                <a:defRPr/>
              </a:pPr>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A159C394-362D-4FC4-8FC1-2AA1163FAC8F}" type="slidenum">
              <a:rPr lang="en-US"/>
              <a:pPr>
                <a:defRPr/>
              </a:pPr>
              <a:t>‹#›</a:t>
            </a:fld>
            <a:endParaRPr lang="en-US"/>
          </a:p>
        </p:txBody>
      </p:sp>
    </p:spTree>
    <p:extLst>
      <p:ext uri="{BB962C8B-B14F-4D97-AF65-F5344CB8AC3E}">
        <p14:creationId xmlns:p14="http://schemas.microsoft.com/office/powerpoint/2010/main" val="33318434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4625BC-56BC-8B4B-9D2C-C6A054A7FDD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35565245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625BC-56BC-8B4B-9D2C-C6A054A7FDD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12541895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4625BC-56BC-8B4B-9D2C-C6A054A7FDD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1544490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1143000"/>
          </a:xfrm>
          <a:prstGeom prst="rect">
            <a:avLst/>
          </a:prstGeom>
        </p:spPr>
        <p:txBody>
          <a:bodyPr lIns="90947" tIns="45468" rIns="90947" bIns="45468"/>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2"/>
          </a:xfrm>
          <a:prstGeom prst="rect">
            <a:avLst/>
          </a:prstGeom>
        </p:spPr>
        <p:txBody>
          <a:bodyPr lIns="90947" tIns="45468" rIns="90947" bIns="45468" anchor="b"/>
          <a:lstStyle>
            <a:lvl1pPr marL="0" indent="0">
              <a:buNone/>
              <a:defRPr sz="2400" b="1"/>
            </a:lvl1pPr>
            <a:lvl2pPr marL="454700" indent="0">
              <a:buNone/>
              <a:defRPr sz="2000" b="1"/>
            </a:lvl2pPr>
            <a:lvl3pPr marL="909434" indent="0">
              <a:buNone/>
              <a:defRPr sz="1800" b="1"/>
            </a:lvl3pPr>
            <a:lvl4pPr marL="1364158" indent="0">
              <a:buNone/>
              <a:defRPr sz="1600" b="1"/>
            </a:lvl4pPr>
            <a:lvl5pPr marL="1818877" indent="0">
              <a:buNone/>
              <a:defRPr sz="1600" b="1"/>
            </a:lvl5pPr>
            <a:lvl6pPr marL="2273596" indent="0">
              <a:buNone/>
              <a:defRPr sz="1600" b="1"/>
            </a:lvl6pPr>
            <a:lvl7pPr marL="2728316" indent="0">
              <a:buNone/>
              <a:defRPr sz="1600" b="1"/>
            </a:lvl7pPr>
            <a:lvl8pPr marL="3183035" indent="0">
              <a:buNone/>
              <a:defRPr sz="1600" b="1"/>
            </a:lvl8pPr>
            <a:lvl9pPr marL="36377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9"/>
            <a:ext cx="5386917" cy="3951288"/>
          </a:xfrm>
          <a:prstGeom prst="rect">
            <a:avLst/>
          </a:prstGeom>
        </p:spPr>
        <p:txBody>
          <a:bodyPr lIns="90947" tIns="45468" rIns="90947" bIns="4546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6"/>
            <a:ext cx="5389033" cy="639762"/>
          </a:xfrm>
          <a:prstGeom prst="rect">
            <a:avLst/>
          </a:prstGeom>
        </p:spPr>
        <p:txBody>
          <a:bodyPr lIns="90947" tIns="45468" rIns="90947" bIns="45468" anchor="b"/>
          <a:lstStyle>
            <a:lvl1pPr marL="0" indent="0">
              <a:buNone/>
              <a:defRPr sz="2400" b="1"/>
            </a:lvl1pPr>
            <a:lvl2pPr marL="454700" indent="0">
              <a:buNone/>
              <a:defRPr sz="2000" b="1"/>
            </a:lvl2pPr>
            <a:lvl3pPr marL="909434" indent="0">
              <a:buNone/>
              <a:defRPr sz="1800" b="1"/>
            </a:lvl3pPr>
            <a:lvl4pPr marL="1364158" indent="0">
              <a:buNone/>
              <a:defRPr sz="1600" b="1"/>
            </a:lvl4pPr>
            <a:lvl5pPr marL="1818877" indent="0">
              <a:buNone/>
              <a:defRPr sz="1600" b="1"/>
            </a:lvl5pPr>
            <a:lvl6pPr marL="2273596" indent="0">
              <a:buNone/>
              <a:defRPr sz="1600" b="1"/>
            </a:lvl6pPr>
            <a:lvl7pPr marL="2728316" indent="0">
              <a:buNone/>
              <a:defRPr sz="1600" b="1"/>
            </a:lvl7pPr>
            <a:lvl8pPr marL="3183035" indent="0">
              <a:buNone/>
              <a:defRPr sz="1600" b="1"/>
            </a:lvl8pPr>
            <a:lvl9pPr marL="36377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9"/>
            <a:ext cx="5389033" cy="3951288"/>
          </a:xfrm>
          <a:prstGeom prst="rect">
            <a:avLst/>
          </a:prstGeom>
        </p:spPr>
        <p:txBody>
          <a:bodyPr lIns="90947" tIns="45468" rIns="90947" bIns="4546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sldNum" sz="quarter" idx="10"/>
          </p:nvPr>
        </p:nvSpPr>
        <p:spPr>
          <a:ln/>
        </p:spPr>
        <p:txBody>
          <a:bodyPr/>
          <a:lstStyle>
            <a:lvl1pPr>
              <a:defRPr/>
            </a:lvl1pPr>
          </a:lstStyle>
          <a:p>
            <a:pPr>
              <a:defRPr/>
            </a:pPr>
            <a:fld id="{9304C3FA-D240-1841-A62B-F475BCF7677C}" type="slidenum">
              <a:rPr lang="en-US"/>
              <a:pPr>
                <a:defRPr/>
              </a:pPr>
              <a:t>‹#›</a:t>
            </a:fld>
            <a:endParaRPr lang="en-US"/>
          </a:p>
        </p:txBody>
      </p:sp>
    </p:spTree>
    <p:extLst>
      <p:ext uri="{BB962C8B-B14F-4D97-AF65-F5344CB8AC3E}">
        <p14:creationId xmlns:p14="http://schemas.microsoft.com/office/powerpoint/2010/main" val="480848925"/>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4625BC-56BC-8B4B-9D2C-C6A054A7FDD5}"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17832767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625BC-56BC-8B4B-9D2C-C6A054A7FDD5}" type="datetimeFigureOut">
              <a:rPr lang="en-CH" smtClean="0"/>
              <a:t>12/09/2024</a:t>
            </a:fld>
            <a:endParaRPr lang="en-CH"/>
          </a:p>
        </p:txBody>
      </p:sp>
      <p:sp>
        <p:nvSpPr>
          <p:cNvPr id="8" name="Footer Placeholder 7"/>
          <p:cNvSpPr>
            <a:spLocks noGrp="1"/>
          </p:cNvSpPr>
          <p:nvPr>
            <p:ph type="ftr" sz="quarter" idx="11"/>
          </p:nvPr>
        </p:nvSpPr>
        <p:spPr/>
        <p:txBody>
          <a:bodyPr/>
          <a:lstStyle/>
          <a:p>
            <a:endParaRPr lang="en-CH"/>
          </a:p>
        </p:txBody>
      </p:sp>
      <p:sp>
        <p:nvSpPr>
          <p:cNvPr id="9" name="Slide Number Placeholder 8"/>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34112541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4625BC-56BC-8B4B-9D2C-C6A054A7FDD5}" type="datetimeFigureOut">
              <a:rPr lang="en-CH" smtClean="0"/>
              <a:t>12/09/2024</a:t>
            </a:fld>
            <a:endParaRPr lang="en-CH"/>
          </a:p>
        </p:txBody>
      </p:sp>
      <p:sp>
        <p:nvSpPr>
          <p:cNvPr id="4" name="Footer Placeholder 3"/>
          <p:cNvSpPr>
            <a:spLocks noGrp="1"/>
          </p:cNvSpPr>
          <p:nvPr>
            <p:ph type="ftr" sz="quarter" idx="11"/>
          </p:nvPr>
        </p:nvSpPr>
        <p:spPr/>
        <p:txBody>
          <a:bodyPr/>
          <a:lstStyle/>
          <a:p>
            <a:endParaRPr lang="en-CH"/>
          </a:p>
        </p:txBody>
      </p:sp>
      <p:sp>
        <p:nvSpPr>
          <p:cNvPr id="5" name="Slide Number Placeholder 4"/>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6151947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4625BC-56BC-8B4B-9D2C-C6A054A7FDD5}" type="datetimeFigureOut">
              <a:rPr lang="en-CH" smtClean="0"/>
              <a:t>12/09/2024</a:t>
            </a:fld>
            <a:endParaRPr lang="en-CH"/>
          </a:p>
        </p:txBody>
      </p:sp>
      <p:sp>
        <p:nvSpPr>
          <p:cNvPr id="3" name="Footer Placeholder 2"/>
          <p:cNvSpPr>
            <a:spLocks noGrp="1"/>
          </p:cNvSpPr>
          <p:nvPr>
            <p:ph type="ftr" sz="quarter" idx="11"/>
          </p:nvPr>
        </p:nvSpPr>
        <p:spPr/>
        <p:txBody>
          <a:bodyPr/>
          <a:lstStyle/>
          <a:p>
            <a:endParaRPr lang="en-CH"/>
          </a:p>
        </p:txBody>
      </p:sp>
      <p:sp>
        <p:nvSpPr>
          <p:cNvPr id="4" name="Slide Number Placeholder 3"/>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26858897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4625BC-56BC-8B4B-9D2C-C6A054A7FDD5}"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15600627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4625BC-56BC-8B4B-9D2C-C6A054A7FDD5}"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18516421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625BC-56BC-8B4B-9D2C-C6A054A7FDD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34471904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625BC-56BC-8B4B-9D2C-C6A054A7FDD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B790B82-1D3B-CD47-8D80-D0DE791D850A}" type="slidenum">
              <a:rPr lang="en-CH" smtClean="0"/>
              <a:t>‹#›</a:t>
            </a:fld>
            <a:endParaRPr lang="en-CH"/>
          </a:p>
        </p:txBody>
      </p:sp>
    </p:spTree>
    <p:extLst>
      <p:ext uri="{BB962C8B-B14F-4D97-AF65-F5344CB8AC3E}">
        <p14:creationId xmlns:p14="http://schemas.microsoft.com/office/powerpoint/2010/main" val="40094503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5E752A-BDEA-ED44-930F-BECDD4FFA86D}" type="slidenum">
              <a:rPr lang="en-US" altLang="en-CH" smtClean="0"/>
              <a:pPr/>
              <a:t>‹#›</a:t>
            </a:fld>
            <a:endParaRPr lang="en-US" altLang="en-CH"/>
          </a:p>
        </p:txBody>
      </p:sp>
    </p:spTree>
    <p:extLst>
      <p:ext uri="{BB962C8B-B14F-4D97-AF65-F5344CB8AC3E}">
        <p14:creationId xmlns:p14="http://schemas.microsoft.com/office/powerpoint/2010/main" val="19559793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C94FA-319F-5E48-B8FB-BA1017B98562}" type="slidenum">
              <a:rPr lang="en-US" altLang="en-CH" smtClean="0"/>
              <a:pPr/>
              <a:t>‹#›</a:t>
            </a:fld>
            <a:endParaRPr lang="en-US" altLang="en-CH"/>
          </a:p>
        </p:txBody>
      </p:sp>
    </p:spTree>
    <p:extLst>
      <p:ext uri="{BB962C8B-B14F-4D97-AF65-F5344CB8AC3E}">
        <p14:creationId xmlns:p14="http://schemas.microsoft.com/office/powerpoint/2010/main" val="591194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1143000"/>
          </a:xfrm>
          <a:prstGeom prst="rect">
            <a:avLst/>
          </a:prstGeom>
        </p:spPr>
        <p:txBody>
          <a:bodyPr lIns="90947" tIns="45468" rIns="90947" bIns="45468"/>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fld id="{400FCD0C-7171-3545-BB18-84A292308FC3}" type="slidenum">
              <a:rPr lang="en-US"/>
              <a:pPr>
                <a:defRPr/>
              </a:pPr>
              <a:t>‹#›</a:t>
            </a:fld>
            <a:endParaRPr lang="en-US"/>
          </a:p>
        </p:txBody>
      </p:sp>
    </p:spTree>
    <p:extLst>
      <p:ext uri="{BB962C8B-B14F-4D97-AF65-F5344CB8AC3E}">
        <p14:creationId xmlns:p14="http://schemas.microsoft.com/office/powerpoint/2010/main" val="394608889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AEA455-2ADF-3B4C-A4F7-B2F9AA12EC91}" type="slidenum">
              <a:rPr lang="en-US" altLang="en-CH" smtClean="0"/>
              <a:pPr/>
              <a:t>‹#›</a:t>
            </a:fld>
            <a:endParaRPr lang="en-US" altLang="en-CH"/>
          </a:p>
        </p:txBody>
      </p:sp>
    </p:spTree>
    <p:extLst>
      <p:ext uri="{BB962C8B-B14F-4D97-AF65-F5344CB8AC3E}">
        <p14:creationId xmlns:p14="http://schemas.microsoft.com/office/powerpoint/2010/main" val="17138831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32EB7-7FA4-DD49-A92A-1FC85844466F}" type="slidenum">
              <a:rPr lang="en-US" altLang="en-CH" smtClean="0"/>
              <a:pPr/>
              <a:t>‹#›</a:t>
            </a:fld>
            <a:endParaRPr lang="en-US" altLang="en-CH"/>
          </a:p>
        </p:txBody>
      </p:sp>
    </p:spTree>
    <p:extLst>
      <p:ext uri="{BB962C8B-B14F-4D97-AF65-F5344CB8AC3E}">
        <p14:creationId xmlns:p14="http://schemas.microsoft.com/office/powerpoint/2010/main" val="20440253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D225F2-C6A3-5A4E-86F7-0ADC32C4C389}" type="slidenum">
              <a:rPr lang="en-US" altLang="en-CH" smtClean="0"/>
              <a:pPr/>
              <a:t>‹#›</a:t>
            </a:fld>
            <a:endParaRPr lang="en-US" altLang="en-CH"/>
          </a:p>
        </p:txBody>
      </p:sp>
    </p:spTree>
    <p:extLst>
      <p:ext uri="{BB962C8B-B14F-4D97-AF65-F5344CB8AC3E}">
        <p14:creationId xmlns:p14="http://schemas.microsoft.com/office/powerpoint/2010/main" val="15364404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4BBF5D-00DA-3D49-BDB4-0562E0E257B7}" type="slidenum">
              <a:rPr lang="en-US" altLang="en-CH" smtClean="0"/>
              <a:pPr/>
              <a:t>‹#›</a:t>
            </a:fld>
            <a:endParaRPr lang="en-US" altLang="en-CH"/>
          </a:p>
        </p:txBody>
      </p:sp>
    </p:spTree>
    <p:extLst>
      <p:ext uri="{BB962C8B-B14F-4D97-AF65-F5344CB8AC3E}">
        <p14:creationId xmlns:p14="http://schemas.microsoft.com/office/powerpoint/2010/main" val="7536856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52F4EF-5C50-6F4A-8CEA-82132B1407AF}" type="slidenum">
              <a:rPr lang="en-US" altLang="en-CH" smtClean="0"/>
              <a:pPr/>
              <a:t>‹#›</a:t>
            </a:fld>
            <a:endParaRPr lang="en-US" altLang="en-CH"/>
          </a:p>
        </p:txBody>
      </p:sp>
    </p:spTree>
    <p:extLst>
      <p:ext uri="{BB962C8B-B14F-4D97-AF65-F5344CB8AC3E}">
        <p14:creationId xmlns:p14="http://schemas.microsoft.com/office/powerpoint/2010/main" val="3557186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43129A-E3F2-3641-9836-6FB8F5B350EB}" type="slidenum">
              <a:rPr lang="en-US" altLang="en-CH" smtClean="0"/>
              <a:pPr/>
              <a:t>‹#›</a:t>
            </a:fld>
            <a:endParaRPr lang="en-US" altLang="en-CH"/>
          </a:p>
        </p:txBody>
      </p:sp>
    </p:spTree>
    <p:extLst>
      <p:ext uri="{BB962C8B-B14F-4D97-AF65-F5344CB8AC3E}">
        <p14:creationId xmlns:p14="http://schemas.microsoft.com/office/powerpoint/2010/main" val="550184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8F75B-8605-B542-94B0-03F7C3C30F23}" type="slidenum">
              <a:rPr lang="en-US" altLang="en-CH" smtClean="0"/>
              <a:pPr/>
              <a:t>‹#›</a:t>
            </a:fld>
            <a:endParaRPr lang="en-US" altLang="en-CH"/>
          </a:p>
        </p:txBody>
      </p:sp>
    </p:spTree>
    <p:extLst>
      <p:ext uri="{BB962C8B-B14F-4D97-AF65-F5344CB8AC3E}">
        <p14:creationId xmlns:p14="http://schemas.microsoft.com/office/powerpoint/2010/main" val="26209866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9F41B-D14B-D747-82D9-513B3386F32A}" type="slidenum">
              <a:rPr lang="en-US" altLang="en-CH" smtClean="0"/>
              <a:pPr/>
              <a:t>‹#›</a:t>
            </a:fld>
            <a:endParaRPr lang="en-US" altLang="en-CH"/>
          </a:p>
        </p:txBody>
      </p:sp>
    </p:spTree>
    <p:extLst>
      <p:ext uri="{BB962C8B-B14F-4D97-AF65-F5344CB8AC3E}">
        <p14:creationId xmlns:p14="http://schemas.microsoft.com/office/powerpoint/2010/main" val="27190716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63A0E8-E395-5E47-944A-7BE617A0DDC7}" type="slidenum">
              <a:rPr lang="en-US" altLang="en-CH" smtClean="0"/>
              <a:pPr/>
              <a:t>‹#›</a:t>
            </a:fld>
            <a:endParaRPr lang="en-US" altLang="en-CH"/>
          </a:p>
        </p:txBody>
      </p:sp>
    </p:spTree>
    <p:extLst>
      <p:ext uri="{BB962C8B-B14F-4D97-AF65-F5344CB8AC3E}">
        <p14:creationId xmlns:p14="http://schemas.microsoft.com/office/powerpoint/2010/main" val="2300768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0DC02A-A939-1F49-B16A-3E984803946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1685030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DD1FD70A-A5BF-C34E-A9C4-1ECA8365D77F}" type="slidenum">
              <a:rPr lang="en-US"/>
              <a:pPr>
                <a:defRPr/>
              </a:pPr>
              <a:t>‹#›</a:t>
            </a:fld>
            <a:endParaRPr lang="en-US"/>
          </a:p>
        </p:txBody>
      </p:sp>
    </p:spTree>
    <p:extLst>
      <p:ext uri="{BB962C8B-B14F-4D97-AF65-F5344CB8AC3E}">
        <p14:creationId xmlns:p14="http://schemas.microsoft.com/office/powerpoint/2010/main" val="24627662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DC02A-A939-1F49-B16A-3E984803946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24228326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DC02A-A939-1F49-B16A-3E984803946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9188245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0DC02A-A939-1F49-B16A-3E984803946A}"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27386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0DC02A-A939-1F49-B16A-3E984803946A}"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35697878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0DC02A-A939-1F49-B16A-3E984803946A}"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26663689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DC02A-A939-1F49-B16A-3E984803946A}"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7675981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DC02A-A939-1F49-B16A-3E984803946A}"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4691656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DC02A-A939-1F49-B16A-3E984803946A}"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212875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DC02A-A939-1F49-B16A-3E984803946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30069793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DC02A-A939-1F49-B16A-3E984803946A}"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04E9C-707D-D74A-8011-9FE329C8975E}" type="slidenum">
              <a:rPr lang="en-US" smtClean="0"/>
              <a:t>‹#›</a:t>
            </a:fld>
            <a:endParaRPr lang="en-US"/>
          </a:p>
        </p:txBody>
      </p:sp>
    </p:spTree>
    <p:extLst>
      <p:ext uri="{BB962C8B-B14F-4D97-AF65-F5344CB8AC3E}">
        <p14:creationId xmlns:p14="http://schemas.microsoft.com/office/powerpoint/2010/main" val="1511151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a:prstGeom prst="rect">
            <a:avLst/>
          </a:prstGeom>
        </p:spPr>
        <p:txBody>
          <a:bodyPr lIns="90947" tIns="45468" rIns="90947" bIns="45468"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116"/>
            <a:ext cx="6815667" cy="5853113"/>
          </a:xfrm>
          <a:prstGeom prst="rect">
            <a:avLst/>
          </a:prstGeom>
        </p:spPr>
        <p:txBody>
          <a:bodyPr lIns="90947" tIns="45468" rIns="90947" bIns="4546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a:prstGeom prst="rect">
            <a:avLst/>
          </a:prstGeom>
        </p:spPr>
        <p:txBody>
          <a:bodyPr lIns="90947" tIns="45468" rIns="90947" bIns="45468"/>
          <a:lstStyle>
            <a:lvl1pPr marL="0" indent="0">
              <a:buNone/>
              <a:defRPr sz="1400"/>
            </a:lvl1pPr>
            <a:lvl2pPr marL="454700" indent="0">
              <a:buNone/>
              <a:defRPr sz="1200"/>
            </a:lvl2pPr>
            <a:lvl3pPr marL="909434" indent="0">
              <a:buNone/>
              <a:defRPr sz="1000"/>
            </a:lvl3pPr>
            <a:lvl4pPr marL="1364158" indent="0">
              <a:buNone/>
              <a:defRPr sz="900"/>
            </a:lvl4pPr>
            <a:lvl5pPr marL="1818877" indent="0">
              <a:buNone/>
              <a:defRPr sz="900"/>
            </a:lvl5pPr>
            <a:lvl6pPr marL="2273596" indent="0">
              <a:buNone/>
              <a:defRPr sz="900"/>
            </a:lvl6pPr>
            <a:lvl7pPr marL="2728316" indent="0">
              <a:buNone/>
              <a:defRPr sz="900"/>
            </a:lvl7pPr>
            <a:lvl8pPr marL="3183035" indent="0">
              <a:buNone/>
              <a:defRPr sz="900"/>
            </a:lvl8pPr>
            <a:lvl9pPr marL="3637754" indent="0">
              <a:buNone/>
              <a:defRPr sz="9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292BBC3C-9DE1-DF47-8E97-23C043510762}" type="slidenum">
              <a:rPr lang="en-US"/>
              <a:pPr>
                <a:defRPr/>
              </a:pPr>
              <a:t>‹#›</a:t>
            </a:fld>
            <a:endParaRPr lang="en-US"/>
          </a:p>
        </p:txBody>
      </p:sp>
    </p:spTree>
    <p:extLst>
      <p:ext uri="{BB962C8B-B14F-4D97-AF65-F5344CB8AC3E}">
        <p14:creationId xmlns:p14="http://schemas.microsoft.com/office/powerpoint/2010/main" val="361383714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1E0532-9512-164F-B95B-24C48A93611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22596304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E0532-9512-164F-B95B-24C48A93611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38991790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1E0532-9512-164F-B95B-24C48A93611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39634510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1E0532-9512-164F-B95B-24C48A936115}"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6209846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1E0532-9512-164F-B95B-24C48A936115}" type="datetimeFigureOut">
              <a:rPr lang="en-CH" smtClean="0"/>
              <a:t>12/09/2024</a:t>
            </a:fld>
            <a:endParaRPr lang="en-CH"/>
          </a:p>
        </p:txBody>
      </p:sp>
      <p:sp>
        <p:nvSpPr>
          <p:cNvPr id="8" name="Footer Placeholder 7"/>
          <p:cNvSpPr>
            <a:spLocks noGrp="1"/>
          </p:cNvSpPr>
          <p:nvPr>
            <p:ph type="ftr" sz="quarter" idx="11"/>
          </p:nvPr>
        </p:nvSpPr>
        <p:spPr/>
        <p:txBody>
          <a:bodyPr/>
          <a:lstStyle/>
          <a:p>
            <a:endParaRPr lang="en-CH"/>
          </a:p>
        </p:txBody>
      </p:sp>
      <p:sp>
        <p:nvSpPr>
          <p:cNvPr id="9" name="Slide Number Placeholder 8"/>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21749112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1E0532-9512-164F-B95B-24C48A936115}" type="datetimeFigureOut">
              <a:rPr lang="en-CH" smtClean="0"/>
              <a:t>12/09/2024</a:t>
            </a:fld>
            <a:endParaRPr lang="en-CH"/>
          </a:p>
        </p:txBody>
      </p:sp>
      <p:sp>
        <p:nvSpPr>
          <p:cNvPr id="4" name="Footer Placeholder 3"/>
          <p:cNvSpPr>
            <a:spLocks noGrp="1"/>
          </p:cNvSpPr>
          <p:nvPr>
            <p:ph type="ftr" sz="quarter" idx="11"/>
          </p:nvPr>
        </p:nvSpPr>
        <p:spPr/>
        <p:txBody>
          <a:bodyPr/>
          <a:lstStyle/>
          <a:p>
            <a:endParaRPr lang="en-CH"/>
          </a:p>
        </p:txBody>
      </p:sp>
      <p:sp>
        <p:nvSpPr>
          <p:cNvPr id="5" name="Slide Number Placeholder 4"/>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6260757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E0532-9512-164F-B95B-24C48A936115}" type="datetimeFigureOut">
              <a:rPr lang="en-CH" smtClean="0"/>
              <a:t>12/09/2024</a:t>
            </a:fld>
            <a:endParaRPr lang="en-CH"/>
          </a:p>
        </p:txBody>
      </p:sp>
      <p:sp>
        <p:nvSpPr>
          <p:cNvPr id="3" name="Footer Placeholder 2"/>
          <p:cNvSpPr>
            <a:spLocks noGrp="1"/>
          </p:cNvSpPr>
          <p:nvPr>
            <p:ph type="ftr" sz="quarter" idx="11"/>
          </p:nvPr>
        </p:nvSpPr>
        <p:spPr/>
        <p:txBody>
          <a:bodyPr/>
          <a:lstStyle/>
          <a:p>
            <a:endParaRPr lang="en-CH"/>
          </a:p>
        </p:txBody>
      </p:sp>
      <p:sp>
        <p:nvSpPr>
          <p:cNvPr id="4" name="Slide Number Placeholder 3"/>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1502767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1E0532-9512-164F-B95B-24C48A936115}"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13183234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1E0532-9512-164F-B95B-24C48A936115}"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18229174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E0532-9512-164F-B95B-24C48A93611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186084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E627B3-A481-1A41-ACE5-49206F5B7948}" type="datetime1">
              <a:rPr lang="en-US" smtClean="0"/>
              <a:t>12/9/2024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2712029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a:prstGeom prst="rect">
            <a:avLst/>
          </a:prstGeom>
        </p:spPr>
        <p:txBody>
          <a:bodyPr lIns="90947" tIns="45468" rIns="90947" bIns="45468"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a:prstGeom prst="rect">
            <a:avLst/>
          </a:prstGeom>
        </p:spPr>
        <p:txBody>
          <a:bodyPr lIns="90947" tIns="45468" rIns="90947" bIns="45468"/>
          <a:lstStyle>
            <a:lvl1pPr marL="0" indent="0">
              <a:buNone/>
              <a:defRPr sz="3200"/>
            </a:lvl1pPr>
            <a:lvl2pPr marL="454700" indent="0">
              <a:buNone/>
              <a:defRPr sz="2800"/>
            </a:lvl2pPr>
            <a:lvl3pPr marL="909434" indent="0">
              <a:buNone/>
              <a:defRPr sz="2400"/>
            </a:lvl3pPr>
            <a:lvl4pPr marL="1364158" indent="0">
              <a:buNone/>
              <a:defRPr sz="2000"/>
            </a:lvl4pPr>
            <a:lvl5pPr marL="1818877" indent="0">
              <a:buNone/>
              <a:defRPr sz="2000"/>
            </a:lvl5pPr>
            <a:lvl6pPr marL="2273596" indent="0">
              <a:buNone/>
              <a:defRPr sz="2000"/>
            </a:lvl6pPr>
            <a:lvl7pPr marL="2728316" indent="0">
              <a:buNone/>
              <a:defRPr sz="2000"/>
            </a:lvl7pPr>
            <a:lvl8pPr marL="3183035" indent="0">
              <a:buNone/>
              <a:defRPr sz="2000"/>
            </a:lvl8pPr>
            <a:lvl9pPr marL="3637754" indent="0">
              <a:buNone/>
              <a:defRPr sz="2000"/>
            </a:lvl9pPr>
          </a:lstStyle>
          <a:p>
            <a:pPr lvl="0"/>
            <a:endParaRPr lang="en-US" noProof="0"/>
          </a:p>
        </p:txBody>
      </p:sp>
      <p:sp>
        <p:nvSpPr>
          <p:cNvPr id="4" name="Text Placeholder 3"/>
          <p:cNvSpPr>
            <a:spLocks noGrp="1"/>
          </p:cNvSpPr>
          <p:nvPr>
            <p:ph type="body" sz="half" idx="2"/>
          </p:nvPr>
        </p:nvSpPr>
        <p:spPr>
          <a:xfrm>
            <a:off x="2389719" y="5367338"/>
            <a:ext cx="7315200" cy="804862"/>
          </a:xfrm>
          <a:prstGeom prst="rect">
            <a:avLst/>
          </a:prstGeom>
        </p:spPr>
        <p:txBody>
          <a:bodyPr lIns="90947" tIns="45468" rIns="90947" bIns="45468"/>
          <a:lstStyle>
            <a:lvl1pPr marL="0" indent="0">
              <a:buNone/>
              <a:defRPr sz="1400"/>
            </a:lvl1pPr>
            <a:lvl2pPr marL="454700" indent="0">
              <a:buNone/>
              <a:defRPr sz="1200"/>
            </a:lvl2pPr>
            <a:lvl3pPr marL="909434" indent="0">
              <a:buNone/>
              <a:defRPr sz="1000"/>
            </a:lvl3pPr>
            <a:lvl4pPr marL="1364158" indent="0">
              <a:buNone/>
              <a:defRPr sz="900"/>
            </a:lvl4pPr>
            <a:lvl5pPr marL="1818877" indent="0">
              <a:buNone/>
              <a:defRPr sz="900"/>
            </a:lvl5pPr>
            <a:lvl6pPr marL="2273596" indent="0">
              <a:buNone/>
              <a:defRPr sz="900"/>
            </a:lvl6pPr>
            <a:lvl7pPr marL="2728316" indent="0">
              <a:buNone/>
              <a:defRPr sz="900"/>
            </a:lvl7pPr>
            <a:lvl8pPr marL="3183035" indent="0">
              <a:buNone/>
              <a:defRPr sz="900"/>
            </a:lvl8pPr>
            <a:lvl9pPr marL="3637754" indent="0">
              <a:buNone/>
              <a:defRPr sz="9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E6B40705-1A70-8B4F-AB54-CE8022206E2A}" type="slidenum">
              <a:rPr lang="en-US"/>
              <a:pPr>
                <a:defRPr/>
              </a:pPr>
              <a:t>‹#›</a:t>
            </a:fld>
            <a:endParaRPr lang="en-US"/>
          </a:p>
        </p:txBody>
      </p:sp>
    </p:spTree>
    <p:extLst>
      <p:ext uri="{BB962C8B-B14F-4D97-AF65-F5344CB8AC3E}">
        <p14:creationId xmlns:p14="http://schemas.microsoft.com/office/powerpoint/2010/main" val="200813420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E0532-9512-164F-B95B-24C48A936115}"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EADF48D9-6F7E-1B47-899A-6B275C3C9007}" type="slidenum">
              <a:rPr lang="en-CH" smtClean="0"/>
              <a:t>‹#›</a:t>
            </a:fld>
            <a:endParaRPr lang="en-CH"/>
          </a:p>
        </p:txBody>
      </p:sp>
    </p:spTree>
    <p:extLst>
      <p:ext uri="{BB962C8B-B14F-4D97-AF65-F5344CB8AC3E}">
        <p14:creationId xmlns:p14="http://schemas.microsoft.com/office/powerpoint/2010/main" val="14860655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4645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198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0045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1151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8402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3098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395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4990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498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1143000"/>
          </a:xfrm>
          <a:prstGeom prst="rect">
            <a:avLst/>
          </a:prstGeom>
        </p:spPr>
        <p:txBody>
          <a:bodyPr lIns="90947" tIns="45468" rIns="90947" bIns="45468"/>
          <a:lstStyle/>
          <a:p>
            <a:r>
              <a:rPr lang="en-US"/>
              <a:t>Click to edit Master title style</a:t>
            </a:r>
          </a:p>
        </p:txBody>
      </p:sp>
      <p:sp>
        <p:nvSpPr>
          <p:cNvPr id="3" name="Vertical Text Placeholder 2"/>
          <p:cNvSpPr>
            <a:spLocks noGrp="1"/>
          </p:cNvSpPr>
          <p:nvPr>
            <p:ph type="body" orient="vert" idx="1"/>
          </p:nvPr>
        </p:nvSpPr>
        <p:spPr>
          <a:xfrm>
            <a:off x="609600" y="1600251"/>
            <a:ext cx="10972800" cy="4525963"/>
          </a:xfrm>
          <a:prstGeom prst="rect">
            <a:avLst/>
          </a:prstGeom>
        </p:spPr>
        <p:txBody>
          <a:bodyPr vert="eaVert" lIns="90947" tIns="45468" rIns="90947" bIns="4546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fld id="{272A2A20-8F7D-FF48-8D9A-148C3707DFE0}" type="slidenum">
              <a:rPr lang="en-US"/>
              <a:pPr>
                <a:defRPr/>
              </a:pPr>
              <a:t>‹#›</a:t>
            </a:fld>
            <a:endParaRPr lang="en-US"/>
          </a:p>
        </p:txBody>
      </p:sp>
    </p:spTree>
    <p:extLst>
      <p:ext uri="{BB962C8B-B14F-4D97-AF65-F5344CB8AC3E}">
        <p14:creationId xmlns:p14="http://schemas.microsoft.com/office/powerpoint/2010/main" val="372610872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5909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43959-BED2-8F42-83DF-BAF9B6FC47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299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30465414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33889930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29604773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1699503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15752845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9783907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1724975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217672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1"/>
            <a:ext cx="2743200" cy="5851525"/>
          </a:xfrm>
          <a:prstGeom prst="rect">
            <a:avLst/>
          </a:prstGeom>
        </p:spPr>
        <p:txBody>
          <a:bodyPr vert="eaVert" lIns="90947" tIns="45468" rIns="90947" bIns="45468"/>
          <a:lstStyle/>
          <a:p>
            <a:r>
              <a:rPr lang="en-US"/>
              <a:t>Click to edit Master title style</a:t>
            </a:r>
          </a:p>
        </p:txBody>
      </p:sp>
      <p:sp>
        <p:nvSpPr>
          <p:cNvPr id="3" name="Vertical Text Placeholder 2"/>
          <p:cNvSpPr>
            <a:spLocks noGrp="1"/>
          </p:cNvSpPr>
          <p:nvPr>
            <p:ph type="body" orient="vert" idx="1"/>
          </p:nvPr>
        </p:nvSpPr>
        <p:spPr>
          <a:xfrm>
            <a:off x="609603" y="274661"/>
            <a:ext cx="8026400" cy="5851525"/>
          </a:xfrm>
          <a:prstGeom prst="rect">
            <a:avLst/>
          </a:prstGeom>
        </p:spPr>
        <p:txBody>
          <a:bodyPr vert="eaVert" lIns="90947" tIns="45468" rIns="90947" bIns="4546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fld id="{60CCEB75-9052-1E44-A4E2-2492EA15B245}" type="slidenum">
              <a:rPr lang="en-US"/>
              <a:pPr>
                <a:defRPr/>
              </a:pPr>
              <a:t>‹#›</a:t>
            </a:fld>
            <a:endParaRPr lang="en-US"/>
          </a:p>
        </p:txBody>
      </p:sp>
    </p:spTree>
    <p:extLst>
      <p:ext uri="{BB962C8B-B14F-4D97-AF65-F5344CB8AC3E}">
        <p14:creationId xmlns:p14="http://schemas.microsoft.com/office/powerpoint/2010/main" val="14135208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37589214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35129012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26871464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12081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314595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94933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90277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05342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59016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17906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7997093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989305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709178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4051821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80956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1715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5695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8225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977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0955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301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8599349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0493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154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52820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6793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653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FDB178-1189-3B48-9A71-AEABE563B281}"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E664E-0B20-1B4C-8F2A-7A72E499A737}" type="slidenum">
              <a:rPr lang="en-US" smtClean="0"/>
              <a:pPr/>
              <a:t>‹#›</a:t>
            </a:fld>
            <a:endParaRPr lang="en-US"/>
          </a:p>
        </p:txBody>
      </p:sp>
    </p:spTree>
    <p:extLst>
      <p:ext uri="{BB962C8B-B14F-4D97-AF65-F5344CB8AC3E}">
        <p14:creationId xmlns:p14="http://schemas.microsoft.com/office/powerpoint/2010/main" val="35654752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7EBA4-62D3-514A-A515-9824B8F06379}"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E664E-0B20-1B4C-8F2A-7A72E499A737}" type="slidenum">
              <a:rPr lang="en-US" smtClean="0"/>
              <a:pPr/>
              <a:t>‹#›</a:t>
            </a:fld>
            <a:endParaRPr lang="en-US"/>
          </a:p>
        </p:txBody>
      </p:sp>
    </p:spTree>
    <p:extLst>
      <p:ext uri="{BB962C8B-B14F-4D97-AF65-F5344CB8AC3E}">
        <p14:creationId xmlns:p14="http://schemas.microsoft.com/office/powerpoint/2010/main" val="41129704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23F18F-D2C3-5146-BED9-29A26DBBDA2B}"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2522627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216DA9-D0F4-FB46-BA35-B4FAF5C91A62}"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41579286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943BF9-5D1E-BD4B-BAA8-DBCBC958A770}" type="datetime1">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482647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6595154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8C8D34-F429-174D-A955-FEB2AF4A5D32}" type="datetime1">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38167365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FD45B-9200-AC42-AF46-F08695563984}" type="datetime1">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10821266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BA43FE-92C3-604D-AE88-71CC5469DE31}"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9634807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0C2D07-B392-434E-8A83-AFD0DF8ABC41}"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24313279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AA1CB3-A88B-8744-9117-82028148602A}"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8458154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43140-77F8-7F46-9D74-F9A3FBA0C11A}"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E664E-0B20-1B4C-8F2A-7A72E499A737}" type="slidenum">
              <a:rPr lang="en-US" smtClean="0"/>
              <a:t>‹#›</a:t>
            </a:fld>
            <a:endParaRPr lang="en-US"/>
          </a:p>
        </p:txBody>
      </p:sp>
    </p:spTree>
    <p:extLst>
      <p:ext uri="{BB962C8B-B14F-4D97-AF65-F5344CB8AC3E}">
        <p14:creationId xmlns:p14="http://schemas.microsoft.com/office/powerpoint/2010/main" val="19669586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3262BF-38E2-B844-AF68-B227ED9470CE}"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19975365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3262BF-38E2-B844-AF68-B227ED9470CE}"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24462661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3262BF-38E2-B844-AF68-B227ED9470CE}"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175768590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3262BF-38E2-B844-AF68-B227ED9470CE}"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498062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27746209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3262BF-38E2-B844-AF68-B227ED9470CE}" type="datetimeFigureOut">
              <a:rPr lang="en-CH" smtClean="0"/>
              <a:t>12/09/2024</a:t>
            </a:fld>
            <a:endParaRPr lang="en-CH"/>
          </a:p>
        </p:txBody>
      </p:sp>
      <p:sp>
        <p:nvSpPr>
          <p:cNvPr id="8" name="Footer Placeholder 7"/>
          <p:cNvSpPr>
            <a:spLocks noGrp="1"/>
          </p:cNvSpPr>
          <p:nvPr>
            <p:ph type="ftr" sz="quarter" idx="11"/>
          </p:nvPr>
        </p:nvSpPr>
        <p:spPr/>
        <p:txBody>
          <a:bodyPr/>
          <a:lstStyle/>
          <a:p>
            <a:endParaRPr lang="en-CH"/>
          </a:p>
        </p:txBody>
      </p:sp>
      <p:sp>
        <p:nvSpPr>
          <p:cNvPr id="9" name="Slide Number Placeholder 8"/>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41244951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3262BF-38E2-B844-AF68-B227ED9470CE}" type="datetimeFigureOut">
              <a:rPr lang="en-CH" smtClean="0"/>
              <a:t>12/09/2024</a:t>
            </a:fld>
            <a:endParaRPr lang="en-CH"/>
          </a:p>
        </p:txBody>
      </p:sp>
      <p:sp>
        <p:nvSpPr>
          <p:cNvPr id="4" name="Footer Placeholder 3"/>
          <p:cNvSpPr>
            <a:spLocks noGrp="1"/>
          </p:cNvSpPr>
          <p:nvPr>
            <p:ph type="ftr" sz="quarter" idx="11"/>
          </p:nvPr>
        </p:nvSpPr>
        <p:spPr/>
        <p:txBody>
          <a:bodyPr/>
          <a:lstStyle/>
          <a:p>
            <a:endParaRPr lang="en-CH"/>
          </a:p>
        </p:txBody>
      </p:sp>
      <p:sp>
        <p:nvSpPr>
          <p:cNvPr id="5" name="Slide Number Placeholder 4"/>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21210427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3262BF-38E2-B844-AF68-B227ED9470CE}" type="datetimeFigureOut">
              <a:rPr lang="en-CH" smtClean="0"/>
              <a:t>12/09/2024</a:t>
            </a:fld>
            <a:endParaRPr lang="en-CH"/>
          </a:p>
        </p:txBody>
      </p:sp>
      <p:sp>
        <p:nvSpPr>
          <p:cNvPr id="3" name="Footer Placeholder 2"/>
          <p:cNvSpPr>
            <a:spLocks noGrp="1"/>
          </p:cNvSpPr>
          <p:nvPr>
            <p:ph type="ftr" sz="quarter" idx="11"/>
          </p:nvPr>
        </p:nvSpPr>
        <p:spPr/>
        <p:txBody>
          <a:bodyPr/>
          <a:lstStyle/>
          <a:p>
            <a:endParaRPr lang="en-CH"/>
          </a:p>
        </p:txBody>
      </p:sp>
      <p:sp>
        <p:nvSpPr>
          <p:cNvPr id="4" name="Slide Number Placeholder 3"/>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37408674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3262BF-38E2-B844-AF68-B227ED9470CE}"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32851400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3262BF-38E2-B844-AF68-B227ED9470CE}"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5553256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3262BF-38E2-B844-AF68-B227ED9470CE}"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1361410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3262BF-38E2-B844-AF68-B227ED9470CE}"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47D8B2BF-65A0-914B-9479-6D2608A93046}" type="slidenum">
              <a:rPr lang="en-CH" smtClean="0"/>
              <a:t>‹#›</a:t>
            </a:fld>
            <a:endParaRPr lang="en-CH"/>
          </a:p>
        </p:txBody>
      </p:sp>
    </p:spTree>
    <p:extLst>
      <p:ext uri="{BB962C8B-B14F-4D97-AF65-F5344CB8AC3E}">
        <p14:creationId xmlns:p14="http://schemas.microsoft.com/office/powerpoint/2010/main" val="36852758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4" y="3886200"/>
            <a:ext cx="8534400" cy="1752600"/>
          </a:xfrm>
        </p:spPr>
        <p:txBody>
          <a:bodyPr/>
          <a:lstStyle>
            <a:lvl1pPr marL="0" indent="0" algn="ctr">
              <a:buNone/>
              <a:defRPr>
                <a:solidFill>
                  <a:schemeClr val="tx1">
                    <a:tint val="75000"/>
                  </a:schemeClr>
                </a:solidFill>
              </a:defRPr>
            </a:lvl1pPr>
            <a:lvl2pPr marL="455895" indent="0" algn="ctr">
              <a:buNone/>
              <a:defRPr>
                <a:solidFill>
                  <a:schemeClr val="tx1">
                    <a:tint val="75000"/>
                  </a:schemeClr>
                </a:solidFill>
              </a:defRPr>
            </a:lvl2pPr>
            <a:lvl3pPr marL="911802" indent="0" algn="ctr">
              <a:buNone/>
              <a:defRPr>
                <a:solidFill>
                  <a:schemeClr val="tx1">
                    <a:tint val="75000"/>
                  </a:schemeClr>
                </a:solidFill>
              </a:defRPr>
            </a:lvl3pPr>
            <a:lvl4pPr marL="1367705" indent="0" algn="ctr">
              <a:buNone/>
              <a:defRPr>
                <a:solidFill>
                  <a:schemeClr val="tx1">
                    <a:tint val="75000"/>
                  </a:schemeClr>
                </a:solidFill>
              </a:defRPr>
            </a:lvl4pPr>
            <a:lvl5pPr marL="1823605" indent="0" algn="ctr">
              <a:buNone/>
              <a:defRPr>
                <a:solidFill>
                  <a:schemeClr val="tx1">
                    <a:tint val="75000"/>
                  </a:schemeClr>
                </a:solidFill>
              </a:defRPr>
            </a:lvl5pPr>
            <a:lvl6pPr marL="2279507" indent="0" algn="ctr">
              <a:buNone/>
              <a:defRPr>
                <a:solidFill>
                  <a:schemeClr val="tx1">
                    <a:tint val="75000"/>
                  </a:schemeClr>
                </a:solidFill>
              </a:defRPr>
            </a:lvl6pPr>
            <a:lvl7pPr marL="2735410" indent="0" algn="ctr">
              <a:buNone/>
              <a:defRPr>
                <a:solidFill>
                  <a:schemeClr val="tx1">
                    <a:tint val="75000"/>
                  </a:schemeClr>
                </a:solidFill>
              </a:defRPr>
            </a:lvl7pPr>
            <a:lvl8pPr marL="3191312" indent="0" algn="ctr">
              <a:buNone/>
              <a:defRPr>
                <a:solidFill>
                  <a:schemeClr val="tx1">
                    <a:tint val="75000"/>
                  </a:schemeClr>
                </a:solidFill>
              </a:defRPr>
            </a:lvl8pPr>
            <a:lvl9pPr marL="36472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1802">
              <a:defRPr/>
            </a:lvl1pPr>
          </a:lstStyle>
          <a:p>
            <a:pPr>
              <a:defRPr/>
            </a:pPr>
            <a:fld id="{22B23440-F309-324E-A275-822C85BA82BA}" type="datetime1">
              <a:rPr lang="en-US" smtClean="0"/>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28CEDF96-A236-452E-986F-8ACA99C0E02C}" type="slidenum">
              <a:rPr lang="en-US"/>
              <a:pPr>
                <a:defRPr/>
              </a:pPr>
              <a:t>‹#›</a:t>
            </a:fld>
            <a:endParaRPr lang="en-US"/>
          </a:p>
        </p:txBody>
      </p:sp>
    </p:spTree>
    <p:extLst>
      <p:ext uri="{BB962C8B-B14F-4D97-AF65-F5344CB8AC3E}">
        <p14:creationId xmlns:p14="http://schemas.microsoft.com/office/powerpoint/2010/main" val="13497235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802">
              <a:defRPr/>
            </a:lvl1pPr>
          </a:lstStyle>
          <a:p>
            <a:pPr>
              <a:defRPr/>
            </a:pPr>
            <a:fld id="{12240B67-9289-FD4E-AA62-FBE11E02425E}" type="datetime1">
              <a:rPr lang="en-US" smtClean="0"/>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AD0A07FF-48F8-4142-A508-CA7FF2B33385}" type="slidenum">
              <a:rPr lang="en-US"/>
              <a:pPr>
                <a:defRPr/>
              </a:pPr>
              <a:t>‹#›</a:t>
            </a:fld>
            <a:endParaRPr lang="en-US"/>
          </a:p>
        </p:txBody>
      </p:sp>
    </p:spTree>
    <p:extLst>
      <p:ext uri="{BB962C8B-B14F-4D97-AF65-F5344CB8AC3E}">
        <p14:creationId xmlns:p14="http://schemas.microsoft.com/office/powerpoint/2010/main" val="24824072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2000">
                <a:solidFill>
                  <a:schemeClr val="tx1">
                    <a:tint val="75000"/>
                  </a:schemeClr>
                </a:solidFill>
              </a:defRPr>
            </a:lvl1pPr>
            <a:lvl2pPr marL="455895" indent="0">
              <a:buNone/>
              <a:defRPr sz="1800">
                <a:solidFill>
                  <a:schemeClr val="tx1">
                    <a:tint val="75000"/>
                  </a:schemeClr>
                </a:solidFill>
              </a:defRPr>
            </a:lvl2pPr>
            <a:lvl3pPr marL="911802" indent="0">
              <a:buNone/>
              <a:defRPr sz="1600">
                <a:solidFill>
                  <a:schemeClr val="tx1">
                    <a:tint val="75000"/>
                  </a:schemeClr>
                </a:solidFill>
              </a:defRPr>
            </a:lvl3pPr>
            <a:lvl4pPr marL="1367705" indent="0">
              <a:buNone/>
              <a:defRPr sz="1400">
                <a:solidFill>
                  <a:schemeClr val="tx1">
                    <a:tint val="75000"/>
                  </a:schemeClr>
                </a:solidFill>
              </a:defRPr>
            </a:lvl4pPr>
            <a:lvl5pPr marL="1823605" indent="0">
              <a:buNone/>
              <a:defRPr sz="1400">
                <a:solidFill>
                  <a:schemeClr val="tx1">
                    <a:tint val="75000"/>
                  </a:schemeClr>
                </a:solidFill>
              </a:defRPr>
            </a:lvl5pPr>
            <a:lvl6pPr marL="2279507" indent="0">
              <a:buNone/>
              <a:defRPr sz="1400">
                <a:solidFill>
                  <a:schemeClr val="tx1">
                    <a:tint val="75000"/>
                  </a:schemeClr>
                </a:solidFill>
              </a:defRPr>
            </a:lvl6pPr>
            <a:lvl7pPr marL="2735410" indent="0">
              <a:buNone/>
              <a:defRPr sz="1400">
                <a:solidFill>
                  <a:schemeClr val="tx1">
                    <a:tint val="75000"/>
                  </a:schemeClr>
                </a:solidFill>
              </a:defRPr>
            </a:lvl7pPr>
            <a:lvl8pPr marL="3191312" indent="0">
              <a:buNone/>
              <a:defRPr sz="1400">
                <a:solidFill>
                  <a:schemeClr val="tx1">
                    <a:tint val="75000"/>
                  </a:schemeClr>
                </a:solidFill>
              </a:defRPr>
            </a:lvl8pPr>
            <a:lvl9pPr marL="36472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1802">
              <a:defRPr/>
            </a:lvl1pPr>
          </a:lstStyle>
          <a:p>
            <a:pPr>
              <a:defRPr/>
            </a:pPr>
            <a:fld id="{C5F2E4F8-94C4-274F-A12C-4F68B628FFCF}" type="datetime1">
              <a:rPr lang="en-US" smtClean="0"/>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232EA307-7E97-4E36-A169-00363077FAEF}" type="slidenum">
              <a:rPr lang="en-US"/>
              <a:pPr>
                <a:defRPr/>
              </a:pPr>
              <a:t>‹#›</a:t>
            </a:fld>
            <a:endParaRPr lang="en-US"/>
          </a:p>
        </p:txBody>
      </p:sp>
    </p:spTree>
    <p:extLst>
      <p:ext uri="{BB962C8B-B14F-4D97-AF65-F5344CB8AC3E}">
        <p14:creationId xmlns:p14="http://schemas.microsoft.com/office/powerpoint/2010/main" val="918545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250362524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3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3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1802">
              <a:defRPr/>
            </a:lvl1pPr>
          </a:lstStyle>
          <a:p>
            <a:pPr>
              <a:defRPr/>
            </a:pPr>
            <a:fld id="{19217B9E-1B62-3B46-8A8F-D5987D635110}" type="datetime1">
              <a:rPr lang="en-US" smtClean="0"/>
              <a:t>12/9/2024</a:t>
            </a:fld>
            <a:endParaRPr lang="en-US"/>
          </a:p>
        </p:txBody>
      </p:sp>
      <p:sp>
        <p:nvSpPr>
          <p:cNvPr id="6" name="Footer Placeholder 5"/>
          <p:cNvSpPr>
            <a:spLocks noGrp="1"/>
          </p:cNvSpPr>
          <p:nvPr>
            <p:ph type="ftr" sz="quarter" idx="11"/>
          </p:nvPr>
        </p:nvSpPr>
        <p:spPr/>
        <p:txBody>
          <a:bodyPr/>
          <a:lstStyle>
            <a:lvl1pPr defTabSz="911802">
              <a:defRPr/>
            </a:lvl1pPr>
          </a:lstStyle>
          <a:p>
            <a:pPr>
              <a:defRPr/>
            </a:pPr>
            <a:endParaRPr lang="en-US"/>
          </a:p>
        </p:txBody>
      </p:sp>
      <p:sp>
        <p:nvSpPr>
          <p:cNvPr id="7" name="Slide Number Placeholder 6"/>
          <p:cNvSpPr>
            <a:spLocks noGrp="1"/>
          </p:cNvSpPr>
          <p:nvPr>
            <p:ph type="sldNum" sz="quarter" idx="12"/>
          </p:nvPr>
        </p:nvSpPr>
        <p:spPr/>
        <p:txBody>
          <a:bodyPr/>
          <a:lstStyle>
            <a:lvl1pPr defTabSz="911802">
              <a:defRPr/>
            </a:lvl1pPr>
          </a:lstStyle>
          <a:p>
            <a:pPr>
              <a:defRPr/>
            </a:pPr>
            <a:fld id="{6E03A5B7-3BDD-4628-B0B8-1C57ECF6ECC4}" type="slidenum">
              <a:rPr lang="en-US"/>
              <a:pPr>
                <a:defRPr/>
              </a:pPr>
              <a:t>‹#›</a:t>
            </a:fld>
            <a:endParaRPr lang="en-US"/>
          </a:p>
        </p:txBody>
      </p:sp>
    </p:spTree>
    <p:extLst>
      <p:ext uri="{BB962C8B-B14F-4D97-AF65-F5344CB8AC3E}">
        <p14:creationId xmlns:p14="http://schemas.microsoft.com/office/powerpoint/2010/main" val="22325539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5116"/>
            <a:ext cx="5386917" cy="639762"/>
          </a:xfrm>
        </p:spPr>
        <p:txBody>
          <a:bodyPr anchor="b"/>
          <a:lstStyle>
            <a:lvl1pPr marL="0" indent="0">
              <a:buNone/>
              <a:defRPr sz="2400" b="1"/>
            </a:lvl1pPr>
            <a:lvl2pPr marL="455895" indent="0">
              <a:buNone/>
              <a:defRPr sz="2000" b="1"/>
            </a:lvl2pPr>
            <a:lvl3pPr marL="911802" indent="0">
              <a:buNone/>
              <a:defRPr sz="1800" b="1"/>
            </a:lvl3pPr>
            <a:lvl4pPr marL="1367705" indent="0">
              <a:buNone/>
              <a:defRPr sz="1600" b="1"/>
            </a:lvl4pPr>
            <a:lvl5pPr marL="1823605" indent="0">
              <a:buNone/>
              <a:defRPr sz="1600" b="1"/>
            </a:lvl5pPr>
            <a:lvl6pPr marL="2279507" indent="0">
              <a:buNone/>
              <a:defRPr sz="1600" b="1"/>
            </a:lvl6pPr>
            <a:lvl7pPr marL="2735410" indent="0">
              <a:buNone/>
              <a:defRPr sz="1600" b="1"/>
            </a:lvl7pPr>
            <a:lvl8pPr marL="3191312" indent="0">
              <a:buNone/>
              <a:defRPr sz="1600" b="1"/>
            </a:lvl8pPr>
            <a:lvl9pPr marL="36472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7"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6"/>
            <a:ext cx="5389033" cy="639762"/>
          </a:xfrm>
        </p:spPr>
        <p:txBody>
          <a:bodyPr anchor="b"/>
          <a:lstStyle>
            <a:lvl1pPr marL="0" indent="0">
              <a:buNone/>
              <a:defRPr sz="2400" b="1"/>
            </a:lvl1pPr>
            <a:lvl2pPr marL="455895" indent="0">
              <a:buNone/>
              <a:defRPr sz="2000" b="1"/>
            </a:lvl2pPr>
            <a:lvl3pPr marL="911802" indent="0">
              <a:buNone/>
              <a:defRPr sz="1800" b="1"/>
            </a:lvl3pPr>
            <a:lvl4pPr marL="1367705" indent="0">
              <a:buNone/>
              <a:defRPr sz="1600" b="1"/>
            </a:lvl4pPr>
            <a:lvl5pPr marL="1823605" indent="0">
              <a:buNone/>
              <a:defRPr sz="1600" b="1"/>
            </a:lvl5pPr>
            <a:lvl6pPr marL="2279507" indent="0">
              <a:buNone/>
              <a:defRPr sz="1600" b="1"/>
            </a:lvl6pPr>
            <a:lvl7pPr marL="2735410" indent="0">
              <a:buNone/>
              <a:defRPr sz="1600" b="1"/>
            </a:lvl7pPr>
            <a:lvl8pPr marL="3191312" indent="0">
              <a:buNone/>
              <a:defRPr sz="1600" b="1"/>
            </a:lvl8pPr>
            <a:lvl9pPr marL="36472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1802">
              <a:defRPr/>
            </a:lvl1pPr>
          </a:lstStyle>
          <a:p>
            <a:pPr>
              <a:defRPr/>
            </a:pPr>
            <a:fld id="{D6EA74EA-71C9-C243-B117-0A378B83AFC9}" type="datetime1">
              <a:rPr lang="en-US" smtClean="0"/>
              <a:t>12/9/2024</a:t>
            </a:fld>
            <a:endParaRPr lang="en-US"/>
          </a:p>
        </p:txBody>
      </p:sp>
      <p:sp>
        <p:nvSpPr>
          <p:cNvPr id="8" name="Footer Placeholder 7"/>
          <p:cNvSpPr>
            <a:spLocks noGrp="1"/>
          </p:cNvSpPr>
          <p:nvPr>
            <p:ph type="ftr" sz="quarter" idx="11"/>
          </p:nvPr>
        </p:nvSpPr>
        <p:spPr/>
        <p:txBody>
          <a:bodyPr/>
          <a:lstStyle>
            <a:lvl1pPr defTabSz="911802">
              <a:defRPr/>
            </a:lvl1pPr>
          </a:lstStyle>
          <a:p>
            <a:pPr>
              <a:defRPr/>
            </a:pPr>
            <a:endParaRPr lang="en-US"/>
          </a:p>
        </p:txBody>
      </p:sp>
      <p:sp>
        <p:nvSpPr>
          <p:cNvPr id="9" name="Slide Number Placeholder 8"/>
          <p:cNvSpPr>
            <a:spLocks noGrp="1"/>
          </p:cNvSpPr>
          <p:nvPr>
            <p:ph type="sldNum" sz="quarter" idx="12"/>
          </p:nvPr>
        </p:nvSpPr>
        <p:spPr/>
        <p:txBody>
          <a:bodyPr/>
          <a:lstStyle>
            <a:lvl1pPr defTabSz="911802">
              <a:defRPr/>
            </a:lvl1pPr>
          </a:lstStyle>
          <a:p>
            <a:pPr>
              <a:defRPr/>
            </a:pPr>
            <a:fld id="{A9CB0167-3EA3-4AC1-B1D2-2D5B339E85A0}" type="slidenum">
              <a:rPr lang="en-US"/>
              <a:pPr>
                <a:defRPr/>
              </a:pPr>
              <a:t>‹#›</a:t>
            </a:fld>
            <a:endParaRPr lang="en-US"/>
          </a:p>
        </p:txBody>
      </p:sp>
    </p:spTree>
    <p:extLst>
      <p:ext uri="{BB962C8B-B14F-4D97-AF65-F5344CB8AC3E}">
        <p14:creationId xmlns:p14="http://schemas.microsoft.com/office/powerpoint/2010/main" val="5500684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1802">
              <a:defRPr/>
            </a:lvl1pPr>
          </a:lstStyle>
          <a:p>
            <a:pPr>
              <a:defRPr/>
            </a:pPr>
            <a:fld id="{37A5C9A6-A36D-DC47-8ED8-94E66DA430F3}" type="datetime1">
              <a:rPr lang="en-US" smtClean="0"/>
              <a:t>12/9/2024</a:t>
            </a:fld>
            <a:endParaRPr lang="en-US"/>
          </a:p>
        </p:txBody>
      </p:sp>
      <p:sp>
        <p:nvSpPr>
          <p:cNvPr id="4" name="Footer Placeholder 3"/>
          <p:cNvSpPr>
            <a:spLocks noGrp="1"/>
          </p:cNvSpPr>
          <p:nvPr>
            <p:ph type="ftr" sz="quarter" idx="11"/>
          </p:nvPr>
        </p:nvSpPr>
        <p:spPr/>
        <p:txBody>
          <a:bodyPr/>
          <a:lstStyle>
            <a:lvl1pPr defTabSz="911802">
              <a:defRPr/>
            </a:lvl1pPr>
          </a:lstStyle>
          <a:p>
            <a:pPr>
              <a:defRPr/>
            </a:pPr>
            <a:endParaRPr lang="en-US"/>
          </a:p>
        </p:txBody>
      </p:sp>
      <p:sp>
        <p:nvSpPr>
          <p:cNvPr id="5" name="Slide Number Placeholder 4"/>
          <p:cNvSpPr>
            <a:spLocks noGrp="1"/>
          </p:cNvSpPr>
          <p:nvPr>
            <p:ph type="sldNum" sz="quarter" idx="12"/>
          </p:nvPr>
        </p:nvSpPr>
        <p:spPr/>
        <p:txBody>
          <a:bodyPr/>
          <a:lstStyle>
            <a:lvl1pPr defTabSz="911802">
              <a:defRPr/>
            </a:lvl1pPr>
          </a:lstStyle>
          <a:p>
            <a:pPr>
              <a:defRPr/>
            </a:pPr>
            <a:fld id="{1EEF43E2-F9CE-4BDD-AAB6-18B76338053D}" type="slidenum">
              <a:rPr lang="en-US"/>
              <a:pPr>
                <a:defRPr/>
              </a:pPr>
              <a:t>‹#›</a:t>
            </a:fld>
            <a:endParaRPr lang="en-US"/>
          </a:p>
        </p:txBody>
      </p:sp>
    </p:spTree>
    <p:extLst>
      <p:ext uri="{BB962C8B-B14F-4D97-AF65-F5344CB8AC3E}">
        <p14:creationId xmlns:p14="http://schemas.microsoft.com/office/powerpoint/2010/main" val="7706915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1802">
              <a:defRPr/>
            </a:lvl1pPr>
          </a:lstStyle>
          <a:p>
            <a:pPr>
              <a:defRPr/>
            </a:pPr>
            <a:fld id="{CC375455-8CC2-9840-BB22-694F9475CD8F}" type="datetime1">
              <a:rPr lang="en-US" smtClean="0"/>
              <a:t>12/9/2024</a:t>
            </a:fld>
            <a:endParaRPr lang="en-US"/>
          </a:p>
        </p:txBody>
      </p:sp>
      <p:sp>
        <p:nvSpPr>
          <p:cNvPr id="3" name="Footer Placeholder 2"/>
          <p:cNvSpPr>
            <a:spLocks noGrp="1"/>
          </p:cNvSpPr>
          <p:nvPr>
            <p:ph type="ftr" sz="quarter" idx="11"/>
          </p:nvPr>
        </p:nvSpPr>
        <p:spPr/>
        <p:txBody>
          <a:bodyPr/>
          <a:lstStyle>
            <a:lvl1pPr defTabSz="911802">
              <a:defRPr/>
            </a:lvl1pPr>
          </a:lstStyle>
          <a:p>
            <a:pPr>
              <a:defRPr/>
            </a:pPr>
            <a:endParaRPr lang="en-US"/>
          </a:p>
        </p:txBody>
      </p:sp>
      <p:sp>
        <p:nvSpPr>
          <p:cNvPr id="4" name="Slide Number Placeholder 3"/>
          <p:cNvSpPr>
            <a:spLocks noGrp="1"/>
          </p:cNvSpPr>
          <p:nvPr>
            <p:ph type="sldNum" sz="quarter" idx="12"/>
          </p:nvPr>
        </p:nvSpPr>
        <p:spPr/>
        <p:txBody>
          <a:bodyPr/>
          <a:lstStyle>
            <a:lvl1pPr defTabSz="911802">
              <a:defRPr/>
            </a:lvl1pPr>
          </a:lstStyle>
          <a:p>
            <a:pPr>
              <a:defRPr/>
            </a:pPr>
            <a:fld id="{8F4209EE-3DAF-4468-A706-1D1C71850C3C}" type="slidenum">
              <a:rPr lang="en-US"/>
              <a:pPr>
                <a:defRPr/>
              </a:pPr>
              <a:t>‹#›</a:t>
            </a:fld>
            <a:endParaRPr lang="en-US"/>
          </a:p>
        </p:txBody>
      </p:sp>
    </p:spTree>
    <p:extLst>
      <p:ext uri="{BB962C8B-B14F-4D97-AF65-F5344CB8AC3E}">
        <p14:creationId xmlns:p14="http://schemas.microsoft.com/office/powerpoint/2010/main" val="13409985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74" y="273077"/>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4" cy="4691063"/>
          </a:xfrm>
        </p:spPr>
        <p:txBody>
          <a:bodyPr/>
          <a:lstStyle>
            <a:lvl1pPr marL="0" indent="0">
              <a:buNone/>
              <a:defRPr sz="1400"/>
            </a:lvl1pPr>
            <a:lvl2pPr marL="455895" indent="0">
              <a:buNone/>
              <a:defRPr sz="1200"/>
            </a:lvl2pPr>
            <a:lvl3pPr marL="911802" indent="0">
              <a:buNone/>
              <a:defRPr sz="1000"/>
            </a:lvl3pPr>
            <a:lvl4pPr marL="1367705" indent="0">
              <a:buNone/>
              <a:defRPr sz="900"/>
            </a:lvl4pPr>
            <a:lvl5pPr marL="1823605" indent="0">
              <a:buNone/>
              <a:defRPr sz="900"/>
            </a:lvl5pPr>
            <a:lvl6pPr marL="2279507" indent="0">
              <a:buNone/>
              <a:defRPr sz="900"/>
            </a:lvl6pPr>
            <a:lvl7pPr marL="2735410" indent="0">
              <a:buNone/>
              <a:defRPr sz="900"/>
            </a:lvl7pPr>
            <a:lvl8pPr marL="3191312" indent="0">
              <a:buNone/>
              <a:defRPr sz="900"/>
            </a:lvl8pPr>
            <a:lvl9pPr marL="36472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1802">
              <a:defRPr/>
            </a:lvl1pPr>
          </a:lstStyle>
          <a:p>
            <a:pPr>
              <a:defRPr/>
            </a:pPr>
            <a:fld id="{21648B12-B87A-B746-8D58-1219B1C18C98}" type="datetime1">
              <a:rPr lang="en-US" smtClean="0"/>
              <a:t>12/9/2024</a:t>
            </a:fld>
            <a:endParaRPr lang="en-US"/>
          </a:p>
        </p:txBody>
      </p:sp>
      <p:sp>
        <p:nvSpPr>
          <p:cNvPr id="6" name="Footer Placeholder 5"/>
          <p:cNvSpPr>
            <a:spLocks noGrp="1"/>
          </p:cNvSpPr>
          <p:nvPr>
            <p:ph type="ftr" sz="quarter" idx="11"/>
          </p:nvPr>
        </p:nvSpPr>
        <p:spPr/>
        <p:txBody>
          <a:bodyPr/>
          <a:lstStyle>
            <a:lvl1pPr defTabSz="911802">
              <a:defRPr/>
            </a:lvl1pPr>
          </a:lstStyle>
          <a:p>
            <a:pPr>
              <a:defRPr/>
            </a:pPr>
            <a:endParaRPr lang="en-US"/>
          </a:p>
        </p:txBody>
      </p:sp>
      <p:sp>
        <p:nvSpPr>
          <p:cNvPr id="7" name="Slide Number Placeholder 6"/>
          <p:cNvSpPr>
            <a:spLocks noGrp="1"/>
          </p:cNvSpPr>
          <p:nvPr>
            <p:ph type="sldNum" sz="quarter" idx="12"/>
          </p:nvPr>
        </p:nvSpPr>
        <p:spPr/>
        <p:txBody>
          <a:bodyPr/>
          <a:lstStyle>
            <a:lvl1pPr defTabSz="911802">
              <a:defRPr/>
            </a:lvl1pPr>
          </a:lstStyle>
          <a:p>
            <a:pPr>
              <a:defRPr/>
            </a:pPr>
            <a:fld id="{9D2E6120-920E-4AC2-A7B6-8C8E09F867A9}" type="slidenum">
              <a:rPr lang="en-US"/>
              <a:pPr>
                <a:defRPr/>
              </a:pPr>
              <a:t>‹#›</a:t>
            </a:fld>
            <a:endParaRPr lang="en-US"/>
          </a:p>
        </p:txBody>
      </p:sp>
    </p:spTree>
    <p:extLst>
      <p:ext uri="{BB962C8B-B14F-4D97-AF65-F5344CB8AC3E}">
        <p14:creationId xmlns:p14="http://schemas.microsoft.com/office/powerpoint/2010/main" val="12306502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200"/>
            </a:lvl1pPr>
            <a:lvl2pPr marL="455895" indent="0">
              <a:buNone/>
              <a:defRPr sz="2800"/>
            </a:lvl2pPr>
            <a:lvl3pPr marL="911802" indent="0">
              <a:buNone/>
              <a:defRPr sz="2400"/>
            </a:lvl3pPr>
            <a:lvl4pPr marL="1367705" indent="0">
              <a:buNone/>
              <a:defRPr sz="2000"/>
            </a:lvl4pPr>
            <a:lvl5pPr marL="1823605" indent="0">
              <a:buNone/>
              <a:defRPr sz="2000"/>
            </a:lvl5pPr>
            <a:lvl6pPr marL="2279507" indent="0">
              <a:buNone/>
              <a:defRPr sz="2000"/>
            </a:lvl6pPr>
            <a:lvl7pPr marL="2735410" indent="0">
              <a:buNone/>
              <a:defRPr sz="2000"/>
            </a:lvl7pPr>
            <a:lvl8pPr marL="3191312" indent="0">
              <a:buNone/>
              <a:defRPr sz="2000"/>
            </a:lvl8pPr>
            <a:lvl9pPr marL="3647213" indent="0">
              <a:buNone/>
              <a:defRPr sz="2000"/>
            </a:lvl9pPr>
          </a:lstStyle>
          <a:p>
            <a:pPr lvl="0"/>
            <a:endParaRPr lang="en-US" noProof="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400"/>
            </a:lvl1pPr>
            <a:lvl2pPr marL="455895" indent="0">
              <a:buNone/>
              <a:defRPr sz="1200"/>
            </a:lvl2pPr>
            <a:lvl3pPr marL="911802" indent="0">
              <a:buNone/>
              <a:defRPr sz="1000"/>
            </a:lvl3pPr>
            <a:lvl4pPr marL="1367705" indent="0">
              <a:buNone/>
              <a:defRPr sz="900"/>
            </a:lvl4pPr>
            <a:lvl5pPr marL="1823605" indent="0">
              <a:buNone/>
              <a:defRPr sz="900"/>
            </a:lvl5pPr>
            <a:lvl6pPr marL="2279507" indent="0">
              <a:buNone/>
              <a:defRPr sz="900"/>
            </a:lvl6pPr>
            <a:lvl7pPr marL="2735410" indent="0">
              <a:buNone/>
              <a:defRPr sz="900"/>
            </a:lvl7pPr>
            <a:lvl8pPr marL="3191312" indent="0">
              <a:buNone/>
              <a:defRPr sz="900"/>
            </a:lvl8pPr>
            <a:lvl9pPr marL="36472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1802">
              <a:defRPr/>
            </a:lvl1pPr>
          </a:lstStyle>
          <a:p>
            <a:pPr>
              <a:defRPr/>
            </a:pPr>
            <a:fld id="{A8CD7446-EF3E-E44D-B75D-F643A1C551C4}" type="datetime1">
              <a:rPr lang="en-US" smtClean="0"/>
              <a:t>12/9/2024</a:t>
            </a:fld>
            <a:endParaRPr lang="en-US"/>
          </a:p>
        </p:txBody>
      </p:sp>
      <p:sp>
        <p:nvSpPr>
          <p:cNvPr id="6" name="Footer Placeholder 5"/>
          <p:cNvSpPr>
            <a:spLocks noGrp="1"/>
          </p:cNvSpPr>
          <p:nvPr>
            <p:ph type="ftr" sz="quarter" idx="11"/>
          </p:nvPr>
        </p:nvSpPr>
        <p:spPr/>
        <p:txBody>
          <a:bodyPr/>
          <a:lstStyle>
            <a:lvl1pPr defTabSz="911802">
              <a:defRPr/>
            </a:lvl1pPr>
          </a:lstStyle>
          <a:p>
            <a:pPr>
              <a:defRPr/>
            </a:pPr>
            <a:endParaRPr lang="en-US"/>
          </a:p>
        </p:txBody>
      </p:sp>
      <p:sp>
        <p:nvSpPr>
          <p:cNvPr id="7" name="Slide Number Placeholder 6"/>
          <p:cNvSpPr>
            <a:spLocks noGrp="1"/>
          </p:cNvSpPr>
          <p:nvPr>
            <p:ph type="sldNum" sz="quarter" idx="12"/>
          </p:nvPr>
        </p:nvSpPr>
        <p:spPr/>
        <p:txBody>
          <a:bodyPr/>
          <a:lstStyle>
            <a:lvl1pPr defTabSz="911802">
              <a:defRPr/>
            </a:lvl1pPr>
          </a:lstStyle>
          <a:p>
            <a:pPr>
              <a:defRPr/>
            </a:pPr>
            <a:fld id="{7F55B268-495F-4974-B939-DAD69BFB91A2}" type="slidenum">
              <a:rPr lang="en-US"/>
              <a:pPr>
                <a:defRPr/>
              </a:pPr>
              <a:t>‹#›</a:t>
            </a:fld>
            <a:endParaRPr lang="en-US"/>
          </a:p>
        </p:txBody>
      </p:sp>
    </p:spTree>
    <p:extLst>
      <p:ext uri="{BB962C8B-B14F-4D97-AF65-F5344CB8AC3E}">
        <p14:creationId xmlns:p14="http://schemas.microsoft.com/office/powerpoint/2010/main" val="32071277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802">
              <a:defRPr/>
            </a:lvl1pPr>
          </a:lstStyle>
          <a:p>
            <a:pPr>
              <a:defRPr/>
            </a:pPr>
            <a:fld id="{7C4F4085-6431-5C4F-A08D-6B1C288AC0DE}" type="datetime1">
              <a:rPr lang="en-US" smtClean="0"/>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9367B3E1-FC6E-4AD0-8E48-5CA55F0A4AB4}" type="slidenum">
              <a:rPr lang="en-US"/>
              <a:pPr>
                <a:defRPr/>
              </a:pPr>
              <a:t>‹#›</a:t>
            </a:fld>
            <a:endParaRPr lang="en-US"/>
          </a:p>
        </p:txBody>
      </p:sp>
    </p:spTree>
    <p:extLst>
      <p:ext uri="{BB962C8B-B14F-4D97-AF65-F5344CB8AC3E}">
        <p14:creationId xmlns:p14="http://schemas.microsoft.com/office/powerpoint/2010/main" val="14697623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802">
              <a:defRPr/>
            </a:lvl1pPr>
          </a:lstStyle>
          <a:p>
            <a:pPr>
              <a:defRPr/>
            </a:pPr>
            <a:fld id="{C285BE61-5A61-E04C-B88F-E682CECC9682}" type="datetime1">
              <a:rPr lang="en-US" smtClean="0"/>
              <a:t>12/9/2024</a:t>
            </a:fld>
            <a:endParaRPr lang="en-US"/>
          </a:p>
        </p:txBody>
      </p:sp>
      <p:sp>
        <p:nvSpPr>
          <p:cNvPr id="5" name="Footer Placeholder 4"/>
          <p:cNvSpPr>
            <a:spLocks noGrp="1"/>
          </p:cNvSpPr>
          <p:nvPr>
            <p:ph type="ftr" sz="quarter" idx="11"/>
          </p:nvPr>
        </p:nvSpPr>
        <p:spPr/>
        <p:txBody>
          <a:bodyPr/>
          <a:lstStyle>
            <a:lvl1pPr defTabSz="911802">
              <a:defRPr/>
            </a:lvl1pPr>
          </a:lstStyle>
          <a:p>
            <a:pPr>
              <a:defRPr/>
            </a:pPr>
            <a:endParaRPr lang="en-US"/>
          </a:p>
        </p:txBody>
      </p:sp>
      <p:sp>
        <p:nvSpPr>
          <p:cNvPr id="6" name="Slide Number Placeholder 5"/>
          <p:cNvSpPr>
            <a:spLocks noGrp="1"/>
          </p:cNvSpPr>
          <p:nvPr>
            <p:ph type="sldNum" sz="quarter" idx="12"/>
          </p:nvPr>
        </p:nvSpPr>
        <p:spPr/>
        <p:txBody>
          <a:bodyPr/>
          <a:lstStyle>
            <a:lvl1pPr defTabSz="911802">
              <a:defRPr/>
            </a:lvl1pPr>
          </a:lstStyle>
          <a:p>
            <a:pPr>
              <a:defRPr/>
            </a:pPr>
            <a:fld id="{A159C394-362D-4FC4-8FC1-2AA1163FAC8F}" type="slidenum">
              <a:rPr lang="en-US"/>
              <a:pPr>
                <a:defRPr/>
              </a:pPr>
              <a:t>‹#›</a:t>
            </a:fld>
            <a:endParaRPr lang="en-US"/>
          </a:p>
        </p:txBody>
      </p:sp>
    </p:spTree>
    <p:extLst>
      <p:ext uri="{BB962C8B-B14F-4D97-AF65-F5344CB8AC3E}">
        <p14:creationId xmlns:p14="http://schemas.microsoft.com/office/powerpoint/2010/main" val="269172769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73D700-45D6-FE48-BB7C-0F1512C7EC8E}"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41466002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C15C87-2F9A-8C40-AF27-7454D9606D72}"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4215735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4146214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B3B6A-FDB5-164E-BE1F-8B8E62A4A3FE}"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72969170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DCB031-5D81-2F4F-9B36-F7CF60B07447}"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35742079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032BC8-8286-634D-9BBD-B2EC9B57270D}" type="datetime1">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80274829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510CAD-65F8-124F-BC8A-00DA4E7464A1}" type="datetime1">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16061644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183C9-959E-9347-90B0-262E2BEAA029}" type="datetime1">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37457190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C6E553-3B9B-DB48-841E-FCC164DBCC23}"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4037516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36F6B8-6205-3A46-AEB0-72F2C295F37E}"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26633413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BEE36F-927A-A940-BA02-73CA6AD5CC1E}"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23497075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76E5E-63CB-7443-A4E6-4DB58095393E}"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400C2-81BB-2941-A974-BAD833390F97}" type="slidenum">
              <a:rPr lang="en-US" smtClean="0"/>
              <a:t>‹#›</a:t>
            </a:fld>
            <a:endParaRPr lang="en-US"/>
          </a:p>
        </p:txBody>
      </p:sp>
    </p:spTree>
    <p:extLst>
      <p:ext uri="{BB962C8B-B14F-4D97-AF65-F5344CB8AC3E}">
        <p14:creationId xmlns:p14="http://schemas.microsoft.com/office/powerpoint/2010/main" val="1692412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5336886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37330889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1311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79C622C-DC85-BA4F-96FB-5772C74B04B5}" type="datetime1">
              <a:rPr lang="en-US" smtClean="0"/>
              <a:t>12/9/2024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BC40855-C12D-2E47-B1DC-ADB6EEA252B3}" type="slidenum">
              <a:rPr lang="es-ES" altLang="en-US"/>
              <a:pPr>
                <a:defRPr/>
              </a:pPr>
              <a:t>‹#›</a:t>
            </a:fld>
            <a:endParaRPr lang="es-ES" altLang="en-US"/>
          </a:p>
        </p:txBody>
      </p:sp>
    </p:spTree>
    <p:extLst>
      <p:ext uri="{BB962C8B-B14F-4D97-AF65-F5344CB8AC3E}">
        <p14:creationId xmlns:p14="http://schemas.microsoft.com/office/powerpoint/2010/main" val="22365703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14A95EA-E61B-5946-98F9-7F86D15533BD}" type="datetime1">
              <a:rPr lang="en-US" smtClean="0"/>
              <a:t>12/9/2024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1A3C5BD-37DA-2E46-9B14-596CF9781E74}" type="slidenum">
              <a:rPr lang="es-ES" altLang="en-US"/>
              <a:pPr>
                <a:defRPr/>
              </a:pPr>
              <a:t>‹#›</a:t>
            </a:fld>
            <a:endParaRPr lang="es-ES" altLang="en-US"/>
          </a:p>
        </p:txBody>
      </p:sp>
    </p:spTree>
    <p:extLst>
      <p:ext uri="{BB962C8B-B14F-4D97-AF65-F5344CB8AC3E}">
        <p14:creationId xmlns:p14="http://schemas.microsoft.com/office/powerpoint/2010/main" val="33515065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4347D72-8EDC-754E-B30E-143C5080910F}" type="datetime1">
              <a:rPr lang="en-US" smtClean="0"/>
              <a:t>12/9/2024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64EB93D-DE7F-D041-85D4-CE6C7DCD4784}" type="slidenum">
              <a:rPr lang="es-ES" altLang="en-US"/>
              <a:pPr>
                <a:defRPr/>
              </a:pPr>
              <a:t>‹#›</a:t>
            </a:fld>
            <a:endParaRPr lang="es-ES" altLang="en-US"/>
          </a:p>
        </p:txBody>
      </p:sp>
    </p:spTree>
    <p:extLst>
      <p:ext uri="{BB962C8B-B14F-4D97-AF65-F5344CB8AC3E}">
        <p14:creationId xmlns:p14="http://schemas.microsoft.com/office/powerpoint/2010/main" val="36110001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A4706C6-97BA-4E46-9CCA-6221FA3DEE09}" type="datetime1">
              <a:rPr lang="en-US" smtClean="0"/>
              <a:t>12/9/2024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B884F2A-4B5E-BB45-B250-878D23701095}" type="slidenum">
              <a:rPr lang="es-ES" altLang="en-US"/>
              <a:pPr>
                <a:defRPr/>
              </a:pPr>
              <a:t>‹#›</a:t>
            </a:fld>
            <a:endParaRPr lang="es-ES" altLang="en-US"/>
          </a:p>
        </p:txBody>
      </p:sp>
    </p:spTree>
    <p:extLst>
      <p:ext uri="{BB962C8B-B14F-4D97-AF65-F5344CB8AC3E}">
        <p14:creationId xmlns:p14="http://schemas.microsoft.com/office/powerpoint/2010/main" val="9020787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2AB13FF7-371F-E34C-9359-42D7A6D74E50}" type="datetime1">
              <a:rPr lang="en-US" smtClean="0"/>
              <a:t>12/9/2024</a:t>
            </a:fld>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F3F7EAB8-C1DC-0F40-8324-358F56731E96}" type="slidenum">
              <a:rPr lang="es-ES" altLang="en-US"/>
              <a:pPr>
                <a:defRPr/>
              </a:pPr>
              <a:t>‹#›</a:t>
            </a:fld>
            <a:endParaRPr lang="es-ES" altLang="en-US"/>
          </a:p>
        </p:txBody>
      </p:sp>
    </p:spTree>
    <p:extLst>
      <p:ext uri="{BB962C8B-B14F-4D97-AF65-F5344CB8AC3E}">
        <p14:creationId xmlns:p14="http://schemas.microsoft.com/office/powerpoint/2010/main" val="34416516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3D5658D-7DDB-F34C-8801-72CC8026ABF8}" type="datetime1">
              <a:rPr lang="en-US" smtClean="0"/>
              <a:t>12/9/2024</a:t>
            </a:fld>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582DBABF-3DF5-8446-A4D6-83B240F7829C}" type="slidenum">
              <a:rPr lang="es-ES" altLang="en-US"/>
              <a:pPr>
                <a:defRPr/>
              </a:pPr>
              <a:t>‹#›</a:t>
            </a:fld>
            <a:endParaRPr lang="es-ES" altLang="en-US"/>
          </a:p>
        </p:txBody>
      </p:sp>
    </p:spTree>
    <p:extLst>
      <p:ext uri="{BB962C8B-B14F-4D97-AF65-F5344CB8AC3E}">
        <p14:creationId xmlns:p14="http://schemas.microsoft.com/office/powerpoint/2010/main" val="19348452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0F65CF6-8FF0-814C-98E7-A214D5815848}" type="datetime1">
              <a:rPr lang="en-US" smtClean="0"/>
              <a:t>12/9/2024</a:t>
            </a:fld>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AAE77A09-619B-3842-94FA-0CB9EA64CE78}" type="slidenum">
              <a:rPr lang="es-ES" altLang="en-US"/>
              <a:pPr>
                <a:defRPr/>
              </a:pPr>
              <a:t>‹#›</a:t>
            </a:fld>
            <a:endParaRPr lang="es-ES" altLang="en-US"/>
          </a:p>
        </p:txBody>
      </p:sp>
    </p:spTree>
    <p:extLst>
      <p:ext uri="{BB962C8B-B14F-4D97-AF65-F5344CB8AC3E}">
        <p14:creationId xmlns:p14="http://schemas.microsoft.com/office/powerpoint/2010/main" val="8701318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DBD5B0-B017-5441-8683-114B42200F15}" type="datetime1">
              <a:rPr lang="en-US" smtClean="0"/>
              <a:t>12/9/2024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3D2877E-42F7-8D4F-AFFF-6D33DB374C5F}" type="slidenum">
              <a:rPr lang="es-ES" altLang="en-US"/>
              <a:pPr>
                <a:defRPr/>
              </a:pPr>
              <a:t>‹#›</a:t>
            </a:fld>
            <a:endParaRPr lang="es-ES" altLang="en-US"/>
          </a:p>
        </p:txBody>
      </p:sp>
    </p:spTree>
    <p:extLst>
      <p:ext uri="{BB962C8B-B14F-4D97-AF65-F5344CB8AC3E}">
        <p14:creationId xmlns:p14="http://schemas.microsoft.com/office/powerpoint/2010/main" val="1570542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A78C17-F9A6-AC47-AEA1-36C4068CD8E9}" type="datetime1">
              <a:rPr lang="en-US" smtClean="0"/>
              <a:t>12/9/2024</a:t>
            </a:fld>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4F9B542-A0F3-4140-BCA9-C4C47299AFA6}" type="slidenum">
              <a:rPr lang="es-ES" altLang="en-US"/>
              <a:pPr>
                <a:defRPr/>
              </a:pPr>
              <a:t>‹#›</a:t>
            </a:fld>
            <a:endParaRPr lang="es-ES" altLang="en-US"/>
          </a:p>
        </p:txBody>
      </p:sp>
    </p:spTree>
    <p:extLst>
      <p:ext uri="{BB962C8B-B14F-4D97-AF65-F5344CB8AC3E}">
        <p14:creationId xmlns:p14="http://schemas.microsoft.com/office/powerpoint/2010/main" val="373840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899DF0-CE35-B24C-B28C-CEFE6C278752}" type="datetime1">
              <a:rPr lang="en-US" smtClean="0"/>
              <a:t>12/9/2024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1189383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247689330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FCE39F5-2863-CA4A-8FC2-97583F1D0B72}" type="datetime1">
              <a:rPr lang="en-US" smtClean="0"/>
              <a:t>12/9/2024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AB1B98F-F65B-CF4B-A325-0934970A9F97}" type="slidenum">
              <a:rPr lang="es-ES" altLang="en-US"/>
              <a:pPr>
                <a:defRPr/>
              </a:pPr>
              <a:t>‹#›</a:t>
            </a:fld>
            <a:endParaRPr lang="es-ES" altLang="en-US"/>
          </a:p>
        </p:txBody>
      </p:sp>
    </p:spTree>
    <p:extLst>
      <p:ext uri="{BB962C8B-B14F-4D97-AF65-F5344CB8AC3E}">
        <p14:creationId xmlns:p14="http://schemas.microsoft.com/office/powerpoint/2010/main" val="78205511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9C9E922-E1DC-A642-891B-856ED7B216B4}" type="datetime1">
              <a:rPr lang="en-US" smtClean="0"/>
              <a:t>12/9/2024</a:t>
            </a:fld>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A90235F-2DBF-C046-BC7E-96D2E23CFFC6}" type="slidenum">
              <a:rPr lang="es-ES" altLang="en-US"/>
              <a:pPr>
                <a:defRPr/>
              </a:pPr>
              <a:t>‹#›</a:t>
            </a:fld>
            <a:endParaRPr lang="es-ES" altLang="en-US"/>
          </a:p>
        </p:txBody>
      </p:sp>
    </p:spTree>
    <p:extLst>
      <p:ext uri="{BB962C8B-B14F-4D97-AF65-F5344CB8AC3E}">
        <p14:creationId xmlns:p14="http://schemas.microsoft.com/office/powerpoint/2010/main" val="3079316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4D4914D8-1034-FC49-A883-C0322BB26406}"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AE3913A0-812A-4E90-83A2-4E0E3FA8CE42}" type="slidenum">
              <a:rPr lang="en-US" altLang="en-US"/>
              <a:pPr>
                <a:defRPr/>
              </a:pPr>
              <a:t>‹#›</a:t>
            </a:fld>
            <a:endParaRPr lang="en-US" altLang="en-US"/>
          </a:p>
        </p:txBody>
      </p:sp>
    </p:spTree>
    <p:extLst>
      <p:ext uri="{BB962C8B-B14F-4D97-AF65-F5344CB8AC3E}">
        <p14:creationId xmlns:p14="http://schemas.microsoft.com/office/powerpoint/2010/main" val="29482759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1CC68CA5-1F55-7144-905A-2D8E17759AB1}"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2AAA31BB-ED82-4A64-9661-42C964AA50DD}" type="slidenum">
              <a:rPr lang="en-US" altLang="en-US"/>
              <a:pPr>
                <a:defRPr/>
              </a:pPr>
              <a:t>‹#›</a:t>
            </a:fld>
            <a:endParaRPr lang="en-US" altLang="en-US"/>
          </a:p>
        </p:txBody>
      </p:sp>
    </p:spTree>
    <p:extLst>
      <p:ext uri="{BB962C8B-B14F-4D97-AF65-F5344CB8AC3E}">
        <p14:creationId xmlns:p14="http://schemas.microsoft.com/office/powerpoint/2010/main" val="42424848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65F4F3B5-F8DF-9943-9A5F-A8523F0CD872}"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891DA5AC-47D3-4BC5-8DB8-11B6E05D69EF}" type="slidenum">
              <a:rPr lang="en-US" altLang="en-US"/>
              <a:pPr>
                <a:defRPr/>
              </a:pPr>
              <a:t>‹#›</a:t>
            </a:fld>
            <a:endParaRPr lang="en-US" altLang="en-US"/>
          </a:p>
        </p:txBody>
      </p:sp>
    </p:spTree>
    <p:extLst>
      <p:ext uri="{BB962C8B-B14F-4D97-AF65-F5344CB8AC3E}">
        <p14:creationId xmlns:p14="http://schemas.microsoft.com/office/powerpoint/2010/main" val="3777922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E648BA31-7336-134B-9D28-B2976CDBDAD6}"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6697583C-E2A0-4212-BF60-B53D70D37FDA}" type="slidenum">
              <a:rPr lang="en-US" altLang="en-US"/>
              <a:pPr>
                <a:defRPr/>
              </a:pPr>
              <a:t>‹#›</a:t>
            </a:fld>
            <a:endParaRPr lang="en-US" altLang="en-US"/>
          </a:p>
        </p:txBody>
      </p:sp>
    </p:spTree>
    <p:extLst>
      <p:ext uri="{BB962C8B-B14F-4D97-AF65-F5344CB8AC3E}">
        <p14:creationId xmlns:p14="http://schemas.microsoft.com/office/powerpoint/2010/main" val="377671981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fld id="{DE1C475E-41D5-9C41-84D2-68F4971C4D6A}" type="datetime1">
              <a:rPr lang="en-US" altLang="en-US" smtClean="0"/>
              <a:t>12/9/2024</a:t>
            </a:fld>
            <a:endParaRPr lang="en-US" alt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9CEA5728-DD54-4AB4-B81C-5AE90D5C0CD9}" type="slidenum">
              <a:rPr lang="en-US" altLang="en-US"/>
              <a:pPr>
                <a:defRPr/>
              </a:pPr>
              <a:t>‹#›</a:t>
            </a:fld>
            <a:endParaRPr lang="en-US" altLang="en-US"/>
          </a:p>
        </p:txBody>
      </p:sp>
    </p:spTree>
    <p:extLst>
      <p:ext uri="{BB962C8B-B14F-4D97-AF65-F5344CB8AC3E}">
        <p14:creationId xmlns:p14="http://schemas.microsoft.com/office/powerpoint/2010/main" val="35145848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50654B6F-318C-344F-9F9D-85CC79F99029}" type="datetime1">
              <a:rPr lang="en-US" altLang="en-US" smtClean="0"/>
              <a:t>12/9/2024</a:t>
            </a:fld>
            <a:endParaRPr lang="en-US" alt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5" name="Slide Number Placeholder 4"/>
          <p:cNvSpPr>
            <a:spLocks noGrp="1"/>
          </p:cNvSpPr>
          <p:nvPr>
            <p:ph type="sldNum" sz="quarter" idx="12"/>
          </p:nvPr>
        </p:nvSpPr>
        <p:spPr>
          <a:xfrm>
            <a:off x="9237273" y="6385813"/>
            <a:ext cx="2844800" cy="365125"/>
          </a:xfrm>
        </p:spPr>
        <p:txBody>
          <a:bodyPr/>
          <a:lstStyle>
            <a:lvl1pPr>
              <a:defRPr>
                <a:solidFill>
                  <a:schemeClr val="bg1"/>
                </a:solidFill>
                <a:latin typeface="Arial" pitchFamily="34" charset="0"/>
              </a:defRPr>
            </a:lvl1pPr>
          </a:lstStyle>
          <a:p>
            <a:pPr>
              <a:defRPr/>
            </a:pPr>
            <a:fld id="{C18DF6D5-613F-4D7F-8FFF-9823A04D7A4A}" type="slidenum">
              <a:rPr lang="en-US" altLang="en-US" smtClean="0"/>
              <a:pPr>
                <a:defRPr/>
              </a:pPr>
              <a:t>‹#›</a:t>
            </a:fld>
            <a:endParaRPr lang="en-US" altLang="en-US"/>
          </a:p>
        </p:txBody>
      </p:sp>
    </p:spTree>
    <p:extLst>
      <p:ext uri="{BB962C8B-B14F-4D97-AF65-F5344CB8AC3E}">
        <p14:creationId xmlns:p14="http://schemas.microsoft.com/office/powerpoint/2010/main" val="30869210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fld id="{2BE83684-A9DE-6D42-8C7A-D74AC94C1ADA}" type="datetime1">
              <a:rPr lang="en-US" altLang="en-US" smtClean="0"/>
              <a:t>12/9/2024</a:t>
            </a:fld>
            <a:endParaRPr lang="en-US" alt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2EB085DC-CDE4-4DD9-AF11-496187FAAEBC}" type="slidenum">
              <a:rPr lang="en-US" altLang="en-US"/>
              <a:pPr>
                <a:defRPr/>
              </a:pPr>
              <a:t>‹#›</a:t>
            </a:fld>
            <a:endParaRPr lang="en-US" altLang="en-US"/>
          </a:p>
        </p:txBody>
      </p:sp>
    </p:spTree>
    <p:extLst>
      <p:ext uri="{BB962C8B-B14F-4D97-AF65-F5344CB8AC3E}">
        <p14:creationId xmlns:p14="http://schemas.microsoft.com/office/powerpoint/2010/main" val="30417452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4464D4F0-E4E4-594C-8E9B-67B4FF806F45}"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466AC2F5-4427-48FC-9F05-7E0707DE8B43}" type="slidenum">
              <a:rPr lang="en-US" altLang="en-US"/>
              <a:pPr>
                <a:defRPr/>
              </a:pPr>
              <a:t>‹#›</a:t>
            </a:fld>
            <a:endParaRPr lang="en-US" altLang="en-US"/>
          </a:p>
        </p:txBody>
      </p:sp>
    </p:spTree>
    <p:extLst>
      <p:ext uri="{BB962C8B-B14F-4D97-AF65-F5344CB8AC3E}">
        <p14:creationId xmlns:p14="http://schemas.microsoft.com/office/powerpoint/2010/main" val="630078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423002498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7C575902-45F9-594A-ADB4-948212CBE53B}"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55A5E270-41C4-4FF8-8587-78902B0D8AB2}" type="slidenum">
              <a:rPr lang="en-US" altLang="en-US"/>
              <a:pPr>
                <a:defRPr/>
              </a:pPr>
              <a:t>‹#›</a:t>
            </a:fld>
            <a:endParaRPr lang="en-US" altLang="en-US"/>
          </a:p>
        </p:txBody>
      </p:sp>
    </p:spTree>
    <p:extLst>
      <p:ext uri="{BB962C8B-B14F-4D97-AF65-F5344CB8AC3E}">
        <p14:creationId xmlns:p14="http://schemas.microsoft.com/office/powerpoint/2010/main" val="176272417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F52157AD-3A94-ED4A-A884-4D75D3B4D5C1}"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D6418E8F-3905-4455-9F4F-2F80956FED5C}" type="slidenum">
              <a:rPr lang="en-US" altLang="en-US"/>
              <a:pPr>
                <a:defRPr/>
              </a:pPr>
              <a:t>‹#›</a:t>
            </a:fld>
            <a:endParaRPr lang="en-US" altLang="en-US"/>
          </a:p>
        </p:txBody>
      </p:sp>
    </p:spTree>
    <p:extLst>
      <p:ext uri="{BB962C8B-B14F-4D97-AF65-F5344CB8AC3E}">
        <p14:creationId xmlns:p14="http://schemas.microsoft.com/office/powerpoint/2010/main" val="267091110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24C1ACC8-7E81-3249-9938-CF298AD1D870}"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B8AB095-EB02-43E1-96B9-79AFD54DAED6}" type="slidenum">
              <a:rPr lang="en-US" altLang="en-US"/>
              <a:pPr>
                <a:defRPr/>
              </a:pPr>
              <a:t>‹#›</a:t>
            </a:fld>
            <a:endParaRPr lang="en-US" altLang="en-US"/>
          </a:p>
        </p:txBody>
      </p:sp>
    </p:spTree>
    <p:extLst>
      <p:ext uri="{BB962C8B-B14F-4D97-AF65-F5344CB8AC3E}">
        <p14:creationId xmlns:p14="http://schemas.microsoft.com/office/powerpoint/2010/main" val="59112228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7232BB4-3CEC-CE45-92AF-0C52E191D34B}" type="datetime1">
              <a:rPr lang="en-US" smtClean="0"/>
              <a:t>12/9/2024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13B7DB-7074-CB4A-9564-B93D248148F5}" type="slidenum">
              <a:rPr lang="en-US"/>
              <a:pPr>
                <a:defRPr/>
              </a:pPr>
              <a:t>‹#›</a:t>
            </a:fld>
            <a:endParaRPr lang="en-US"/>
          </a:p>
        </p:txBody>
      </p:sp>
    </p:spTree>
    <p:extLst>
      <p:ext uri="{BB962C8B-B14F-4D97-AF65-F5344CB8AC3E}">
        <p14:creationId xmlns:p14="http://schemas.microsoft.com/office/powerpoint/2010/main" val="39212018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F771B3-E769-D34E-AE3D-CFAF38B4A35A}" type="datetime1">
              <a:rPr lang="en-US" smtClean="0"/>
              <a:t>12/9/2024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A9A409-9940-694A-92B8-CF40F74C2407}" type="slidenum">
              <a:rPr lang="en-US"/>
              <a:pPr>
                <a:defRPr/>
              </a:pPr>
              <a:t>‹#›</a:t>
            </a:fld>
            <a:endParaRPr lang="en-US"/>
          </a:p>
        </p:txBody>
      </p:sp>
    </p:spTree>
    <p:extLst>
      <p:ext uri="{BB962C8B-B14F-4D97-AF65-F5344CB8AC3E}">
        <p14:creationId xmlns:p14="http://schemas.microsoft.com/office/powerpoint/2010/main" val="395292390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0823B6D-1E4C-3B46-9D5C-555B01A67D24}" type="datetime1">
              <a:rPr lang="en-US" smtClean="0"/>
              <a:t>12/9/2024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9EDB4E-0568-8345-AB4C-34BA6C82BC1A}" type="slidenum">
              <a:rPr lang="en-US"/>
              <a:pPr>
                <a:defRPr/>
              </a:pPr>
              <a:t>‹#›</a:t>
            </a:fld>
            <a:endParaRPr lang="en-US"/>
          </a:p>
        </p:txBody>
      </p:sp>
    </p:spTree>
    <p:extLst>
      <p:ext uri="{BB962C8B-B14F-4D97-AF65-F5344CB8AC3E}">
        <p14:creationId xmlns:p14="http://schemas.microsoft.com/office/powerpoint/2010/main" val="305193168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A1CBF7E-9A7C-F049-8AF8-08709E355067}" type="datetime1">
              <a:rPr lang="en-US" smtClean="0"/>
              <a:t>12/9/2024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5401D5-AB4B-AF47-BA15-D6F19911B0FF}" type="slidenum">
              <a:rPr lang="en-US"/>
              <a:pPr>
                <a:defRPr/>
              </a:pPr>
              <a:t>‹#›</a:t>
            </a:fld>
            <a:endParaRPr lang="en-US"/>
          </a:p>
        </p:txBody>
      </p:sp>
    </p:spTree>
    <p:extLst>
      <p:ext uri="{BB962C8B-B14F-4D97-AF65-F5344CB8AC3E}">
        <p14:creationId xmlns:p14="http://schemas.microsoft.com/office/powerpoint/2010/main" val="32415569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E5DA9A-A809-DD43-955F-8CD5E6A00456}" type="datetime1">
              <a:rPr lang="en-US" smtClean="0"/>
              <a:t>12/9/2024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27DFCF-7AF2-2547-A30D-852D6F26E0E4}" type="slidenum">
              <a:rPr lang="en-US"/>
              <a:pPr>
                <a:defRPr/>
              </a:pPr>
              <a:t>‹#›</a:t>
            </a:fld>
            <a:endParaRPr lang="en-US"/>
          </a:p>
        </p:txBody>
      </p:sp>
    </p:spTree>
    <p:extLst>
      <p:ext uri="{BB962C8B-B14F-4D97-AF65-F5344CB8AC3E}">
        <p14:creationId xmlns:p14="http://schemas.microsoft.com/office/powerpoint/2010/main" val="269560057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BE48EA7-6F98-8D42-8B55-E86C65526E55}" type="datetime1">
              <a:rPr lang="en-US" smtClean="0"/>
              <a:t>12/9/2024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122F70-58D7-514A-AA12-8E3016669171}" type="slidenum">
              <a:rPr lang="en-US"/>
              <a:pPr>
                <a:defRPr/>
              </a:pPr>
              <a:t>‹#›</a:t>
            </a:fld>
            <a:endParaRPr lang="en-US"/>
          </a:p>
        </p:txBody>
      </p:sp>
    </p:spTree>
    <p:extLst>
      <p:ext uri="{BB962C8B-B14F-4D97-AF65-F5344CB8AC3E}">
        <p14:creationId xmlns:p14="http://schemas.microsoft.com/office/powerpoint/2010/main" val="62485343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6480E6-6D87-9C48-ADAC-02E7F90503D1}" type="datetime1">
              <a:rPr lang="en-US" smtClean="0"/>
              <a:t>12/9/2024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1EE3DC-889D-CE4E-A95E-8CFA1A3DAD0A}" type="slidenum">
              <a:rPr lang="en-US"/>
              <a:pPr>
                <a:defRPr/>
              </a:pPr>
              <a:t>‹#›</a:t>
            </a:fld>
            <a:endParaRPr lang="en-US"/>
          </a:p>
        </p:txBody>
      </p:sp>
    </p:spTree>
    <p:extLst>
      <p:ext uri="{BB962C8B-B14F-4D97-AF65-F5344CB8AC3E}">
        <p14:creationId xmlns:p14="http://schemas.microsoft.com/office/powerpoint/2010/main" val="557594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28129829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F1F837-76A4-2146-A2B3-48CF985654A3}" type="datetime1">
              <a:rPr lang="en-US" smtClean="0"/>
              <a:t>12/9/2024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1AB5B9-13DE-C34E-A404-D4AC1FCC29C4}" type="slidenum">
              <a:rPr lang="en-US"/>
              <a:pPr>
                <a:defRPr/>
              </a:pPr>
              <a:t>‹#›</a:t>
            </a:fld>
            <a:endParaRPr lang="en-US"/>
          </a:p>
        </p:txBody>
      </p:sp>
    </p:spTree>
    <p:extLst>
      <p:ext uri="{BB962C8B-B14F-4D97-AF65-F5344CB8AC3E}">
        <p14:creationId xmlns:p14="http://schemas.microsoft.com/office/powerpoint/2010/main" val="284229418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49B1EFD-2EBD-4147-AE5F-E5AED63F26BD}" type="datetime1">
              <a:rPr lang="en-US" smtClean="0"/>
              <a:t>12/9/2024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BA3F7D-7028-1740-A35B-778B4F14EFEB}" type="slidenum">
              <a:rPr lang="en-US"/>
              <a:pPr>
                <a:defRPr/>
              </a:pPr>
              <a:t>‹#›</a:t>
            </a:fld>
            <a:endParaRPr lang="en-US"/>
          </a:p>
        </p:txBody>
      </p:sp>
    </p:spTree>
    <p:extLst>
      <p:ext uri="{BB962C8B-B14F-4D97-AF65-F5344CB8AC3E}">
        <p14:creationId xmlns:p14="http://schemas.microsoft.com/office/powerpoint/2010/main" val="1957760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EDC84A5-8E05-C640-A908-2804D6927EA7}" type="datetime1">
              <a:rPr lang="en-US" smtClean="0"/>
              <a:t>12/9/2024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FA0707-4282-5C4F-A33C-A1B125E212D7}" type="slidenum">
              <a:rPr lang="en-US"/>
              <a:pPr>
                <a:defRPr/>
              </a:pPr>
              <a:t>‹#›</a:t>
            </a:fld>
            <a:endParaRPr lang="en-US"/>
          </a:p>
        </p:txBody>
      </p:sp>
    </p:spTree>
    <p:extLst>
      <p:ext uri="{BB962C8B-B14F-4D97-AF65-F5344CB8AC3E}">
        <p14:creationId xmlns:p14="http://schemas.microsoft.com/office/powerpoint/2010/main" val="315986376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9537030-AA63-3140-A918-37687159B845}" type="datetime1">
              <a:rPr lang="en-US" smtClean="0"/>
              <a:t>12/9/2024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3A3017-8A78-C14E-8E5C-AE9B762763F9}" type="slidenum">
              <a:rPr lang="en-US"/>
              <a:pPr>
                <a:defRPr/>
              </a:pPr>
              <a:t>‹#›</a:t>
            </a:fld>
            <a:endParaRPr lang="en-US"/>
          </a:p>
        </p:txBody>
      </p:sp>
    </p:spTree>
    <p:extLst>
      <p:ext uri="{BB962C8B-B14F-4D97-AF65-F5344CB8AC3E}">
        <p14:creationId xmlns:p14="http://schemas.microsoft.com/office/powerpoint/2010/main" val="428290132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01FD4BF-3ACA-DF4D-9AB4-68C8AE04453B}"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20737871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01FD4BF-3ACA-DF4D-9AB4-68C8AE04453B}"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35326545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01FD4BF-3ACA-DF4D-9AB4-68C8AE04453B}"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343669904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01FD4BF-3ACA-DF4D-9AB4-68C8AE04453B}"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36293010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01FD4BF-3ACA-DF4D-9AB4-68C8AE04453B}" type="datetimeFigureOut">
              <a:rPr lang="en-CH" smtClean="0"/>
              <a:t>12/09/2024</a:t>
            </a:fld>
            <a:endParaRPr lang="en-CH"/>
          </a:p>
        </p:txBody>
      </p:sp>
      <p:sp>
        <p:nvSpPr>
          <p:cNvPr id="8" name="Footer Placeholder 7"/>
          <p:cNvSpPr>
            <a:spLocks noGrp="1"/>
          </p:cNvSpPr>
          <p:nvPr>
            <p:ph type="ftr" sz="quarter" idx="11"/>
          </p:nvPr>
        </p:nvSpPr>
        <p:spPr/>
        <p:txBody>
          <a:bodyPr/>
          <a:lstStyle/>
          <a:p>
            <a:endParaRPr lang="en-CH"/>
          </a:p>
        </p:txBody>
      </p:sp>
      <p:sp>
        <p:nvSpPr>
          <p:cNvPr id="9" name="Slide Number Placeholder 8"/>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152286063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01FD4BF-3ACA-DF4D-9AB4-68C8AE04453B}" type="datetimeFigureOut">
              <a:rPr lang="en-CH" smtClean="0"/>
              <a:t>12/09/2024</a:t>
            </a:fld>
            <a:endParaRPr lang="en-CH"/>
          </a:p>
        </p:txBody>
      </p:sp>
      <p:sp>
        <p:nvSpPr>
          <p:cNvPr id="4" name="Footer Placeholder 3"/>
          <p:cNvSpPr>
            <a:spLocks noGrp="1"/>
          </p:cNvSpPr>
          <p:nvPr>
            <p:ph type="ftr" sz="quarter" idx="11"/>
          </p:nvPr>
        </p:nvSpPr>
        <p:spPr/>
        <p:txBody>
          <a:bodyPr/>
          <a:lstStyle/>
          <a:p>
            <a:endParaRPr lang="en-CH"/>
          </a:p>
        </p:txBody>
      </p:sp>
      <p:sp>
        <p:nvSpPr>
          <p:cNvPr id="5" name="Slide Number Placeholder 4"/>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22833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269010239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1FD4BF-3ACA-DF4D-9AB4-68C8AE04453B}" type="datetimeFigureOut">
              <a:rPr lang="en-CH" smtClean="0"/>
              <a:t>12/09/2024</a:t>
            </a:fld>
            <a:endParaRPr lang="en-CH"/>
          </a:p>
        </p:txBody>
      </p:sp>
      <p:sp>
        <p:nvSpPr>
          <p:cNvPr id="3" name="Footer Placeholder 2"/>
          <p:cNvSpPr>
            <a:spLocks noGrp="1"/>
          </p:cNvSpPr>
          <p:nvPr>
            <p:ph type="ftr" sz="quarter" idx="11"/>
          </p:nvPr>
        </p:nvSpPr>
        <p:spPr/>
        <p:txBody>
          <a:bodyPr/>
          <a:lstStyle/>
          <a:p>
            <a:endParaRPr lang="en-CH"/>
          </a:p>
        </p:txBody>
      </p:sp>
      <p:sp>
        <p:nvSpPr>
          <p:cNvPr id="4" name="Slide Number Placeholder 3"/>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42504256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01FD4BF-3ACA-DF4D-9AB4-68C8AE04453B}"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208354383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01FD4BF-3ACA-DF4D-9AB4-68C8AE04453B}" type="datetimeFigureOut">
              <a:rPr lang="en-CH" smtClean="0"/>
              <a:t>12/09/2024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21232158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01FD4BF-3ACA-DF4D-9AB4-68C8AE04453B}"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38885670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01FD4BF-3ACA-DF4D-9AB4-68C8AE04453B}" type="datetimeFigureOut">
              <a:rPr lang="en-CH" smtClean="0"/>
              <a:t>12/09/2024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818BA4CB-FC03-624C-BEB1-85C6D6B16A1C}" type="slidenum">
              <a:rPr lang="en-CH" smtClean="0"/>
              <a:t>‹#›</a:t>
            </a:fld>
            <a:endParaRPr lang="en-CH"/>
          </a:p>
        </p:txBody>
      </p:sp>
    </p:spTree>
    <p:extLst>
      <p:ext uri="{BB962C8B-B14F-4D97-AF65-F5344CB8AC3E}">
        <p14:creationId xmlns:p14="http://schemas.microsoft.com/office/powerpoint/2010/main" val="34114527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7434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45508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0204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69280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633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ADE4CB-7167-4FDA-A808-7CF1C437432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289703976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4144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69185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8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9922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6162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18794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0B2155-14C5-7546-BBA2-0B834304EC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18512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BFAB-2803-1934-88FD-99AB03C0950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61465AB0-D080-272E-2980-FC41DD27B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159EF6F4-BE34-0CDE-357B-E003F7CE149A}"/>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5" name="Footer Placeholder 4">
            <a:extLst>
              <a:ext uri="{FF2B5EF4-FFF2-40B4-BE49-F238E27FC236}">
                <a16:creationId xmlns:a16="http://schemas.microsoft.com/office/drawing/2014/main" id="{8DC5834C-9AD3-DD31-3DF6-78282966BA7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C999034-01F6-B6C9-005A-587D48F43DD8}"/>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30491104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42FC-8162-E206-3058-C46A38E0AF08}"/>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454CC493-84B1-4E82-312B-AE6D64D08B4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9459E03-262D-0B13-373B-5E855EF45E9A}"/>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5" name="Footer Placeholder 4">
            <a:extLst>
              <a:ext uri="{FF2B5EF4-FFF2-40B4-BE49-F238E27FC236}">
                <a16:creationId xmlns:a16="http://schemas.microsoft.com/office/drawing/2014/main" id="{01CF0F37-18B7-A299-D684-7A19E7CBC38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1F4A441-4638-E044-AB78-275A5949EA6B}"/>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32768036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8EB2-1ACF-706E-701F-DA2A2591B0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D43E27C5-945B-AF2B-54DB-C0401CF45E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174C8B7-E5AB-A5B1-112E-D9B65510BD1D}"/>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5" name="Footer Placeholder 4">
            <a:extLst>
              <a:ext uri="{FF2B5EF4-FFF2-40B4-BE49-F238E27FC236}">
                <a16:creationId xmlns:a16="http://schemas.microsoft.com/office/drawing/2014/main" id="{7F1C82B2-D78D-9FA6-2AE8-1464AA6A47B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B084753-3142-660A-5EBA-7C588AFEAAAB}"/>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282746079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59F4-2E99-CEE5-D88E-696613B358F4}"/>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2486E353-A2D3-36DB-93AC-E3998A9EFC9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C8A7CB1A-FE3B-8E32-C6CF-20BFC629F9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4440CACC-5426-05A9-7F27-16BB307CFA88}"/>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6" name="Footer Placeholder 5">
            <a:extLst>
              <a:ext uri="{FF2B5EF4-FFF2-40B4-BE49-F238E27FC236}">
                <a16:creationId xmlns:a16="http://schemas.microsoft.com/office/drawing/2014/main" id="{037456E9-C65B-227A-5DA1-FB9E0D5E230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23952CC-CEC4-8058-CDFD-51E7771EE384}"/>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2713991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E4CB-7167-4FDA-A808-7CF1C437432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33696447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94D7-D1B8-3477-4AA6-6AB4C59B2D78}"/>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0F37FF71-4C6A-6872-8B72-CE700EC52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E77954-04EF-7C9E-BC58-22FD2E596E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90D8FDC9-48AA-4528-5169-5FFE7D8EF7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0C2F35-D1F1-1F1A-1A97-E369295820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C985F17A-0294-D5EE-717B-8087F4897941}"/>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8" name="Footer Placeholder 7">
            <a:extLst>
              <a:ext uri="{FF2B5EF4-FFF2-40B4-BE49-F238E27FC236}">
                <a16:creationId xmlns:a16="http://schemas.microsoft.com/office/drawing/2014/main" id="{57A92AAB-A3AA-83BB-3BFB-59B43F8E939F}"/>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DA26A80E-59D4-B4CB-50B2-4552A9065E21}"/>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31971734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B232-6CEA-FB6A-C5FB-DFE32DECAC1F}"/>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A7004668-14F6-D8F4-C4E0-645BEF41F437}"/>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4" name="Footer Placeholder 3">
            <a:extLst>
              <a:ext uri="{FF2B5EF4-FFF2-40B4-BE49-F238E27FC236}">
                <a16:creationId xmlns:a16="http://schemas.microsoft.com/office/drawing/2014/main" id="{807FB2F3-2DCD-3CA0-D253-3C93BC51162D}"/>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876A18B7-148D-4C06-9857-625B9CF6BE90}"/>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302954945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788FF3-1776-90E4-FAB7-880DA6980209}"/>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3" name="Footer Placeholder 2">
            <a:extLst>
              <a:ext uri="{FF2B5EF4-FFF2-40B4-BE49-F238E27FC236}">
                <a16:creationId xmlns:a16="http://schemas.microsoft.com/office/drawing/2014/main" id="{A0EF81E5-7156-5D9F-AFD7-9B01D589CF6A}"/>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994B470D-467A-14A2-799E-B0688CC4E659}"/>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329533387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C4E-51E9-A50E-BA4B-CE4BF163B9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9E8BF0FF-124E-EA03-E379-084A7B3C8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DDDDAEFD-48F8-2739-33D1-352D6A71B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475954-4A0C-C5C3-C226-034287422582}"/>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6" name="Footer Placeholder 5">
            <a:extLst>
              <a:ext uri="{FF2B5EF4-FFF2-40B4-BE49-F238E27FC236}">
                <a16:creationId xmlns:a16="http://schemas.microsoft.com/office/drawing/2014/main" id="{A1CCE130-0AEE-ED16-A9C4-070ECA74BE3B}"/>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0F9E4272-AC37-8A9B-1FD2-51986F690DE9}"/>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40171400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42B6-0E1C-B5C7-FC50-1CE9BD8C94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2FFBD971-EB5A-770B-C1A1-F4255623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6A90DDD4-5643-CF62-C4ED-F17163227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47B1FB-8906-5DAF-9C3E-40FA53AC0463}"/>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6" name="Footer Placeholder 5">
            <a:extLst>
              <a:ext uri="{FF2B5EF4-FFF2-40B4-BE49-F238E27FC236}">
                <a16:creationId xmlns:a16="http://schemas.microsoft.com/office/drawing/2014/main" id="{1B6E1965-C41D-BA7C-CAD1-68F758B2D61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58259BF-C200-D90C-C5B5-BD1C5A059C6C}"/>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140510509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FC0E-B16E-44A9-36C3-4BCED2480ECF}"/>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1ABE0980-AB75-CE7B-8693-AD90ABC71B8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65A1C651-5114-9057-40FF-C6CDB50FA22B}"/>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5" name="Footer Placeholder 4">
            <a:extLst>
              <a:ext uri="{FF2B5EF4-FFF2-40B4-BE49-F238E27FC236}">
                <a16:creationId xmlns:a16="http://schemas.microsoft.com/office/drawing/2014/main" id="{2F749253-B303-E58B-4BEF-B1B2F4A550A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3C89D05-AE2A-ADF4-5B1F-E7F6932FCBCA}"/>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129788744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E6A7F-77B2-3094-560E-A10FE326E1A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F3CA1F9B-CF2E-CD42-D4F5-95CF69EA939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63CA3A9-792A-0F0D-D047-3DB3352CFDCC}"/>
              </a:ext>
            </a:extLst>
          </p:cNvPr>
          <p:cNvSpPr>
            <a:spLocks noGrp="1"/>
          </p:cNvSpPr>
          <p:nvPr>
            <p:ph type="dt" sz="half" idx="10"/>
          </p:nvPr>
        </p:nvSpPr>
        <p:spPr/>
        <p:txBody>
          <a:bodyPr/>
          <a:lstStyle/>
          <a:p>
            <a:fld id="{06111500-DFAE-7947-8D1E-9AEB99382CA8}" type="datetimeFigureOut">
              <a:rPr lang="en-CH" smtClean="0"/>
              <a:t>12/09/2024</a:t>
            </a:fld>
            <a:endParaRPr lang="en-CH"/>
          </a:p>
        </p:txBody>
      </p:sp>
      <p:sp>
        <p:nvSpPr>
          <p:cNvPr id="5" name="Footer Placeholder 4">
            <a:extLst>
              <a:ext uri="{FF2B5EF4-FFF2-40B4-BE49-F238E27FC236}">
                <a16:creationId xmlns:a16="http://schemas.microsoft.com/office/drawing/2014/main" id="{2D55CED0-93F6-9DDB-03AA-8EC8D319304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713223A-722C-7DDE-8EA6-CFED25988A69}"/>
              </a:ext>
            </a:extLst>
          </p:cNvPr>
          <p:cNvSpPr>
            <a:spLocks noGrp="1"/>
          </p:cNvSpPr>
          <p:nvPr>
            <p:ph type="sldNum" sz="quarter" idx="12"/>
          </p:nvPr>
        </p:nvSpPr>
        <p:spPr/>
        <p:txBody>
          <a:bodyPr/>
          <a:lstStyle/>
          <a:p>
            <a:fld id="{9405EAF1-06B8-824E-A418-054E1CADEDCB}" type="slidenum">
              <a:rPr lang="en-CH" smtClean="0"/>
              <a:t>‹#›</a:t>
            </a:fld>
            <a:endParaRPr lang="en-CH"/>
          </a:p>
        </p:txBody>
      </p:sp>
    </p:spTree>
    <p:extLst>
      <p:ext uri="{BB962C8B-B14F-4D97-AF65-F5344CB8AC3E}">
        <p14:creationId xmlns:p14="http://schemas.microsoft.com/office/powerpoint/2010/main" val="255717945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CE93BC-9499-47BF-83AE-B289B493E66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D6F9CFB-ADAA-417A-B203-53C86084E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9F017A6-A8F6-4E9C-BD78-2E3C91729590}"/>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DF7873B7-531F-462E-9750-81EE7BD056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EB75B1-E3A7-4C52-A0B2-785844A7891D}"/>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29637017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62FF5F-508C-41C6-A53E-D744DBCF81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2F9CE4-C7E3-479B-9DBF-3A98D01F622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71661E3-F49C-4705-8148-640D40C494C3}"/>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38CFE9FF-861A-483D-8E79-EF1E59E99B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E92E64-2FC6-45AE-A8F9-803995B36C7A}"/>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1058472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FE63D2-CAD3-43B8-A1CF-2762E53D141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8DCEDC-4AA7-48DE-BB9E-8F8B480881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7B1DB4E-FD89-4DA7-A5C3-7B042C3CD04C}"/>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6759357F-10B2-4987-9B2C-FFB6F2EE6E9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67057F-40F0-4199-A4E6-55A68A750973}"/>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1518368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DE4CB-7167-4FDA-A808-7CF1C437432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350843315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D12124-BF3D-4324-BFFD-E46D51830FC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5834BB-B101-4696-9399-B5323A2A014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E3D3E5-9D96-4E7E-9AE4-54F57D15B9B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713E2CD-9DCE-4FF7-84D6-80468597D153}"/>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9A299332-7421-472A-AB38-69B8A5CA86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BE3F58-4150-4AF1-8791-E94FAF0F8735}"/>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13971856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6CBBF7-CF66-4E1E-9172-D610B7DCD94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E5BD3BD-97B5-4847-87A3-C493781DF1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2DAB3DB-F704-4E39-A00C-15E195C01EC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B980B7-B2FC-4089-BA01-8F41608B5F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C96FF92-47A9-479E-ABD0-59514EAC6ED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13EAC89-BB27-415D-B5DC-B71B467E48B7}"/>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8" name="页脚占位符 7">
            <a:extLst>
              <a:ext uri="{FF2B5EF4-FFF2-40B4-BE49-F238E27FC236}">
                <a16:creationId xmlns:a16="http://schemas.microsoft.com/office/drawing/2014/main" id="{48BB730C-761B-45F8-9A0A-A541B6B06EE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8FC4A1-5848-4E4A-A9F4-B1F3804EA0B7}"/>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148394906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6918C-92A6-4C9A-90C5-C0946788DA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A49607-1A89-4E73-85A7-2E151445C47C}"/>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4" name="页脚占位符 3">
            <a:extLst>
              <a:ext uri="{FF2B5EF4-FFF2-40B4-BE49-F238E27FC236}">
                <a16:creationId xmlns:a16="http://schemas.microsoft.com/office/drawing/2014/main" id="{E0B3AA12-BFC3-452A-821D-46C6EF984E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F093437-FEE2-44F2-879C-75822A468F73}"/>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417853539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81659A3-2165-4FF5-BA6E-41BD0174DE8F}"/>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3" name="页脚占位符 2">
            <a:extLst>
              <a:ext uri="{FF2B5EF4-FFF2-40B4-BE49-F238E27FC236}">
                <a16:creationId xmlns:a16="http://schemas.microsoft.com/office/drawing/2014/main" id="{72B81CBF-4BF4-426D-B1D5-6EFEA8AD3EC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7A941BD-D8F5-4431-B357-F741DCC8373D}"/>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56867766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63C2F5-8132-4EA5-8950-54991D04544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20C550B-444B-4F3B-8F0D-79E17C6C7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78898A4-898A-409A-9403-22FE3758C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D6A968-2873-4F1B-A5B3-848CC6A270A2}"/>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AA22A94C-BADB-4ABA-8D9B-2CF7EB81D1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C37839-E87E-43FE-93A8-2BD1ACB047A5}"/>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358069505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611D0-2CCF-4944-8555-938FFB86E4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0D62827-7DF5-4177-83AF-432BA80408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E9871B4-84AA-4B03-856B-7AD2E9945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1FFB2F9-2D7A-46EF-AED9-6CC9E07AEFA0}"/>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AD6CB566-3ACB-4EBB-BB34-B086B30645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472211-BDA7-41DC-9CB6-34EE41F1075D}"/>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13541918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888C17-D21E-49DC-9CB3-5AC40557F5A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93CFAF-A66C-40B0-B067-A11881FE8E8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ECA8019-56A6-44F7-AF10-C30B7AFF85C6}"/>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C85CD409-5B39-40B3-A2E3-12FA57AAB7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C14D8A-DCF3-4048-8B53-95352E83154D}"/>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25649287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4B98B4E-1509-4438-BAB9-3BEB5E47C18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3FD636F-6963-4EB0-9C16-184DEF0618B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B46C427-7F1D-43B5-B05A-95DF6A44BE9D}"/>
              </a:ext>
            </a:extLst>
          </p:cNvPr>
          <p:cNvSpPr>
            <a:spLocks noGrp="1"/>
          </p:cNvSpPr>
          <p:nvPr>
            <p:ph type="dt" sz="half" idx="10"/>
          </p:nvPr>
        </p:nvSpPr>
        <p:spPr/>
        <p:txBody>
          <a:bodyPr/>
          <a:lstStyle/>
          <a:p>
            <a:fld id="{BDE63F9A-6B85-4484-BADC-58F392E3F778}"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FBB175C6-7770-49D5-BF38-0C2B4A9F05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F9D19F-4ED1-4C48-88F5-C7BCA640E3DF}"/>
              </a:ext>
            </a:extLst>
          </p:cNvPr>
          <p:cNvSpPr>
            <a:spLocks noGrp="1"/>
          </p:cNvSpPr>
          <p:nvPr>
            <p:ph type="sldNum" sz="quarter" idx="12"/>
          </p:nvPr>
        </p:nvSpPr>
        <p:spPr/>
        <p:txBody>
          <a:body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143617059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7665036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8975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ADE4CB-7167-4FDA-A808-7CF1C4374324}"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34929887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4156925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8105100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6823138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865264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6927954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29307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1913851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547952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80155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E1B3D139-832B-984B-9D54-B1A8774F47D3}"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AE3913A0-812A-4E90-83A2-4E0E3FA8CE42}" type="slidenum">
              <a:rPr lang="en-US" altLang="en-US"/>
              <a:pPr>
                <a:defRPr/>
              </a:pPr>
              <a:t>‹#›</a:t>
            </a:fld>
            <a:endParaRPr lang="en-US" altLang="en-US"/>
          </a:p>
        </p:txBody>
      </p:sp>
    </p:spTree>
    <p:extLst>
      <p:ext uri="{BB962C8B-B14F-4D97-AF65-F5344CB8AC3E}">
        <p14:creationId xmlns:p14="http://schemas.microsoft.com/office/powerpoint/2010/main" val="2561293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ADE4CB-7167-4FDA-A808-7CF1C4374324}"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386541993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EDF07EE1-3802-8442-B3EA-2CD70793943C}"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2AAA31BB-ED82-4A64-9661-42C964AA50DD}" type="slidenum">
              <a:rPr lang="en-US" altLang="en-US"/>
              <a:pPr>
                <a:defRPr/>
              </a:pPr>
              <a:t>‹#›</a:t>
            </a:fld>
            <a:endParaRPr lang="en-US" altLang="en-US"/>
          </a:p>
        </p:txBody>
      </p:sp>
    </p:spTree>
    <p:extLst>
      <p:ext uri="{BB962C8B-B14F-4D97-AF65-F5344CB8AC3E}">
        <p14:creationId xmlns:p14="http://schemas.microsoft.com/office/powerpoint/2010/main" val="20608087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AFA829E4-72EC-BE4E-80ED-FDA251A5003B}"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891DA5AC-47D3-4BC5-8DB8-11B6E05D69EF}" type="slidenum">
              <a:rPr lang="en-US" altLang="en-US"/>
              <a:pPr>
                <a:defRPr/>
              </a:pPr>
              <a:t>‹#›</a:t>
            </a:fld>
            <a:endParaRPr lang="en-US" altLang="en-US"/>
          </a:p>
        </p:txBody>
      </p:sp>
    </p:spTree>
    <p:extLst>
      <p:ext uri="{BB962C8B-B14F-4D97-AF65-F5344CB8AC3E}">
        <p14:creationId xmlns:p14="http://schemas.microsoft.com/office/powerpoint/2010/main" val="173113258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0A89888E-E6DE-D84E-A8F6-1CC8017EDE4A}"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6697583C-E2A0-4212-BF60-B53D70D37FDA}" type="slidenum">
              <a:rPr lang="en-US" altLang="en-US"/>
              <a:pPr>
                <a:defRPr/>
              </a:pPr>
              <a:t>‹#›</a:t>
            </a:fld>
            <a:endParaRPr lang="en-US" altLang="en-US"/>
          </a:p>
        </p:txBody>
      </p:sp>
    </p:spTree>
    <p:extLst>
      <p:ext uri="{BB962C8B-B14F-4D97-AF65-F5344CB8AC3E}">
        <p14:creationId xmlns:p14="http://schemas.microsoft.com/office/powerpoint/2010/main" val="25867921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fld id="{1348A3F0-D899-F74E-85FB-AD1BE669B0B0}" type="datetime1">
              <a:rPr lang="en-US" altLang="en-US" smtClean="0"/>
              <a:t>12/9/2024</a:t>
            </a:fld>
            <a:endParaRPr lang="en-US" alt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9CEA5728-DD54-4AB4-B81C-5AE90D5C0CD9}" type="slidenum">
              <a:rPr lang="en-US" altLang="en-US"/>
              <a:pPr>
                <a:defRPr/>
              </a:pPr>
              <a:t>‹#›</a:t>
            </a:fld>
            <a:endParaRPr lang="en-US" altLang="en-US"/>
          </a:p>
        </p:txBody>
      </p:sp>
    </p:spTree>
    <p:extLst>
      <p:ext uri="{BB962C8B-B14F-4D97-AF65-F5344CB8AC3E}">
        <p14:creationId xmlns:p14="http://schemas.microsoft.com/office/powerpoint/2010/main" val="350955362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5E94C976-70B5-4143-9C31-1BF5822B641B}" type="datetime1">
              <a:rPr lang="en-US" altLang="en-US" smtClean="0"/>
              <a:t>12/9/2024</a:t>
            </a:fld>
            <a:endParaRPr lang="en-US" alt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C18DF6D5-613F-4D7F-8FFF-9823A04D7A4A}" type="slidenum">
              <a:rPr lang="en-US" altLang="en-US"/>
              <a:pPr>
                <a:defRPr/>
              </a:pPr>
              <a:t>‹#›</a:t>
            </a:fld>
            <a:endParaRPr lang="en-US" altLang="en-US"/>
          </a:p>
        </p:txBody>
      </p:sp>
    </p:spTree>
    <p:extLst>
      <p:ext uri="{BB962C8B-B14F-4D97-AF65-F5344CB8AC3E}">
        <p14:creationId xmlns:p14="http://schemas.microsoft.com/office/powerpoint/2010/main" val="6257873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fld id="{5B1ACDD7-3DFB-C44C-8A56-809567E3D2EB}" type="datetime1">
              <a:rPr lang="en-US" altLang="en-US" smtClean="0"/>
              <a:t>12/9/2024</a:t>
            </a:fld>
            <a:endParaRPr lang="en-US" alt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2EB085DC-CDE4-4DD9-AF11-496187FAAEBC}" type="slidenum">
              <a:rPr lang="en-US" altLang="en-US"/>
              <a:pPr>
                <a:defRPr/>
              </a:pPr>
              <a:t>‹#›</a:t>
            </a:fld>
            <a:endParaRPr lang="en-US" altLang="en-US"/>
          </a:p>
        </p:txBody>
      </p:sp>
    </p:spTree>
    <p:extLst>
      <p:ext uri="{BB962C8B-B14F-4D97-AF65-F5344CB8AC3E}">
        <p14:creationId xmlns:p14="http://schemas.microsoft.com/office/powerpoint/2010/main" val="152363814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99F34426-675B-C94B-9458-F21CEB6F2D1A}"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466AC2F5-4427-48FC-9F05-7E0707DE8B43}" type="slidenum">
              <a:rPr lang="en-US" altLang="en-US"/>
              <a:pPr>
                <a:defRPr/>
              </a:pPr>
              <a:t>‹#›</a:t>
            </a:fld>
            <a:endParaRPr lang="en-US" altLang="en-US"/>
          </a:p>
        </p:txBody>
      </p:sp>
    </p:spTree>
    <p:extLst>
      <p:ext uri="{BB962C8B-B14F-4D97-AF65-F5344CB8AC3E}">
        <p14:creationId xmlns:p14="http://schemas.microsoft.com/office/powerpoint/2010/main" val="8148096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A669C975-0768-DB49-89CC-44F844922B90}"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55A5E270-41C4-4FF8-8587-78902B0D8AB2}" type="slidenum">
              <a:rPr lang="en-US" altLang="en-US"/>
              <a:pPr>
                <a:defRPr/>
              </a:pPr>
              <a:t>‹#›</a:t>
            </a:fld>
            <a:endParaRPr lang="en-US" altLang="en-US"/>
          </a:p>
        </p:txBody>
      </p:sp>
    </p:spTree>
    <p:extLst>
      <p:ext uri="{BB962C8B-B14F-4D97-AF65-F5344CB8AC3E}">
        <p14:creationId xmlns:p14="http://schemas.microsoft.com/office/powerpoint/2010/main" val="38989431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829ABEB2-B000-3544-8AE9-0380DE2A439E}"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D6418E8F-3905-4455-9F4F-2F80956FED5C}" type="slidenum">
              <a:rPr lang="en-US" altLang="en-US"/>
              <a:pPr>
                <a:defRPr/>
              </a:pPr>
              <a:t>‹#›</a:t>
            </a:fld>
            <a:endParaRPr lang="en-US" altLang="en-US"/>
          </a:p>
        </p:txBody>
      </p:sp>
    </p:spTree>
    <p:extLst>
      <p:ext uri="{BB962C8B-B14F-4D97-AF65-F5344CB8AC3E}">
        <p14:creationId xmlns:p14="http://schemas.microsoft.com/office/powerpoint/2010/main" val="370757195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6D8CBEA9-E51D-1A44-9EAE-66E7CFD65F42}"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B8AB095-EB02-43E1-96B9-79AFD54DAED6}" type="slidenum">
              <a:rPr lang="en-US" altLang="en-US"/>
              <a:pPr>
                <a:defRPr/>
              </a:pPr>
              <a:t>‹#›</a:t>
            </a:fld>
            <a:endParaRPr lang="en-US" altLang="en-US"/>
          </a:p>
        </p:txBody>
      </p:sp>
    </p:spTree>
    <p:extLst>
      <p:ext uri="{BB962C8B-B14F-4D97-AF65-F5344CB8AC3E}">
        <p14:creationId xmlns:p14="http://schemas.microsoft.com/office/powerpoint/2010/main" val="1328505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ADE4CB-7167-4FDA-A808-7CF1C4374324}"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143856536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761F56-3E69-534F-8EA3-D3926A870631}"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148394144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A93C6-6CD5-434C-8702-F42784B6181E}"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65925710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66417B-8378-FB4C-9101-1FA82594EBD5}"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77290388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A0F978-9CB3-E14C-A47A-265369780FF2}"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186686141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002CA8-95E7-BD4F-ACF1-332ABDFCC264}" type="datetime1">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44319446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72E01B-CC18-6042-ACC6-31E05081D7B8}" type="datetime1">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36905481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F39B7-F0F4-3945-ADC4-F9C93973CEE0}" type="datetime1">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27173696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DCD71-BEF4-8E4B-8D6E-45EE51342237}"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309128583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4D122-25F7-F149-B5DB-DA2D26B9F23A}" type="datetime1">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351257047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526013-F1DB-7844-A9A6-D30FB5F2B2A5}"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2168338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1C7B042-A159-9547-8256-839716B1372A}" type="datetime1">
              <a:rPr lang="en-US" smtClean="0"/>
              <a:t>12/9/2024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492454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DE4CB-7167-4FDA-A808-7CF1C4374324}"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265470984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CD874F-DED2-7B47-9A94-8327AEF78ACB}" type="datetime1">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DCDAA-C595-9D4B-A909-28600AAC5159}" type="slidenum">
              <a:rPr lang="en-US" smtClean="0"/>
              <a:t>‹#›</a:t>
            </a:fld>
            <a:endParaRPr lang="en-US"/>
          </a:p>
        </p:txBody>
      </p:sp>
    </p:spTree>
    <p:extLst>
      <p:ext uri="{BB962C8B-B14F-4D97-AF65-F5344CB8AC3E}">
        <p14:creationId xmlns:p14="http://schemas.microsoft.com/office/powerpoint/2010/main" val="339885224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 y="0"/>
            <a:ext cx="12191780" cy="998621"/>
          </a:xfrm>
        </p:spPr>
        <p:txBody>
          <a:bodyPr/>
          <a:lstStyle>
            <a:lvl1pPr>
              <a:defRPr sz="4000">
                <a:latin typeface="+mj-lt"/>
              </a:defRPr>
            </a:lvl1pPr>
          </a:lstStyle>
          <a:p>
            <a:r>
              <a:rPr lang="en-US" dirty="0"/>
              <a:t>Click to edit Master title style</a:t>
            </a:r>
            <a:endParaRPr lang="it-IT" dirty="0"/>
          </a:p>
        </p:txBody>
      </p:sp>
    </p:spTree>
    <p:extLst>
      <p:ext uri="{BB962C8B-B14F-4D97-AF65-F5344CB8AC3E}">
        <p14:creationId xmlns:p14="http://schemas.microsoft.com/office/powerpoint/2010/main" val="404310351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26B04D5B-0D36-2443-B208-DB030BBE9ADD}" type="datetime1">
              <a:rPr lang="en-US" smtClean="0"/>
              <a:t>12/9/2024</a:t>
            </a:fld>
            <a:endParaRPr lang="it-IT"/>
          </a:p>
        </p:txBody>
      </p:sp>
      <p:sp>
        <p:nvSpPr>
          <p:cNvPr id="5" name="Footer Placeholder 4"/>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6" name="Slide Number Placeholder 5"/>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242418021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3908" y="3996694"/>
            <a:ext cx="8865592" cy="1235131"/>
          </a:xfrm>
        </p:spPr>
        <p:txBody>
          <a:bodyPr anchor="t"/>
          <a:lstStyle>
            <a:lvl1pPr algn="l">
              <a:defRPr sz="3300" b="1" cap="all"/>
            </a:lvl1pPr>
          </a:lstStyle>
          <a:p>
            <a:r>
              <a:rPr lang="en-US"/>
              <a:t>Click to edit Master title style</a:t>
            </a:r>
            <a:endParaRPr lang="it-IT"/>
          </a:p>
        </p:txBody>
      </p:sp>
      <p:sp>
        <p:nvSpPr>
          <p:cNvPr id="3" name="Text Placeholder 2"/>
          <p:cNvSpPr>
            <a:spLocks noGrp="1"/>
          </p:cNvSpPr>
          <p:nvPr>
            <p:ph type="body" idx="1"/>
          </p:nvPr>
        </p:nvSpPr>
        <p:spPr>
          <a:xfrm>
            <a:off x="823908" y="2636348"/>
            <a:ext cx="8865592" cy="1360371"/>
          </a:xfrm>
        </p:spPr>
        <p:txBody>
          <a:bodyPr anchor="b"/>
          <a:lstStyle>
            <a:lvl1pPr marL="0" indent="0">
              <a:buNone/>
              <a:defRPr sz="1700">
                <a:solidFill>
                  <a:schemeClr val="tx1">
                    <a:tint val="75000"/>
                  </a:schemeClr>
                </a:solidFill>
              </a:defRPr>
            </a:lvl1pPr>
            <a:lvl2pPr marL="351956" indent="0">
              <a:buNone/>
              <a:defRPr sz="1500">
                <a:solidFill>
                  <a:schemeClr val="tx1">
                    <a:tint val="75000"/>
                  </a:schemeClr>
                </a:solidFill>
              </a:defRPr>
            </a:lvl2pPr>
            <a:lvl3pPr marL="703871" indent="0">
              <a:buNone/>
              <a:defRPr sz="1300">
                <a:solidFill>
                  <a:schemeClr val="tx1">
                    <a:tint val="75000"/>
                  </a:schemeClr>
                </a:solidFill>
              </a:defRPr>
            </a:lvl3pPr>
            <a:lvl4pPr marL="1055819" indent="0">
              <a:buNone/>
              <a:defRPr sz="1100">
                <a:solidFill>
                  <a:schemeClr val="tx1">
                    <a:tint val="75000"/>
                  </a:schemeClr>
                </a:solidFill>
              </a:defRPr>
            </a:lvl4pPr>
            <a:lvl5pPr marL="1407758" indent="0">
              <a:buNone/>
              <a:defRPr sz="1100">
                <a:solidFill>
                  <a:schemeClr val="tx1">
                    <a:tint val="75000"/>
                  </a:schemeClr>
                </a:solidFill>
              </a:defRPr>
            </a:lvl5pPr>
            <a:lvl6pPr marL="1759700" indent="0">
              <a:buNone/>
              <a:defRPr sz="1100">
                <a:solidFill>
                  <a:schemeClr val="tx1">
                    <a:tint val="75000"/>
                  </a:schemeClr>
                </a:solidFill>
              </a:defRPr>
            </a:lvl6pPr>
            <a:lvl7pPr marL="2111646" indent="0">
              <a:buNone/>
              <a:defRPr sz="1100">
                <a:solidFill>
                  <a:schemeClr val="tx1">
                    <a:tint val="75000"/>
                  </a:schemeClr>
                </a:solidFill>
              </a:defRPr>
            </a:lvl7pPr>
            <a:lvl8pPr marL="2463583" indent="0">
              <a:buNone/>
              <a:defRPr sz="1100">
                <a:solidFill>
                  <a:schemeClr val="tx1">
                    <a:tint val="75000"/>
                  </a:schemeClr>
                </a:solidFill>
              </a:defRPr>
            </a:lvl8pPr>
            <a:lvl9pPr marL="2815526"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FF03993D-7CEA-CE41-B643-940468DF2A93}" type="datetime1">
              <a:rPr lang="en-US" smtClean="0"/>
              <a:t>12/9/2024</a:t>
            </a:fld>
            <a:endParaRPr lang="it-IT"/>
          </a:p>
        </p:txBody>
      </p:sp>
      <p:sp>
        <p:nvSpPr>
          <p:cNvPr id="5" name="Footer Placeholder 4"/>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6" name="Slide Number Placeholder 5"/>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237405547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521593" y="1451178"/>
            <a:ext cx="4606632" cy="4104148"/>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5302072" y="1451178"/>
            <a:ext cx="4606632" cy="4104148"/>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A8BB9CC6-5799-BA4F-BC2E-DA4F735FE0EA}" type="datetime1">
              <a:rPr lang="en-US" smtClean="0"/>
              <a:t>12/9/2024</a:t>
            </a:fld>
            <a:endParaRPr lang="it-IT"/>
          </a:p>
        </p:txBody>
      </p:sp>
      <p:sp>
        <p:nvSpPr>
          <p:cNvPr id="6" name="Footer Placeholder 5"/>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7" name="Slide Number Placeholder 6"/>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293703010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521505" y="1392047"/>
            <a:ext cx="4608443" cy="580137"/>
          </a:xfrm>
        </p:spPr>
        <p:txBody>
          <a:bodyPr anchor="b"/>
          <a:lstStyle>
            <a:lvl1pPr marL="0" indent="0">
              <a:buNone/>
              <a:defRPr sz="2000" b="1"/>
            </a:lvl1pPr>
            <a:lvl2pPr marL="351956" indent="0">
              <a:buNone/>
              <a:defRPr sz="1700" b="1"/>
            </a:lvl2pPr>
            <a:lvl3pPr marL="703871" indent="0">
              <a:buNone/>
              <a:defRPr sz="1500" b="1"/>
            </a:lvl3pPr>
            <a:lvl4pPr marL="1055819" indent="0">
              <a:buNone/>
              <a:defRPr sz="1300" b="1"/>
            </a:lvl4pPr>
            <a:lvl5pPr marL="1407758" indent="0">
              <a:buNone/>
              <a:defRPr sz="1300" b="1"/>
            </a:lvl5pPr>
            <a:lvl6pPr marL="1759700" indent="0">
              <a:buNone/>
              <a:defRPr sz="1300" b="1"/>
            </a:lvl6pPr>
            <a:lvl7pPr marL="2111646" indent="0">
              <a:buNone/>
              <a:defRPr sz="1300" b="1"/>
            </a:lvl7pPr>
            <a:lvl8pPr marL="2463583" indent="0">
              <a:buNone/>
              <a:defRPr sz="1300" b="1"/>
            </a:lvl8pPr>
            <a:lvl9pPr marL="2815526" indent="0">
              <a:buNone/>
              <a:defRPr sz="1300" b="1"/>
            </a:lvl9pPr>
          </a:lstStyle>
          <a:p>
            <a:pPr lvl="0"/>
            <a:r>
              <a:rPr lang="en-US"/>
              <a:t>Click to edit Master text styles</a:t>
            </a:r>
          </a:p>
        </p:txBody>
      </p:sp>
      <p:sp>
        <p:nvSpPr>
          <p:cNvPr id="4" name="Content Placeholder 3"/>
          <p:cNvSpPr>
            <a:spLocks noGrp="1"/>
          </p:cNvSpPr>
          <p:nvPr>
            <p:ph sz="half" idx="2"/>
          </p:nvPr>
        </p:nvSpPr>
        <p:spPr>
          <a:xfrm>
            <a:off x="521505" y="1972185"/>
            <a:ext cx="4608443" cy="3583032"/>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5299037" y="1392047"/>
            <a:ext cx="4610252" cy="580137"/>
          </a:xfrm>
        </p:spPr>
        <p:txBody>
          <a:bodyPr anchor="b"/>
          <a:lstStyle>
            <a:lvl1pPr marL="0" indent="0">
              <a:buNone/>
              <a:defRPr sz="2000" b="1"/>
            </a:lvl1pPr>
            <a:lvl2pPr marL="351956" indent="0">
              <a:buNone/>
              <a:defRPr sz="1700" b="1"/>
            </a:lvl2pPr>
            <a:lvl3pPr marL="703871" indent="0">
              <a:buNone/>
              <a:defRPr sz="1500" b="1"/>
            </a:lvl3pPr>
            <a:lvl4pPr marL="1055819" indent="0">
              <a:buNone/>
              <a:defRPr sz="1300" b="1"/>
            </a:lvl4pPr>
            <a:lvl5pPr marL="1407758" indent="0">
              <a:buNone/>
              <a:defRPr sz="1300" b="1"/>
            </a:lvl5pPr>
            <a:lvl6pPr marL="1759700" indent="0">
              <a:buNone/>
              <a:defRPr sz="1300" b="1"/>
            </a:lvl6pPr>
            <a:lvl7pPr marL="2111646" indent="0">
              <a:buNone/>
              <a:defRPr sz="1300" b="1"/>
            </a:lvl7pPr>
            <a:lvl8pPr marL="2463583" indent="0">
              <a:buNone/>
              <a:defRPr sz="1300" b="1"/>
            </a:lvl8pPr>
            <a:lvl9pPr marL="2815526" indent="0">
              <a:buNone/>
              <a:defRPr sz="1300" b="1"/>
            </a:lvl9pPr>
          </a:lstStyle>
          <a:p>
            <a:pPr lvl="0"/>
            <a:r>
              <a:rPr lang="en-US"/>
              <a:t>Click to edit Master text styles</a:t>
            </a:r>
          </a:p>
        </p:txBody>
      </p:sp>
      <p:sp>
        <p:nvSpPr>
          <p:cNvPr id="6" name="Content Placeholder 5"/>
          <p:cNvSpPr>
            <a:spLocks noGrp="1"/>
          </p:cNvSpPr>
          <p:nvPr>
            <p:ph sz="quarter" idx="4"/>
          </p:nvPr>
        </p:nvSpPr>
        <p:spPr>
          <a:xfrm>
            <a:off x="5299037" y="1972185"/>
            <a:ext cx="4610252" cy="3583032"/>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C4EAB5C4-96A8-094F-89BA-396EA21BC1C2}" type="datetime1">
              <a:rPr lang="en-US" smtClean="0"/>
              <a:t>12/9/2024</a:t>
            </a:fld>
            <a:endParaRPr lang="it-IT"/>
          </a:p>
        </p:txBody>
      </p:sp>
      <p:sp>
        <p:nvSpPr>
          <p:cNvPr id="8" name="Footer Placeholder 7"/>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9" name="Slide Number Placeholder 8"/>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10960414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0CE02709-2F22-D74C-BEDF-CA192907F583}" type="datetime1">
              <a:rPr lang="en-US" smtClean="0"/>
              <a:t>12/9/2024</a:t>
            </a:fld>
            <a:endParaRPr lang="it-IT"/>
          </a:p>
        </p:txBody>
      </p:sp>
      <p:sp>
        <p:nvSpPr>
          <p:cNvPr id="4" name="Footer Placeholder 3"/>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5" name="Slide Number Placeholder 4"/>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161032880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5CA6A83A-C7DE-4A47-AECD-D0E89C6A36AA}" type="datetime1">
              <a:rPr lang="en-US" smtClean="0"/>
              <a:t>12/9/2024</a:t>
            </a:fld>
            <a:endParaRPr lang="it-IT"/>
          </a:p>
        </p:txBody>
      </p:sp>
      <p:sp>
        <p:nvSpPr>
          <p:cNvPr id="3" name="Footer Placeholder 2"/>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4" name="Slide Number Placeholder 3"/>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154686309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505" y="247608"/>
            <a:ext cx="3431435" cy="1053748"/>
          </a:xfrm>
        </p:spPr>
        <p:txBody>
          <a:bodyPr anchor="b"/>
          <a:lstStyle>
            <a:lvl1pPr algn="l">
              <a:defRPr sz="1700" b="1"/>
            </a:lvl1pPr>
          </a:lstStyle>
          <a:p>
            <a:r>
              <a:rPr lang="en-US"/>
              <a:t>Click to edit Master title style</a:t>
            </a:r>
            <a:endParaRPr lang="it-IT"/>
          </a:p>
        </p:txBody>
      </p:sp>
      <p:sp>
        <p:nvSpPr>
          <p:cNvPr id="3" name="Content Placeholder 2"/>
          <p:cNvSpPr>
            <a:spLocks noGrp="1"/>
          </p:cNvSpPr>
          <p:nvPr>
            <p:ph idx="1"/>
          </p:nvPr>
        </p:nvSpPr>
        <p:spPr>
          <a:xfrm>
            <a:off x="4077885" y="248147"/>
            <a:ext cx="5830720" cy="5307609"/>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521505" y="1301791"/>
            <a:ext cx="3431435" cy="4253861"/>
          </a:xfrm>
        </p:spPr>
        <p:txBody>
          <a:bodyPr/>
          <a:lstStyle>
            <a:lvl1pPr marL="0" indent="0">
              <a:buNone/>
              <a:defRPr sz="1100"/>
            </a:lvl1pPr>
            <a:lvl2pPr marL="351956" indent="0">
              <a:buNone/>
              <a:defRPr sz="1000"/>
            </a:lvl2pPr>
            <a:lvl3pPr marL="703871" indent="0">
              <a:buNone/>
              <a:defRPr sz="900"/>
            </a:lvl3pPr>
            <a:lvl4pPr marL="1055819" indent="0">
              <a:buNone/>
              <a:defRPr sz="800"/>
            </a:lvl4pPr>
            <a:lvl5pPr marL="1407758" indent="0">
              <a:buNone/>
              <a:defRPr sz="800"/>
            </a:lvl5pPr>
            <a:lvl6pPr marL="1759700" indent="0">
              <a:buNone/>
              <a:defRPr sz="800"/>
            </a:lvl6pPr>
            <a:lvl7pPr marL="2111646" indent="0">
              <a:buNone/>
              <a:defRPr sz="800"/>
            </a:lvl7pPr>
            <a:lvl8pPr marL="2463583" indent="0">
              <a:buNone/>
              <a:defRPr sz="800"/>
            </a:lvl8pPr>
            <a:lvl9pPr marL="281552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2E666969-B7F6-B441-AE24-541613A316F1}" type="datetime1">
              <a:rPr lang="en-US" smtClean="0"/>
              <a:t>12/9/2024</a:t>
            </a:fld>
            <a:endParaRPr lang="it-IT"/>
          </a:p>
        </p:txBody>
      </p:sp>
      <p:sp>
        <p:nvSpPr>
          <p:cNvPr id="6" name="Footer Placeholder 5"/>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7" name="Slide Number Placeholder 6"/>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252561072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4967" y="4353192"/>
            <a:ext cx="6258065" cy="513919"/>
          </a:xfrm>
        </p:spPr>
        <p:txBody>
          <a:bodyPr anchor="b"/>
          <a:lstStyle>
            <a:lvl1pPr algn="l">
              <a:defRPr sz="1700" b="1"/>
            </a:lvl1pPr>
          </a:lstStyle>
          <a:p>
            <a:r>
              <a:rPr lang="en-US"/>
              <a:t>Click to edit Master title style</a:t>
            </a:r>
            <a:endParaRPr lang="it-IT"/>
          </a:p>
        </p:txBody>
      </p:sp>
      <p:sp>
        <p:nvSpPr>
          <p:cNvPr id="3" name="Picture Placeholder 2"/>
          <p:cNvSpPr>
            <a:spLocks noGrp="1"/>
          </p:cNvSpPr>
          <p:nvPr>
            <p:ph type="pic" idx="1"/>
          </p:nvPr>
        </p:nvSpPr>
        <p:spPr>
          <a:xfrm>
            <a:off x="2044967" y="555669"/>
            <a:ext cx="6258065" cy="3731305"/>
          </a:xfrm>
        </p:spPr>
        <p:txBody>
          <a:bodyPr rtlCol="0">
            <a:normAutofit/>
          </a:bodyPr>
          <a:lstStyle>
            <a:lvl1pPr marL="0" indent="0">
              <a:buNone/>
              <a:defRPr sz="2700"/>
            </a:lvl1pPr>
            <a:lvl2pPr marL="351956" indent="0">
              <a:buNone/>
              <a:defRPr sz="2300"/>
            </a:lvl2pPr>
            <a:lvl3pPr marL="703871" indent="0">
              <a:buNone/>
              <a:defRPr sz="2000"/>
            </a:lvl3pPr>
            <a:lvl4pPr marL="1055819" indent="0">
              <a:buNone/>
              <a:defRPr sz="1700"/>
            </a:lvl4pPr>
            <a:lvl5pPr marL="1407758" indent="0">
              <a:buNone/>
              <a:defRPr sz="1700"/>
            </a:lvl5pPr>
            <a:lvl6pPr marL="1759700" indent="0">
              <a:buNone/>
              <a:defRPr sz="1700"/>
            </a:lvl6pPr>
            <a:lvl7pPr marL="2111646" indent="0">
              <a:buNone/>
              <a:defRPr sz="1700"/>
            </a:lvl7pPr>
            <a:lvl8pPr marL="2463583" indent="0">
              <a:buNone/>
              <a:defRPr sz="1700"/>
            </a:lvl8pPr>
            <a:lvl9pPr marL="2815526" indent="0">
              <a:buNone/>
              <a:defRPr sz="1700"/>
            </a:lvl9pPr>
          </a:lstStyle>
          <a:p>
            <a:pPr lvl="0"/>
            <a:endParaRPr lang="it-IT" noProof="0"/>
          </a:p>
        </p:txBody>
      </p:sp>
      <p:sp>
        <p:nvSpPr>
          <p:cNvPr id="4" name="Text Placeholder 3"/>
          <p:cNvSpPr>
            <a:spLocks noGrp="1"/>
          </p:cNvSpPr>
          <p:nvPr>
            <p:ph type="body" sz="half" idx="2"/>
          </p:nvPr>
        </p:nvSpPr>
        <p:spPr>
          <a:xfrm>
            <a:off x="2044967" y="4867107"/>
            <a:ext cx="6258065" cy="729850"/>
          </a:xfrm>
        </p:spPr>
        <p:txBody>
          <a:bodyPr/>
          <a:lstStyle>
            <a:lvl1pPr marL="0" indent="0">
              <a:buNone/>
              <a:defRPr sz="1100"/>
            </a:lvl1pPr>
            <a:lvl2pPr marL="351956" indent="0">
              <a:buNone/>
              <a:defRPr sz="1000"/>
            </a:lvl2pPr>
            <a:lvl3pPr marL="703871" indent="0">
              <a:buNone/>
              <a:defRPr sz="900"/>
            </a:lvl3pPr>
            <a:lvl4pPr marL="1055819" indent="0">
              <a:buNone/>
              <a:defRPr sz="800"/>
            </a:lvl4pPr>
            <a:lvl5pPr marL="1407758" indent="0">
              <a:buNone/>
              <a:defRPr sz="800"/>
            </a:lvl5pPr>
            <a:lvl6pPr marL="1759700" indent="0">
              <a:buNone/>
              <a:defRPr sz="800"/>
            </a:lvl6pPr>
            <a:lvl7pPr marL="2111646" indent="0">
              <a:buNone/>
              <a:defRPr sz="800"/>
            </a:lvl7pPr>
            <a:lvl8pPr marL="2463583" indent="0">
              <a:buNone/>
              <a:defRPr sz="800"/>
            </a:lvl8pPr>
            <a:lvl9pPr marL="281552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CB45BB2C-93AC-A947-943F-3E47BC2CABAA}" type="datetime1">
              <a:rPr lang="en-US" smtClean="0"/>
              <a:t>12/9/2024</a:t>
            </a:fld>
            <a:endParaRPr lang="it-IT"/>
          </a:p>
        </p:txBody>
      </p:sp>
      <p:sp>
        <p:nvSpPr>
          <p:cNvPr id="6" name="Footer Placeholder 5"/>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7" name="Slide Number Placeholder 6"/>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542285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ADE4CB-7167-4FDA-A808-7CF1C4374324}"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162034276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4D1EC81C-DBE9-BA41-8BED-A21CA2CA90A7}" type="datetime1">
              <a:rPr lang="en-US" smtClean="0"/>
              <a:t>12/9/2024</a:t>
            </a:fld>
            <a:endParaRPr lang="it-IT"/>
          </a:p>
        </p:txBody>
      </p:sp>
      <p:sp>
        <p:nvSpPr>
          <p:cNvPr id="5" name="Footer Placeholder 4"/>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6" name="Slide Number Placeholder 5"/>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152714097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61832" y="249549"/>
            <a:ext cx="2346775" cy="5306169"/>
          </a:xfrm>
        </p:spPr>
        <p:txBody>
          <a:bodyPr vert="eaVert"/>
          <a:lstStyle/>
          <a:p>
            <a:r>
              <a:rPr lang="en-US" dirty="0"/>
              <a:t>Click to edit Master title style</a:t>
            </a:r>
            <a:endParaRPr lang="it-IT" dirty="0"/>
          </a:p>
        </p:txBody>
      </p:sp>
      <p:sp>
        <p:nvSpPr>
          <p:cNvPr id="3" name="Vertical Text Placeholder 2"/>
          <p:cNvSpPr>
            <a:spLocks noGrp="1"/>
          </p:cNvSpPr>
          <p:nvPr>
            <p:ph type="body" orient="vert" idx="1"/>
          </p:nvPr>
        </p:nvSpPr>
        <p:spPr>
          <a:xfrm>
            <a:off x="521508" y="249549"/>
            <a:ext cx="6866488" cy="5306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fld id="{D85A8D3C-FBB6-AB47-AB7E-F7C93089E4B7}" type="datetime1">
              <a:rPr lang="en-US" smtClean="0"/>
              <a:t>12/9/2024</a:t>
            </a:fld>
            <a:endParaRPr lang="it-IT"/>
          </a:p>
        </p:txBody>
      </p:sp>
      <p:sp>
        <p:nvSpPr>
          <p:cNvPr id="5" name="Footer Placeholder 4"/>
          <p:cNvSpPr>
            <a:spLocks noGrp="1"/>
          </p:cNvSpPr>
          <p:nvPr>
            <p:ph type="ftr" sz="quarter" idx="11"/>
          </p:nvPr>
        </p:nvSpPr>
        <p:spPr/>
        <p:txBody>
          <a:bodyPr/>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a:p>
        </p:txBody>
      </p:sp>
      <p:sp>
        <p:nvSpPr>
          <p:cNvPr id="6" name="Slide Number Placeholder 5"/>
          <p:cNvSpPr>
            <a:spLocks noGrp="1"/>
          </p:cNvSpPr>
          <p:nvPr>
            <p:ph type="sldNum" sz="quarter" idx="12"/>
          </p:nvPr>
        </p:nvSpPr>
        <p:spPr>
          <a:xfrm>
            <a:off x="7474915" y="5763949"/>
            <a:ext cx="2433692" cy="331096"/>
          </a:xfrm>
          <a:prstGeom prst="rect">
            <a:avLst/>
          </a:prstGeom>
        </p:spPr>
        <p:txBody>
          <a:bodyPr lIns="80066" tIns="40033" rIns="80066" bIns="40033"/>
          <a:lstStyle>
            <a:lvl1pPr defTabSz="800663" eaLnBrk="0" fontAlgn="base" hangingPunct="0">
              <a:spcBef>
                <a:spcPct val="0"/>
              </a:spcBef>
              <a:spcAft>
                <a:spcPct val="0"/>
              </a:spcAft>
              <a:defRPr b="1">
                <a:ea typeface="ＭＳ Ｐゴシック" charset="0"/>
                <a:cs typeface="ＭＳ Ｐゴシック" charset="0"/>
              </a:defRPr>
            </a:lvl1pPr>
          </a:lstStyle>
          <a:p>
            <a:pPr>
              <a:defRPr/>
            </a:pPr>
            <a:endParaRPr lang="it-IT" sz="2500">
              <a:latin typeface="Arial" pitchFamily="34" charset="0"/>
            </a:endParaRPr>
          </a:p>
        </p:txBody>
      </p:sp>
    </p:spTree>
    <p:extLst>
      <p:ext uri="{BB962C8B-B14F-4D97-AF65-F5344CB8AC3E}">
        <p14:creationId xmlns:p14="http://schemas.microsoft.com/office/powerpoint/2010/main" val="277736560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5" y="3886415"/>
            <a:ext cx="8534400" cy="413549"/>
          </a:xfrm>
        </p:spPr>
        <p:txBody>
          <a:bodyPr/>
          <a:lstStyle>
            <a:lvl1pPr marL="0" indent="0" algn="ctr">
              <a:buNone/>
              <a:defRPr/>
            </a:lvl1pPr>
            <a:lvl2pPr marL="439218" indent="0" algn="ctr">
              <a:buNone/>
              <a:defRPr/>
            </a:lvl2pPr>
            <a:lvl3pPr marL="878495" indent="0" algn="ctr">
              <a:buNone/>
              <a:defRPr/>
            </a:lvl3pPr>
            <a:lvl4pPr marL="1317766" indent="0" algn="ctr">
              <a:buNone/>
              <a:defRPr/>
            </a:lvl4pPr>
            <a:lvl5pPr marL="1757008" indent="0" algn="ctr">
              <a:buNone/>
              <a:defRPr/>
            </a:lvl5pPr>
            <a:lvl6pPr marL="2196268" indent="0" algn="ctr">
              <a:buNone/>
              <a:defRPr/>
            </a:lvl6pPr>
            <a:lvl7pPr marL="2635528" indent="0" algn="ctr">
              <a:buNone/>
              <a:defRPr/>
            </a:lvl7pPr>
            <a:lvl8pPr marL="3074781" indent="0" algn="ctr">
              <a:buNone/>
              <a:defRPr/>
            </a:lvl8pPr>
            <a:lvl9pPr marL="3514027" indent="0" algn="ctr">
              <a:buNone/>
              <a:defRPr/>
            </a:lvl9pPr>
          </a:lstStyle>
          <a:p>
            <a:r>
              <a:rPr lang="en-US" dirty="0"/>
              <a:t>Click to edit Master subtitle style</a:t>
            </a:r>
          </a:p>
        </p:txBody>
      </p:sp>
    </p:spTree>
    <p:extLst>
      <p:ext uri="{BB962C8B-B14F-4D97-AF65-F5344CB8AC3E}">
        <p14:creationId xmlns:p14="http://schemas.microsoft.com/office/powerpoint/2010/main" val="107236714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0EB17A-6858-2644-BEA6-2A6F574BFA6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110708992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0EB17A-6858-2644-BEA6-2A6F574BFA6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23575394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0EB17A-6858-2644-BEA6-2A6F574BFA6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1606076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0EB17A-6858-2644-BEA6-2A6F574BFA6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35473773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0EB17A-6858-2644-BEA6-2A6F574BFA67}"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27767356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0EB17A-6858-2644-BEA6-2A6F574BFA67}"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238475904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EB17A-6858-2644-BEA6-2A6F574BFA67}"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3784128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ADE4CB-7167-4FDA-A808-7CF1C4374324}"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385342270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0EB17A-6858-2644-BEA6-2A6F574BFA6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168011320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0EB17A-6858-2644-BEA6-2A6F574BFA6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127212345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0EB17A-6858-2644-BEA6-2A6F574BFA6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31659938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0EB17A-6858-2644-BEA6-2A6F574BFA6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30FC1-B5F3-B646-84EF-4BDBF1224D7A}" type="slidenum">
              <a:rPr lang="en-US" smtClean="0"/>
              <a:t>‹#›</a:t>
            </a:fld>
            <a:endParaRPr lang="en-US"/>
          </a:p>
        </p:txBody>
      </p:sp>
    </p:spTree>
    <p:extLst>
      <p:ext uri="{BB962C8B-B14F-4D97-AF65-F5344CB8AC3E}">
        <p14:creationId xmlns:p14="http://schemas.microsoft.com/office/powerpoint/2010/main" val="130838404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066763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83489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27586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80523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02047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3502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E4CB-7167-4FDA-A808-7CF1C437432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385195371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778751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998144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029488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22513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E1A77-5BAA-BA49-B046-A803E8C95F62}" type="datetimeFigureOut">
              <a:rPr lang="en-US" smtClean="0">
                <a:solidFill>
                  <a:prstClr val="black">
                    <a:tint val="75000"/>
                  </a:prstClr>
                </a:solidFill>
                <a:latin typeface="Calibri"/>
              </a:rPr>
              <a:pPr/>
              <a:t>12/9/2024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8516AA4-E49B-E74E-8517-03E9EC8AD5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924338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7890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47686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3994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5682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673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E4CB-7167-4FDA-A808-7CF1C4374324}"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B00D2-2782-46EC-8E5C-B8E3EB4FA338}" type="slidenum">
              <a:rPr lang="en-US" smtClean="0"/>
              <a:t>‹#›</a:t>
            </a:fld>
            <a:endParaRPr lang="en-US"/>
          </a:p>
        </p:txBody>
      </p:sp>
    </p:spTree>
    <p:extLst>
      <p:ext uri="{BB962C8B-B14F-4D97-AF65-F5344CB8AC3E}">
        <p14:creationId xmlns:p14="http://schemas.microsoft.com/office/powerpoint/2010/main" val="258073807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30780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15582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4905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97288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71407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16688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593F574C-1A25-8B44-973B-4C6A892ACAFF}"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AE3913A0-812A-4E90-83A2-4E0E3FA8CE42}" type="slidenum">
              <a:rPr lang="en-US" altLang="en-US"/>
              <a:pPr>
                <a:defRPr/>
              </a:pPr>
              <a:t>‹#›</a:t>
            </a:fld>
            <a:endParaRPr lang="en-US" altLang="en-US"/>
          </a:p>
        </p:txBody>
      </p:sp>
    </p:spTree>
    <p:extLst>
      <p:ext uri="{BB962C8B-B14F-4D97-AF65-F5344CB8AC3E}">
        <p14:creationId xmlns:p14="http://schemas.microsoft.com/office/powerpoint/2010/main" val="25217804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3FACBE99-8EC4-8B48-85C2-82D69EDB836D}"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2AAA31BB-ED82-4A64-9661-42C964AA50DD}" type="slidenum">
              <a:rPr lang="en-US" altLang="en-US"/>
              <a:pPr>
                <a:defRPr/>
              </a:pPr>
              <a:t>‹#›</a:t>
            </a:fld>
            <a:endParaRPr lang="en-US" altLang="en-US"/>
          </a:p>
        </p:txBody>
      </p:sp>
    </p:spTree>
    <p:extLst>
      <p:ext uri="{BB962C8B-B14F-4D97-AF65-F5344CB8AC3E}">
        <p14:creationId xmlns:p14="http://schemas.microsoft.com/office/powerpoint/2010/main" val="417955544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39450C34-1D9F-6A4E-A355-016825961744}"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891DA5AC-47D3-4BC5-8DB8-11B6E05D69EF}" type="slidenum">
              <a:rPr lang="en-US" altLang="en-US"/>
              <a:pPr>
                <a:defRPr/>
              </a:pPr>
              <a:t>‹#›</a:t>
            </a:fld>
            <a:endParaRPr lang="en-US" altLang="en-US"/>
          </a:p>
        </p:txBody>
      </p:sp>
    </p:spTree>
    <p:extLst>
      <p:ext uri="{BB962C8B-B14F-4D97-AF65-F5344CB8AC3E}">
        <p14:creationId xmlns:p14="http://schemas.microsoft.com/office/powerpoint/2010/main" val="14403429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3349F4D2-CC03-C043-8124-BE7D89554967}"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6697583C-E2A0-4212-BF60-B53D70D37FDA}" type="slidenum">
              <a:rPr lang="en-US" altLang="en-US"/>
              <a:pPr>
                <a:defRPr/>
              </a:pPr>
              <a:t>‹#›</a:t>
            </a:fld>
            <a:endParaRPr lang="en-US" altLang="en-US"/>
          </a:p>
        </p:txBody>
      </p:sp>
    </p:spTree>
    <p:extLst>
      <p:ext uri="{BB962C8B-B14F-4D97-AF65-F5344CB8AC3E}">
        <p14:creationId xmlns:p14="http://schemas.microsoft.com/office/powerpoint/2010/main" val="1362962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9401765-E377-7140-B082-0AF6584A7E13}"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96379217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fld id="{A495073B-E190-BB4F-ABE8-008B4383451F}" type="datetime1">
              <a:rPr lang="en-US" altLang="en-US" smtClean="0"/>
              <a:t>12/9/2024</a:t>
            </a:fld>
            <a:endParaRPr lang="en-US" alt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9CEA5728-DD54-4AB4-B81C-5AE90D5C0CD9}" type="slidenum">
              <a:rPr lang="en-US" altLang="en-US"/>
              <a:pPr>
                <a:defRPr/>
              </a:pPr>
              <a:t>‹#›</a:t>
            </a:fld>
            <a:endParaRPr lang="en-US" altLang="en-US"/>
          </a:p>
        </p:txBody>
      </p:sp>
    </p:spTree>
    <p:extLst>
      <p:ext uri="{BB962C8B-B14F-4D97-AF65-F5344CB8AC3E}">
        <p14:creationId xmlns:p14="http://schemas.microsoft.com/office/powerpoint/2010/main" val="275758767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9CD330C4-6279-5E47-B435-B700ECD8439A}" type="datetime1">
              <a:rPr lang="en-US" altLang="en-US" smtClean="0"/>
              <a:t>12/9/2024</a:t>
            </a:fld>
            <a:endParaRPr lang="en-US" alt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C18DF6D5-613F-4D7F-8FFF-9823A04D7A4A}" type="slidenum">
              <a:rPr lang="en-US" altLang="en-US"/>
              <a:pPr>
                <a:defRPr/>
              </a:pPr>
              <a:t>‹#›</a:t>
            </a:fld>
            <a:endParaRPr lang="en-US" altLang="en-US"/>
          </a:p>
        </p:txBody>
      </p:sp>
    </p:spTree>
    <p:extLst>
      <p:ext uri="{BB962C8B-B14F-4D97-AF65-F5344CB8AC3E}">
        <p14:creationId xmlns:p14="http://schemas.microsoft.com/office/powerpoint/2010/main" val="331203781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fld id="{FE394146-2DD4-FC4D-AF05-259CD67F3FFA}" type="datetime1">
              <a:rPr lang="en-US" altLang="en-US" smtClean="0"/>
              <a:t>12/9/2024</a:t>
            </a:fld>
            <a:endParaRPr lang="en-US" alt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2EB085DC-CDE4-4DD9-AF11-496187FAAEBC}" type="slidenum">
              <a:rPr lang="en-US" altLang="en-US"/>
              <a:pPr>
                <a:defRPr/>
              </a:pPr>
              <a:t>‹#›</a:t>
            </a:fld>
            <a:endParaRPr lang="en-US" altLang="en-US"/>
          </a:p>
        </p:txBody>
      </p:sp>
    </p:spTree>
    <p:extLst>
      <p:ext uri="{BB962C8B-B14F-4D97-AF65-F5344CB8AC3E}">
        <p14:creationId xmlns:p14="http://schemas.microsoft.com/office/powerpoint/2010/main" val="17024080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1ED7C435-0454-4244-B9B2-6E027E01BC6D}"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466AC2F5-4427-48FC-9F05-7E0707DE8B43}" type="slidenum">
              <a:rPr lang="en-US" altLang="en-US"/>
              <a:pPr>
                <a:defRPr/>
              </a:pPr>
              <a:t>‹#›</a:t>
            </a:fld>
            <a:endParaRPr lang="en-US" altLang="en-US"/>
          </a:p>
        </p:txBody>
      </p:sp>
    </p:spTree>
    <p:extLst>
      <p:ext uri="{BB962C8B-B14F-4D97-AF65-F5344CB8AC3E}">
        <p14:creationId xmlns:p14="http://schemas.microsoft.com/office/powerpoint/2010/main" val="380153584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EED84C69-EF85-7B48-B30A-D24A59A65F9B}" type="datetime1">
              <a:rPr lang="en-US" altLang="en-US" smtClean="0"/>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55A5E270-41C4-4FF8-8587-78902B0D8AB2}" type="slidenum">
              <a:rPr lang="en-US" altLang="en-US"/>
              <a:pPr>
                <a:defRPr/>
              </a:pPr>
              <a:t>‹#›</a:t>
            </a:fld>
            <a:endParaRPr lang="en-US" altLang="en-US"/>
          </a:p>
        </p:txBody>
      </p:sp>
    </p:spTree>
    <p:extLst>
      <p:ext uri="{BB962C8B-B14F-4D97-AF65-F5344CB8AC3E}">
        <p14:creationId xmlns:p14="http://schemas.microsoft.com/office/powerpoint/2010/main" val="272365871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CFFD8115-400E-4A40-81DD-DBF2C5E1ABE2}"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D6418E8F-3905-4455-9F4F-2F80956FED5C}" type="slidenum">
              <a:rPr lang="en-US" altLang="en-US"/>
              <a:pPr>
                <a:defRPr/>
              </a:pPr>
              <a:t>‹#›</a:t>
            </a:fld>
            <a:endParaRPr lang="en-US" altLang="en-US"/>
          </a:p>
        </p:txBody>
      </p:sp>
    </p:spTree>
    <p:extLst>
      <p:ext uri="{BB962C8B-B14F-4D97-AF65-F5344CB8AC3E}">
        <p14:creationId xmlns:p14="http://schemas.microsoft.com/office/powerpoint/2010/main" val="44426312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FA8DEEA6-57C6-0045-862F-0CA7E31DBBCD}" type="datetime1">
              <a:rPr lang="en-US" altLang="en-US" smtClean="0"/>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B8AB095-EB02-43E1-96B9-79AFD54DAED6}" type="slidenum">
              <a:rPr lang="en-US" altLang="en-US"/>
              <a:pPr>
                <a:defRPr/>
              </a:pPr>
              <a:t>‹#›</a:t>
            </a:fld>
            <a:endParaRPr lang="en-US" altLang="en-US"/>
          </a:p>
        </p:txBody>
      </p:sp>
    </p:spTree>
    <p:extLst>
      <p:ext uri="{BB962C8B-B14F-4D97-AF65-F5344CB8AC3E}">
        <p14:creationId xmlns:p14="http://schemas.microsoft.com/office/powerpoint/2010/main" val="413036173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96856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8359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259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E627B3-A481-1A41-ACE5-49206F5B7948}"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505173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1964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14612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73874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78878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81313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06520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30732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A7F2E-DF25-6A40-A93C-65B33EAA8771}"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F191A-FADE-5743-B5F3-3984AD02FA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44530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46082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202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899DF0-CE35-B24C-B28C-CEFE6C278752}"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4158754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04363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5833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93894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53222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89018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55146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96460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49973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30394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2A6E57-B370-ED4A-906F-2147AD684448}"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249446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1C7B042-A159-9547-8256-839716B1372A}"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0804970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2A6E57-B370-ED4A-906F-2147AD684448}"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269893689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2A6E57-B370-ED4A-906F-2147AD684448}"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12614012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2A6E57-B370-ED4A-906F-2147AD684448}"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27417042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A6E57-B370-ED4A-906F-2147AD684448}"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299208096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2A6E57-B370-ED4A-906F-2147AD684448}"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177671080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A6E57-B370-ED4A-906F-2147AD684448}"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18033877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2A6E57-B370-ED4A-906F-2147AD684448}"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75835217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2A6E57-B370-ED4A-906F-2147AD684448}"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278510708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2A6E57-B370-ED4A-906F-2147AD684448}"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38919379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2A6E57-B370-ED4A-906F-2147AD684448}"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BD6A-84BB-FC47-9D58-57013A48D5F1}" type="slidenum">
              <a:rPr lang="en-US" smtClean="0"/>
              <a:t>‹#›</a:t>
            </a:fld>
            <a:endParaRPr lang="en-US"/>
          </a:p>
        </p:txBody>
      </p:sp>
    </p:spTree>
    <p:extLst>
      <p:ext uri="{BB962C8B-B14F-4D97-AF65-F5344CB8AC3E}">
        <p14:creationId xmlns:p14="http://schemas.microsoft.com/office/powerpoint/2010/main" val="336559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D4C54B-3E4A-6648-9835-E93215611C8F}"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0698601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C813B7DB-7074-CB4A-9564-B93D248148F5}" type="slidenum">
              <a:rPr lang="en-US"/>
              <a:pPr>
                <a:defRPr/>
              </a:pPr>
              <a:t>‹#›</a:t>
            </a:fld>
            <a:endParaRPr lang="en-US"/>
          </a:p>
        </p:txBody>
      </p:sp>
    </p:spTree>
    <p:extLst>
      <p:ext uri="{BB962C8B-B14F-4D97-AF65-F5344CB8AC3E}">
        <p14:creationId xmlns:p14="http://schemas.microsoft.com/office/powerpoint/2010/main" val="18013593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00A9A409-9940-694A-92B8-CF40F74C2407}" type="slidenum">
              <a:rPr lang="en-US"/>
              <a:pPr>
                <a:defRPr/>
              </a:pPr>
              <a:t>‹#›</a:t>
            </a:fld>
            <a:endParaRPr lang="en-US"/>
          </a:p>
        </p:txBody>
      </p:sp>
    </p:spTree>
    <p:extLst>
      <p:ext uri="{BB962C8B-B14F-4D97-AF65-F5344CB8AC3E}">
        <p14:creationId xmlns:p14="http://schemas.microsoft.com/office/powerpoint/2010/main" val="58446664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249EDB4E-0568-8345-AB4C-34BA6C82BC1A}" type="slidenum">
              <a:rPr lang="en-US"/>
              <a:pPr>
                <a:defRPr/>
              </a:pPr>
              <a:t>‹#›</a:t>
            </a:fld>
            <a:endParaRPr lang="en-US"/>
          </a:p>
        </p:txBody>
      </p:sp>
    </p:spTree>
    <p:extLst>
      <p:ext uri="{BB962C8B-B14F-4D97-AF65-F5344CB8AC3E}">
        <p14:creationId xmlns:p14="http://schemas.microsoft.com/office/powerpoint/2010/main" val="3519479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7" name="Slide Number Placeholder 5"/>
          <p:cNvSpPr>
            <a:spLocks noGrp="1"/>
          </p:cNvSpPr>
          <p:nvPr>
            <p:ph type="sldNum" sz="quarter" idx="12"/>
          </p:nvPr>
        </p:nvSpPr>
        <p:spPr/>
        <p:txBody>
          <a:bodyPr/>
          <a:lstStyle>
            <a:lvl1pPr>
              <a:defRPr/>
            </a:lvl1pPr>
          </a:lstStyle>
          <a:p>
            <a:pPr>
              <a:defRPr/>
            </a:pPr>
            <a:fld id="{DB5401D5-AB4B-AF47-BA15-D6F19911B0FF}" type="slidenum">
              <a:rPr lang="en-US"/>
              <a:pPr>
                <a:defRPr/>
              </a:pPr>
              <a:t>‹#›</a:t>
            </a:fld>
            <a:endParaRPr lang="en-US"/>
          </a:p>
        </p:txBody>
      </p:sp>
    </p:spTree>
    <p:extLst>
      <p:ext uri="{BB962C8B-B14F-4D97-AF65-F5344CB8AC3E}">
        <p14:creationId xmlns:p14="http://schemas.microsoft.com/office/powerpoint/2010/main" val="39256812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9" name="Slide Number Placeholder 5"/>
          <p:cNvSpPr>
            <a:spLocks noGrp="1"/>
          </p:cNvSpPr>
          <p:nvPr>
            <p:ph type="sldNum" sz="quarter" idx="12"/>
          </p:nvPr>
        </p:nvSpPr>
        <p:spPr/>
        <p:txBody>
          <a:bodyPr/>
          <a:lstStyle>
            <a:lvl1pPr>
              <a:defRPr/>
            </a:lvl1pPr>
          </a:lstStyle>
          <a:p>
            <a:pPr>
              <a:defRPr/>
            </a:pPr>
            <a:fld id="{4027DFCF-7AF2-2547-A30D-852D6F26E0E4}" type="slidenum">
              <a:rPr lang="en-US"/>
              <a:pPr>
                <a:defRPr/>
              </a:pPr>
              <a:t>‹#›</a:t>
            </a:fld>
            <a:endParaRPr lang="en-US"/>
          </a:p>
        </p:txBody>
      </p:sp>
    </p:spTree>
    <p:extLst>
      <p:ext uri="{BB962C8B-B14F-4D97-AF65-F5344CB8AC3E}">
        <p14:creationId xmlns:p14="http://schemas.microsoft.com/office/powerpoint/2010/main" val="73325649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5" name="Slide Number Placeholder 5"/>
          <p:cNvSpPr>
            <a:spLocks noGrp="1"/>
          </p:cNvSpPr>
          <p:nvPr>
            <p:ph type="sldNum" sz="quarter" idx="12"/>
          </p:nvPr>
        </p:nvSpPr>
        <p:spPr/>
        <p:txBody>
          <a:bodyPr/>
          <a:lstStyle>
            <a:lvl1pPr>
              <a:defRPr/>
            </a:lvl1pPr>
          </a:lstStyle>
          <a:p>
            <a:pPr>
              <a:defRPr/>
            </a:pPr>
            <a:fld id="{FE122F70-58D7-514A-AA12-8E3016669171}" type="slidenum">
              <a:rPr lang="en-US"/>
              <a:pPr>
                <a:defRPr/>
              </a:pPr>
              <a:t>‹#›</a:t>
            </a:fld>
            <a:endParaRPr lang="en-US"/>
          </a:p>
        </p:txBody>
      </p:sp>
    </p:spTree>
    <p:extLst>
      <p:ext uri="{BB962C8B-B14F-4D97-AF65-F5344CB8AC3E}">
        <p14:creationId xmlns:p14="http://schemas.microsoft.com/office/powerpoint/2010/main" val="73312317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4" name="Slide Number Placeholder 5"/>
          <p:cNvSpPr>
            <a:spLocks noGrp="1"/>
          </p:cNvSpPr>
          <p:nvPr>
            <p:ph type="sldNum" sz="quarter" idx="12"/>
          </p:nvPr>
        </p:nvSpPr>
        <p:spPr/>
        <p:txBody>
          <a:bodyPr/>
          <a:lstStyle>
            <a:lvl1pPr>
              <a:defRPr/>
            </a:lvl1pPr>
          </a:lstStyle>
          <a:p>
            <a:pPr>
              <a:defRPr/>
            </a:pPr>
            <a:fld id="{D01EE3DC-889D-CE4E-A95E-8CFA1A3DAD0A}" type="slidenum">
              <a:rPr lang="en-US"/>
              <a:pPr>
                <a:defRPr/>
              </a:pPr>
              <a:t>‹#›</a:t>
            </a:fld>
            <a:endParaRPr lang="en-US"/>
          </a:p>
        </p:txBody>
      </p:sp>
    </p:spTree>
    <p:extLst>
      <p:ext uri="{BB962C8B-B14F-4D97-AF65-F5344CB8AC3E}">
        <p14:creationId xmlns:p14="http://schemas.microsoft.com/office/powerpoint/2010/main" val="69990144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7" name="Slide Number Placeholder 5"/>
          <p:cNvSpPr>
            <a:spLocks noGrp="1"/>
          </p:cNvSpPr>
          <p:nvPr>
            <p:ph type="sldNum" sz="quarter" idx="12"/>
          </p:nvPr>
        </p:nvSpPr>
        <p:spPr/>
        <p:txBody>
          <a:bodyPr/>
          <a:lstStyle>
            <a:lvl1pPr>
              <a:defRPr/>
            </a:lvl1pPr>
          </a:lstStyle>
          <a:p>
            <a:pPr>
              <a:defRPr/>
            </a:pPr>
            <a:fld id="{A91AB5B9-13DE-C34E-A404-D4AC1FCC29C4}" type="slidenum">
              <a:rPr lang="en-US"/>
              <a:pPr>
                <a:defRPr/>
              </a:pPr>
              <a:t>‹#›</a:t>
            </a:fld>
            <a:endParaRPr lang="en-US"/>
          </a:p>
        </p:txBody>
      </p:sp>
    </p:spTree>
    <p:extLst>
      <p:ext uri="{BB962C8B-B14F-4D97-AF65-F5344CB8AC3E}">
        <p14:creationId xmlns:p14="http://schemas.microsoft.com/office/powerpoint/2010/main" val="35184507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7" name="Slide Number Placeholder 5"/>
          <p:cNvSpPr>
            <a:spLocks noGrp="1"/>
          </p:cNvSpPr>
          <p:nvPr>
            <p:ph type="sldNum" sz="quarter" idx="12"/>
          </p:nvPr>
        </p:nvSpPr>
        <p:spPr/>
        <p:txBody>
          <a:bodyPr/>
          <a:lstStyle>
            <a:lvl1pPr>
              <a:defRPr/>
            </a:lvl1pPr>
          </a:lstStyle>
          <a:p>
            <a:pPr>
              <a:defRPr/>
            </a:pPr>
            <a:fld id="{45BA3F7D-7028-1740-A35B-778B4F14EFEB}" type="slidenum">
              <a:rPr lang="en-US"/>
              <a:pPr>
                <a:defRPr/>
              </a:pPr>
              <a:t>‹#›</a:t>
            </a:fld>
            <a:endParaRPr lang="en-US"/>
          </a:p>
        </p:txBody>
      </p:sp>
    </p:spTree>
    <p:extLst>
      <p:ext uri="{BB962C8B-B14F-4D97-AF65-F5344CB8AC3E}">
        <p14:creationId xmlns:p14="http://schemas.microsoft.com/office/powerpoint/2010/main" val="358329919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9EFA0707-4282-5C4F-A33C-A1B125E212D7}" type="slidenum">
              <a:rPr lang="en-US"/>
              <a:pPr>
                <a:defRPr/>
              </a:pPr>
              <a:t>‹#›</a:t>
            </a:fld>
            <a:endParaRPr lang="en-US"/>
          </a:p>
        </p:txBody>
      </p:sp>
    </p:spTree>
    <p:extLst>
      <p:ext uri="{BB962C8B-B14F-4D97-AF65-F5344CB8AC3E}">
        <p14:creationId xmlns:p14="http://schemas.microsoft.com/office/powerpoint/2010/main" val="259366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D4C54B-3E4A-6648-9835-E93215611C8F}" type="datetime1">
              <a:rPr lang="en-US" smtClean="0"/>
              <a:t>12/9/2024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3199038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32204B5-9A66-C242-BDBD-1D673FB2F71E}"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92870952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753A3017-8A78-C14E-8E5C-AE9B762763F9}" type="slidenum">
              <a:rPr lang="en-US"/>
              <a:pPr>
                <a:defRPr/>
              </a:pPr>
              <a:t>‹#›</a:t>
            </a:fld>
            <a:endParaRPr lang="en-US"/>
          </a:p>
        </p:txBody>
      </p:sp>
    </p:spTree>
    <p:extLst>
      <p:ext uri="{BB962C8B-B14F-4D97-AF65-F5344CB8AC3E}">
        <p14:creationId xmlns:p14="http://schemas.microsoft.com/office/powerpoint/2010/main" val="316640152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3DB48314-77E9-4999-8943-DA1D6F0A8684}" type="datetime1">
              <a:rPr lang="en-US" altLang="en-US"/>
              <a:pPr>
                <a:defRPr/>
              </a:pPr>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AE3913A0-812A-4E90-83A2-4E0E3FA8CE42}" type="slidenum">
              <a:rPr lang="en-US" altLang="en-US"/>
              <a:pPr>
                <a:defRPr/>
              </a:pPr>
              <a:t>‹#›</a:t>
            </a:fld>
            <a:endParaRPr lang="en-US" altLang="en-US"/>
          </a:p>
        </p:txBody>
      </p:sp>
    </p:spTree>
    <p:extLst>
      <p:ext uri="{BB962C8B-B14F-4D97-AF65-F5344CB8AC3E}">
        <p14:creationId xmlns:p14="http://schemas.microsoft.com/office/powerpoint/2010/main" val="321044587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F1C0A3D3-3851-40E6-988B-E9037676A77D}" type="datetime1">
              <a:rPr lang="en-US" altLang="en-US"/>
              <a:pPr>
                <a:defRPr/>
              </a:pPr>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2AAA31BB-ED82-4A64-9661-42C964AA50DD}" type="slidenum">
              <a:rPr lang="en-US" altLang="en-US"/>
              <a:pPr>
                <a:defRPr/>
              </a:pPr>
              <a:t>‹#›</a:t>
            </a:fld>
            <a:endParaRPr lang="en-US" altLang="en-US"/>
          </a:p>
        </p:txBody>
      </p:sp>
    </p:spTree>
    <p:extLst>
      <p:ext uri="{BB962C8B-B14F-4D97-AF65-F5344CB8AC3E}">
        <p14:creationId xmlns:p14="http://schemas.microsoft.com/office/powerpoint/2010/main" val="75327640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AADB11BA-5127-46B8-B87F-9FEC174F2B3A}" type="datetime1">
              <a:rPr lang="en-US" altLang="en-US"/>
              <a:pPr>
                <a:defRPr/>
              </a:pPr>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891DA5AC-47D3-4BC5-8DB8-11B6E05D69EF}" type="slidenum">
              <a:rPr lang="en-US" altLang="en-US"/>
              <a:pPr>
                <a:defRPr/>
              </a:pPr>
              <a:t>‹#›</a:t>
            </a:fld>
            <a:endParaRPr lang="en-US" altLang="en-US"/>
          </a:p>
        </p:txBody>
      </p:sp>
    </p:spTree>
    <p:extLst>
      <p:ext uri="{BB962C8B-B14F-4D97-AF65-F5344CB8AC3E}">
        <p14:creationId xmlns:p14="http://schemas.microsoft.com/office/powerpoint/2010/main" val="124297760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E293EE03-13C3-46B4-A0AF-2B9BA6C9C497}" type="datetime1">
              <a:rPr lang="en-US" altLang="en-US"/>
              <a:pPr>
                <a:defRPr/>
              </a:pPr>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6697583C-E2A0-4212-BF60-B53D70D37FDA}" type="slidenum">
              <a:rPr lang="en-US" altLang="en-US"/>
              <a:pPr>
                <a:defRPr/>
              </a:pPr>
              <a:t>‹#›</a:t>
            </a:fld>
            <a:endParaRPr lang="en-US" altLang="en-US"/>
          </a:p>
        </p:txBody>
      </p:sp>
    </p:spTree>
    <p:extLst>
      <p:ext uri="{BB962C8B-B14F-4D97-AF65-F5344CB8AC3E}">
        <p14:creationId xmlns:p14="http://schemas.microsoft.com/office/powerpoint/2010/main" val="418250661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fld id="{4CABFE38-ADD2-429F-8F08-929685DCBDC1}" type="datetime1">
              <a:rPr lang="en-US" altLang="en-US"/>
              <a:pPr>
                <a:defRPr/>
              </a:pPr>
              <a:t>12/9/2024</a:t>
            </a:fld>
            <a:endParaRPr lang="en-US" alt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9CEA5728-DD54-4AB4-B81C-5AE90D5C0CD9}" type="slidenum">
              <a:rPr lang="en-US" altLang="en-US"/>
              <a:pPr>
                <a:defRPr/>
              </a:pPr>
              <a:t>‹#›</a:t>
            </a:fld>
            <a:endParaRPr lang="en-US" altLang="en-US"/>
          </a:p>
        </p:txBody>
      </p:sp>
    </p:spTree>
    <p:extLst>
      <p:ext uri="{BB962C8B-B14F-4D97-AF65-F5344CB8AC3E}">
        <p14:creationId xmlns:p14="http://schemas.microsoft.com/office/powerpoint/2010/main" val="230589492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76DEC76C-AD16-4592-B6B6-4786614BC713}" type="datetime1">
              <a:rPr lang="en-US" altLang="en-US"/>
              <a:pPr>
                <a:defRPr/>
              </a:pPr>
              <a:t>12/9/2024</a:t>
            </a:fld>
            <a:endParaRPr lang="en-US" alt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C18DF6D5-613F-4D7F-8FFF-9823A04D7A4A}" type="slidenum">
              <a:rPr lang="en-US" altLang="en-US"/>
              <a:pPr>
                <a:defRPr/>
              </a:pPr>
              <a:t>‹#›</a:t>
            </a:fld>
            <a:endParaRPr lang="en-US" altLang="en-US"/>
          </a:p>
        </p:txBody>
      </p:sp>
    </p:spTree>
    <p:extLst>
      <p:ext uri="{BB962C8B-B14F-4D97-AF65-F5344CB8AC3E}">
        <p14:creationId xmlns:p14="http://schemas.microsoft.com/office/powerpoint/2010/main" val="399503388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fld id="{EEA53ECD-1B41-4E2F-814B-2D15DBA0711C}" type="datetime1">
              <a:rPr lang="en-US" altLang="en-US"/>
              <a:pPr>
                <a:defRPr/>
              </a:pPr>
              <a:t>12/9/2024</a:t>
            </a:fld>
            <a:endParaRPr lang="en-US" alt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2EB085DC-CDE4-4DD9-AF11-496187FAAEBC}" type="slidenum">
              <a:rPr lang="en-US" altLang="en-US"/>
              <a:pPr>
                <a:defRPr/>
              </a:pPr>
              <a:t>‹#›</a:t>
            </a:fld>
            <a:endParaRPr lang="en-US" altLang="en-US"/>
          </a:p>
        </p:txBody>
      </p:sp>
    </p:spTree>
    <p:extLst>
      <p:ext uri="{BB962C8B-B14F-4D97-AF65-F5344CB8AC3E}">
        <p14:creationId xmlns:p14="http://schemas.microsoft.com/office/powerpoint/2010/main" val="52797907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789BD8A5-C102-4F1D-B9C8-87E5C5D980DD}" type="datetime1">
              <a:rPr lang="en-US" altLang="en-US"/>
              <a:pPr>
                <a:defRPr/>
              </a:pPr>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466AC2F5-4427-48FC-9F05-7E0707DE8B43}" type="slidenum">
              <a:rPr lang="en-US" altLang="en-US"/>
              <a:pPr>
                <a:defRPr/>
              </a:pPr>
              <a:t>‹#›</a:t>
            </a:fld>
            <a:endParaRPr lang="en-US" altLang="en-US"/>
          </a:p>
        </p:txBody>
      </p:sp>
    </p:spTree>
    <p:extLst>
      <p:ext uri="{BB962C8B-B14F-4D97-AF65-F5344CB8AC3E}">
        <p14:creationId xmlns:p14="http://schemas.microsoft.com/office/powerpoint/2010/main" val="21657529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fld id="{C47B1D69-4047-4327-B551-BF4629A181E7}" type="datetime1">
              <a:rPr lang="en-US" altLang="en-US"/>
              <a:pPr>
                <a:defRPr/>
              </a:pPr>
              <a:t>12/9/2024</a:t>
            </a:fld>
            <a:endParaRPr lang="en-US" alt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55A5E270-41C4-4FF8-8587-78902B0D8AB2}" type="slidenum">
              <a:rPr lang="en-US" altLang="en-US"/>
              <a:pPr>
                <a:defRPr/>
              </a:pPr>
              <a:t>‹#›</a:t>
            </a:fld>
            <a:endParaRPr lang="en-US" altLang="en-US"/>
          </a:p>
        </p:txBody>
      </p:sp>
    </p:spTree>
    <p:extLst>
      <p:ext uri="{BB962C8B-B14F-4D97-AF65-F5344CB8AC3E}">
        <p14:creationId xmlns:p14="http://schemas.microsoft.com/office/powerpoint/2010/main" val="1489806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77DEF-2A7F-DD42-82E0-7547E00E3DBA}"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11684872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9D9E0DAB-14BF-4C83-8B62-85E817F633E8}" type="datetime1">
              <a:rPr lang="en-US" altLang="en-US"/>
              <a:pPr>
                <a:defRPr/>
              </a:pPr>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D6418E8F-3905-4455-9F4F-2F80956FED5C}" type="slidenum">
              <a:rPr lang="en-US" altLang="en-US"/>
              <a:pPr>
                <a:defRPr/>
              </a:pPr>
              <a:t>‹#›</a:t>
            </a:fld>
            <a:endParaRPr lang="en-US" altLang="en-US"/>
          </a:p>
        </p:txBody>
      </p:sp>
    </p:spTree>
    <p:extLst>
      <p:ext uri="{BB962C8B-B14F-4D97-AF65-F5344CB8AC3E}">
        <p14:creationId xmlns:p14="http://schemas.microsoft.com/office/powerpoint/2010/main" val="19028940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fld id="{1D72A49E-CB76-4D69-AB51-BDB0FE14CDC6}" type="datetime1">
              <a:rPr lang="en-US" altLang="en-US"/>
              <a:pPr>
                <a:defRPr/>
              </a:pPr>
              <a:t>12/9/2024</a:t>
            </a:fld>
            <a:endParaRPr lang="en-US" alt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B8AB095-EB02-43E1-96B9-79AFD54DAED6}" type="slidenum">
              <a:rPr lang="en-US" altLang="en-US"/>
              <a:pPr>
                <a:defRPr/>
              </a:pPr>
              <a:t>‹#›</a:t>
            </a:fld>
            <a:endParaRPr lang="en-US" altLang="en-US"/>
          </a:p>
        </p:txBody>
      </p:sp>
    </p:spTree>
    <p:extLst>
      <p:ext uri="{BB962C8B-B14F-4D97-AF65-F5344CB8AC3E}">
        <p14:creationId xmlns:p14="http://schemas.microsoft.com/office/powerpoint/2010/main" val="282345605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54844" y="6087296"/>
            <a:ext cx="10882313" cy="324183"/>
          </a:xfrm>
          <a:prstGeom prst="rect">
            <a:avLst/>
          </a:prstGeom>
        </p:spPr>
        <p:txBody>
          <a:bodyPr anchor="b"/>
          <a:lstStyle>
            <a:lvl1pPr marL="0" indent="0" defTabSz="396226">
              <a:lnSpc>
                <a:spcPct val="100000"/>
              </a:lnSpc>
              <a:spcBef>
                <a:spcPts val="0"/>
              </a:spcBef>
              <a:buSzTx/>
              <a:buNone/>
              <a:defRPr sz="1620" b="1"/>
            </a:lvl1pPr>
          </a:lstStyle>
          <a:p>
            <a:r>
              <a:t>Author and Date</a:t>
            </a:r>
          </a:p>
        </p:txBody>
      </p:sp>
      <p:sp>
        <p:nvSpPr>
          <p:cNvPr id="12" name="Presentation Title"/>
          <p:cNvSpPr txBox="1">
            <a:spLocks noGrp="1"/>
          </p:cNvSpPr>
          <p:nvPr>
            <p:ph type="title" hasCustomPrompt="1"/>
          </p:nvPr>
        </p:nvSpPr>
        <p:spPr>
          <a:xfrm>
            <a:off x="654844" y="1303734"/>
            <a:ext cx="10883491" cy="2321719"/>
          </a:xfrm>
          <a:prstGeom prst="rect">
            <a:avLst/>
          </a:prstGeom>
        </p:spPr>
        <p:txBody>
          <a:bodyPr anchor="b"/>
          <a:lstStyle>
            <a:lvl1pPr>
              <a:defRPr sz="5765" spc="-115"/>
            </a:lvl1pPr>
          </a:lstStyle>
          <a:p>
            <a:r>
              <a:t>Presentation Title</a:t>
            </a:r>
          </a:p>
        </p:txBody>
      </p:sp>
      <p:sp>
        <p:nvSpPr>
          <p:cNvPr id="13" name="Body Level One…"/>
          <p:cNvSpPr txBox="1">
            <a:spLocks noGrp="1"/>
          </p:cNvSpPr>
          <p:nvPr>
            <p:ph type="body" sz="quarter" idx="1" hasCustomPrompt="1"/>
          </p:nvPr>
        </p:nvSpPr>
        <p:spPr>
          <a:xfrm>
            <a:off x="654844" y="3589735"/>
            <a:ext cx="10882313" cy="1024031"/>
          </a:xfrm>
          <a:prstGeom prst="rect">
            <a:avLst/>
          </a:prstGeom>
        </p:spPr>
        <p:txBody>
          <a:bodyPr/>
          <a:lstStyle>
            <a:lvl1pPr marL="0" indent="0" defTabSz="412735">
              <a:lnSpc>
                <a:spcPct val="100000"/>
              </a:lnSpc>
              <a:spcBef>
                <a:spcPts val="0"/>
              </a:spcBef>
              <a:buSzTx/>
              <a:buNone/>
              <a:defRPr sz="2672" b="1"/>
            </a:lvl1pPr>
            <a:lvl2pPr marL="0" indent="321457" defTabSz="412735">
              <a:lnSpc>
                <a:spcPct val="100000"/>
              </a:lnSpc>
              <a:spcBef>
                <a:spcPts val="0"/>
              </a:spcBef>
              <a:buSzTx/>
              <a:buNone/>
              <a:defRPr sz="2672" b="1"/>
            </a:lvl2pPr>
            <a:lvl3pPr marL="0" indent="642915" defTabSz="412735">
              <a:lnSpc>
                <a:spcPct val="100000"/>
              </a:lnSpc>
              <a:spcBef>
                <a:spcPts val="0"/>
              </a:spcBef>
              <a:buSzTx/>
              <a:buNone/>
              <a:defRPr sz="2672" b="1"/>
            </a:lvl3pPr>
            <a:lvl4pPr marL="0" indent="964372" defTabSz="412735">
              <a:lnSpc>
                <a:spcPct val="100000"/>
              </a:lnSpc>
              <a:spcBef>
                <a:spcPts val="0"/>
              </a:spcBef>
              <a:buSzTx/>
              <a:buNone/>
              <a:defRPr sz="2672" b="1"/>
            </a:lvl4pPr>
            <a:lvl5pPr marL="0" indent="1285829" defTabSz="412735">
              <a:lnSpc>
                <a:spcPct val="100000"/>
              </a:lnSpc>
              <a:spcBef>
                <a:spcPts val="0"/>
              </a:spcBef>
              <a:buSzTx/>
              <a:buNone/>
              <a:defRPr sz="2672"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5956363" y="6441815"/>
            <a:ext cx="229230" cy="24327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0145930"/>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353219" y="-643987"/>
            <a:ext cx="16720924" cy="7510918"/>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54844" y="3643312"/>
            <a:ext cx="10882313" cy="2321719"/>
          </a:xfrm>
          <a:prstGeom prst="rect">
            <a:avLst/>
          </a:prstGeom>
        </p:spPr>
        <p:txBody>
          <a:bodyPr anchor="b"/>
          <a:lstStyle>
            <a:lvl1pPr>
              <a:defRPr sz="5765" spc="-115"/>
            </a:lvl1pPr>
          </a:lstStyle>
          <a:p>
            <a:r>
              <a:t>Presentation Title</a:t>
            </a:r>
          </a:p>
        </p:txBody>
      </p:sp>
      <p:sp>
        <p:nvSpPr>
          <p:cNvPr id="23" name="Body Level One…"/>
          <p:cNvSpPr txBox="1">
            <a:spLocks noGrp="1"/>
          </p:cNvSpPr>
          <p:nvPr>
            <p:ph type="body" sz="quarter" idx="1" hasCustomPrompt="1"/>
          </p:nvPr>
        </p:nvSpPr>
        <p:spPr>
          <a:xfrm>
            <a:off x="654844" y="5929313"/>
            <a:ext cx="10882313" cy="484994"/>
          </a:xfrm>
          <a:prstGeom prst="rect">
            <a:avLst/>
          </a:prstGeom>
        </p:spPr>
        <p:txBody>
          <a:bodyPr/>
          <a:lstStyle>
            <a:lvl1pPr marL="0" indent="0" defTabSz="412735">
              <a:lnSpc>
                <a:spcPct val="100000"/>
              </a:lnSpc>
              <a:spcBef>
                <a:spcPts val="0"/>
              </a:spcBef>
              <a:buSzTx/>
              <a:buNone/>
              <a:defRPr sz="2672" b="1"/>
            </a:lvl1pPr>
            <a:lvl2pPr marL="0" indent="321457" defTabSz="412735">
              <a:lnSpc>
                <a:spcPct val="100000"/>
              </a:lnSpc>
              <a:spcBef>
                <a:spcPts val="0"/>
              </a:spcBef>
              <a:buSzTx/>
              <a:buNone/>
              <a:defRPr sz="2672" b="1"/>
            </a:lvl2pPr>
            <a:lvl3pPr marL="0" indent="642915" defTabSz="412735">
              <a:lnSpc>
                <a:spcPct val="100000"/>
              </a:lnSpc>
              <a:spcBef>
                <a:spcPts val="0"/>
              </a:spcBef>
              <a:buSzTx/>
              <a:buNone/>
              <a:defRPr sz="2672" b="1"/>
            </a:lvl3pPr>
            <a:lvl4pPr marL="0" indent="964372" defTabSz="412735">
              <a:lnSpc>
                <a:spcPct val="100000"/>
              </a:lnSpc>
              <a:spcBef>
                <a:spcPts val="0"/>
              </a:spcBef>
              <a:buSzTx/>
              <a:buNone/>
              <a:defRPr sz="2672" b="1"/>
            </a:lvl4pPr>
            <a:lvl5pPr marL="0" indent="1285829" defTabSz="412735">
              <a:lnSpc>
                <a:spcPct val="100000"/>
              </a:lnSpc>
              <a:spcBef>
                <a:spcPts val="0"/>
              </a:spcBef>
              <a:buSzTx/>
              <a:buNone/>
              <a:defRPr sz="2672" b="1"/>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54844" y="401836"/>
            <a:ext cx="10882313" cy="324182"/>
          </a:xfrm>
          <a:prstGeom prst="rect">
            <a:avLst/>
          </a:prstGeom>
        </p:spPr>
        <p:txBody>
          <a:bodyPr/>
          <a:lstStyle>
            <a:lvl1pPr marL="0" indent="0" defTabSz="396226">
              <a:lnSpc>
                <a:spcPct val="100000"/>
              </a:lnSpc>
              <a:spcBef>
                <a:spcPts val="0"/>
              </a:spcBef>
              <a:buSzTx/>
              <a:buNone/>
              <a:defRPr sz="1620" b="1"/>
            </a:lvl1pPr>
          </a:lstStyle>
          <a:p>
            <a:r>
              <a:t>Author and Date</a:t>
            </a:r>
          </a:p>
        </p:txBody>
      </p:sp>
      <p:sp>
        <p:nvSpPr>
          <p:cNvPr id="25" name="Slide Number"/>
          <p:cNvSpPr txBox="1">
            <a:spLocks noGrp="1"/>
          </p:cNvSpPr>
          <p:nvPr>
            <p:ph type="sldNum" sz="quarter" idx="2"/>
          </p:nvPr>
        </p:nvSpPr>
        <p:spPr>
          <a:xfrm>
            <a:off x="5953124" y="6441815"/>
            <a:ext cx="229230" cy="24327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1509963"/>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
          <p:cNvSpPr>
            <a:spLocks noGrp="1"/>
          </p:cNvSpPr>
          <p:nvPr>
            <p:ph type="pic" idx="21"/>
          </p:nvPr>
        </p:nvSpPr>
        <p:spPr>
          <a:xfrm>
            <a:off x="4986684" y="348257"/>
            <a:ext cx="7072313" cy="6173479"/>
          </a:xfrm>
          <a:prstGeom prst="rect">
            <a:avLst/>
          </a:prstGeom>
        </p:spPr>
        <p:txBody>
          <a:bodyPr lIns="91439" tIns="45719" rIns="91439" bIns="45719">
            <a:noAutofit/>
          </a:bodyPr>
          <a:lstStyle/>
          <a:p>
            <a:endParaRPr/>
          </a:p>
        </p:txBody>
      </p:sp>
      <p:sp>
        <p:nvSpPr>
          <p:cNvPr id="33" name="Body Level One…"/>
          <p:cNvSpPr txBox="1">
            <a:spLocks noGrp="1"/>
          </p:cNvSpPr>
          <p:nvPr>
            <p:ph type="body" sz="quarter" idx="1" hasCustomPrompt="1"/>
          </p:nvPr>
        </p:nvSpPr>
        <p:spPr>
          <a:xfrm>
            <a:off x="654844" y="3518297"/>
            <a:ext cx="4786313" cy="2843835"/>
          </a:xfrm>
          <a:prstGeom prst="rect">
            <a:avLst/>
          </a:prstGeom>
        </p:spPr>
        <p:txBody>
          <a:bodyPr/>
          <a:lstStyle>
            <a:lvl1pPr marL="0" indent="0" defTabSz="412735">
              <a:lnSpc>
                <a:spcPct val="100000"/>
              </a:lnSpc>
              <a:spcBef>
                <a:spcPts val="0"/>
              </a:spcBef>
              <a:buSzTx/>
              <a:buNone/>
              <a:defRPr sz="2672" b="1"/>
            </a:lvl1pPr>
            <a:lvl2pPr marL="0" indent="321457" defTabSz="412735">
              <a:lnSpc>
                <a:spcPct val="100000"/>
              </a:lnSpc>
              <a:spcBef>
                <a:spcPts val="0"/>
              </a:spcBef>
              <a:buSzTx/>
              <a:buNone/>
              <a:defRPr sz="2672" b="1"/>
            </a:lvl2pPr>
            <a:lvl3pPr marL="0" indent="642915" defTabSz="412735">
              <a:lnSpc>
                <a:spcPct val="100000"/>
              </a:lnSpc>
              <a:spcBef>
                <a:spcPts val="0"/>
              </a:spcBef>
              <a:buSzTx/>
              <a:buNone/>
              <a:defRPr sz="2672" b="1"/>
            </a:lvl3pPr>
            <a:lvl4pPr marL="0" indent="964372" defTabSz="412735">
              <a:lnSpc>
                <a:spcPct val="100000"/>
              </a:lnSpc>
              <a:spcBef>
                <a:spcPts val="0"/>
              </a:spcBef>
              <a:buSzTx/>
              <a:buNone/>
              <a:defRPr sz="2672" b="1"/>
            </a:lvl4pPr>
            <a:lvl5pPr marL="0" indent="1285829" defTabSz="412735">
              <a:lnSpc>
                <a:spcPct val="100000"/>
              </a:lnSpc>
              <a:spcBef>
                <a:spcPts val="0"/>
              </a:spcBef>
              <a:buSzTx/>
              <a:buNone/>
              <a:defRPr sz="2672" b="1"/>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654844" y="486938"/>
            <a:ext cx="4786313" cy="3084937"/>
          </a:xfrm>
          <a:prstGeom prst="rect">
            <a:avLst/>
          </a:prstGeom>
        </p:spPr>
        <p:txBody>
          <a:bodyPr anchor="b"/>
          <a:lstStyle/>
          <a:p>
            <a:r>
              <a:t>Slide 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776524"/>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0869583"/>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a:spLocks noGrp="1"/>
          </p:cNvSpPr>
          <p:nvPr>
            <p:ph type="pic" idx="21"/>
          </p:nvPr>
        </p:nvSpPr>
        <p:spPr>
          <a:xfrm>
            <a:off x="5786438" y="419696"/>
            <a:ext cx="6045398" cy="6045398"/>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654844" y="312539"/>
            <a:ext cx="4786313" cy="714375"/>
          </a:xfrm>
          <a:prstGeom prst="rect">
            <a:avLst/>
          </a:prstGeom>
        </p:spPr>
        <p:txBody>
          <a:bodyPr/>
          <a:lstStyle/>
          <a:p>
            <a:r>
              <a:t>Slide Title</a:t>
            </a:r>
          </a:p>
        </p:txBody>
      </p:sp>
      <p:sp>
        <p:nvSpPr>
          <p:cNvPr id="62" name="Slide Subtitle"/>
          <p:cNvSpPr txBox="1">
            <a:spLocks noGrp="1"/>
          </p:cNvSpPr>
          <p:nvPr>
            <p:ph type="body" sz="quarter" idx="22" hasCustomPrompt="1"/>
          </p:nvPr>
        </p:nvSpPr>
        <p:spPr>
          <a:xfrm>
            <a:off x="654844" y="993500"/>
            <a:ext cx="4786313" cy="472361"/>
          </a:xfrm>
          <a:prstGeom prst="rect">
            <a:avLst/>
          </a:prstGeom>
        </p:spPr>
        <p:txBody>
          <a:bodyPr/>
          <a:lstStyle>
            <a:lvl1pPr marL="0" indent="0" defTabSz="412735">
              <a:lnSpc>
                <a:spcPct val="100000"/>
              </a:lnSpc>
              <a:spcBef>
                <a:spcPts val="0"/>
              </a:spcBef>
              <a:buSzTx/>
              <a:buNone/>
              <a:defRPr sz="2672" b="1"/>
            </a:lvl1pPr>
          </a:lstStyle>
          <a:p>
            <a:r>
              <a:t>Slide Subtitle</a:t>
            </a:r>
          </a:p>
        </p:txBody>
      </p:sp>
      <p:sp>
        <p:nvSpPr>
          <p:cNvPr id="63" name="Body Level One…"/>
          <p:cNvSpPr txBox="1">
            <a:spLocks noGrp="1"/>
          </p:cNvSpPr>
          <p:nvPr>
            <p:ph type="body" sz="half" idx="1" hasCustomPrompt="1"/>
          </p:nvPr>
        </p:nvSpPr>
        <p:spPr>
          <a:xfrm>
            <a:off x="654844" y="2447013"/>
            <a:ext cx="4786313" cy="3932691"/>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7449267"/>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54844" y="2268141"/>
            <a:ext cx="10882313" cy="2321719"/>
          </a:xfrm>
          <a:prstGeom prst="rect">
            <a:avLst/>
          </a:prstGeom>
        </p:spPr>
        <p:txBody>
          <a:bodyPr anchor="ctr"/>
          <a:lstStyle>
            <a:lvl1pPr>
              <a:defRPr sz="5765" b="0" spc="-115">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7948922"/>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654844" y="993500"/>
            <a:ext cx="10882313" cy="472361"/>
          </a:xfrm>
          <a:prstGeom prst="rect">
            <a:avLst/>
          </a:prstGeom>
        </p:spPr>
        <p:txBody>
          <a:bodyPr/>
          <a:lstStyle>
            <a:lvl1pPr marL="0" indent="0" defTabSz="412735">
              <a:lnSpc>
                <a:spcPct val="100000"/>
              </a:lnSpc>
              <a:spcBef>
                <a:spcPts val="0"/>
              </a:spcBef>
              <a:buSzTx/>
              <a:buNone/>
              <a:defRPr sz="2672"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1980410"/>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54844" y="312539"/>
            <a:ext cx="10882313" cy="714375"/>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54844" y="991195"/>
            <a:ext cx="10882313" cy="472361"/>
          </a:xfrm>
          <a:prstGeom prst="rect">
            <a:avLst/>
          </a:prstGeom>
        </p:spPr>
        <p:txBody>
          <a:bodyPr/>
          <a:lstStyle>
            <a:lvl1pPr marL="0" indent="0" defTabSz="412735">
              <a:lnSpc>
                <a:spcPct val="100000"/>
              </a:lnSpc>
              <a:spcBef>
                <a:spcPts val="0"/>
              </a:spcBef>
              <a:buSzTx/>
              <a:buNone/>
              <a:defRPr sz="2672"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spcBef>
                <a:spcPts val="914"/>
              </a:spcBef>
              <a:buSzTx/>
              <a:buNone/>
              <a:defRPr sz="2672" spc="-27"/>
            </a:lvl1pPr>
            <a:lvl2pPr marL="0" indent="321457">
              <a:spcBef>
                <a:spcPts val="914"/>
              </a:spcBef>
              <a:buSzTx/>
              <a:buNone/>
              <a:defRPr sz="2672" spc="-27"/>
            </a:lvl2pPr>
            <a:lvl3pPr marL="0" indent="642915">
              <a:spcBef>
                <a:spcPts val="914"/>
              </a:spcBef>
              <a:buSzTx/>
              <a:buNone/>
              <a:defRPr sz="2672" spc="-27"/>
            </a:lvl3pPr>
            <a:lvl4pPr marL="0" indent="964372">
              <a:spcBef>
                <a:spcPts val="914"/>
              </a:spcBef>
              <a:buSzTx/>
              <a:buNone/>
              <a:defRPr sz="2672" spc="-27"/>
            </a:lvl4pPr>
            <a:lvl5pPr marL="0" indent="1285829">
              <a:spcBef>
                <a:spcPts val="914"/>
              </a:spcBef>
              <a:buSzTx/>
              <a:buNone/>
              <a:defRPr sz="2672" spc="-27"/>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720422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092A69-8C96-D340-94D9-6A8413F271C8}"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92969570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54844" y="2509242"/>
            <a:ext cx="10882313" cy="1840632"/>
          </a:xfrm>
          <a:prstGeom prst="rect">
            <a:avLst/>
          </a:prstGeom>
        </p:spPr>
        <p:txBody>
          <a:bodyPr anchor="ctr"/>
          <a:lstStyle>
            <a:lvl1pPr marL="0" indent="0" algn="ctr">
              <a:lnSpc>
                <a:spcPct val="80000"/>
              </a:lnSpc>
              <a:spcBef>
                <a:spcPts val="0"/>
              </a:spcBef>
              <a:buSzTx/>
              <a:buNone/>
              <a:defRPr sz="5765" spc="-115">
                <a:latin typeface="Helvetica Neue Medium"/>
                <a:ea typeface="Helvetica Neue Medium"/>
                <a:cs typeface="Helvetica Neue Medium"/>
                <a:sym typeface="Helvetica Neue Medium"/>
              </a:defRPr>
            </a:lvl1pPr>
            <a:lvl2pPr marL="0" indent="321457" algn="ctr">
              <a:lnSpc>
                <a:spcPct val="80000"/>
              </a:lnSpc>
              <a:spcBef>
                <a:spcPts val="0"/>
              </a:spcBef>
              <a:buSzTx/>
              <a:buNone/>
              <a:defRPr sz="5765" spc="-115">
                <a:latin typeface="Helvetica Neue Medium"/>
                <a:ea typeface="Helvetica Neue Medium"/>
                <a:cs typeface="Helvetica Neue Medium"/>
                <a:sym typeface="Helvetica Neue Medium"/>
              </a:defRPr>
            </a:lvl2pPr>
            <a:lvl3pPr marL="0" indent="642915" algn="ctr">
              <a:lnSpc>
                <a:spcPct val="80000"/>
              </a:lnSpc>
              <a:spcBef>
                <a:spcPts val="0"/>
              </a:spcBef>
              <a:buSzTx/>
              <a:buNone/>
              <a:defRPr sz="5765" spc="-115">
                <a:latin typeface="Helvetica Neue Medium"/>
                <a:ea typeface="Helvetica Neue Medium"/>
                <a:cs typeface="Helvetica Neue Medium"/>
                <a:sym typeface="Helvetica Neue Medium"/>
              </a:defRPr>
            </a:lvl3pPr>
            <a:lvl4pPr marL="0" indent="964372" algn="ctr">
              <a:lnSpc>
                <a:spcPct val="80000"/>
              </a:lnSpc>
              <a:spcBef>
                <a:spcPts val="0"/>
              </a:spcBef>
              <a:buSzTx/>
              <a:buNone/>
              <a:defRPr sz="5765" spc="-115">
                <a:latin typeface="Helvetica Neue Medium"/>
                <a:ea typeface="Helvetica Neue Medium"/>
                <a:cs typeface="Helvetica Neue Medium"/>
                <a:sym typeface="Helvetica Neue Medium"/>
              </a:defRPr>
            </a:lvl4pPr>
            <a:lvl5pPr marL="0" indent="1285829" algn="ctr">
              <a:lnSpc>
                <a:spcPct val="80000"/>
              </a:lnSpc>
              <a:spcBef>
                <a:spcPts val="0"/>
              </a:spcBef>
              <a:buSzTx/>
              <a:buNone/>
              <a:defRPr sz="5765" spc="-115">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432124"/>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54844" y="4366392"/>
            <a:ext cx="10882313" cy="472361"/>
          </a:xfrm>
          <a:prstGeom prst="rect">
            <a:avLst/>
          </a:prstGeom>
        </p:spPr>
        <p:txBody>
          <a:bodyPr/>
          <a:lstStyle>
            <a:lvl1pPr marL="0" indent="0" algn="ctr">
              <a:lnSpc>
                <a:spcPct val="100000"/>
              </a:lnSpc>
              <a:spcBef>
                <a:spcPts val="0"/>
              </a:spcBef>
              <a:buSzTx/>
              <a:buNone/>
              <a:defRPr sz="2672" b="1"/>
            </a:lvl1pPr>
          </a:lstStyle>
          <a:p>
            <a:r>
              <a:t>Fact information</a:t>
            </a:r>
          </a:p>
        </p:txBody>
      </p:sp>
      <p:sp>
        <p:nvSpPr>
          <p:cNvPr id="107" name="Body Level One…"/>
          <p:cNvSpPr txBox="1">
            <a:spLocks noGrp="1"/>
          </p:cNvSpPr>
          <p:nvPr>
            <p:ph type="body" idx="1" hasCustomPrompt="1"/>
          </p:nvPr>
        </p:nvSpPr>
        <p:spPr>
          <a:xfrm>
            <a:off x="654844" y="702468"/>
            <a:ext cx="10882313" cy="3663924"/>
          </a:xfrm>
          <a:prstGeom prst="rect">
            <a:avLst/>
          </a:prstGeom>
        </p:spPr>
        <p:txBody>
          <a:bodyPr anchor="b"/>
          <a:lstStyle>
            <a:lvl1pPr marL="0" indent="0" algn="ctr">
              <a:lnSpc>
                <a:spcPct val="80000"/>
              </a:lnSpc>
              <a:spcBef>
                <a:spcPts val="0"/>
              </a:spcBef>
              <a:buSzTx/>
              <a:buNone/>
              <a:defRPr sz="12375" b="1" spc="-124"/>
            </a:lvl1pPr>
            <a:lvl2pPr marL="0" indent="321457" algn="ctr">
              <a:lnSpc>
                <a:spcPct val="80000"/>
              </a:lnSpc>
              <a:spcBef>
                <a:spcPts val="0"/>
              </a:spcBef>
              <a:buSzTx/>
              <a:buNone/>
              <a:defRPr sz="12375" b="1" spc="-124"/>
            </a:lvl2pPr>
            <a:lvl3pPr marL="0" indent="642915" algn="ctr">
              <a:lnSpc>
                <a:spcPct val="80000"/>
              </a:lnSpc>
              <a:spcBef>
                <a:spcPts val="0"/>
              </a:spcBef>
              <a:buSzTx/>
              <a:buNone/>
              <a:defRPr sz="12375" b="1" spc="-124"/>
            </a:lvl3pPr>
            <a:lvl4pPr marL="0" indent="964372" algn="ctr">
              <a:lnSpc>
                <a:spcPct val="80000"/>
              </a:lnSpc>
              <a:spcBef>
                <a:spcPts val="0"/>
              </a:spcBef>
              <a:buSzTx/>
              <a:buNone/>
              <a:defRPr sz="12375" b="1" spc="-124"/>
            </a:lvl4pPr>
            <a:lvl5pPr marL="0" indent="1285829" algn="ctr">
              <a:lnSpc>
                <a:spcPct val="80000"/>
              </a:lnSpc>
              <a:spcBef>
                <a:spcPts val="0"/>
              </a:spcBef>
              <a:buSzTx/>
              <a:buNone/>
              <a:defRPr sz="12375" b="1" spc="-124"/>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5022047"/>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hasCustomPrompt="1"/>
          </p:nvPr>
        </p:nvSpPr>
        <p:spPr>
          <a:xfrm>
            <a:off x="690563" y="2616398"/>
            <a:ext cx="10810875" cy="1634133"/>
          </a:xfrm>
          <a:prstGeom prst="rect">
            <a:avLst/>
          </a:prstGeom>
        </p:spPr>
        <p:txBody>
          <a:bodyPr anchor="ctr"/>
          <a:lstStyle>
            <a:lvl1pPr marL="321457" indent="-241093">
              <a:spcBef>
                <a:spcPts val="0"/>
              </a:spcBef>
              <a:buSzTx/>
              <a:buNone/>
              <a:defRPr sz="4219" spc="-84">
                <a:latin typeface="Helvetica Neue Medium"/>
                <a:ea typeface="Helvetica Neue Medium"/>
                <a:cs typeface="Helvetica Neue Medium"/>
                <a:sym typeface="Helvetica Neue Medium"/>
              </a:defRPr>
            </a:lvl1pPr>
            <a:lvl2pPr marL="321457" indent="80364">
              <a:spcBef>
                <a:spcPts val="0"/>
              </a:spcBef>
              <a:buSzTx/>
              <a:buNone/>
              <a:defRPr sz="4219" spc="-84">
                <a:latin typeface="Helvetica Neue Medium"/>
                <a:ea typeface="Helvetica Neue Medium"/>
                <a:cs typeface="Helvetica Neue Medium"/>
                <a:sym typeface="Helvetica Neue Medium"/>
              </a:defRPr>
            </a:lvl2pPr>
            <a:lvl3pPr marL="321457" indent="401822">
              <a:spcBef>
                <a:spcPts val="0"/>
              </a:spcBef>
              <a:buSzTx/>
              <a:buNone/>
              <a:defRPr sz="4219" spc="-84">
                <a:latin typeface="Helvetica Neue Medium"/>
                <a:ea typeface="Helvetica Neue Medium"/>
                <a:cs typeface="Helvetica Neue Medium"/>
                <a:sym typeface="Helvetica Neue Medium"/>
              </a:defRPr>
            </a:lvl3pPr>
            <a:lvl4pPr marL="321457" indent="723279">
              <a:spcBef>
                <a:spcPts val="0"/>
              </a:spcBef>
              <a:buSzTx/>
              <a:buNone/>
              <a:defRPr sz="4219" spc="-84">
                <a:latin typeface="Helvetica Neue Medium"/>
                <a:ea typeface="Helvetica Neue Medium"/>
                <a:cs typeface="Helvetica Neue Medium"/>
                <a:sym typeface="Helvetica Neue Medium"/>
              </a:defRPr>
            </a:lvl4pPr>
            <a:lvl5pPr marL="321457" indent="1044736">
              <a:spcBef>
                <a:spcPts val="0"/>
              </a:spcBef>
              <a:buSzTx/>
              <a:buNone/>
              <a:defRPr sz="4219" spc="-84">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1143000" y="4518422"/>
            <a:ext cx="10358438" cy="324182"/>
          </a:xfrm>
          <a:prstGeom prst="rect">
            <a:avLst/>
          </a:prstGeom>
        </p:spPr>
        <p:txBody>
          <a:bodyPr/>
          <a:lstStyle>
            <a:lvl1pPr marL="0" indent="0" defTabSz="396226">
              <a:lnSpc>
                <a:spcPct val="100000"/>
              </a:lnSpc>
              <a:spcBef>
                <a:spcPts val="0"/>
              </a:spcBef>
              <a:buSzTx/>
              <a:buNone/>
              <a:defRPr sz="1620" b="1"/>
            </a:lvl1pPr>
          </a:lstStyle>
          <a:p>
            <a:r>
              <a:t>Attribution</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7303145"/>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a:spLocks noGrp="1"/>
          </p:cNvSpPr>
          <p:nvPr>
            <p:ph type="pic" idx="21"/>
          </p:nvPr>
        </p:nvSpPr>
        <p:spPr>
          <a:xfrm>
            <a:off x="-1952625" y="483439"/>
            <a:ext cx="10467366" cy="5887893"/>
          </a:xfrm>
          <a:prstGeom prst="rect">
            <a:avLst/>
          </a:prstGeom>
        </p:spPr>
        <p:txBody>
          <a:bodyPr lIns="91439" tIns="45719" rIns="91439" bIns="45719">
            <a:noAutofit/>
          </a:bodyPr>
          <a:lstStyle/>
          <a:p>
            <a:endParaRPr/>
          </a:p>
        </p:txBody>
      </p:sp>
      <p:sp>
        <p:nvSpPr>
          <p:cNvPr id="125" name="Bowl of salad with fried rice, boiled eggs, and chopsticks"/>
          <p:cNvSpPr>
            <a:spLocks noGrp="1"/>
          </p:cNvSpPr>
          <p:nvPr>
            <p:ph type="pic" sz="half" idx="22"/>
          </p:nvPr>
        </p:nvSpPr>
        <p:spPr>
          <a:xfrm>
            <a:off x="6185297" y="205383"/>
            <a:ext cx="5381625" cy="3228976"/>
          </a:xfrm>
          <a:prstGeom prst="rect">
            <a:avLst/>
          </a:prstGeom>
        </p:spPr>
        <p:txBody>
          <a:bodyPr lIns="91439" tIns="45719" rIns="91439" bIns="45719">
            <a:noAutofit/>
          </a:bodyPr>
          <a:lstStyle/>
          <a:p>
            <a:endParaRPr/>
          </a:p>
        </p:txBody>
      </p:sp>
      <p:sp>
        <p:nvSpPr>
          <p:cNvPr id="126" name="Bowl with salmon cakes, salad, and hummus"/>
          <p:cNvSpPr>
            <a:spLocks noGrp="1"/>
          </p:cNvSpPr>
          <p:nvPr>
            <p:ph type="pic" idx="23"/>
          </p:nvPr>
        </p:nvSpPr>
        <p:spPr>
          <a:xfrm>
            <a:off x="4673203" y="1933181"/>
            <a:ext cx="7441406" cy="6495664"/>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2327183"/>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952500" y="-741164"/>
            <a:ext cx="13525500" cy="81153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5956363" y="6441815"/>
            <a:ext cx="229230" cy="243272"/>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069772046"/>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8224183"/>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1190625" y="178594"/>
            <a:ext cx="9810750" cy="1714500"/>
          </a:xfrm>
          <a:prstGeom prst="rect">
            <a:avLst/>
          </a:prstGeom>
        </p:spPr>
        <p:txBody>
          <a:bodyPr anchor="ctr">
            <a:noAutofit/>
          </a:bodyPr>
          <a:lstStyle>
            <a:lvl1pPr algn="ctr" defTabSz="410751">
              <a:lnSpc>
                <a:spcPct val="100000"/>
              </a:lnSpc>
              <a:defRPr sz="5906" b="0" spc="0">
                <a:latin typeface="Gill Sans"/>
                <a:ea typeface="Gill Sans"/>
                <a:cs typeface="Gill Sans"/>
                <a:sym typeface="Gill Sans"/>
              </a:defRPr>
            </a:lvl1pPr>
          </a:lstStyle>
          <a:p>
            <a:r>
              <a:t>Title Text</a:t>
            </a:r>
          </a:p>
        </p:txBody>
      </p:sp>
      <p:sp>
        <p:nvSpPr>
          <p:cNvPr id="150" name="Body Level One…"/>
          <p:cNvSpPr txBox="1">
            <a:spLocks noGrp="1"/>
          </p:cNvSpPr>
          <p:nvPr>
            <p:ph type="body" idx="1"/>
          </p:nvPr>
        </p:nvSpPr>
        <p:spPr>
          <a:xfrm>
            <a:off x="1190625" y="1946672"/>
            <a:ext cx="9810750" cy="4018359"/>
          </a:xfrm>
          <a:prstGeom prst="rect">
            <a:avLst/>
          </a:prstGeom>
        </p:spPr>
        <p:txBody>
          <a:bodyPr anchor="ctr">
            <a:noAutofit/>
          </a:bodyPr>
          <a:lstStyle>
            <a:lvl1pPr marL="625056" indent="-401822" defTabSz="410751">
              <a:lnSpc>
                <a:spcPct val="100000"/>
              </a:lnSpc>
              <a:spcBef>
                <a:spcPts val="1687"/>
              </a:spcBef>
              <a:buSzPct val="171000"/>
              <a:defRPr sz="2953">
                <a:latin typeface="Gill Sans"/>
                <a:ea typeface="Gill Sans"/>
                <a:cs typeface="Gill Sans"/>
                <a:sym typeface="Gill Sans"/>
              </a:defRPr>
            </a:lvl1pPr>
            <a:lvl2pPr marL="937584" indent="-401822" defTabSz="410751">
              <a:lnSpc>
                <a:spcPct val="100000"/>
              </a:lnSpc>
              <a:spcBef>
                <a:spcPts val="1687"/>
              </a:spcBef>
              <a:buSzPct val="171000"/>
              <a:defRPr sz="2953">
                <a:latin typeface="Gill Sans"/>
                <a:ea typeface="Gill Sans"/>
                <a:cs typeface="Gill Sans"/>
                <a:sym typeface="Gill Sans"/>
              </a:defRPr>
            </a:lvl2pPr>
            <a:lvl3pPr marL="1250112" indent="-401822" defTabSz="410751">
              <a:lnSpc>
                <a:spcPct val="100000"/>
              </a:lnSpc>
              <a:spcBef>
                <a:spcPts val="1687"/>
              </a:spcBef>
              <a:buSzPct val="171000"/>
              <a:defRPr sz="2953">
                <a:latin typeface="Gill Sans"/>
                <a:ea typeface="Gill Sans"/>
                <a:cs typeface="Gill Sans"/>
                <a:sym typeface="Gill Sans"/>
              </a:defRPr>
            </a:lvl3pPr>
            <a:lvl4pPr marL="1562640" indent="-401822" defTabSz="410751">
              <a:lnSpc>
                <a:spcPct val="100000"/>
              </a:lnSpc>
              <a:spcBef>
                <a:spcPts val="1687"/>
              </a:spcBef>
              <a:buSzPct val="171000"/>
              <a:defRPr sz="2953">
                <a:latin typeface="Gill Sans"/>
                <a:ea typeface="Gill Sans"/>
                <a:cs typeface="Gill Sans"/>
                <a:sym typeface="Gill Sans"/>
              </a:defRPr>
            </a:lvl4pPr>
            <a:lvl5pPr marL="1875168" indent="-401822" defTabSz="410751">
              <a:lnSpc>
                <a:spcPct val="100000"/>
              </a:lnSpc>
              <a:spcBef>
                <a:spcPts val="1687"/>
              </a:spcBef>
              <a:buSzPct val="171000"/>
              <a:defRPr sz="2953">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5929312" y="6509742"/>
            <a:ext cx="299762" cy="297389"/>
          </a:xfrm>
          <a:prstGeom prst="rect">
            <a:avLst/>
          </a:prstGeom>
        </p:spPr>
        <p:txBody>
          <a:bodyPr anchor="t"/>
          <a:lstStyle>
            <a:lvl1pPr>
              <a:defRPr sz="1266">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4128817757"/>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C7CFFD-33E4-FA4A-B4CB-22623173FC1E}" type="slidenum">
              <a:rPr lang="en-US" altLang="en-US" smtClean="0"/>
              <a:pPr/>
              <a:t>‹#›</a:t>
            </a:fld>
            <a:endParaRPr lang="en-US" altLang="en-US"/>
          </a:p>
        </p:txBody>
      </p:sp>
    </p:spTree>
    <p:extLst>
      <p:ext uri="{BB962C8B-B14F-4D97-AF65-F5344CB8AC3E}">
        <p14:creationId xmlns:p14="http://schemas.microsoft.com/office/powerpoint/2010/main" val="323085176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00C466-CEBB-C34A-814D-6CB901E6034B}" type="slidenum">
              <a:rPr lang="en-US" altLang="en-US" smtClean="0"/>
              <a:pPr/>
              <a:t>‹#›</a:t>
            </a:fld>
            <a:endParaRPr lang="en-US" altLang="en-US"/>
          </a:p>
        </p:txBody>
      </p:sp>
    </p:spTree>
    <p:extLst>
      <p:ext uri="{BB962C8B-B14F-4D97-AF65-F5344CB8AC3E}">
        <p14:creationId xmlns:p14="http://schemas.microsoft.com/office/powerpoint/2010/main" val="381214567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6D178C-7D19-E846-B38A-C24739AD7296}" type="slidenum">
              <a:rPr lang="en-US" altLang="en-US" smtClean="0"/>
              <a:pPr/>
              <a:t>‹#›</a:t>
            </a:fld>
            <a:endParaRPr lang="en-US" altLang="en-US"/>
          </a:p>
        </p:txBody>
      </p:sp>
    </p:spTree>
    <p:extLst>
      <p:ext uri="{BB962C8B-B14F-4D97-AF65-F5344CB8AC3E}">
        <p14:creationId xmlns:p14="http://schemas.microsoft.com/office/powerpoint/2010/main" val="933037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2A7063-D547-3248-8970-5C1DD2EE3A31}"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9509315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CCE42A-D44E-4E40-8CC2-3D0C4E6AB05B}" type="slidenum">
              <a:rPr lang="en-US" altLang="en-US" smtClean="0"/>
              <a:pPr/>
              <a:t>‹#›</a:t>
            </a:fld>
            <a:endParaRPr lang="en-US" altLang="en-US"/>
          </a:p>
        </p:txBody>
      </p:sp>
    </p:spTree>
    <p:extLst>
      <p:ext uri="{BB962C8B-B14F-4D97-AF65-F5344CB8AC3E}">
        <p14:creationId xmlns:p14="http://schemas.microsoft.com/office/powerpoint/2010/main" val="188880475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C86F3B-BD89-F249-A9E8-C24EB9946C1B}" type="slidenum">
              <a:rPr lang="en-US" altLang="en-US" smtClean="0"/>
              <a:pPr/>
              <a:t>‹#›</a:t>
            </a:fld>
            <a:endParaRPr lang="en-US" altLang="en-US"/>
          </a:p>
        </p:txBody>
      </p:sp>
    </p:spTree>
    <p:extLst>
      <p:ext uri="{BB962C8B-B14F-4D97-AF65-F5344CB8AC3E}">
        <p14:creationId xmlns:p14="http://schemas.microsoft.com/office/powerpoint/2010/main" val="268085135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19CD1A-83CD-BE4D-966F-589EB5CC56F1}" type="slidenum">
              <a:rPr lang="en-US" altLang="en-US" smtClean="0"/>
              <a:pPr/>
              <a:t>‹#›</a:t>
            </a:fld>
            <a:endParaRPr lang="en-US" altLang="en-US"/>
          </a:p>
        </p:txBody>
      </p:sp>
    </p:spTree>
    <p:extLst>
      <p:ext uri="{BB962C8B-B14F-4D97-AF65-F5344CB8AC3E}">
        <p14:creationId xmlns:p14="http://schemas.microsoft.com/office/powerpoint/2010/main" val="348933733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791C261-6E84-E64A-82F1-8636FC7037CD}" type="slidenum">
              <a:rPr lang="en-US" altLang="en-US" smtClean="0"/>
              <a:pPr/>
              <a:t>‹#›</a:t>
            </a:fld>
            <a:endParaRPr lang="en-US" altLang="en-US"/>
          </a:p>
        </p:txBody>
      </p:sp>
    </p:spTree>
    <p:extLst>
      <p:ext uri="{BB962C8B-B14F-4D97-AF65-F5344CB8AC3E}">
        <p14:creationId xmlns:p14="http://schemas.microsoft.com/office/powerpoint/2010/main" val="333285232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61F6F0-45FD-8848-8554-2028EE3E059E}" type="slidenum">
              <a:rPr lang="en-US" altLang="en-US" smtClean="0"/>
              <a:pPr/>
              <a:t>‹#›</a:t>
            </a:fld>
            <a:endParaRPr lang="en-US" altLang="en-US"/>
          </a:p>
        </p:txBody>
      </p:sp>
    </p:spTree>
    <p:extLst>
      <p:ext uri="{BB962C8B-B14F-4D97-AF65-F5344CB8AC3E}">
        <p14:creationId xmlns:p14="http://schemas.microsoft.com/office/powerpoint/2010/main" val="53281270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1B29DE-00EE-EA40-8D96-71B564C8216D}" type="slidenum">
              <a:rPr lang="en-US" altLang="en-US" smtClean="0"/>
              <a:pPr/>
              <a:t>‹#›</a:t>
            </a:fld>
            <a:endParaRPr lang="en-US" altLang="en-US"/>
          </a:p>
        </p:txBody>
      </p:sp>
    </p:spTree>
    <p:extLst>
      <p:ext uri="{BB962C8B-B14F-4D97-AF65-F5344CB8AC3E}">
        <p14:creationId xmlns:p14="http://schemas.microsoft.com/office/powerpoint/2010/main" val="2391635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10CB48-B99A-AD40-A73D-E1E7E7CC6814}" type="slidenum">
              <a:rPr lang="en-US" altLang="en-US" smtClean="0"/>
              <a:pPr/>
              <a:t>‹#›</a:t>
            </a:fld>
            <a:endParaRPr lang="en-US" altLang="en-US"/>
          </a:p>
        </p:txBody>
      </p:sp>
    </p:spTree>
    <p:extLst>
      <p:ext uri="{BB962C8B-B14F-4D97-AF65-F5344CB8AC3E}">
        <p14:creationId xmlns:p14="http://schemas.microsoft.com/office/powerpoint/2010/main" val="252022456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B42AF1-DA60-594A-8D72-68ACA72EEE49}" type="slidenum">
              <a:rPr lang="en-US" altLang="en-US" smtClean="0"/>
              <a:pPr/>
              <a:t>‹#›</a:t>
            </a:fld>
            <a:endParaRPr lang="en-US" altLang="en-US"/>
          </a:p>
        </p:txBody>
      </p:sp>
    </p:spTree>
    <p:extLst>
      <p:ext uri="{BB962C8B-B14F-4D97-AF65-F5344CB8AC3E}">
        <p14:creationId xmlns:p14="http://schemas.microsoft.com/office/powerpoint/2010/main" val="377843913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EA7F-7A1D-5D94-B792-CAA28A80F8AC}"/>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DE53E309-7466-96DB-6388-DCDE8F2A9DB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306A826-B5BF-53C5-195F-E41DE0960D60}"/>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58C632DF-AF8D-4471-D051-468B6898A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6D807-D843-9A62-36C4-83E60D65CD79}"/>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403092695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62E3-6D53-7163-B0C5-B54B5E397B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5B4841-A56F-957A-0AD3-457D211B4D2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DDD9A9-F8BF-62B8-CF7B-3FDF38A65B50}"/>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9B21784A-A172-9803-4D93-E0243C0E7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0CFA1-760B-078A-AA9D-25AC61004047}"/>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2553144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B4455F-92EC-2C4B-B06F-D3977D824A7C}"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2102634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EEF6-FBDB-72ED-671B-75480EE84079}"/>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FC7E065-452D-93C6-41CB-9139AF6198A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A6AFCDB-2F7B-D933-5D21-C9D734EE3E91}"/>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2EB085A1-FA68-72E8-14CA-63096EAA5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A9CA3-6F4B-8218-54A2-0C68F45C0A65}"/>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181497087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B949-8BC0-4C9C-4844-1C6596CFA15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DB53136-43C9-B4C1-0177-34AC32D4E9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A6A0B0A-8E9C-BF23-B1E0-D1089283D9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D780A56-E3EC-D02B-7D83-0D3D896C0CDC}"/>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6" name="Footer Placeholder 5">
            <a:extLst>
              <a:ext uri="{FF2B5EF4-FFF2-40B4-BE49-F238E27FC236}">
                <a16:creationId xmlns:a16="http://schemas.microsoft.com/office/drawing/2014/main" id="{3E03368D-92E6-A946-9F5C-3F2F20AAD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1A4CD-57F9-30B4-31CC-7F77AB02CF50}"/>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165621635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6CC6-9FCF-E0C6-E7C0-71B697A0CBAD}"/>
              </a:ext>
            </a:extLst>
          </p:cNvPr>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17474C-3067-0802-D367-781782C7ACA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0BC367A4-F385-29DF-D2D8-7C365BAA5EBE}"/>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43B4C2-6B5A-2F9E-0E3E-B8801E1E1A3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EA167656-0BE0-7F60-86F9-A2F33CB8D2EF}"/>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CBB377-E784-0CA2-BF88-4A4BECA540C4}"/>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8" name="Footer Placeholder 7">
            <a:extLst>
              <a:ext uri="{FF2B5EF4-FFF2-40B4-BE49-F238E27FC236}">
                <a16:creationId xmlns:a16="http://schemas.microsoft.com/office/drawing/2014/main" id="{6AD88EBB-D628-D8E2-1CA5-92B193009B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E9D1D4-5D82-1CEF-CB3E-7C62F56BB051}"/>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70184105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BBDA2-4AA6-7A1C-5FB6-003FFE5DA9C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920BF1E-C2F3-1CFC-7CF1-79BE09946821}"/>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4" name="Footer Placeholder 3">
            <a:extLst>
              <a:ext uri="{FF2B5EF4-FFF2-40B4-BE49-F238E27FC236}">
                <a16:creationId xmlns:a16="http://schemas.microsoft.com/office/drawing/2014/main" id="{316325DC-4A96-5C60-AB9A-328163E33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81BEDF-53C9-A56D-9AD0-83F4BF77F6B1}"/>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78785790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D6CA5F-9248-3280-3273-75AEFEC50BBD}"/>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3" name="Footer Placeholder 2">
            <a:extLst>
              <a:ext uri="{FF2B5EF4-FFF2-40B4-BE49-F238E27FC236}">
                <a16:creationId xmlns:a16="http://schemas.microsoft.com/office/drawing/2014/main" id="{EC04D7CA-055B-0390-89AD-7ED9B68FDE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BD34-0E34-8400-5E0C-1FA5B00D867B}"/>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375281266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F578-72FE-9071-D8DF-2B211B2FF4F6}"/>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CF64F4-0031-BD4F-2310-7111B6294CF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C0F340F-F63C-C126-344A-0B2C3AB5141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F669B48-39BE-00D1-08D9-22F61EAD989D}"/>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6" name="Footer Placeholder 5">
            <a:extLst>
              <a:ext uri="{FF2B5EF4-FFF2-40B4-BE49-F238E27FC236}">
                <a16:creationId xmlns:a16="http://schemas.microsoft.com/office/drawing/2014/main" id="{D2A9F2DF-B715-1FFE-0BEF-15DF25517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50EE8-59E5-032D-911D-D011A374F273}"/>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98946108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CBDE-ED94-6D9C-F7D1-42F0B16CC12A}"/>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5AF5AB1-06A5-F993-57CB-729175658DF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EA9FBE1-FCCB-4D35-4D2D-06E59BFAA8E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D553720-DFB8-0229-1C30-4645ABC1C3BB}"/>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6" name="Footer Placeholder 5">
            <a:extLst>
              <a:ext uri="{FF2B5EF4-FFF2-40B4-BE49-F238E27FC236}">
                <a16:creationId xmlns:a16="http://schemas.microsoft.com/office/drawing/2014/main" id="{26B2F5CC-F350-E401-49E9-7288FDD15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9BF5-7ACD-62C1-9952-FE11037854C6}"/>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350891358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B42B-152A-005B-16AA-848EAA85B62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68939E-40FB-E05F-DD42-D95BF6F8BB6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DD4FE8-58B7-A84B-DCFB-DA55849E9619}"/>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D9CD3ECE-0B82-B75D-ADFE-AC498011F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079713-1C95-1C30-6270-7B0BA1021518}"/>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251303641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A10C14-DFA5-980E-CAA9-12424296ED93}"/>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8ECC63-5492-C3C7-9D39-B66B7B26B23A}"/>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9FF9ED-ADA1-3865-F9A0-4FAFE5557DE1}"/>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87487BDC-DCD4-7CD7-9518-0007D284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01A7F-6A5D-D133-F4E1-F365B2134175}"/>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265206445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D17B-7C49-CCDA-277A-DE9A6292480B}"/>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51E5F60F-147E-6143-03C0-61CBE389DBB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D5531DA0-1FE2-18AF-FC7D-2195903CEFCF}"/>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5" name="Footer Placeholder 4">
            <a:extLst>
              <a:ext uri="{FF2B5EF4-FFF2-40B4-BE49-F238E27FC236}">
                <a16:creationId xmlns:a16="http://schemas.microsoft.com/office/drawing/2014/main" id="{95710B61-CBEA-1992-01EC-6DF06F7AF51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49729D4-F025-7018-7FF3-243955B25B26}"/>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503396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C5C5B4-D5C9-5244-BD3B-082C768B8EE5}"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0876432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13FC-9495-4521-00B7-F9791B38D71E}"/>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EAFDCF71-67DB-4715-C770-7466139392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F7B29C7-6617-7637-5F9C-7259A92CE55C}"/>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5" name="Footer Placeholder 4">
            <a:extLst>
              <a:ext uri="{FF2B5EF4-FFF2-40B4-BE49-F238E27FC236}">
                <a16:creationId xmlns:a16="http://schemas.microsoft.com/office/drawing/2014/main" id="{70256B2C-F9D1-52A5-1FDD-314E6A12E6D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A62545E-17F7-3F07-D7CD-DE6EFD73459F}"/>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370528708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A835-424A-FCA7-0573-8EBA78027551}"/>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A7661BD6-84A5-6087-284A-9CF34DE1D83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EFD435-7414-A071-3061-C22B06FEF43E}"/>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5" name="Footer Placeholder 4">
            <a:extLst>
              <a:ext uri="{FF2B5EF4-FFF2-40B4-BE49-F238E27FC236}">
                <a16:creationId xmlns:a16="http://schemas.microsoft.com/office/drawing/2014/main" id="{4C3CCB8D-3421-B267-7B92-1A35ACB5CD14}"/>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AA31D6D-6B1A-5FCA-D714-17FEC53256B7}"/>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131425914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B8C4-F7E5-B371-0C76-44AD5DC2014C}"/>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0425B462-BA22-CA7D-E921-65FFA075444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EB888BB3-6260-2B3E-5913-4C43297BDBA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462ABAA2-492F-6AC0-860C-F9F3D84C7D54}"/>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6" name="Footer Placeholder 5">
            <a:extLst>
              <a:ext uri="{FF2B5EF4-FFF2-40B4-BE49-F238E27FC236}">
                <a16:creationId xmlns:a16="http://schemas.microsoft.com/office/drawing/2014/main" id="{C469365C-0A5C-B3B1-FDE8-0CC149CA71E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1C998947-505F-F95F-26B1-F0403216F11C}"/>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59577925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DA9CD-0252-876E-F9B4-0DA2D6276829}"/>
              </a:ext>
            </a:extLst>
          </p:cNvPr>
          <p:cNvSpPr>
            <a:spLocks noGrp="1"/>
          </p:cNvSpPr>
          <p:nvPr>
            <p:ph type="title"/>
          </p:nvPr>
        </p:nvSpPr>
        <p:spPr>
          <a:xfrm>
            <a:off x="839788" y="365126"/>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AA0C34F8-7A57-392B-B592-6C873149226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FEFB3DF1-8591-6417-FD0B-22B4A3CCF302}"/>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82C84160-41DA-81EF-A1C8-A07E3AEE4DDA}"/>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E6036B2-0DB4-BC42-CA8F-327B013E6B12}"/>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01D8FBBB-4DA3-DA8E-794E-24B206D99C30}"/>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8" name="Footer Placeholder 7">
            <a:extLst>
              <a:ext uri="{FF2B5EF4-FFF2-40B4-BE49-F238E27FC236}">
                <a16:creationId xmlns:a16="http://schemas.microsoft.com/office/drawing/2014/main" id="{404CDFEC-A53F-3FFC-4054-971AA532C56B}"/>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644816D5-9821-5924-EE35-E34274CE8B6F}"/>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296088040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8E34-FF16-0C16-C604-8B56395050B3}"/>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0989E906-82A0-F24D-EEC1-737CF2DA893D}"/>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4" name="Footer Placeholder 3">
            <a:extLst>
              <a:ext uri="{FF2B5EF4-FFF2-40B4-BE49-F238E27FC236}">
                <a16:creationId xmlns:a16="http://schemas.microsoft.com/office/drawing/2014/main" id="{7C34DC34-11B7-8F32-1951-ECCD37BAF87D}"/>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2C3DFFDD-EDD4-A98B-AE76-FA981132B52E}"/>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122775132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9B3618-F2E4-CD25-7DB5-ABADAE86312F}"/>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3" name="Footer Placeholder 2">
            <a:extLst>
              <a:ext uri="{FF2B5EF4-FFF2-40B4-BE49-F238E27FC236}">
                <a16:creationId xmlns:a16="http://schemas.microsoft.com/office/drawing/2014/main" id="{E46BEF5F-0833-5C6A-3D20-5F5C9DDB1BF1}"/>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8A35F71D-645D-5A97-42D1-20C5BA3237F7}"/>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318956199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3A6E-276B-E69C-4367-B87C03CE711F}"/>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56AF520F-BFF5-103D-E145-E1C854F5B8CF}"/>
              </a:ext>
            </a:extLst>
          </p:cNvPr>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7059B8C1-E7BD-1020-4D27-B107D2E1EDF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E37A571-1F2B-8481-38E0-33A686438B3B}"/>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6" name="Footer Placeholder 5">
            <a:extLst>
              <a:ext uri="{FF2B5EF4-FFF2-40B4-BE49-F238E27FC236}">
                <a16:creationId xmlns:a16="http://schemas.microsoft.com/office/drawing/2014/main" id="{A3D7B685-64FB-5C8F-FF58-4906F71D227B}"/>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9F2A188-5E52-F05A-66A1-CDB08CC67EE5}"/>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165550911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4EEB-BCCA-6BC9-1135-38C35E990A3A}"/>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2F7B3A7-A4C3-9556-6034-6A0AE39D3549}"/>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H"/>
          </a:p>
        </p:txBody>
      </p:sp>
      <p:sp>
        <p:nvSpPr>
          <p:cNvPr id="4" name="Text Placeholder 3">
            <a:extLst>
              <a:ext uri="{FF2B5EF4-FFF2-40B4-BE49-F238E27FC236}">
                <a16:creationId xmlns:a16="http://schemas.microsoft.com/office/drawing/2014/main" id="{0C206B96-49AA-511C-4DBC-14A3DF2E569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C0C1641-6A3F-5551-E4BA-399F8BEFCD8F}"/>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6" name="Footer Placeholder 5">
            <a:extLst>
              <a:ext uri="{FF2B5EF4-FFF2-40B4-BE49-F238E27FC236}">
                <a16:creationId xmlns:a16="http://schemas.microsoft.com/office/drawing/2014/main" id="{A1EC6827-0CAC-FDE1-0409-4EA81C1C9CB8}"/>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27FF8B35-62A6-E9BE-6005-CC392381603C}"/>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163425990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A459-2E60-6C00-2A6D-D4D8B3FD684C}"/>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BA649956-A8D1-B0B5-569F-9BCA82D26D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6B8940C-0768-DE6A-53ED-F4BC82D93405}"/>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5" name="Footer Placeholder 4">
            <a:extLst>
              <a:ext uri="{FF2B5EF4-FFF2-40B4-BE49-F238E27FC236}">
                <a16:creationId xmlns:a16="http://schemas.microsoft.com/office/drawing/2014/main" id="{FE0B36B3-9930-75B1-38B0-FE2BB8747BF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49D25BD-5969-6F50-0ECD-D1B121613A25}"/>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394887588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FBE0AD-71B6-72C3-A5D4-2FDE649F99A4}"/>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1AF58EE1-C0AC-9A9C-5821-FDFDA9156302}"/>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8C17835-B052-5D84-F0BC-14652004A486}"/>
              </a:ext>
            </a:extLst>
          </p:cNvPr>
          <p:cNvSpPr>
            <a:spLocks noGrp="1"/>
          </p:cNvSpPr>
          <p:nvPr>
            <p:ph type="dt" sz="half" idx="10"/>
          </p:nvPr>
        </p:nvSpPr>
        <p:spPr/>
        <p:txBody>
          <a:bodyPr/>
          <a:lstStyle/>
          <a:p>
            <a:fld id="{889E47F2-3EBD-D741-9EE5-1759FE14994C}" type="datetimeFigureOut">
              <a:rPr lang="en-CH" smtClean="0"/>
              <a:t>12/09/2024</a:t>
            </a:fld>
            <a:endParaRPr lang="en-CH"/>
          </a:p>
        </p:txBody>
      </p:sp>
      <p:sp>
        <p:nvSpPr>
          <p:cNvPr id="5" name="Footer Placeholder 4">
            <a:extLst>
              <a:ext uri="{FF2B5EF4-FFF2-40B4-BE49-F238E27FC236}">
                <a16:creationId xmlns:a16="http://schemas.microsoft.com/office/drawing/2014/main" id="{FB12F4A4-7792-59E9-C60D-BFFC6465324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B9EA517-2AE9-19F2-65A4-4E50C22D0596}"/>
              </a:ext>
            </a:extLst>
          </p:cNvPr>
          <p:cNvSpPr>
            <a:spLocks noGrp="1"/>
          </p:cNvSpPr>
          <p:nvPr>
            <p:ph type="sldNum" sz="quarter" idx="12"/>
          </p:nvPr>
        </p:nvSpPr>
        <p:spPr/>
        <p:txBody>
          <a:bodyPr/>
          <a:lstStyle/>
          <a:p>
            <a:fld id="{E50F2CA9-916C-6847-B338-ACD16D0F13B0}" type="slidenum">
              <a:rPr lang="en-CH" smtClean="0"/>
              <a:t>‹#›</a:t>
            </a:fld>
            <a:endParaRPr lang="en-CH"/>
          </a:p>
        </p:txBody>
      </p:sp>
    </p:spTree>
    <p:extLst>
      <p:ext uri="{BB962C8B-B14F-4D97-AF65-F5344CB8AC3E}">
        <p14:creationId xmlns:p14="http://schemas.microsoft.com/office/powerpoint/2010/main" val="23544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9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3B8ED51A-8998-495F-82DA-BCC6581BDF8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8917719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288135932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349449923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426634879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147274262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9"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1"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14174069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302217834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35239922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277000137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24318887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3750391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521594B1-816A-4C72-80BF-9EC73088D4C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3381219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C2176F-4D24-5D4A-A39B-0BEE6C051B1A}" type="datetimeFigureOut">
              <a:rPr kumimoji="1" lang="zh-TW" altLang="en-US" smtClean="0"/>
              <a:t>2024/12/9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12912023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0400" y="157522"/>
            <a:ext cx="10871200" cy="1470025"/>
          </a:xfrm>
        </p:spPr>
        <p:txBody>
          <a:bodyPr>
            <a:normAutofit/>
          </a:bodyPr>
          <a:lstStyle>
            <a:lvl1pPr>
              <a:defRPr sz="3600" b="0">
                <a:solidFill>
                  <a:srgbClr val="7E0604"/>
                </a:solidFill>
                <a:latin typeface="+mj-lt"/>
                <a:cs typeface="Comic Sans MS"/>
              </a:defRPr>
            </a:lvl1pPr>
          </a:lstStyle>
          <a:p>
            <a:r>
              <a:rPr lang="en-US" dirty="0"/>
              <a:t>Click to edit Master title style</a:t>
            </a:r>
          </a:p>
        </p:txBody>
      </p:sp>
      <p:sp>
        <p:nvSpPr>
          <p:cNvPr id="7" name="AutoShape 7"/>
          <p:cNvSpPr>
            <a:spLocks noChangeArrowheads="1"/>
          </p:cNvSpPr>
          <p:nvPr userDrawn="1"/>
        </p:nvSpPr>
        <p:spPr bwMode="auto">
          <a:xfrm>
            <a:off x="914400" y="1701801"/>
            <a:ext cx="10363200" cy="109537"/>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rgbClr val="7E0604"/>
          </a:solidFill>
          <a:ln w="9525">
            <a:solidFill>
              <a:srgbClr val="7E0604"/>
            </a:solidFill>
            <a:round/>
            <a:headEnd/>
            <a:tailEnd/>
          </a:ln>
        </p:spPr>
        <p:txBody>
          <a:bodyPr>
            <a:prstTxWarp prst="textNoShape">
              <a:avLst/>
            </a:prstTxWarp>
          </a:bodyPr>
          <a:lstStyle/>
          <a:p>
            <a:endParaRPr kumimoji="0" lang="en-US" sz="1800" b="0">
              <a:latin typeface="Times New Roman" pitchFamily="-65" charset="0"/>
            </a:endParaRPr>
          </a:p>
        </p:txBody>
      </p:sp>
      <p:pic>
        <p:nvPicPr>
          <p:cNvPr id="3" name="Picture 2" descr="National Cheng Kung University - NCKU">
            <a:extLst>
              <a:ext uri="{FF2B5EF4-FFF2-40B4-BE49-F238E27FC236}">
                <a16:creationId xmlns:a16="http://schemas.microsoft.com/office/drawing/2014/main" id="{DCD27316-0883-3B28-3D56-C55324F2C415}"/>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7735" y="5715001"/>
            <a:ext cx="1097280" cy="109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9352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EA7F-7A1D-5D94-B792-CAA28A80F8AC}"/>
              </a:ext>
            </a:extLst>
          </p:cNvPr>
          <p:cNvSpPr>
            <a:spLocks noGrp="1"/>
          </p:cNvSpPr>
          <p:nvPr>
            <p:ph type="ctrTitle"/>
          </p:nvPr>
        </p:nvSpPr>
        <p:spPr>
          <a:xfrm>
            <a:off x="1524000" y="1122363"/>
            <a:ext cx="9144000" cy="2387600"/>
          </a:xfrm>
        </p:spPr>
        <p:txBody>
          <a:bodyPr anchor="b"/>
          <a:lstStyle>
            <a:lvl1pPr algn="ctr">
              <a:defRPr sz="3375"/>
            </a:lvl1pPr>
          </a:lstStyle>
          <a:p>
            <a:r>
              <a:rPr lang="en-GB"/>
              <a:t>Click to edit Master title style</a:t>
            </a:r>
            <a:endParaRPr lang="en-US"/>
          </a:p>
        </p:txBody>
      </p:sp>
      <p:sp>
        <p:nvSpPr>
          <p:cNvPr id="3" name="Subtitle 2">
            <a:extLst>
              <a:ext uri="{FF2B5EF4-FFF2-40B4-BE49-F238E27FC236}">
                <a16:creationId xmlns:a16="http://schemas.microsoft.com/office/drawing/2014/main" id="{DE53E309-7466-96DB-6388-DCDE8F2A9DB6}"/>
              </a:ext>
            </a:extLst>
          </p:cNvPr>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306A826-B5BF-53C5-195F-E41DE0960D60}"/>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58C632DF-AF8D-4471-D051-468B6898A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6D807-D843-9A62-36C4-83E60D65CD79}"/>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53655524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62E3-6D53-7163-B0C5-B54B5E397B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5B4841-A56F-957A-0AD3-457D211B4D2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DDD9A9-F8BF-62B8-CF7B-3FDF38A65B50}"/>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9B21784A-A172-9803-4D93-E0243C0E7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0CFA1-760B-078A-AA9D-25AC61004047}"/>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312489788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EEF6-FBDB-72ED-671B-75480EE84079}"/>
              </a:ext>
            </a:extLst>
          </p:cNvPr>
          <p:cNvSpPr>
            <a:spLocks noGrp="1"/>
          </p:cNvSpPr>
          <p:nvPr>
            <p:ph type="title"/>
          </p:nvPr>
        </p:nvSpPr>
        <p:spPr>
          <a:xfrm>
            <a:off x="831851" y="1709742"/>
            <a:ext cx="10515600" cy="2852737"/>
          </a:xfrm>
        </p:spPr>
        <p:txBody>
          <a:bodyPr anchor="b"/>
          <a:lstStyle>
            <a:lvl1pPr>
              <a:defRPr sz="3375"/>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FC7E065-452D-93C6-41CB-9139AF6198AB}"/>
              </a:ext>
            </a:extLst>
          </p:cNvPr>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A6AFCDB-2F7B-D933-5D21-C9D734EE3E91}"/>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2EB085A1-FA68-72E8-14CA-63096EAA5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A9CA3-6F4B-8218-54A2-0C68F45C0A65}"/>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90798751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B949-8BC0-4C9C-4844-1C6596CFA15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DB53136-43C9-B4C1-0177-34AC32D4E9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A6A0B0A-8E9C-BF23-B1E0-D1089283D9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D780A56-E3EC-D02B-7D83-0D3D896C0CDC}"/>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6" name="Footer Placeholder 5">
            <a:extLst>
              <a:ext uri="{FF2B5EF4-FFF2-40B4-BE49-F238E27FC236}">
                <a16:creationId xmlns:a16="http://schemas.microsoft.com/office/drawing/2014/main" id="{3E03368D-92E6-A946-9F5C-3F2F20AAD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1A4CD-57F9-30B4-31CC-7F77AB02CF50}"/>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415605487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6CC6-9FCF-E0C6-E7C0-71B697A0CBAD}"/>
              </a:ext>
            </a:extLst>
          </p:cNvPr>
          <p:cNvSpPr>
            <a:spLocks noGrp="1"/>
          </p:cNvSpPr>
          <p:nvPr>
            <p:ph type="title"/>
          </p:nvPr>
        </p:nvSpPr>
        <p:spPr>
          <a:xfrm>
            <a:off x="839788" y="365129"/>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917474C-3067-0802-D367-781782C7ACA4}"/>
              </a:ext>
            </a:extLst>
          </p:cNvPr>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4" name="Content Placeholder 3">
            <a:extLst>
              <a:ext uri="{FF2B5EF4-FFF2-40B4-BE49-F238E27FC236}">
                <a16:creationId xmlns:a16="http://schemas.microsoft.com/office/drawing/2014/main" id="{0BC367A4-F385-29DF-D2D8-7C365BAA5EBE}"/>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43B4C2-6B5A-2F9E-0E3E-B8801E1E1A3D}"/>
              </a:ext>
            </a:extLst>
          </p:cNvPr>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6" name="Content Placeholder 5">
            <a:extLst>
              <a:ext uri="{FF2B5EF4-FFF2-40B4-BE49-F238E27FC236}">
                <a16:creationId xmlns:a16="http://schemas.microsoft.com/office/drawing/2014/main" id="{EA167656-0BE0-7F60-86F9-A2F33CB8D2EF}"/>
              </a:ext>
            </a:extLst>
          </p:cNvPr>
          <p:cNvSpPr>
            <a:spLocks noGrp="1"/>
          </p:cNvSpPr>
          <p:nvPr>
            <p:ph sz="quarter" idx="4"/>
          </p:nvPr>
        </p:nvSpPr>
        <p:spPr>
          <a:xfrm>
            <a:off x="6172202"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CBB377-E784-0CA2-BF88-4A4BECA540C4}"/>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8" name="Footer Placeholder 7">
            <a:extLst>
              <a:ext uri="{FF2B5EF4-FFF2-40B4-BE49-F238E27FC236}">
                <a16:creationId xmlns:a16="http://schemas.microsoft.com/office/drawing/2014/main" id="{6AD88EBB-D628-D8E2-1CA5-92B193009B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E9D1D4-5D82-1CEF-CB3E-7C62F56BB051}"/>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92356682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BBDA2-4AA6-7A1C-5FB6-003FFE5DA9C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920BF1E-C2F3-1CFC-7CF1-79BE09946821}"/>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4" name="Footer Placeholder 3">
            <a:extLst>
              <a:ext uri="{FF2B5EF4-FFF2-40B4-BE49-F238E27FC236}">
                <a16:creationId xmlns:a16="http://schemas.microsoft.com/office/drawing/2014/main" id="{316325DC-4A96-5C60-AB9A-328163E33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81BEDF-53C9-A56D-9AD0-83F4BF77F6B1}"/>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95369615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D6CA5F-9248-3280-3273-75AEFEC50BBD}"/>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3" name="Footer Placeholder 2">
            <a:extLst>
              <a:ext uri="{FF2B5EF4-FFF2-40B4-BE49-F238E27FC236}">
                <a16:creationId xmlns:a16="http://schemas.microsoft.com/office/drawing/2014/main" id="{EC04D7CA-055B-0390-89AD-7ED9B68FDE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BD34-0E34-8400-5E0C-1FA5B00D867B}"/>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365734766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F578-72FE-9071-D8DF-2B211B2FF4F6}"/>
              </a:ext>
            </a:extLst>
          </p:cNvPr>
          <p:cNvSpPr>
            <a:spLocks noGrp="1"/>
          </p:cNvSpPr>
          <p:nvPr>
            <p:ph type="title"/>
          </p:nvPr>
        </p:nvSpPr>
        <p:spPr>
          <a:xfrm>
            <a:off x="839788" y="457200"/>
            <a:ext cx="3932237" cy="1600200"/>
          </a:xfrm>
        </p:spPr>
        <p:txBody>
          <a:bodyPr anchor="b"/>
          <a:lstStyle>
            <a:lvl1pPr>
              <a:defRPr sz="1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CF64F4-0031-BD4F-2310-7111B6294CFA}"/>
              </a:ext>
            </a:extLst>
          </p:cNvPr>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C0F340F-F63C-C126-344A-0B2C3AB51413}"/>
              </a:ext>
            </a:extLst>
          </p:cNvPr>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a:extLst>
              <a:ext uri="{FF2B5EF4-FFF2-40B4-BE49-F238E27FC236}">
                <a16:creationId xmlns:a16="http://schemas.microsoft.com/office/drawing/2014/main" id="{0F669B48-39BE-00D1-08D9-22F61EAD989D}"/>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6" name="Footer Placeholder 5">
            <a:extLst>
              <a:ext uri="{FF2B5EF4-FFF2-40B4-BE49-F238E27FC236}">
                <a16:creationId xmlns:a16="http://schemas.microsoft.com/office/drawing/2014/main" id="{D2A9F2DF-B715-1FFE-0BEF-15DF25517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50EE8-59E5-032D-911D-D011A374F273}"/>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2169264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737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247"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EE45184C-8B82-417B-A023-370193CF1A2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8844819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6CBDE-ED94-6D9C-F7D1-42F0B16CC12A}"/>
              </a:ext>
            </a:extLst>
          </p:cNvPr>
          <p:cNvSpPr>
            <a:spLocks noGrp="1"/>
          </p:cNvSpPr>
          <p:nvPr>
            <p:ph type="title"/>
          </p:nvPr>
        </p:nvSpPr>
        <p:spPr>
          <a:xfrm>
            <a:off x="839788" y="457200"/>
            <a:ext cx="3932237" cy="1600200"/>
          </a:xfrm>
        </p:spPr>
        <p:txBody>
          <a:bodyPr anchor="b"/>
          <a:lstStyle>
            <a:lvl1pPr>
              <a:defRPr sz="1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5AF5AB1-06A5-F993-57CB-729175658DFD}"/>
              </a:ext>
            </a:extLst>
          </p:cNvPr>
          <p:cNvSpPr>
            <a:spLocks noGrp="1"/>
          </p:cNvSpPr>
          <p:nvPr>
            <p:ph type="pic" idx="1"/>
          </p:nvPr>
        </p:nvSpPr>
        <p:spPr>
          <a:xfrm>
            <a:off x="5183188" y="987427"/>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5EA9FBE1-FCCB-4D35-4D2D-06E59BFAA8EF}"/>
              </a:ext>
            </a:extLst>
          </p:cNvPr>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a:extLst>
              <a:ext uri="{FF2B5EF4-FFF2-40B4-BE49-F238E27FC236}">
                <a16:creationId xmlns:a16="http://schemas.microsoft.com/office/drawing/2014/main" id="{2D553720-DFB8-0229-1C30-4645ABC1C3BB}"/>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6" name="Footer Placeholder 5">
            <a:extLst>
              <a:ext uri="{FF2B5EF4-FFF2-40B4-BE49-F238E27FC236}">
                <a16:creationId xmlns:a16="http://schemas.microsoft.com/office/drawing/2014/main" id="{26B2F5CC-F350-E401-49E9-7288FDD15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9BF5-7ACD-62C1-9952-FE11037854C6}"/>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139294061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B42B-152A-005B-16AA-848EAA85B62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68939E-40FB-E05F-DD42-D95BF6F8BB6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DD4FE8-58B7-A84B-DCFB-DA55849E9619}"/>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D9CD3ECE-0B82-B75D-ADFE-AC498011F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079713-1C95-1C30-6270-7B0BA1021518}"/>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372074646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A10C14-DFA5-980E-CAA9-12424296ED93}"/>
              </a:ext>
            </a:extLst>
          </p:cNvPr>
          <p:cNvSpPr>
            <a:spLocks noGrp="1"/>
          </p:cNvSpPr>
          <p:nvPr>
            <p:ph type="title" orient="vert"/>
          </p:nvPr>
        </p:nvSpPr>
        <p:spPr>
          <a:xfrm>
            <a:off x="8724902"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8ECC63-5492-C3C7-9D39-B66B7B26B23A}"/>
              </a:ext>
            </a:extLst>
          </p:cNvPr>
          <p:cNvSpPr>
            <a:spLocks noGrp="1"/>
          </p:cNvSpPr>
          <p:nvPr>
            <p:ph type="body" orient="vert" idx="1"/>
          </p:nvPr>
        </p:nvSpPr>
        <p:spPr>
          <a:xfrm>
            <a:off x="838202"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9FF9ED-ADA1-3865-F9A0-4FAFE5557DE1}"/>
              </a:ext>
            </a:extLst>
          </p:cNvPr>
          <p:cNvSpPr>
            <a:spLocks noGrp="1"/>
          </p:cNvSpPr>
          <p:nvPr>
            <p:ph type="dt" sz="half" idx="10"/>
          </p:nvPr>
        </p:nvSpPr>
        <p:spPr/>
        <p:txBody>
          <a:body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87487BDC-DCD4-7CD7-9518-0007D284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01A7F-6A5D-D133-F4E1-F365B2134175}"/>
              </a:ext>
            </a:extLst>
          </p:cNvPr>
          <p:cNvSpPr>
            <a:spLocks noGrp="1"/>
          </p:cNvSpPr>
          <p:nvPr>
            <p:ph type="sldNum" sz="quarter" idx="12"/>
          </p:nvPr>
        </p:nvSpPr>
        <p:spPr/>
        <p:txBody>
          <a:bodyPr/>
          <a:lstStyle/>
          <a:p>
            <a:fld id="{A9BC1824-449C-E84C-8C01-B26BFD498CA8}" type="slidenum">
              <a:rPr lang="en-US" smtClean="0"/>
              <a:t>‹#›</a:t>
            </a:fld>
            <a:endParaRPr lang="en-US"/>
          </a:p>
        </p:txBody>
      </p:sp>
    </p:spTree>
    <p:extLst>
      <p:ext uri="{BB962C8B-B14F-4D97-AF65-F5344CB8AC3E}">
        <p14:creationId xmlns:p14="http://schemas.microsoft.com/office/powerpoint/2010/main" val="334598432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r>
              <a:rPr lang="en-US" altLang="zh-CN"/>
              <a:t>ICHEP 2022</a:t>
            </a:r>
            <a:endParaRPr lang="zh-CN" altLang="en-US"/>
          </a:p>
        </p:txBody>
      </p:sp>
      <p:sp>
        <p:nvSpPr>
          <p:cNvPr id="6" name="Slide Number Placeholder 5"/>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59728251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r>
              <a:rPr lang="en-US" altLang="zh-CN"/>
              <a:t>ICHEP 2022</a:t>
            </a:r>
            <a:endParaRPr lang="zh-CN" altLang="en-US"/>
          </a:p>
        </p:txBody>
      </p:sp>
      <p:sp>
        <p:nvSpPr>
          <p:cNvPr id="6" name="Slide Number Placeholder 5"/>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156141056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r>
              <a:rPr lang="en-US" altLang="zh-CN"/>
              <a:t>ICHEP 2022</a:t>
            </a:r>
            <a:endParaRPr lang="zh-CN" altLang="en-US"/>
          </a:p>
        </p:txBody>
      </p:sp>
      <p:sp>
        <p:nvSpPr>
          <p:cNvPr id="6" name="Slide Number Placeholder 5"/>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37225375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r>
              <a:rPr lang="en-US" altLang="zh-CN"/>
              <a:t>ICHEP 2022</a:t>
            </a:r>
            <a:endParaRPr lang="zh-CN" altLang="en-US"/>
          </a:p>
        </p:txBody>
      </p:sp>
      <p:sp>
        <p:nvSpPr>
          <p:cNvPr id="7" name="Slide Number Placeholder 6"/>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47414283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r>
              <a:rPr lang="en-US" altLang="zh-CN"/>
              <a:t>ICHEP 2022</a:t>
            </a:r>
            <a:endParaRPr lang="zh-CN" altLang="en-US"/>
          </a:p>
        </p:txBody>
      </p:sp>
      <p:sp>
        <p:nvSpPr>
          <p:cNvPr id="9" name="Slide Number Placeholder 8"/>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210313560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r>
              <a:rPr lang="en-US" altLang="zh-CN"/>
              <a:t>ICHEP 2022</a:t>
            </a:r>
            <a:endParaRPr lang="zh-CN" altLang="en-US"/>
          </a:p>
        </p:txBody>
      </p:sp>
      <p:sp>
        <p:nvSpPr>
          <p:cNvPr id="5" name="Slide Number Placeholder 4"/>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269553396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r>
              <a:rPr lang="en-US" altLang="zh-CN"/>
              <a:t>ICHEP 2022</a:t>
            </a:r>
            <a:endParaRPr lang="zh-CN" altLang="en-US"/>
          </a:p>
        </p:txBody>
      </p:sp>
      <p:sp>
        <p:nvSpPr>
          <p:cNvPr id="4" name="Slide Number Placeholder 3"/>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2984565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4" y="1600206"/>
            <a:ext cx="5392616"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84" y="1600206"/>
            <a:ext cx="5392616"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8837EF89-55C8-40D0-BE9C-135F77AA4FC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6303963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r>
              <a:rPr lang="en-US" altLang="zh-CN"/>
              <a:t>ICHEP 2022</a:t>
            </a:r>
            <a:endParaRPr lang="zh-CN" altLang="en-US"/>
          </a:p>
        </p:txBody>
      </p:sp>
      <p:sp>
        <p:nvSpPr>
          <p:cNvPr id="7" name="Slide Number Placeholder 6"/>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264844849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r>
              <a:rPr lang="en-US" altLang="zh-CN"/>
              <a:t>ICHEP 2022</a:t>
            </a:r>
            <a:endParaRPr lang="zh-CN" altLang="en-US"/>
          </a:p>
        </p:txBody>
      </p:sp>
      <p:sp>
        <p:nvSpPr>
          <p:cNvPr id="7" name="Slide Number Placeholder 6"/>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92562162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r>
              <a:rPr lang="en-US" altLang="zh-CN"/>
              <a:t>ICHEP 2022</a:t>
            </a:r>
            <a:endParaRPr lang="zh-CN" altLang="en-US"/>
          </a:p>
        </p:txBody>
      </p:sp>
      <p:sp>
        <p:nvSpPr>
          <p:cNvPr id="6" name="Slide Number Placeholder 5"/>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76267152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r>
              <a:rPr lang="en-US" altLang="zh-CN"/>
              <a:t>ICHEP 2022</a:t>
            </a:r>
            <a:endParaRPr lang="zh-CN" altLang="en-US"/>
          </a:p>
        </p:txBody>
      </p:sp>
      <p:sp>
        <p:nvSpPr>
          <p:cNvPr id="6" name="Slide Number Placeholder 5"/>
          <p:cNvSpPr>
            <a:spLocks noGrp="1"/>
          </p:cNvSpPr>
          <p:nvPr>
            <p:ph type="sldNum" sz="quarter" idx="12"/>
          </p:nvPr>
        </p:nvSpPr>
        <p:spPr/>
        <p:txBody>
          <a:body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171360314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2_Vuota">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92405" y="6597353"/>
            <a:ext cx="2540000" cy="313184"/>
          </a:xfrm>
          <a:prstGeom prst="rect">
            <a:avLst/>
          </a:prstGeom>
        </p:spPr>
        <p:txBody>
          <a:bodyPr/>
          <a:lstStyle>
            <a:lvl1pPr algn="l">
              <a:defRPr sz="1400">
                <a:solidFill>
                  <a:srgbClr val="0070C0"/>
                </a:solidFill>
                <a:latin typeface="Arial" panose="020B0604020202020204" pitchFamily="34" charset="0"/>
                <a:cs typeface="Arial" panose="020B0604020202020204" pitchFamily="34" charset="0"/>
              </a:defRPr>
            </a:lvl1pPr>
          </a:lstStyle>
          <a:p>
            <a:pPr>
              <a:defRPr/>
            </a:pPr>
            <a:endParaRPr lang="en-US" dirty="0"/>
          </a:p>
        </p:txBody>
      </p:sp>
      <p:sp>
        <p:nvSpPr>
          <p:cNvPr id="3" name="Rectangle 6"/>
          <p:cNvSpPr>
            <a:spLocks noGrp="1" noChangeArrowheads="1"/>
          </p:cNvSpPr>
          <p:nvPr>
            <p:ph type="ftr" sz="quarter" idx="11"/>
          </p:nvPr>
        </p:nvSpPr>
        <p:spPr>
          <a:xfrm>
            <a:off x="4165600" y="6597353"/>
            <a:ext cx="4906731" cy="313184"/>
          </a:xfrm>
          <a:prstGeom prst="rect">
            <a:avLst/>
          </a:prstGeom>
        </p:spPr>
        <p:txBody>
          <a:bodyPr/>
          <a:lstStyle>
            <a:lvl1pPr>
              <a:defRPr sz="1400">
                <a:solidFill>
                  <a:srgbClr val="0070C0"/>
                </a:solidFill>
                <a:latin typeface="Arial" panose="020B0604020202020204" pitchFamily="34" charset="0"/>
                <a:cs typeface="Arial" panose="020B0604020202020204" pitchFamily="34" charset="0"/>
              </a:defRPr>
            </a:lvl1pPr>
          </a:lstStyle>
          <a:p>
            <a:pPr>
              <a:defRPr/>
            </a:pPr>
            <a:r>
              <a:rPr lang="en-US"/>
              <a:t>ICHEP 2022</a:t>
            </a:r>
            <a:endParaRPr lang="en-US" dirty="0"/>
          </a:p>
        </p:txBody>
      </p:sp>
      <p:sp>
        <p:nvSpPr>
          <p:cNvPr id="4" name="Rectangle 7"/>
          <p:cNvSpPr>
            <a:spLocks noGrp="1" noChangeArrowheads="1"/>
          </p:cNvSpPr>
          <p:nvPr>
            <p:ph type="sldNum" sz="quarter" idx="12"/>
          </p:nvPr>
        </p:nvSpPr>
        <p:spPr>
          <a:xfrm>
            <a:off x="9700683" y="6597352"/>
            <a:ext cx="2540000" cy="288032"/>
          </a:xfrm>
          <a:prstGeom prst="rect">
            <a:avLst/>
          </a:prstGeom>
        </p:spPr>
        <p:txBody>
          <a:bodyPr/>
          <a:lstStyle>
            <a:lvl1pPr algn="r">
              <a:defRPr sz="2000" b="1">
                <a:solidFill>
                  <a:srgbClr val="0070C0"/>
                </a:solidFill>
                <a:latin typeface="Arial" panose="020B0604020202020204" pitchFamily="34" charset="0"/>
                <a:cs typeface="Arial" panose="020B0604020202020204" pitchFamily="34" charset="0"/>
              </a:defRPr>
            </a:lvl1pPr>
          </a:lstStyle>
          <a:p>
            <a:pPr>
              <a:defRPr/>
            </a:pPr>
            <a:fld id="{529ACD7A-6ECE-4959-A5FC-AD518CC335C7}" type="slidenum">
              <a:rPr lang="en-US" smtClean="0"/>
              <a:t>‹#›</a:t>
            </a:fld>
            <a:endParaRPr lang="en-US" dirty="0"/>
          </a:p>
        </p:txBody>
      </p:sp>
      <p:sp>
        <p:nvSpPr>
          <p:cNvPr id="6" name="标题 5"/>
          <p:cNvSpPr>
            <a:spLocks noGrp="1"/>
          </p:cNvSpPr>
          <p:nvPr>
            <p:ph type="title"/>
          </p:nvPr>
        </p:nvSpPr>
        <p:spPr>
          <a:xfrm>
            <a:off x="897923" y="14810"/>
            <a:ext cx="10515600" cy="1135813"/>
          </a:xfrm>
        </p:spPr>
        <p:txBody>
          <a:bodyPr/>
          <a:lstStyle>
            <a:lvl1pPr algn="ctr">
              <a:defRPr/>
            </a:lvl1pPr>
          </a:lstStyle>
          <a:p>
            <a:r>
              <a:rPr kumimoji="1" lang="zh-CN" altLang="en-US"/>
              <a:t>单击此处编辑母版标题样式</a:t>
            </a:r>
          </a:p>
        </p:txBody>
      </p:sp>
    </p:spTree>
    <p:extLst>
      <p:ext uri="{BB962C8B-B14F-4D97-AF65-F5344CB8AC3E}">
        <p14:creationId xmlns:p14="http://schemas.microsoft.com/office/powerpoint/2010/main" val="2933138375"/>
      </p:ext>
    </p:extLst>
  </p:cSld>
  <p:clrMapOvr>
    <a:masterClrMapping/>
  </p:clrMapOvr>
  <p:transition>
    <p:dissolv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XR_titl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92405" y="6597353"/>
            <a:ext cx="2540000" cy="313184"/>
          </a:xfrm>
          <a:prstGeom prst="rect">
            <a:avLst/>
          </a:prstGeom>
        </p:spPr>
        <p:txBody>
          <a:bodyPr/>
          <a:lstStyle>
            <a:lvl1pPr algn="l">
              <a:defRPr sz="1400">
                <a:solidFill>
                  <a:srgbClr val="0070C0"/>
                </a:solidFill>
                <a:latin typeface="Arial" panose="020B0604020202020204" pitchFamily="34" charset="0"/>
                <a:cs typeface="Arial" panose="020B0604020202020204" pitchFamily="34" charset="0"/>
              </a:defRPr>
            </a:lvl1pPr>
          </a:lstStyle>
          <a:p>
            <a:pPr>
              <a:defRPr/>
            </a:pPr>
            <a:endParaRPr lang="en-US" dirty="0"/>
          </a:p>
        </p:txBody>
      </p:sp>
      <p:sp>
        <p:nvSpPr>
          <p:cNvPr id="4" name="Rectangle 7"/>
          <p:cNvSpPr>
            <a:spLocks noGrp="1" noChangeArrowheads="1"/>
          </p:cNvSpPr>
          <p:nvPr>
            <p:ph type="sldNum" sz="quarter" idx="12"/>
          </p:nvPr>
        </p:nvSpPr>
        <p:spPr>
          <a:xfrm>
            <a:off x="9700683" y="6597352"/>
            <a:ext cx="2540000" cy="288032"/>
          </a:xfrm>
          <a:prstGeom prst="rect">
            <a:avLst/>
          </a:prstGeom>
        </p:spPr>
        <p:txBody>
          <a:bodyPr/>
          <a:lstStyle>
            <a:lvl1pPr algn="r">
              <a:defRPr sz="2000" b="1">
                <a:solidFill>
                  <a:srgbClr val="0070C0"/>
                </a:solidFill>
                <a:latin typeface="Arial" panose="020B0604020202020204" pitchFamily="34" charset="0"/>
                <a:cs typeface="Arial" panose="020B0604020202020204" pitchFamily="34" charset="0"/>
              </a:defRPr>
            </a:lvl1pPr>
          </a:lstStyle>
          <a:p>
            <a:pPr>
              <a:defRPr/>
            </a:pPr>
            <a:fld id="{529ACD7A-6ECE-4959-A5FC-AD518CC335C7}" type="slidenum">
              <a:rPr lang="en-US" smtClean="0"/>
              <a:t>‹#›</a:t>
            </a:fld>
            <a:endParaRPr lang="en-US" dirty="0"/>
          </a:p>
        </p:txBody>
      </p:sp>
      <p:sp>
        <p:nvSpPr>
          <p:cNvPr id="6" name="标题 5"/>
          <p:cNvSpPr>
            <a:spLocks noGrp="1"/>
          </p:cNvSpPr>
          <p:nvPr>
            <p:ph type="title"/>
          </p:nvPr>
        </p:nvSpPr>
        <p:spPr>
          <a:xfrm>
            <a:off x="1487488" y="14810"/>
            <a:ext cx="9601067" cy="1037927"/>
          </a:xfrm>
          <a:prstGeom prst="rect">
            <a:avLst/>
          </a:prstGeom>
        </p:spPr>
        <p:txBody>
          <a:bodyPr/>
          <a:lstStyle>
            <a:lvl1pPr algn="ctr">
              <a:defRPr b="1"/>
            </a:lvl1pPr>
          </a:lstStyle>
          <a:p>
            <a:r>
              <a:rPr kumimoji="1" lang="zh-CN" altLang="en-US"/>
              <a:t>单击此处编辑母版标题样式</a:t>
            </a:r>
          </a:p>
        </p:txBody>
      </p:sp>
      <p:sp>
        <p:nvSpPr>
          <p:cNvPr id="7" name="Footer Placeholder 6"/>
          <p:cNvSpPr>
            <a:spLocks noGrp="1" noChangeArrowheads="1"/>
          </p:cNvSpPr>
          <p:nvPr>
            <p:ph type="ftr" sz="quarter" idx="11"/>
          </p:nvPr>
        </p:nvSpPr>
        <p:spPr>
          <a:xfrm>
            <a:off x="4165600" y="6597353"/>
            <a:ext cx="4906731" cy="313184"/>
          </a:xfrm>
          <a:prstGeom prst="rect">
            <a:avLst/>
          </a:prstGeom>
        </p:spPr>
        <p:txBody>
          <a:bodyPr/>
          <a:lstStyle>
            <a:lvl1pPr>
              <a:defRPr sz="1400">
                <a:solidFill>
                  <a:srgbClr val="0070C0"/>
                </a:solidFill>
                <a:latin typeface="Arial" panose="020B0604020202020204" pitchFamily="34" charset="0"/>
                <a:cs typeface="Arial" panose="020B0604020202020204" pitchFamily="34" charset="0"/>
              </a:defRPr>
            </a:lvl1pPr>
          </a:lstStyle>
          <a:p>
            <a:pPr>
              <a:defRPr/>
            </a:pPr>
            <a:r>
              <a:rPr lang="en-US"/>
              <a:t>ICHEP 2022</a:t>
            </a:r>
            <a:endParaRPr lang="en-US" dirty="0"/>
          </a:p>
        </p:txBody>
      </p:sp>
    </p:spTree>
    <p:extLst>
      <p:ext uri="{BB962C8B-B14F-4D97-AF65-F5344CB8AC3E}">
        <p14:creationId xmlns:p14="http://schemas.microsoft.com/office/powerpoint/2010/main" val="2057450030"/>
      </p:ext>
    </p:extLst>
  </p:cSld>
  <p:clrMapOvr>
    <a:masterClrMapping/>
  </p:clrMapOvr>
  <p:transition>
    <p:dissolve/>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78066383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165685787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346715852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47403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32204B5-9A66-C242-BDBD-1D673FB2F71E}" type="datetime1">
              <a:rPr lang="en-US" smtClean="0"/>
              <a:t>12/9/2024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620727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75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75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42" y="1535113"/>
            <a:ext cx="538870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742" y="2174875"/>
            <a:ext cx="538870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BCAA4A08-CC2E-4B25-8DF4-10DA2001661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306436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9840845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111738228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68585137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210019940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12098174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166798037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D67566D-E8C7-E149-B547-16DAF077CBBF}" type="datetimeFigureOut">
              <a:rPr kumimoji="1" lang="zh-CN" altLang="en-US" smtClean="0"/>
              <a:t>2024/12/9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332721446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atin typeface="Arial" charset="0"/>
              </a:defRPr>
            </a:lvl1pPr>
          </a:lstStyle>
          <a:p>
            <a:fld id="{DA4DE0B3-8544-7C4E-AF7C-DCB0F2B609BF}" type="datetime1">
              <a:rPr lang="en-US"/>
              <a:pPr/>
              <a:t>12/9/2024</a:t>
            </a:fld>
            <a:endParaRPr lang="en-US"/>
          </a:p>
        </p:txBody>
      </p:sp>
      <p:sp>
        <p:nvSpPr>
          <p:cNvPr id="5" name="Footer Placeholder 4"/>
          <p:cNvSpPr>
            <a:spLocks noGrp="1"/>
          </p:cNvSpPr>
          <p:nvPr>
            <p:ph type="ftr" sz="quarter" idx="11"/>
          </p:nvPr>
        </p:nvSpPr>
        <p:spPr/>
        <p:txBody>
          <a:bodyPr/>
          <a:lstStyle>
            <a:lvl1pPr eaLnBrk="0" hangingPunct="0">
              <a:defRPr b="1">
                <a:latin typeface="Arial"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2C3D594F-654A-D142-AF03-9E8A038127AD}" type="slidenum">
              <a:rPr lang="en-US"/>
              <a:pPr/>
              <a:t>‹#›</a:t>
            </a:fld>
            <a:endParaRPr lang="en-US"/>
          </a:p>
        </p:txBody>
      </p:sp>
    </p:spTree>
    <p:extLst>
      <p:ext uri="{BB962C8B-B14F-4D97-AF65-F5344CB8AC3E}">
        <p14:creationId xmlns:p14="http://schemas.microsoft.com/office/powerpoint/2010/main" val="161332930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Arial" charset="0"/>
              </a:defRPr>
            </a:lvl1pPr>
          </a:lstStyle>
          <a:p>
            <a:fld id="{A343ADC2-C976-DB46-97B1-85CF3667AA68}" type="datetime1">
              <a:rPr lang="en-US"/>
              <a:pPr/>
              <a:t>12/9/2024</a:t>
            </a:fld>
            <a:endParaRPr lang="en-US"/>
          </a:p>
        </p:txBody>
      </p:sp>
      <p:sp>
        <p:nvSpPr>
          <p:cNvPr id="5" name="Footer Placeholder 4"/>
          <p:cNvSpPr>
            <a:spLocks noGrp="1"/>
          </p:cNvSpPr>
          <p:nvPr>
            <p:ph type="ftr" sz="quarter" idx="11"/>
          </p:nvPr>
        </p:nvSpPr>
        <p:spPr/>
        <p:txBody>
          <a:bodyPr/>
          <a:lstStyle>
            <a:lvl1pPr eaLnBrk="0" hangingPunct="0">
              <a:defRPr b="1">
                <a:latin typeface="Arial"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CF150414-8D11-7C4C-9273-A1B22D30A9B5}" type="slidenum">
              <a:rPr lang="en-US"/>
              <a:pPr/>
              <a:t>‹#›</a:t>
            </a:fld>
            <a:endParaRPr lang="en-US"/>
          </a:p>
        </p:txBody>
      </p:sp>
    </p:spTree>
    <p:extLst>
      <p:ext uri="{BB962C8B-B14F-4D97-AF65-F5344CB8AC3E}">
        <p14:creationId xmlns:p14="http://schemas.microsoft.com/office/powerpoint/2010/main" val="234523832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atin typeface="Arial" charset="0"/>
              </a:defRPr>
            </a:lvl1pPr>
          </a:lstStyle>
          <a:p>
            <a:fld id="{8D7C5C16-E30B-054A-A439-9430953D15BC}" type="datetime1">
              <a:rPr lang="en-US"/>
              <a:pPr/>
              <a:t>12/9/2024</a:t>
            </a:fld>
            <a:endParaRPr lang="en-US"/>
          </a:p>
        </p:txBody>
      </p:sp>
      <p:sp>
        <p:nvSpPr>
          <p:cNvPr id="5" name="Footer Placeholder 4"/>
          <p:cNvSpPr>
            <a:spLocks noGrp="1"/>
          </p:cNvSpPr>
          <p:nvPr>
            <p:ph type="ftr" sz="quarter" idx="11"/>
          </p:nvPr>
        </p:nvSpPr>
        <p:spPr/>
        <p:txBody>
          <a:bodyPr/>
          <a:lstStyle>
            <a:lvl1pPr eaLnBrk="0" hangingPunct="0">
              <a:defRPr b="1">
                <a:latin typeface="Arial"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3AF36D7A-D456-2546-B0D0-A174DFAB3D92}" type="slidenum">
              <a:rPr lang="en-US"/>
              <a:pPr/>
              <a:t>‹#›</a:t>
            </a:fld>
            <a:endParaRPr lang="en-US"/>
          </a:p>
        </p:txBody>
      </p:sp>
    </p:spTree>
    <p:extLst>
      <p:ext uri="{BB962C8B-B14F-4D97-AF65-F5344CB8AC3E}">
        <p14:creationId xmlns:p14="http://schemas.microsoft.com/office/powerpoint/2010/main" val="643378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023DACEE-D9C9-453F-AE94-C0BD8FBD9C4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93391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a:latin typeface="Arial" charset="0"/>
              </a:defRPr>
            </a:lvl1pPr>
          </a:lstStyle>
          <a:p>
            <a:fld id="{5CA18D15-A9F9-B643-9810-2E4433F95EC8}" type="datetime1">
              <a:rPr lang="en-US"/>
              <a:pPr/>
              <a:t>12/9/2024</a:t>
            </a:fld>
            <a:endParaRPr lang="en-US"/>
          </a:p>
        </p:txBody>
      </p:sp>
      <p:sp>
        <p:nvSpPr>
          <p:cNvPr id="6" name="Footer Placeholder 5"/>
          <p:cNvSpPr>
            <a:spLocks noGrp="1"/>
          </p:cNvSpPr>
          <p:nvPr>
            <p:ph type="ftr" sz="quarter" idx="11"/>
          </p:nvPr>
        </p:nvSpPr>
        <p:spPr/>
        <p:txBody>
          <a:bodyPr/>
          <a:lstStyle>
            <a:lvl1pPr eaLnBrk="0" hangingPunct="0">
              <a:defRPr b="1">
                <a:latin typeface="Arial" charset="0"/>
              </a:defRPr>
            </a:lvl1pPr>
          </a:lstStyle>
          <a:p>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defRPr>
            </a:lvl1pPr>
          </a:lstStyle>
          <a:p>
            <a:fld id="{4DC90BF3-01AD-8B4B-A942-0458538A6688}" type="slidenum">
              <a:rPr lang="en-US"/>
              <a:pPr/>
              <a:t>‹#›</a:t>
            </a:fld>
            <a:endParaRPr lang="en-US"/>
          </a:p>
        </p:txBody>
      </p:sp>
    </p:spTree>
    <p:extLst>
      <p:ext uri="{BB962C8B-B14F-4D97-AF65-F5344CB8AC3E}">
        <p14:creationId xmlns:p14="http://schemas.microsoft.com/office/powerpoint/2010/main" val="73911772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a:latin typeface="Arial" charset="0"/>
              </a:defRPr>
            </a:lvl1pPr>
          </a:lstStyle>
          <a:p>
            <a:fld id="{59BC9D19-AAE0-554F-B742-A9B9B7F4C952}" type="datetime1">
              <a:rPr lang="en-US"/>
              <a:pPr/>
              <a:t>12/9/2024</a:t>
            </a:fld>
            <a:endParaRPr lang="en-US"/>
          </a:p>
        </p:txBody>
      </p:sp>
      <p:sp>
        <p:nvSpPr>
          <p:cNvPr id="8" name="Footer Placeholder 7"/>
          <p:cNvSpPr>
            <a:spLocks noGrp="1"/>
          </p:cNvSpPr>
          <p:nvPr>
            <p:ph type="ftr" sz="quarter" idx="11"/>
          </p:nvPr>
        </p:nvSpPr>
        <p:spPr/>
        <p:txBody>
          <a:bodyPr/>
          <a:lstStyle>
            <a:lvl1pPr eaLnBrk="0" hangingPunct="0">
              <a:defRPr b="1">
                <a:latin typeface="Arial" charset="0"/>
              </a:defRPr>
            </a:lvl1pPr>
          </a:lstStyle>
          <a:p>
            <a:endParaRPr lang="en-US"/>
          </a:p>
        </p:txBody>
      </p:sp>
      <p:sp>
        <p:nvSpPr>
          <p:cNvPr id="9" name="Slide Number Placeholder 8"/>
          <p:cNvSpPr>
            <a:spLocks noGrp="1"/>
          </p:cNvSpPr>
          <p:nvPr>
            <p:ph type="sldNum" sz="quarter" idx="12"/>
          </p:nvPr>
        </p:nvSpPr>
        <p:spPr/>
        <p:txBody>
          <a:bodyPr/>
          <a:lstStyle>
            <a:lvl1pPr eaLnBrk="0" hangingPunct="0">
              <a:defRPr b="1">
                <a:latin typeface="Arial" charset="0"/>
              </a:defRPr>
            </a:lvl1pPr>
          </a:lstStyle>
          <a:p>
            <a:fld id="{F69E6F7C-AFA8-4849-A620-DD8F08AB339B}" type="slidenum">
              <a:rPr lang="en-US"/>
              <a:pPr/>
              <a:t>‹#›</a:t>
            </a:fld>
            <a:endParaRPr lang="en-US"/>
          </a:p>
        </p:txBody>
      </p:sp>
    </p:spTree>
    <p:extLst>
      <p:ext uri="{BB962C8B-B14F-4D97-AF65-F5344CB8AC3E}">
        <p14:creationId xmlns:p14="http://schemas.microsoft.com/office/powerpoint/2010/main" val="46060722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a:latin typeface="Arial" charset="0"/>
              </a:defRPr>
            </a:lvl1pPr>
          </a:lstStyle>
          <a:p>
            <a:fld id="{32BD4EEA-B6CC-3B42-9854-4BC7C13419A2}" type="datetime1">
              <a:rPr lang="en-US"/>
              <a:pPr/>
              <a:t>12/9/2024</a:t>
            </a:fld>
            <a:endParaRPr lang="en-US"/>
          </a:p>
        </p:txBody>
      </p:sp>
      <p:sp>
        <p:nvSpPr>
          <p:cNvPr id="4" name="Footer Placeholder 3"/>
          <p:cNvSpPr>
            <a:spLocks noGrp="1"/>
          </p:cNvSpPr>
          <p:nvPr>
            <p:ph type="ftr" sz="quarter" idx="11"/>
          </p:nvPr>
        </p:nvSpPr>
        <p:spPr/>
        <p:txBody>
          <a:bodyPr/>
          <a:lstStyle>
            <a:lvl1pPr eaLnBrk="0" hangingPunct="0">
              <a:defRPr b="1">
                <a:latin typeface="Arial" charset="0"/>
              </a:defRPr>
            </a:lvl1pPr>
          </a:lstStyle>
          <a:p>
            <a:endParaRPr lang="en-US"/>
          </a:p>
        </p:txBody>
      </p:sp>
      <p:sp>
        <p:nvSpPr>
          <p:cNvPr id="5" name="Slide Number Placeholder 4"/>
          <p:cNvSpPr>
            <a:spLocks noGrp="1"/>
          </p:cNvSpPr>
          <p:nvPr>
            <p:ph type="sldNum" sz="quarter" idx="12"/>
          </p:nvPr>
        </p:nvSpPr>
        <p:spPr/>
        <p:txBody>
          <a:bodyPr/>
          <a:lstStyle>
            <a:lvl1pPr eaLnBrk="0" hangingPunct="0">
              <a:defRPr b="1">
                <a:latin typeface="Arial" charset="0"/>
              </a:defRPr>
            </a:lvl1pPr>
          </a:lstStyle>
          <a:p>
            <a:fld id="{1819F1AB-DF16-0D4A-A203-24E99B56357D}" type="slidenum">
              <a:rPr lang="en-US"/>
              <a:pPr/>
              <a:t>‹#›</a:t>
            </a:fld>
            <a:endParaRPr lang="en-US"/>
          </a:p>
        </p:txBody>
      </p:sp>
    </p:spTree>
    <p:extLst>
      <p:ext uri="{BB962C8B-B14F-4D97-AF65-F5344CB8AC3E}">
        <p14:creationId xmlns:p14="http://schemas.microsoft.com/office/powerpoint/2010/main" val="14728597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charset="0"/>
              </a:defRPr>
            </a:lvl1pPr>
          </a:lstStyle>
          <a:p>
            <a:fld id="{8F780BC3-B93F-0A4F-8B6D-26D28B8748BF}" type="datetime1">
              <a:rPr lang="en-US"/>
              <a:pPr/>
              <a:t>12/9/2024</a:t>
            </a:fld>
            <a:endParaRPr lang="en-US"/>
          </a:p>
        </p:txBody>
      </p:sp>
      <p:sp>
        <p:nvSpPr>
          <p:cNvPr id="3" name="Footer Placeholder 2"/>
          <p:cNvSpPr>
            <a:spLocks noGrp="1"/>
          </p:cNvSpPr>
          <p:nvPr>
            <p:ph type="ftr" sz="quarter" idx="11"/>
          </p:nvPr>
        </p:nvSpPr>
        <p:spPr/>
        <p:txBody>
          <a:bodyPr/>
          <a:lstStyle>
            <a:lvl1pPr eaLnBrk="0" hangingPunct="0">
              <a:defRPr b="1">
                <a:latin typeface="Arial" charset="0"/>
              </a:defRPr>
            </a:lvl1pPr>
          </a:lstStyle>
          <a:p>
            <a:endParaRPr lang="en-US"/>
          </a:p>
        </p:txBody>
      </p:sp>
      <p:sp>
        <p:nvSpPr>
          <p:cNvPr id="4" name="Slide Number Placeholder 3"/>
          <p:cNvSpPr>
            <a:spLocks noGrp="1"/>
          </p:cNvSpPr>
          <p:nvPr>
            <p:ph type="sldNum" sz="quarter" idx="12"/>
          </p:nvPr>
        </p:nvSpPr>
        <p:spPr/>
        <p:txBody>
          <a:bodyPr/>
          <a:lstStyle>
            <a:lvl1pPr eaLnBrk="0" hangingPunct="0">
              <a:defRPr b="1">
                <a:latin typeface="Arial" charset="0"/>
              </a:defRPr>
            </a:lvl1pPr>
          </a:lstStyle>
          <a:p>
            <a:fld id="{12D261F0-6D4B-5C41-82BA-308D8C31AC42}" type="slidenum">
              <a:rPr lang="en-US"/>
              <a:pPr/>
              <a:t>‹#›</a:t>
            </a:fld>
            <a:endParaRPr lang="en-US"/>
          </a:p>
        </p:txBody>
      </p:sp>
    </p:spTree>
    <p:extLst>
      <p:ext uri="{BB962C8B-B14F-4D97-AF65-F5344CB8AC3E}">
        <p14:creationId xmlns:p14="http://schemas.microsoft.com/office/powerpoint/2010/main" val="196792078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Arial" charset="0"/>
              </a:defRPr>
            </a:lvl1pPr>
          </a:lstStyle>
          <a:p>
            <a:fld id="{3B6A70B7-B647-FA41-862B-36969DED12BE}" type="datetime1">
              <a:rPr lang="en-US"/>
              <a:pPr/>
              <a:t>12/9/2024</a:t>
            </a:fld>
            <a:endParaRPr lang="en-US"/>
          </a:p>
        </p:txBody>
      </p:sp>
      <p:sp>
        <p:nvSpPr>
          <p:cNvPr id="6" name="Footer Placeholder 5"/>
          <p:cNvSpPr>
            <a:spLocks noGrp="1"/>
          </p:cNvSpPr>
          <p:nvPr>
            <p:ph type="ftr" sz="quarter" idx="11"/>
          </p:nvPr>
        </p:nvSpPr>
        <p:spPr/>
        <p:txBody>
          <a:bodyPr/>
          <a:lstStyle>
            <a:lvl1pPr eaLnBrk="0" hangingPunct="0">
              <a:defRPr b="1">
                <a:latin typeface="Arial" charset="0"/>
              </a:defRPr>
            </a:lvl1pPr>
          </a:lstStyle>
          <a:p>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defRPr>
            </a:lvl1pPr>
          </a:lstStyle>
          <a:p>
            <a:fld id="{E0070C3F-0632-0041-B448-D732FC4DFC68}" type="slidenum">
              <a:rPr lang="en-US"/>
              <a:pPr/>
              <a:t>‹#›</a:t>
            </a:fld>
            <a:endParaRPr lang="en-US"/>
          </a:p>
        </p:txBody>
      </p:sp>
    </p:spTree>
    <p:extLst>
      <p:ext uri="{BB962C8B-B14F-4D97-AF65-F5344CB8AC3E}">
        <p14:creationId xmlns:p14="http://schemas.microsoft.com/office/powerpoint/2010/main" val="220619104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Arial" charset="0"/>
              </a:defRPr>
            </a:lvl1pPr>
          </a:lstStyle>
          <a:p>
            <a:fld id="{8E619BC9-9DA0-094E-ACE3-6BE85C68C24D}" type="datetime1">
              <a:rPr lang="en-US"/>
              <a:pPr/>
              <a:t>12/9/2024</a:t>
            </a:fld>
            <a:endParaRPr lang="en-US"/>
          </a:p>
        </p:txBody>
      </p:sp>
      <p:sp>
        <p:nvSpPr>
          <p:cNvPr id="6" name="Footer Placeholder 5"/>
          <p:cNvSpPr>
            <a:spLocks noGrp="1"/>
          </p:cNvSpPr>
          <p:nvPr>
            <p:ph type="ftr" sz="quarter" idx="11"/>
          </p:nvPr>
        </p:nvSpPr>
        <p:spPr/>
        <p:txBody>
          <a:bodyPr/>
          <a:lstStyle>
            <a:lvl1pPr eaLnBrk="0" hangingPunct="0">
              <a:defRPr b="1">
                <a:latin typeface="Arial" charset="0"/>
              </a:defRPr>
            </a:lvl1pPr>
          </a:lstStyle>
          <a:p>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defRPr>
            </a:lvl1pPr>
          </a:lstStyle>
          <a:p>
            <a:fld id="{7AB83526-7026-7840-93C7-8D5423ED14E5}" type="slidenum">
              <a:rPr lang="en-US"/>
              <a:pPr/>
              <a:t>‹#›</a:t>
            </a:fld>
            <a:endParaRPr lang="en-US"/>
          </a:p>
        </p:txBody>
      </p:sp>
    </p:spTree>
    <p:extLst>
      <p:ext uri="{BB962C8B-B14F-4D97-AF65-F5344CB8AC3E}">
        <p14:creationId xmlns:p14="http://schemas.microsoft.com/office/powerpoint/2010/main" val="422891201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Arial" charset="0"/>
              </a:defRPr>
            </a:lvl1pPr>
          </a:lstStyle>
          <a:p>
            <a:fld id="{864EE42D-7D70-8545-81CB-A702B58A9BFD}" type="datetime1">
              <a:rPr lang="en-US"/>
              <a:pPr/>
              <a:t>12/9/2024</a:t>
            </a:fld>
            <a:endParaRPr lang="en-US"/>
          </a:p>
        </p:txBody>
      </p:sp>
      <p:sp>
        <p:nvSpPr>
          <p:cNvPr id="5" name="Footer Placeholder 4"/>
          <p:cNvSpPr>
            <a:spLocks noGrp="1"/>
          </p:cNvSpPr>
          <p:nvPr>
            <p:ph type="ftr" sz="quarter" idx="11"/>
          </p:nvPr>
        </p:nvSpPr>
        <p:spPr/>
        <p:txBody>
          <a:bodyPr/>
          <a:lstStyle>
            <a:lvl1pPr eaLnBrk="0" hangingPunct="0">
              <a:defRPr b="1">
                <a:latin typeface="Arial"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398BC846-7C35-2043-807F-49328EC48FEF}" type="slidenum">
              <a:rPr lang="en-US"/>
              <a:pPr/>
              <a:t>‹#›</a:t>
            </a:fld>
            <a:endParaRPr lang="en-US"/>
          </a:p>
        </p:txBody>
      </p:sp>
    </p:spTree>
    <p:extLst>
      <p:ext uri="{BB962C8B-B14F-4D97-AF65-F5344CB8AC3E}">
        <p14:creationId xmlns:p14="http://schemas.microsoft.com/office/powerpoint/2010/main" val="347959570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Arial" charset="0"/>
              </a:defRPr>
            </a:lvl1pPr>
          </a:lstStyle>
          <a:p>
            <a:fld id="{66AC94A9-784D-3442-BFF1-05AD0903D497}" type="datetime1">
              <a:rPr lang="en-US"/>
              <a:pPr/>
              <a:t>12/9/2024</a:t>
            </a:fld>
            <a:endParaRPr lang="en-US"/>
          </a:p>
        </p:txBody>
      </p:sp>
      <p:sp>
        <p:nvSpPr>
          <p:cNvPr id="5" name="Footer Placeholder 4"/>
          <p:cNvSpPr>
            <a:spLocks noGrp="1"/>
          </p:cNvSpPr>
          <p:nvPr>
            <p:ph type="ftr" sz="quarter" idx="11"/>
          </p:nvPr>
        </p:nvSpPr>
        <p:spPr/>
        <p:txBody>
          <a:bodyPr/>
          <a:lstStyle>
            <a:lvl1pPr eaLnBrk="0" hangingPunct="0">
              <a:defRPr b="1">
                <a:latin typeface="Arial"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defRPr>
            </a:lvl1pPr>
          </a:lstStyle>
          <a:p>
            <a:fld id="{E6C52CB2-A29C-A44A-AF84-19901AC3A39B}" type="slidenum">
              <a:rPr lang="en-US"/>
              <a:pPr/>
              <a:t>‹#›</a:t>
            </a:fld>
            <a:endParaRPr lang="en-US"/>
          </a:p>
        </p:txBody>
      </p:sp>
    </p:spTree>
    <p:extLst>
      <p:ext uri="{BB962C8B-B14F-4D97-AF65-F5344CB8AC3E}">
        <p14:creationId xmlns:p14="http://schemas.microsoft.com/office/powerpoint/2010/main" val="31800693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B10311-B146-4EA7-8BE9-CFFD3A9CEEE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269719658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B10311-B146-4EA7-8BE9-CFFD3A9CEEE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371864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C78E3612-23F3-4454-A746-C9FE5C4DB1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9247294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B10311-B146-4EA7-8BE9-CFFD3A9CEEE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45955046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B10311-B146-4EA7-8BE9-CFFD3A9CEEE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110848370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B10311-B146-4EA7-8BE9-CFFD3A9CEEEC}"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86015025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B10311-B146-4EA7-8BE9-CFFD3A9CEEEC}"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348367392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B10311-B146-4EA7-8BE9-CFFD3A9CEEEC}"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15041475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B10311-B146-4EA7-8BE9-CFFD3A9CEEE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417441239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B10311-B146-4EA7-8BE9-CFFD3A9CEEE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398128986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B10311-B146-4EA7-8BE9-CFFD3A9CEEE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395199267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B10311-B146-4EA7-8BE9-CFFD3A9CEEE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A2179-64E3-4437-96B7-D270A417E3CD}" type="slidenum">
              <a:rPr lang="en-US" smtClean="0"/>
              <a:t>‹#›</a:t>
            </a:fld>
            <a:endParaRPr lang="en-US"/>
          </a:p>
        </p:txBody>
      </p:sp>
    </p:spTree>
    <p:extLst>
      <p:ext uri="{BB962C8B-B14F-4D97-AF65-F5344CB8AC3E}">
        <p14:creationId xmlns:p14="http://schemas.microsoft.com/office/powerpoint/2010/main" val="4086709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50"/>
            <a:ext cx="4011247"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384" y="273436"/>
            <a:ext cx="681501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3"/>
            <a:ext cx="4011247"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E5294D75-4BA0-486A-9A1A-F7ACC74EDCA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578156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5"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555"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555"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93700B67-0E43-40DA-A3F6-543A2B703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27941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6"/>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51F3877C-C5F6-4BED-A8E4-7F6F0E532F3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9319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022"/>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10" y="275022"/>
            <a:ext cx="8042031"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zh-CN">
                <a:solidFill>
                  <a:srgbClr val="000000"/>
                </a:solidFill>
              </a:rPr>
              <a:t>/</a:t>
            </a:r>
            <a:fld id="{166E93CC-08FA-4278-9920-0D0181B8496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0488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6"/>
            <a:ext cx="103632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2C9CB4C4-4B4F-4404-8D31-4F773E02D6CC}" type="slidenum">
              <a:rPr lang="zh-CN" altLang="en-US"/>
              <a:pPr/>
              <a:t>‹#›</a:t>
            </a:fld>
            <a:endParaRPr lang="en-US" altLang="zh-CN"/>
          </a:p>
        </p:txBody>
      </p:sp>
    </p:spTree>
    <p:extLst>
      <p:ext uri="{BB962C8B-B14F-4D97-AF65-F5344CB8AC3E}">
        <p14:creationId xmlns:p14="http://schemas.microsoft.com/office/powerpoint/2010/main" val="1164982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CAB9F547-CABF-414B-BD5A-92FBE3863F52}" type="slidenum">
              <a:rPr lang="zh-CN" altLang="en-US"/>
              <a:pPr/>
              <a:t>‹#›</a:t>
            </a:fld>
            <a:endParaRPr lang="en-US" altLang="zh-CN"/>
          </a:p>
        </p:txBody>
      </p:sp>
    </p:spTree>
    <p:extLst>
      <p:ext uri="{BB962C8B-B14F-4D97-AF65-F5344CB8AC3E}">
        <p14:creationId xmlns:p14="http://schemas.microsoft.com/office/powerpoint/2010/main" val="21323580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1"/>
            <a:ext cx="103632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404CE864-A182-4D6A-B981-DCD3EEFE43AD}" type="slidenum">
              <a:rPr lang="zh-CN" altLang="en-US"/>
              <a:pPr/>
              <a:t>‹#›</a:t>
            </a:fld>
            <a:endParaRPr lang="en-US" altLang="zh-CN"/>
          </a:p>
        </p:txBody>
      </p:sp>
    </p:spTree>
    <p:extLst>
      <p:ext uri="{BB962C8B-B14F-4D97-AF65-F5344CB8AC3E}">
        <p14:creationId xmlns:p14="http://schemas.microsoft.com/office/powerpoint/2010/main" val="1987917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77DEF-2A7F-DD42-82E0-7547E00E3DBA}" type="datetime1">
              <a:rPr lang="en-US" smtClean="0"/>
              <a:t>12/9/2024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13949871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61224316-7890-45D4-92C3-67861CDE0C4C}" type="slidenum">
              <a:rPr lang="zh-CN" altLang="en-US"/>
              <a:pPr/>
              <a:t>‹#›</a:t>
            </a:fld>
            <a:endParaRPr lang="en-US" altLang="zh-CN"/>
          </a:p>
        </p:txBody>
      </p:sp>
    </p:spTree>
    <p:extLst>
      <p:ext uri="{BB962C8B-B14F-4D97-AF65-F5344CB8AC3E}">
        <p14:creationId xmlns:p14="http://schemas.microsoft.com/office/powerpoint/2010/main" val="24113086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B5876CE6-9510-438D-B59F-F81CDFA44F0D}" type="slidenum">
              <a:rPr lang="zh-CN" altLang="en-US"/>
              <a:pPr/>
              <a:t>‹#›</a:t>
            </a:fld>
            <a:endParaRPr lang="en-US" altLang="zh-CN"/>
          </a:p>
        </p:txBody>
      </p:sp>
    </p:spTree>
    <p:extLst>
      <p:ext uri="{BB962C8B-B14F-4D97-AF65-F5344CB8AC3E}">
        <p14:creationId xmlns:p14="http://schemas.microsoft.com/office/powerpoint/2010/main" val="2992267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986786D1-DC6F-4F6D-B3F6-FD5527F0F636}" type="slidenum">
              <a:rPr lang="zh-CN" altLang="en-US"/>
              <a:pPr/>
              <a:t>‹#›</a:t>
            </a:fld>
            <a:endParaRPr lang="en-US" altLang="zh-CN"/>
          </a:p>
        </p:txBody>
      </p:sp>
    </p:spTree>
    <p:extLst>
      <p:ext uri="{BB962C8B-B14F-4D97-AF65-F5344CB8AC3E}">
        <p14:creationId xmlns:p14="http://schemas.microsoft.com/office/powerpoint/2010/main" val="4015844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51813F1B-36DD-4751-A7B0-7FE95A908AD2}" type="slidenum">
              <a:rPr lang="zh-CN" altLang="en-US"/>
              <a:pPr/>
              <a:t>‹#›</a:t>
            </a:fld>
            <a:endParaRPr lang="en-US" altLang="zh-CN"/>
          </a:p>
        </p:txBody>
      </p:sp>
    </p:spTree>
    <p:extLst>
      <p:ext uri="{BB962C8B-B14F-4D97-AF65-F5344CB8AC3E}">
        <p14:creationId xmlns:p14="http://schemas.microsoft.com/office/powerpoint/2010/main" val="3032351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4766735" y="2730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C3D6C152-2734-407E-A4F5-4D4277B4CB9E}" type="slidenum">
              <a:rPr lang="zh-CN" altLang="en-US"/>
              <a:pPr/>
              <a:t>‹#›</a:t>
            </a:fld>
            <a:endParaRPr lang="en-US" altLang="zh-CN"/>
          </a:p>
        </p:txBody>
      </p:sp>
    </p:spTree>
    <p:extLst>
      <p:ext uri="{BB962C8B-B14F-4D97-AF65-F5344CB8AC3E}">
        <p14:creationId xmlns:p14="http://schemas.microsoft.com/office/powerpoint/2010/main" val="598818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641D7366-B76F-4AD7-981B-10A73DB39C01}" type="slidenum">
              <a:rPr lang="zh-CN" altLang="en-US"/>
              <a:pPr/>
              <a:t>‹#›</a:t>
            </a:fld>
            <a:endParaRPr lang="en-US" altLang="zh-CN"/>
          </a:p>
        </p:txBody>
      </p:sp>
    </p:spTree>
    <p:extLst>
      <p:ext uri="{BB962C8B-B14F-4D97-AF65-F5344CB8AC3E}">
        <p14:creationId xmlns:p14="http://schemas.microsoft.com/office/powerpoint/2010/main" val="1044688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F792BAB7-F706-40B0-B0D8-951A2DE5873B}" type="slidenum">
              <a:rPr lang="zh-CN" altLang="en-US"/>
              <a:pPr/>
              <a:t>‹#›</a:t>
            </a:fld>
            <a:endParaRPr lang="en-US" altLang="zh-CN"/>
          </a:p>
        </p:txBody>
      </p:sp>
    </p:spTree>
    <p:extLst>
      <p:ext uri="{BB962C8B-B14F-4D97-AF65-F5344CB8AC3E}">
        <p14:creationId xmlns:p14="http://schemas.microsoft.com/office/powerpoint/2010/main" val="10972373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8"/>
            <a:ext cx="2743200" cy="5851525"/>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609600" y="274678"/>
            <a:ext cx="80264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719DFE35-2483-4438-8D3E-3954C8E9C960}" type="slidenum">
              <a:rPr lang="zh-CN" altLang="en-US"/>
              <a:pPr/>
              <a:t>‹#›</a:t>
            </a:fld>
            <a:endParaRPr lang="en-US" altLang="zh-CN"/>
          </a:p>
        </p:txBody>
      </p:sp>
    </p:spTree>
    <p:extLst>
      <p:ext uri="{BB962C8B-B14F-4D97-AF65-F5344CB8AC3E}">
        <p14:creationId xmlns:p14="http://schemas.microsoft.com/office/powerpoint/2010/main" val="18137724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8"/>
            <a:ext cx="10972800" cy="58515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zh-CN"/>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zh-CN"/>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588BC437-7EC5-427C-A119-DEA11C325B9A}" type="slidenum">
              <a:rPr lang="zh-CN" altLang="en-US"/>
              <a:pPr/>
              <a:t>‹#›</a:t>
            </a:fld>
            <a:endParaRPr lang="en-US" altLang="zh-CN"/>
          </a:p>
        </p:txBody>
      </p:sp>
    </p:spTree>
    <p:extLst>
      <p:ext uri="{BB962C8B-B14F-4D97-AF65-F5344CB8AC3E}">
        <p14:creationId xmlns:p14="http://schemas.microsoft.com/office/powerpoint/2010/main" val="40052431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0" indent="0" algn="ctr">
              <a:buNone/>
              <a:defRPr>
                <a:solidFill>
                  <a:schemeClr val="tx1">
                    <a:tint val="75000"/>
                  </a:schemeClr>
                </a:solidFill>
              </a:defRPr>
            </a:lvl3pPr>
            <a:lvl4pPr marL="1371105" indent="0" algn="ctr">
              <a:buNone/>
              <a:defRPr>
                <a:solidFill>
                  <a:schemeClr val="tx1">
                    <a:tint val="75000"/>
                  </a:schemeClr>
                </a:solidFill>
              </a:defRPr>
            </a:lvl4pPr>
            <a:lvl5pPr marL="1828141" indent="0" algn="ctr">
              <a:buNone/>
              <a:defRPr>
                <a:solidFill>
                  <a:schemeClr val="tx1">
                    <a:tint val="75000"/>
                  </a:schemeClr>
                </a:solidFill>
              </a:defRPr>
            </a:lvl5pPr>
            <a:lvl6pPr marL="2285176" indent="0" algn="ctr">
              <a:buNone/>
              <a:defRPr>
                <a:solidFill>
                  <a:schemeClr val="tx1">
                    <a:tint val="75000"/>
                  </a:schemeClr>
                </a:solidFill>
              </a:defRPr>
            </a:lvl6pPr>
            <a:lvl7pPr marL="2742213" indent="0" algn="ctr">
              <a:buNone/>
              <a:defRPr>
                <a:solidFill>
                  <a:schemeClr val="tx1">
                    <a:tint val="75000"/>
                  </a:schemeClr>
                </a:solidFill>
              </a:defRPr>
            </a:lvl7pPr>
            <a:lvl8pPr marL="3199248" indent="0" algn="ctr">
              <a:buNone/>
              <a:defRPr>
                <a:solidFill>
                  <a:schemeClr val="tx1">
                    <a:tint val="75000"/>
                  </a:schemeClr>
                </a:solidFill>
              </a:defRPr>
            </a:lvl8pPr>
            <a:lvl9pPr marL="36562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12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092A69-8C96-D340-94D9-6A8413F271C8}" type="datetime1">
              <a:rPr lang="en-US" smtClean="0"/>
              <a:t>12/9/2024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27381232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7156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0" indent="0">
              <a:buNone/>
              <a:defRPr sz="1600">
                <a:solidFill>
                  <a:schemeClr val="tx1">
                    <a:tint val="75000"/>
                  </a:schemeClr>
                </a:solidFill>
              </a:defRPr>
            </a:lvl3pPr>
            <a:lvl4pPr marL="1371105" indent="0">
              <a:buNone/>
              <a:defRPr sz="1400">
                <a:solidFill>
                  <a:schemeClr val="tx1">
                    <a:tint val="75000"/>
                  </a:schemeClr>
                </a:solidFill>
              </a:defRPr>
            </a:lvl4pPr>
            <a:lvl5pPr marL="1828141" indent="0">
              <a:buNone/>
              <a:defRPr sz="1400">
                <a:solidFill>
                  <a:schemeClr val="tx1">
                    <a:tint val="75000"/>
                  </a:schemeClr>
                </a:solidFill>
              </a:defRPr>
            </a:lvl5pPr>
            <a:lvl6pPr marL="2285176" indent="0">
              <a:buNone/>
              <a:defRPr sz="1400">
                <a:solidFill>
                  <a:schemeClr val="tx1">
                    <a:tint val="75000"/>
                  </a:schemeClr>
                </a:solidFill>
              </a:defRPr>
            </a:lvl6pPr>
            <a:lvl7pPr marL="2742213" indent="0">
              <a:buNone/>
              <a:defRPr sz="1400">
                <a:solidFill>
                  <a:schemeClr val="tx1">
                    <a:tint val="75000"/>
                  </a:schemeClr>
                </a:solidFill>
              </a:defRPr>
            </a:lvl7pPr>
            <a:lvl8pPr marL="3199248" indent="0">
              <a:buNone/>
              <a:defRPr sz="1400">
                <a:solidFill>
                  <a:schemeClr val="tx1">
                    <a:tint val="75000"/>
                  </a:schemeClr>
                </a:solidFill>
              </a:defRPr>
            </a:lvl8pPr>
            <a:lvl9pPr marL="36562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884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495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35" indent="0">
              <a:buNone/>
              <a:defRPr sz="2000" b="1"/>
            </a:lvl2pPr>
            <a:lvl3pPr marL="914070" indent="0">
              <a:buNone/>
              <a:defRPr sz="1800" b="1"/>
            </a:lvl3pPr>
            <a:lvl4pPr marL="1371105" indent="0">
              <a:buNone/>
              <a:defRPr sz="1600" b="1"/>
            </a:lvl4pPr>
            <a:lvl5pPr marL="1828141" indent="0">
              <a:buNone/>
              <a:defRPr sz="1600" b="1"/>
            </a:lvl5pPr>
            <a:lvl6pPr marL="2285176" indent="0">
              <a:buNone/>
              <a:defRPr sz="1600" b="1"/>
            </a:lvl6pPr>
            <a:lvl7pPr marL="2742213" indent="0">
              <a:buNone/>
              <a:defRPr sz="1600" b="1"/>
            </a:lvl7pPr>
            <a:lvl8pPr marL="3199248" indent="0">
              <a:buNone/>
              <a:defRPr sz="1600" b="1"/>
            </a:lvl8pPr>
            <a:lvl9pPr marL="365628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035" indent="0">
              <a:buNone/>
              <a:defRPr sz="2000" b="1"/>
            </a:lvl2pPr>
            <a:lvl3pPr marL="914070" indent="0">
              <a:buNone/>
              <a:defRPr sz="1800" b="1"/>
            </a:lvl3pPr>
            <a:lvl4pPr marL="1371105" indent="0">
              <a:buNone/>
              <a:defRPr sz="1600" b="1"/>
            </a:lvl4pPr>
            <a:lvl5pPr marL="1828141" indent="0">
              <a:buNone/>
              <a:defRPr sz="1600" b="1"/>
            </a:lvl5pPr>
            <a:lvl6pPr marL="2285176" indent="0">
              <a:buNone/>
              <a:defRPr sz="1600" b="1"/>
            </a:lvl6pPr>
            <a:lvl7pPr marL="2742213" indent="0">
              <a:buNone/>
              <a:defRPr sz="1600" b="1"/>
            </a:lvl7pPr>
            <a:lvl8pPr marL="3199248" indent="0">
              <a:buNone/>
              <a:defRPr sz="1600" b="1"/>
            </a:lvl8pPr>
            <a:lvl9pPr marL="36562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431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277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455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9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035" indent="0">
              <a:buNone/>
              <a:defRPr sz="1200"/>
            </a:lvl2pPr>
            <a:lvl3pPr marL="914070" indent="0">
              <a:buNone/>
              <a:defRPr sz="1000"/>
            </a:lvl3pPr>
            <a:lvl4pPr marL="1371105" indent="0">
              <a:buNone/>
              <a:defRPr sz="900"/>
            </a:lvl4pPr>
            <a:lvl5pPr marL="1828141" indent="0">
              <a:buNone/>
              <a:defRPr sz="900"/>
            </a:lvl5pPr>
            <a:lvl6pPr marL="2285176" indent="0">
              <a:buNone/>
              <a:defRPr sz="900"/>
            </a:lvl6pPr>
            <a:lvl7pPr marL="2742213" indent="0">
              <a:buNone/>
              <a:defRPr sz="900"/>
            </a:lvl7pPr>
            <a:lvl8pPr marL="3199248" indent="0">
              <a:buNone/>
              <a:defRPr sz="900"/>
            </a:lvl8pPr>
            <a:lvl9pPr marL="36562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6675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35" indent="0">
              <a:buNone/>
              <a:defRPr sz="2800"/>
            </a:lvl2pPr>
            <a:lvl3pPr marL="914070" indent="0">
              <a:buNone/>
              <a:defRPr sz="2400"/>
            </a:lvl3pPr>
            <a:lvl4pPr marL="1371105" indent="0">
              <a:buNone/>
              <a:defRPr sz="2000"/>
            </a:lvl4pPr>
            <a:lvl5pPr marL="1828141" indent="0">
              <a:buNone/>
              <a:defRPr sz="2000"/>
            </a:lvl5pPr>
            <a:lvl6pPr marL="2285176" indent="0">
              <a:buNone/>
              <a:defRPr sz="2000"/>
            </a:lvl6pPr>
            <a:lvl7pPr marL="2742213" indent="0">
              <a:buNone/>
              <a:defRPr sz="2000"/>
            </a:lvl7pPr>
            <a:lvl8pPr marL="3199248" indent="0">
              <a:buNone/>
              <a:defRPr sz="2000"/>
            </a:lvl8pPr>
            <a:lvl9pPr marL="365628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35" indent="0">
              <a:buNone/>
              <a:defRPr sz="1200"/>
            </a:lvl2pPr>
            <a:lvl3pPr marL="914070" indent="0">
              <a:buNone/>
              <a:defRPr sz="1000"/>
            </a:lvl3pPr>
            <a:lvl4pPr marL="1371105" indent="0">
              <a:buNone/>
              <a:defRPr sz="900"/>
            </a:lvl4pPr>
            <a:lvl5pPr marL="1828141" indent="0">
              <a:buNone/>
              <a:defRPr sz="900"/>
            </a:lvl5pPr>
            <a:lvl6pPr marL="2285176" indent="0">
              <a:buNone/>
              <a:defRPr sz="900"/>
            </a:lvl6pPr>
            <a:lvl7pPr marL="2742213" indent="0">
              <a:buNone/>
              <a:defRPr sz="900"/>
            </a:lvl7pPr>
            <a:lvl8pPr marL="3199248" indent="0">
              <a:buNone/>
              <a:defRPr sz="900"/>
            </a:lvl8pPr>
            <a:lvl9pPr marL="36562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9482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7270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989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2A7063-D547-3248-8970-5C1DD2EE3A31}" type="datetime1">
              <a:rPr lang="en-US" smtClean="0"/>
              <a:t>12/9/2024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D9C7F-DBF2-49F0-AC32-66F19D664620}" type="slidenum">
              <a:rPr lang="en-GB" smtClean="0"/>
              <a:t>‹#›</a:t>
            </a:fld>
            <a:endParaRPr lang="en-GB"/>
          </a:p>
        </p:txBody>
      </p:sp>
    </p:spTree>
    <p:extLst>
      <p:ext uri="{BB962C8B-B14F-4D97-AF65-F5344CB8AC3E}">
        <p14:creationId xmlns:p14="http://schemas.microsoft.com/office/powerpoint/2010/main" val="2703734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r>
              <a:rPr lang="en-US" altLang="en-US"/>
              <a:t>/</a:t>
            </a:r>
            <a:fld id="{A3B30713-4F62-DB47-B91B-C2BAB4674D70}" type="slidenum">
              <a:rPr lang="en-US" altLang="en-US"/>
              <a:pPr/>
              <a:t>‹#›</a:t>
            </a:fld>
            <a:endParaRPr lang="en-US" altLang="en-US"/>
          </a:p>
        </p:txBody>
      </p:sp>
    </p:spTree>
    <p:extLst>
      <p:ext uri="{BB962C8B-B14F-4D97-AF65-F5344CB8AC3E}">
        <p14:creationId xmlns:p14="http://schemas.microsoft.com/office/powerpoint/2010/main" val="2838916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r>
              <a:rPr lang="en-US" altLang="en-US"/>
              <a:t>/</a:t>
            </a:r>
            <a:fld id="{BD9F72C4-C447-3843-8851-D582CFCCD5F4}" type="slidenum">
              <a:rPr lang="en-US" altLang="en-US"/>
              <a:pPr/>
              <a:t>‹#›</a:t>
            </a:fld>
            <a:endParaRPr lang="en-US" altLang="en-US"/>
          </a:p>
        </p:txBody>
      </p:sp>
    </p:spTree>
    <p:extLst>
      <p:ext uri="{BB962C8B-B14F-4D97-AF65-F5344CB8AC3E}">
        <p14:creationId xmlns:p14="http://schemas.microsoft.com/office/powerpoint/2010/main" val="953864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r>
              <a:rPr lang="en-US" altLang="en-US"/>
              <a:t>/</a:t>
            </a:r>
            <a:fld id="{9F431FEF-5A4E-BC4E-AA8E-5EC0DEB2FFCF}" type="slidenum">
              <a:rPr lang="en-US" altLang="en-US"/>
              <a:pPr/>
              <a:t>‹#›</a:t>
            </a:fld>
            <a:endParaRPr lang="en-US" altLang="en-US"/>
          </a:p>
        </p:txBody>
      </p:sp>
    </p:spTree>
    <p:extLst>
      <p:ext uri="{BB962C8B-B14F-4D97-AF65-F5344CB8AC3E}">
        <p14:creationId xmlns:p14="http://schemas.microsoft.com/office/powerpoint/2010/main" val="34956476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r>
              <a:rPr lang="en-US" altLang="en-US"/>
              <a:t>/</a:t>
            </a:r>
            <a:fld id="{061EC7B8-25A4-5B46-8595-8865A913A3ED}" type="slidenum">
              <a:rPr lang="en-US" altLang="en-US"/>
              <a:pPr/>
              <a:t>‹#›</a:t>
            </a:fld>
            <a:endParaRPr lang="en-US" altLang="en-US"/>
          </a:p>
        </p:txBody>
      </p:sp>
    </p:spTree>
    <p:extLst>
      <p:ext uri="{BB962C8B-B14F-4D97-AF65-F5344CB8AC3E}">
        <p14:creationId xmlns:p14="http://schemas.microsoft.com/office/powerpoint/2010/main" val="40343158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r>
              <a:rPr lang="en-US" altLang="en-US"/>
              <a:t>/</a:t>
            </a:r>
            <a:fld id="{BD0DF53D-858B-314E-A498-0AA6FFBD979A}" type="slidenum">
              <a:rPr lang="en-US" altLang="en-US"/>
              <a:pPr/>
              <a:t>‹#›</a:t>
            </a:fld>
            <a:endParaRPr lang="en-US" altLang="en-US"/>
          </a:p>
        </p:txBody>
      </p:sp>
    </p:spTree>
    <p:extLst>
      <p:ext uri="{BB962C8B-B14F-4D97-AF65-F5344CB8AC3E}">
        <p14:creationId xmlns:p14="http://schemas.microsoft.com/office/powerpoint/2010/main" val="3280270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r>
              <a:rPr lang="en-US" altLang="en-US"/>
              <a:t>/</a:t>
            </a:r>
            <a:fld id="{1EB7DDDD-B806-5643-BBD2-9DA5B58EFDFD}" type="slidenum">
              <a:rPr lang="en-US" altLang="en-US"/>
              <a:pPr/>
              <a:t>‹#›</a:t>
            </a:fld>
            <a:endParaRPr lang="en-US" altLang="en-US"/>
          </a:p>
        </p:txBody>
      </p:sp>
    </p:spTree>
    <p:extLst>
      <p:ext uri="{BB962C8B-B14F-4D97-AF65-F5344CB8AC3E}">
        <p14:creationId xmlns:p14="http://schemas.microsoft.com/office/powerpoint/2010/main" val="29970388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r>
              <a:rPr lang="en-US" altLang="en-US"/>
              <a:t>/</a:t>
            </a:r>
            <a:fld id="{8657F3C2-3E11-7048-8806-833B29E55BEE}" type="slidenum">
              <a:rPr lang="en-US" altLang="en-US"/>
              <a:pPr/>
              <a:t>‹#›</a:t>
            </a:fld>
            <a:endParaRPr lang="en-US" altLang="en-US"/>
          </a:p>
        </p:txBody>
      </p:sp>
    </p:spTree>
    <p:extLst>
      <p:ext uri="{BB962C8B-B14F-4D97-AF65-F5344CB8AC3E}">
        <p14:creationId xmlns:p14="http://schemas.microsoft.com/office/powerpoint/2010/main" val="2440665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r>
              <a:rPr lang="en-US" altLang="en-US"/>
              <a:t>/</a:t>
            </a:r>
            <a:fld id="{F7361385-5DF7-1746-A18B-7AE12708FCF9}" type="slidenum">
              <a:rPr lang="en-US" altLang="en-US"/>
              <a:pPr/>
              <a:t>‹#›</a:t>
            </a:fld>
            <a:endParaRPr lang="en-US" altLang="en-US"/>
          </a:p>
        </p:txBody>
      </p:sp>
    </p:spTree>
    <p:extLst>
      <p:ext uri="{BB962C8B-B14F-4D97-AF65-F5344CB8AC3E}">
        <p14:creationId xmlns:p14="http://schemas.microsoft.com/office/powerpoint/2010/main" val="40704152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r>
              <a:rPr lang="en-US" altLang="en-US"/>
              <a:t>/</a:t>
            </a:r>
            <a:fld id="{BC9262AF-75EA-D44E-ABC3-7B2E57ADD317}" type="slidenum">
              <a:rPr lang="en-US" altLang="en-US"/>
              <a:pPr/>
              <a:t>‹#›</a:t>
            </a:fld>
            <a:endParaRPr lang="en-US" altLang="en-US"/>
          </a:p>
        </p:txBody>
      </p:sp>
    </p:spTree>
    <p:extLst>
      <p:ext uri="{BB962C8B-B14F-4D97-AF65-F5344CB8AC3E}">
        <p14:creationId xmlns:p14="http://schemas.microsoft.com/office/powerpoint/2010/main" val="15325267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r>
              <a:rPr lang="en-US" altLang="en-US"/>
              <a:t>/</a:t>
            </a:r>
            <a:fld id="{F05C4817-13E8-1348-953C-2C465FE3F8B9}" type="slidenum">
              <a:rPr lang="en-US" altLang="en-US"/>
              <a:pPr/>
              <a:t>‹#›</a:t>
            </a:fld>
            <a:endParaRPr lang="en-US" altLang="en-US"/>
          </a:p>
        </p:txBody>
      </p:sp>
    </p:spTree>
    <p:extLst>
      <p:ext uri="{BB962C8B-B14F-4D97-AF65-F5344CB8AC3E}">
        <p14:creationId xmlns:p14="http://schemas.microsoft.com/office/powerpoint/2010/main" val="203154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theme" Target="../theme/theme37.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8.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9.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0.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1.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2.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3.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4.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5.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6.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slideLayout" Target="../slideLayouts/slideLayout524.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6" Type="http://schemas.openxmlformats.org/officeDocument/2006/relationships/theme" Target="../theme/theme47.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5" Type="http://schemas.openxmlformats.org/officeDocument/2006/relationships/slideLayout" Target="../slideLayouts/slideLayout52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 Id="rId14" Type="http://schemas.openxmlformats.org/officeDocument/2006/relationships/slideLayout" Target="../slideLayouts/slideLayout52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4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6.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51.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9.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theme" Target="../theme/theme52.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slideLayout" Target="../slideLayouts/slideLayout595.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slideLayout" Target="../slideLayouts/slideLayout594.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4.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55.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56.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3054098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0947" tIns="45468" rIns="90947" bIns="45468"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0947" tIns="45468" rIns="90947" bIns="454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82020"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0947" tIns="45468" rIns="90947" bIns="45468" numCol="1" anchor="t" anchorCtr="0" compatLnSpc="1">
            <a:prstTxWarp prst="textNoShape">
              <a:avLst/>
            </a:prstTxWarp>
          </a:bodyPr>
          <a:lstStyle>
            <a:lvl1pPr>
              <a:defRPr sz="1400" b="0">
                <a:solidFill>
                  <a:srgbClr val="000000"/>
                </a:solidFill>
              </a:defRPr>
            </a:lvl1pPr>
          </a:lstStyle>
          <a:p>
            <a:fld id="{BA61A4A4-DF23-4CFC-BBE0-068D95F3FFA9}" type="datetime1">
              <a:rPr lang="en-US" smtClean="0">
                <a:latin typeface="Arial"/>
                <a:ea typeface="ＭＳ Ｐゴシック"/>
              </a:rPr>
              <a:pPr/>
              <a:t>12/9/2024</a:t>
            </a:fld>
            <a:endParaRPr lang="en-US">
              <a:latin typeface="Arial"/>
              <a:ea typeface="ＭＳ Ｐゴシック"/>
            </a:endParaRPr>
          </a:p>
        </p:txBody>
      </p:sp>
      <p:sp>
        <p:nvSpPr>
          <p:cNvPr id="4182021" name="Rectangle 5"/>
          <p:cNvSpPr>
            <a:spLocks noGrp="1" noChangeArrowheads="1"/>
          </p:cNvSpPr>
          <p:nvPr>
            <p:ph type="ftr" sz="quarter" idx="3"/>
          </p:nvPr>
        </p:nvSpPr>
        <p:spPr bwMode="auto">
          <a:xfrm>
            <a:off x="4165604" y="6248400"/>
            <a:ext cx="3860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0947" tIns="45468" rIns="90947" bIns="45468" numCol="1" anchor="t" anchorCtr="0" compatLnSpc="1">
            <a:prstTxWarp prst="textNoShape">
              <a:avLst/>
            </a:prstTxWarp>
          </a:bodyPr>
          <a:lstStyle>
            <a:lvl1pPr algn="ctr">
              <a:defRPr sz="1400" b="0">
                <a:solidFill>
                  <a:srgbClr val="000000"/>
                </a:solidFill>
              </a:defRPr>
            </a:lvl1pPr>
          </a:lstStyle>
          <a:p>
            <a:endParaRPr lang="en-US">
              <a:latin typeface="Arial"/>
              <a:ea typeface="ＭＳ Ｐゴシック"/>
            </a:endParaRPr>
          </a:p>
        </p:txBody>
      </p:sp>
      <p:sp>
        <p:nvSpPr>
          <p:cNvPr id="4182022" name="Rectangle 6"/>
          <p:cNvSpPr>
            <a:spLocks noGrp="1" noChangeArrowheads="1"/>
          </p:cNvSpPr>
          <p:nvPr>
            <p:ph type="sldNum" sz="quarter" idx="4"/>
          </p:nvPr>
        </p:nvSpPr>
        <p:spPr bwMode="auto">
          <a:xfrm>
            <a:off x="9652000" y="6623050"/>
            <a:ext cx="2540000" cy="234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0947" tIns="45468" rIns="90947" bIns="45468" numCol="1" anchor="t" anchorCtr="0" compatLnSpc="1">
            <a:prstTxWarp prst="textNoShape">
              <a:avLst/>
            </a:prstTxWarp>
          </a:bodyPr>
          <a:lstStyle>
            <a:lvl1pPr algn="r">
              <a:defRPr sz="1000" b="0">
                <a:solidFill>
                  <a:srgbClr val="000000"/>
                </a:solidFill>
              </a:defRPr>
            </a:lvl1pPr>
          </a:lstStyle>
          <a:p>
            <a:fld id="{AE64E6F9-1CA8-0F41-9646-642F2EC8FE49}"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307531008"/>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4700" algn="ctr" rtl="0" fontAlgn="base">
        <a:spcBef>
          <a:spcPct val="0"/>
        </a:spcBef>
        <a:spcAft>
          <a:spcPct val="0"/>
        </a:spcAft>
        <a:defRPr sz="4400">
          <a:solidFill>
            <a:schemeClr val="tx2"/>
          </a:solidFill>
          <a:latin typeface="Arial" pitchFamily="34" charset="0"/>
          <a:ea typeface="ＭＳ Ｐゴシック" pitchFamily="34" charset="-128"/>
        </a:defRPr>
      </a:lvl6pPr>
      <a:lvl7pPr marL="909434" algn="ctr" rtl="0" fontAlgn="base">
        <a:spcBef>
          <a:spcPct val="0"/>
        </a:spcBef>
        <a:spcAft>
          <a:spcPct val="0"/>
        </a:spcAft>
        <a:defRPr sz="4400">
          <a:solidFill>
            <a:schemeClr val="tx2"/>
          </a:solidFill>
          <a:latin typeface="Arial" pitchFamily="34" charset="0"/>
          <a:ea typeface="ＭＳ Ｐゴシック" pitchFamily="34" charset="-128"/>
        </a:defRPr>
      </a:lvl7pPr>
      <a:lvl8pPr marL="1364158" algn="ctr" rtl="0" fontAlgn="base">
        <a:spcBef>
          <a:spcPct val="0"/>
        </a:spcBef>
        <a:spcAft>
          <a:spcPct val="0"/>
        </a:spcAft>
        <a:defRPr sz="4400">
          <a:solidFill>
            <a:schemeClr val="tx2"/>
          </a:solidFill>
          <a:latin typeface="Arial" pitchFamily="34" charset="0"/>
          <a:ea typeface="ＭＳ Ｐゴシック" pitchFamily="34" charset="-128"/>
        </a:defRPr>
      </a:lvl8pPr>
      <a:lvl9pPr marL="1818877"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1021" indent="-34102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38913" indent="-284188" algn="l" rtl="0" eaLnBrk="0" fontAlgn="base" hangingPunct="0">
        <a:spcBef>
          <a:spcPct val="20000"/>
        </a:spcBef>
        <a:spcAft>
          <a:spcPct val="0"/>
        </a:spcAft>
        <a:buChar char="–"/>
        <a:defRPr sz="2800">
          <a:solidFill>
            <a:schemeClr val="tx1"/>
          </a:solidFill>
          <a:latin typeface="+mn-lt"/>
          <a:ea typeface="+mn-ea"/>
        </a:defRPr>
      </a:lvl2pPr>
      <a:lvl3pPr marL="1136797" indent="-227348" algn="l" rtl="0" eaLnBrk="0" fontAlgn="base" hangingPunct="0">
        <a:spcBef>
          <a:spcPct val="20000"/>
        </a:spcBef>
        <a:spcAft>
          <a:spcPct val="0"/>
        </a:spcAft>
        <a:buChar char="•"/>
        <a:defRPr sz="2400">
          <a:solidFill>
            <a:schemeClr val="tx1"/>
          </a:solidFill>
          <a:latin typeface="+mn-lt"/>
          <a:ea typeface="+mn-ea"/>
        </a:defRPr>
      </a:lvl3pPr>
      <a:lvl4pPr marL="1591516" indent="-227348" algn="l" rtl="0" eaLnBrk="0" fontAlgn="base" hangingPunct="0">
        <a:spcBef>
          <a:spcPct val="20000"/>
        </a:spcBef>
        <a:spcAft>
          <a:spcPct val="0"/>
        </a:spcAft>
        <a:buChar char="–"/>
        <a:defRPr sz="2000">
          <a:solidFill>
            <a:schemeClr val="tx1"/>
          </a:solidFill>
          <a:latin typeface="+mn-lt"/>
          <a:ea typeface="+mn-ea"/>
        </a:defRPr>
      </a:lvl4pPr>
      <a:lvl5pPr marL="2046236" indent="-227348" algn="l" rtl="0" eaLnBrk="0" fontAlgn="base" hangingPunct="0">
        <a:spcBef>
          <a:spcPct val="20000"/>
        </a:spcBef>
        <a:spcAft>
          <a:spcPct val="0"/>
        </a:spcAft>
        <a:buChar char="»"/>
        <a:defRPr sz="2000">
          <a:solidFill>
            <a:schemeClr val="tx1"/>
          </a:solidFill>
          <a:latin typeface="+mn-lt"/>
          <a:ea typeface="+mn-ea"/>
        </a:defRPr>
      </a:lvl5pPr>
      <a:lvl6pPr marL="2500956" indent="-227348" algn="l" rtl="0" fontAlgn="base">
        <a:spcBef>
          <a:spcPct val="20000"/>
        </a:spcBef>
        <a:spcAft>
          <a:spcPct val="0"/>
        </a:spcAft>
        <a:buChar char="»"/>
        <a:defRPr sz="2000">
          <a:solidFill>
            <a:schemeClr val="tx1"/>
          </a:solidFill>
          <a:latin typeface="+mn-lt"/>
          <a:ea typeface="+mn-ea"/>
        </a:defRPr>
      </a:lvl6pPr>
      <a:lvl7pPr marL="2955675" indent="-227348" algn="l" rtl="0" fontAlgn="base">
        <a:spcBef>
          <a:spcPct val="20000"/>
        </a:spcBef>
        <a:spcAft>
          <a:spcPct val="0"/>
        </a:spcAft>
        <a:buChar char="»"/>
        <a:defRPr sz="2000">
          <a:solidFill>
            <a:schemeClr val="tx1"/>
          </a:solidFill>
          <a:latin typeface="+mn-lt"/>
          <a:ea typeface="+mn-ea"/>
        </a:defRPr>
      </a:lvl7pPr>
      <a:lvl8pPr marL="3410395" indent="-227348" algn="l" rtl="0" fontAlgn="base">
        <a:spcBef>
          <a:spcPct val="20000"/>
        </a:spcBef>
        <a:spcAft>
          <a:spcPct val="0"/>
        </a:spcAft>
        <a:buChar char="»"/>
        <a:defRPr sz="2000">
          <a:solidFill>
            <a:schemeClr val="tx1"/>
          </a:solidFill>
          <a:latin typeface="+mn-lt"/>
          <a:ea typeface="+mn-ea"/>
        </a:defRPr>
      </a:lvl8pPr>
      <a:lvl9pPr marL="3865112" indent="-22734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09434" rtl="0" eaLnBrk="1" latinLnBrk="0" hangingPunct="1">
        <a:defRPr sz="1800" kern="1200">
          <a:solidFill>
            <a:schemeClr val="tx1"/>
          </a:solidFill>
          <a:latin typeface="+mn-lt"/>
          <a:ea typeface="+mn-ea"/>
          <a:cs typeface="+mn-cs"/>
        </a:defRPr>
      </a:lvl1pPr>
      <a:lvl2pPr marL="454700" algn="l" defTabSz="909434" rtl="0" eaLnBrk="1" latinLnBrk="0" hangingPunct="1">
        <a:defRPr sz="1800" kern="1200">
          <a:solidFill>
            <a:schemeClr val="tx1"/>
          </a:solidFill>
          <a:latin typeface="+mn-lt"/>
          <a:ea typeface="+mn-ea"/>
          <a:cs typeface="+mn-cs"/>
        </a:defRPr>
      </a:lvl2pPr>
      <a:lvl3pPr marL="909434" algn="l" defTabSz="909434" rtl="0" eaLnBrk="1" latinLnBrk="0" hangingPunct="1">
        <a:defRPr sz="1800" kern="1200">
          <a:solidFill>
            <a:schemeClr val="tx1"/>
          </a:solidFill>
          <a:latin typeface="+mn-lt"/>
          <a:ea typeface="+mn-ea"/>
          <a:cs typeface="+mn-cs"/>
        </a:defRPr>
      </a:lvl3pPr>
      <a:lvl4pPr marL="1364158" algn="l" defTabSz="909434" rtl="0" eaLnBrk="1" latinLnBrk="0" hangingPunct="1">
        <a:defRPr sz="1800" kern="1200">
          <a:solidFill>
            <a:schemeClr val="tx1"/>
          </a:solidFill>
          <a:latin typeface="+mn-lt"/>
          <a:ea typeface="+mn-ea"/>
          <a:cs typeface="+mn-cs"/>
        </a:defRPr>
      </a:lvl4pPr>
      <a:lvl5pPr marL="1818877" algn="l" defTabSz="909434" rtl="0" eaLnBrk="1" latinLnBrk="0" hangingPunct="1">
        <a:defRPr sz="1800" kern="1200">
          <a:solidFill>
            <a:schemeClr val="tx1"/>
          </a:solidFill>
          <a:latin typeface="+mn-lt"/>
          <a:ea typeface="+mn-ea"/>
          <a:cs typeface="+mn-cs"/>
        </a:defRPr>
      </a:lvl5pPr>
      <a:lvl6pPr marL="2273596" algn="l" defTabSz="909434" rtl="0" eaLnBrk="1" latinLnBrk="0" hangingPunct="1">
        <a:defRPr sz="1800" kern="1200">
          <a:solidFill>
            <a:schemeClr val="tx1"/>
          </a:solidFill>
          <a:latin typeface="+mn-lt"/>
          <a:ea typeface="+mn-ea"/>
          <a:cs typeface="+mn-cs"/>
        </a:defRPr>
      </a:lvl6pPr>
      <a:lvl7pPr marL="2728316" algn="l" defTabSz="909434" rtl="0" eaLnBrk="1" latinLnBrk="0" hangingPunct="1">
        <a:defRPr sz="1800" kern="1200">
          <a:solidFill>
            <a:schemeClr val="tx1"/>
          </a:solidFill>
          <a:latin typeface="+mn-lt"/>
          <a:ea typeface="+mn-ea"/>
          <a:cs typeface="+mn-cs"/>
        </a:defRPr>
      </a:lvl7pPr>
      <a:lvl8pPr marL="3183035" algn="l" defTabSz="909434" rtl="0" eaLnBrk="1" latinLnBrk="0" hangingPunct="1">
        <a:defRPr sz="1800" kern="1200">
          <a:solidFill>
            <a:schemeClr val="tx1"/>
          </a:solidFill>
          <a:latin typeface="+mn-lt"/>
          <a:ea typeface="+mn-ea"/>
          <a:cs typeface="+mn-cs"/>
        </a:defRPr>
      </a:lvl8pPr>
      <a:lvl9pPr marL="3637754" algn="l" defTabSz="90943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803796373"/>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493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1645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Arial" pitchFamily="34" charset="0"/>
                <a:ea typeface="ＭＳ Ｐゴシック" pitchFamily="34" charset="-128"/>
              </a:defRPr>
            </a:lvl1pPr>
          </a:lstStyle>
          <a:p>
            <a:pPr>
              <a:defRPr/>
            </a:pPr>
            <a:fld id="{6AE9DA81-5918-5D42-839C-0846A4CADD2A}" type="datetime1">
              <a:rPr lang="en-US"/>
              <a:pPr>
                <a:defRPr/>
              </a:pPr>
              <a:t>12/9/2024</a:t>
            </a:fld>
            <a:endParaRPr lang="en-US"/>
          </a:p>
        </p:txBody>
      </p:sp>
      <p:sp>
        <p:nvSpPr>
          <p:cNvPr id="381645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Arial" charset="0"/>
                <a:ea typeface="ＭＳ Ｐゴシック" pitchFamily="1" charset="-128"/>
                <a:cs typeface="+mn-cs"/>
              </a:defRPr>
            </a:lvl1pPr>
          </a:lstStyle>
          <a:p>
            <a:pPr>
              <a:defRPr/>
            </a:pPr>
            <a:endParaRPr lang="en-US"/>
          </a:p>
        </p:txBody>
      </p:sp>
      <p:sp>
        <p:nvSpPr>
          <p:cNvPr id="381645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chemeClr val="tx1"/>
                </a:solidFill>
              </a:defRPr>
            </a:lvl1pPr>
          </a:lstStyle>
          <a:p>
            <a:pPr>
              <a:defRPr/>
            </a:pPr>
            <a:fld id="{17A9387C-9001-A447-9750-F7A7B2AF4F2B}" type="slidenum">
              <a:rPr lang="en-US" altLang="en-US"/>
              <a:pPr>
                <a:defRPr/>
              </a:pPr>
              <a:t>‹#›</a:t>
            </a:fld>
            <a:endParaRPr lang="en-US" altLang="en-US"/>
          </a:p>
        </p:txBody>
      </p:sp>
    </p:spTree>
    <p:extLst>
      <p:ext uri="{BB962C8B-B14F-4D97-AF65-F5344CB8AC3E}">
        <p14:creationId xmlns:p14="http://schemas.microsoft.com/office/powerpoint/2010/main" val="4261288225"/>
      </p:ext>
    </p:extLst>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 id="2147485529" r:id="rId12"/>
  </p:sldLayoutIdLst>
  <p:transition spd="slow"/>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06" charset="-52"/>
        </a:defRPr>
      </a:lvl6pPr>
      <a:lvl7pPr marL="914400" algn="ctr" rtl="0" fontAlgn="base">
        <a:spcBef>
          <a:spcPct val="0"/>
        </a:spcBef>
        <a:spcAft>
          <a:spcPct val="0"/>
        </a:spcAft>
        <a:defRPr sz="4400">
          <a:solidFill>
            <a:schemeClr val="tx2"/>
          </a:solidFill>
          <a:latin typeface="Arial" pitchFamily="-106" charset="-52"/>
        </a:defRPr>
      </a:lvl7pPr>
      <a:lvl8pPr marL="1371600" algn="ctr" rtl="0" fontAlgn="base">
        <a:spcBef>
          <a:spcPct val="0"/>
        </a:spcBef>
        <a:spcAft>
          <a:spcPct val="0"/>
        </a:spcAft>
        <a:defRPr sz="4400">
          <a:solidFill>
            <a:schemeClr val="tx2"/>
          </a:solidFill>
          <a:latin typeface="Arial" pitchFamily="-106" charset="-52"/>
        </a:defRPr>
      </a:lvl8pPr>
      <a:lvl9pPr marL="1828800" algn="ctr" rtl="0" fontAlgn="base">
        <a:spcBef>
          <a:spcPct val="0"/>
        </a:spcBef>
        <a:spcAft>
          <a:spcPct val="0"/>
        </a:spcAft>
        <a:defRPr sz="4400">
          <a:solidFill>
            <a:schemeClr val="tx2"/>
          </a:solidFill>
          <a:latin typeface="Arial" pitchFamily="-106" charset="-5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cs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cs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Click to edit Master title style</a:t>
            </a:r>
          </a:p>
        </p:txBody>
      </p:sp>
      <p:sp>
        <p:nvSpPr>
          <p:cNvPr id="670723" name="Rectangle 3"/>
          <p:cNvSpPr>
            <a:spLocks noGrp="1" noChangeArrowheads="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Click to edit Master text styles</a:t>
            </a:r>
          </a:p>
          <a:p>
            <a:pPr lvl="1"/>
            <a:r>
              <a:rPr lang="es-ES" altLang="en-US"/>
              <a:t>Second level</a:t>
            </a:r>
          </a:p>
          <a:p>
            <a:pPr lvl="2"/>
            <a:r>
              <a:rPr lang="es-ES" altLang="en-US"/>
              <a:t>Third level</a:t>
            </a:r>
          </a:p>
          <a:p>
            <a:pPr lvl="3"/>
            <a:r>
              <a:rPr lang="es-ES" altLang="en-US"/>
              <a:t>Fourth level</a:t>
            </a:r>
          </a:p>
          <a:p>
            <a:pPr lvl="4"/>
            <a:r>
              <a:rPr lang="es-ES" altLang="en-US"/>
              <a:t>Fifth level</a:t>
            </a:r>
          </a:p>
        </p:txBody>
      </p:sp>
      <p:sp>
        <p:nvSpPr>
          <p:cNvPr id="519475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34" charset="0"/>
                <a:ea typeface="ＭＳ Ｐゴシック" pitchFamily="34" charset="-128"/>
              </a:defRPr>
            </a:lvl1pPr>
          </a:lstStyle>
          <a:p>
            <a:pPr>
              <a:defRPr/>
            </a:pPr>
            <a:fld id="{5D9F981B-54C9-BA42-8D0D-62752783AA59}" type="datetime1">
              <a:rPr lang="es-ES"/>
              <a:pPr>
                <a:defRPr/>
              </a:pPr>
              <a:t>09/12/2024</a:t>
            </a:fld>
            <a:endParaRPr lang="es-ES"/>
          </a:p>
        </p:txBody>
      </p:sp>
      <p:sp>
        <p:nvSpPr>
          <p:cNvPr id="519475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pitchFamily="1" charset="-128"/>
                <a:cs typeface="+mn-cs"/>
              </a:defRPr>
            </a:lvl1pPr>
          </a:lstStyle>
          <a:p>
            <a:pPr>
              <a:defRPr/>
            </a:pPr>
            <a:endParaRPr lang="es-ES"/>
          </a:p>
        </p:txBody>
      </p:sp>
      <p:sp>
        <p:nvSpPr>
          <p:cNvPr id="519475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defRPr>
            </a:lvl1pPr>
          </a:lstStyle>
          <a:p>
            <a:pPr>
              <a:defRPr/>
            </a:pPr>
            <a:fld id="{93DEB694-E1E4-5A4D-AFB1-DD0E00698416}" type="slidenum">
              <a:rPr lang="es-ES" altLang="en-US"/>
              <a:pPr>
                <a:defRPr/>
              </a:pPr>
              <a:t>‹#›</a:t>
            </a:fld>
            <a:endParaRPr lang="es-ES" altLang="en-US"/>
          </a:p>
        </p:txBody>
      </p:sp>
    </p:spTree>
    <p:extLst>
      <p:ext uri="{BB962C8B-B14F-4D97-AF65-F5344CB8AC3E}">
        <p14:creationId xmlns:p14="http://schemas.microsoft.com/office/powerpoint/2010/main" val="393666206"/>
      </p:ext>
    </p:extLst>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06" charset="-52"/>
        </a:defRPr>
      </a:lvl6pPr>
      <a:lvl7pPr marL="914400" algn="ctr" rtl="0" fontAlgn="base">
        <a:spcBef>
          <a:spcPct val="0"/>
        </a:spcBef>
        <a:spcAft>
          <a:spcPct val="0"/>
        </a:spcAft>
        <a:defRPr sz="4400">
          <a:solidFill>
            <a:schemeClr val="tx2"/>
          </a:solidFill>
          <a:latin typeface="Arial" pitchFamily="-106" charset="-52"/>
        </a:defRPr>
      </a:lvl7pPr>
      <a:lvl8pPr marL="1371600" algn="ctr" rtl="0" fontAlgn="base">
        <a:spcBef>
          <a:spcPct val="0"/>
        </a:spcBef>
        <a:spcAft>
          <a:spcPct val="0"/>
        </a:spcAft>
        <a:defRPr sz="4400">
          <a:solidFill>
            <a:schemeClr val="tx2"/>
          </a:solidFill>
          <a:latin typeface="Arial" pitchFamily="-106" charset="-52"/>
        </a:defRPr>
      </a:lvl8pPr>
      <a:lvl9pPr marL="1828800" algn="ctr" rtl="0" fontAlgn="base">
        <a:spcBef>
          <a:spcPct val="0"/>
        </a:spcBef>
        <a:spcAft>
          <a:spcPct val="0"/>
        </a:spcAft>
        <a:defRPr sz="4400">
          <a:solidFill>
            <a:schemeClr val="tx2"/>
          </a:solidFill>
          <a:latin typeface="Arial" pitchFamily="-106" charset="-5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cs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cs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41"/>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80" tIns="45589" rIns="91180" bIns="45589"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600224"/>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80" tIns="45589" rIns="91180" bIns="45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60"/>
            <a:ext cx="2844800" cy="365125"/>
          </a:xfrm>
          <a:prstGeom prst="rect">
            <a:avLst/>
          </a:prstGeom>
        </p:spPr>
        <p:txBody>
          <a:bodyPr vert="horz" lIns="91180" tIns="45589" rIns="91180" bIns="45589" rtlCol="0" anchor="ctr"/>
          <a:lstStyle>
            <a:lvl1pPr algn="l" defTabSz="455895" fontAlgn="auto">
              <a:spcBef>
                <a:spcPts val="0"/>
              </a:spcBef>
              <a:spcAft>
                <a:spcPts val="0"/>
              </a:spcAft>
              <a:defRPr sz="1200">
                <a:solidFill>
                  <a:prstClr val="black">
                    <a:tint val="75000"/>
                  </a:prstClr>
                </a:solidFill>
                <a:latin typeface="+mn-lt"/>
                <a:ea typeface="+mn-ea"/>
              </a:defRPr>
            </a:lvl1pPr>
          </a:lstStyle>
          <a:p>
            <a:pPr eaLnBrk="1" hangingPunct="1">
              <a:defRPr/>
            </a:pPr>
            <a:fld id="{144ED0F2-74B0-374D-9AEF-E2149DF7C597}" type="datetime1">
              <a:rPr lang="en-US" b="0" smtClean="0"/>
              <a:pPr eaLnBrk="1" hangingPunct="1">
                <a:defRPr/>
              </a:pPr>
              <a:t>12/9/2024</a:t>
            </a:fld>
            <a:endParaRPr lang="en-US" b="0"/>
          </a:p>
        </p:txBody>
      </p:sp>
      <p:sp>
        <p:nvSpPr>
          <p:cNvPr id="5" name="Footer Placeholder 4"/>
          <p:cNvSpPr>
            <a:spLocks noGrp="1"/>
          </p:cNvSpPr>
          <p:nvPr>
            <p:ph type="ftr" sz="quarter" idx="3"/>
          </p:nvPr>
        </p:nvSpPr>
        <p:spPr>
          <a:xfrm>
            <a:off x="4165604" y="6356360"/>
            <a:ext cx="3860800" cy="365125"/>
          </a:xfrm>
          <a:prstGeom prst="rect">
            <a:avLst/>
          </a:prstGeom>
        </p:spPr>
        <p:txBody>
          <a:bodyPr vert="horz" lIns="91180" tIns="45589" rIns="91180" bIns="45589" rtlCol="0" anchor="ctr"/>
          <a:lstStyle>
            <a:lvl1pPr algn="ctr" defTabSz="455895" fontAlgn="auto">
              <a:spcBef>
                <a:spcPts val="0"/>
              </a:spcBef>
              <a:spcAft>
                <a:spcPts val="0"/>
              </a:spcAft>
              <a:defRPr sz="1200">
                <a:solidFill>
                  <a:prstClr val="black">
                    <a:tint val="75000"/>
                  </a:prstClr>
                </a:solidFill>
                <a:latin typeface="+mn-lt"/>
                <a:ea typeface="+mn-ea"/>
              </a:defRPr>
            </a:lvl1pPr>
          </a:lstStyle>
          <a:p>
            <a:pPr eaLnBrk="1" hangingPunct="1">
              <a:defRPr/>
            </a:pPr>
            <a:endParaRPr lang="en-US" b="0"/>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91180" tIns="45589" rIns="91180" bIns="45589" rtlCol="0" anchor="ctr"/>
          <a:lstStyle>
            <a:lvl1pPr algn="r" defTabSz="455895" fontAlgn="auto">
              <a:spcBef>
                <a:spcPts val="0"/>
              </a:spcBef>
              <a:spcAft>
                <a:spcPts val="0"/>
              </a:spcAft>
              <a:defRPr sz="1200">
                <a:solidFill>
                  <a:prstClr val="black">
                    <a:tint val="75000"/>
                  </a:prstClr>
                </a:solidFill>
                <a:latin typeface="+mn-lt"/>
                <a:ea typeface="+mn-ea"/>
              </a:defRPr>
            </a:lvl1pPr>
          </a:lstStyle>
          <a:p>
            <a:pPr eaLnBrk="1" hangingPunct="1">
              <a:defRPr/>
            </a:pPr>
            <a:fld id="{C4089050-7417-4220-A074-6DA88F360281}" type="slidenum">
              <a:rPr lang="en-US" b="0"/>
              <a:pPr eaLnBrk="1" hangingPunct="1">
                <a:defRPr/>
              </a:pPr>
              <a:t>‹#›</a:t>
            </a:fld>
            <a:endParaRPr lang="en-US" b="0"/>
          </a:p>
        </p:txBody>
      </p:sp>
    </p:spTree>
    <p:extLst>
      <p:ext uri="{BB962C8B-B14F-4D97-AF65-F5344CB8AC3E}">
        <p14:creationId xmlns:p14="http://schemas.microsoft.com/office/powerpoint/2010/main" val="1991950652"/>
      </p:ext>
    </p:extLst>
  </p:cSld>
  <p:clrMap bg1="lt1" tx1="dk1" bg2="lt2" tx2="dk2" accent1="accent1" accent2="accent2" accent3="accent3" accent4="accent4" accent5="accent5" accent6="accent6" hlink="hlink" folHlink="folHlink"/>
  <p:sldLayoutIdLst>
    <p:sldLayoutId id="2147486005"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Lst>
  <p:hf hdr="0" ftr="0" dt="0"/>
  <p:txStyles>
    <p:titleStyle>
      <a:lvl1pPr algn="ctr" defTabSz="455895" rtl="0" eaLnBrk="0" fontAlgn="base" hangingPunct="0">
        <a:spcBef>
          <a:spcPct val="0"/>
        </a:spcBef>
        <a:spcAft>
          <a:spcPct val="0"/>
        </a:spcAft>
        <a:defRPr sz="4400" kern="1200">
          <a:solidFill>
            <a:schemeClr val="tx1"/>
          </a:solidFill>
          <a:latin typeface="+mj-lt"/>
          <a:ea typeface="+mj-ea"/>
          <a:cs typeface="+mj-cs"/>
        </a:defRPr>
      </a:lvl1pPr>
      <a:lvl2pPr algn="ctr" defTabSz="455895" rtl="0" eaLnBrk="0" fontAlgn="base" hangingPunct="0">
        <a:spcBef>
          <a:spcPct val="0"/>
        </a:spcBef>
        <a:spcAft>
          <a:spcPct val="0"/>
        </a:spcAft>
        <a:defRPr sz="4400">
          <a:solidFill>
            <a:schemeClr val="tx1"/>
          </a:solidFill>
          <a:latin typeface="Calibri" pitchFamily="34" charset="0"/>
        </a:defRPr>
      </a:lvl2pPr>
      <a:lvl3pPr algn="ctr" defTabSz="455895" rtl="0" eaLnBrk="0" fontAlgn="base" hangingPunct="0">
        <a:spcBef>
          <a:spcPct val="0"/>
        </a:spcBef>
        <a:spcAft>
          <a:spcPct val="0"/>
        </a:spcAft>
        <a:defRPr sz="4400">
          <a:solidFill>
            <a:schemeClr val="tx1"/>
          </a:solidFill>
          <a:latin typeface="Calibri" pitchFamily="34" charset="0"/>
        </a:defRPr>
      </a:lvl3pPr>
      <a:lvl4pPr algn="ctr" defTabSz="455895" rtl="0" eaLnBrk="0" fontAlgn="base" hangingPunct="0">
        <a:spcBef>
          <a:spcPct val="0"/>
        </a:spcBef>
        <a:spcAft>
          <a:spcPct val="0"/>
        </a:spcAft>
        <a:defRPr sz="4400">
          <a:solidFill>
            <a:schemeClr val="tx1"/>
          </a:solidFill>
          <a:latin typeface="Calibri" pitchFamily="34" charset="0"/>
        </a:defRPr>
      </a:lvl4pPr>
      <a:lvl5pPr algn="ctr" defTabSz="455895" rtl="0" eaLnBrk="0" fontAlgn="base" hangingPunct="0">
        <a:spcBef>
          <a:spcPct val="0"/>
        </a:spcBef>
        <a:spcAft>
          <a:spcPct val="0"/>
        </a:spcAft>
        <a:defRPr sz="4400">
          <a:solidFill>
            <a:schemeClr val="tx1"/>
          </a:solidFill>
          <a:latin typeface="Calibri" pitchFamily="34" charset="0"/>
        </a:defRPr>
      </a:lvl5pPr>
      <a:lvl6pPr marL="455895" algn="ctr" defTabSz="455895" rtl="0" fontAlgn="base">
        <a:spcBef>
          <a:spcPct val="0"/>
        </a:spcBef>
        <a:spcAft>
          <a:spcPct val="0"/>
        </a:spcAft>
        <a:defRPr sz="4400">
          <a:solidFill>
            <a:schemeClr val="tx1"/>
          </a:solidFill>
          <a:latin typeface="Calibri" pitchFamily="34" charset="0"/>
        </a:defRPr>
      </a:lvl6pPr>
      <a:lvl7pPr marL="911802" algn="ctr" defTabSz="455895" rtl="0" fontAlgn="base">
        <a:spcBef>
          <a:spcPct val="0"/>
        </a:spcBef>
        <a:spcAft>
          <a:spcPct val="0"/>
        </a:spcAft>
        <a:defRPr sz="4400">
          <a:solidFill>
            <a:schemeClr val="tx1"/>
          </a:solidFill>
          <a:latin typeface="Calibri" pitchFamily="34" charset="0"/>
        </a:defRPr>
      </a:lvl7pPr>
      <a:lvl8pPr marL="1367705" algn="ctr" defTabSz="455895" rtl="0" fontAlgn="base">
        <a:spcBef>
          <a:spcPct val="0"/>
        </a:spcBef>
        <a:spcAft>
          <a:spcPct val="0"/>
        </a:spcAft>
        <a:defRPr sz="4400">
          <a:solidFill>
            <a:schemeClr val="tx1"/>
          </a:solidFill>
          <a:latin typeface="Calibri" pitchFamily="34" charset="0"/>
        </a:defRPr>
      </a:lvl8pPr>
      <a:lvl9pPr marL="1823605" algn="ctr" defTabSz="455895" rtl="0" fontAlgn="base">
        <a:spcBef>
          <a:spcPct val="0"/>
        </a:spcBef>
        <a:spcAft>
          <a:spcPct val="0"/>
        </a:spcAft>
        <a:defRPr sz="4400">
          <a:solidFill>
            <a:schemeClr val="tx1"/>
          </a:solidFill>
          <a:latin typeface="Calibri" pitchFamily="34" charset="0"/>
        </a:defRPr>
      </a:lvl9pPr>
    </p:titleStyle>
    <p:bodyStyle>
      <a:lvl1pPr marL="341917" indent="-341917" algn="l" defTabSz="455895"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0838" indent="-284935" algn="l" defTabSz="455895"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754" indent="-227946" algn="l" defTabSz="455895"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5654" indent="-227946" algn="l" defTabSz="455895"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1557" indent="-227946" algn="l" defTabSz="455895"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7458" indent="-227946" algn="l" defTabSz="455895" rtl="0" eaLnBrk="1" latinLnBrk="0" hangingPunct="1">
        <a:spcBef>
          <a:spcPct val="20000"/>
        </a:spcBef>
        <a:buFont typeface="Arial"/>
        <a:buChar char="•"/>
        <a:defRPr sz="2000" kern="1200">
          <a:solidFill>
            <a:schemeClr val="tx1"/>
          </a:solidFill>
          <a:latin typeface="+mn-lt"/>
          <a:ea typeface="+mn-ea"/>
          <a:cs typeface="+mn-cs"/>
        </a:defRPr>
      </a:lvl6pPr>
      <a:lvl7pPr marL="2963361" indent="-227946" algn="l" defTabSz="455895" rtl="0" eaLnBrk="1" latinLnBrk="0" hangingPunct="1">
        <a:spcBef>
          <a:spcPct val="20000"/>
        </a:spcBef>
        <a:buFont typeface="Arial"/>
        <a:buChar char="•"/>
        <a:defRPr sz="2000" kern="1200">
          <a:solidFill>
            <a:schemeClr val="tx1"/>
          </a:solidFill>
          <a:latin typeface="+mn-lt"/>
          <a:ea typeface="+mn-ea"/>
          <a:cs typeface="+mn-cs"/>
        </a:defRPr>
      </a:lvl7pPr>
      <a:lvl8pPr marL="3419262" indent="-227946" algn="l" defTabSz="455895" rtl="0" eaLnBrk="1" latinLnBrk="0" hangingPunct="1">
        <a:spcBef>
          <a:spcPct val="20000"/>
        </a:spcBef>
        <a:buFont typeface="Arial"/>
        <a:buChar char="•"/>
        <a:defRPr sz="2000" kern="1200">
          <a:solidFill>
            <a:schemeClr val="tx1"/>
          </a:solidFill>
          <a:latin typeface="+mn-lt"/>
          <a:ea typeface="+mn-ea"/>
          <a:cs typeface="+mn-cs"/>
        </a:defRPr>
      </a:lvl8pPr>
      <a:lvl9pPr marL="3875163" indent="-227946" algn="l" defTabSz="45589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895" rtl="0" eaLnBrk="1" latinLnBrk="0" hangingPunct="1">
        <a:defRPr sz="1800" kern="1200">
          <a:solidFill>
            <a:schemeClr val="tx1"/>
          </a:solidFill>
          <a:latin typeface="+mn-lt"/>
          <a:ea typeface="+mn-ea"/>
          <a:cs typeface="+mn-cs"/>
        </a:defRPr>
      </a:lvl1pPr>
      <a:lvl2pPr marL="455895" algn="l" defTabSz="455895" rtl="0" eaLnBrk="1" latinLnBrk="0" hangingPunct="1">
        <a:defRPr sz="1800" kern="1200">
          <a:solidFill>
            <a:schemeClr val="tx1"/>
          </a:solidFill>
          <a:latin typeface="+mn-lt"/>
          <a:ea typeface="+mn-ea"/>
          <a:cs typeface="+mn-cs"/>
        </a:defRPr>
      </a:lvl2pPr>
      <a:lvl3pPr marL="911802" algn="l" defTabSz="455895" rtl="0" eaLnBrk="1" latinLnBrk="0" hangingPunct="1">
        <a:defRPr sz="1800" kern="1200">
          <a:solidFill>
            <a:schemeClr val="tx1"/>
          </a:solidFill>
          <a:latin typeface="+mn-lt"/>
          <a:ea typeface="+mn-ea"/>
          <a:cs typeface="+mn-cs"/>
        </a:defRPr>
      </a:lvl3pPr>
      <a:lvl4pPr marL="1367705" algn="l" defTabSz="455895" rtl="0" eaLnBrk="1" latinLnBrk="0" hangingPunct="1">
        <a:defRPr sz="1800" kern="1200">
          <a:solidFill>
            <a:schemeClr val="tx1"/>
          </a:solidFill>
          <a:latin typeface="+mn-lt"/>
          <a:ea typeface="+mn-ea"/>
          <a:cs typeface="+mn-cs"/>
        </a:defRPr>
      </a:lvl4pPr>
      <a:lvl5pPr marL="1823605" algn="l" defTabSz="455895" rtl="0" eaLnBrk="1" latinLnBrk="0" hangingPunct="1">
        <a:defRPr sz="1800" kern="1200">
          <a:solidFill>
            <a:schemeClr val="tx1"/>
          </a:solidFill>
          <a:latin typeface="+mn-lt"/>
          <a:ea typeface="+mn-ea"/>
          <a:cs typeface="+mn-cs"/>
        </a:defRPr>
      </a:lvl5pPr>
      <a:lvl6pPr marL="2279507" algn="l" defTabSz="455895" rtl="0" eaLnBrk="1" latinLnBrk="0" hangingPunct="1">
        <a:defRPr sz="1800" kern="1200">
          <a:solidFill>
            <a:schemeClr val="tx1"/>
          </a:solidFill>
          <a:latin typeface="+mn-lt"/>
          <a:ea typeface="+mn-ea"/>
          <a:cs typeface="+mn-cs"/>
        </a:defRPr>
      </a:lvl6pPr>
      <a:lvl7pPr marL="2735410" algn="l" defTabSz="455895" rtl="0" eaLnBrk="1" latinLnBrk="0" hangingPunct="1">
        <a:defRPr sz="1800" kern="1200">
          <a:solidFill>
            <a:schemeClr val="tx1"/>
          </a:solidFill>
          <a:latin typeface="+mn-lt"/>
          <a:ea typeface="+mn-ea"/>
          <a:cs typeface="+mn-cs"/>
        </a:defRPr>
      </a:lvl7pPr>
      <a:lvl8pPr marL="3191312" algn="l" defTabSz="455895" rtl="0" eaLnBrk="1" latinLnBrk="0" hangingPunct="1">
        <a:defRPr sz="1800" kern="1200">
          <a:solidFill>
            <a:schemeClr val="tx1"/>
          </a:solidFill>
          <a:latin typeface="+mn-lt"/>
          <a:ea typeface="+mn-ea"/>
          <a:cs typeface="+mn-cs"/>
        </a:defRPr>
      </a:lvl8pPr>
      <a:lvl9pPr marL="3647213" algn="l" defTabSz="45589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622177049"/>
      </p:ext>
    </p:extLst>
  </p:cSld>
  <p:clrMap bg1="lt1" tx1="dk1" bg2="lt2" tx2="dk2" accent1="accent1" accent2="accent2" accent3="accent3" accent4="accent4" accent5="accent5" accent6="accent6" hlink="hlink" folHlink="folHlink"/>
  <p:sldLayoutIdLst>
    <p:sldLayoutId id="2147486102"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2468982848"/>
      </p:ext>
    </p:extLst>
  </p:cSld>
  <p:clrMap bg1="lt1" tx1="dk1" bg2="lt2" tx2="dk2" accent1="accent1" accent2="accent2" accent3="accent3" accent4="accent4" accent5="accent5" accent6="accent6" hlink="hlink" folHlink="folHlink"/>
  <p:sldLayoutIdLst>
    <p:sldLayoutId id="2147486114" r:id="rId1"/>
    <p:sldLayoutId id="2147486115" r:id="rId2"/>
    <p:sldLayoutId id="2147486116" r:id="rId3"/>
    <p:sldLayoutId id="2147486117" r:id="rId4"/>
    <p:sldLayoutId id="2147486118" r:id="rId5"/>
    <p:sldLayoutId id="2147486119" r:id="rId6"/>
    <p:sldLayoutId id="2147486120" r:id="rId7"/>
    <p:sldLayoutId id="2147486121" r:id="rId8"/>
    <p:sldLayoutId id="2147486122" r:id="rId9"/>
    <p:sldLayoutId id="2147486123" r:id="rId10"/>
    <p:sldLayoutId id="21474861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2330492017"/>
      </p:ext>
    </p:extLst>
  </p:cSld>
  <p:clrMap bg1="lt1" tx1="dk1" bg2="lt2" tx2="dk2" accent1="accent1" accent2="accent2" accent3="accent3" accent4="accent4" accent5="accent5" accent6="accent6" hlink="hlink" folHlink="folHlink"/>
  <p:sldLayoutIdLst>
    <p:sldLayoutId id="2147486126" r:id="rId1"/>
    <p:sldLayoutId id="2147486127" r:id="rId2"/>
    <p:sldLayoutId id="2147486128" r:id="rId3"/>
    <p:sldLayoutId id="2147486129" r:id="rId4"/>
    <p:sldLayoutId id="2147486130" r:id="rId5"/>
    <p:sldLayoutId id="2147486131" r:id="rId6"/>
    <p:sldLayoutId id="2147486132" r:id="rId7"/>
    <p:sldLayoutId id="2147486133" r:id="rId8"/>
    <p:sldLayoutId id="2147486134" r:id="rId9"/>
    <p:sldLayoutId id="2147486135" r:id="rId10"/>
    <p:sldLayoutId id="214748613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1059939321"/>
      </p:ext>
    </p:extLst>
  </p:cSld>
  <p:clrMap bg1="lt1" tx1="dk1" bg2="lt2" tx2="dk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851069500"/>
      </p:ext>
    </p:extLst>
  </p:cSld>
  <p:clrMap bg1="lt1" tx1="dk1" bg2="lt2" tx2="dk2" accent1="accent1" accent2="accent2" accent3="accent3" accent4="accent4" accent5="accent5" accent6="accent6" hlink="hlink" folHlink="folHlink"/>
  <p:sldLayoutIdLst>
    <p:sldLayoutId id="2147486150" r:id="rId1"/>
    <p:sldLayoutId id="2147486151" r:id="rId2"/>
    <p:sldLayoutId id="2147486152" r:id="rId3"/>
    <p:sldLayoutId id="2147486153" r:id="rId4"/>
    <p:sldLayoutId id="2147486154" r:id="rId5"/>
    <p:sldLayoutId id="2147486155" r:id="rId6"/>
    <p:sldLayoutId id="2147486156" r:id="rId7"/>
    <p:sldLayoutId id="2147486157" r:id="rId8"/>
    <p:sldLayoutId id="2147486158" r:id="rId9"/>
    <p:sldLayoutId id="2147486159" r:id="rId10"/>
    <p:sldLayoutId id="21474861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sldNum" sz="quarter" idx="4"/>
          </p:nvPr>
        </p:nvSpPr>
        <p:spPr bwMode="auto">
          <a:xfrm>
            <a:off x="10547357" y="6642100"/>
            <a:ext cx="1644649" cy="215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947" tIns="45468" rIns="90947" bIns="45468" numCol="1" anchor="t" anchorCtr="0" compatLnSpc="1">
            <a:prstTxWarp prst="textNoShape">
              <a:avLst/>
            </a:prstTxWarp>
          </a:bodyPr>
          <a:lstStyle>
            <a:lvl1pPr algn="r">
              <a:defRPr sz="1400" smtClean="0">
                <a:latin typeface="Times" charset="0"/>
              </a:defRPr>
            </a:lvl1pPr>
          </a:lstStyle>
          <a:p>
            <a:pPr>
              <a:defRPr/>
            </a:pPr>
            <a:fld id="{8C090082-0066-5649-94EF-90B100E15006}" type="slidenum">
              <a:rPr lang="en-US"/>
              <a:pPr>
                <a:defRPr/>
              </a:pPr>
              <a:t>‹#›</a:t>
            </a:fld>
            <a:endParaRPr lang="en-US"/>
          </a:p>
        </p:txBody>
      </p:sp>
    </p:spTree>
    <p:extLst>
      <p:ext uri="{BB962C8B-B14F-4D97-AF65-F5344CB8AC3E}">
        <p14:creationId xmlns:p14="http://schemas.microsoft.com/office/powerpoint/2010/main" val="4022011679"/>
      </p:ext>
    </p:extLst>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cs typeface="ＭＳ Ｐゴシック" charset="0"/>
        </a:defRPr>
      </a:lvl5pPr>
      <a:lvl6pPr marL="454700" algn="ctr" rtl="0" fontAlgn="base">
        <a:spcBef>
          <a:spcPct val="0"/>
        </a:spcBef>
        <a:spcAft>
          <a:spcPct val="0"/>
        </a:spcAft>
        <a:defRPr sz="4400">
          <a:solidFill>
            <a:schemeClr val="tx2"/>
          </a:solidFill>
          <a:latin typeface="Times" pitchFamily="1" charset="0"/>
        </a:defRPr>
      </a:lvl6pPr>
      <a:lvl7pPr marL="909434" algn="ctr" rtl="0" fontAlgn="base">
        <a:spcBef>
          <a:spcPct val="0"/>
        </a:spcBef>
        <a:spcAft>
          <a:spcPct val="0"/>
        </a:spcAft>
        <a:defRPr sz="4400">
          <a:solidFill>
            <a:schemeClr val="tx2"/>
          </a:solidFill>
          <a:latin typeface="Times" pitchFamily="1" charset="0"/>
        </a:defRPr>
      </a:lvl7pPr>
      <a:lvl8pPr marL="1364158" algn="ctr" rtl="0" fontAlgn="base">
        <a:spcBef>
          <a:spcPct val="0"/>
        </a:spcBef>
        <a:spcAft>
          <a:spcPct val="0"/>
        </a:spcAft>
        <a:defRPr sz="4400">
          <a:solidFill>
            <a:schemeClr val="tx2"/>
          </a:solidFill>
          <a:latin typeface="Times" pitchFamily="1" charset="0"/>
        </a:defRPr>
      </a:lvl8pPr>
      <a:lvl9pPr marL="1818877" algn="ctr" rtl="0" fontAlgn="base">
        <a:spcBef>
          <a:spcPct val="0"/>
        </a:spcBef>
        <a:spcAft>
          <a:spcPct val="0"/>
        </a:spcAft>
        <a:defRPr sz="4400">
          <a:solidFill>
            <a:schemeClr val="tx2"/>
          </a:solidFill>
          <a:latin typeface="Times" pitchFamily="1" charset="0"/>
        </a:defRPr>
      </a:lvl9pPr>
    </p:titleStyle>
    <p:bodyStyle>
      <a:lvl1pPr marL="341021" indent="-34102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38913" indent="-284188" algn="l" rtl="0" eaLnBrk="0" fontAlgn="base" hangingPunct="0">
        <a:spcBef>
          <a:spcPct val="20000"/>
        </a:spcBef>
        <a:spcAft>
          <a:spcPct val="0"/>
        </a:spcAft>
        <a:buChar char="–"/>
        <a:defRPr sz="2800">
          <a:solidFill>
            <a:schemeClr val="tx1"/>
          </a:solidFill>
          <a:latin typeface="+mn-lt"/>
          <a:ea typeface="ＭＳ Ｐゴシック" charset="0"/>
        </a:defRPr>
      </a:lvl2pPr>
      <a:lvl3pPr marL="1136797" indent="-227348" algn="l" rtl="0" eaLnBrk="0" fontAlgn="base" hangingPunct="0">
        <a:spcBef>
          <a:spcPct val="20000"/>
        </a:spcBef>
        <a:spcAft>
          <a:spcPct val="0"/>
        </a:spcAft>
        <a:buChar char="•"/>
        <a:defRPr sz="2400">
          <a:solidFill>
            <a:schemeClr val="tx1"/>
          </a:solidFill>
          <a:latin typeface="+mn-lt"/>
          <a:ea typeface="ＭＳ Ｐゴシック" charset="0"/>
        </a:defRPr>
      </a:lvl3pPr>
      <a:lvl4pPr marL="1591516" indent="-227348" algn="l" rtl="0" eaLnBrk="0" fontAlgn="base" hangingPunct="0">
        <a:spcBef>
          <a:spcPct val="20000"/>
        </a:spcBef>
        <a:spcAft>
          <a:spcPct val="0"/>
        </a:spcAft>
        <a:buChar char="–"/>
        <a:defRPr sz="2000">
          <a:solidFill>
            <a:schemeClr val="tx1"/>
          </a:solidFill>
          <a:latin typeface="+mn-lt"/>
          <a:ea typeface="ＭＳ Ｐゴシック" charset="0"/>
        </a:defRPr>
      </a:lvl4pPr>
      <a:lvl5pPr marL="2046236" indent="-227348" algn="l" rtl="0" eaLnBrk="0" fontAlgn="base" hangingPunct="0">
        <a:spcBef>
          <a:spcPct val="20000"/>
        </a:spcBef>
        <a:spcAft>
          <a:spcPct val="0"/>
        </a:spcAft>
        <a:buChar char="»"/>
        <a:defRPr sz="2000">
          <a:solidFill>
            <a:schemeClr val="tx1"/>
          </a:solidFill>
          <a:latin typeface="+mn-lt"/>
          <a:ea typeface="ＭＳ Ｐゴシック" charset="0"/>
        </a:defRPr>
      </a:lvl5pPr>
      <a:lvl6pPr marL="2500956" indent="-227348" algn="l" rtl="0" fontAlgn="base">
        <a:spcBef>
          <a:spcPct val="20000"/>
        </a:spcBef>
        <a:spcAft>
          <a:spcPct val="0"/>
        </a:spcAft>
        <a:buChar char="»"/>
        <a:defRPr sz="2000">
          <a:solidFill>
            <a:schemeClr val="tx1"/>
          </a:solidFill>
          <a:latin typeface="+mn-lt"/>
        </a:defRPr>
      </a:lvl6pPr>
      <a:lvl7pPr marL="2955675" indent="-227348" algn="l" rtl="0" fontAlgn="base">
        <a:spcBef>
          <a:spcPct val="20000"/>
        </a:spcBef>
        <a:spcAft>
          <a:spcPct val="0"/>
        </a:spcAft>
        <a:buChar char="»"/>
        <a:defRPr sz="2000">
          <a:solidFill>
            <a:schemeClr val="tx1"/>
          </a:solidFill>
          <a:latin typeface="+mn-lt"/>
        </a:defRPr>
      </a:lvl7pPr>
      <a:lvl8pPr marL="3410395" indent="-227348" algn="l" rtl="0" fontAlgn="base">
        <a:spcBef>
          <a:spcPct val="20000"/>
        </a:spcBef>
        <a:spcAft>
          <a:spcPct val="0"/>
        </a:spcAft>
        <a:buChar char="»"/>
        <a:defRPr sz="2000">
          <a:solidFill>
            <a:schemeClr val="tx1"/>
          </a:solidFill>
          <a:latin typeface="+mn-lt"/>
        </a:defRPr>
      </a:lvl8pPr>
      <a:lvl9pPr marL="3865112" indent="-227348" algn="l" rtl="0" fontAlgn="base">
        <a:spcBef>
          <a:spcPct val="20000"/>
        </a:spcBef>
        <a:spcAft>
          <a:spcPct val="0"/>
        </a:spcAft>
        <a:buChar char="»"/>
        <a:defRPr sz="2000">
          <a:solidFill>
            <a:schemeClr val="tx1"/>
          </a:solidFill>
          <a:latin typeface="+mn-lt"/>
        </a:defRPr>
      </a:lvl9pPr>
    </p:bodyStyle>
    <p:otherStyle>
      <a:defPPr>
        <a:defRPr lang="en-US"/>
      </a:defPPr>
      <a:lvl1pPr marL="0" algn="l" defTabSz="909434" rtl="0" eaLnBrk="1" latinLnBrk="0" hangingPunct="1">
        <a:defRPr sz="1800" kern="1200">
          <a:solidFill>
            <a:schemeClr val="tx1"/>
          </a:solidFill>
          <a:latin typeface="+mn-lt"/>
          <a:ea typeface="+mn-ea"/>
          <a:cs typeface="+mn-cs"/>
        </a:defRPr>
      </a:lvl1pPr>
      <a:lvl2pPr marL="454700" algn="l" defTabSz="909434" rtl="0" eaLnBrk="1" latinLnBrk="0" hangingPunct="1">
        <a:defRPr sz="1800" kern="1200">
          <a:solidFill>
            <a:schemeClr val="tx1"/>
          </a:solidFill>
          <a:latin typeface="+mn-lt"/>
          <a:ea typeface="+mn-ea"/>
          <a:cs typeface="+mn-cs"/>
        </a:defRPr>
      </a:lvl2pPr>
      <a:lvl3pPr marL="909434" algn="l" defTabSz="909434" rtl="0" eaLnBrk="1" latinLnBrk="0" hangingPunct="1">
        <a:defRPr sz="1800" kern="1200">
          <a:solidFill>
            <a:schemeClr val="tx1"/>
          </a:solidFill>
          <a:latin typeface="+mn-lt"/>
          <a:ea typeface="+mn-ea"/>
          <a:cs typeface="+mn-cs"/>
        </a:defRPr>
      </a:lvl3pPr>
      <a:lvl4pPr marL="1364158" algn="l" defTabSz="909434" rtl="0" eaLnBrk="1" latinLnBrk="0" hangingPunct="1">
        <a:defRPr sz="1800" kern="1200">
          <a:solidFill>
            <a:schemeClr val="tx1"/>
          </a:solidFill>
          <a:latin typeface="+mn-lt"/>
          <a:ea typeface="+mn-ea"/>
          <a:cs typeface="+mn-cs"/>
        </a:defRPr>
      </a:lvl4pPr>
      <a:lvl5pPr marL="1818877" algn="l" defTabSz="909434" rtl="0" eaLnBrk="1" latinLnBrk="0" hangingPunct="1">
        <a:defRPr sz="1800" kern="1200">
          <a:solidFill>
            <a:schemeClr val="tx1"/>
          </a:solidFill>
          <a:latin typeface="+mn-lt"/>
          <a:ea typeface="+mn-ea"/>
          <a:cs typeface="+mn-cs"/>
        </a:defRPr>
      </a:lvl5pPr>
      <a:lvl6pPr marL="2273596" algn="l" defTabSz="909434" rtl="0" eaLnBrk="1" latinLnBrk="0" hangingPunct="1">
        <a:defRPr sz="1800" kern="1200">
          <a:solidFill>
            <a:schemeClr val="tx1"/>
          </a:solidFill>
          <a:latin typeface="+mn-lt"/>
          <a:ea typeface="+mn-ea"/>
          <a:cs typeface="+mn-cs"/>
        </a:defRPr>
      </a:lvl6pPr>
      <a:lvl7pPr marL="2728316" algn="l" defTabSz="909434" rtl="0" eaLnBrk="1" latinLnBrk="0" hangingPunct="1">
        <a:defRPr sz="1800" kern="1200">
          <a:solidFill>
            <a:schemeClr val="tx1"/>
          </a:solidFill>
          <a:latin typeface="+mn-lt"/>
          <a:ea typeface="+mn-ea"/>
          <a:cs typeface="+mn-cs"/>
        </a:defRPr>
      </a:lvl7pPr>
      <a:lvl8pPr marL="3183035" algn="l" defTabSz="909434" rtl="0" eaLnBrk="1" latinLnBrk="0" hangingPunct="1">
        <a:defRPr sz="1800" kern="1200">
          <a:solidFill>
            <a:schemeClr val="tx1"/>
          </a:solidFill>
          <a:latin typeface="+mn-lt"/>
          <a:ea typeface="+mn-ea"/>
          <a:cs typeface="+mn-cs"/>
        </a:defRPr>
      </a:lvl8pPr>
      <a:lvl9pPr marL="3637754" algn="l" defTabSz="90943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2699935930"/>
      </p:ext>
    </p:extLst>
  </p:cSld>
  <p:clrMap bg1="lt1" tx1="dk1" bg2="lt2" tx2="dk2" accent1="accent1" accent2="accent2" accent3="accent3" accent4="accent4" accent5="accent5" accent6="accent6" hlink="hlink" folHlink="folHlink"/>
  <p:sldLayoutIdLst>
    <p:sldLayoutId id="2147486174" r:id="rId1"/>
    <p:sldLayoutId id="2147486175" r:id="rId2"/>
    <p:sldLayoutId id="2147486176" r:id="rId3"/>
    <p:sldLayoutId id="2147486177" r:id="rId4"/>
    <p:sldLayoutId id="2147486178" r:id="rId5"/>
    <p:sldLayoutId id="2147486179" r:id="rId6"/>
    <p:sldLayoutId id="2147486180" r:id="rId7"/>
    <p:sldLayoutId id="2147486181" r:id="rId8"/>
    <p:sldLayoutId id="2147486182" r:id="rId9"/>
    <p:sldLayoutId id="2147486183" r:id="rId10"/>
    <p:sldLayoutId id="21474861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2944341062"/>
      </p:ext>
    </p:extLst>
  </p:cSld>
  <p:clrMap bg1="dk1" tx1="lt1" bg2="dk2" tx2="lt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335854552"/>
      </p:ext>
    </p:extLst>
  </p:cSld>
  <p:clrMap bg1="lt1" tx1="dk1" bg2="lt2" tx2="dk2" accent1="accent1" accent2="accent2" accent3="accent3" accent4="accent4" accent5="accent5" accent6="accent6" hlink="hlink" folHlink="folHlink"/>
  <p:sldLayoutIdLst>
    <p:sldLayoutId id="2147486222" r:id="rId1"/>
    <p:sldLayoutId id="2147486223" r:id="rId2"/>
    <p:sldLayoutId id="2147486224" r:id="rId3"/>
    <p:sldLayoutId id="2147486225" r:id="rId4"/>
    <p:sldLayoutId id="2147486226" r:id="rId5"/>
    <p:sldLayoutId id="2147486227" r:id="rId6"/>
    <p:sldLayoutId id="2147486228" r:id="rId7"/>
    <p:sldLayoutId id="2147486229" r:id="rId8"/>
    <p:sldLayoutId id="2147486230" r:id="rId9"/>
    <p:sldLayoutId id="2147486231" r:id="rId10"/>
    <p:sldLayoutId id="21474862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4136867941"/>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1487381798"/>
      </p:ext>
    </p:extLst>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41"/>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80" tIns="45589" rIns="91180" bIns="45589"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60022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80" tIns="45589" rIns="91180" bIns="45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60"/>
            <a:ext cx="2844800" cy="365125"/>
          </a:xfrm>
          <a:prstGeom prst="rect">
            <a:avLst/>
          </a:prstGeom>
        </p:spPr>
        <p:txBody>
          <a:bodyPr vert="horz" lIns="91180" tIns="45589" rIns="91180" bIns="45589" rtlCol="0" anchor="ctr"/>
          <a:lstStyle>
            <a:lvl1pPr algn="l" defTabSz="455895" fontAlgn="auto">
              <a:spcBef>
                <a:spcPts val="0"/>
              </a:spcBef>
              <a:spcAft>
                <a:spcPts val="0"/>
              </a:spcAft>
              <a:defRPr sz="1200">
                <a:solidFill>
                  <a:prstClr val="black">
                    <a:tint val="75000"/>
                  </a:prstClr>
                </a:solidFill>
                <a:latin typeface="+mn-lt"/>
                <a:ea typeface="+mn-ea"/>
              </a:defRPr>
            </a:lvl1pPr>
          </a:lstStyle>
          <a:p>
            <a:pPr>
              <a:defRPr/>
            </a:pPr>
            <a:fld id="{776614BE-164B-624D-ACC5-169E5048B232}" type="datetime1">
              <a:rPr lang="en-US" smtClean="0"/>
              <a:t>12/9/2024</a:t>
            </a:fld>
            <a:endParaRPr lang="en-US"/>
          </a:p>
        </p:txBody>
      </p:sp>
      <p:sp>
        <p:nvSpPr>
          <p:cNvPr id="5" name="Footer Placeholder 4"/>
          <p:cNvSpPr>
            <a:spLocks noGrp="1"/>
          </p:cNvSpPr>
          <p:nvPr>
            <p:ph type="ftr" sz="quarter" idx="3"/>
          </p:nvPr>
        </p:nvSpPr>
        <p:spPr>
          <a:xfrm>
            <a:off x="4165604" y="6356360"/>
            <a:ext cx="3860800" cy="365125"/>
          </a:xfrm>
          <a:prstGeom prst="rect">
            <a:avLst/>
          </a:prstGeom>
        </p:spPr>
        <p:txBody>
          <a:bodyPr vert="horz" lIns="91180" tIns="45589" rIns="91180" bIns="45589" rtlCol="0" anchor="ctr"/>
          <a:lstStyle>
            <a:lvl1pPr algn="ctr" defTabSz="455895" fontAlgn="auto">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91180" tIns="45589" rIns="91180" bIns="45589" rtlCol="0" anchor="ctr"/>
          <a:lstStyle>
            <a:lvl1pPr algn="r" defTabSz="455895" fontAlgn="auto">
              <a:spcBef>
                <a:spcPts val="0"/>
              </a:spcBef>
              <a:spcAft>
                <a:spcPts val="0"/>
              </a:spcAft>
              <a:defRPr sz="1200">
                <a:solidFill>
                  <a:prstClr val="black">
                    <a:tint val="75000"/>
                  </a:prstClr>
                </a:solidFill>
                <a:latin typeface="+mn-lt"/>
                <a:ea typeface="+mn-ea"/>
              </a:defRPr>
            </a:lvl1pPr>
          </a:lstStyle>
          <a:p>
            <a:pPr>
              <a:defRPr/>
            </a:pPr>
            <a:fld id="{C4089050-7417-4220-A074-6DA88F360281}" type="slidenum">
              <a:rPr lang="en-US"/>
              <a:pPr>
                <a:defRPr/>
              </a:pPr>
              <a:t>‹#›</a:t>
            </a:fld>
            <a:endParaRPr lang="en-US"/>
          </a:p>
        </p:txBody>
      </p:sp>
    </p:spTree>
    <p:extLst>
      <p:ext uri="{BB962C8B-B14F-4D97-AF65-F5344CB8AC3E}">
        <p14:creationId xmlns:p14="http://schemas.microsoft.com/office/powerpoint/2010/main" val="2268920265"/>
      </p:ext>
    </p:extLst>
  </p:cSld>
  <p:clrMap bg1="lt1" tx1="dk1" bg2="lt2" tx2="dk2" accent1="accent1" accent2="accent2" accent3="accent3" accent4="accent4" accent5="accent5" accent6="accent6" hlink="hlink" folHlink="folHlink"/>
  <p:sldLayoutIdLst>
    <p:sldLayoutId id="2147486319" r:id="rId1"/>
    <p:sldLayoutId id="2147486320" r:id="rId2"/>
    <p:sldLayoutId id="2147486321" r:id="rId3"/>
    <p:sldLayoutId id="2147486322" r:id="rId4"/>
    <p:sldLayoutId id="2147486323" r:id="rId5"/>
    <p:sldLayoutId id="2147486324" r:id="rId6"/>
    <p:sldLayoutId id="2147486325" r:id="rId7"/>
    <p:sldLayoutId id="2147486326" r:id="rId8"/>
    <p:sldLayoutId id="2147486327" r:id="rId9"/>
    <p:sldLayoutId id="2147486328" r:id="rId10"/>
    <p:sldLayoutId id="2147486329" r:id="rId11"/>
  </p:sldLayoutIdLst>
  <p:hf sldNum="0" hdr="0" ftr="0" dt="0"/>
  <p:txStyles>
    <p:titleStyle>
      <a:lvl1pPr algn="ctr" defTabSz="455895" rtl="0" eaLnBrk="0" fontAlgn="base" hangingPunct="0">
        <a:spcBef>
          <a:spcPct val="0"/>
        </a:spcBef>
        <a:spcAft>
          <a:spcPct val="0"/>
        </a:spcAft>
        <a:defRPr sz="4400" kern="1200">
          <a:solidFill>
            <a:schemeClr val="tx1"/>
          </a:solidFill>
          <a:latin typeface="+mj-lt"/>
          <a:ea typeface="+mj-ea"/>
          <a:cs typeface="+mj-cs"/>
        </a:defRPr>
      </a:lvl1pPr>
      <a:lvl2pPr algn="ctr" defTabSz="455895" rtl="0" eaLnBrk="0" fontAlgn="base" hangingPunct="0">
        <a:spcBef>
          <a:spcPct val="0"/>
        </a:spcBef>
        <a:spcAft>
          <a:spcPct val="0"/>
        </a:spcAft>
        <a:defRPr sz="4400">
          <a:solidFill>
            <a:schemeClr val="tx1"/>
          </a:solidFill>
          <a:latin typeface="Calibri" pitchFamily="34" charset="0"/>
        </a:defRPr>
      </a:lvl2pPr>
      <a:lvl3pPr algn="ctr" defTabSz="455895" rtl="0" eaLnBrk="0" fontAlgn="base" hangingPunct="0">
        <a:spcBef>
          <a:spcPct val="0"/>
        </a:spcBef>
        <a:spcAft>
          <a:spcPct val="0"/>
        </a:spcAft>
        <a:defRPr sz="4400">
          <a:solidFill>
            <a:schemeClr val="tx1"/>
          </a:solidFill>
          <a:latin typeface="Calibri" pitchFamily="34" charset="0"/>
        </a:defRPr>
      </a:lvl3pPr>
      <a:lvl4pPr algn="ctr" defTabSz="455895" rtl="0" eaLnBrk="0" fontAlgn="base" hangingPunct="0">
        <a:spcBef>
          <a:spcPct val="0"/>
        </a:spcBef>
        <a:spcAft>
          <a:spcPct val="0"/>
        </a:spcAft>
        <a:defRPr sz="4400">
          <a:solidFill>
            <a:schemeClr val="tx1"/>
          </a:solidFill>
          <a:latin typeface="Calibri" pitchFamily="34" charset="0"/>
        </a:defRPr>
      </a:lvl4pPr>
      <a:lvl5pPr algn="ctr" defTabSz="455895" rtl="0" eaLnBrk="0" fontAlgn="base" hangingPunct="0">
        <a:spcBef>
          <a:spcPct val="0"/>
        </a:spcBef>
        <a:spcAft>
          <a:spcPct val="0"/>
        </a:spcAft>
        <a:defRPr sz="4400">
          <a:solidFill>
            <a:schemeClr val="tx1"/>
          </a:solidFill>
          <a:latin typeface="Calibri" pitchFamily="34" charset="0"/>
        </a:defRPr>
      </a:lvl5pPr>
      <a:lvl6pPr marL="455895" algn="ctr" defTabSz="455895" rtl="0" fontAlgn="base">
        <a:spcBef>
          <a:spcPct val="0"/>
        </a:spcBef>
        <a:spcAft>
          <a:spcPct val="0"/>
        </a:spcAft>
        <a:defRPr sz="4400">
          <a:solidFill>
            <a:schemeClr val="tx1"/>
          </a:solidFill>
          <a:latin typeface="Calibri" pitchFamily="34" charset="0"/>
        </a:defRPr>
      </a:lvl6pPr>
      <a:lvl7pPr marL="911802" algn="ctr" defTabSz="455895" rtl="0" fontAlgn="base">
        <a:spcBef>
          <a:spcPct val="0"/>
        </a:spcBef>
        <a:spcAft>
          <a:spcPct val="0"/>
        </a:spcAft>
        <a:defRPr sz="4400">
          <a:solidFill>
            <a:schemeClr val="tx1"/>
          </a:solidFill>
          <a:latin typeface="Calibri" pitchFamily="34" charset="0"/>
        </a:defRPr>
      </a:lvl7pPr>
      <a:lvl8pPr marL="1367705" algn="ctr" defTabSz="455895" rtl="0" fontAlgn="base">
        <a:spcBef>
          <a:spcPct val="0"/>
        </a:spcBef>
        <a:spcAft>
          <a:spcPct val="0"/>
        </a:spcAft>
        <a:defRPr sz="4400">
          <a:solidFill>
            <a:schemeClr val="tx1"/>
          </a:solidFill>
          <a:latin typeface="Calibri" pitchFamily="34" charset="0"/>
        </a:defRPr>
      </a:lvl8pPr>
      <a:lvl9pPr marL="1823605" algn="ctr" defTabSz="455895" rtl="0" fontAlgn="base">
        <a:spcBef>
          <a:spcPct val="0"/>
        </a:spcBef>
        <a:spcAft>
          <a:spcPct val="0"/>
        </a:spcAft>
        <a:defRPr sz="4400">
          <a:solidFill>
            <a:schemeClr val="tx1"/>
          </a:solidFill>
          <a:latin typeface="Calibri" pitchFamily="34" charset="0"/>
        </a:defRPr>
      </a:lvl9pPr>
    </p:titleStyle>
    <p:bodyStyle>
      <a:lvl1pPr marL="341917" indent="-341917" algn="l" defTabSz="455895"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0838" indent="-284935" algn="l" defTabSz="455895"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754" indent="-227946" algn="l" defTabSz="455895"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5654" indent="-227946" algn="l" defTabSz="455895"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1557" indent="-227946" algn="l" defTabSz="455895"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7458" indent="-227946" algn="l" defTabSz="455895" rtl="0" eaLnBrk="1" latinLnBrk="0" hangingPunct="1">
        <a:spcBef>
          <a:spcPct val="20000"/>
        </a:spcBef>
        <a:buFont typeface="Arial"/>
        <a:buChar char="•"/>
        <a:defRPr sz="2000" kern="1200">
          <a:solidFill>
            <a:schemeClr val="tx1"/>
          </a:solidFill>
          <a:latin typeface="+mn-lt"/>
          <a:ea typeface="+mn-ea"/>
          <a:cs typeface="+mn-cs"/>
        </a:defRPr>
      </a:lvl6pPr>
      <a:lvl7pPr marL="2963361" indent="-227946" algn="l" defTabSz="455895" rtl="0" eaLnBrk="1" latinLnBrk="0" hangingPunct="1">
        <a:spcBef>
          <a:spcPct val="20000"/>
        </a:spcBef>
        <a:buFont typeface="Arial"/>
        <a:buChar char="•"/>
        <a:defRPr sz="2000" kern="1200">
          <a:solidFill>
            <a:schemeClr val="tx1"/>
          </a:solidFill>
          <a:latin typeface="+mn-lt"/>
          <a:ea typeface="+mn-ea"/>
          <a:cs typeface="+mn-cs"/>
        </a:defRPr>
      </a:lvl7pPr>
      <a:lvl8pPr marL="3419262" indent="-227946" algn="l" defTabSz="455895" rtl="0" eaLnBrk="1" latinLnBrk="0" hangingPunct="1">
        <a:spcBef>
          <a:spcPct val="20000"/>
        </a:spcBef>
        <a:buFont typeface="Arial"/>
        <a:buChar char="•"/>
        <a:defRPr sz="2000" kern="1200">
          <a:solidFill>
            <a:schemeClr val="tx1"/>
          </a:solidFill>
          <a:latin typeface="+mn-lt"/>
          <a:ea typeface="+mn-ea"/>
          <a:cs typeface="+mn-cs"/>
        </a:defRPr>
      </a:lvl8pPr>
      <a:lvl9pPr marL="3875163" indent="-227946" algn="l" defTabSz="45589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895" rtl="0" eaLnBrk="1" latinLnBrk="0" hangingPunct="1">
        <a:defRPr sz="1800" kern="1200">
          <a:solidFill>
            <a:schemeClr val="tx1"/>
          </a:solidFill>
          <a:latin typeface="+mn-lt"/>
          <a:ea typeface="+mn-ea"/>
          <a:cs typeface="+mn-cs"/>
        </a:defRPr>
      </a:lvl1pPr>
      <a:lvl2pPr marL="455895" algn="l" defTabSz="455895" rtl="0" eaLnBrk="1" latinLnBrk="0" hangingPunct="1">
        <a:defRPr sz="1800" kern="1200">
          <a:solidFill>
            <a:schemeClr val="tx1"/>
          </a:solidFill>
          <a:latin typeface="+mn-lt"/>
          <a:ea typeface="+mn-ea"/>
          <a:cs typeface="+mn-cs"/>
        </a:defRPr>
      </a:lvl2pPr>
      <a:lvl3pPr marL="911802" algn="l" defTabSz="455895" rtl="0" eaLnBrk="1" latinLnBrk="0" hangingPunct="1">
        <a:defRPr sz="1800" kern="1200">
          <a:solidFill>
            <a:schemeClr val="tx1"/>
          </a:solidFill>
          <a:latin typeface="+mn-lt"/>
          <a:ea typeface="+mn-ea"/>
          <a:cs typeface="+mn-cs"/>
        </a:defRPr>
      </a:lvl3pPr>
      <a:lvl4pPr marL="1367705" algn="l" defTabSz="455895" rtl="0" eaLnBrk="1" latinLnBrk="0" hangingPunct="1">
        <a:defRPr sz="1800" kern="1200">
          <a:solidFill>
            <a:schemeClr val="tx1"/>
          </a:solidFill>
          <a:latin typeface="+mn-lt"/>
          <a:ea typeface="+mn-ea"/>
          <a:cs typeface="+mn-cs"/>
        </a:defRPr>
      </a:lvl4pPr>
      <a:lvl5pPr marL="1823605" algn="l" defTabSz="455895" rtl="0" eaLnBrk="1" latinLnBrk="0" hangingPunct="1">
        <a:defRPr sz="1800" kern="1200">
          <a:solidFill>
            <a:schemeClr val="tx1"/>
          </a:solidFill>
          <a:latin typeface="+mn-lt"/>
          <a:ea typeface="+mn-ea"/>
          <a:cs typeface="+mn-cs"/>
        </a:defRPr>
      </a:lvl5pPr>
      <a:lvl6pPr marL="2279507" algn="l" defTabSz="455895" rtl="0" eaLnBrk="1" latinLnBrk="0" hangingPunct="1">
        <a:defRPr sz="1800" kern="1200">
          <a:solidFill>
            <a:schemeClr val="tx1"/>
          </a:solidFill>
          <a:latin typeface="+mn-lt"/>
          <a:ea typeface="+mn-ea"/>
          <a:cs typeface="+mn-cs"/>
        </a:defRPr>
      </a:lvl6pPr>
      <a:lvl7pPr marL="2735410" algn="l" defTabSz="455895" rtl="0" eaLnBrk="1" latinLnBrk="0" hangingPunct="1">
        <a:defRPr sz="1800" kern="1200">
          <a:solidFill>
            <a:schemeClr val="tx1"/>
          </a:solidFill>
          <a:latin typeface="+mn-lt"/>
          <a:ea typeface="+mn-ea"/>
          <a:cs typeface="+mn-cs"/>
        </a:defRPr>
      </a:lvl7pPr>
      <a:lvl8pPr marL="3191312" algn="l" defTabSz="455895" rtl="0" eaLnBrk="1" latinLnBrk="0" hangingPunct="1">
        <a:defRPr sz="1800" kern="1200">
          <a:solidFill>
            <a:schemeClr val="tx1"/>
          </a:solidFill>
          <a:latin typeface="+mn-lt"/>
          <a:ea typeface="+mn-ea"/>
          <a:cs typeface="+mn-cs"/>
        </a:defRPr>
      </a:lvl8pPr>
      <a:lvl9pPr marL="3647213" algn="l" defTabSz="45589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99B03-38D8-274E-A371-BCB769EFBDD5}" type="datetime1">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540995452"/>
      </p:ext>
    </p:extLst>
  </p:cSld>
  <p:clrMap bg1="lt1" tx1="dk1" bg2="lt2" tx2="dk2" accent1="accent1" accent2="accent2" accent3="accent3" accent4="accent4" accent5="accent5" accent6="accent6" hlink="hlink" folHlink="folHlink"/>
  <p:sldLayoutIdLst>
    <p:sldLayoutId id="2147486331" r:id="rId1"/>
    <p:sldLayoutId id="2147486332" r:id="rId2"/>
    <p:sldLayoutId id="2147486333" r:id="rId3"/>
    <p:sldLayoutId id="2147486334" r:id="rId4"/>
    <p:sldLayoutId id="2147486335" r:id="rId5"/>
    <p:sldLayoutId id="2147486336" r:id="rId6"/>
    <p:sldLayoutId id="2147486337" r:id="rId7"/>
    <p:sldLayoutId id="2147486338" r:id="rId8"/>
    <p:sldLayoutId id="2147486339" r:id="rId9"/>
    <p:sldLayoutId id="2147486340" r:id="rId10"/>
    <p:sldLayoutId id="2147486341" r:id="rId11"/>
    <p:sldLayoutId id="2147486342" r:id="rId12"/>
    <p:sldLayoutId id="214748634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Click to edit Master title style</a:t>
            </a:r>
          </a:p>
        </p:txBody>
      </p:sp>
      <p:sp>
        <p:nvSpPr>
          <p:cNvPr id="670723" name="Rectangle 3"/>
          <p:cNvSpPr>
            <a:spLocks noGrp="1" noChangeArrowheads="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Click to edit Master text styles</a:t>
            </a:r>
          </a:p>
          <a:p>
            <a:pPr lvl="1"/>
            <a:r>
              <a:rPr lang="es-ES" altLang="en-US"/>
              <a:t>Second level</a:t>
            </a:r>
          </a:p>
          <a:p>
            <a:pPr lvl="2"/>
            <a:r>
              <a:rPr lang="es-ES" altLang="en-US"/>
              <a:t>Third level</a:t>
            </a:r>
          </a:p>
          <a:p>
            <a:pPr lvl="3"/>
            <a:r>
              <a:rPr lang="es-ES" altLang="en-US"/>
              <a:t>Fourth level</a:t>
            </a:r>
          </a:p>
          <a:p>
            <a:pPr lvl="4"/>
            <a:r>
              <a:rPr lang="es-ES" altLang="en-US"/>
              <a:t>Fifth level</a:t>
            </a:r>
          </a:p>
        </p:txBody>
      </p:sp>
      <p:sp>
        <p:nvSpPr>
          <p:cNvPr id="519475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34" charset="0"/>
                <a:ea typeface="ＭＳ Ｐゴシック" pitchFamily="34" charset="-128"/>
              </a:defRPr>
            </a:lvl1pPr>
          </a:lstStyle>
          <a:p>
            <a:pPr>
              <a:defRPr/>
            </a:pPr>
            <a:fld id="{7E3C030D-4DA5-6E45-AA62-65E9471718BF}" type="datetime1">
              <a:rPr lang="en-US" smtClean="0"/>
              <a:t>12/9/2024</a:t>
            </a:fld>
            <a:endParaRPr lang="es-ES"/>
          </a:p>
        </p:txBody>
      </p:sp>
      <p:sp>
        <p:nvSpPr>
          <p:cNvPr id="519475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pitchFamily="1" charset="-128"/>
                <a:cs typeface="+mn-cs"/>
              </a:defRPr>
            </a:lvl1pPr>
          </a:lstStyle>
          <a:p>
            <a:pPr>
              <a:defRPr/>
            </a:pPr>
            <a:endParaRPr lang="es-ES"/>
          </a:p>
        </p:txBody>
      </p:sp>
      <p:sp>
        <p:nvSpPr>
          <p:cNvPr id="519475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defRPr>
            </a:lvl1pPr>
          </a:lstStyle>
          <a:p>
            <a:pPr>
              <a:defRPr/>
            </a:pPr>
            <a:fld id="{93DEB694-E1E4-5A4D-AFB1-DD0E00698416}" type="slidenum">
              <a:rPr lang="es-ES" altLang="en-US"/>
              <a:pPr>
                <a:defRPr/>
              </a:pPr>
              <a:t>‹#›</a:t>
            </a:fld>
            <a:endParaRPr lang="es-ES" altLang="en-US"/>
          </a:p>
        </p:txBody>
      </p:sp>
    </p:spTree>
    <p:extLst>
      <p:ext uri="{BB962C8B-B14F-4D97-AF65-F5344CB8AC3E}">
        <p14:creationId xmlns:p14="http://schemas.microsoft.com/office/powerpoint/2010/main" val="1435918691"/>
      </p:ext>
    </p:extLst>
  </p:cSld>
  <p:clrMap bg1="lt1" tx1="dk1" bg2="lt2" tx2="dk2" accent1="accent1" accent2="accent2" accent3="accent3" accent4="accent4" accent5="accent5" accent6="accent6" hlink="hlink" folHlink="folHlink"/>
  <p:sldLayoutIdLst>
    <p:sldLayoutId id="2147486357" r:id="rId1"/>
    <p:sldLayoutId id="2147486358" r:id="rId2"/>
    <p:sldLayoutId id="2147486359" r:id="rId3"/>
    <p:sldLayoutId id="2147486360" r:id="rId4"/>
    <p:sldLayoutId id="2147486361" r:id="rId5"/>
    <p:sldLayoutId id="2147486362" r:id="rId6"/>
    <p:sldLayoutId id="2147486363" r:id="rId7"/>
    <p:sldLayoutId id="2147486364" r:id="rId8"/>
    <p:sldLayoutId id="2147486365" r:id="rId9"/>
    <p:sldLayoutId id="2147486366" r:id="rId10"/>
    <p:sldLayoutId id="2147486367" r:id="rId1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06" charset="-52"/>
        </a:defRPr>
      </a:lvl6pPr>
      <a:lvl7pPr marL="914400" algn="ctr" rtl="0" fontAlgn="base">
        <a:spcBef>
          <a:spcPct val="0"/>
        </a:spcBef>
        <a:spcAft>
          <a:spcPct val="0"/>
        </a:spcAft>
        <a:defRPr sz="4400">
          <a:solidFill>
            <a:schemeClr val="tx2"/>
          </a:solidFill>
          <a:latin typeface="Arial" pitchFamily="-106" charset="-52"/>
        </a:defRPr>
      </a:lvl7pPr>
      <a:lvl8pPr marL="1371600" algn="ctr" rtl="0" fontAlgn="base">
        <a:spcBef>
          <a:spcPct val="0"/>
        </a:spcBef>
        <a:spcAft>
          <a:spcPct val="0"/>
        </a:spcAft>
        <a:defRPr sz="4400">
          <a:solidFill>
            <a:schemeClr val="tx2"/>
          </a:solidFill>
          <a:latin typeface="Arial" pitchFamily="-106" charset="-52"/>
        </a:defRPr>
      </a:lvl8pPr>
      <a:lvl9pPr marL="1828800" algn="ctr" rtl="0" fontAlgn="base">
        <a:spcBef>
          <a:spcPct val="0"/>
        </a:spcBef>
        <a:spcAft>
          <a:spcPct val="0"/>
        </a:spcAft>
        <a:defRPr sz="4400">
          <a:solidFill>
            <a:schemeClr val="tx2"/>
          </a:solidFill>
          <a:latin typeface="Arial" pitchFamily="-106" charset="-5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cs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cs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wrap="square" lIns="91440" tIns="45720" rIns="91440" bIns="45720" numCol="1" anchor="ctr" anchorCtr="0" compatLnSpc="1">
            <a:prstTxWarp prst="textNoShape">
              <a:avLst/>
            </a:prstTxWarp>
          </a:bodyPr>
          <a:lstStyle>
            <a:lvl1pPr>
              <a:defRPr sz="675">
                <a:solidFill>
                  <a:srgbClr val="898989"/>
                </a:solidFill>
                <a:latin typeface="Calibri" pitchFamily="34" charset="0"/>
              </a:defRPr>
            </a:lvl1pPr>
          </a:lstStyle>
          <a:p>
            <a:pPr fontAlgn="base">
              <a:spcBef>
                <a:spcPct val="0"/>
              </a:spcBef>
              <a:spcAft>
                <a:spcPct val="0"/>
              </a:spcAft>
              <a:defRPr/>
            </a:pPr>
            <a:fld id="{B5569886-2AC8-B94D-94F0-E78757E2F2CF}" type="datetime1">
              <a:rPr lang="en-US" altLang="en-US" smtClean="0">
                <a:ea typeface="ＭＳ Ｐゴシック" pitchFamily="34" charset="-128"/>
              </a:rPr>
              <a:t>12/9/2024</a:t>
            </a:fld>
            <a:endParaRPr lang="en-US" altLang="en-US">
              <a:ea typeface="ＭＳ Ｐゴシック" pitchFamily="34" charset="-128"/>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675">
                <a:solidFill>
                  <a:srgbClr val="898989"/>
                </a:solidFill>
                <a:latin typeface="Calibri" pitchFamily="34" charset="0"/>
              </a:defRPr>
            </a:lvl1pPr>
          </a:lstStyle>
          <a:p>
            <a:pPr fontAlgn="base">
              <a:spcBef>
                <a:spcPct val="0"/>
              </a:spcBef>
              <a:spcAft>
                <a:spcPct val="0"/>
              </a:spcAft>
              <a:defRPr/>
            </a:pPr>
            <a:endParaRPr lang="en-US" altLang="en-US">
              <a:ea typeface="ＭＳ Ｐゴシック" pitchFamily="34" charset="-128"/>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itchFamily="34" charset="0"/>
              </a:defRPr>
            </a:lvl1pPr>
          </a:lstStyle>
          <a:p>
            <a:pPr fontAlgn="base">
              <a:spcBef>
                <a:spcPct val="0"/>
              </a:spcBef>
              <a:spcAft>
                <a:spcPct val="0"/>
              </a:spcAft>
              <a:defRPr/>
            </a:pPr>
            <a:fld id="{67538932-39EC-438F-B431-CB17BBF47FC9}" type="slidenum">
              <a:rPr lang="en-US" altLang="en-US">
                <a:ea typeface="ＭＳ Ｐゴシック" pitchFamily="34" charset="-128"/>
              </a:rPr>
              <a:pPr fontAlgn="base">
                <a:spcBef>
                  <a:spcPct val="0"/>
                </a:spcBef>
                <a:spcAft>
                  <a:spcPct val="0"/>
                </a:spcAft>
                <a:defRPr/>
              </a:pPr>
              <a:t>‹#›</a:t>
            </a:fld>
            <a:endParaRPr lang="en-US" altLang="en-US">
              <a:ea typeface="ＭＳ Ｐゴシック" pitchFamily="34" charset="-128"/>
            </a:endParaRPr>
          </a:p>
        </p:txBody>
      </p:sp>
    </p:spTree>
    <p:extLst>
      <p:ext uri="{BB962C8B-B14F-4D97-AF65-F5344CB8AC3E}">
        <p14:creationId xmlns:p14="http://schemas.microsoft.com/office/powerpoint/2010/main" val="904649385"/>
      </p:ext>
    </p:extLst>
  </p:cSld>
  <p:clrMap bg1="lt1" tx1="dk1" bg2="lt2" tx2="dk2" accent1="accent1" accent2="accent2" accent3="accent3" accent4="accent4" accent5="accent5" accent6="accent6" hlink="hlink" folHlink="folHlink"/>
  <p:sldLayoutIdLst>
    <p:sldLayoutId id="2147486381" r:id="rId1"/>
    <p:sldLayoutId id="2147486382" r:id="rId2"/>
    <p:sldLayoutId id="2147486383" r:id="rId3"/>
    <p:sldLayoutId id="2147486384" r:id="rId4"/>
    <p:sldLayoutId id="2147486385" r:id="rId5"/>
    <p:sldLayoutId id="2147486386" r:id="rId6"/>
    <p:sldLayoutId id="2147486387" r:id="rId7"/>
    <p:sldLayoutId id="2147486388" r:id="rId8"/>
    <p:sldLayoutId id="2147486389" r:id="rId9"/>
    <p:sldLayoutId id="2147486390" r:id="rId10"/>
    <p:sldLayoutId id="2147486391" r:id="rId11"/>
  </p:sldLayoutIdLst>
  <p:hf sldNum="0" hdr="0" ftr="0" dt="0"/>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D62929B0-D651-3441-A535-3F042D8A1BAC}" type="datetime1">
              <a:rPr lang="en-US" smtClean="0"/>
              <a:t>12/9/2024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2483A7BA-FD98-6D47-BF58-B7A851C729C8}" type="slidenum">
              <a:rPr lang="en-US"/>
              <a:pPr>
                <a:defRPr/>
              </a:pPr>
              <a:t>‹#›</a:t>
            </a:fld>
            <a:endParaRPr lang="en-US"/>
          </a:p>
        </p:txBody>
      </p:sp>
    </p:spTree>
    <p:extLst>
      <p:ext uri="{BB962C8B-B14F-4D97-AF65-F5344CB8AC3E}">
        <p14:creationId xmlns:p14="http://schemas.microsoft.com/office/powerpoint/2010/main" val="827022103"/>
      </p:ext>
    </p:extLst>
  </p:cSld>
  <p:clrMap bg1="lt1" tx1="dk1" bg2="lt2" tx2="dk2" accent1="accent1" accent2="accent2" accent3="accent3" accent4="accent4" accent5="accent5" accent6="accent6" hlink="hlink" folHlink="folHlink"/>
  <p:sldLayoutIdLst>
    <p:sldLayoutId id="2147486393" r:id="rId1"/>
    <p:sldLayoutId id="2147486394" r:id="rId2"/>
    <p:sldLayoutId id="2147486395" r:id="rId3"/>
    <p:sldLayoutId id="2147486396" r:id="rId4"/>
    <p:sldLayoutId id="2147486397" r:id="rId5"/>
    <p:sldLayoutId id="2147486398" r:id="rId6"/>
    <p:sldLayoutId id="2147486399" r:id="rId7"/>
    <p:sldLayoutId id="2147486400" r:id="rId8"/>
    <p:sldLayoutId id="2147486401" r:id="rId9"/>
    <p:sldLayoutId id="2147486402" r:id="rId10"/>
    <p:sldLayoutId id="2147486403"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B00D2-2782-46EC-8E5C-B8E3EB4FA338}" type="slidenum">
              <a:rPr lang="en-US" smtClean="0"/>
              <a:t>‹#›</a:t>
            </a:fld>
            <a:endParaRPr lang="en-US"/>
          </a:p>
        </p:txBody>
      </p:sp>
    </p:spTree>
    <p:extLst>
      <p:ext uri="{BB962C8B-B14F-4D97-AF65-F5344CB8AC3E}">
        <p14:creationId xmlns:p14="http://schemas.microsoft.com/office/powerpoint/2010/main" val="47002867"/>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FD4BF-3ACA-DF4D-9AB4-68C8AE04453B}" type="datetimeFigureOut">
              <a:rPr lang="en-CH" smtClean="0"/>
              <a:t>12/09/2024</a:t>
            </a:fld>
            <a:endParaRPr lang="en-CH"/>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BA4CB-FC03-624C-BEB1-85C6D6B16A1C}" type="slidenum">
              <a:rPr lang="en-CH" smtClean="0"/>
              <a:t>‹#›</a:t>
            </a:fld>
            <a:endParaRPr lang="en-CH"/>
          </a:p>
        </p:txBody>
      </p:sp>
    </p:spTree>
    <p:extLst>
      <p:ext uri="{BB962C8B-B14F-4D97-AF65-F5344CB8AC3E}">
        <p14:creationId xmlns:p14="http://schemas.microsoft.com/office/powerpoint/2010/main" val="1894511430"/>
      </p:ext>
    </p:extLst>
  </p:cSld>
  <p:clrMap bg1="lt1" tx1="dk1" bg2="lt2" tx2="dk2" accent1="accent1" accent2="accent2" accent3="accent3" accent4="accent4" accent5="accent5" accent6="accent6" hlink="hlink" folHlink="folHlink"/>
  <p:sldLayoutIdLst>
    <p:sldLayoutId id="2147486417" r:id="rId1"/>
    <p:sldLayoutId id="2147486418" r:id="rId2"/>
    <p:sldLayoutId id="2147486419" r:id="rId3"/>
    <p:sldLayoutId id="2147486420" r:id="rId4"/>
    <p:sldLayoutId id="2147486421" r:id="rId5"/>
    <p:sldLayoutId id="2147486422" r:id="rId6"/>
    <p:sldLayoutId id="2147486423" r:id="rId7"/>
    <p:sldLayoutId id="2147486424" r:id="rId8"/>
    <p:sldLayoutId id="2147486425" r:id="rId9"/>
    <p:sldLayoutId id="2147486426" r:id="rId10"/>
    <p:sldLayoutId id="21474864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4165600" y="635638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90B2155-14C5-7546-BBA2-0B834304EC4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94639229"/>
      </p:ext>
    </p:extLst>
  </p:cSld>
  <p:clrMap bg1="lt1" tx1="dk1" bg2="lt2" tx2="dk2" accent1="accent1" accent2="accent2" accent3="accent3" accent4="accent4" accent5="accent5" accent6="accent6" hlink="hlink" folHlink="folHlink"/>
  <p:sldLayoutIdLst>
    <p:sldLayoutId id="2147486491" r:id="rId1"/>
    <p:sldLayoutId id="2147486492" r:id="rId2"/>
    <p:sldLayoutId id="2147486493" r:id="rId3"/>
    <p:sldLayoutId id="2147486494" r:id="rId4"/>
    <p:sldLayoutId id="2147486495" r:id="rId5"/>
    <p:sldLayoutId id="2147486496" r:id="rId6"/>
    <p:sldLayoutId id="2147486497" r:id="rId7"/>
    <p:sldLayoutId id="2147486498" r:id="rId8"/>
    <p:sldLayoutId id="2147486499" r:id="rId9"/>
    <p:sldLayoutId id="2147486500" r:id="rId10"/>
    <p:sldLayoutId id="214748650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473ED9-D8D1-73A0-B02F-E63F565770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4A198280-DCA8-EAC9-CAD5-87AF5FC46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06AB60D5-87C8-360B-BF5C-7961EBD659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111500-DFAE-7947-8D1E-9AEB99382CA8}" type="datetimeFigureOut">
              <a:rPr lang="en-CH" smtClean="0"/>
              <a:t>12/09/2024</a:t>
            </a:fld>
            <a:endParaRPr lang="en-CH"/>
          </a:p>
        </p:txBody>
      </p:sp>
      <p:sp>
        <p:nvSpPr>
          <p:cNvPr id="5" name="Footer Placeholder 4">
            <a:extLst>
              <a:ext uri="{FF2B5EF4-FFF2-40B4-BE49-F238E27FC236}">
                <a16:creationId xmlns:a16="http://schemas.microsoft.com/office/drawing/2014/main" id="{07849B8B-A034-C30F-88D7-9CA1F76C0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D46B41EC-64E8-B5FF-5BA0-16E81F6C7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05EAF1-06B8-824E-A418-054E1CADEDCB}" type="slidenum">
              <a:rPr lang="en-CH" smtClean="0"/>
              <a:t>‹#›</a:t>
            </a:fld>
            <a:endParaRPr lang="en-CH"/>
          </a:p>
        </p:txBody>
      </p:sp>
    </p:spTree>
    <p:extLst>
      <p:ext uri="{BB962C8B-B14F-4D97-AF65-F5344CB8AC3E}">
        <p14:creationId xmlns:p14="http://schemas.microsoft.com/office/powerpoint/2010/main" val="1039107369"/>
      </p:ext>
    </p:extLst>
  </p:cSld>
  <p:clrMap bg1="lt1" tx1="dk1" bg2="lt2" tx2="dk2" accent1="accent1" accent2="accent2" accent3="accent3" accent4="accent4" accent5="accent5" accent6="accent6" hlink="hlink" folHlink="folHlink"/>
  <p:sldLayoutIdLst>
    <p:sldLayoutId id="2147486503" r:id="rId1"/>
    <p:sldLayoutId id="2147486504" r:id="rId2"/>
    <p:sldLayoutId id="2147486505" r:id="rId3"/>
    <p:sldLayoutId id="2147486506" r:id="rId4"/>
    <p:sldLayoutId id="2147486507" r:id="rId5"/>
    <p:sldLayoutId id="2147486508" r:id="rId6"/>
    <p:sldLayoutId id="2147486509" r:id="rId7"/>
    <p:sldLayoutId id="2147486510" r:id="rId8"/>
    <p:sldLayoutId id="2147486511" r:id="rId9"/>
    <p:sldLayoutId id="2147486512" r:id="rId10"/>
    <p:sldLayoutId id="21474865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F8D6B0-4621-4AF6-9E14-676822DCE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CBE22A-4311-4BB0-8743-E70C2D0CD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69EC77-24FD-4C91-96D1-6C1A5A0EC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63F9A-6B85-4484-BADC-58F392E3F778}"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7F2819FF-57B7-4D25-BFBF-9DA5E59F8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1AF9EF1-8A05-4A96-A017-73F0C746CA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65B07-6C73-4CE5-A323-30E23E3F1954}" type="slidenum">
              <a:rPr lang="zh-CN" altLang="en-US" smtClean="0"/>
              <a:t>‹#›</a:t>
            </a:fld>
            <a:endParaRPr lang="zh-CN" altLang="en-US"/>
          </a:p>
        </p:txBody>
      </p:sp>
    </p:spTree>
    <p:extLst>
      <p:ext uri="{BB962C8B-B14F-4D97-AF65-F5344CB8AC3E}">
        <p14:creationId xmlns:p14="http://schemas.microsoft.com/office/powerpoint/2010/main" val="192652325"/>
      </p:ext>
    </p:extLst>
  </p:cSld>
  <p:clrMap bg1="lt1" tx1="dk1" bg2="lt2" tx2="dk2" accent1="accent1" accent2="accent2" accent3="accent3" accent4="accent4" accent5="accent5" accent6="accent6" hlink="hlink" folHlink="folHlink"/>
  <p:sldLayoutIdLst>
    <p:sldLayoutId id="2147486564" r:id="rId1"/>
    <p:sldLayoutId id="2147486565" r:id="rId2"/>
    <p:sldLayoutId id="2147486566" r:id="rId3"/>
    <p:sldLayoutId id="2147486567" r:id="rId4"/>
    <p:sldLayoutId id="2147486568" r:id="rId5"/>
    <p:sldLayoutId id="2147486569" r:id="rId6"/>
    <p:sldLayoutId id="2147486570" r:id="rId7"/>
    <p:sldLayoutId id="2147486571" r:id="rId8"/>
    <p:sldLayoutId id="2147486572" r:id="rId9"/>
    <p:sldLayoutId id="2147486573" r:id="rId10"/>
    <p:sldLayoutId id="21474865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CF714-51BD-E94D-9291-91E78AA0ECF1}" type="datetimeFigureOut">
              <a:rPr lang="en-US" smtClean="0">
                <a:solidFill>
                  <a:prstClr val="white">
                    <a:tint val="75000"/>
                  </a:prstClr>
                </a:solidFill>
              </a:rPr>
              <a:pPr/>
              <a:t>12/9/2024</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F8FA3-27DB-FF44-A134-8E25AC52BE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0220487"/>
      </p:ext>
    </p:extLst>
  </p:cSld>
  <p:clrMap bg1="dk1" tx1="lt1" bg2="dk2" tx2="lt2" accent1="accent1" accent2="accent2" accent3="accent3" accent4="accent4" accent5="accent5" accent6="accent6" hlink="hlink" folHlink="folHlink"/>
  <p:sldLayoutIdLst>
    <p:sldLayoutId id="2147486613" r:id="rId1"/>
    <p:sldLayoutId id="2147486614" r:id="rId2"/>
    <p:sldLayoutId id="2147486615" r:id="rId3"/>
    <p:sldLayoutId id="2147486616" r:id="rId4"/>
    <p:sldLayoutId id="2147486617" r:id="rId5"/>
    <p:sldLayoutId id="2147486618" r:id="rId6"/>
    <p:sldLayoutId id="2147486619" r:id="rId7"/>
    <p:sldLayoutId id="2147486620" r:id="rId8"/>
    <p:sldLayoutId id="2147486621" r:id="rId9"/>
    <p:sldLayoutId id="2147486622" r:id="rId10"/>
    <p:sldLayoutId id="21474866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34" charset="0"/>
              </a:defRPr>
            </a:lvl1pPr>
          </a:lstStyle>
          <a:p>
            <a:pPr eaLnBrk="1" hangingPunct="1">
              <a:defRPr/>
            </a:pPr>
            <a:fld id="{5F34DF6C-B4EE-964E-B26B-391C19754422}" type="datetime1">
              <a:rPr lang="en-US" altLang="en-US" b="0" smtClean="0">
                <a:ea typeface="ＭＳ Ｐゴシック" pitchFamily="34" charset="-128"/>
              </a:rPr>
              <a:t>12/9/2024</a:t>
            </a:fld>
            <a:endParaRPr lang="en-US" altLang="en-US" b="0">
              <a:ea typeface="ＭＳ Ｐゴシック" pitchFamily="34" charset="-128"/>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34" charset="0"/>
              </a:defRPr>
            </a:lvl1pPr>
          </a:lstStyle>
          <a:p>
            <a:pPr eaLnBrk="1" hangingPunct="1">
              <a:defRPr/>
            </a:pPr>
            <a:endParaRPr lang="en-US" altLang="en-US" b="0">
              <a:ea typeface="ＭＳ Ｐゴシック" pitchFamily="34" charset="-128"/>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itchFamily="34" charset="0"/>
              </a:defRPr>
            </a:lvl1pPr>
          </a:lstStyle>
          <a:p>
            <a:pPr eaLnBrk="1" hangingPunct="1">
              <a:defRPr/>
            </a:pPr>
            <a:fld id="{67538932-39EC-438F-B431-CB17BBF47FC9}" type="slidenum">
              <a:rPr lang="en-US" altLang="en-US" b="0">
                <a:ea typeface="ＭＳ Ｐゴシック" pitchFamily="34" charset="-128"/>
              </a:rPr>
              <a:pPr eaLnBrk="1" hangingPunct="1">
                <a:defRPr/>
              </a:pPr>
              <a:t>‹#›</a:t>
            </a:fld>
            <a:endParaRPr lang="en-US" altLang="en-US" b="0">
              <a:ea typeface="ＭＳ Ｐゴシック" pitchFamily="34" charset="-128"/>
            </a:endParaRPr>
          </a:p>
        </p:txBody>
      </p:sp>
    </p:spTree>
    <p:extLst>
      <p:ext uri="{BB962C8B-B14F-4D97-AF65-F5344CB8AC3E}">
        <p14:creationId xmlns:p14="http://schemas.microsoft.com/office/powerpoint/2010/main" val="3346111868"/>
      </p:ext>
    </p:extLst>
  </p:cSld>
  <p:clrMap bg1="lt1" tx1="dk1" bg2="lt2" tx2="dk2" accent1="accent1" accent2="accent2" accent3="accent3" accent4="accent4" accent5="accent5" accent6="accent6" hlink="hlink" folHlink="folHlink"/>
  <p:sldLayoutIdLst>
    <p:sldLayoutId id="2147486637" r:id="rId1"/>
    <p:sldLayoutId id="2147486638" r:id="rId2"/>
    <p:sldLayoutId id="2147486639" r:id="rId3"/>
    <p:sldLayoutId id="2147486640" r:id="rId4"/>
    <p:sldLayoutId id="2147486641" r:id="rId5"/>
    <p:sldLayoutId id="2147486642" r:id="rId6"/>
    <p:sldLayoutId id="2147486643" r:id="rId7"/>
    <p:sldLayoutId id="2147486644" r:id="rId8"/>
    <p:sldLayoutId id="2147486645" r:id="rId9"/>
    <p:sldLayoutId id="2147486646" r:id="rId10"/>
    <p:sldLayoutId id="2147486647" r:id="rId11"/>
  </p:sldLayoutIdLst>
  <p:hf sldNum="0"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38812-8BBE-424A-B3B3-0223A45AA30F}" type="datetime1">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27879262"/>
      </p:ext>
    </p:extLst>
  </p:cSld>
  <p:clrMap bg1="dk1" tx1="lt1" bg2="dk2" tx2="lt2" accent1="accent1" accent2="accent2" accent3="accent3" accent4="accent4" accent5="accent5" accent6="accent6" hlink="hlink" folHlink="folHlink"/>
  <p:sldLayoutIdLst>
    <p:sldLayoutId id="2147486673" r:id="rId1"/>
    <p:sldLayoutId id="2147486674" r:id="rId2"/>
    <p:sldLayoutId id="2147486675" r:id="rId3"/>
    <p:sldLayoutId id="2147486676" r:id="rId4"/>
    <p:sldLayoutId id="2147486677" r:id="rId5"/>
    <p:sldLayoutId id="2147486678" r:id="rId6"/>
    <p:sldLayoutId id="2147486679" r:id="rId7"/>
    <p:sldLayoutId id="2147486680" r:id="rId8"/>
    <p:sldLayoutId id="2147486681" r:id="rId9"/>
    <p:sldLayoutId id="2147486682" r:id="rId10"/>
    <p:sldLayoutId id="2147486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521510" y="249042"/>
            <a:ext cx="9387097" cy="1036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0405" tIns="35170" rIns="70405" bIns="35170" numCol="1" anchor="ctr" anchorCtr="0" compatLnSpc="1">
            <a:prstTxWarp prst="textNoShape">
              <a:avLst/>
            </a:prstTxWarp>
          </a:bodyPr>
          <a:lstStyle/>
          <a:p>
            <a:pPr lvl="0"/>
            <a:r>
              <a:rPr lang="en-US" altLang="en-US"/>
              <a:t>Click to edit Master title style</a:t>
            </a:r>
            <a:endParaRPr lang="it-IT" altLang="en-US"/>
          </a:p>
        </p:txBody>
      </p:sp>
      <p:sp>
        <p:nvSpPr>
          <p:cNvPr id="9219" name="Text Placeholder 2"/>
          <p:cNvSpPr>
            <a:spLocks noGrp="1"/>
          </p:cNvSpPr>
          <p:nvPr>
            <p:ph type="body" idx="1"/>
          </p:nvPr>
        </p:nvSpPr>
        <p:spPr bwMode="auto">
          <a:xfrm>
            <a:off x="521510" y="1451063"/>
            <a:ext cx="9387097" cy="4104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0405" tIns="35170" rIns="70405" bIns="3517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t-IT" altLang="en-US"/>
          </a:p>
        </p:txBody>
      </p:sp>
      <p:sp>
        <p:nvSpPr>
          <p:cNvPr id="4" name="Date Placeholder 3"/>
          <p:cNvSpPr>
            <a:spLocks noGrp="1"/>
          </p:cNvSpPr>
          <p:nvPr>
            <p:ph type="dt" sz="half" idx="2"/>
          </p:nvPr>
        </p:nvSpPr>
        <p:spPr>
          <a:xfrm>
            <a:off x="521510" y="5763949"/>
            <a:ext cx="2433692" cy="331096"/>
          </a:xfrm>
          <a:prstGeom prst="rect">
            <a:avLst/>
          </a:prstGeom>
        </p:spPr>
        <p:txBody>
          <a:bodyPr vert="horz" lIns="70405" tIns="35170" rIns="70405" bIns="35170" rtlCol="0" anchor="ctr"/>
          <a:lstStyle>
            <a:lvl1pPr algn="l" defTabSz="351956" fontAlgn="auto">
              <a:spcBef>
                <a:spcPts val="0"/>
              </a:spcBef>
              <a:spcAft>
                <a:spcPts val="0"/>
              </a:spcAft>
              <a:defRPr sz="1000" b="0" smtClean="0">
                <a:solidFill>
                  <a:prstClr val="black">
                    <a:tint val="75000"/>
                  </a:prstClr>
                </a:solidFill>
                <a:latin typeface="PT Sans"/>
                <a:ea typeface="+mn-ea"/>
              </a:defRPr>
            </a:lvl1pPr>
          </a:lstStyle>
          <a:p>
            <a:pPr eaLnBrk="1" hangingPunct="1">
              <a:defRPr/>
            </a:pPr>
            <a:fld id="{C081C43F-961D-9140-A5AD-76705111F519}" type="datetime1">
              <a:rPr lang="en-US" smtClean="0"/>
              <a:t>12/9/2024</a:t>
            </a:fld>
            <a:endParaRPr lang="it-IT"/>
          </a:p>
        </p:txBody>
      </p:sp>
      <p:sp>
        <p:nvSpPr>
          <p:cNvPr id="5" name="Footer Placeholder 4"/>
          <p:cNvSpPr>
            <a:spLocks noGrp="1"/>
          </p:cNvSpPr>
          <p:nvPr>
            <p:ph type="ftr" sz="quarter" idx="3"/>
          </p:nvPr>
        </p:nvSpPr>
        <p:spPr>
          <a:xfrm>
            <a:off x="3563625" y="5763949"/>
            <a:ext cx="3302868" cy="331096"/>
          </a:xfrm>
          <a:prstGeom prst="rect">
            <a:avLst/>
          </a:prstGeom>
        </p:spPr>
        <p:txBody>
          <a:bodyPr vert="horz" lIns="70405" tIns="35170" rIns="70405" bIns="35170" rtlCol="0" anchor="ctr"/>
          <a:lstStyle>
            <a:lvl1pPr algn="ctr" defTabSz="351956" fontAlgn="auto">
              <a:spcBef>
                <a:spcPts val="0"/>
              </a:spcBef>
              <a:spcAft>
                <a:spcPts val="0"/>
              </a:spcAft>
              <a:defRPr sz="1000" b="0">
                <a:solidFill>
                  <a:prstClr val="black">
                    <a:tint val="75000"/>
                  </a:prstClr>
                </a:solidFill>
                <a:latin typeface="PT Sans"/>
                <a:ea typeface="+mn-ea"/>
              </a:defRPr>
            </a:lvl1pPr>
          </a:lstStyle>
          <a:p>
            <a:pPr eaLnBrk="1" hangingPunct="1">
              <a:defRPr/>
            </a:pPr>
            <a:endParaRPr lang="it-IT"/>
          </a:p>
        </p:txBody>
      </p:sp>
      <p:sp>
        <p:nvSpPr>
          <p:cNvPr id="8" name="Rectangle 4"/>
          <p:cNvSpPr txBox="1">
            <a:spLocks noChangeArrowheads="1"/>
          </p:cNvSpPr>
          <p:nvPr userDrawn="1"/>
        </p:nvSpPr>
        <p:spPr bwMode="auto">
          <a:xfrm>
            <a:off x="11451405" y="6581608"/>
            <a:ext cx="740609" cy="276392"/>
          </a:xfrm>
          <a:prstGeom prst="rect">
            <a:avLst/>
          </a:prstGeom>
          <a:noFill/>
          <a:ln w="9525">
            <a:noFill/>
            <a:miter lim="800000"/>
            <a:headEnd/>
            <a:tailEnd/>
          </a:ln>
        </p:spPr>
        <p:txBody>
          <a:bodyPr vert="horz" wrap="square" lIns="74098" tIns="37057" rIns="74098" bIns="37057" numCol="1" anchor="t" anchorCtr="0" compatLnSpc="1">
            <a:prstTxWarp prst="textNoShape">
              <a:avLst/>
            </a:prstTxWarp>
          </a:bodyPr>
          <a:lstStyle>
            <a:defPPr>
              <a:defRPr lang="en-US"/>
            </a:defPPr>
            <a:lvl1pPr algn="ctr" rtl="0" eaLnBrk="0" fontAlgn="base" hangingPunct="0">
              <a:spcBef>
                <a:spcPct val="50000"/>
              </a:spcBef>
              <a:spcAft>
                <a:spcPct val="0"/>
              </a:spcAft>
              <a:defRPr sz="1400" b="1" kern="1200">
                <a:solidFill>
                  <a:srgbClr val="000066"/>
                </a:solidFill>
                <a:latin typeface="Tahoma" charset="0"/>
                <a:ea typeface="ＭＳ Ｐゴシック" charset="0"/>
                <a:cs typeface="Arial" charset="0"/>
              </a:defRPr>
            </a:lvl1pPr>
            <a:lvl2pPr marL="419100" indent="1588" algn="l" rtl="0" fontAlgn="base">
              <a:spcBef>
                <a:spcPct val="0"/>
              </a:spcBef>
              <a:spcAft>
                <a:spcPct val="0"/>
              </a:spcAft>
              <a:defRPr sz="2900" b="1" kern="1200">
                <a:solidFill>
                  <a:srgbClr val="FF0C0F"/>
                </a:solidFill>
                <a:latin typeface="Arial" pitchFamily="34" charset="0"/>
                <a:ea typeface="ＭＳ Ｐゴシック" pitchFamily="34" charset="-128"/>
                <a:cs typeface="+mn-cs"/>
              </a:defRPr>
            </a:lvl2pPr>
            <a:lvl3pPr marL="841375" indent="1588" algn="l" rtl="0" fontAlgn="base">
              <a:spcBef>
                <a:spcPct val="0"/>
              </a:spcBef>
              <a:spcAft>
                <a:spcPct val="0"/>
              </a:spcAft>
              <a:defRPr sz="2900" b="1" kern="1200">
                <a:solidFill>
                  <a:srgbClr val="FF0C0F"/>
                </a:solidFill>
                <a:latin typeface="Arial" pitchFamily="34" charset="0"/>
                <a:ea typeface="ＭＳ Ｐゴシック" pitchFamily="34" charset="-128"/>
                <a:cs typeface="+mn-cs"/>
              </a:defRPr>
            </a:lvl3pPr>
            <a:lvl4pPr marL="1262063" indent="1588" algn="l" rtl="0" fontAlgn="base">
              <a:spcBef>
                <a:spcPct val="0"/>
              </a:spcBef>
              <a:spcAft>
                <a:spcPct val="0"/>
              </a:spcAft>
              <a:defRPr sz="2900" b="1" kern="1200">
                <a:solidFill>
                  <a:srgbClr val="FF0C0F"/>
                </a:solidFill>
                <a:latin typeface="Arial" pitchFamily="34" charset="0"/>
                <a:ea typeface="ＭＳ Ｐゴシック" pitchFamily="34" charset="-128"/>
                <a:cs typeface="+mn-cs"/>
              </a:defRPr>
            </a:lvl4pPr>
            <a:lvl5pPr marL="1682750" indent="1588" algn="l" rtl="0" fontAlgn="base">
              <a:spcBef>
                <a:spcPct val="0"/>
              </a:spcBef>
              <a:spcAft>
                <a:spcPct val="0"/>
              </a:spcAft>
              <a:defRPr sz="2900" b="1" kern="1200">
                <a:solidFill>
                  <a:srgbClr val="FF0C0F"/>
                </a:solidFill>
                <a:latin typeface="Arial" pitchFamily="34" charset="0"/>
                <a:ea typeface="ＭＳ Ｐゴシック" pitchFamily="34" charset="-128"/>
                <a:cs typeface="+mn-cs"/>
              </a:defRPr>
            </a:lvl5pPr>
            <a:lvl6pPr marL="2286000" algn="l" defTabSz="914400" rtl="0" eaLnBrk="1" latinLnBrk="0" hangingPunct="1">
              <a:defRPr sz="2900" b="1" kern="1200">
                <a:solidFill>
                  <a:srgbClr val="FF0C0F"/>
                </a:solidFill>
                <a:latin typeface="Arial" pitchFamily="34" charset="0"/>
                <a:ea typeface="ＭＳ Ｐゴシック" pitchFamily="34" charset="-128"/>
                <a:cs typeface="+mn-cs"/>
              </a:defRPr>
            </a:lvl6pPr>
            <a:lvl7pPr marL="2743200" algn="l" defTabSz="914400" rtl="0" eaLnBrk="1" latinLnBrk="0" hangingPunct="1">
              <a:defRPr sz="2900" b="1" kern="1200">
                <a:solidFill>
                  <a:srgbClr val="FF0C0F"/>
                </a:solidFill>
                <a:latin typeface="Arial" pitchFamily="34" charset="0"/>
                <a:ea typeface="ＭＳ Ｐゴシック" pitchFamily="34" charset="-128"/>
                <a:cs typeface="+mn-cs"/>
              </a:defRPr>
            </a:lvl7pPr>
            <a:lvl8pPr marL="3200400" algn="l" defTabSz="914400" rtl="0" eaLnBrk="1" latinLnBrk="0" hangingPunct="1">
              <a:defRPr sz="2900" b="1" kern="1200">
                <a:solidFill>
                  <a:srgbClr val="FF0C0F"/>
                </a:solidFill>
                <a:latin typeface="Arial" pitchFamily="34" charset="0"/>
                <a:ea typeface="ＭＳ Ｐゴシック" pitchFamily="34" charset="-128"/>
                <a:cs typeface="+mn-cs"/>
              </a:defRPr>
            </a:lvl8pPr>
            <a:lvl9pPr marL="3657600" algn="l" defTabSz="914400" rtl="0" eaLnBrk="1" latinLnBrk="0" hangingPunct="1">
              <a:defRPr sz="2900" b="1" kern="1200">
                <a:solidFill>
                  <a:srgbClr val="FF0C0F"/>
                </a:solidFill>
                <a:latin typeface="Arial" pitchFamily="34" charset="0"/>
                <a:ea typeface="ＭＳ Ｐゴシック" pitchFamily="34" charset="-128"/>
                <a:cs typeface="+mn-cs"/>
              </a:defRPr>
            </a:lvl9pPr>
          </a:lstStyle>
          <a:p>
            <a:pPr algn="r">
              <a:defRPr/>
            </a:pPr>
            <a:fld id="{5DBC6547-F183-49BC-8E26-085173CAA9A7}" type="slidenum">
              <a:rPr lang="en-US" sz="1400" b="0" smtClean="0"/>
              <a:pPr algn="r">
                <a:defRPr/>
              </a:pPr>
              <a:t>‹#›</a:t>
            </a:fld>
            <a:endParaRPr lang="en-US" sz="1400" b="0"/>
          </a:p>
        </p:txBody>
      </p:sp>
    </p:spTree>
    <p:extLst>
      <p:ext uri="{BB962C8B-B14F-4D97-AF65-F5344CB8AC3E}">
        <p14:creationId xmlns:p14="http://schemas.microsoft.com/office/powerpoint/2010/main" val="3537168341"/>
      </p:ext>
    </p:extLst>
  </p:cSld>
  <p:clrMap bg1="lt1" tx1="dk1" bg2="lt2" tx2="dk2" accent1="accent1" accent2="accent2" accent3="accent3" accent4="accent4" accent5="accent5" accent6="accent6" hlink="hlink" folHlink="folHlink"/>
  <p:sldLayoutIdLst>
    <p:sldLayoutId id="2147486685" r:id="rId1"/>
    <p:sldLayoutId id="2147486686" r:id="rId2"/>
    <p:sldLayoutId id="2147486687" r:id="rId3"/>
    <p:sldLayoutId id="2147486688" r:id="rId4"/>
    <p:sldLayoutId id="2147486689" r:id="rId5"/>
    <p:sldLayoutId id="2147486690" r:id="rId6"/>
    <p:sldLayoutId id="2147486691" r:id="rId7"/>
    <p:sldLayoutId id="2147486692" r:id="rId8"/>
    <p:sldLayoutId id="2147486693" r:id="rId9"/>
    <p:sldLayoutId id="2147486694" r:id="rId10"/>
    <p:sldLayoutId id="2147486695" r:id="rId11"/>
    <p:sldLayoutId id="2147486696" r:id="rId12"/>
  </p:sldLayoutIdLst>
  <p:hf sldNum="0" hdr="0" ftr="0" dt="0"/>
  <p:txStyles>
    <p:titleStyle>
      <a:lvl1pPr algn="ctr" defTabSz="351684" rtl="0" fontAlgn="base">
        <a:spcBef>
          <a:spcPct val="0"/>
        </a:spcBef>
        <a:spcAft>
          <a:spcPct val="0"/>
        </a:spcAft>
        <a:defRPr sz="3700" kern="1200">
          <a:solidFill>
            <a:schemeClr val="tx1"/>
          </a:solidFill>
          <a:latin typeface="PT Sans"/>
          <a:ea typeface="+mj-ea"/>
          <a:cs typeface="+mj-cs"/>
        </a:defRPr>
      </a:lvl1pPr>
      <a:lvl2pPr algn="ctr" defTabSz="351684" rtl="0" fontAlgn="base">
        <a:spcBef>
          <a:spcPct val="0"/>
        </a:spcBef>
        <a:spcAft>
          <a:spcPct val="0"/>
        </a:spcAft>
        <a:defRPr sz="3700">
          <a:solidFill>
            <a:schemeClr val="tx1"/>
          </a:solidFill>
          <a:latin typeface="PT Sans"/>
        </a:defRPr>
      </a:lvl2pPr>
      <a:lvl3pPr algn="ctr" defTabSz="351684" rtl="0" fontAlgn="base">
        <a:spcBef>
          <a:spcPct val="0"/>
        </a:spcBef>
        <a:spcAft>
          <a:spcPct val="0"/>
        </a:spcAft>
        <a:defRPr sz="3700">
          <a:solidFill>
            <a:schemeClr val="tx1"/>
          </a:solidFill>
          <a:latin typeface="PT Sans"/>
        </a:defRPr>
      </a:lvl3pPr>
      <a:lvl4pPr algn="ctr" defTabSz="351684" rtl="0" fontAlgn="base">
        <a:spcBef>
          <a:spcPct val="0"/>
        </a:spcBef>
        <a:spcAft>
          <a:spcPct val="0"/>
        </a:spcAft>
        <a:defRPr sz="3700">
          <a:solidFill>
            <a:schemeClr val="tx1"/>
          </a:solidFill>
          <a:latin typeface="PT Sans"/>
        </a:defRPr>
      </a:lvl4pPr>
      <a:lvl5pPr algn="ctr" defTabSz="351684" rtl="0" fontAlgn="base">
        <a:spcBef>
          <a:spcPct val="0"/>
        </a:spcBef>
        <a:spcAft>
          <a:spcPct val="0"/>
        </a:spcAft>
        <a:defRPr sz="3700">
          <a:solidFill>
            <a:schemeClr val="tx1"/>
          </a:solidFill>
          <a:latin typeface="PT Sans"/>
        </a:defRPr>
      </a:lvl5pPr>
      <a:lvl6pPr marL="400328" algn="ctr" defTabSz="351684" rtl="0" fontAlgn="base">
        <a:spcBef>
          <a:spcPct val="0"/>
        </a:spcBef>
        <a:spcAft>
          <a:spcPct val="0"/>
        </a:spcAft>
        <a:defRPr sz="3700">
          <a:solidFill>
            <a:schemeClr val="tx1"/>
          </a:solidFill>
          <a:latin typeface="PT Sans"/>
        </a:defRPr>
      </a:lvl6pPr>
      <a:lvl7pPr marL="800663" algn="ctr" defTabSz="351684" rtl="0" fontAlgn="base">
        <a:spcBef>
          <a:spcPct val="0"/>
        </a:spcBef>
        <a:spcAft>
          <a:spcPct val="0"/>
        </a:spcAft>
        <a:defRPr sz="3700">
          <a:solidFill>
            <a:schemeClr val="tx1"/>
          </a:solidFill>
          <a:latin typeface="PT Sans"/>
        </a:defRPr>
      </a:lvl7pPr>
      <a:lvl8pPr marL="1200993" algn="ctr" defTabSz="351684" rtl="0" fontAlgn="base">
        <a:spcBef>
          <a:spcPct val="0"/>
        </a:spcBef>
        <a:spcAft>
          <a:spcPct val="0"/>
        </a:spcAft>
        <a:defRPr sz="3700">
          <a:solidFill>
            <a:schemeClr val="tx1"/>
          </a:solidFill>
          <a:latin typeface="PT Sans"/>
        </a:defRPr>
      </a:lvl8pPr>
      <a:lvl9pPr marL="1601327" algn="ctr" defTabSz="351684" rtl="0" fontAlgn="base">
        <a:spcBef>
          <a:spcPct val="0"/>
        </a:spcBef>
        <a:spcAft>
          <a:spcPct val="0"/>
        </a:spcAft>
        <a:defRPr sz="3700">
          <a:solidFill>
            <a:schemeClr val="tx1"/>
          </a:solidFill>
          <a:latin typeface="PT Sans"/>
        </a:defRPr>
      </a:lvl9pPr>
    </p:titleStyle>
    <p:bodyStyle>
      <a:lvl1pPr marL="262717" indent="-262717" algn="l" defTabSz="351684" rtl="0" fontAlgn="base">
        <a:spcBef>
          <a:spcPct val="20000"/>
        </a:spcBef>
        <a:spcAft>
          <a:spcPct val="0"/>
        </a:spcAft>
        <a:buFont typeface="Arial" pitchFamily="34" charset="0"/>
        <a:buChar char="•"/>
        <a:defRPr sz="2700" kern="1200">
          <a:solidFill>
            <a:schemeClr val="tx1"/>
          </a:solidFill>
          <a:latin typeface="PT Sans"/>
          <a:ea typeface="+mn-ea"/>
          <a:cs typeface="+mn-cs"/>
        </a:defRPr>
      </a:lvl1pPr>
      <a:lvl2pPr marL="571304" indent="-219627" algn="l" defTabSz="351684" rtl="0" fontAlgn="base">
        <a:spcBef>
          <a:spcPct val="20000"/>
        </a:spcBef>
        <a:spcAft>
          <a:spcPct val="0"/>
        </a:spcAft>
        <a:buFont typeface="Arial" pitchFamily="34" charset="0"/>
        <a:buChar char="–"/>
        <a:defRPr sz="2300" kern="1200">
          <a:solidFill>
            <a:schemeClr val="tx1"/>
          </a:solidFill>
          <a:latin typeface="PT Sans"/>
          <a:ea typeface="+mn-ea"/>
          <a:cs typeface="+mn-cs"/>
        </a:defRPr>
      </a:lvl2pPr>
      <a:lvl3pPr marL="878508" indent="-175144" algn="l" defTabSz="351684" rtl="0" fontAlgn="base">
        <a:spcBef>
          <a:spcPct val="20000"/>
        </a:spcBef>
        <a:spcAft>
          <a:spcPct val="0"/>
        </a:spcAft>
        <a:buFont typeface="Arial" pitchFamily="34" charset="0"/>
        <a:buChar char="•"/>
        <a:defRPr sz="2000" kern="1200">
          <a:solidFill>
            <a:schemeClr val="tx1"/>
          </a:solidFill>
          <a:latin typeface="PT Sans"/>
          <a:ea typeface="+mn-ea"/>
          <a:cs typeface="+mn-cs"/>
        </a:defRPr>
      </a:lvl3pPr>
      <a:lvl4pPr marL="1231576" indent="-175144" algn="l" defTabSz="351684" rtl="0" fontAlgn="base">
        <a:spcBef>
          <a:spcPct val="20000"/>
        </a:spcBef>
        <a:spcAft>
          <a:spcPct val="0"/>
        </a:spcAft>
        <a:buFont typeface="Arial" pitchFamily="34" charset="0"/>
        <a:buChar char="–"/>
        <a:defRPr sz="1700" kern="1200">
          <a:solidFill>
            <a:schemeClr val="tx1"/>
          </a:solidFill>
          <a:latin typeface="PT Sans"/>
          <a:ea typeface="+mn-ea"/>
          <a:cs typeface="+mn-cs"/>
        </a:defRPr>
      </a:lvl4pPr>
      <a:lvl5pPr marL="1583257" indent="-175144" algn="l" defTabSz="351684" rtl="0" fontAlgn="base">
        <a:spcBef>
          <a:spcPct val="20000"/>
        </a:spcBef>
        <a:spcAft>
          <a:spcPct val="0"/>
        </a:spcAft>
        <a:buFont typeface="Arial" pitchFamily="34" charset="0"/>
        <a:buChar char="»"/>
        <a:defRPr sz="1700" kern="1200">
          <a:solidFill>
            <a:schemeClr val="tx1"/>
          </a:solidFill>
          <a:latin typeface="PT Sans"/>
          <a:ea typeface="+mn-ea"/>
          <a:cs typeface="+mn-cs"/>
        </a:defRPr>
      </a:lvl5pPr>
      <a:lvl6pPr marL="1935671" indent="-176040" algn="l" defTabSz="351956" rtl="0" eaLnBrk="1" latinLnBrk="0" hangingPunct="1">
        <a:spcBef>
          <a:spcPct val="20000"/>
        </a:spcBef>
        <a:buFont typeface="Arial"/>
        <a:buChar char="•"/>
        <a:defRPr sz="1700" kern="1200">
          <a:solidFill>
            <a:schemeClr val="tx1"/>
          </a:solidFill>
          <a:latin typeface="+mn-lt"/>
          <a:ea typeface="+mn-ea"/>
          <a:cs typeface="+mn-cs"/>
        </a:defRPr>
      </a:lvl6pPr>
      <a:lvl7pPr marL="2287608" indent="-176040" algn="l" defTabSz="351956" rtl="0" eaLnBrk="1" latinLnBrk="0" hangingPunct="1">
        <a:spcBef>
          <a:spcPct val="20000"/>
        </a:spcBef>
        <a:buFont typeface="Arial"/>
        <a:buChar char="•"/>
        <a:defRPr sz="1700" kern="1200">
          <a:solidFill>
            <a:schemeClr val="tx1"/>
          </a:solidFill>
          <a:latin typeface="+mn-lt"/>
          <a:ea typeface="+mn-ea"/>
          <a:cs typeface="+mn-cs"/>
        </a:defRPr>
      </a:lvl7pPr>
      <a:lvl8pPr marL="2639562" indent="-176040" algn="l" defTabSz="351956" rtl="0" eaLnBrk="1" latinLnBrk="0" hangingPunct="1">
        <a:spcBef>
          <a:spcPct val="20000"/>
        </a:spcBef>
        <a:buFont typeface="Arial"/>
        <a:buChar char="•"/>
        <a:defRPr sz="1700" kern="1200">
          <a:solidFill>
            <a:schemeClr val="tx1"/>
          </a:solidFill>
          <a:latin typeface="+mn-lt"/>
          <a:ea typeface="+mn-ea"/>
          <a:cs typeface="+mn-cs"/>
        </a:defRPr>
      </a:lvl8pPr>
      <a:lvl9pPr marL="2991494" indent="-176040" algn="l" defTabSz="35195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it-IT"/>
      </a:defPPr>
      <a:lvl1pPr marL="0" algn="l" defTabSz="351956" rtl="0" eaLnBrk="1" latinLnBrk="0" hangingPunct="1">
        <a:defRPr sz="1500" kern="1200">
          <a:solidFill>
            <a:schemeClr val="tx1"/>
          </a:solidFill>
          <a:latin typeface="+mn-lt"/>
          <a:ea typeface="+mn-ea"/>
          <a:cs typeface="+mn-cs"/>
        </a:defRPr>
      </a:lvl1pPr>
      <a:lvl2pPr marL="351956" algn="l" defTabSz="351956" rtl="0" eaLnBrk="1" latinLnBrk="0" hangingPunct="1">
        <a:defRPr sz="1500" kern="1200">
          <a:solidFill>
            <a:schemeClr val="tx1"/>
          </a:solidFill>
          <a:latin typeface="+mn-lt"/>
          <a:ea typeface="+mn-ea"/>
          <a:cs typeface="+mn-cs"/>
        </a:defRPr>
      </a:lvl2pPr>
      <a:lvl3pPr marL="703871" algn="l" defTabSz="351956" rtl="0" eaLnBrk="1" latinLnBrk="0" hangingPunct="1">
        <a:defRPr sz="1500" kern="1200">
          <a:solidFill>
            <a:schemeClr val="tx1"/>
          </a:solidFill>
          <a:latin typeface="+mn-lt"/>
          <a:ea typeface="+mn-ea"/>
          <a:cs typeface="+mn-cs"/>
        </a:defRPr>
      </a:lvl3pPr>
      <a:lvl4pPr marL="1055819" algn="l" defTabSz="351956" rtl="0" eaLnBrk="1" latinLnBrk="0" hangingPunct="1">
        <a:defRPr sz="1500" kern="1200">
          <a:solidFill>
            <a:schemeClr val="tx1"/>
          </a:solidFill>
          <a:latin typeface="+mn-lt"/>
          <a:ea typeface="+mn-ea"/>
          <a:cs typeface="+mn-cs"/>
        </a:defRPr>
      </a:lvl4pPr>
      <a:lvl5pPr marL="1407758" algn="l" defTabSz="351956" rtl="0" eaLnBrk="1" latinLnBrk="0" hangingPunct="1">
        <a:defRPr sz="1500" kern="1200">
          <a:solidFill>
            <a:schemeClr val="tx1"/>
          </a:solidFill>
          <a:latin typeface="+mn-lt"/>
          <a:ea typeface="+mn-ea"/>
          <a:cs typeface="+mn-cs"/>
        </a:defRPr>
      </a:lvl5pPr>
      <a:lvl6pPr marL="1759700" algn="l" defTabSz="351956" rtl="0" eaLnBrk="1" latinLnBrk="0" hangingPunct="1">
        <a:defRPr sz="1500" kern="1200">
          <a:solidFill>
            <a:schemeClr val="tx1"/>
          </a:solidFill>
          <a:latin typeface="+mn-lt"/>
          <a:ea typeface="+mn-ea"/>
          <a:cs typeface="+mn-cs"/>
        </a:defRPr>
      </a:lvl6pPr>
      <a:lvl7pPr marL="2111646" algn="l" defTabSz="351956" rtl="0" eaLnBrk="1" latinLnBrk="0" hangingPunct="1">
        <a:defRPr sz="1500" kern="1200">
          <a:solidFill>
            <a:schemeClr val="tx1"/>
          </a:solidFill>
          <a:latin typeface="+mn-lt"/>
          <a:ea typeface="+mn-ea"/>
          <a:cs typeface="+mn-cs"/>
        </a:defRPr>
      </a:lvl7pPr>
      <a:lvl8pPr marL="2463583" algn="l" defTabSz="351956" rtl="0" eaLnBrk="1" latinLnBrk="0" hangingPunct="1">
        <a:defRPr sz="1500" kern="1200">
          <a:solidFill>
            <a:schemeClr val="tx1"/>
          </a:solidFill>
          <a:latin typeface="+mn-lt"/>
          <a:ea typeface="+mn-ea"/>
          <a:cs typeface="+mn-cs"/>
        </a:defRPr>
      </a:lvl8pPr>
      <a:lvl9pPr marL="2815526" algn="l" defTabSz="351956" rtl="0" eaLnBrk="1" latinLnBrk="0" hangingPunct="1">
        <a:defRPr sz="15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EB17A-6858-2644-BEA6-2A6F574BFA67}" type="datetimeFigureOut">
              <a:rPr lang="en-US" smtClean="0"/>
              <a:t>12/9/2024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30FC1-B5F3-B646-84EF-4BDBF1224D7A}" type="slidenum">
              <a:rPr lang="en-US" smtClean="0"/>
              <a:t>‹#›</a:t>
            </a:fld>
            <a:endParaRPr lang="en-US"/>
          </a:p>
        </p:txBody>
      </p:sp>
    </p:spTree>
    <p:extLst>
      <p:ext uri="{BB962C8B-B14F-4D97-AF65-F5344CB8AC3E}">
        <p14:creationId xmlns:p14="http://schemas.microsoft.com/office/powerpoint/2010/main" val="2814107379"/>
      </p:ext>
    </p:extLst>
  </p:cSld>
  <p:clrMap bg1="dk1" tx1="lt1" bg2="dk2" tx2="lt2" accent1="accent1" accent2="accent2" accent3="accent3" accent4="accent4" accent5="accent5" accent6="accent6" hlink="hlink" folHlink="folHlink"/>
  <p:sldLayoutIdLst>
    <p:sldLayoutId id="2147486738" r:id="rId1"/>
    <p:sldLayoutId id="2147486739" r:id="rId2"/>
    <p:sldLayoutId id="2147486740" r:id="rId3"/>
    <p:sldLayoutId id="2147486741" r:id="rId4"/>
    <p:sldLayoutId id="2147486742" r:id="rId5"/>
    <p:sldLayoutId id="2147486743" r:id="rId6"/>
    <p:sldLayoutId id="2147486744" r:id="rId7"/>
    <p:sldLayoutId id="2147486745" r:id="rId8"/>
    <p:sldLayoutId id="2147486746" r:id="rId9"/>
    <p:sldLayoutId id="2147486747" r:id="rId10"/>
    <p:sldLayoutId id="2147486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E1A77-5BAA-BA49-B046-A803E8C95F62}"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16AA4-E49B-E74E-8517-03E9EC8AD5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808625"/>
      </p:ext>
    </p:extLst>
  </p:cSld>
  <p:clrMap bg1="lt1" tx1="dk1" bg2="lt2" tx2="dk2" accent1="accent1" accent2="accent2" accent3="accent3" accent4="accent4" accent5="accent5" accent6="accent6" hlink="hlink" folHlink="folHlink"/>
  <p:sldLayoutIdLst>
    <p:sldLayoutId id="2147486750" r:id="rId1"/>
    <p:sldLayoutId id="2147486751" r:id="rId2"/>
    <p:sldLayoutId id="2147486752" r:id="rId3"/>
    <p:sldLayoutId id="2147486753" r:id="rId4"/>
    <p:sldLayoutId id="2147486754" r:id="rId5"/>
    <p:sldLayoutId id="2147486755" r:id="rId6"/>
    <p:sldLayoutId id="2147486756" r:id="rId7"/>
    <p:sldLayoutId id="2147486757" r:id="rId8"/>
    <p:sldLayoutId id="2147486758" r:id="rId9"/>
    <p:sldLayoutId id="2147486759" r:id="rId10"/>
    <p:sldLayoutId id="2147486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DE4CB-7167-4FDA-A808-7CF1C4374324}" type="datetimeFigureOut">
              <a:rPr lang="en-US" smtClean="0"/>
              <a:t>12/9/2024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B00D2-2782-46EC-8E5C-B8E3EB4FA338}" type="slidenum">
              <a:rPr lang="en-US" smtClean="0"/>
              <a:t>‹#›</a:t>
            </a:fld>
            <a:endParaRPr lang="en-US"/>
          </a:p>
        </p:txBody>
      </p:sp>
    </p:spTree>
    <p:extLst>
      <p:ext uri="{BB962C8B-B14F-4D97-AF65-F5344CB8AC3E}">
        <p14:creationId xmlns:p14="http://schemas.microsoft.com/office/powerpoint/2010/main" val="76789335"/>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815C0-D7DC-D647-B171-6002EBBE981F}"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49A74-0D57-5C4E-81E3-4F2AFE6390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259558"/>
      </p:ext>
    </p:extLst>
  </p:cSld>
  <p:clrMap bg1="lt1" tx1="dk1" bg2="lt2" tx2="dk2" accent1="accent1" accent2="accent2" accent3="accent3" accent4="accent4" accent5="accent5" accent6="accent6" hlink="hlink" folHlink="folHlink"/>
  <p:sldLayoutIdLst>
    <p:sldLayoutId id="2147486762" r:id="rId1"/>
    <p:sldLayoutId id="2147486763" r:id="rId2"/>
    <p:sldLayoutId id="2147486764" r:id="rId3"/>
    <p:sldLayoutId id="2147486765" r:id="rId4"/>
    <p:sldLayoutId id="2147486766" r:id="rId5"/>
    <p:sldLayoutId id="2147486767" r:id="rId6"/>
    <p:sldLayoutId id="2147486768" r:id="rId7"/>
    <p:sldLayoutId id="2147486769" r:id="rId8"/>
    <p:sldLayoutId id="2147486770" r:id="rId9"/>
    <p:sldLayoutId id="2147486771" r:id="rId10"/>
    <p:sldLayoutId id="2147486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eaLnBrk="1" hangingPunct="1">
              <a:defRPr/>
            </a:pPr>
            <a:fld id="{FC335233-D777-3D4D-BE50-DC18C54273F8}" type="datetime1">
              <a:rPr lang="en-US" altLang="en-US" b="0" smtClean="0">
                <a:ea typeface="ＭＳ Ｐゴシック" pitchFamily="34" charset="-128"/>
              </a:rPr>
              <a:t>12/9/2024</a:t>
            </a:fld>
            <a:endParaRPr lang="en-US" altLang="en-US" b="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eaLnBrk="1" hangingPunct="1">
              <a:defRPr/>
            </a:pPr>
            <a:endParaRPr lang="en-US" altLang="en-US" b="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eaLnBrk="1" hangingPunct="1">
              <a:defRPr/>
            </a:pPr>
            <a:fld id="{67538932-39EC-438F-B431-CB17BBF47FC9}" type="slidenum">
              <a:rPr lang="en-US" altLang="en-US" b="0">
                <a:ea typeface="ＭＳ Ｐゴシック" pitchFamily="34" charset="-128"/>
              </a:rPr>
              <a:pPr eaLnBrk="1" hangingPunct="1">
                <a:defRPr/>
              </a:pPr>
              <a:t>‹#›</a:t>
            </a:fld>
            <a:endParaRPr lang="en-US" altLang="en-US" b="0">
              <a:ea typeface="ＭＳ Ｐゴシック" pitchFamily="34" charset="-128"/>
            </a:endParaRPr>
          </a:p>
        </p:txBody>
      </p:sp>
    </p:spTree>
    <p:extLst>
      <p:ext uri="{BB962C8B-B14F-4D97-AF65-F5344CB8AC3E}">
        <p14:creationId xmlns:p14="http://schemas.microsoft.com/office/powerpoint/2010/main" val="1131968948"/>
      </p:ext>
    </p:extLst>
  </p:cSld>
  <p:clrMap bg1="lt1" tx1="dk1" bg2="lt2" tx2="dk2" accent1="accent1" accent2="accent2" accent3="accent3" accent4="accent4" accent5="accent5" accent6="accent6" hlink="hlink" folHlink="folHlink"/>
  <p:sldLayoutIdLst>
    <p:sldLayoutId id="2147486774" r:id="rId1"/>
    <p:sldLayoutId id="2147486775" r:id="rId2"/>
    <p:sldLayoutId id="2147486776" r:id="rId3"/>
    <p:sldLayoutId id="2147486777" r:id="rId4"/>
    <p:sldLayoutId id="2147486778" r:id="rId5"/>
    <p:sldLayoutId id="2147486779" r:id="rId6"/>
    <p:sldLayoutId id="2147486780" r:id="rId7"/>
    <p:sldLayoutId id="2147486781" r:id="rId8"/>
    <p:sldLayoutId id="2147486782" r:id="rId9"/>
    <p:sldLayoutId id="2147486783" r:id="rId10"/>
    <p:sldLayoutId id="2147486784"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FA7F2E-DF25-6A40-A93C-65B33EAA8771}" type="datetimeFigureOut">
              <a:rPr lang="en-US" smtClean="0">
                <a:solidFill>
                  <a:prstClr val="black">
                    <a:tint val="75000"/>
                  </a:prstClr>
                </a:solidFill>
                <a:latin typeface="Calibri" panose="020F0502020204030204"/>
                <a:ea typeface=""/>
              </a:rPr>
              <a:pPr/>
              <a:t>12/9/2024</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F191A-FADE-5743-B5F3-3984AD02FADB}" type="slidenum">
              <a:rPr lang="en-US" smtClean="0">
                <a:solidFill>
                  <a:prstClr val="black">
                    <a:tint val="75000"/>
                  </a:prstClr>
                </a:solidFill>
                <a:latin typeface="Calibri" panose="020F0502020204030204"/>
                <a:ea typeface=""/>
              </a:rPr>
              <a:pPr/>
              <a:t>‹#›</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2674083756"/>
      </p:ext>
    </p:extLst>
  </p:cSld>
  <p:clrMap bg1="lt1" tx1="dk1" bg2="lt2" tx2="dk2" accent1="accent1" accent2="accent2" accent3="accent3" accent4="accent4" accent5="accent5" accent6="accent6" hlink="hlink" folHlink="folHlink"/>
  <p:sldLayoutIdLst>
    <p:sldLayoutId id="2147486786" r:id="rId1"/>
    <p:sldLayoutId id="2147486787" r:id="rId2"/>
    <p:sldLayoutId id="2147486788" r:id="rId3"/>
    <p:sldLayoutId id="2147486789" r:id="rId4"/>
    <p:sldLayoutId id="2147486790" r:id="rId5"/>
    <p:sldLayoutId id="2147486791" r:id="rId6"/>
    <p:sldLayoutId id="2147486792" r:id="rId7"/>
    <p:sldLayoutId id="2147486793" r:id="rId8"/>
    <p:sldLayoutId id="2147486794" r:id="rId9"/>
    <p:sldLayoutId id="2147486795" r:id="rId10"/>
    <p:sldLayoutId id="2147486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CC0D2-0364-B440-B6B8-746AC346AE4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12589-48C7-C04C-A66C-EB7394DFCA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508499"/>
      </p:ext>
    </p:extLst>
  </p:cSld>
  <p:clrMap bg1="lt1" tx1="dk1" bg2="lt2" tx2="dk2" accent1="accent1" accent2="accent2" accent3="accent3" accent4="accent4" accent5="accent5" accent6="accent6" hlink="hlink" folHlink="folHlink"/>
  <p:sldLayoutIdLst>
    <p:sldLayoutId id="2147486798" r:id="rId1"/>
    <p:sldLayoutId id="2147486799" r:id="rId2"/>
    <p:sldLayoutId id="2147486800" r:id="rId3"/>
    <p:sldLayoutId id="2147486801" r:id="rId4"/>
    <p:sldLayoutId id="2147486802" r:id="rId5"/>
    <p:sldLayoutId id="2147486803" r:id="rId6"/>
    <p:sldLayoutId id="2147486804" r:id="rId7"/>
    <p:sldLayoutId id="2147486805" r:id="rId8"/>
    <p:sldLayoutId id="2147486806" r:id="rId9"/>
    <p:sldLayoutId id="2147486807" r:id="rId10"/>
    <p:sldLayoutId id="2147486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A6E57-B370-ED4A-906F-2147AD684448}" type="datetimeFigureOut">
              <a:rPr lang="en-US" smtClean="0"/>
              <a:t>12/9/2024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BD6A-84BB-FC47-9D58-57013A48D5F1}" type="slidenum">
              <a:rPr lang="en-US" smtClean="0"/>
              <a:t>‹#›</a:t>
            </a:fld>
            <a:endParaRPr lang="en-US"/>
          </a:p>
        </p:txBody>
      </p:sp>
    </p:spTree>
    <p:extLst>
      <p:ext uri="{BB962C8B-B14F-4D97-AF65-F5344CB8AC3E}">
        <p14:creationId xmlns:p14="http://schemas.microsoft.com/office/powerpoint/2010/main" val="2058479061"/>
      </p:ext>
    </p:extLst>
  </p:cSld>
  <p:clrMap bg1="lt1" tx1="dk1" bg2="lt2" tx2="dk2" accent1="accent1" accent2="accent2" accent3="accent3" accent4="accent4" accent5="accent5" accent6="accent6" hlink="hlink" folHlink="folHlink"/>
  <p:sldLayoutIdLst>
    <p:sldLayoutId id="2147486810" r:id="rId1"/>
    <p:sldLayoutId id="2147486811" r:id="rId2"/>
    <p:sldLayoutId id="2147486812" r:id="rId3"/>
    <p:sldLayoutId id="2147486813" r:id="rId4"/>
    <p:sldLayoutId id="2147486814" r:id="rId5"/>
    <p:sldLayoutId id="2147486815" r:id="rId6"/>
    <p:sldLayoutId id="2147486816" r:id="rId7"/>
    <p:sldLayoutId id="2147486817" r:id="rId8"/>
    <p:sldLayoutId id="2147486818" r:id="rId9"/>
    <p:sldLayoutId id="2147486819" r:id="rId10"/>
    <p:sldLayoutId id="2147486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r>
              <a:rPr lang="en-US" altLang="zh-CN"/>
              <a:t>09/09/2016</a:t>
            </a:r>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r>
              <a:rPr lang="en-US" dirty="0"/>
              <a:t>V. </a:t>
            </a:r>
            <a:r>
              <a:rPr lang="en-US" dirty="0" err="1"/>
              <a:t>Choutko</a:t>
            </a:r>
            <a:r>
              <a:rPr lang="en-US" dirty="0"/>
              <a:t> AMS DOE Review</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2483A7BA-FD98-6D47-BF58-B7A851C729C8}" type="slidenum">
              <a:rPr lang="en-US"/>
              <a:pPr>
                <a:defRPr/>
              </a:pPr>
              <a:t>‹#›</a:t>
            </a:fld>
            <a:endParaRPr lang="en-US"/>
          </a:p>
        </p:txBody>
      </p:sp>
    </p:spTree>
    <p:extLst>
      <p:ext uri="{BB962C8B-B14F-4D97-AF65-F5344CB8AC3E}">
        <p14:creationId xmlns:p14="http://schemas.microsoft.com/office/powerpoint/2010/main" val="2457106191"/>
      </p:ext>
    </p:extLst>
  </p:cSld>
  <p:clrMap bg1="lt1" tx1="dk1" bg2="lt2" tx2="dk2" accent1="accent1" accent2="accent2" accent3="accent3" accent4="accent4" accent5="accent5" accent6="accent6" hlink="hlink" folHlink="folHlink"/>
  <p:sldLayoutIdLst>
    <p:sldLayoutId id="2147486846" r:id="rId1"/>
    <p:sldLayoutId id="2147486847" r:id="rId2"/>
    <p:sldLayoutId id="2147486848" r:id="rId3"/>
    <p:sldLayoutId id="2147486849" r:id="rId4"/>
    <p:sldLayoutId id="2147486850" r:id="rId5"/>
    <p:sldLayoutId id="2147486851" r:id="rId6"/>
    <p:sldLayoutId id="2147486852" r:id="rId7"/>
    <p:sldLayoutId id="2147486853" r:id="rId8"/>
    <p:sldLayoutId id="2147486854" r:id="rId9"/>
    <p:sldLayoutId id="2147486855" r:id="rId10"/>
    <p:sldLayoutId id="2147486856"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eaLnBrk="1" hangingPunct="1">
              <a:defRPr/>
            </a:pPr>
            <a:fld id="{EF88982D-FE4C-4620-876C-2A0450068C1F}" type="datetime1">
              <a:rPr lang="en-US" altLang="en-US" b="0">
                <a:ea typeface="ＭＳ Ｐゴシック" pitchFamily="34" charset="-128"/>
              </a:rPr>
              <a:pPr eaLnBrk="1" hangingPunct="1">
                <a:defRPr/>
              </a:pPr>
              <a:t>12/9/2024</a:t>
            </a:fld>
            <a:endParaRPr lang="en-US" altLang="en-US" b="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eaLnBrk="1" hangingPunct="1">
              <a:defRPr/>
            </a:pPr>
            <a:endParaRPr lang="en-US" altLang="en-US" b="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eaLnBrk="1" hangingPunct="1">
              <a:defRPr/>
            </a:pPr>
            <a:fld id="{67538932-39EC-438F-B431-CB17BBF47FC9}" type="slidenum">
              <a:rPr lang="en-US" altLang="en-US" b="0">
                <a:ea typeface="ＭＳ Ｐゴシック" pitchFamily="34" charset="-128"/>
              </a:rPr>
              <a:pPr eaLnBrk="1" hangingPunct="1">
                <a:defRPr/>
              </a:pPr>
              <a:t>‹#›</a:t>
            </a:fld>
            <a:endParaRPr lang="en-US" altLang="en-US" b="0">
              <a:ea typeface="ＭＳ Ｐゴシック" pitchFamily="34" charset="-128"/>
            </a:endParaRPr>
          </a:p>
        </p:txBody>
      </p:sp>
    </p:spTree>
    <p:extLst>
      <p:ext uri="{BB962C8B-B14F-4D97-AF65-F5344CB8AC3E}">
        <p14:creationId xmlns:p14="http://schemas.microsoft.com/office/powerpoint/2010/main" val="3888138193"/>
      </p:ext>
    </p:extLst>
  </p:cSld>
  <p:clrMap bg1="lt1" tx1="dk1" bg2="lt2" tx2="dk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2" r:id="rId5"/>
    <p:sldLayoutId id="2147486863" r:id="rId6"/>
    <p:sldLayoutId id="2147486864" r:id="rId7"/>
    <p:sldLayoutId id="2147486865" r:id="rId8"/>
    <p:sldLayoutId id="2147486866" r:id="rId9"/>
    <p:sldLayoutId id="2147486867" r:id="rId10"/>
    <p:sldLayoutId id="214748686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654844" y="2080617"/>
            <a:ext cx="10882313" cy="428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54844" y="309562"/>
            <a:ext cx="10882313" cy="714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5953188" y="6441815"/>
            <a:ext cx="229230" cy="243272"/>
          </a:xfrm>
          <a:prstGeom prst="rect">
            <a:avLst/>
          </a:prstGeom>
          <a:ln w="12700">
            <a:miter lim="400000"/>
          </a:ln>
        </p:spPr>
        <p:txBody>
          <a:bodyPr wrap="none" lIns="50800" tIns="50800" rIns="50800" bIns="50800" anchor="b">
            <a:spAutoFit/>
          </a:bodyPr>
          <a:lstStyle>
            <a:lvl1pPr defTabSz="410751">
              <a:defRPr sz="914">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737294752"/>
      </p:ext>
    </p:extLst>
  </p:cSld>
  <p:clrMap bg1="lt1" tx1="dk1" bg2="lt2" tx2="dk2" accent1="accent1" accent2="accent2" accent3="accent3" accent4="accent4" accent5="accent5" accent6="accent6" hlink="hlink" folHlink="folHlink"/>
  <p:sldLayoutIdLst>
    <p:sldLayoutId id="2147486870" r:id="rId1"/>
    <p:sldLayoutId id="2147486871" r:id="rId2"/>
    <p:sldLayoutId id="2147486872" r:id="rId3"/>
    <p:sldLayoutId id="2147486873" r:id="rId4"/>
    <p:sldLayoutId id="2147486874" r:id="rId5"/>
    <p:sldLayoutId id="2147486875" r:id="rId6"/>
    <p:sldLayoutId id="2147486876" r:id="rId7"/>
    <p:sldLayoutId id="2147486877" r:id="rId8"/>
    <p:sldLayoutId id="2147486878" r:id="rId9"/>
    <p:sldLayoutId id="2147486879" r:id="rId10"/>
    <p:sldLayoutId id="2147486880" r:id="rId11"/>
    <p:sldLayoutId id="2147486881" r:id="rId12"/>
    <p:sldLayoutId id="2147486882" r:id="rId13"/>
    <p:sldLayoutId id="2147486883" r:id="rId14"/>
    <p:sldLayoutId id="2147486884" r:id="rId15"/>
  </p:sldLayoutIdLst>
  <p:transition spd="med"/>
  <p:txStyles>
    <p:titleStyle>
      <a:lvl1pPr marL="0" marR="0" indent="0"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1pPr>
      <a:lvl2pPr marL="0" marR="0" indent="321457"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2pPr>
      <a:lvl3pPr marL="0" marR="0" indent="642915"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3pPr>
      <a:lvl4pPr marL="0" marR="0" indent="964372"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4pPr>
      <a:lvl5pPr marL="0" marR="0" indent="1285829"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5pPr>
      <a:lvl6pPr marL="0" marR="0" indent="1607287"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6pPr>
      <a:lvl7pPr marL="0" marR="0" indent="1928744"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7pPr>
      <a:lvl8pPr marL="0" marR="0" indent="2250201"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8pPr>
      <a:lvl9pPr marL="0" marR="0" indent="2571659" algn="l" defTabSz="1219126" rtl="0" latinLnBrk="0">
        <a:lnSpc>
          <a:spcPct val="80000"/>
        </a:lnSpc>
        <a:spcBef>
          <a:spcPts val="0"/>
        </a:spcBef>
        <a:spcAft>
          <a:spcPts val="0"/>
        </a:spcAft>
        <a:buClrTx/>
        <a:buSzTx/>
        <a:buFontTx/>
        <a:buNone/>
        <a:tabLst/>
        <a:defRPr sz="4219" b="1" i="0" u="none" strike="noStrike" cap="none" spc="-84" baseline="0">
          <a:solidFill>
            <a:srgbClr val="000000"/>
          </a:solidFill>
          <a:uFillTx/>
          <a:latin typeface="+mn-lt"/>
          <a:ea typeface="+mn-ea"/>
          <a:cs typeface="+mn-cs"/>
          <a:sym typeface="Helvetica Neue"/>
        </a:defRPr>
      </a:lvl9pPr>
    </p:titleStyle>
    <p:bodyStyle>
      <a:lvl1pPr marL="267881"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1pPr>
      <a:lvl2pPr marL="535762"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2pPr>
      <a:lvl3pPr marL="803643"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3pPr>
      <a:lvl4pPr marL="1071524"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4pPr>
      <a:lvl5pPr marL="1339406"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5pPr>
      <a:lvl6pPr marL="1607287"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6pPr>
      <a:lvl7pPr marL="1875168"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7pPr>
      <a:lvl8pPr marL="2143049"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8pPr>
      <a:lvl9pPr marL="2410930" marR="0" indent="-267881" algn="l" defTabSz="1219126" rtl="0" latinLnBrk="0">
        <a:lnSpc>
          <a:spcPct val="90000"/>
        </a:lnSpc>
        <a:spcBef>
          <a:spcPts val="2250"/>
        </a:spcBef>
        <a:spcAft>
          <a:spcPts val="0"/>
        </a:spcAft>
        <a:buClrTx/>
        <a:buSzPct val="123000"/>
        <a:buFontTx/>
        <a:buChar char="•"/>
        <a:tabLst/>
        <a:defRPr sz="2109" b="0" i="0" u="none" strike="noStrike" cap="none" spc="0" baseline="0">
          <a:solidFill>
            <a:srgbClr val="000000"/>
          </a:solidFill>
          <a:uFillTx/>
          <a:latin typeface="+mn-lt"/>
          <a:ea typeface="+mn-ea"/>
          <a:cs typeface="+mn-cs"/>
          <a:sym typeface="Helvetica Neue"/>
        </a:defRPr>
      </a:lvl9pPr>
    </p:bodyStyle>
    <p:otherStyle>
      <a:lvl1pPr marL="0" marR="0" indent="0"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1pPr>
      <a:lvl2pPr marL="0" marR="0" indent="321457"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2pPr>
      <a:lvl3pPr marL="0" marR="0" indent="642915"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3pPr>
      <a:lvl4pPr marL="0" marR="0" indent="964372"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4pPr>
      <a:lvl5pPr marL="0" marR="0" indent="1285829"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5pPr>
      <a:lvl6pPr marL="0" marR="0" indent="1607287"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6pPr>
      <a:lvl7pPr marL="0" marR="0" indent="1928744"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7pPr>
      <a:lvl8pPr marL="0" marR="0" indent="2250201"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8pPr>
      <a:lvl9pPr marL="0" marR="0" indent="2571659" algn="ctr" defTabSz="410751" rtl="0" latinLnBrk="0">
        <a:lnSpc>
          <a:spcPct val="100000"/>
        </a:lnSpc>
        <a:spcBef>
          <a:spcPts val="0"/>
        </a:spcBef>
        <a:spcAft>
          <a:spcPts val="0"/>
        </a:spcAft>
        <a:buClrTx/>
        <a:buSzTx/>
        <a:buFontTx/>
        <a:buNone/>
        <a:tabLst/>
        <a:defRPr sz="914" b="0" i="0" u="none" strike="noStrike" cap="none" spc="0" baseline="0">
          <a:solidFill>
            <a:schemeClr val="tx1"/>
          </a:solidFill>
          <a:uFillTx/>
          <a:latin typeface="+mn-lt"/>
          <a:ea typeface="+mn-ea"/>
          <a:cs typeface="+mn-cs"/>
          <a:sym typeface="Helvetica Neue"/>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t>12/9/2024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t>‹#›</a:t>
            </a:fld>
            <a:endParaRPr lang="en-GB"/>
          </a:p>
        </p:txBody>
      </p:sp>
    </p:spTree>
    <p:extLst>
      <p:ext uri="{BB962C8B-B14F-4D97-AF65-F5344CB8AC3E}">
        <p14:creationId xmlns:p14="http://schemas.microsoft.com/office/powerpoint/2010/main" val="2371924225"/>
      </p:ext>
    </p:extLst>
  </p:cSld>
  <p:clrMap bg1="lt1" tx1="dk1" bg2="lt2" tx2="dk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87B9DB-A0FB-6B92-BCC1-8AE8128BBD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6FB98A-520C-12B5-DAC2-D9311CCC0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032EE3-1111-802D-CFF0-D93E34C0DAD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1FAA7245-192A-6D8D-2818-C268FD372B9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1DDB3C-4248-01F3-9A67-596440F6741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BC1824-449C-E84C-8C01-B26BFD498CA8}" type="slidenum">
              <a:rPr lang="en-US" smtClean="0"/>
              <a:t>‹#›</a:t>
            </a:fld>
            <a:endParaRPr lang="en-US"/>
          </a:p>
        </p:txBody>
      </p:sp>
    </p:spTree>
    <p:extLst>
      <p:ext uri="{BB962C8B-B14F-4D97-AF65-F5344CB8AC3E}">
        <p14:creationId xmlns:p14="http://schemas.microsoft.com/office/powerpoint/2010/main" val="2376011442"/>
      </p:ext>
    </p:extLst>
  </p:cSld>
  <p:clrMap bg1="lt1" tx1="dk1" bg2="lt2" tx2="dk2" accent1="accent1" accent2="accent2" accent3="accent3" accent4="accent4" accent5="accent5" accent6="accent6" hlink="hlink" folHlink="folHlink"/>
  <p:sldLayoutIdLst>
    <p:sldLayoutId id="2147486898" r:id="rId1"/>
    <p:sldLayoutId id="2147486899" r:id="rId2"/>
    <p:sldLayoutId id="2147486900" r:id="rId3"/>
    <p:sldLayoutId id="2147486901" r:id="rId4"/>
    <p:sldLayoutId id="2147486902" r:id="rId5"/>
    <p:sldLayoutId id="2147486903" r:id="rId6"/>
    <p:sldLayoutId id="2147486904" r:id="rId7"/>
    <p:sldLayoutId id="2147486905" r:id="rId8"/>
    <p:sldLayoutId id="2147486906" r:id="rId9"/>
    <p:sldLayoutId id="2147486907" r:id="rId10"/>
    <p:sldLayoutId id="21474869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71E48-035F-8348-9BEA-E3705BC2FDC5}" type="datetime1">
              <a:rPr lang="en-US" smtClean="0">
                <a:solidFill>
                  <a:prstClr val="black">
                    <a:tint val="75000"/>
                  </a:prstClr>
                </a:solidFill>
                <a:latin typeface="Calibri"/>
              </a:rPr>
              <a:pPr/>
              <a:t>12/9/2024</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D9C7F-DBF2-49F0-AC32-66F19D664620}"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178112695"/>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6ADEF-BDEA-AA95-B4E2-1488A02B0C4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5BC1E29F-19B2-406E-8FA4-28D68CEAB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09A04862-BBD1-A334-F5B2-46D25792C46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9E47F2-3EBD-D741-9EE5-1759FE14994C}" type="datetimeFigureOut">
              <a:rPr lang="en-CH" smtClean="0"/>
              <a:t>12/09/2024</a:t>
            </a:fld>
            <a:endParaRPr lang="en-CH"/>
          </a:p>
        </p:txBody>
      </p:sp>
      <p:sp>
        <p:nvSpPr>
          <p:cNvPr id="5" name="Footer Placeholder 4">
            <a:extLst>
              <a:ext uri="{FF2B5EF4-FFF2-40B4-BE49-F238E27FC236}">
                <a16:creationId xmlns:a16="http://schemas.microsoft.com/office/drawing/2014/main" id="{D745A98A-4EFD-A0E9-2CD2-D64CCB53EE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6D2EED79-869E-1662-0BFE-08618641365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0F2CA9-916C-6847-B338-ACD16D0F13B0}" type="slidenum">
              <a:rPr lang="en-CH" smtClean="0"/>
              <a:t>‹#›</a:t>
            </a:fld>
            <a:endParaRPr lang="en-CH"/>
          </a:p>
        </p:txBody>
      </p:sp>
    </p:spTree>
    <p:extLst>
      <p:ext uri="{BB962C8B-B14F-4D97-AF65-F5344CB8AC3E}">
        <p14:creationId xmlns:p14="http://schemas.microsoft.com/office/powerpoint/2010/main" val="3373976485"/>
      </p:ext>
    </p:extLst>
  </p:cSld>
  <p:clrMap bg1="lt1" tx1="dk1" bg2="lt2" tx2="dk2" accent1="accent1" accent2="accent2" accent3="accent3" accent4="accent4" accent5="accent5" accent6="accent6" hlink="hlink" folHlink="folHlink"/>
  <p:sldLayoutIdLst>
    <p:sldLayoutId id="2147486910" r:id="rId1"/>
    <p:sldLayoutId id="2147486911" r:id="rId2"/>
    <p:sldLayoutId id="2147486912" r:id="rId3"/>
    <p:sldLayoutId id="2147486913" r:id="rId4"/>
    <p:sldLayoutId id="2147486914" r:id="rId5"/>
    <p:sldLayoutId id="2147486915" r:id="rId6"/>
    <p:sldLayoutId id="2147486916" r:id="rId7"/>
    <p:sldLayoutId id="2147486917" r:id="rId8"/>
    <p:sldLayoutId id="2147486918" r:id="rId9"/>
    <p:sldLayoutId id="2147486919" r:id="rId10"/>
    <p:sldLayoutId id="2147486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2176F-4D24-5D4A-A39B-0BEE6C051B1A}" type="datetimeFigureOut">
              <a:rPr kumimoji="1" lang="zh-TW" altLang="en-US" smtClean="0"/>
              <a:t>2024/12/9</a:t>
            </a:fld>
            <a:endParaRPr kumimoji="1" lang="zh-TW"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72C0-E018-184C-AE2E-CDEC3E43A033}" type="slidenum">
              <a:rPr kumimoji="1" lang="zh-TW" altLang="en-US" smtClean="0"/>
              <a:t>‹#›</a:t>
            </a:fld>
            <a:endParaRPr kumimoji="1" lang="zh-TW" altLang="en-US"/>
          </a:p>
        </p:txBody>
      </p:sp>
    </p:spTree>
    <p:extLst>
      <p:ext uri="{BB962C8B-B14F-4D97-AF65-F5344CB8AC3E}">
        <p14:creationId xmlns:p14="http://schemas.microsoft.com/office/powerpoint/2010/main" val="1443401697"/>
      </p:ext>
    </p:extLst>
  </p:cSld>
  <p:clrMap bg1="lt1" tx1="dk1" bg2="lt2" tx2="dk2" accent1="accent1" accent2="accent2" accent3="accent3" accent4="accent4" accent5="accent5" accent6="accent6" hlink="hlink" folHlink="folHlink"/>
  <p:sldLayoutIdLst>
    <p:sldLayoutId id="2147486922" r:id="rId1"/>
    <p:sldLayoutId id="2147486923" r:id="rId2"/>
    <p:sldLayoutId id="2147486924" r:id="rId3"/>
    <p:sldLayoutId id="2147486925" r:id="rId4"/>
    <p:sldLayoutId id="2147486926" r:id="rId5"/>
    <p:sldLayoutId id="2147486927" r:id="rId6"/>
    <p:sldLayoutId id="2147486928" r:id="rId7"/>
    <p:sldLayoutId id="2147486929" r:id="rId8"/>
    <p:sldLayoutId id="2147486930" r:id="rId9"/>
    <p:sldLayoutId id="2147486931" r:id="rId10"/>
    <p:sldLayoutId id="2147486932" r:id="rId11"/>
    <p:sldLayoutId id="21474869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87B9DB-A0FB-6B92-BCC1-8AE8128BBD9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6FB98A-520C-12B5-DAC2-D9311CCC0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032EE3-1111-802D-CFF0-D93E34C0DAD6}"/>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D1F3FD95-46EF-5741-8973-89DA32B0ABFA}" type="datetimeFigureOut">
              <a:rPr lang="en-US" smtClean="0"/>
              <a:t>12/9/2024</a:t>
            </a:fld>
            <a:endParaRPr lang="en-US"/>
          </a:p>
        </p:txBody>
      </p:sp>
      <p:sp>
        <p:nvSpPr>
          <p:cNvPr id="5" name="Footer Placeholder 4">
            <a:extLst>
              <a:ext uri="{FF2B5EF4-FFF2-40B4-BE49-F238E27FC236}">
                <a16:creationId xmlns:a16="http://schemas.microsoft.com/office/drawing/2014/main" id="{1FAA7245-192A-6D8D-2818-C268FD372B9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1DDB3C-4248-01F3-9A67-596440F67416}"/>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A9BC1824-449C-E84C-8C01-B26BFD498CA8}" type="slidenum">
              <a:rPr lang="en-US" smtClean="0"/>
              <a:t>‹#›</a:t>
            </a:fld>
            <a:endParaRPr lang="en-US"/>
          </a:p>
        </p:txBody>
      </p:sp>
    </p:spTree>
    <p:extLst>
      <p:ext uri="{BB962C8B-B14F-4D97-AF65-F5344CB8AC3E}">
        <p14:creationId xmlns:p14="http://schemas.microsoft.com/office/powerpoint/2010/main" val="2263397462"/>
      </p:ext>
    </p:extLst>
  </p:cSld>
  <p:clrMap bg1="lt1" tx1="dk1" bg2="lt2" tx2="dk2" accent1="accent1" accent2="accent2" accent3="accent3" accent4="accent4" accent5="accent5" accent6="accent6" hlink="hlink" folHlink="folHlink"/>
  <p:sldLayoutIdLst>
    <p:sldLayoutId id="2147486935" r:id="rId1"/>
    <p:sldLayoutId id="2147486936" r:id="rId2"/>
    <p:sldLayoutId id="2147486937" r:id="rId3"/>
    <p:sldLayoutId id="2147486938" r:id="rId4"/>
    <p:sldLayoutId id="2147486939" r:id="rId5"/>
    <p:sldLayoutId id="2147486940" r:id="rId6"/>
    <p:sldLayoutId id="2147486941" r:id="rId7"/>
    <p:sldLayoutId id="2147486942" r:id="rId8"/>
    <p:sldLayoutId id="2147486943" r:id="rId9"/>
    <p:sldLayoutId id="2147486944" r:id="rId10"/>
    <p:sldLayoutId id="214748694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IT"/>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ICHEP 2022</a:t>
            </a: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01B90-2441-4AF3-B599-B31B0AE30489}" type="slidenum">
              <a:rPr lang="zh-CN" altLang="en-US" smtClean="0"/>
              <a:t>‹#›</a:t>
            </a:fld>
            <a:endParaRPr lang="zh-CN" altLang="en-US"/>
          </a:p>
        </p:txBody>
      </p:sp>
    </p:spTree>
    <p:extLst>
      <p:ext uri="{BB962C8B-B14F-4D97-AF65-F5344CB8AC3E}">
        <p14:creationId xmlns:p14="http://schemas.microsoft.com/office/powerpoint/2010/main" val="2515050194"/>
      </p:ext>
    </p:extLst>
  </p:cSld>
  <p:clrMap bg1="lt1" tx1="dk1" bg2="lt2" tx2="dk2" accent1="accent1" accent2="accent2" accent3="accent3" accent4="accent4" accent5="accent5" accent6="accent6" hlink="hlink" folHlink="folHlink"/>
  <p:sldLayoutIdLst>
    <p:sldLayoutId id="2147486947" r:id="rId1"/>
    <p:sldLayoutId id="2147486948" r:id="rId2"/>
    <p:sldLayoutId id="2147486949" r:id="rId3"/>
    <p:sldLayoutId id="2147486950" r:id="rId4"/>
    <p:sldLayoutId id="2147486951" r:id="rId5"/>
    <p:sldLayoutId id="2147486952" r:id="rId6"/>
    <p:sldLayoutId id="2147486953" r:id="rId7"/>
    <p:sldLayoutId id="2147486954" r:id="rId8"/>
    <p:sldLayoutId id="2147486955" r:id="rId9"/>
    <p:sldLayoutId id="2147486956" r:id="rId10"/>
    <p:sldLayoutId id="2147486957" r:id="rId11"/>
    <p:sldLayoutId id="2147486958" r:id="rId12"/>
    <p:sldLayoutId id="21474869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7566D-E8C7-E149-B547-16DAF077CBBF}" type="datetimeFigureOut">
              <a:rPr kumimoji="1" lang="zh-CN" altLang="en-US" smtClean="0"/>
              <a:t>2024/12/9</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77FD0-F4F8-F744-AD71-435F23000AAD}" type="slidenum">
              <a:rPr kumimoji="1" lang="zh-CN" altLang="en-US" smtClean="0"/>
              <a:t>‹#›</a:t>
            </a:fld>
            <a:endParaRPr kumimoji="1" lang="zh-CN" altLang="en-US"/>
          </a:p>
        </p:txBody>
      </p:sp>
    </p:spTree>
    <p:extLst>
      <p:ext uri="{BB962C8B-B14F-4D97-AF65-F5344CB8AC3E}">
        <p14:creationId xmlns:p14="http://schemas.microsoft.com/office/powerpoint/2010/main" val="3813848316"/>
      </p:ext>
    </p:extLst>
  </p:cSld>
  <p:clrMap bg1="lt1" tx1="dk1" bg2="lt2" tx2="dk2" accent1="accent1" accent2="accent2" accent3="accent3" accent4="accent4" accent5="accent5" accent6="accent6" hlink="hlink" folHlink="folHlink"/>
  <p:sldLayoutIdLst>
    <p:sldLayoutId id="2147486961" r:id="rId1"/>
    <p:sldLayoutId id="2147486962" r:id="rId2"/>
    <p:sldLayoutId id="2147486963" r:id="rId3"/>
    <p:sldLayoutId id="2147486964" r:id="rId4"/>
    <p:sldLayoutId id="2147486965" r:id="rId5"/>
    <p:sldLayoutId id="2147486966" r:id="rId6"/>
    <p:sldLayoutId id="2147486967" r:id="rId7"/>
    <p:sldLayoutId id="2147486968" r:id="rId8"/>
    <p:sldLayoutId id="2147486969" r:id="rId9"/>
    <p:sldLayoutId id="2147486970" r:id="rId10"/>
    <p:sldLayoutId id="21474869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61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charset="0"/>
              </a:defRPr>
            </a:lvl1pPr>
          </a:lstStyle>
          <a:p>
            <a:pPr fontAlgn="base">
              <a:spcBef>
                <a:spcPct val="0"/>
              </a:spcBef>
              <a:spcAft>
                <a:spcPct val="0"/>
              </a:spcAft>
            </a:pPr>
            <a:fld id="{ABBB58A1-0A03-A449-8908-3BBD65F1488E}" type="datetime1">
              <a:rPr lang="en-US" smtClean="0">
                <a:ea typeface="ＭＳ Ｐゴシック" charset="0"/>
                <a:cs typeface="ＭＳ Ｐゴシック" charset="0"/>
              </a:rPr>
              <a:pPr fontAlgn="base">
                <a:spcBef>
                  <a:spcPct val="0"/>
                </a:spcBef>
                <a:spcAft>
                  <a:spcPct val="0"/>
                </a:spcAft>
              </a:pPr>
              <a:t>12/9/2024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charset="0"/>
              </a:defRPr>
            </a:lvl1pPr>
          </a:lstStyle>
          <a:p>
            <a:pPr fontAlgn="base">
              <a:spcBef>
                <a:spcPct val="0"/>
              </a:spcBef>
              <a:spcAft>
                <a:spcPct val="0"/>
              </a:spcAft>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charset="0"/>
              </a:defRPr>
            </a:lvl1pPr>
          </a:lstStyle>
          <a:p>
            <a:pPr fontAlgn="base">
              <a:spcBef>
                <a:spcPct val="0"/>
              </a:spcBef>
              <a:spcAft>
                <a:spcPct val="0"/>
              </a:spcAft>
            </a:pPr>
            <a:fld id="{429D9487-353B-9F44-8BD3-49B51D51E82C}" type="slidenum">
              <a:rPr lang="en-US" smtClean="0">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3240788"/>
      </p:ext>
    </p:extLst>
  </p:cSld>
  <p:clrMap bg1="lt1" tx1="dk1" bg2="lt2" tx2="dk2" accent1="accent1" accent2="accent2" accent3="accent3" accent4="accent4" accent5="accent5" accent6="accent6" hlink="hlink" folHlink="folHlink"/>
  <p:sldLayoutIdLst>
    <p:sldLayoutId id="2147486973" r:id="rId1"/>
    <p:sldLayoutId id="2147486974" r:id="rId2"/>
    <p:sldLayoutId id="2147486975" r:id="rId3"/>
    <p:sldLayoutId id="2147486976" r:id="rId4"/>
    <p:sldLayoutId id="2147486977" r:id="rId5"/>
    <p:sldLayoutId id="2147486978" r:id="rId6"/>
    <p:sldLayoutId id="2147486979" r:id="rId7"/>
    <p:sldLayoutId id="2147486980" r:id="rId8"/>
    <p:sldLayoutId id="2147486981" r:id="rId9"/>
    <p:sldLayoutId id="2147486982" r:id="rId10"/>
    <p:sldLayoutId id="21474869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42B10311-B146-4EA7-8BE9-CFFD3A9CEEEC}"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62CA2179-64E3-4437-96B7-D270A417E3CD}" type="slidenum">
              <a:rPr lang="en-US" smtClean="0"/>
              <a:t>‹#›</a:t>
            </a:fld>
            <a:endParaRPr lang="en-US"/>
          </a:p>
        </p:txBody>
      </p:sp>
    </p:spTree>
    <p:extLst>
      <p:ext uri="{BB962C8B-B14F-4D97-AF65-F5344CB8AC3E}">
        <p14:creationId xmlns:p14="http://schemas.microsoft.com/office/powerpoint/2010/main" val="4256893414"/>
      </p:ext>
    </p:extLst>
  </p:cSld>
  <p:clrMap bg1="dk1" tx1="lt1" bg2="dk2" tx2="lt2" accent1="accent1" accent2="accent2" accent3="accent3" accent4="accent4" accent5="accent5" accent6="accent6" hlink="hlink" folHlink="folHlink"/>
  <p:sldLayoutIdLst>
    <p:sldLayoutId id="2147486985" r:id="rId1"/>
    <p:sldLayoutId id="2147486986" r:id="rId2"/>
    <p:sldLayoutId id="2147486987" r:id="rId3"/>
    <p:sldLayoutId id="2147486988" r:id="rId4"/>
    <p:sldLayoutId id="2147486989" r:id="rId5"/>
    <p:sldLayoutId id="2147486990" r:id="rId6"/>
    <p:sldLayoutId id="2147486991" r:id="rId7"/>
    <p:sldLayoutId id="2147486992" r:id="rId8"/>
    <p:sldLayoutId id="2147486993" r:id="rId9"/>
    <p:sldLayoutId id="2147486994" r:id="rId10"/>
    <p:sldLayoutId id="21474869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sldNum" sz="quarter" idx="4"/>
          </p:nvPr>
        </p:nvSpPr>
        <p:spPr bwMode="auto">
          <a:xfrm>
            <a:off x="9652000" y="6624638"/>
            <a:ext cx="2540000" cy="233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
                <a:srgbClr val="000000"/>
              </a:buClr>
              <a:buSzPct val="100000"/>
              <a:defRPr sz="1000" b="0">
                <a:solidFill>
                  <a:schemeClr val="tx1"/>
                </a:solidFill>
                <a:ea typeface="+mn-ea"/>
              </a:defRPr>
            </a:lvl1pPr>
          </a:lstStyle>
          <a:p>
            <a:pPr>
              <a:buFontTx/>
              <a:buNone/>
              <a:defRPr/>
            </a:pPr>
            <a:r>
              <a:rPr lang="en-US" altLang="zh-CN">
                <a:solidFill>
                  <a:srgbClr val="000000"/>
                </a:solidFill>
                <a:latin typeface="Arial" charset="0"/>
              </a:rPr>
              <a:t>/</a:t>
            </a:r>
            <a:fld id="{0DAF0D29-A67E-4DD1-B38D-F5E1FD6088D0}" type="slidenum">
              <a:rPr lang="en-US" altLang="zh-CN">
                <a:solidFill>
                  <a:srgbClr val="000000"/>
                </a:solidFill>
                <a:latin typeface="Arial" charset="0"/>
              </a:rPr>
              <a:pPr>
                <a:buFontTx/>
                <a:buNone/>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1249776626"/>
      </p:ext>
    </p:extLst>
  </p:cSld>
  <p:clrMap bg1="lt1" tx1="dk1" bg2="lt2" tx2="dk2" accent1="accent1" accent2="accent2" accent3="accent3" accent4="accent4" accent5="accent5" accent6="accent6" hlink="hlink" folHlink="folHlink"/>
  <p:sldLayoutIdLst>
    <p:sldLayoutId id="2147484996" r:id="rId1"/>
    <p:sldLayoutId id="2147484997" r:id="rId2"/>
    <p:sldLayoutId id="2147484998" r:id="rId3"/>
    <p:sldLayoutId id="2147484999" r:id="rId4"/>
    <p:sldLayoutId id="2147485000" r:id="rId5"/>
    <p:sldLayoutId id="2147485001" r:id="rId6"/>
    <p:sldLayoutId id="2147485002" r:id="rId7"/>
    <p:sldLayoutId id="2147485003" r:id="rId8"/>
    <p:sldLayoutId id="2147485004" r:id="rId9"/>
    <p:sldLayoutId id="2147485005" r:id="rId10"/>
    <p:sldLayoutId id="2147485006" r:id="rId11"/>
  </p:sldLayoutIdLst>
  <p:transition/>
  <p:hf sldNum="0" hdr="0" ftr="0" dt="0"/>
  <p:txStyles>
    <p:titleStyle>
      <a:lvl1pPr algn="ctr" rtl="0" eaLnBrk="0" fontAlgn="base" hangingPunct="0">
        <a:spcBef>
          <a:spcPct val="0"/>
        </a:spcBef>
        <a:spcAft>
          <a:spcPct val="0"/>
        </a:spcAft>
        <a:buSzPct val="100000"/>
        <a:defRPr sz="4400">
          <a:solidFill>
            <a:schemeClr val="tx2"/>
          </a:solidFill>
          <a:latin typeface="+mj-lt"/>
          <a:ea typeface="+mj-ea"/>
          <a:cs typeface="+mj-cs"/>
        </a:defRPr>
      </a:lvl1pPr>
      <a:lvl2pPr algn="ctr" rtl="0" eaLnBrk="0" fontAlgn="base" hangingPunct="0">
        <a:spcBef>
          <a:spcPct val="0"/>
        </a:spcBef>
        <a:spcAft>
          <a:spcPct val="0"/>
        </a:spcAft>
        <a:buSzPct val="100000"/>
        <a:defRPr sz="4400">
          <a:solidFill>
            <a:schemeClr val="tx2"/>
          </a:solidFill>
          <a:latin typeface="Arial" charset="0"/>
          <a:ea typeface="ＭＳ Ｐゴシック" pitchFamily="34" charset="-128"/>
        </a:defRPr>
      </a:lvl2pPr>
      <a:lvl3pPr algn="ctr" rtl="0" eaLnBrk="0" fontAlgn="base" hangingPunct="0">
        <a:spcBef>
          <a:spcPct val="0"/>
        </a:spcBef>
        <a:spcAft>
          <a:spcPct val="0"/>
        </a:spcAft>
        <a:buSzPct val="100000"/>
        <a:defRPr sz="4400">
          <a:solidFill>
            <a:schemeClr val="tx2"/>
          </a:solidFill>
          <a:latin typeface="Arial" charset="0"/>
          <a:ea typeface="ＭＳ Ｐゴシック" pitchFamily="34" charset="-128"/>
        </a:defRPr>
      </a:lvl3pPr>
      <a:lvl4pPr algn="ctr" rtl="0" eaLnBrk="0" fontAlgn="base" hangingPunct="0">
        <a:spcBef>
          <a:spcPct val="0"/>
        </a:spcBef>
        <a:spcAft>
          <a:spcPct val="0"/>
        </a:spcAft>
        <a:buSzPct val="100000"/>
        <a:defRPr sz="4400">
          <a:solidFill>
            <a:schemeClr val="tx2"/>
          </a:solidFill>
          <a:latin typeface="Arial" charset="0"/>
          <a:ea typeface="ＭＳ Ｐゴシック" pitchFamily="34" charset="-128"/>
        </a:defRPr>
      </a:lvl4pPr>
      <a:lvl5pPr algn="ctr" rtl="0" eaLnBrk="0" fontAlgn="base" hangingPunct="0">
        <a:spcBef>
          <a:spcPct val="0"/>
        </a:spcBef>
        <a:spcAft>
          <a:spcPct val="0"/>
        </a:spcAft>
        <a:buSzPct val="100000"/>
        <a:defRPr sz="4400">
          <a:solidFill>
            <a:schemeClr val="tx2"/>
          </a:solidFill>
          <a:latin typeface="Arial" charset="0"/>
          <a:ea typeface="ＭＳ Ｐゴシック" pitchFamily="34" charset="-128"/>
        </a:defRPr>
      </a:lvl5pPr>
      <a:lvl6pPr marL="457200" algn="ctr" rtl="0" eaLnBrk="0" fontAlgn="base" hangingPunct="0">
        <a:spcBef>
          <a:spcPct val="0"/>
        </a:spcBef>
        <a:spcAft>
          <a:spcPct val="0"/>
        </a:spcAft>
        <a:buSzPct val="100000"/>
        <a:defRPr sz="4400">
          <a:solidFill>
            <a:schemeClr val="tx2"/>
          </a:solidFill>
          <a:latin typeface="Arial" charset="0"/>
          <a:ea typeface="ＭＳ Ｐゴシック" pitchFamily="34" charset="-128"/>
        </a:defRPr>
      </a:lvl6pPr>
      <a:lvl7pPr marL="914400" algn="ctr" rtl="0" eaLnBrk="0" fontAlgn="base" hangingPunct="0">
        <a:spcBef>
          <a:spcPct val="0"/>
        </a:spcBef>
        <a:spcAft>
          <a:spcPct val="0"/>
        </a:spcAft>
        <a:buSzPct val="100000"/>
        <a:defRPr sz="4400">
          <a:solidFill>
            <a:schemeClr val="tx2"/>
          </a:solidFill>
          <a:latin typeface="Arial" charset="0"/>
          <a:ea typeface="ＭＳ Ｐゴシック" pitchFamily="34" charset="-128"/>
        </a:defRPr>
      </a:lvl7pPr>
      <a:lvl8pPr marL="1371600" algn="ctr" rtl="0" eaLnBrk="0" fontAlgn="base" hangingPunct="0">
        <a:spcBef>
          <a:spcPct val="0"/>
        </a:spcBef>
        <a:spcAft>
          <a:spcPct val="0"/>
        </a:spcAft>
        <a:buSzPct val="100000"/>
        <a:defRPr sz="4400">
          <a:solidFill>
            <a:schemeClr val="tx2"/>
          </a:solidFill>
          <a:latin typeface="Arial" charset="0"/>
          <a:ea typeface="ＭＳ Ｐゴシック" pitchFamily="34" charset="-128"/>
        </a:defRPr>
      </a:lvl8pPr>
      <a:lvl9pPr marL="1828800" algn="ctr" rtl="0" eaLnBrk="0" fontAlgn="base" hangingPunct="0">
        <a:spcBef>
          <a:spcPct val="0"/>
        </a:spcBef>
        <a:spcAft>
          <a:spcPct val="0"/>
        </a:spcAft>
        <a:buSzPct val="100000"/>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BC204876-93C9-4A51-8BE4-8013A854605B}" type="slidenum">
              <a:rPr lang="zh-CN" altLang="en-US"/>
              <a:pPr/>
              <a:t>‹#›</a:t>
            </a:fld>
            <a:endParaRPr lang="en-US" altLang="zh-CN"/>
          </a:p>
        </p:txBody>
      </p:sp>
    </p:spTree>
    <p:extLst>
      <p:ext uri="{BB962C8B-B14F-4D97-AF65-F5344CB8AC3E}">
        <p14:creationId xmlns:p14="http://schemas.microsoft.com/office/powerpoint/2010/main" val="3728783318"/>
      </p:ext>
    </p:extLst>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 id="2147485117" r:id="rId12"/>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07" tIns="45705" rIns="91407" bIns="45705"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07" tIns="45705" rIns="91407" bIns="457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2"/>
            <a:ext cx="2844800" cy="365125"/>
          </a:xfrm>
          <a:prstGeom prst="rect">
            <a:avLst/>
          </a:prstGeom>
        </p:spPr>
        <p:txBody>
          <a:bodyPr vert="horz" lIns="91407" tIns="45705" rIns="91407" bIns="45705" rtlCol="0" anchor="ctr"/>
          <a:lstStyle>
            <a:lvl1pPr algn="l">
              <a:defRPr sz="1200">
                <a:solidFill>
                  <a:schemeClr val="tx1">
                    <a:tint val="75000"/>
                  </a:schemeClr>
                </a:solidFill>
              </a:defRPr>
            </a:lvl1pPr>
          </a:lstStyle>
          <a:p>
            <a:fld id="{C8ADE4CB-7167-4FDA-A808-7CF1C4374324}"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2"/>
            <a:ext cx="3860800" cy="365125"/>
          </a:xfrm>
          <a:prstGeom prst="rect">
            <a:avLst/>
          </a:prstGeom>
        </p:spPr>
        <p:txBody>
          <a:bodyPr vert="horz" lIns="91407" tIns="45705" rIns="91407" bIns="4570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2"/>
            <a:ext cx="2844800" cy="365125"/>
          </a:xfrm>
          <a:prstGeom prst="rect">
            <a:avLst/>
          </a:prstGeom>
        </p:spPr>
        <p:txBody>
          <a:bodyPr vert="horz" lIns="91407" tIns="45705" rIns="91407" bIns="45705" rtlCol="0" anchor="ctr"/>
          <a:lstStyle>
            <a:lvl1pPr algn="r">
              <a:defRPr sz="1200">
                <a:solidFill>
                  <a:schemeClr val="tx1">
                    <a:tint val="75000"/>
                  </a:schemeClr>
                </a:solidFill>
              </a:defRPr>
            </a:lvl1pPr>
          </a:lstStyle>
          <a:p>
            <a:fld id="{F2DB00D2-2782-46EC-8E5C-B8E3EB4FA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499631"/>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txStyles>
    <p:titleStyle>
      <a:lvl1pPr algn="ctr" defTabSz="914070" rtl="0" eaLnBrk="1" latinLnBrk="0" hangingPunct="1">
        <a:spcBef>
          <a:spcPct val="0"/>
        </a:spcBef>
        <a:buNone/>
        <a:defRPr sz="4400" kern="1200">
          <a:solidFill>
            <a:schemeClr val="tx1"/>
          </a:solidFill>
          <a:latin typeface="+mj-lt"/>
          <a:ea typeface="+mj-ea"/>
          <a:cs typeface="+mj-cs"/>
        </a:defRPr>
      </a:lvl1pPr>
    </p:titleStyle>
    <p:bodyStyle>
      <a:lvl1pPr marL="342777" indent="-342777" algn="l" defTabSz="9140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83" indent="-285646" algn="l" defTabSz="91407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89" indent="-228518" algn="l" defTabSz="9140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24" indent="-228518" algn="l" defTabSz="9140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59" indent="-228518" algn="l" defTabSz="9140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694" indent="-228518" algn="l" defTabSz="9140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729" indent="-228518" algn="l" defTabSz="9140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66" indent="-228518" algn="l" defTabSz="9140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802" indent="-228518" algn="l" defTabSz="9140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70" rtl="0" eaLnBrk="1" latinLnBrk="0" hangingPunct="1">
        <a:defRPr sz="1800" kern="1200">
          <a:solidFill>
            <a:schemeClr val="tx1"/>
          </a:solidFill>
          <a:latin typeface="+mn-lt"/>
          <a:ea typeface="+mn-ea"/>
          <a:cs typeface="+mn-cs"/>
        </a:defRPr>
      </a:lvl1pPr>
      <a:lvl2pPr marL="457035" algn="l" defTabSz="914070" rtl="0" eaLnBrk="1" latinLnBrk="0" hangingPunct="1">
        <a:defRPr sz="1800" kern="1200">
          <a:solidFill>
            <a:schemeClr val="tx1"/>
          </a:solidFill>
          <a:latin typeface="+mn-lt"/>
          <a:ea typeface="+mn-ea"/>
          <a:cs typeface="+mn-cs"/>
        </a:defRPr>
      </a:lvl2pPr>
      <a:lvl3pPr marL="914070" algn="l" defTabSz="914070" rtl="0" eaLnBrk="1" latinLnBrk="0" hangingPunct="1">
        <a:defRPr sz="1800" kern="1200">
          <a:solidFill>
            <a:schemeClr val="tx1"/>
          </a:solidFill>
          <a:latin typeface="+mn-lt"/>
          <a:ea typeface="+mn-ea"/>
          <a:cs typeface="+mn-cs"/>
        </a:defRPr>
      </a:lvl3pPr>
      <a:lvl4pPr marL="1371105" algn="l" defTabSz="914070" rtl="0" eaLnBrk="1" latinLnBrk="0" hangingPunct="1">
        <a:defRPr sz="1800" kern="1200">
          <a:solidFill>
            <a:schemeClr val="tx1"/>
          </a:solidFill>
          <a:latin typeface="+mn-lt"/>
          <a:ea typeface="+mn-ea"/>
          <a:cs typeface="+mn-cs"/>
        </a:defRPr>
      </a:lvl4pPr>
      <a:lvl5pPr marL="1828141" algn="l" defTabSz="914070" rtl="0" eaLnBrk="1" latinLnBrk="0" hangingPunct="1">
        <a:defRPr sz="1800" kern="1200">
          <a:solidFill>
            <a:schemeClr val="tx1"/>
          </a:solidFill>
          <a:latin typeface="+mn-lt"/>
          <a:ea typeface="+mn-ea"/>
          <a:cs typeface="+mn-cs"/>
        </a:defRPr>
      </a:lvl5pPr>
      <a:lvl6pPr marL="2285176" algn="l" defTabSz="914070" rtl="0" eaLnBrk="1" latinLnBrk="0" hangingPunct="1">
        <a:defRPr sz="1800" kern="1200">
          <a:solidFill>
            <a:schemeClr val="tx1"/>
          </a:solidFill>
          <a:latin typeface="+mn-lt"/>
          <a:ea typeface="+mn-ea"/>
          <a:cs typeface="+mn-cs"/>
        </a:defRPr>
      </a:lvl6pPr>
      <a:lvl7pPr marL="2742213" algn="l" defTabSz="914070" rtl="0" eaLnBrk="1" latinLnBrk="0" hangingPunct="1">
        <a:defRPr sz="1800" kern="1200">
          <a:solidFill>
            <a:schemeClr val="tx1"/>
          </a:solidFill>
          <a:latin typeface="+mn-lt"/>
          <a:ea typeface="+mn-ea"/>
          <a:cs typeface="+mn-cs"/>
        </a:defRPr>
      </a:lvl7pPr>
      <a:lvl8pPr marL="3199248" algn="l" defTabSz="914070" rtl="0" eaLnBrk="1" latinLnBrk="0" hangingPunct="1">
        <a:defRPr sz="1800" kern="1200">
          <a:solidFill>
            <a:schemeClr val="tx1"/>
          </a:solidFill>
          <a:latin typeface="+mn-lt"/>
          <a:ea typeface="+mn-ea"/>
          <a:cs typeface="+mn-cs"/>
        </a:defRPr>
      </a:lvl8pPr>
      <a:lvl9pPr marL="3656283" algn="l" defTabSz="9140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9652000" y="6624638"/>
            <a:ext cx="2540000" cy="2333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000"/>
            </a:lvl1pPr>
          </a:lstStyle>
          <a:p>
            <a:r>
              <a:rPr lang="en-US" altLang="en-US"/>
              <a:t>/</a:t>
            </a:r>
            <a:fld id="{064B2B1B-E766-0B46-BDC9-B951811F69DD}" type="slidenum">
              <a:rPr lang="en-US" altLang="en-US"/>
              <a:pPr/>
              <a:t>‹#›</a:t>
            </a:fld>
            <a:endParaRPr lang="en-US" altLang="en-US"/>
          </a:p>
        </p:txBody>
      </p:sp>
    </p:spTree>
    <p:extLst>
      <p:ext uri="{BB962C8B-B14F-4D97-AF65-F5344CB8AC3E}">
        <p14:creationId xmlns:p14="http://schemas.microsoft.com/office/powerpoint/2010/main" val="2398701565"/>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6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6.xml"/></Relationships>
</file>

<file path=ppt/slides/_rels/slide100.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image" Target="../media/image169.emf"/><Relationship Id="rId7" Type="http://schemas.openxmlformats.org/officeDocument/2006/relationships/image" Target="../media/image173.emf"/><Relationship Id="rId2" Type="http://schemas.openxmlformats.org/officeDocument/2006/relationships/notesSlide" Target="../notesSlides/notesSlide38.xml"/><Relationship Id="rId1" Type="http://schemas.openxmlformats.org/officeDocument/2006/relationships/slideLayout" Target="../slideLayouts/slideLayout495.xml"/><Relationship Id="rId6" Type="http://schemas.openxmlformats.org/officeDocument/2006/relationships/image" Target="../media/image172.emf"/><Relationship Id="rId11" Type="http://schemas.openxmlformats.org/officeDocument/2006/relationships/image" Target="../media/image180.emf"/><Relationship Id="rId5" Type="http://schemas.openxmlformats.org/officeDocument/2006/relationships/image" Target="../media/image177.jpeg"/><Relationship Id="rId10" Type="http://schemas.openxmlformats.org/officeDocument/2006/relationships/image" Target="../media/image179.emf"/><Relationship Id="rId4" Type="http://schemas.openxmlformats.org/officeDocument/2006/relationships/image" Target="../media/image176.tiff"/><Relationship Id="rId9" Type="http://schemas.openxmlformats.org/officeDocument/2006/relationships/image" Target="../media/image178.emf"/></Relationships>
</file>

<file path=ppt/slides/_rels/slide10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479.xml"/></Relationships>
</file>

<file path=ppt/slides/_rels/slide102.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notesSlide" Target="../notesSlides/notesSlide39.xml"/><Relationship Id="rId1" Type="http://schemas.openxmlformats.org/officeDocument/2006/relationships/slideLayout" Target="../slideLayouts/slideLayout424.xml"/></Relationships>
</file>

<file path=ppt/slides/_rels/slide103.xml.rels><?xml version="1.0" encoding="UTF-8" standalone="yes"?>
<Relationships xmlns="http://schemas.openxmlformats.org/package/2006/relationships"><Relationship Id="rId2" Type="http://schemas.openxmlformats.org/officeDocument/2006/relationships/image" Target="../media/image258.emf"/><Relationship Id="rId1" Type="http://schemas.openxmlformats.org/officeDocument/2006/relationships/slideLayout" Target="../slideLayouts/slideLayout435.xml"/></Relationships>
</file>

<file path=ppt/slides/_rels/slide10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40.xml"/><Relationship Id="rId1" Type="http://schemas.openxmlformats.org/officeDocument/2006/relationships/slideLayout" Target="../slideLayouts/slideLayout45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10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41.xml"/><Relationship Id="rId1" Type="http://schemas.openxmlformats.org/officeDocument/2006/relationships/slideLayout" Target="../slideLayouts/slideLayout37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10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42.xml"/><Relationship Id="rId1" Type="http://schemas.openxmlformats.org/officeDocument/2006/relationships/slideLayout" Target="../slideLayouts/slideLayout507.xml"/><Relationship Id="rId5" Type="http://schemas.openxmlformats.org/officeDocument/2006/relationships/image" Target="../media/image265.png"/><Relationship Id="rId4" Type="http://schemas.openxmlformats.org/officeDocument/2006/relationships/image" Target="../media/image26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07.xml"/></Relationships>
</file>

<file path=ppt/slides/_rels/slide108.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346.xml"/></Relationships>
</file>

<file path=ppt/slides/_rels/slide10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43.xml"/><Relationship Id="rId1" Type="http://schemas.openxmlformats.org/officeDocument/2006/relationships/slideLayout" Target="../slideLayouts/slideLayout107.xml"/><Relationship Id="rId4" Type="http://schemas.openxmlformats.org/officeDocument/2006/relationships/image" Target="../media/image26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notesSlide" Target="../notesSlides/notesSlide44.xml"/><Relationship Id="rId1" Type="http://schemas.openxmlformats.org/officeDocument/2006/relationships/slideLayout" Target="../slideLayouts/slideLayout585.xml"/><Relationship Id="rId6" Type="http://schemas.openxmlformats.org/officeDocument/2006/relationships/image" Target="../media/image271.jpeg"/><Relationship Id="rId5" Type="http://schemas.openxmlformats.org/officeDocument/2006/relationships/image" Target="../media/image270.emf"/><Relationship Id="rId4" Type="http://schemas.openxmlformats.org/officeDocument/2006/relationships/image" Target="../media/image269.emf"/></Relationships>
</file>

<file path=ppt/slides/_rels/slide111.xml.rels><?xml version="1.0" encoding="UTF-8" standalone="yes"?>
<Relationships xmlns="http://schemas.openxmlformats.org/package/2006/relationships"><Relationship Id="rId8" Type="http://schemas.openxmlformats.org/officeDocument/2006/relationships/image" Target="../media/image2340.png"/><Relationship Id="rId3" Type="http://schemas.openxmlformats.org/officeDocument/2006/relationships/image" Target="../media/image272.png"/><Relationship Id="rId7" Type="http://schemas.openxmlformats.org/officeDocument/2006/relationships/image" Target="../media/image2200.png"/><Relationship Id="rId2" Type="http://schemas.openxmlformats.org/officeDocument/2006/relationships/image" Target="../media/image1710.png"/><Relationship Id="rId1" Type="http://schemas.openxmlformats.org/officeDocument/2006/relationships/slideLayout" Target="../slideLayouts/slideLayout597.xml"/><Relationship Id="rId6" Type="http://schemas.openxmlformats.org/officeDocument/2006/relationships/image" Target="../media/image2100.png"/><Relationship Id="rId5" Type="http://schemas.openxmlformats.org/officeDocument/2006/relationships/image" Target="../media/image2000.png"/><Relationship Id="rId4" Type="http://schemas.openxmlformats.org/officeDocument/2006/relationships/image" Target="../media/image273.emf"/></Relationships>
</file>

<file path=ppt/slides/_rels/slide112.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image" Target="../media/image2410.png"/><Relationship Id="rId1" Type="http://schemas.openxmlformats.org/officeDocument/2006/relationships/slideLayout" Target="../slideLayouts/slideLayout597.xml"/><Relationship Id="rId5" Type="http://schemas.openxmlformats.org/officeDocument/2006/relationships/image" Target="../media/image270.png"/><Relationship Id="rId4" Type="http://schemas.openxmlformats.org/officeDocument/2006/relationships/image" Target="../media/image275.emf"/></Relationships>
</file>

<file path=ppt/slides/_rels/slide113.xml.rels><?xml version="1.0" encoding="UTF-8" standalone="yes"?>
<Relationships xmlns="http://schemas.openxmlformats.org/package/2006/relationships"><Relationship Id="rId3" Type="http://schemas.openxmlformats.org/officeDocument/2006/relationships/image" Target="../media/image520.png"/><Relationship Id="rId7" Type="http://schemas.openxmlformats.org/officeDocument/2006/relationships/image" Target="../media/image277.jpeg"/><Relationship Id="rId2" Type="http://schemas.openxmlformats.org/officeDocument/2006/relationships/image" Target="../media/image510.png"/><Relationship Id="rId1" Type="http://schemas.openxmlformats.org/officeDocument/2006/relationships/slideLayout" Target="../slideLayouts/slideLayout213.xml"/><Relationship Id="rId6" Type="http://schemas.openxmlformats.org/officeDocument/2006/relationships/image" Target="../media/image276.jpeg"/><Relationship Id="rId5" Type="http://schemas.openxmlformats.org/officeDocument/2006/relationships/image" Target="../media/image540.png"/><Relationship Id="rId4" Type="http://schemas.openxmlformats.org/officeDocument/2006/relationships/image" Target="../media/image530.png"/></Relationships>
</file>

<file path=ppt/slides/_rels/slide11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13.xml"/><Relationship Id="rId5" Type="http://schemas.openxmlformats.org/officeDocument/2006/relationships/image" Target="../media/image1200.png"/><Relationship Id="rId4" Type="http://schemas.openxmlformats.org/officeDocument/2006/relationships/image" Target="../media/image280.png"/></Relationships>
</file>

<file path=ppt/slides/_rels/slide11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45.xml"/><Relationship Id="rId1" Type="http://schemas.openxmlformats.org/officeDocument/2006/relationships/slideLayout" Target="../slideLayouts/slideLayout107.xml"/></Relationships>
</file>

<file path=ppt/slides/_rels/slide11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413.xml"/></Relationships>
</file>

<file path=ppt/slides/_rels/slide117.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95.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1.png"/><Relationship Id="rId1" Type="http://schemas.openxmlformats.org/officeDocument/2006/relationships/slideLayout" Target="../slideLayouts/slideLayout346.xml"/><Relationship Id="rId5" Type="http://schemas.openxmlformats.org/officeDocument/2006/relationships/image" Target="../media/image284.png"/><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2400.png"/><Relationship Id="rId2" Type="http://schemas.openxmlformats.org/officeDocument/2006/relationships/image" Target="../media/image285.png"/><Relationship Id="rId1" Type="http://schemas.openxmlformats.org/officeDocument/2006/relationships/slideLayout" Target="../slideLayouts/slideLayout346.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12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46.xml"/><Relationship Id="rId1" Type="http://schemas.openxmlformats.org/officeDocument/2006/relationships/slideLayout" Target="../slideLayouts/slideLayout507.xml"/><Relationship Id="rId5" Type="http://schemas.openxmlformats.org/officeDocument/2006/relationships/image" Target="../media/image265.png"/><Relationship Id="rId4" Type="http://schemas.openxmlformats.org/officeDocument/2006/relationships/image" Target="../media/image264.png"/></Relationships>
</file>

<file path=ppt/slides/_rels/slide12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47.xml"/><Relationship Id="rId1" Type="http://schemas.openxmlformats.org/officeDocument/2006/relationships/slideLayout" Target="../slideLayouts/slideLayout391.xml"/></Relationships>
</file>

<file path=ppt/slides/_rels/slide122.xml.rels><?xml version="1.0" encoding="UTF-8" standalone="yes"?>
<Relationships xmlns="http://schemas.openxmlformats.org/package/2006/relationships"><Relationship Id="rId8" Type="http://schemas.openxmlformats.org/officeDocument/2006/relationships/image" Target="../media/image292.emf"/><Relationship Id="rId3" Type="http://schemas.openxmlformats.org/officeDocument/2006/relationships/image" Target="../media/image288.emf"/><Relationship Id="rId7" Type="http://schemas.openxmlformats.org/officeDocument/2006/relationships/image" Target="../media/image291.emf"/><Relationship Id="rId2" Type="http://schemas.openxmlformats.org/officeDocument/2006/relationships/image" Target="../media/image287.emf"/><Relationship Id="rId1" Type="http://schemas.openxmlformats.org/officeDocument/2006/relationships/slideLayout" Target="../slideLayouts/slideLayout279.xml"/><Relationship Id="rId6" Type="http://schemas.openxmlformats.org/officeDocument/2006/relationships/image" Target="../media/image290.emf"/><Relationship Id="rId5" Type="http://schemas.openxmlformats.org/officeDocument/2006/relationships/image" Target="../media/image185.emf"/><Relationship Id="rId10" Type="http://schemas.openxmlformats.org/officeDocument/2006/relationships/image" Target="../media/image294.png"/><Relationship Id="rId4" Type="http://schemas.openxmlformats.org/officeDocument/2006/relationships/image" Target="../media/image289.emf"/><Relationship Id="rId9" Type="http://schemas.openxmlformats.org/officeDocument/2006/relationships/image" Target="../media/image29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125.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84.xml"/></Relationships>
</file>

<file path=ppt/slides/_rels/slide126.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84.xml"/></Relationships>
</file>

<file path=ppt/slides/_rels/slide127.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84.xml"/></Relationships>
</file>

<file path=ppt/slides/_rels/slide128.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84.xml"/></Relationships>
</file>

<file path=ppt/slides/_rels/slide129.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8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50.png"/><Relationship Id="rId1" Type="http://schemas.openxmlformats.org/officeDocument/2006/relationships/slideLayout" Target="../slideLayouts/slideLayout7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3.xml"/><Relationship Id="rId6" Type="http://schemas.openxmlformats.org/officeDocument/2006/relationships/image" Target="../media/image250.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33.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90.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0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6.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68.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0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6.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4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0.xml"/><Relationship Id="rId5" Type="http://schemas.openxmlformats.org/officeDocument/2006/relationships/image" Target="../media/image77.pn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46.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14.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36.xml"/></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36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13.xml"/></Relationships>
</file>

<file path=ppt/slides/_rels/slide49.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97.png"/><Relationship Id="rId2" Type="http://schemas.openxmlformats.org/officeDocument/2006/relationships/image" Target="../media/image93.jpeg"/><Relationship Id="rId1" Type="http://schemas.openxmlformats.org/officeDocument/2006/relationships/slideLayout" Target="../slideLayouts/slideLayout5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41.xml"/><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129.xml"/><Relationship Id="rId5" Type="http://schemas.openxmlformats.org/officeDocument/2006/relationships/image" Target="../media/image104.png"/><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41.xml"/><Relationship Id="rId5" Type="http://schemas.openxmlformats.org/officeDocument/2006/relationships/image" Target="../media/image107.png"/><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118.xml"/><Relationship Id="rId5" Type="http://schemas.microsoft.com/office/2007/relationships/hdphoto" Target="../media/hdphoto3.wdp"/><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3" Type="http://schemas.openxmlformats.org/officeDocument/2006/relationships/image" Target="../media/image114.emf"/><Relationship Id="rId7"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33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141.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2.jpeg"/><Relationship Id="rId21" Type="http://schemas.openxmlformats.org/officeDocument/2006/relationships/image" Target="../media/image140.png"/><Relationship Id="rId7" Type="http://schemas.openxmlformats.org/officeDocument/2006/relationships/image" Target="../media/image126.jpe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notesSlide" Target="../notesSlides/notesSlide24.xml"/><Relationship Id="rId16" Type="http://schemas.openxmlformats.org/officeDocument/2006/relationships/image" Target="../media/image135.png"/><Relationship Id="rId20" Type="http://schemas.openxmlformats.org/officeDocument/2006/relationships/image" Target="../media/image139.png"/><Relationship Id="rId1" Type="http://schemas.openxmlformats.org/officeDocument/2006/relationships/slideLayout" Target="../slideLayouts/slideLayout374.xml"/><Relationship Id="rId6" Type="http://schemas.openxmlformats.org/officeDocument/2006/relationships/image" Target="../media/image125.jpeg"/><Relationship Id="rId11" Type="http://schemas.openxmlformats.org/officeDocument/2006/relationships/image" Target="../media/image130.png"/><Relationship Id="rId5" Type="http://schemas.openxmlformats.org/officeDocument/2006/relationships/image" Target="../media/image124.jpeg"/><Relationship Id="rId15" Type="http://schemas.openxmlformats.org/officeDocument/2006/relationships/image" Target="../media/image134.png"/><Relationship Id="rId10" Type="http://schemas.openxmlformats.org/officeDocument/2006/relationships/image" Target="../media/image129.png"/><Relationship Id="rId19" Type="http://schemas.openxmlformats.org/officeDocument/2006/relationships/image" Target="../media/image138.emf"/><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3.png"/><Relationship Id="rId22"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37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14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7.tiff"/><Relationship Id="rId2" Type="http://schemas.openxmlformats.org/officeDocument/2006/relationships/notesSlide" Target="../notesSlides/notesSlide27.xml"/><Relationship Id="rId1" Type="http://schemas.openxmlformats.org/officeDocument/2006/relationships/slideLayout" Target="../slideLayouts/slideLayout297.xml"/><Relationship Id="rId6" Type="http://schemas.openxmlformats.org/officeDocument/2006/relationships/image" Target="../media/image156.png"/><Relationship Id="rId5" Type="http://schemas.openxmlformats.org/officeDocument/2006/relationships/image" Target="../media/image155.tiff"/><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34.xml"/></Relationships>
</file>

<file path=ppt/slides/_rels/slide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8.xml"/><Relationship Id="rId1" Type="http://schemas.openxmlformats.org/officeDocument/2006/relationships/slideLayout" Target="../slideLayouts/slideLayout235.xml"/><Relationship Id="rId5" Type="http://schemas.openxmlformats.org/officeDocument/2006/relationships/image" Target="../media/image161.emf"/><Relationship Id="rId4" Type="http://schemas.openxmlformats.org/officeDocument/2006/relationships/image" Target="../media/image160.png"/></Relationships>
</file>

<file path=ppt/slides/_rels/slide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307.xml"/><Relationship Id="rId5" Type="http://schemas.openxmlformats.org/officeDocument/2006/relationships/image" Target="../media/image164.png"/><Relationship Id="rId4" Type="http://schemas.openxmlformats.org/officeDocument/2006/relationships/image" Target="../media/image163.png"/></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85.xml"/><Relationship Id="rId4" Type="http://schemas.openxmlformats.org/officeDocument/2006/relationships/image" Target="../media/image1620.png"/></Relationships>
</file>

<file path=ppt/slides/_rels/slide6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0.xml"/><Relationship Id="rId1" Type="http://schemas.openxmlformats.org/officeDocument/2006/relationships/slideLayout" Target="../slideLayouts/slideLayout391.xml"/><Relationship Id="rId4" Type="http://schemas.openxmlformats.org/officeDocument/2006/relationships/image" Target="../media/image168.png"/></Relationships>
</file>

<file path=ppt/slides/_rels/slide68.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image" Target="../media/image169.emf"/><Relationship Id="rId7" Type="http://schemas.openxmlformats.org/officeDocument/2006/relationships/image" Target="../media/image173.emf"/><Relationship Id="rId2" Type="http://schemas.openxmlformats.org/officeDocument/2006/relationships/notesSlide" Target="../notesSlides/notesSlide31.xml"/><Relationship Id="rId1" Type="http://schemas.openxmlformats.org/officeDocument/2006/relationships/slideLayout" Target="../slideLayouts/slideLayout318.xml"/><Relationship Id="rId6" Type="http://schemas.openxmlformats.org/officeDocument/2006/relationships/image" Target="../media/image172.emf"/><Relationship Id="rId5" Type="http://schemas.openxmlformats.org/officeDocument/2006/relationships/image" Target="../media/image171.jpeg"/><Relationship Id="rId4" Type="http://schemas.openxmlformats.org/officeDocument/2006/relationships/image" Target="../media/image170.tiff"/></Relationships>
</file>

<file path=ppt/slides/_rels/slide6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7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image" Target="../media/image169.emf"/><Relationship Id="rId7" Type="http://schemas.openxmlformats.org/officeDocument/2006/relationships/image" Target="../media/image173.emf"/><Relationship Id="rId2" Type="http://schemas.openxmlformats.org/officeDocument/2006/relationships/notesSlide" Target="../notesSlides/notesSlide32.xml"/><Relationship Id="rId1" Type="http://schemas.openxmlformats.org/officeDocument/2006/relationships/slideLayout" Target="../slideLayouts/slideLayout318.xml"/><Relationship Id="rId6" Type="http://schemas.openxmlformats.org/officeDocument/2006/relationships/image" Target="../media/image172.emf"/><Relationship Id="rId11" Type="http://schemas.openxmlformats.org/officeDocument/2006/relationships/image" Target="../media/image180.emf"/><Relationship Id="rId5" Type="http://schemas.openxmlformats.org/officeDocument/2006/relationships/image" Target="../media/image177.jpeg"/><Relationship Id="rId10" Type="http://schemas.openxmlformats.org/officeDocument/2006/relationships/image" Target="../media/image179.emf"/><Relationship Id="rId4" Type="http://schemas.openxmlformats.org/officeDocument/2006/relationships/image" Target="../media/image176.tiff"/><Relationship Id="rId9" Type="http://schemas.openxmlformats.org/officeDocument/2006/relationships/image" Target="../media/image178.emf"/></Relationships>
</file>

<file path=ppt/slides/_rels/slide7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84.xml"/></Relationships>
</file>

<file path=ppt/slides/_rels/slide7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emf"/><Relationship Id="rId1" Type="http://schemas.openxmlformats.org/officeDocument/2006/relationships/slideLayout" Target="../slideLayouts/slideLayout284.xml"/></Relationships>
</file>

<file path=ppt/slides/_rels/slide7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46.xml"/></Relationships>
</file>

<file path=ppt/slides/_rels/slide74.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emf"/><Relationship Id="rId1" Type="http://schemas.openxmlformats.org/officeDocument/2006/relationships/slideLayout" Target="../slideLayouts/slideLayout284.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75.xml.rels><?xml version="1.0" encoding="UTF-8" standalone="yes"?>
<Relationships xmlns="http://schemas.openxmlformats.org/package/2006/relationships"><Relationship Id="rId8" Type="http://schemas.openxmlformats.org/officeDocument/2006/relationships/image" Target="../media/image185.emf"/><Relationship Id="rId13" Type="http://schemas.openxmlformats.org/officeDocument/2006/relationships/image" Target="../media/image200.emf"/><Relationship Id="rId18" Type="http://schemas.openxmlformats.org/officeDocument/2006/relationships/image" Target="../media/image205.emf"/><Relationship Id="rId3" Type="http://schemas.openxmlformats.org/officeDocument/2006/relationships/image" Target="../media/image191.png"/><Relationship Id="rId7" Type="http://schemas.openxmlformats.org/officeDocument/2006/relationships/image" Target="../media/image195.emf"/><Relationship Id="rId12" Type="http://schemas.openxmlformats.org/officeDocument/2006/relationships/image" Target="../media/image199.emf"/><Relationship Id="rId17" Type="http://schemas.openxmlformats.org/officeDocument/2006/relationships/image" Target="../media/image204.emf"/><Relationship Id="rId2" Type="http://schemas.openxmlformats.org/officeDocument/2006/relationships/notesSlide" Target="../notesSlides/notesSlide33.xml"/><Relationship Id="rId16" Type="http://schemas.openxmlformats.org/officeDocument/2006/relationships/image" Target="../media/image203.emf"/><Relationship Id="rId1" Type="http://schemas.openxmlformats.org/officeDocument/2006/relationships/slideLayout" Target="../slideLayouts/slideLayout157.xml"/><Relationship Id="rId6" Type="http://schemas.openxmlformats.org/officeDocument/2006/relationships/image" Target="../media/image194.emf"/><Relationship Id="rId11" Type="http://schemas.openxmlformats.org/officeDocument/2006/relationships/image" Target="../media/image198.emf"/><Relationship Id="rId5" Type="http://schemas.openxmlformats.org/officeDocument/2006/relationships/image" Target="../media/image193.png"/><Relationship Id="rId15" Type="http://schemas.openxmlformats.org/officeDocument/2006/relationships/image" Target="../media/image202.emf"/><Relationship Id="rId10" Type="http://schemas.openxmlformats.org/officeDocument/2006/relationships/image" Target="../media/image197.emf"/><Relationship Id="rId4" Type="http://schemas.openxmlformats.org/officeDocument/2006/relationships/image" Target="../media/image192.emf"/><Relationship Id="rId9" Type="http://schemas.openxmlformats.org/officeDocument/2006/relationships/image" Target="../media/image196.emf"/><Relationship Id="rId14" Type="http://schemas.openxmlformats.org/officeDocument/2006/relationships/image" Target="../media/image201.emf"/></Relationships>
</file>

<file path=ppt/slides/_rels/slide7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61.xml"/></Relationships>
</file>

<file path=ppt/slides/_rels/slide7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4.xml"/><Relationship Id="rId1" Type="http://schemas.openxmlformats.org/officeDocument/2006/relationships/slideLayout" Target="../slideLayouts/slideLayout284.xml"/><Relationship Id="rId6" Type="http://schemas.openxmlformats.org/officeDocument/2006/relationships/image" Target="../media/image207.png"/><Relationship Id="rId5" Type="http://schemas.openxmlformats.org/officeDocument/2006/relationships/image" Target="../media/image157.tiff"/><Relationship Id="rId4" Type="http://schemas.microsoft.com/office/2007/relationships/hdphoto" Target="../media/hdphoto4.wdp"/></Relationships>
</file>

<file path=ppt/slides/_rels/slide7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5.xml"/><Relationship Id="rId1" Type="http://schemas.openxmlformats.org/officeDocument/2006/relationships/slideLayout" Target="../slideLayouts/slideLayout289.xml"/><Relationship Id="rId5" Type="http://schemas.openxmlformats.org/officeDocument/2006/relationships/image" Target="../media/image210.png"/><Relationship Id="rId4" Type="http://schemas.openxmlformats.org/officeDocument/2006/relationships/image" Target="../media/image209.png"/></Relationships>
</file>

<file path=ppt/slides/_rels/slide79.xml.rels><?xml version="1.0" encoding="UTF-8" standalone="yes"?>
<Relationships xmlns="http://schemas.openxmlformats.org/package/2006/relationships"><Relationship Id="rId3" Type="http://schemas.openxmlformats.org/officeDocument/2006/relationships/image" Target="../media/image211.png"/><Relationship Id="rId7" Type="http://schemas.microsoft.com/office/2007/relationships/hdphoto" Target="../media/hdphoto6.wdp"/><Relationship Id="rId2" Type="http://schemas.openxmlformats.org/officeDocument/2006/relationships/notesSlide" Target="../notesSlides/notesSlide36.xml"/><Relationship Id="rId1" Type="http://schemas.openxmlformats.org/officeDocument/2006/relationships/slideLayout" Target="../slideLayouts/slideLayout146.xml"/><Relationship Id="rId6" Type="http://schemas.openxmlformats.org/officeDocument/2006/relationships/image" Target="../media/image213.png"/><Relationship Id="rId5" Type="http://schemas.openxmlformats.org/officeDocument/2006/relationships/image" Target="../media/image21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174.xml"/></Relationships>
</file>

<file path=ppt/slides/_rels/slide80.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15.png"/><Relationship Id="rId7" Type="http://schemas.microsoft.com/office/2007/relationships/hdphoto" Target="../media/hdphoto7.wdp"/><Relationship Id="rId2" Type="http://schemas.openxmlformats.org/officeDocument/2006/relationships/image" Target="../media/image214.jpeg"/><Relationship Id="rId1" Type="http://schemas.openxmlformats.org/officeDocument/2006/relationships/slideLayout" Target="../slideLayouts/slideLayout544.xml"/><Relationship Id="rId6" Type="http://schemas.openxmlformats.org/officeDocument/2006/relationships/image" Target="../media/image218.png"/><Relationship Id="rId5" Type="http://schemas.openxmlformats.org/officeDocument/2006/relationships/image" Target="../media/image217.jpeg"/><Relationship Id="rId4" Type="http://schemas.openxmlformats.org/officeDocument/2006/relationships/image" Target="../media/image216.png"/><Relationship Id="rId9" Type="http://schemas.openxmlformats.org/officeDocument/2006/relationships/image" Target="../media/image220.jpeg"/></Relationships>
</file>

<file path=ppt/slides/_rels/slide81.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40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2.png"/><Relationship Id="rId1" Type="http://schemas.openxmlformats.org/officeDocument/2006/relationships/slideLayout" Target="../slideLayouts/slideLayout550.xml"/><Relationship Id="rId4" Type="http://schemas.openxmlformats.org/officeDocument/2006/relationships/image" Target="../media/image223.jpeg"/></Relationships>
</file>

<file path=ppt/slides/_rels/slide84.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27.jpeg"/><Relationship Id="rId2" Type="http://schemas.openxmlformats.org/officeDocument/2006/relationships/image" Target="../media/image224.jpeg"/><Relationship Id="rId1" Type="http://schemas.openxmlformats.org/officeDocument/2006/relationships/slideLayout" Target="../slideLayouts/slideLayout544.xml"/><Relationship Id="rId6" Type="http://schemas.microsoft.com/office/2007/relationships/hdphoto" Target="../media/hdphoto10.wdp"/><Relationship Id="rId5" Type="http://schemas.openxmlformats.org/officeDocument/2006/relationships/image" Target="../media/image226.png"/><Relationship Id="rId4" Type="http://schemas.microsoft.com/office/2007/relationships/hdphoto" Target="../media/hdphoto9.wdp"/></Relationships>
</file>

<file path=ppt/slides/_rels/slide8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624.xml"/></Relationships>
</file>

<file path=ppt/slides/_rels/slide8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png"/><Relationship Id="rId1" Type="http://schemas.openxmlformats.org/officeDocument/2006/relationships/slideLayout" Target="../slideLayouts/slideLayout560.xml"/><Relationship Id="rId5" Type="http://schemas.openxmlformats.org/officeDocument/2006/relationships/image" Target="../media/image232.png"/><Relationship Id="rId4" Type="http://schemas.openxmlformats.org/officeDocument/2006/relationships/image" Target="../media/image231.png"/></Relationships>
</file>

<file path=ppt/slides/_rels/slide87.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578.xml"/></Relationships>
</file>

<file path=ppt/slides/_rels/slide8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40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80.xml"/><Relationship Id="rId4" Type="http://schemas.openxmlformats.org/officeDocument/2006/relationships/image" Target="../media/image26.jpeg"/></Relationships>
</file>

<file path=ppt/slides/_rels/slide9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tif"/><Relationship Id="rId1" Type="http://schemas.openxmlformats.org/officeDocument/2006/relationships/slideLayout" Target="../slideLayouts/slideLayout526.xml"/><Relationship Id="rId6" Type="http://schemas.openxmlformats.org/officeDocument/2006/relationships/image" Target="../media/image237.jpeg"/><Relationship Id="rId5" Type="http://schemas.openxmlformats.org/officeDocument/2006/relationships/image" Target="../media/image236.png"/><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77.png"/><Relationship Id="rId1" Type="http://schemas.openxmlformats.org/officeDocument/2006/relationships/slideLayout" Target="../slideLayouts/slideLayout40.xml"/><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jpeg"/><Relationship Id="rId1" Type="http://schemas.openxmlformats.org/officeDocument/2006/relationships/slideLayout" Target="../slideLayouts/slideLayout533.xml"/><Relationship Id="rId4" Type="http://schemas.openxmlformats.org/officeDocument/2006/relationships/image" Target="../media/image242.png"/></Relationships>
</file>

<file path=ppt/slides/_rels/slide9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40.xml"/><Relationship Id="rId4" Type="http://schemas.openxmlformats.org/officeDocument/2006/relationships/image" Target="../media/image245.jpeg"/></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07.xml"/></Relationships>
</file>

<file path=ppt/slides/_rels/slide96.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image" Target="../media/image246.emf"/><Relationship Id="rId1" Type="http://schemas.openxmlformats.org/officeDocument/2006/relationships/slideLayout" Target="../slideLayouts/slideLayout463.xml"/></Relationships>
</file>

<file path=ppt/slides/_rels/slide9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473.xml"/><Relationship Id="rId5" Type="http://schemas.openxmlformats.org/officeDocument/2006/relationships/image" Target="../media/image252.png"/><Relationship Id="rId4" Type="http://schemas.openxmlformats.org/officeDocument/2006/relationships/image" Target="../media/image251.png"/></Relationships>
</file>

<file path=ppt/slides/_rels/slide98.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479.xml"/></Relationships>
</file>

<file path=ppt/slides/_rels/slide99.xml.rels><?xml version="1.0" encoding="UTF-8" standalone="yes"?>
<Relationships xmlns="http://schemas.openxmlformats.org/package/2006/relationships"><Relationship Id="rId2" Type="http://schemas.openxmlformats.org/officeDocument/2006/relationships/image" Target="../media/image254.tiff"/><Relationship Id="rId1" Type="http://schemas.openxmlformats.org/officeDocument/2006/relationships/slideLayout" Target="../slideLayouts/slideLayout4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3EC1C7-43DD-95B4-C4DA-D1F3E0D1CD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0361" y="-12235"/>
            <a:ext cx="12192000" cy="6858000"/>
          </a:xfrm>
          <a:prstGeom prst="rect">
            <a:avLst/>
          </a:prstGeom>
        </p:spPr>
      </p:pic>
      <p:sp>
        <p:nvSpPr>
          <p:cNvPr id="17" name="TextBox 16">
            <a:extLst>
              <a:ext uri="{FF2B5EF4-FFF2-40B4-BE49-F238E27FC236}">
                <a16:creationId xmlns:a16="http://schemas.microsoft.com/office/drawing/2014/main" id="{04FF402B-6BC2-7420-7B16-562F52AD48CF}"/>
              </a:ext>
            </a:extLst>
          </p:cNvPr>
          <p:cNvSpPr txBox="1"/>
          <p:nvPr/>
        </p:nvSpPr>
        <p:spPr>
          <a:xfrm>
            <a:off x="0" y="-2"/>
            <a:ext cx="12191999" cy="1131947"/>
          </a:xfrm>
          <a:prstGeom prst="rect">
            <a:avLst/>
          </a:prstGeom>
          <a:solidFill>
            <a:srgbClr val="000000">
              <a:alpha val="40392"/>
            </a:srgbClr>
          </a:solidFill>
        </p:spPr>
        <p:txBody>
          <a:bodyPr wrap="none" rtlCol="0" anchor="b" anchorCtr="0">
            <a:noAutofit/>
          </a:bodyPr>
          <a:lstStyle/>
          <a:p>
            <a:pPr algn="ctr" defTabSz="685817">
              <a:lnSpc>
                <a:spcPct val="75000"/>
              </a:lnSpc>
              <a:spcAft>
                <a:spcPts val="900"/>
              </a:spcAft>
              <a:defRPr/>
            </a:pPr>
            <a:r>
              <a:rPr lang="en-US" sz="3600" b="1" dirty="0">
                <a:solidFill>
                  <a:srgbClr val="FFFF00"/>
                </a:solidFill>
                <a:latin typeface="Calibri Bold" charset="0"/>
              </a:rPr>
              <a:t>Discovery of the J Particle at Brookhaven National Laboratory </a:t>
            </a:r>
          </a:p>
          <a:p>
            <a:pPr algn="ctr" defTabSz="685817">
              <a:lnSpc>
                <a:spcPct val="75000"/>
              </a:lnSpc>
              <a:spcAft>
                <a:spcPts val="900"/>
              </a:spcAft>
              <a:defRPr/>
            </a:pPr>
            <a:r>
              <a:rPr lang="en-US" sz="3600" b="1" dirty="0">
                <a:solidFill>
                  <a:srgbClr val="FFFF00"/>
                </a:solidFill>
                <a:latin typeface="Calibri Bold" charset="0"/>
              </a:rPr>
              <a:t>and Physics of Electrons and Positrons</a:t>
            </a:r>
          </a:p>
        </p:txBody>
      </p:sp>
      <p:sp>
        <p:nvSpPr>
          <p:cNvPr id="20" name="Oval 19">
            <a:extLst>
              <a:ext uri="{FF2B5EF4-FFF2-40B4-BE49-F238E27FC236}">
                <a16:creationId xmlns:a16="http://schemas.microsoft.com/office/drawing/2014/main" id="{7EF68629-6D16-EECB-C69F-ADAECC02619B}"/>
              </a:ext>
            </a:extLst>
          </p:cNvPr>
          <p:cNvSpPr/>
          <p:nvPr/>
        </p:nvSpPr>
        <p:spPr>
          <a:xfrm>
            <a:off x="8392398" y="2175437"/>
            <a:ext cx="800100" cy="8001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9D3DCCF7-47B7-A4D0-D9D8-EE4D8226E6CC}"/>
              </a:ext>
            </a:extLst>
          </p:cNvPr>
          <p:cNvSpPr txBox="1"/>
          <p:nvPr/>
        </p:nvSpPr>
        <p:spPr>
          <a:xfrm>
            <a:off x="8358354" y="1720050"/>
            <a:ext cx="104557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a:ea typeface="+mn-ea"/>
                <a:cs typeface="+mn-cs"/>
              </a:rPr>
              <a:t>AMS</a:t>
            </a:r>
          </a:p>
        </p:txBody>
      </p:sp>
      <p:pic>
        <p:nvPicPr>
          <p:cNvPr id="3" name="Picture 2" descr="petra_upgrade_ger">
            <a:extLst>
              <a:ext uri="{FF2B5EF4-FFF2-40B4-BE49-F238E27FC236}">
                <a16:creationId xmlns:a16="http://schemas.microsoft.com/office/drawing/2014/main" id="{01F33157-0BF7-004B-7EF0-DD777C8A060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8" y="4627634"/>
            <a:ext cx="2903890" cy="2202840"/>
          </a:xfrm>
          <a:prstGeom prst="rect">
            <a:avLst/>
          </a:prstGeom>
          <a:noFill/>
          <a:ln w="9525">
            <a:noFill/>
            <a:miter lim="800000"/>
            <a:headEnd/>
            <a:tailEnd/>
          </a:ln>
        </p:spPr>
      </p:pic>
      <p:pic>
        <p:nvPicPr>
          <p:cNvPr id="4" name="Picture 14">
            <a:extLst>
              <a:ext uri="{FF2B5EF4-FFF2-40B4-BE49-F238E27FC236}">
                <a16:creationId xmlns:a16="http://schemas.microsoft.com/office/drawing/2014/main" id="{21108956-E33D-E82E-E234-06A3080DD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459" y="4679350"/>
            <a:ext cx="483317" cy="336134"/>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B31A2652-1DD4-FB8E-0676-67B40BF5EE69}"/>
              </a:ext>
            </a:extLst>
          </p:cNvPr>
          <p:cNvSpPr txBox="1">
            <a:spLocks noChangeArrowheads="1"/>
          </p:cNvSpPr>
          <p:nvPr/>
        </p:nvSpPr>
        <p:spPr bwMode="auto">
          <a:xfrm>
            <a:off x="17805" y="4825241"/>
            <a:ext cx="2903890" cy="57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nchorCtr="0">
            <a:no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defTabSz="685817">
              <a:lnSpc>
                <a:spcPct val="75000"/>
              </a:lnSpc>
              <a:spcAft>
                <a:spcPts val="900"/>
              </a:spcAft>
              <a:defRPr/>
            </a:pPr>
            <a:r>
              <a:rPr lang="en-US" sz="2400" dirty="0">
                <a:solidFill>
                  <a:srgbClr val="0CFFFF"/>
                </a:solidFill>
                <a:latin typeface="Calibri Bold" charset="0"/>
              </a:rPr>
              <a:t>DESY</a:t>
            </a:r>
          </a:p>
        </p:txBody>
      </p:sp>
      <p:pic>
        <p:nvPicPr>
          <p:cNvPr id="6" name="Picture 5" descr="034y96368_2003LepArea">
            <a:extLst>
              <a:ext uri="{FF2B5EF4-FFF2-40B4-BE49-F238E27FC236}">
                <a16:creationId xmlns:a16="http://schemas.microsoft.com/office/drawing/2014/main" id="{EF2C6804-8EE2-9175-9AF2-18257CF441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92"/>
          <a:stretch/>
        </p:blipFill>
        <p:spPr bwMode="auto">
          <a:xfrm>
            <a:off x="8952395" y="4553175"/>
            <a:ext cx="3229106" cy="2304825"/>
          </a:xfrm>
          <a:prstGeom prst="rect">
            <a:avLst/>
          </a:prstGeom>
          <a:ln w="9525">
            <a:noFill/>
            <a:miter lim="800000"/>
            <a:headEnd/>
            <a:tailEnd/>
          </a:ln>
        </p:spPr>
      </p:pic>
      <p:pic>
        <p:nvPicPr>
          <p:cNvPr id="8" name="Picture 7" descr="Logo&#10;&#10;Description automatically generated">
            <a:extLst>
              <a:ext uri="{FF2B5EF4-FFF2-40B4-BE49-F238E27FC236}">
                <a16:creationId xmlns:a16="http://schemas.microsoft.com/office/drawing/2014/main" id="{C308C8C1-351E-381B-EA6B-0B52206D00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3076" y="4709513"/>
            <a:ext cx="405960" cy="405960"/>
          </a:xfrm>
          <a:prstGeom prst="rect">
            <a:avLst/>
          </a:prstGeom>
        </p:spPr>
      </p:pic>
      <p:sp>
        <p:nvSpPr>
          <p:cNvPr id="9" name="Text Box 7">
            <a:extLst>
              <a:ext uri="{FF2B5EF4-FFF2-40B4-BE49-F238E27FC236}">
                <a16:creationId xmlns:a16="http://schemas.microsoft.com/office/drawing/2014/main" id="{58AECC11-65F2-E70E-8BFC-4682D09FD86E}"/>
              </a:ext>
            </a:extLst>
          </p:cNvPr>
          <p:cNvSpPr txBox="1">
            <a:spLocks noChangeArrowheads="1"/>
          </p:cNvSpPr>
          <p:nvPr/>
        </p:nvSpPr>
        <p:spPr bwMode="auto">
          <a:xfrm>
            <a:off x="9190467" y="4816393"/>
            <a:ext cx="2696514" cy="57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nchorCtr="0">
            <a:no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defTabSz="685817">
              <a:lnSpc>
                <a:spcPct val="75000"/>
              </a:lnSpc>
              <a:spcAft>
                <a:spcPts val="900"/>
              </a:spcAft>
              <a:defRPr/>
            </a:pPr>
            <a:r>
              <a:rPr lang="en-US" sz="2400" dirty="0">
                <a:solidFill>
                  <a:srgbClr val="0CFFFF"/>
                </a:solidFill>
                <a:latin typeface="Calibri Bold" charset="0"/>
              </a:rPr>
              <a:t>CERN</a:t>
            </a:r>
          </a:p>
        </p:txBody>
      </p:sp>
      <p:sp>
        <p:nvSpPr>
          <p:cNvPr id="18" name="Text Box 6">
            <a:extLst>
              <a:ext uri="{FF2B5EF4-FFF2-40B4-BE49-F238E27FC236}">
                <a16:creationId xmlns:a16="http://schemas.microsoft.com/office/drawing/2014/main" id="{DFEC48EE-DBBA-A74F-ACD1-2E21A4D6C297}"/>
              </a:ext>
            </a:extLst>
          </p:cNvPr>
          <p:cNvSpPr txBox="1">
            <a:spLocks noChangeArrowheads="1"/>
          </p:cNvSpPr>
          <p:nvPr/>
        </p:nvSpPr>
        <p:spPr bwMode="auto">
          <a:xfrm>
            <a:off x="10022561" y="6470810"/>
            <a:ext cx="2209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marR="0" lvl="0" indent="0" algn="r" defTabSz="457200" rtl="0" eaLnBrk="1" fontAlgn="auto" latinLnBrk="0" hangingPunct="1">
              <a:lnSpc>
                <a:spcPct val="100000"/>
              </a:lnSpc>
              <a:spcBef>
                <a:spcPts val="0"/>
              </a:spcBef>
              <a:spcAft>
                <a:spcPts val="0"/>
              </a:spcAft>
              <a:buClrTx/>
              <a:buSzTx/>
              <a:buFont typeface="Arial" charset="0"/>
              <a:buNone/>
              <a:tabLst/>
              <a:defRPr/>
            </a:pPr>
            <a:r>
              <a:rPr kumimoji="0" lang="en-US" alt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S. Ting</a:t>
            </a:r>
          </a:p>
        </p:txBody>
      </p:sp>
      <p:sp>
        <p:nvSpPr>
          <p:cNvPr id="10" name="Text Box 6">
            <a:extLst>
              <a:ext uri="{FF2B5EF4-FFF2-40B4-BE49-F238E27FC236}">
                <a16:creationId xmlns:a16="http://schemas.microsoft.com/office/drawing/2014/main" id="{032EE33E-0FE7-D9ED-06B3-A186D2EBFB56}"/>
              </a:ext>
            </a:extLst>
          </p:cNvPr>
          <p:cNvSpPr txBox="1">
            <a:spLocks noChangeArrowheads="1"/>
          </p:cNvSpPr>
          <p:nvPr/>
        </p:nvSpPr>
        <p:spPr bwMode="auto">
          <a:xfrm>
            <a:off x="17805" y="6519563"/>
            <a:ext cx="1577980" cy="33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28" tIns="45662" rIns="91328" bIns="45662">
            <a:spAutoFit/>
          </a:bodyPr>
          <a:lstStyle>
            <a:defPPr>
              <a:defRPr lang="en-US"/>
            </a:defPPr>
            <a:lvl1pPr>
              <a:spcBef>
                <a:spcPct val="50000"/>
              </a:spcBef>
              <a:defRPr sz="1600" b="1">
                <a:latin typeface="Arial" pitchFamily="34" charset="0"/>
                <a:ea typeface="ＭＳ Ｐゴシック" pitchFamily="34" charset="-128"/>
              </a:defRPr>
            </a:lvl1pPr>
            <a:lvl2pPr marL="742950" indent="-285750">
              <a:defRPr sz="2800" b="1">
                <a:solidFill>
                  <a:srgbClr val="FF0C0F"/>
                </a:solidFill>
                <a:latin typeface="Arial" pitchFamily="34" charset="0"/>
                <a:ea typeface="ＭＳ Ｐゴシック" pitchFamily="34" charset="-128"/>
              </a:defRPr>
            </a:lvl2pPr>
            <a:lvl3pPr marL="1143000" indent="-228600">
              <a:defRPr sz="2800" b="1">
                <a:solidFill>
                  <a:srgbClr val="FF0C0F"/>
                </a:solidFill>
                <a:latin typeface="Arial" pitchFamily="34" charset="0"/>
                <a:ea typeface="ＭＳ Ｐゴシック" pitchFamily="34" charset="-128"/>
              </a:defRPr>
            </a:lvl3pPr>
            <a:lvl4pPr marL="1600200" indent="-228600">
              <a:defRPr sz="2800" b="1">
                <a:solidFill>
                  <a:srgbClr val="FF0C0F"/>
                </a:solidFill>
                <a:latin typeface="Arial" pitchFamily="34" charset="0"/>
                <a:ea typeface="ＭＳ Ｐゴシック" pitchFamily="34" charset="-128"/>
              </a:defRPr>
            </a:lvl4pPr>
            <a:lvl5pPr marL="2057400" indent="-228600">
              <a:defRPr sz="2800" b="1">
                <a:solidFill>
                  <a:srgbClr val="FF0C0F"/>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defTabSz="457200">
              <a:defRPr/>
            </a:pPr>
            <a:r>
              <a:rPr lang="en-US" dirty="0">
                <a:solidFill>
                  <a:srgbClr val="FFFF00"/>
                </a:solidFill>
              </a:rPr>
              <a:t>Oct. </a:t>
            </a:r>
            <a:r>
              <a:rPr lang="en-US">
                <a:solidFill>
                  <a:srgbClr val="FFFF00"/>
                </a:solidFill>
              </a:rPr>
              <a:t>20, </a:t>
            </a:r>
            <a:r>
              <a:rPr lang="en-US" dirty="0">
                <a:solidFill>
                  <a:srgbClr val="FFFF00"/>
                </a:solidFill>
              </a:rPr>
              <a:t>2024</a:t>
            </a:r>
          </a:p>
        </p:txBody>
      </p:sp>
      <p:pic>
        <p:nvPicPr>
          <p:cNvPr id="11" name="Picture 2" descr="E:\Photo-year\1979\1979,May 7 Talk at N.B.S\1979-05-07 Talk at N.B.S  (14).jpg">
            <a:extLst>
              <a:ext uri="{FF2B5EF4-FFF2-40B4-BE49-F238E27FC236}">
                <a16:creationId xmlns:a16="http://schemas.microsoft.com/office/drawing/2014/main" id="{1FD706BA-035B-9C5B-C057-AF9C91956A05}"/>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813061" y="4679350"/>
            <a:ext cx="2903890" cy="22048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us-lgflag">
            <a:extLst>
              <a:ext uri="{FF2B5EF4-FFF2-40B4-BE49-F238E27FC236}">
                <a16:creationId xmlns:a16="http://schemas.microsoft.com/office/drawing/2014/main" id="{AA8E5596-A1D7-4ACD-8B43-3EEFA8A17B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0679" y="4731067"/>
            <a:ext cx="565826" cy="35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7">
            <a:extLst>
              <a:ext uri="{FF2B5EF4-FFF2-40B4-BE49-F238E27FC236}">
                <a16:creationId xmlns:a16="http://schemas.microsoft.com/office/drawing/2014/main" id="{9B33800D-727F-0D64-E105-8D211ECF1BB6}"/>
              </a:ext>
            </a:extLst>
          </p:cNvPr>
          <p:cNvSpPr txBox="1">
            <a:spLocks noChangeArrowheads="1"/>
          </p:cNvSpPr>
          <p:nvPr/>
        </p:nvSpPr>
        <p:spPr bwMode="auto">
          <a:xfrm>
            <a:off x="5079669" y="4837946"/>
            <a:ext cx="2314042" cy="57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nchorCtr="0">
            <a:no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defTabSz="685817">
              <a:lnSpc>
                <a:spcPct val="75000"/>
              </a:lnSpc>
              <a:spcAft>
                <a:spcPts val="900"/>
              </a:spcAft>
              <a:defRPr/>
            </a:pPr>
            <a:r>
              <a:rPr lang="en-US" sz="2400" dirty="0">
                <a:solidFill>
                  <a:srgbClr val="0CFFFF"/>
                </a:solidFill>
                <a:latin typeface="Calibri Bold" charset="0"/>
              </a:rPr>
              <a:t>Brookhaven</a:t>
            </a:r>
          </a:p>
        </p:txBody>
      </p:sp>
      <p:sp>
        <p:nvSpPr>
          <p:cNvPr id="14" name="Text Box 7">
            <a:extLst>
              <a:ext uri="{FF2B5EF4-FFF2-40B4-BE49-F238E27FC236}">
                <a16:creationId xmlns:a16="http://schemas.microsoft.com/office/drawing/2014/main" id="{79138920-7E77-9CE6-0A69-642CAD448CBC}"/>
              </a:ext>
            </a:extLst>
          </p:cNvPr>
          <p:cNvSpPr txBox="1">
            <a:spLocks noChangeArrowheads="1"/>
          </p:cNvSpPr>
          <p:nvPr/>
        </p:nvSpPr>
        <p:spPr bwMode="auto">
          <a:xfrm>
            <a:off x="4883830" y="2191461"/>
            <a:ext cx="2705720" cy="574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b" anchorCtr="0">
            <a:no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defTabSz="685817">
              <a:spcAft>
                <a:spcPts val="900"/>
              </a:spcAft>
              <a:defRPr/>
            </a:pPr>
            <a:r>
              <a:rPr lang="en-US" sz="3600" dirty="0">
                <a:solidFill>
                  <a:srgbClr val="0FFFFF"/>
                </a:solidFill>
                <a:latin typeface="Calibri Bold" charset="0"/>
              </a:rPr>
              <a:t>Space Station</a:t>
            </a:r>
          </a:p>
        </p:txBody>
      </p:sp>
    </p:spTree>
    <p:extLst>
      <p:ext uri="{BB962C8B-B14F-4D97-AF65-F5344CB8AC3E}">
        <p14:creationId xmlns:p14="http://schemas.microsoft.com/office/powerpoint/2010/main" val="297216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BCD7B83C-9F68-3C2C-85F8-09392E5BBD3F}"/>
              </a:ext>
            </a:extLst>
          </p:cNvPr>
          <p:cNvSpPr txBox="1">
            <a:spLocks noChangeArrowheads="1"/>
          </p:cNvSpPr>
          <p:nvPr/>
        </p:nvSpPr>
        <p:spPr bwMode="auto">
          <a:xfrm>
            <a:off x="0" y="12348"/>
            <a:ext cx="12192000" cy="58477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defRPr/>
            </a:pPr>
            <a:r>
              <a:rPr lang="en-US" altLang="en-US" sz="3200" b="1" dirty="0">
                <a:solidFill>
                  <a:srgbClr val="FFFF00"/>
                </a:solidFill>
                <a:latin typeface="Calibri" panose="020F0502020204030204" pitchFamily="34" charset="0"/>
                <a:cs typeface="Calibri" panose="020F0502020204030204" pitchFamily="34" charset="0"/>
              </a:rPr>
              <a:t>Experimental Results on </a:t>
            </a:r>
            <a:r>
              <a:rPr lang="en-US" altLang="en-US" sz="3200" b="1" dirty="0">
                <a:solidFill>
                  <a:srgbClr val="09FFFF"/>
                </a:solidFill>
                <a:latin typeface="Calibri" panose="020F0502020204030204" pitchFamily="34" charset="0"/>
                <a:cs typeface="Calibri" panose="020F0502020204030204" pitchFamily="34" charset="0"/>
              </a:rPr>
              <a:t>Photons and Heavy Photons</a:t>
            </a:r>
          </a:p>
        </p:txBody>
      </p:sp>
      <p:pic>
        <p:nvPicPr>
          <p:cNvPr id="15" name="Picture 14" descr="A diagram of a graph&#10;&#10;Description automatically generated with medium confidence">
            <a:extLst>
              <a:ext uri="{FF2B5EF4-FFF2-40B4-BE49-F238E27FC236}">
                <a16:creationId xmlns:a16="http://schemas.microsoft.com/office/drawing/2014/main" id="{5626BABF-885C-E414-8FF5-575753A59B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5882" y="571968"/>
            <a:ext cx="8542118" cy="6241409"/>
          </a:xfrm>
          <a:prstGeom prst="rect">
            <a:avLst/>
          </a:prstGeom>
        </p:spPr>
      </p:pic>
      <p:cxnSp>
        <p:nvCxnSpPr>
          <p:cNvPr id="7" name="Straight Connector 6">
            <a:extLst>
              <a:ext uri="{FF2B5EF4-FFF2-40B4-BE49-F238E27FC236}">
                <a16:creationId xmlns:a16="http://schemas.microsoft.com/office/drawing/2014/main" id="{9284AB58-08A1-21EB-62BD-742EA87116A4}"/>
              </a:ext>
            </a:extLst>
          </p:cNvPr>
          <p:cNvCxnSpPr>
            <a:cxnSpLocks/>
          </p:cNvCxnSpPr>
          <p:nvPr/>
        </p:nvCxnSpPr>
        <p:spPr bwMode="auto">
          <a:xfrm>
            <a:off x="3243238" y="6499944"/>
            <a:ext cx="360040" cy="0"/>
          </a:xfrm>
          <a:prstGeom prst="line">
            <a:avLst/>
          </a:prstGeom>
          <a:solidFill>
            <a:schemeClr val="accent1"/>
          </a:solidFill>
          <a:ln w="19050" cap="flat" cmpd="sng" algn="ctr">
            <a:solidFill>
              <a:srgbClr val="DB4894"/>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 name="Text Box 11">
            <a:extLst>
              <a:ext uri="{FF2B5EF4-FFF2-40B4-BE49-F238E27FC236}">
                <a16:creationId xmlns:a16="http://schemas.microsoft.com/office/drawing/2014/main" id="{4DF92861-4210-E2CF-5D7A-8740A76345D3}"/>
              </a:ext>
            </a:extLst>
          </p:cNvPr>
          <p:cNvSpPr txBox="1">
            <a:spLocks noChangeArrowheads="1"/>
          </p:cNvSpPr>
          <p:nvPr/>
        </p:nvSpPr>
        <p:spPr bwMode="auto">
          <a:xfrm rot="16200000">
            <a:off x="3116687" y="2177878"/>
            <a:ext cx="867545" cy="33855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a:defRPr/>
            </a:pPr>
            <a:r>
              <a:rPr lang="en-US" sz="1600" dirty="0">
                <a:solidFill>
                  <a:schemeClr val="bg1"/>
                </a:solidFill>
              </a:rPr>
              <a:t>Theory</a:t>
            </a:r>
          </a:p>
        </p:txBody>
      </p:sp>
      <p:sp>
        <p:nvSpPr>
          <p:cNvPr id="4" name="Rectangle 3">
            <a:extLst>
              <a:ext uri="{FF2B5EF4-FFF2-40B4-BE49-F238E27FC236}">
                <a16:creationId xmlns:a16="http://schemas.microsoft.com/office/drawing/2014/main" id="{9B96AFDD-7A17-C8F9-AD73-CDB288E4B5A5}"/>
              </a:ext>
            </a:extLst>
          </p:cNvPr>
          <p:cNvSpPr/>
          <p:nvPr/>
        </p:nvSpPr>
        <p:spPr bwMode="auto">
          <a:xfrm>
            <a:off x="6816080" y="3212976"/>
            <a:ext cx="1080120" cy="504056"/>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a typeface="ＭＳ Ｐゴシック" pitchFamily="34" charset="-128"/>
            </a:endParaRPr>
          </a:p>
        </p:txBody>
      </p:sp>
      <p:sp>
        <p:nvSpPr>
          <p:cNvPr id="5" name="Rectangle 4">
            <a:extLst>
              <a:ext uri="{FF2B5EF4-FFF2-40B4-BE49-F238E27FC236}">
                <a16:creationId xmlns:a16="http://schemas.microsoft.com/office/drawing/2014/main" id="{A9D1E278-1146-F0BC-BA0D-9B3C898762E1}"/>
              </a:ext>
            </a:extLst>
          </p:cNvPr>
          <p:cNvSpPr/>
          <p:nvPr/>
        </p:nvSpPr>
        <p:spPr bwMode="auto">
          <a:xfrm>
            <a:off x="7032104" y="2780928"/>
            <a:ext cx="504056" cy="504056"/>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a typeface="ＭＳ Ｐゴシック" pitchFamily="34" charset="-128"/>
            </a:endParaRPr>
          </a:p>
        </p:txBody>
      </p:sp>
      <p:cxnSp>
        <p:nvCxnSpPr>
          <p:cNvPr id="9" name="Straight Connector 8">
            <a:extLst>
              <a:ext uri="{FF2B5EF4-FFF2-40B4-BE49-F238E27FC236}">
                <a16:creationId xmlns:a16="http://schemas.microsoft.com/office/drawing/2014/main" id="{09165A40-CB44-96D1-A5ED-59D1973A3E6B}"/>
              </a:ext>
            </a:extLst>
          </p:cNvPr>
          <p:cNvCxnSpPr>
            <a:cxnSpLocks/>
          </p:cNvCxnSpPr>
          <p:nvPr/>
        </p:nvCxnSpPr>
        <p:spPr bwMode="auto">
          <a:xfrm>
            <a:off x="4295800" y="3573016"/>
            <a:ext cx="4032448" cy="0"/>
          </a:xfrm>
          <a:prstGeom prst="line">
            <a:avLst/>
          </a:prstGeom>
          <a:solidFill>
            <a:schemeClr val="accent1"/>
          </a:solidFill>
          <a:ln w="28575" cap="flat" cmpd="sng" algn="ctr">
            <a:solidFill>
              <a:srgbClr val="D92C8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Rectangle 12">
            <a:extLst>
              <a:ext uri="{FF2B5EF4-FFF2-40B4-BE49-F238E27FC236}">
                <a16:creationId xmlns:a16="http://schemas.microsoft.com/office/drawing/2014/main" id="{90B2DAC5-CBC2-E18F-CDFB-0764310A884F}"/>
              </a:ext>
            </a:extLst>
          </p:cNvPr>
          <p:cNvSpPr/>
          <p:nvPr/>
        </p:nvSpPr>
        <p:spPr bwMode="auto">
          <a:xfrm>
            <a:off x="2065104" y="6247916"/>
            <a:ext cx="1654632" cy="504056"/>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a typeface="ＭＳ Ｐゴシック" pitchFamily="34" charset="-128"/>
            </a:endParaRPr>
          </a:p>
        </p:txBody>
      </p:sp>
      <p:sp>
        <p:nvSpPr>
          <p:cNvPr id="14" name="Rectangle 13">
            <a:extLst>
              <a:ext uri="{FF2B5EF4-FFF2-40B4-BE49-F238E27FC236}">
                <a16:creationId xmlns:a16="http://schemas.microsoft.com/office/drawing/2014/main" id="{618D9D75-51BA-4BC8-D14B-3CB0607123AC}"/>
              </a:ext>
            </a:extLst>
          </p:cNvPr>
          <p:cNvSpPr/>
          <p:nvPr/>
        </p:nvSpPr>
        <p:spPr bwMode="auto">
          <a:xfrm>
            <a:off x="7032104" y="6255984"/>
            <a:ext cx="1654632" cy="504056"/>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a typeface="ＭＳ Ｐゴシック" pitchFamily="34" charset="-128"/>
            </a:endParaRPr>
          </a:p>
        </p:txBody>
      </p:sp>
      <p:sp>
        <p:nvSpPr>
          <p:cNvPr id="16" name="Rectangle 15">
            <a:extLst>
              <a:ext uri="{FF2B5EF4-FFF2-40B4-BE49-F238E27FC236}">
                <a16:creationId xmlns:a16="http://schemas.microsoft.com/office/drawing/2014/main" id="{0EED10A8-224F-BCE2-ADAB-1FB3E89B8640}"/>
              </a:ext>
            </a:extLst>
          </p:cNvPr>
          <p:cNvSpPr/>
          <p:nvPr/>
        </p:nvSpPr>
        <p:spPr bwMode="auto">
          <a:xfrm>
            <a:off x="8232255" y="6083960"/>
            <a:ext cx="1654632" cy="504056"/>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a typeface="ＭＳ Ｐゴシック" pitchFamily="34" charset="-128"/>
            </a:endParaRPr>
          </a:p>
        </p:txBody>
      </p:sp>
      <p:sp>
        <p:nvSpPr>
          <p:cNvPr id="6" name="Slide Number Placeholder 30">
            <a:extLst>
              <a:ext uri="{FF2B5EF4-FFF2-40B4-BE49-F238E27FC236}">
                <a16:creationId xmlns:a16="http://schemas.microsoft.com/office/drawing/2014/main" id="{6F0DC8BD-079A-5197-2AA6-492E60494B11}"/>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 Box 5">
            <a:extLst>
              <a:ext uri="{FF2B5EF4-FFF2-40B4-BE49-F238E27FC236}">
                <a16:creationId xmlns:a16="http://schemas.microsoft.com/office/drawing/2014/main" id="{FDF1A713-D920-EAC5-ADC4-8CDD6D0CD56F}"/>
              </a:ext>
            </a:extLst>
          </p:cNvPr>
          <p:cNvSpPr txBox="1">
            <a:spLocks noChangeArrowheads="1"/>
          </p:cNvSpPr>
          <p:nvPr/>
        </p:nvSpPr>
        <p:spPr bwMode="auto">
          <a:xfrm>
            <a:off x="7480448" y="3068960"/>
            <a:ext cx="991816" cy="46166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defRPr/>
            </a:pPr>
            <a:r>
              <a:rPr lang="en-US" altLang="en-US" b="1" dirty="0">
                <a:solidFill>
                  <a:srgbClr val="D92B8A"/>
                </a:solidFill>
                <a:latin typeface="Calibri" panose="020F0502020204030204" pitchFamily="34" charset="0"/>
                <a:cs typeface="Calibri" panose="020F0502020204030204" pitchFamily="34" charset="0"/>
              </a:rPr>
              <a:t>QED</a:t>
            </a:r>
          </a:p>
        </p:txBody>
      </p:sp>
    </p:spTree>
    <p:extLst>
      <p:ext uri="{BB962C8B-B14F-4D97-AF65-F5344CB8AC3E}">
        <p14:creationId xmlns:p14="http://schemas.microsoft.com/office/powerpoint/2010/main" val="23003499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 name="Picture 167">
            <a:extLst>
              <a:ext uri="{FF2B5EF4-FFF2-40B4-BE49-F238E27FC236}">
                <a16:creationId xmlns:a16="http://schemas.microsoft.com/office/drawing/2014/main" id="{94B56236-A8DF-8143-A803-B3534AC8183A}"/>
              </a:ext>
            </a:extLst>
          </p:cNvPr>
          <p:cNvPicPr>
            <a:picLocks noChangeAspect="1"/>
          </p:cNvPicPr>
          <p:nvPr/>
        </p:nvPicPr>
        <p:blipFill rotWithShape="1">
          <a:blip r:embed="rId3"/>
          <a:srcRect l="1573" t="15366" r="3654" b="14617"/>
          <a:stretch/>
        </p:blipFill>
        <p:spPr>
          <a:xfrm>
            <a:off x="2649083" y="1496585"/>
            <a:ext cx="6723444" cy="3510000"/>
          </a:xfrm>
          <a:prstGeom prst="rect">
            <a:avLst/>
          </a:prstGeom>
        </p:spPr>
      </p:pic>
      <p:sp>
        <p:nvSpPr>
          <p:cNvPr id="4" name="Title 3">
            <a:extLst>
              <a:ext uri="{FF2B5EF4-FFF2-40B4-BE49-F238E27FC236}">
                <a16:creationId xmlns:a16="http://schemas.microsoft.com/office/drawing/2014/main" id="{9F620424-7CFA-5549-A5D3-F1218610DB99}"/>
              </a:ext>
            </a:extLst>
          </p:cNvPr>
          <p:cNvSpPr>
            <a:spLocks noGrp="1"/>
          </p:cNvSpPr>
          <p:nvPr>
            <p:ph type="title"/>
          </p:nvPr>
        </p:nvSpPr>
        <p:spPr>
          <a:xfrm>
            <a:off x="1596296" y="152400"/>
            <a:ext cx="9194412" cy="477174"/>
          </a:xfrm>
        </p:spPr>
        <p:txBody>
          <a:bodyPr>
            <a:noAutofit/>
          </a:bodyPr>
          <a:lstStyle/>
          <a:p>
            <a:r>
              <a:rPr lang="en-US" sz="3000" b="1" dirty="0">
                <a:solidFill>
                  <a:schemeClr val="bg2">
                    <a:lumMod val="20000"/>
                    <a:lumOff val="80000"/>
                  </a:schemeClr>
                </a:solidFill>
              </a:rPr>
              <a:t>Secondary Cosmic Ray Nuclei</a:t>
            </a:r>
            <a:endParaRPr lang="en-CH" sz="3000" dirty="0"/>
          </a:p>
        </p:txBody>
      </p:sp>
      <p:grpSp>
        <p:nvGrpSpPr>
          <p:cNvPr id="8" name="Group 7">
            <a:extLst>
              <a:ext uri="{FF2B5EF4-FFF2-40B4-BE49-F238E27FC236}">
                <a16:creationId xmlns:a16="http://schemas.microsoft.com/office/drawing/2014/main" id="{9AD4F99C-C389-AA47-8CED-9D94C32D1C42}"/>
              </a:ext>
            </a:extLst>
          </p:cNvPr>
          <p:cNvGrpSpPr/>
          <p:nvPr/>
        </p:nvGrpSpPr>
        <p:grpSpPr>
          <a:xfrm>
            <a:off x="2746095" y="1751420"/>
            <a:ext cx="1080000" cy="1021463"/>
            <a:chOff x="263047" y="714562"/>
            <a:chExt cx="1440000" cy="1361951"/>
          </a:xfrm>
        </p:grpSpPr>
        <p:pic>
          <p:nvPicPr>
            <p:cNvPr id="9" name="Picture 8">
              <a:extLst>
                <a:ext uri="{FF2B5EF4-FFF2-40B4-BE49-F238E27FC236}">
                  <a16:creationId xmlns:a16="http://schemas.microsoft.com/office/drawing/2014/main" id="{57AD9587-F22A-164E-8E48-741C43DB95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047" y="714562"/>
              <a:ext cx="1440000" cy="1361951"/>
            </a:xfrm>
            <a:prstGeom prst="ellipse">
              <a:avLst/>
            </a:prstGeom>
            <a:effectLst>
              <a:softEdge rad="88900"/>
            </a:effectLst>
          </p:spPr>
        </p:pic>
        <p:sp>
          <p:nvSpPr>
            <p:cNvPr id="10" name="Rectangle 9">
              <a:extLst>
                <a:ext uri="{FF2B5EF4-FFF2-40B4-BE49-F238E27FC236}">
                  <a16:creationId xmlns:a16="http://schemas.microsoft.com/office/drawing/2014/main" id="{A60CD500-C96F-CF46-B945-B01BB7C431D7}"/>
                </a:ext>
              </a:extLst>
            </p:cNvPr>
            <p:cNvSpPr/>
            <p:nvPr/>
          </p:nvSpPr>
          <p:spPr>
            <a:xfrm>
              <a:off x="532758" y="1497189"/>
              <a:ext cx="833436" cy="369332"/>
            </a:xfrm>
            <a:prstGeom prst="rect">
              <a:avLst/>
            </a:prstGeom>
            <a:solidFill>
              <a:schemeClr val="accent1">
                <a:lumMod val="75000"/>
                <a:alpha val="50196"/>
              </a:schemeClr>
            </a:solid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00"/>
                  </a:solidFill>
                  <a:effectLst/>
                  <a:uLnTx/>
                  <a:uFillTx/>
                  <a:latin typeface="Calibri" panose="020F0502020204030204"/>
                  <a:ea typeface=""/>
                  <a:cs typeface="+mn-cs"/>
                </a:rPr>
                <a:t>Nuclei fusion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00"/>
                  </a:solidFill>
                  <a:effectLst/>
                  <a:uLnTx/>
                  <a:uFillTx/>
                  <a:latin typeface="Calibri" panose="020F0502020204030204"/>
                  <a:ea typeface=""/>
                  <a:cs typeface="+mn-cs"/>
                </a:rPr>
                <a:t>in stars</a:t>
              </a:r>
            </a:p>
          </p:txBody>
        </p:sp>
      </p:grpSp>
      <p:sp>
        <p:nvSpPr>
          <p:cNvPr id="24" name="Down Arrow 23">
            <a:extLst>
              <a:ext uri="{FF2B5EF4-FFF2-40B4-BE49-F238E27FC236}">
                <a16:creationId xmlns:a16="http://schemas.microsoft.com/office/drawing/2014/main" id="{772BC695-50C3-754C-9981-35565D3D6127}"/>
              </a:ext>
            </a:extLst>
          </p:cNvPr>
          <p:cNvSpPr/>
          <p:nvPr/>
        </p:nvSpPr>
        <p:spPr>
          <a:xfrm rot="18574990">
            <a:off x="3705354" y="2576885"/>
            <a:ext cx="139312" cy="256241"/>
          </a:xfrm>
          <a:prstGeom prst="downArrow">
            <a:avLst/>
          </a:prstGeom>
          <a:solidFill>
            <a:srgbClr val="00B0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Rectangle 145">
            <a:extLst>
              <a:ext uri="{FF2B5EF4-FFF2-40B4-BE49-F238E27FC236}">
                <a16:creationId xmlns:a16="http://schemas.microsoft.com/office/drawing/2014/main" id="{4C399861-8FBB-2848-A7EA-2B9F0A318858}"/>
              </a:ext>
            </a:extLst>
          </p:cNvPr>
          <p:cNvSpPr/>
          <p:nvPr/>
        </p:nvSpPr>
        <p:spPr>
          <a:xfrm>
            <a:off x="4186941" y="2867250"/>
            <a:ext cx="1277539"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AD8"/>
                </a:solidFill>
                <a:effectLst/>
                <a:uLnTx/>
                <a:uFillTx/>
                <a:latin typeface="Calibri" panose="020F0502020204030204"/>
                <a:ea typeface=""/>
                <a:cs typeface="+mn-cs"/>
              </a:rPr>
              <a:t>Supernova</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8AD8"/>
                </a:solidFill>
                <a:effectLst/>
                <a:uLnTx/>
                <a:uFillTx/>
                <a:latin typeface="Calibri" panose="020F0502020204030204"/>
                <a:ea typeface=""/>
                <a:cs typeface="+mn-cs"/>
              </a:rPr>
              <a:t>explosion</a:t>
            </a:r>
          </a:p>
        </p:txBody>
      </p:sp>
      <p:pic>
        <p:nvPicPr>
          <p:cNvPr id="133" name="Picture 132" descr="A star filled sky&#10;&#10;Description automatically generated">
            <a:extLst>
              <a:ext uri="{FF2B5EF4-FFF2-40B4-BE49-F238E27FC236}">
                <a16:creationId xmlns:a16="http://schemas.microsoft.com/office/drawing/2014/main" id="{47B9A473-DA8D-9F44-B784-006A5D10B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34" t="-3521" r="-526" b="-14038"/>
          <a:stretch/>
        </p:blipFill>
        <p:spPr>
          <a:xfrm rot="2059627" flipH="1">
            <a:off x="5712178" y="1621957"/>
            <a:ext cx="2743200" cy="3867782"/>
          </a:xfrm>
          <a:prstGeom prst="cloud">
            <a:avLst/>
          </a:prstGeom>
        </p:spPr>
      </p:pic>
      <p:grpSp>
        <p:nvGrpSpPr>
          <p:cNvPr id="11" name="Group 10">
            <a:extLst>
              <a:ext uri="{FF2B5EF4-FFF2-40B4-BE49-F238E27FC236}">
                <a16:creationId xmlns:a16="http://schemas.microsoft.com/office/drawing/2014/main" id="{35E274B9-7D91-A24E-B191-FB3196E281EB}"/>
              </a:ext>
            </a:extLst>
          </p:cNvPr>
          <p:cNvGrpSpPr/>
          <p:nvPr/>
        </p:nvGrpSpPr>
        <p:grpSpPr>
          <a:xfrm>
            <a:off x="5656329" y="2285488"/>
            <a:ext cx="863926" cy="260836"/>
            <a:chOff x="5645947" y="2754157"/>
            <a:chExt cx="1151903" cy="347782"/>
          </a:xfrm>
        </p:grpSpPr>
        <p:sp>
          <p:nvSpPr>
            <p:cNvPr id="12" name="TextBox 11">
              <a:extLst>
                <a:ext uri="{FF2B5EF4-FFF2-40B4-BE49-F238E27FC236}">
                  <a16:creationId xmlns:a16="http://schemas.microsoft.com/office/drawing/2014/main" id="{D789E2C5-D736-E547-9CA8-7AA35D44A693}"/>
                </a:ext>
              </a:extLst>
            </p:cNvPr>
            <p:cNvSpPr txBox="1"/>
            <p:nvPr/>
          </p:nvSpPr>
          <p:spPr>
            <a:xfrm>
              <a:off x="6032254" y="2763384"/>
              <a:ext cx="765596" cy="33855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2FFFF"/>
                  </a:solidFill>
                  <a:effectLst/>
                  <a:uLnTx/>
                  <a:uFillTx/>
                  <a:latin typeface="Calibri" panose="020F0502020204030204"/>
                  <a:ea typeface=""/>
                  <a:cs typeface="+mn-cs"/>
                </a:rPr>
                <a:t>Helium</a:t>
              </a:r>
            </a:p>
          </p:txBody>
        </p:sp>
        <p:pic>
          <p:nvPicPr>
            <p:cNvPr id="13" name="Picture 12">
              <a:extLst>
                <a:ext uri="{FF2B5EF4-FFF2-40B4-BE49-F238E27FC236}">
                  <a16:creationId xmlns:a16="http://schemas.microsoft.com/office/drawing/2014/main" id="{F087F3C5-386B-E34A-A119-F94F7B9384FB}"/>
                </a:ext>
              </a:extLst>
            </p:cNvPr>
            <p:cNvPicPr>
              <a:picLocks noChangeAspect="1"/>
            </p:cNvPicPr>
            <p:nvPr/>
          </p:nvPicPr>
          <p:blipFill>
            <a:blip r:embed="rId6"/>
            <a:stretch>
              <a:fillRect/>
            </a:stretch>
          </p:blipFill>
          <p:spPr>
            <a:xfrm>
              <a:off x="5645947" y="2754157"/>
              <a:ext cx="320587" cy="303715"/>
            </a:xfrm>
            <a:prstGeom prst="rect">
              <a:avLst/>
            </a:prstGeom>
          </p:spPr>
        </p:pic>
      </p:grpSp>
      <p:grpSp>
        <p:nvGrpSpPr>
          <p:cNvPr id="14" name="Group 13">
            <a:extLst>
              <a:ext uri="{FF2B5EF4-FFF2-40B4-BE49-F238E27FC236}">
                <a16:creationId xmlns:a16="http://schemas.microsoft.com/office/drawing/2014/main" id="{181933B8-BD3E-AD4C-92AC-1DBA6084C219}"/>
              </a:ext>
            </a:extLst>
          </p:cNvPr>
          <p:cNvGrpSpPr/>
          <p:nvPr/>
        </p:nvGrpSpPr>
        <p:grpSpPr>
          <a:xfrm>
            <a:off x="5595885" y="2617456"/>
            <a:ext cx="936277" cy="422825"/>
            <a:chOff x="5516529" y="3300295"/>
            <a:chExt cx="1248368" cy="563766"/>
          </a:xfrm>
        </p:grpSpPr>
        <p:pic>
          <p:nvPicPr>
            <p:cNvPr id="15" name="Picture 14">
              <a:extLst>
                <a:ext uri="{FF2B5EF4-FFF2-40B4-BE49-F238E27FC236}">
                  <a16:creationId xmlns:a16="http://schemas.microsoft.com/office/drawing/2014/main" id="{313A5966-E693-1747-A5D1-E29A16F7DCDF}"/>
                </a:ext>
              </a:extLst>
            </p:cNvPr>
            <p:cNvPicPr>
              <a:picLocks noChangeAspect="1"/>
            </p:cNvPicPr>
            <p:nvPr/>
          </p:nvPicPr>
          <p:blipFill>
            <a:blip r:embed="rId7"/>
            <a:stretch>
              <a:fillRect/>
            </a:stretch>
          </p:blipFill>
          <p:spPr>
            <a:xfrm>
              <a:off x="5516529" y="3300295"/>
              <a:ext cx="476363" cy="487982"/>
            </a:xfrm>
            <a:prstGeom prst="rect">
              <a:avLst/>
            </a:prstGeom>
          </p:spPr>
        </p:pic>
        <p:sp>
          <p:nvSpPr>
            <p:cNvPr id="16" name="TextBox 15">
              <a:extLst>
                <a:ext uri="{FF2B5EF4-FFF2-40B4-BE49-F238E27FC236}">
                  <a16:creationId xmlns:a16="http://schemas.microsoft.com/office/drawing/2014/main" id="{FBAD9756-EF55-704D-9C24-F571239B4F10}"/>
                </a:ext>
              </a:extLst>
            </p:cNvPr>
            <p:cNvSpPr txBox="1"/>
            <p:nvPr/>
          </p:nvSpPr>
          <p:spPr>
            <a:xfrm>
              <a:off x="5992891" y="3525507"/>
              <a:ext cx="772006"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2FFFF"/>
                  </a:solidFill>
                  <a:effectLst/>
                  <a:uLnTx/>
                  <a:uFillTx/>
                  <a:latin typeface="Calibri" panose="020F0502020204030204"/>
                  <a:ea typeface=""/>
                  <a:cs typeface="+mn-cs"/>
                </a:rPr>
                <a:t>Carbon</a:t>
              </a:r>
            </a:p>
          </p:txBody>
        </p:sp>
      </p:grpSp>
      <p:cxnSp>
        <p:nvCxnSpPr>
          <p:cNvPr id="18" name="Straight Arrow Connector 17">
            <a:extLst>
              <a:ext uri="{FF2B5EF4-FFF2-40B4-BE49-F238E27FC236}">
                <a16:creationId xmlns:a16="http://schemas.microsoft.com/office/drawing/2014/main" id="{1540CC01-4D96-7A47-9D35-C0024AF511C2}"/>
              </a:ext>
            </a:extLst>
          </p:cNvPr>
          <p:cNvCxnSpPr>
            <a:cxnSpLocks/>
          </p:cNvCxnSpPr>
          <p:nvPr/>
        </p:nvCxnSpPr>
        <p:spPr>
          <a:xfrm>
            <a:off x="5036029" y="4050365"/>
            <a:ext cx="1130622" cy="615491"/>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ABB2F3-CD77-B543-ABFF-757F302AAD1C}"/>
              </a:ext>
            </a:extLst>
          </p:cNvPr>
          <p:cNvCxnSpPr>
            <a:cxnSpLocks/>
          </p:cNvCxnSpPr>
          <p:nvPr/>
        </p:nvCxnSpPr>
        <p:spPr>
          <a:xfrm>
            <a:off x="5689235" y="3628583"/>
            <a:ext cx="1106170" cy="503070"/>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B0FC48-D7C5-9845-AB21-076404A3AE2B}"/>
              </a:ext>
            </a:extLst>
          </p:cNvPr>
          <p:cNvCxnSpPr>
            <a:cxnSpLocks/>
          </p:cNvCxnSpPr>
          <p:nvPr/>
        </p:nvCxnSpPr>
        <p:spPr>
          <a:xfrm>
            <a:off x="5921188" y="3125153"/>
            <a:ext cx="961244" cy="257156"/>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B78CAF6-7EC3-2A47-AF17-480144E3C1A0}"/>
              </a:ext>
            </a:extLst>
          </p:cNvPr>
          <p:cNvGrpSpPr/>
          <p:nvPr/>
        </p:nvGrpSpPr>
        <p:grpSpPr>
          <a:xfrm>
            <a:off x="5371855" y="3063457"/>
            <a:ext cx="1007201" cy="561148"/>
            <a:chOff x="4477500" y="3791539"/>
            <a:chExt cx="1342933" cy="748196"/>
          </a:xfrm>
        </p:grpSpPr>
        <p:pic>
          <p:nvPicPr>
            <p:cNvPr id="26" name="Picture 25">
              <a:extLst>
                <a:ext uri="{FF2B5EF4-FFF2-40B4-BE49-F238E27FC236}">
                  <a16:creationId xmlns:a16="http://schemas.microsoft.com/office/drawing/2014/main" id="{F3276E77-A795-B342-B330-6B32F78FA51D}"/>
                </a:ext>
              </a:extLst>
            </p:cNvPr>
            <p:cNvPicPr>
              <a:picLocks noChangeAspect="1"/>
            </p:cNvPicPr>
            <p:nvPr/>
          </p:nvPicPr>
          <p:blipFill>
            <a:blip r:embed="rId8"/>
            <a:stretch>
              <a:fillRect/>
            </a:stretch>
          </p:blipFill>
          <p:spPr>
            <a:xfrm>
              <a:off x="4477500" y="3791539"/>
              <a:ext cx="548407" cy="567582"/>
            </a:xfrm>
            <a:prstGeom prst="rect">
              <a:avLst/>
            </a:prstGeom>
          </p:spPr>
        </p:pic>
        <p:sp>
          <p:nvSpPr>
            <p:cNvPr id="27" name="TextBox 26">
              <a:extLst>
                <a:ext uri="{FF2B5EF4-FFF2-40B4-BE49-F238E27FC236}">
                  <a16:creationId xmlns:a16="http://schemas.microsoft.com/office/drawing/2014/main" id="{54F1FB9C-F6F4-924D-B108-80015031D3E7}"/>
                </a:ext>
              </a:extLst>
            </p:cNvPr>
            <p:cNvSpPr txBox="1"/>
            <p:nvPr/>
          </p:nvSpPr>
          <p:spPr>
            <a:xfrm>
              <a:off x="5027054" y="4201181"/>
              <a:ext cx="79337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2FFFF"/>
                  </a:solidFill>
                  <a:effectLst/>
                  <a:uLnTx/>
                  <a:uFillTx/>
                  <a:latin typeface="Calibri" panose="020F0502020204030204"/>
                  <a:ea typeface=""/>
                  <a:cs typeface="+mn-cs"/>
                </a:rPr>
                <a:t>Oxygen</a:t>
              </a:r>
            </a:p>
          </p:txBody>
        </p:sp>
      </p:grpSp>
      <p:grpSp>
        <p:nvGrpSpPr>
          <p:cNvPr id="29" name="Group 28">
            <a:extLst>
              <a:ext uri="{FF2B5EF4-FFF2-40B4-BE49-F238E27FC236}">
                <a16:creationId xmlns:a16="http://schemas.microsoft.com/office/drawing/2014/main" id="{76491B8F-2052-D14F-8EF8-8CFD13B4C67A}"/>
              </a:ext>
            </a:extLst>
          </p:cNvPr>
          <p:cNvGrpSpPr/>
          <p:nvPr/>
        </p:nvGrpSpPr>
        <p:grpSpPr>
          <a:xfrm>
            <a:off x="5017099" y="3514783"/>
            <a:ext cx="1037817" cy="624817"/>
            <a:chOff x="3510015" y="3901146"/>
            <a:chExt cx="1383756" cy="833091"/>
          </a:xfrm>
        </p:grpSpPr>
        <p:sp>
          <p:nvSpPr>
            <p:cNvPr id="30" name="TextBox 29">
              <a:extLst>
                <a:ext uri="{FF2B5EF4-FFF2-40B4-BE49-F238E27FC236}">
                  <a16:creationId xmlns:a16="http://schemas.microsoft.com/office/drawing/2014/main" id="{2D14E185-43BC-7241-8663-E260B307317A}"/>
                </a:ext>
              </a:extLst>
            </p:cNvPr>
            <p:cNvSpPr txBox="1"/>
            <p:nvPr/>
          </p:nvSpPr>
          <p:spPr>
            <a:xfrm>
              <a:off x="4177335" y="4395682"/>
              <a:ext cx="716436" cy="33855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2FFFF"/>
                  </a:solidFill>
                  <a:effectLst/>
                  <a:uLnTx/>
                  <a:uFillTx/>
                  <a:latin typeface="Calibri" panose="020F0502020204030204"/>
                  <a:ea typeface=""/>
                  <a:cs typeface="+mn-cs"/>
                </a:rPr>
                <a:t>Silicon</a:t>
              </a:r>
            </a:p>
          </p:txBody>
        </p:sp>
        <p:grpSp>
          <p:nvGrpSpPr>
            <p:cNvPr id="31" name="Group 30">
              <a:extLst>
                <a:ext uri="{FF2B5EF4-FFF2-40B4-BE49-F238E27FC236}">
                  <a16:creationId xmlns:a16="http://schemas.microsoft.com/office/drawing/2014/main" id="{16B94EC0-647B-7B47-96A7-34132ED6E9A9}"/>
                </a:ext>
              </a:extLst>
            </p:cNvPr>
            <p:cNvGrpSpPr/>
            <p:nvPr/>
          </p:nvGrpSpPr>
          <p:grpSpPr>
            <a:xfrm>
              <a:off x="3510015" y="3901146"/>
              <a:ext cx="685930" cy="671005"/>
              <a:chOff x="7517537" y="1905179"/>
              <a:chExt cx="685930" cy="671005"/>
            </a:xfrm>
          </p:grpSpPr>
          <p:pic>
            <p:nvPicPr>
              <p:cNvPr id="32" name="Picture 31">
                <a:extLst>
                  <a:ext uri="{FF2B5EF4-FFF2-40B4-BE49-F238E27FC236}">
                    <a16:creationId xmlns:a16="http://schemas.microsoft.com/office/drawing/2014/main" id="{9B31DD2E-31A8-5D48-B9B0-333E950EB8C6}"/>
                  </a:ext>
                </a:extLst>
              </p:cNvPr>
              <p:cNvPicPr>
                <a:picLocks noChangeAspect="1"/>
              </p:cNvPicPr>
              <p:nvPr/>
            </p:nvPicPr>
            <p:blipFill rotWithShape="1">
              <a:blip r:embed="rId7"/>
              <a:srcRect l="47680" t="1" r="18835" b="68145"/>
              <a:stretch/>
            </p:blipFill>
            <p:spPr>
              <a:xfrm rot="14064891">
                <a:off x="7976246" y="2362558"/>
                <a:ext cx="159515" cy="155440"/>
              </a:xfrm>
              <a:prstGeom prst="ellipse">
                <a:avLst/>
              </a:prstGeom>
            </p:spPr>
          </p:pic>
          <p:pic>
            <p:nvPicPr>
              <p:cNvPr id="33" name="Picture 32">
                <a:extLst>
                  <a:ext uri="{FF2B5EF4-FFF2-40B4-BE49-F238E27FC236}">
                    <a16:creationId xmlns:a16="http://schemas.microsoft.com/office/drawing/2014/main" id="{AA333E3D-38D9-9E42-9C28-0E2029F201FE}"/>
                  </a:ext>
                </a:extLst>
              </p:cNvPr>
              <p:cNvPicPr>
                <a:picLocks noChangeAspect="1"/>
              </p:cNvPicPr>
              <p:nvPr/>
            </p:nvPicPr>
            <p:blipFill rotWithShape="1">
              <a:blip r:embed="rId7"/>
              <a:srcRect l="47680" t="1" r="18835" b="68145"/>
              <a:stretch/>
            </p:blipFill>
            <p:spPr>
              <a:xfrm rot="14064891">
                <a:off x="7978888" y="2018082"/>
                <a:ext cx="159515" cy="155440"/>
              </a:xfrm>
              <a:prstGeom prst="ellipse">
                <a:avLst/>
              </a:prstGeom>
            </p:spPr>
          </p:pic>
          <p:pic>
            <p:nvPicPr>
              <p:cNvPr id="34" name="Picture 33">
                <a:extLst>
                  <a:ext uri="{FF2B5EF4-FFF2-40B4-BE49-F238E27FC236}">
                    <a16:creationId xmlns:a16="http://schemas.microsoft.com/office/drawing/2014/main" id="{4D5C4FD7-4F72-C842-A561-B8B2D1D71B02}"/>
                  </a:ext>
                </a:extLst>
              </p:cNvPr>
              <p:cNvPicPr>
                <a:picLocks noChangeAspect="1"/>
              </p:cNvPicPr>
              <p:nvPr/>
            </p:nvPicPr>
            <p:blipFill rotWithShape="1">
              <a:blip r:embed="rId7"/>
              <a:srcRect l="47680" t="1" r="18835" b="68145"/>
              <a:stretch/>
            </p:blipFill>
            <p:spPr>
              <a:xfrm rot="14064891">
                <a:off x="7756063" y="2418347"/>
                <a:ext cx="159515" cy="155440"/>
              </a:xfrm>
              <a:prstGeom prst="ellipse">
                <a:avLst/>
              </a:prstGeom>
            </p:spPr>
          </p:pic>
          <p:pic>
            <p:nvPicPr>
              <p:cNvPr id="35" name="Picture 34">
                <a:extLst>
                  <a:ext uri="{FF2B5EF4-FFF2-40B4-BE49-F238E27FC236}">
                    <a16:creationId xmlns:a16="http://schemas.microsoft.com/office/drawing/2014/main" id="{D4F5C1C2-DAF2-114B-A31F-85729F8A0F05}"/>
                  </a:ext>
                </a:extLst>
              </p:cNvPr>
              <p:cNvPicPr>
                <a:picLocks noChangeAspect="1"/>
              </p:cNvPicPr>
              <p:nvPr/>
            </p:nvPicPr>
            <p:blipFill rotWithShape="1">
              <a:blip r:embed="rId7"/>
              <a:srcRect l="47680" t="1" r="18835" b="68145"/>
              <a:stretch/>
            </p:blipFill>
            <p:spPr>
              <a:xfrm rot="14064891">
                <a:off x="7824197" y="2170019"/>
                <a:ext cx="159515" cy="155440"/>
              </a:xfrm>
              <a:prstGeom prst="ellipse">
                <a:avLst/>
              </a:prstGeom>
            </p:spPr>
          </p:pic>
          <p:pic>
            <p:nvPicPr>
              <p:cNvPr id="36" name="Picture 35">
                <a:extLst>
                  <a:ext uri="{FF2B5EF4-FFF2-40B4-BE49-F238E27FC236}">
                    <a16:creationId xmlns:a16="http://schemas.microsoft.com/office/drawing/2014/main" id="{7F738176-A17C-1F4D-B8E4-5D2A222D8A2F}"/>
                  </a:ext>
                </a:extLst>
              </p:cNvPr>
              <p:cNvPicPr>
                <a:picLocks noChangeAspect="1"/>
              </p:cNvPicPr>
              <p:nvPr/>
            </p:nvPicPr>
            <p:blipFill rotWithShape="1">
              <a:blip r:embed="rId6"/>
              <a:srcRect l="49493" t="29683" r="-3" b="12821"/>
              <a:stretch/>
            </p:blipFill>
            <p:spPr>
              <a:xfrm>
                <a:off x="7890557" y="1990899"/>
                <a:ext cx="161927" cy="174625"/>
              </a:xfrm>
              <a:prstGeom prst="ellipse">
                <a:avLst/>
              </a:prstGeom>
            </p:spPr>
          </p:pic>
          <p:pic>
            <p:nvPicPr>
              <p:cNvPr id="37" name="Picture 36">
                <a:extLst>
                  <a:ext uri="{FF2B5EF4-FFF2-40B4-BE49-F238E27FC236}">
                    <a16:creationId xmlns:a16="http://schemas.microsoft.com/office/drawing/2014/main" id="{D233FF7F-78BC-1740-A32C-153FA3F5B31F}"/>
                  </a:ext>
                </a:extLst>
              </p:cNvPr>
              <p:cNvPicPr>
                <a:picLocks noChangeAspect="1"/>
              </p:cNvPicPr>
              <p:nvPr/>
            </p:nvPicPr>
            <p:blipFill rotWithShape="1">
              <a:blip r:embed="rId7"/>
              <a:srcRect l="47680" t="1" r="18835" b="68145"/>
              <a:stretch/>
            </p:blipFill>
            <p:spPr>
              <a:xfrm rot="14064891">
                <a:off x="7809468" y="2035232"/>
                <a:ext cx="159515" cy="155440"/>
              </a:xfrm>
              <a:prstGeom prst="ellipse">
                <a:avLst/>
              </a:prstGeom>
            </p:spPr>
          </p:pic>
          <p:pic>
            <p:nvPicPr>
              <p:cNvPr id="38" name="Picture 37">
                <a:extLst>
                  <a:ext uri="{FF2B5EF4-FFF2-40B4-BE49-F238E27FC236}">
                    <a16:creationId xmlns:a16="http://schemas.microsoft.com/office/drawing/2014/main" id="{58C42781-3E0C-5A42-92CA-65E68483D747}"/>
                  </a:ext>
                </a:extLst>
              </p:cNvPr>
              <p:cNvPicPr>
                <a:picLocks noChangeAspect="1"/>
              </p:cNvPicPr>
              <p:nvPr/>
            </p:nvPicPr>
            <p:blipFill rotWithShape="1">
              <a:blip r:embed="rId7"/>
              <a:srcRect l="47680" t="1" r="18835" b="68145"/>
              <a:stretch/>
            </p:blipFill>
            <p:spPr>
              <a:xfrm rot="14064891">
                <a:off x="8024014" y="2158535"/>
                <a:ext cx="159515" cy="155440"/>
              </a:xfrm>
              <a:prstGeom prst="ellipse">
                <a:avLst/>
              </a:prstGeom>
            </p:spPr>
          </p:pic>
          <p:pic>
            <p:nvPicPr>
              <p:cNvPr id="39" name="Picture 38">
                <a:extLst>
                  <a:ext uri="{FF2B5EF4-FFF2-40B4-BE49-F238E27FC236}">
                    <a16:creationId xmlns:a16="http://schemas.microsoft.com/office/drawing/2014/main" id="{2DD43F4E-B5F3-1C45-9ED4-D047BA68A36F}"/>
                  </a:ext>
                </a:extLst>
              </p:cNvPr>
              <p:cNvPicPr>
                <a:picLocks noChangeAspect="1"/>
              </p:cNvPicPr>
              <p:nvPr/>
            </p:nvPicPr>
            <p:blipFill rotWithShape="1">
              <a:blip r:embed="rId6"/>
              <a:srcRect l="49493" t="29683" r="-3" b="12821"/>
              <a:stretch/>
            </p:blipFill>
            <p:spPr>
              <a:xfrm>
                <a:off x="7779477" y="1919494"/>
                <a:ext cx="161927" cy="174625"/>
              </a:xfrm>
              <a:prstGeom prst="ellipse">
                <a:avLst/>
              </a:prstGeom>
            </p:spPr>
          </p:pic>
          <p:pic>
            <p:nvPicPr>
              <p:cNvPr id="40" name="Picture 39">
                <a:extLst>
                  <a:ext uri="{FF2B5EF4-FFF2-40B4-BE49-F238E27FC236}">
                    <a16:creationId xmlns:a16="http://schemas.microsoft.com/office/drawing/2014/main" id="{F0C2B964-5026-CD46-8A5B-D7CF09F2D391}"/>
                  </a:ext>
                </a:extLst>
              </p:cNvPr>
              <p:cNvPicPr>
                <a:picLocks noChangeAspect="1"/>
              </p:cNvPicPr>
              <p:nvPr/>
            </p:nvPicPr>
            <p:blipFill rotWithShape="1">
              <a:blip r:embed="rId6"/>
              <a:srcRect l="49493" t="29683" r="-3" b="12821"/>
              <a:stretch/>
            </p:blipFill>
            <p:spPr>
              <a:xfrm>
                <a:off x="7748265" y="2098205"/>
                <a:ext cx="161927" cy="174625"/>
              </a:xfrm>
              <a:prstGeom prst="ellipse">
                <a:avLst/>
              </a:prstGeom>
            </p:spPr>
          </p:pic>
          <p:pic>
            <p:nvPicPr>
              <p:cNvPr id="41" name="Picture 40">
                <a:extLst>
                  <a:ext uri="{FF2B5EF4-FFF2-40B4-BE49-F238E27FC236}">
                    <a16:creationId xmlns:a16="http://schemas.microsoft.com/office/drawing/2014/main" id="{94A4E8F6-6D5D-BC41-893B-8F63F12EE659}"/>
                  </a:ext>
                </a:extLst>
              </p:cNvPr>
              <p:cNvPicPr>
                <a:picLocks noChangeAspect="1"/>
              </p:cNvPicPr>
              <p:nvPr/>
            </p:nvPicPr>
            <p:blipFill rotWithShape="1">
              <a:blip r:embed="rId6"/>
              <a:srcRect l="49493" t="29683" r="-3" b="12821"/>
              <a:stretch/>
            </p:blipFill>
            <p:spPr>
              <a:xfrm>
                <a:off x="7949222" y="2109235"/>
                <a:ext cx="161927" cy="174625"/>
              </a:xfrm>
              <a:prstGeom prst="ellipse">
                <a:avLst/>
              </a:prstGeom>
            </p:spPr>
          </p:pic>
          <p:pic>
            <p:nvPicPr>
              <p:cNvPr id="42" name="Picture 41">
                <a:extLst>
                  <a:ext uri="{FF2B5EF4-FFF2-40B4-BE49-F238E27FC236}">
                    <a16:creationId xmlns:a16="http://schemas.microsoft.com/office/drawing/2014/main" id="{D06C9871-6466-A042-89FA-11E3B3E4BDC9}"/>
                  </a:ext>
                </a:extLst>
              </p:cNvPr>
              <p:cNvPicPr>
                <a:picLocks noChangeAspect="1"/>
              </p:cNvPicPr>
              <p:nvPr/>
            </p:nvPicPr>
            <p:blipFill rotWithShape="1">
              <a:blip r:embed="rId6"/>
              <a:srcRect l="49493" t="29683" r="-3" b="12821"/>
              <a:stretch/>
            </p:blipFill>
            <p:spPr>
              <a:xfrm>
                <a:off x="8041540" y="2229781"/>
                <a:ext cx="161927" cy="174625"/>
              </a:xfrm>
              <a:prstGeom prst="ellipse">
                <a:avLst/>
              </a:prstGeom>
            </p:spPr>
          </p:pic>
          <p:pic>
            <p:nvPicPr>
              <p:cNvPr id="43" name="Picture 42">
                <a:extLst>
                  <a:ext uri="{FF2B5EF4-FFF2-40B4-BE49-F238E27FC236}">
                    <a16:creationId xmlns:a16="http://schemas.microsoft.com/office/drawing/2014/main" id="{BA44F1DD-BA8F-E744-88CF-700005842B25}"/>
                  </a:ext>
                </a:extLst>
              </p:cNvPr>
              <p:cNvPicPr>
                <a:picLocks noChangeAspect="1"/>
              </p:cNvPicPr>
              <p:nvPr/>
            </p:nvPicPr>
            <p:blipFill rotWithShape="1">
              <a:blip r:embed="rId6"/>
              <a:srcRect l="49493" t="29683" r="-3" b="12821"/>
              <a:stretch/>
            </p:blipFill>
            <p:spPr>
              <a:xfrm>
                <a:off x="7932609" y="2247379"/>
                <a:ext cx="161927" cy="174625"/>
              </a:xfrm>
              <a:prstGeom prst="ellipse">
                <a:avLst/>
              </a:prstGeom>
            </p:spPr>
          </p:pic>
          <p:pic>
            <p:nvPicPr>
              <p:cNvPr id="44" name="Picture 43">
                <a:extLst>
                  <a:ext uri="{FF2B5EF4-FFF2-40B4-BE49-F238E27FC236}">
                    <a16:creationId xmlns:a16="http://schemas.microsoft.com/office/drawing/2014/main" id="{27BEC642-7881-2C4C-B9F1-E8A7EE54842D}"/>
                  </a:ext>
                </a:extLst>
              </p:cNvPr>
              <p:cNvPicPr>
                <a:picLocks noChangeAspect="1"/>
              </p:cNvPicPr>
              <p:nvPr/>
            </p:nvPicPr>
            <p:blipFill rotWithShape="1">
              <a:blip r:embed="rId6"/>
              <a:srcRect l="49493" t="29683" r="-3" b="12821"/>
              <a:stretch/>
            </p:blipFill>
            <p:spPr>
              <a:xfrm>
                <a:off x="7877990" y="2401559"/>
                <a:ext cx="161927" cy="174625"/>
              </a:xfrm>
              <a:prstGeom prst="ellipse">
                <a:avLst/>
              </a:prstGeom>
            </p:spPr>
          </p:pic>
          <p:pic>
            <p:nvPicPr>
              <p:cNvPr id="45" name="Picture 44">
                <a:extLst>
                  <a:ext uri="{FF2B5EF4-FFF2-40B4-BE49-F238E27FC236}">
                    <a16:creationId xmlns:a16="http://schemas.microsoft.com/office/drawing/2014/main" id="{5CB99C2F-56C2-EC4A-913A-112803B98EEE}"/>
                  </a:ext>
                </a:extLst>
              </p:cNvPr>
              <p:cNvPicPr>
                <a:picLocks noChangeAspect="1"/>
              </p:cNvPicPr>
              <p:nvPr/>
            </p:nvPicPr>
            <p:blipFill rotWithShape="1">
              <a:blip r:embed="rId6"/>
              <a:srcRect l="49493" t="29683" r="-3" b="12821"/>
              <a:stretch/>
            </p:blipFill>
            <p:spPr>
              <a:xfrm>
                <a:off x="7544864" y="2116493"/>
                <a:ext cx="161927" cy="174625"/>
              </a:xfrm>
              <a:prstGeom prst="ellipse">
                <a:avLst/>
              </a:prstGeom>
            </p:spPr>
          </p:pic>
          <p:pic>
            <p:nvPicPr>
              <p:cNvPr id="46" name="Picture 45">
                <a:extLst>
                  <a:ext uri="{FF2B5EF4-FFF2-40B4-BE49-F238E27FC236}">
                    <a16:creationId xmlns:a16="http://schemas.microsoft.com/office/drawing/2014/main" id="{09AAE56C-0FCF-794E-B380-2DACE331FE72}"/>
                  </a:ext>
                </a:extLst>
              </p:cNvPr>
              <p:cNvPicPr>
                <a:picLocks noChangeAspect="1"/>
              </p:cNvPicPr>
              <p:nvPr/>
            </p:nvPicPr>
            <p:blipFill rotWithShape="1">
              <a:blip r:embed="rId6"/>
              <a:srcRect l="49493" t="29683" r="-3" b="12821"/>
              <a:stretch/>
            </p:blipFill>
            <p:spPr>
              <a:xfrm>
                <a:off x="7728583" y="2203507"/>
                <a:ext cx="161927" cy="174625"/>
              </a:xfrm>
              <a:prstGeom prst="ellipse">
                <a:avLst/>
              </a:prstGeom>
            </p:spPr>
          </p:pic>
          <p:pic>
            <p:nvPicPr>
              <p:cNvPr id="47" name="Picture 46">
                <a:extLst>
                  <a:ext uri="{FF2B5EF4-FFF2-40B4-BE49-F238E27FC236}">
                    <a16:creationId xmlns:a16="http://schemas.microsoft.com/office/drawing/2014/main" id="{2A54CD78-45B2-F94C-A268-8B0D9640386E}"/>
                  </a:ext>
                </a:extLst>
              </p:cNvPr>
              <p:cNvPicPr>
                <a:picLocks noChangeAspect="1"/>
              </p:cNvPicPr>
              <p:nvPr/>
            </p:nvPicPr>
            <p:blipFill rotWithShape="1">
              <a:blip r:embed="rId6"/>
              <a:srcRect l="49493" t="29683" r="-3" b="12821"/>
              <a:stretch/>
            </p:blipFill>
            <p:spPr>
              <a:xfrm>
                <a:off x="7614329" y="2217744"/>
                <a:ext cx="161927" cy="174625"/>
              </a:xfrm>
              <a:prstGeom prst="ellipse">
                <a:avLst/>
              </a:prstGeom>
            </p:spPr>
          </p:pic>
          <p:pic>
            <p:nvPicPr>
              <p:cNvPr id="48" name="Picture 47">
                <a:extLst>
                  <a:ext uri="{FF2B5EF4-FFF2-40B4-BE49-F238E27FC236}">
                    <a16:creationId xmlns:a16="http://schemas.microsoft.com/office/drawing/2014/main" id="{E9400717-721D-0543-AE7C-936850582A18}"/>
                  </a:ext>
                </a:extLst>
              </p:cNvPr>
              <p:cNvPicPr>
                <a:picLocks noChangeAspect="1"/>
              </p:cNvPicPr>
              <p:nvPr/>
            </p:nvPicPr>
            <p:blipFill rotWithShape="1">
              <a:blip r:embed="rId6"/>
              <a:srcRect l="49493" t="29683" r="-3" b="12821"/>
              <a:stretch/>
            </p:blipFill>
            <p:spPr>
              <a:xfrm>
                <a:off x="7816115" y="2279185"/>
                <a:ext cx="161927" cy="174625"/>
              </a:xfrm>
              <a:prstGeom prst="ellipse">
                <a:avLst/>
              </a:prstGeom>
            </p:spPr>
          </p:pic>
          <p:pic>
            <p:nvPicPr>
              <p:cNvPr id="49" name="Picture 48">
                <a:extLst>
                  <a:ext uri="{FF2B5EF4-FFF2-40B4-BE49-F238E27FC236}">
                    <a16:creationId xmlns:a16="http://schemas.microsoft.com/office/drawing/2014/main" id="{B56E45DE-0CA0-7B4E-BAB3-FD1C735EBE38}"/>
                  </a:ext>
                </a:extLst>
              </p:cNvPr>
              <p:cNvPicPr>
                <a:picLocks noChangeAspect="1"/>
              </p:cNvPicPr>
              <p:nvPr/>
            </p:nvPicPr>
            <p:blipFill rotWithShape="1">
              <a:blip r:embed="rId6"/>
              <a:srcRect l="49493" t="29683" r="-3" b="12821"/>
              <a:stretch/>
            </p:blipFill>
            <p:spPr>
              <a:xfrm>
                <a:off x="7671014" y="2364184"/>
                <a:ext cx="161927" cy="174625"/>
              </a:xfrm>
              <a:prstGeom prst="ellipse">
                <a:avLst/>
              </a:prstGeom>
            </p:spPr>
          </p:pic>
          <p:pic>
            <p:nvPicPr>
              <p:cNvPr id="50" name="Picture 49">
                <a:extLst>
                  <a:ext uri="{FF2B5EF4-FFF2-40B4-BE49-F238E27FC236}">
                    <a16:creationId xmlns:a16="http://schemas.microsoft.com/office/drawing/2014/main" id="{C7999D7F-AA4D-8B41-B27D-29FC685DF9EC}"/>
                  </a:ext>
                </a:extLst>
              </p:cNvPr>
              <p:cNvPicPr>
                <a:picLocks noChangeAspect="1"/>
              </p:cNvPicPr>
              <p:nvPr/>
            </p:nvPicPr>
            <p:blipFill rotWithShape="1">
              <a:blip r:embed="rId7"/>
              <a:srcRect l="47680" t="1" r="18835" b="68145"/>
              <a:stretch/>
            </p:blipFill>
            <p:spPr>
              <a:xfrm rot="14064891">
                <a:off x="7583015" y="2392230"/>
                <a:ext cx="159515" cy="155440"/>
              </a:xfrm>
              <a:prstGeom prst="ellipse">
                <a:avLst/>
              </a:prstGeom>
            </p:spPr>
          </p:pic>
          <p:pic>
            <p:nvPicPr>
              <p:cNvPr id="51" name="Picture 50">
                <a:extLst>
                  <a:ext uri="{FF2B5EF4-FFF2-40B4-BE49-F238E27FC236}">
                    <a16:creationId xmlns:a16="http://schemas.microsoft.com/office/drawing/2014/main" id="{631D193F-3347-534C-ACBE-47BE4FDA22CF}"/>
                  </a:ext>
                </a:extLst>
              </p:cNvPr>
              <p:cNvPicPr>
                <a:picLocks noChangeAspect="1"/>
              </p:cNvPicPr>
              <p:nvPr/>
            </p:nvPicPr>
            <p:blipFill rotWithShape="1">
              <a:blip r:embed="rId7"/>
              <a:srcRect l="47680" t="1" r="18835" b="68145"/>
              <a:stretch/>
            </p:blipFill>
            <p:spPr>
              <a:xfrm rot="14064891">
                <a:off x="7515499" y="2205605"/>
                <a:ext cx="159515" cy="155440"/>
              </a:xfrm>
              <a:prstGeom prst="ellipse">
                <a:avLst/>
              </a:prstGeom>
            </p:spPr>
          </p:pic>
          <p:pic>
            <p:nvPicPr>
              <p:cNvPr id="52" name="Picture 51">
                <a:extLst>
                  <a:ext uri="{FF2B5EF4-FFF2-40B4-BE49-F238E27FC236}">
                    <a16:creationId xmlns:a16="http://schemas.microsoft.com/office/drawing/2014/main" id="{9339FE4F-EBB0-314E-8DA0-DB92482B6F83}"/>
                  </a:ext>
                </a:extLst>
              </p:cNvPr>
              <p:cNvPicPr>
                <a:picLocks noChangeAspect="1"/>
              </p:cNvPicPr>
              <p:nvPr/>
            </p:nvPicPr>
            <p:blipFill rotWithShape="1">
              <a:blip r:embed="rId7"/>
              <a:srcRect l="47680" t="1" r="18835" b="68145"/>
              <a:stretch/>
            </p:blipFill>
            <p:spPr>
              <a:xfrm rot="14064891">
                <a:off x="7894476" y="2318827"/>
                <a:ext cx="159515" cy="155440"/>
              </a:xfrm>
              <a:prstGeom prst="ellipse">
                <a:avLst/>
              </a:prstGeom>
            </p:spPr>
          </p:pic>
          <p:pic>
            <p:nvPicPr>
              <p:cNvPr id="53" name="Picture 52">
                <a:extLst>
                  <a:ext uri="{FF2B5EF4-FFF2-40B4-BE49-F238E27FC236}">
                    <a16:creationId xmlns:a16="http://schemas.microsoft.com/office/drawing/2014/main" id="{A395C685-3594-2344-9CD5-2538A261B795}"/>
                  </a:ext>
                </a:extLst>
              </p:cNvPr>
              <p:cNvPicPr>
                <a:picLocks noChangeAspect="1"/>
              </p:cNvPicPr>
              <p:nvPr/>
            </p:nvPicPr>
            <p:blipFill rotWithShape="1">
              <a:blip r:embed="rId7"/>
              <a:srcRect l="47680" t="1" r="18835" b="68145"/>
              <a:stretch/>
            </p:blipFill>
            <p:spPr>
              <a:xfrm rot="14064891">
                <a:off x="7879195" y="1907217"/>
                <a:ext cx="159515" cy="155440"/>
              </a:xfrm>
              <a:prstGeom prst="ellipse">
                <a:avLst/>
              </a:prstGeom>
            </p:spPr>
          </p:pic>
          <p:pic>
            <p:nvPicPr>
              <p:cNvPr id="54" name="Picture 53">
                <a:extLst>
                  <a:ext uri="{FF2B5EF4-FFF2-40B4-BE49-F238E27FC236}">
                    <a16:creationId xmlns:a16="http://schemas.microsoft.com/office/drawing/2014/main" id="{CC250AA7-C562-024B-92D8-00765A48E6E6}"/>
                  </a:ext>
                </a:extLst>
              </p:cNvPr>
              <p:cNvPicPr>
                <a:picLocks noChangeAspect="1"/>
              </p:cNvPicPr>
              <p:nvPr/>
            </p:nvPicPr>
            <p:blipFill rotWithShape="1">
              <a:blip r:embed="rId7"/>
              <a:srcRect l="47680" t="1" r="18835" b="68145"/>
              <a:stretch/>
            </p:blipFill>
            <p:spPr>
              <a:xfrm rot="14064891">
                <a:off x="7691608" y="2275096"/>
                <a:ext cx="159515" cy="155440"/>
              </a:xfrm>
              <a:prstGeom prst="ellipse">
                <a:avLst/>
              </a:prstGeom>
            </p:spPr>
          </p:pic>
          <p:pic>
            <p:nvPicPr>
              <p:cNvPr id="55" name="Picture 54">
                <a:extLst>
                  <a:ext uri="{FF2B5EF4-FFF2-40B4-BE49-F238E27FC236}">
                    <a16:creationId xmlns:a16="http://schemas.microsoft.com/office/drawing/2014/main" id="{D6E513AB-74B4-ED4F-AD24-535C00BB793B}"/>
                  </a:ext>
                </a:extLst>
              </p:cNvPr>
              <p:cNvPicPr>
                <a:picLocks noChangeAspect="1"/>
              </p:cNvPicPr>
              <p:nvPr/>
            </p:nvPicPr>
            <p:blipFill rotWithShape="1">
              <a:blip r:embed="rId7"/>
              <a:srcRect l="47680" t="1" r="18835" b="68145"/>
              <a:stretch/>
            </p:blipFill>
            <p:spPr>
              <a:xfrm rot="14064891">
                <a:off x="7563814" y="2023269"/>
                <a:ext cx="159515" cy="155440"/>
              </a:xfrm>
              <a:prstGeom prst="ellipse">
                <a:avLst/>
              </a:prstGeom>
            </p:spPr>
          </p:pic>
          <p:pic>
            <p:nvPicPr>
              <p:cNvPr id="56" name="Picture 55">
                <a:extLst>
                  <a:ext uri="{FF2B5EF4-FFF2-40B4-BE49-F238E27FC236}">
                    <a16:creationId xmlns:a16="http://schemas.microsoft.com/office/drawing/2014/main" id="{6F05870E-E809-9541-92CA-8A38B120AAF9}"/>
                  </a:ext>
                </a:extLst>
              </p:cNvPr>
              <p:cNvPicPr>
                <a:picLocks noChangeAspect="1"/>
              </p:cNvPicPr>
              <p:nvPr/>
            </p:nvPicPr>
            <p:blipFill rotWithShape="1">
              <a:blip r:embed="rId7"/>
              <a:srcRect l="47680" t="1" r="18835" b="68145"/>
              <a:stretch/>
            </p:blipFill>
            <p:spPr>
              <a:xfrm rot="14064891">
                <a:off x="7686454" y="1925992"/>
                <a:ext cx="159515" cy="155440"/>
              </a:xfrm>
              <a:prstGeom prst="ellipse">
                <a:avLst/>
              </a:prstGeom>
            </p:spPr>
          </p:pic>
          <p:pic>
            <p:nvPicPr>
              <p:cNvPr id="57" name="Picture 56">
                <a:extLst>
                  <a:ext uri="{FF2B5EF4-FFF2-40B4-BE49-F238E27FC236}">
                    <a16:creationId xmlns:a16="http://schemas.microsoft.com/office/drawing/2014/main" id="{2ADE03F9-71E0-5B4C-9311-E051195207B8}"/>
                  </a:ext>
                </a:extLst>
              </p:cNvPr>
              <p:cNvPicPr>
                <a:picLocks noChangeAspect="1"/>
              </p:cNvPicPr>
              <p:nvPr/>
            </p:nvPicPr>
            <p:blipFill rotWithShape="1">
              <a:blip r:embed="rId7"/>
              <a:srcRect l="47680" t="1" r="18835" b="68145"/>
              <a:stretch/>
            </p:blipFill>
            <p:spPr>
              <a:xfrm rot="14064891">
                <a:off x="7678435" y="2114973"/>
                <a:ext cx="159515" cy="155440"/>
              </a:xfrm>
              <a:prstGeom prst="ellipse">
                <a:avLst/>
              </a:prstGeom>
            </p:spPr>
          </p:pic>
          <p:pic>
            <p:nvPicPr>
              <p:cNvPr id="58" name="Picture 57">
                <a:extLst>
                  <a:ext uri="{FF2B5EF4-FFF2-40B4-BE49-F238E27FC236}">
                    <a16:creationId xmlns:a16="http://schemas.microsoft.com/office/drawing/2014/main" id="{DF1EEA87-EC2C-C843-B2C9-DE887E3E5D60}"/>
                  </a:ext>
                </a:extLst>
              </p:cNvPr>
              <p:cNvPicPr>
                <a:picLocks noChangeAspect="1"/>
              </p:cNvPicPr>
              <p:nvPr/>
            </p:nvPicPr>
            <p:blipFill rotWithShape="1">
              <a:blip r:embed="rId6"/>
              <a:srcRect l="49493" t="29683" r="-3" b="12821"/>
              <a:stretch/>
            </p:blipFill>
            <p:spPr>
              <a:xfrm>
                <a:off x="7662701" y="1984374"/>
                <a:ext cx="161927" cy="174625"/>
              </a:xfrm>
              <a:prstGeom prst="ellipse">
                <a:avLst/>
              </a:prstGeom>
            </p:spPr>
          </p:pic>
          <p:pic>
            <p:nvPicPr>
              <p:cNvPr id="59" name="Picture 58">
                <a:extLst>
                  <a:ext uri="{FF2B5EF4-FFF2-40B4-BE49-F238E27FC236}">
                    <a16:creationId xmlns:a16="http://schemas.microsoft.com/office/drawing/2014/main" id="{7E54697B-9D8E-3C4C-8C1C-3B2BEC78172D}"/>
                  </a:ext>
                </a:extLst>
              </p:cNvPr>
              <p:cNvPicPr>
                <a:picLocks noChangeAspect="1"/>
              </p:cNvPicPr>
              <p:nvPr/>
            </p:nvPicPr>
            <p:blipFill rotWithShape="1">
              <a:blip r:embed="rId6"/>
              <a:srcRect l="49493" t="29683" r="-3" b="12821"/>
              <a:stretch/>
            </p:blipFill>
            <p:spPr>
              <a:xfrm>
                <a:off x="7557075" y="2305056"/>
                <a:ext cx="161927" cy="174625"/>
              </a:xfrm>
              <a:prstGeom prst="ellipse">
                <a:avLst/>
              </a:prstGeom>
            </p:spPr>
          </p:pic>
        </p:grpSp>
      </p:grpSp>
      <p:cxnSp>
        <p:nvCxnSpPr>
          <p:cNvPr id="60" name="Straight Arrow Connector 59">
            <a:extLst>
              <a:ext uri="{FF2B5EF4-FFF2-40B4-BE49-F238E27FC236}">
                <a16:creationId xmlns:a16="http://schemas.microsoft.com/office/drawing/2014/main" id="{BDA29D50-4A15-5E4B-8C32-5F150F4331B2}"/>
              </a:ext>
            </a:extLst>
          </p:cNvPr>
          <p:cNvCxnSpPr>
            <a:cxnSpLocks/>
          </p:cNvCxnSpPr>
          <p:nvPr/>
        </p:nvCxnSpPr>
        <p:spPr>
          <a:xfrm flipV="1">
            <a:off x="6017383" y="2645290"/>
            <a:ext cx="1005746" cy="44034"/>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A6ED42F9-8520-3349-8ED6-E0D80333F91B}"/>
              </a:ext>
            </a:extLst>
          </p:cNvPr>
          <p:cNvCxnSpPr>
            <a:cxnSpLocks/>
          </p:cNvCxnSpPr>
          <p:nvPr/>
        </p:nvCxnSpPr>
        <p:spPr>
          <a:xfrm flipV="1">
            <a:off x="5953154" y="2086978"/>
            <a:ext cx="941495" cy="163964"/>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00BB6A34-7DDB-CE42-BBA8-2373F0BD683A}"/>
              </a:ext>
            </a:extLst>
          </p:cNvPr>
          <p:cNvGrpSpPr/>
          <p:nvPr/>
        </p:nvGrpSpPr>
        <p:grpSpPr>
          <a:xfrm>
            <a:off x="5721477" y="1812092"/>
            <a:ext cx="683022" cy="253916"/>
            <a:chOff x="3862852" y="710748"/>
            <a:chExt cx="910696" cy="338556"/>
          </a:xfrm>
        </p:grpSpPr>
        <p:sp>
          <p:nvSpPr>
            <p:cNvPr id="135" name="TextBox 134">
              <a:extLst>
                <a:ext uri="{FF2B5EF4-FFF2-40B4-BE49-F238E27FC236}">
                  <a16:creationId xmlns:a16="http://schemas.microsoft.com/office/drawing/2014/main" id="{FA764CE9-D55F-BD49-9D7F-3DD004F4FE0A}"/>
                </a:ext>
              </a:extLst>
            </p:cNvPr>
            <p:cNvSpPr txBox="1"/>
            <p:nvPr/>
          </p:nvSpPr>
          <p:spPr>
            <a:xfrm>
              <a:off x="4031464" y="710748"/>
              <a:ext cx="742084" cy="33855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2FFFF"/>
                  </a:solidFill>
                  <a:effectLst/>
                  <a:uLnTx/>
                  <a:uFillTx/>
                  <a:latin typeface="Calibri" panose="020F0502020204030204"/>
                  <a:ea typeface=""/>
                  <a:cs typeface="+mn-cs"/>
                </a:rPr>
                <a:t>Proton</a:t>
              </a:r>
            </a:p>
          </p:txBody>
        </p:sp>
        <p:pic>
          <p:nvPicPr>
            <p:cNvPr id="136" name="Picture 135">
              <a:extLst>
                <a:ext uri="{FF2B5EF4-FFF2-40B4-BE49-F238E27FC236}">
                  <a16:creationId xmlns:a16="http://schemas.microsoft.com/office/drawing/2014/main" id="{2C383514-3872-BB45-975D-C27E97C30C7E}"/>
                </a:ext>
              </a:extLst>
            </p:cNvPr>
            <p:cNvPicPr>
              <a:picLocks noChangeAspect="1"/>
            </p:cNvPicPr>
            <p:nvPr/>
          </p:nvPicPr>
          <p:blipFill rotWithShape="1">
            <a:blip r:embed="rId7"/>
            <a:srcRect l="47680" t="1" r="18835" b="68145"/>
            <a:stretch/>
          </p:blipFill>
          <p:spPr>
            <a:xfrm rot="14064891">
              <a:off x="3860814" y="860667"/>
              <a:ext cx="159515" cy="155440"/>
            </a:xfrm>
            <a:prstGeom prst="ellipse">
              <a:avLst/>
            </a:prstGeom>
          </p:spPr>
        </p:pic>
      </p:grpSp>
      <p:sp>
        <p:nvSpPr>
          <p:cNvPr id="137" name="TextBox 136">
            <a:extLst>
              <a:ext uri="{FF2B5EF4-FFF2-40B4-BE49-F238E27FC236}">
                <a16:creationId xmlns:a16="http://schemas.microsoft.com/office/drawing/2014/main" id="{0F3E6EE9-0C1C-EF4B-86B1-68E0B108E5D7}"/>
              </a:ext>
            </a:extLst>
          </p:cNvPr>
          <p:cNvSpPr txBox="1"/>
          <p:nvPr/>
        </p:nvSpPr>
        <p:spPr>
          <a:xfrm>
            <a:off x="1625017" y="678360"/>
            <a:ext cx="8890583" cy="76944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panose="020F0502020204030204"/>
                <a:ea typeface=""/>
                <a:cs typeface="+mn-cs"/>
              </a:rPr>
              <a:t>Secondary Li, Be, B, and </a:t>
            </a:r>
            <a:r>
              <a:rPr kumimoji="0" lang="fr-CH" sz="2200" b="0" i="0" u="none" strike="noStrike" kern="1200" cap="none" spc="0" normalizeH="0" baseline="0" noProof="0" dirty="0">
                <a:ln>
                  <a:noFill/>
                </a:ln>
                <a:solidFill>
                  <a:srgbClr val="FFFF00"/>
                </a:solidFill>
                <a:effectLst/>
                <a:uLnTx/>
                <a:uFillTx/>
                <a:latin typeface="Calibri" panose="020F0502020204030204"/>
                <a:ea typeface=""/>
                <a:cs typeface="+mn-cs"/>
              </a:rPr>
              <a:t>F </a:t>
            </a:r>
            <a:r>
              <a:rPr kumimoji="0" lang="fr-CH" sz="2200" b="0" i="0" u="none" strike="noStrike" kern="1200" cap="none" spc="0" normalizeH="0" baseline="0" noProof="0" dirty="0" err="1">
                <a:ln>
                  <a:noFill/>
                </a:ln>
                <a:solidFill>
                  <a:srgbClr val="FFFF00"/>
                </a:solidFill>
                <a:effectLst/>
                <a:uLnTx/>
                <a:uFillTx/>
                <a:latin typeface="Calibri" panose="020F0502020204030204"/>
                <a:ea typeface=""/>
                <a:cs typeface="+mn-cs"/>
              </a:rPr>
              <a:t>nuclei</a:t>
            </a:r>
            <a:r>
              <a:rPr kumimoji="0" lang="en-US" sz="2200" b="0" i="0" u="none" strike="noStrike" kern="1200" cap="none" spc="0" normalizeH="0" baseline="0" noProof="0" dirty="0">
                <a:ln>
                  <a:noFill/>
                </a:ln>
                <a:solidFill>
                  <a:srgbClr val="FFFF00"/>
                </a:solidFill>
                <a:effectLst/>
                <a:uLnTx/>
                <a:uFillTx/>
                <a:latin typeface="Calibri" panose="020F0502020204030204"/>
                <a:ea typeface=""/>
                <a:cs typeface="+mn-cs"/>
              </a:rPr>
              <a:t> in cosmic rays </a:t>
            </a:r>
            <a:r>
              <a:rPr kumimoji="0" lang="en-US" sz="2200" b="0" i="0" u="none" strike="noStrike" kern="1200" cap="none" spc="0" normalizeH="0" baseline="0" noProof="0" dirty="0">
                <a:ln>
                  <a:noFill/>
                </a:ln>
                <a:solidFill>
                  <a:srgbClr val="EEECE1"/>
                </a:solidFill>
                <a:effectLst/>
                <a:uLnTx/>
                <a:uFillTx/>
                <a:latin typeface="Calibri" panose="020F0502020204030204"/>
                <a:ea typeface=""/>
                <a:cs typeface="+mn-cs"/>
              </a:rPr>
              <a:t>are</a:t>
            </a:r>
            <a:r>
              <a:rPr kumimoji="0" lang="en-US" sz="2200" b="0" i="0" u="none" strike="noStrike" kern="1200" cap="none" spc="0" normalizeH="0" baseline="0" noProof="0" dirty="0">
                <a:ln>
                  <a:noFill/>
                </a:ln>
                <a:solidFill>
                  <a:prstClr val="black"/>
                </a:solidFill>
                <a:effectLst/>
                <a:uLnTx/>
                <a:uFillTx/>
                <a:latin typeface="Calibri" panose="020F0502020204030204"/>
                <a:ea typeface=""/>
                <a:cs typeface="+mn-cs"/>
              </a:rPr>
              <a:t> </a:t>
            </a:r>
            <a:r>
              <a:rPr kumimoji="0" lang="en-US" sz="2200" b="0" i="0" u="none" strike="noStrike" kern="1200" cap="none" spc="0" normalizeH="0" baseline="0" noProof="0" dirty="0">
                <a:ln>
                  <a:noFill/>
                </a:ln>
                <a:solidFill>
                  <a:srgbClr val="EEECE1"/>
                </a:solidFill>
                <a:effectLst/>
                <a:uLnTx/>
                <a:uFillTx/>
                <a:latin typeface="Calibri" panose="020F0502020204030204"/>
                <a:ea typeface=""/>
                <a:cs typeface="+mn-cs"/>
              </a:rPr>
              <a:t>produced by the collision of</a:t>
            </a:r>
            <a:r>
              <a:rPr kumimoji="0" lang="en-US" sz="2200" b="0" i="0" u="none" strike="noStrike" kern="1200" cap="none" spc="0" normalizeH="0" baseline="0" noProof="0" dirty="0">
                <a:ln>
                  <a:noFill/>
                </a:ln>
                <a:solidFill>
                  <a:prstClr val="black"/>
                </a:solidFill>
                <a:effectLst/>
                <a:uLnTx/>
                <a:uFillTx/>
                <a:latin typeface="Calibri" panose="020F0502020204030204"/>
                <a:ea typeface=""/>
                <a:cs typeface="+mn-cs"/>
              </a:rPr>
              <a:t> </a:t>
            </a:r>
            <a:r>
              <a:rPr kumimoji="0" lang="en-US" sz="2200" b="0" i="0" u="none" strike="noStrike" kern="1200" cap="none" spc="0" normalizeH="0" baseline="0" noProof="0" dirty="0">
                <a:ln>
                  <a:noFill/>
                </a:ln>
                <a:solidFill>
                  <a:srgbClr val="09FFFF"/>
                </a:solidFill>
                <a:effectLst/>
                <a:uLnTx/>
                <a:uFillTx/>
                <a:latin typeface="Calibri" panose="020F0502020204030204"/>
                <a:ea typeface="ＭＳ Ｐゴシック" charset="0"/>
                <a:cs typeface="+mn-cs"/>
              </a:rPr>
              <a:t>primary cosmic ray</a:t>
            </a:r>
            <a:r>
              <a:rPr kumimoji="0" lang="en-US" sz="2200" b="0" i="0" u="none" strike="noStrike" kern="1200" cap="none" spc="0" normalizeH="0" baseline="0" noProof="0" dirty="0">
                <a:ln>
                  <a:noFill/>
                </a:ln>
                <a:solidFill>
                  <a:prstClr val="black"/>
                </a:solidFill>
                <a:effectLst/>
                <a:uLnTx/>
                <a:uFillTx/>
                <a:latin typeface="Calibri" panose="020F0502020204030204"/>
                <a:ea typeface=""/>
                <a:cs typeface="+mn-cs"/>
              </a:rPr>
              <a:t> </a:t>
            </a:r>
            <a:r>
              <a:rPr kumimoji="0" lang="en-US" sz="2200" b="0" i="0" u="none" strike="noStrike" kern="1200" cap="none" spc="0" normalizeH="0" baseline="0" noProof="0" dirty="0">
                <a:ln>
                  <a:noFill/>
                </a:ln>
                <a:solidFill>
                  <a:srgbClr val="09FFFF"/>
                </a:solidFill>
                <a:effectLst/>
                <a:uLnTx/>
                <a:uFillTx/>
                <a:latin typeface="Calibri" panose="020F0502020204030204"/>
                <a:ea typeface=""/>
                <a:cs typeface="+mn-cs"/>
              </a:rPr>
              <a:t>C, O, Ne, Mg, Si, …, </a:t>
            </a:r>
            <a:r>
              <a:rPr kumimoji="0" lang="en-US" sz="2200" b="0" i="0" u="none" strike="noStrike" kern="1200" cap="none" spc="0" normalizeH="0" baseline="0" noProof="0" dirty="0" err="1">
                <a:ln>
                  <a:noFill/>
                </a:ln>
                <a:solidFill>
                  <a:srgbClr val="09FFFF"/>
                </a:solidFill>
                <a:effectLst/>
                <a:uLnTx/>
                <a:uFillTx/>
                <a:latin typeface="Calibri" panose="020F0502020204030204"/>
                <a:ea typeface=""/>
                <a:cs typeface="+mn-cs"/>
              </a:rPr>
              <a:t>Fe</a:t>
            </a:r>
            <a:r>
              <a:rPr kumimoji="0" lang="en-US" sz="2200" b="0" i="0" u="none" strike="noStrike" kern="1200" cap="none" spc="0" normalizeH="0" baseline="0" noProof="0" dirty="0" err="1">
                <a:ln>
                  <a:noFill/>
                </a:ln>
                <a:solidFill>
                  <a:prstClr val="black"/>
                </a:solidFill>
                <a:effectLst/>
                <a:uLnTx/>
                <a:uFillTx/>
                <a:latin typeface="Calibri" panose="020F0502020204030204"/>
                <a:ea typeface=""/>
                <a:cs typeface="+mn-cs"/>
              </a:rPr>
              <a:t>,</a:t>
            </a:r>
            <a:r>
              <a:rPr kumimoji="0" lang="en-US" sz="2200" b="0" i="0" u="none" strike="noStrike" kern="1200" cap="none" spc="0" normalizeH="0" baseline="0" noProof="0" dirty="0" err="1">
                <a:ln>
                  <a:noFill/>
                </a:ln>
                <a:solidFill>
                  <a:srgbClr val="EEECE1"/>
                </a:solidFill>
                <a:effectLst/>
                <a:uLnTx/>
                <a:uFillTx/>
                <a:latin typeface="Calibri" panose="020F0502020204030204"/>
                <a:ea typeface=""/>
                <a:cs typeface="+mn-cs"/>
              </a:rPr>
              <a:t>with</a:t>
            </a:r>
            <a:r>
              <a:rPr kumimoji="0" lang="en-US" sz="2200" b="0" i="0" u="none" strike="noStrike" kern="1200" cap="none" spc="0" normalizeH="0" baseline="0" noProof="0" dirty="0">
                <a:ln>
                  <a:noFill/>
                </a:ln>
                <a:solidFill>
                  <a:srgbClr val="EEECE1"/>
                </a:solidFill>
                <a:effectLst/>
                <a:uLnTx/>
                <a:uFillTx/>
                <a:latin typeface="Calibri" panose="020F0502020204030204"/>
                <a:ea typeface=""/>
                <a:cs typeface="+mn-cs"/>
              </a:rPr>
              <a:t> the interstellar medium.</a:t>
            </a:r>
          </a:p>
        </p:txBody>
      </p:sp>
      <p:grpSp>
        <p:nvGrpSpPr>
          <p:cNvPr id="138" name="Group 137">
            <a:extLst>
              <a:ext uri="{FF2B5EF4-FFF2-40B4-BE49-F238E27FC236}">
                <a16:creationId xmlns:a16="http://schemas.microsoft.com/office/drawing/2014/main" id="{14FEC872-D1CB-734E-8DD4-C6F8E2E98D74}"/>
              </a:ext>
            </a:extLst>
          </p:cNvPr>
          <p:cNvGrpSpPr/>
          <p:nvPr/>
        </p:nvGrpSpPr>
        <p:grpSpPr>
          <a:xfrm>
            <a:off x="4391051" y="4061054"/>
            <a:ext cx="1143732" cy="728114"/>
            <a:chOff x="6487904" y="426014"/>
            <a:chExt cx="1524976" cy="970817"/>
          </a:xfrm>
        </p:grpSpPr>
        <p:grpSp>
          <p:nvGrpSpPr>
            <p:cNvPr id="139" name="Group 138">
              <a:extLst>
                <a:ext uri="{FF2B5EF4-FFF2-40B4-BE49-F238E27FC236}">
                  <a16:creationId xmlns:a16="http://schemas.microsoft.com/office/drawing/2014/main" id="{620B916F-9CF6-E045-B56A-45073AEC1F5B}"/>
                </a:ext>
              </a:extLst>
            </p:cNvPr>
            <p:cNvGrpSpPr/>
            <p:nvPr/>
          </p:nvGrpSpPr>
          <p:grpSpPr>
            <a:xfrm>
              <a:off x="6592356" y="590426"/>
              <a:ext cx="1420524" cy="715400"/>
              <a:chOff x="3510015" y="3856751"/>
              <a:chExt cx="1420524" cy="715400"/>
            </a:xfrm>
          </p:grpSpPr>
          <p:sp>
            <p:nvSpPr>
              <p:cNvPr id="178" name="TextBox 177">
                <a:extLst>
                  <a:ext uri="{FF2B5EF4-FFF2-40B4-BE49-F238E27FC236}">
                    <a16:creationId xmlns:a16="http://schemas.microsoft.com/office/drawing/2014/main" id="{6EC63E65-F717-AE41-BCE5-ADDB106C3DF6}"/>
                  </a:ext>
                </a:extLst>
              </p:cNvPr>
              <p:cNvSpPr txBox="1"/>
              <p:nvPr/>
            </p:nvSpPr>
            <p:spPr>
              <a:xfrm>
                <a:off x="4389366" y="4108019"/>
                <a:ext cx="541173"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22FFFF"/>
                    </a:solidFill>
                    <a:effectLst/>
                    <a:uLnTx/>
                    <a:uFillTx/>
                    <a:latin typeface="Calibri" panose="020F0502020204030204"/>
                    <a:ea typeface=""/>
                    <a:cs typeface="+mn-cs"/>
                  </a:rPr>
                  <a:t>Iron</a:t>
                </a:r>
              </a:p>
            </p:txBody>
          </p:sp>
          <p:grpSp>
            <p:nvGrpSpPr>
              <p:cNvPr id="179" name="Group 178">
                <a:extLst>
                  <a:ext uri="{FF2B5EF4-FFF2-40B4-BE49-F238E27FC236}">
                    <a16:creationId xmlns:a16="http://schemas.microsoft.com/office/drawing/2014/main" id="{9EF895C8-F492-6F4C-8CB8-64688351EC61}"/>
                  </a:ext>
                </a:extLst>
              </p:cNvPr>
              <p:cNvGrpSpPr/>
              <p:nvPr/>
            </p:nvGrpSpPr>
            <p:grpSpPr>
              <a:xfrm>
                <a:off x="3510015" y="3856751"/>
                <a:ext cx="782724" cy="715400"/>
                <a:chOff x="7517537" y="1860784"/>
                <a:chExt cx="782724" cy="715400"/>
              </a:xfrm>
            </p:grpSpPr>
            <p:pic>
              <p:nvPicPr>
                <p:cNvPr id="180" name="Picture 179">
                  <a:extLst>
                    <a:ext uri="{FF2B5EF4-FFF2-40B4-BE49-F238E27FC236}">
                      <a16:creationId xmlns:a16="http://schemas.microsoft.com/office/drawing/2014/main" id="{5CACFE5D-6C5A-A34C-A341-32F0F7F6C83D}"/>
                    </a:ext>
                  </a:extLst>
                </p:cNvPr>
                <p:cNvPicPr>
                  <a:picLocks noChangeAspect="1"/>
                </p:cNvPicPr>
                <p:nvPr/>
              </p:nvPicPr>
              <p:blipFill rotWithShape="1">
                <a:blip r:embed="rId7"/>
                <a:srcRect l="47680" t="1" r="18835" b="68145"/>
                <a:stretch/>
              </p:blipFill>
              <p:spPr>
                <a:xfrm rot="14064891">
                  <a:off x="7976246" y="2362558"/>
                  <a:ext cx="159515" cy="155440"/>
                </a:xfrm>
                <a:prstGeom prst="ellipse">
                  <a:avLst/>
                </a:prstGeom>
              </p:spPr>
            </p:pic>
            <p:pic>
              <p:nvPicPr>
                <p:cNvPr id="181" name="Picture 180">
                  <a:extLst>
                    <a:ext uri="{FF2B5EF4-FFF2-40B4-BE49-F238E27FC236}">
                      <a16:creationId xmlns:a16="http://schemas.microsoft.com/office/drawing/2014/main" id="{0E71FE5C-A09F-C54F-B34F-3D3DA49C5261}"/>
                    </a:ext>
                  </a:extLst>
                </p:cNvPr>
                <p:cNvPicPr>
                  <a:picLocks noChangeAspect="1"/>
                </p:cNvPicPr>
                <p:nvPr/>
              </p:nvPicPr>
              <p:blipFill rotWithShape="1">
                <a:blip r:embed="rId7"/>
                <a:srcRect l="47680" t="1" r="18835" b="68145"/>
                <a:stretch/>
              </p:blipFill>
              <p:spPr>
                <a:xfrm rot="14064891">
                  <a:off x="7978888" y="2018082"/>
                  <a:ext cx="159515" cy="155440"/>
                </a:xfrm>
                <a:prstGeom prst="ellipse">
                  <a:avLst/>
                </a:prstGeom>
              </p:spPr>
            </p:pic>
            <p:pic>
              <p:nvPicPr>
                <p:cNvPr id="182" name="Picture 181">
                  <a:extLst>
                    <a:ext uri="{FF2B5EF4-FFF2-40B4-BE49-F238E27FC236}">
                      <a16:creationId xmlns:a16="http://schemas.microsoft.com/office/drawing/2014/main" id="{58622427-4E6C-2B42-B547-C23E6D77BFAC}"/>
                    </a:ext>
                  </a:extLst>
                </p:cNvPr>
                <p:cNvPicPr>
                  <a:picLocks noChangeAspect="1"/>
                </p:cNvPicPr>
                <p:nvPr/>
              </p:nvPicPr>
              <p:blipFill rotWithShape="1">
                <a:blip r:embed="rId7"/>
                <a:srcRect l="47680" t="1" r="18835" b="68145"/>
                <a:stretch/>
              </p:blipFill>
              <p:spPr>
                <a:xfrm rot="14064891">
                  <a:off x="7756063" y="2418347"/>
                  <a:ext cx="159515" cy="155440"/>
                </a:xfrm>
                <a:prstGeom prst="ellipse">
                  <a:avLst/>
                </a:prstGeom>
              </p:spPr>
            </p:pic>
            <p:pic>
              <p:nvPicPr>
                <p:cNvPr id="183" name="Picture 182">
                  <a:extLst>
                    <a:ext uri="{FF2B5EF4-FFF2-40B4-BE49-F238E27FC236}">
                      <a16:creationId xmlns:a16="http://schemas.microsoft.com/office/drawing/2014/main" id="{946F983F-078E-4A40-A0EC-AEBF65697B28}"/>
                    </a:ext>
                  </a:extLst>
                </p:cNvPr>
                <p:cNvPicPr>
                  <a:picLocks noChangeAspect="1"/>
                </p:cNvPicPr>
                <p:nvPr/>
              </p:nvPicPr>
              <p:blipFill rotWithShape="1">
                <a:blip r:embed="rId6"/>
                <a:srcRect l="49493" t="29683" r="-3" b="12821"/>
                <a:stretch/>
              </p:blipFill>
              <p:spPr>
                <a:xfrm>
                  <a:off x="7890557" y="1990899"/>
                  <a:ext cx="161927" cy="174625"/>
                </a:xfrm>
                <a:prstGeom prst="ellipse">
                  <a:avLst/>
                </a:prstGeom>
              </p:spPr>
            </p:pic>
            <p:pic>
              <p:nvPicPr>
                <p:cNvPr id="184" name="Picture 183">
                  <a:extLst>
                    <a:ext uri="{FF2B5EF4-FFF2-40B4-BE49-F238E27FC236}">
                      <a16:creationId xmlns:a16="http://schemas.microsoft.com/office/drawing/2014/main" id="{1C6261D5-E9D0-B944-9A5F-3BDA78101958}"/>
                    </a:ext>
                  </a:extLst>
                </p:cNvPr>
                <p:cNvPicPr>
                  <a:picLocks noChangeAspect="1"/>
                </p:cNvPicPr>
                <p:nvPr/>
              </p:nvPicPr>
              <p:blipFill rotWithShape="1">
                <a:blip r:embed="rId7"/>
                <a:srcRect l="47680" t="1" r="18835" b="68145"/>
                <a:stretch/>
              </p:blipFill>
              <p:spPr>
                <a:xfrm rot="14064891">
                  <a:off x="7809468" y="2035232"/>
                  <a:ext cx="159515" cy="155440"/>
                </a:xfrm>
                <a:prstGeom prst="ellipse">
                  <a:avLst/>
                </a:prstGeom>
              </p:spPr>
            </p:pic>
            <p:pic>
              <p:nvPicPr>
                <p:cNvPr id="185" name="Picture 184">
                  <a:extLst>
                    <a:ext uri="{FF2B5EF4-FFF2-40B4-BE49-F238E27FC236}">
                      <a16:creationId xmlns:a16="http://schemas.microsoft.com/office/drawing/2014/main" id="{6C7DC237-542D-DB4B-98C0-B74D19D8172C}"/>
                    </a:ext>
                  </a:extLst>
                </p:cNvPr>
                <p:cNvPicPr>
                  <a:picLocks noChangeAspect="1"/>
                </p:cNvPicPr>
                <p:nvPr/>
              </p:nvPicPr>
              <p:blipFill rotWithShape="1">
                <a:blip r:embed="rId7"/>
                <a:srcRect l="47680" t="1" r="18835" b="68145"/>
                <a:stretch/>
              </p:blipFill>
              <p:spPr>
                <a:xfrm rot="14064891">
                  <a:off x="8024014" y="2158535"/>
                  <a:ext cx="159515" cy="155440"/>
                </a:xfrm>
                <a:prstGeom prst="ellipse">
                  <a:avLst/>
                </a:prstGeom>
              </p:spPr>
            </p:pic>
            <p:pic>
              <p:nvPicPr>
                <p:cNvPr id="186" name="Picture 185">
                  <a:extLst>
                    <a:ext uri="{FF2B5EF4-FFF2-40B4-BE49-F238E27FC236}">
                      <a16:creationId xmlns:a16="http://schemas.microsoft.com/office/drawing/2014/main" id="{A4254278-D0BE-284D-B283-69B38633A22D}"/>
                    </a:ext>
                  </a:extLst>
                </p:cNvPr>
                <p:cNvPicPr>
                  <a:picLocks noChangeAspect="1"/>
                </p:cNvPicPr>
                <p:nvPr/>
              </p:nvPicPr>
              <p:blipFill rotWithShape="1">
                <a:blip r:embed="rId6"/>
                <a:srcRect l="49493" t="29683" r="-3" b="12821"/>
                <a:stretch/>
              </p:blipFill>
              <p:spPr>
                <a:xfrm>
                  <a:off x="7779477" y="1919494"/>
                  <a:ext cx="161927" cy="174625"/>
                </a:xfrm>
                <a:prstGeom prst="ellipse">
                  <a:avLst/>
                </a:prstGeom>
              </p:spPr>
            </p:pic>
            <p:pic>
              <p:nvPicPr>
                <p:cNvPr id="187" name="Picture 186">
                  <a:extLst>
                    <a:ext uri="{FF2B5EF4-FFF2-40B4-BE49-F238E27FC236}">
                      <a16:creationId xmlns:a16="http://schemas.microsoft.com/office/drawing/2014/main" id="{3A7194A8-6009-504F-BD11-F06DDBA5E3B7}"/>
                    </a:ext>
                  </a:extLst>
                </p:cNvPr>
                <p:cNvPicPr>
                  <a:picLocks noChangeAspect="1"/>
                </p:cNvPicPr>
                <p:nvPr/>
              </p:nvPicPr>
              <p:blipFill rotWithShape="1">
                <a:blip r:embed="rId6"/>
                <a:srcRect l="49493" t="29683" r="-3" b="12821"/>
                <a:stretch/>
              </p:blipFill>
              <p:spPr>
                <a:xfrm>
                  <a:off x="7748265" y="2098205"/>
                  <a:ext cx="161927" cy="174625"/>
                </a:xfrm>
                <a:prstGeom prst="ellipse">
                  <a:avLst/>
                </a:prstGeom>
              </p:spPr>
            </p:pic>
            <p:pic>
              <p:nvPicPr>
                <p:cNvPr id="188" name="Picture 187">
                  <a:extLst>
                    <a:ext uri="{FF2B5EF4-FFF2-40B4-BE49-F238E27FC236}">
                      <a16:creationId xmlns:a16="http://schemas.microsoft.com/office/drawing/2014/main" id="{A3226B57-AB5C-4C41-AAE4-0BD79B02429D}"/>
                    </a:ext>
                  </a:extLst>
                </p:cNvPr>
                <p:cNvPicPr>
                  <a:picLocks noChangeAspect="1"/>
                </p:cNvPicPr>
                <p:nvPr/>
              </p:nvPicPr>
              <p:blipFill rotWithShape="1">
                <a:blip r:embed="rId6"/>
                <a:srcRect l="49493" t="29683" r="-3" b="12821"/>
                <a:stretch/>
              </p:blipFill>
              <p:spPr>
                <a:xfrm>
                  <a:off x="8138334" y="2200468"/>
                  <a:ext cx="161927" cy="174625"/>
                </a:xfrm>
                <a:prstGeom prst="ellipse">
                  <a:avLst/>
                </a:prstGeom>
              </p:spPr>
            </p:pic>
            <p:pic>
              <p:nvPicPr>
                <p:cNvPr id="189" name="Picture 188">
                  <a:extLst>
                    <a:ext uri="{FF2B5EF4-FFF2-40B4-BE49-F238E27FC236}">
                      <a16:creationId xmlns:a16="http://schemas.microsoft.com/office/drawing/2014/main" id="{C2BB3079-8964-384D-9725-59EBCBAC2D84}"/>
                    </a:ext>
                  </a:extLst>
                </p:cNvPr>
                <p:cNvPicPr>
                  <a:picLocks noChangeAspect="1"/>
                </p:cNvPicPr>
                <p:nvPr/>
              </p:nvPicPr>
              <p:blipFill rotWithShape="1">
                <a:blip r:embed="rId6"/>
                <a:srcRect l="49493" t="29683" r="-3" b="12821"/>
                <a:stretch/>
              </p:blipFill>
              <p:spPr>
                <a:xfrm>
                  <a:off x="7932609" y="2247379"/>
                  <a:ext cx="161927" cy="174625"/>
                </a:xfrm>
                <a:prstGeom prst="ellipse">
                  <a:avLst/>
                </a:prstGeom>
              </p:spPr>
            </p:pic>
            <p:pic>
              <p:nvPicPr>
                <p:cNvPr id="190" name="Picture 189">
                  <a:extLst>
                    <a:ext uri="{FF2B5EF4-FFF2-40B4-BE49-F238E27FC236}">
                      <a16:creationId xmlns:a16="http://schemas.microsoft.com/office/drawing/2014/main" id="{0601EAD7-D90B-1C4F-B9C0-F9EE54883FA1}"/>
                    </a:ext>
                  </a:extLst>
                </p:cNvPr>
                <p:cNvPicPr>
                  <a:picLocks noChangeAspect="1"/>
                </p:cNvPicPr>
                <p:nvPr/>
              </p:nvPicPr>
              <p:blipFill rotWithShape="1">
                <a:blip r:embed="rId6"/>
                <a:srcRect l="49493" t="29683" r="-3" b="12821"/>
                <a:stretch/>
              </p:blipFill>
              <p:spPr>
                <a:xfrm>
                  <a:off x="7877990" y="2401559"/>
                  <a:ext cx="161927" cy="174625"/>
                </a:xfrm>
                <a:prstGeom prst="ellipse">
                  <a:avLst/>
                </a:prstGeom>
              </p:spPr>
            </p:pic>
            <p:pic>
              <p:nvPicPr>
                <p:cNvPr id="191" name="Picture 190">
                  <a:extLst>
                    <a:ext uri="{FF2B5EF4-FFF2-40B4-BE49-F238E27FC236}">
                      <a16:creationId xmlns:a16="http://schemas.microsoft.com/office/drawing/2014/main" id="{81EED16C-3985-4E40-A866-D1BB28A47D9B}"/>
                    </a:ext>
                  </a:extLst>
                </p:cNvPr>
                <p:cNvPicPr>
                  <a:picLocks noChangeAspect="1"/>
                </p:cNvPicPr>
                <p:nvPr/>
              </p:nvPicPr>
              <p:blipFill rotWithShape="1">
                <a:blip r:embed="rId6"/>
                <a:srcRect l="49493" t="29683" r="-3" b="12821"/>
                <a:stretch/>
              </p:blipFill>
              <p:spPr>
                <a:xfrm>
                  <a:off x="7544864" y="2116493"/>
                  <a:ext cx="161927" cy="174625"/>
                </a:xfrm>
                <a:prstGeom prst="ellipse">
                  <a:avLst/>
                </a:prstGeom>
              </p:spPr>
            </p:pic>
            <p:pic>
              <p:nvPicPr>
                <p:cNvPr id="192" name="Picture 191">
                  <a:extLst>
                    <a:ext uri="{FF2B5EF4-FFF2-40B4-BE49-F238E27FC236}">
                      <a16:creationId xmlns:a16="http://schemas.microsoft.com/office/drawing/2014/main" id="{32D5EE21-F615-034A-B2EE-03D31E044F68}"/>
                    </a:ext>
                  </a:extLst>
                </p:cNvPr>
                <p:cNvPicPr>
                  <a:picLocks noChangeAspect="1"/>
                </p:cNvPicPr>
                <p:nvPr/>
              </p:nvPicPr>
              <p:blipFill rotWithShape="1">
                <a:blip r:embed="rId6"/>
                <a:srcRect l="49493" t="29683" r="-3" b="12821"/>
                <a:stretch/>
              </p:blipFill>
              <p:spPr>
                <a:xfrm>
                  <a:off x="7728583" y="2203507"/>
                  <a:ext cx="161927" cy="174625"/>
                </a:xfrm>
                <a:prstGeom prst="ellipse">
                  <a:avLst/>
                </a:prstGeom>
              </p:spPr>
            </p:pic>
            <p:pic>
              <p:nvPicPr>
                <p:cNvPr id="193" name="Picture 192">
                  <a:extLst>
                    <a:ext uri="{FF2B5EF4-FFF2-40B4-BE49-F238E27FC236}">
                      <a16:creationId xmlns:a16="http://schemas.microsoft.com/office/drawing/2014/main" id="{E7D506A9-EFEC-5B4C-9FCF-4BC74D4A1E82}"/>
                    </a:ext>
                  </a:extLst>
                </p:cNvPr>
                <p:cNvPicPr>
                  <a:picLocks noChangeAspect="1"/>
                </p:cNvPicPr>
                <p:nvPr/>
              </p:nvPicPr>
              <p:blipFill rotWithShape="1">
                <a:blip r:embed="rId6"/>
                <a:srcRect l="49493" t="29683" r="-3" b="12821"/>
                <a:stretch/>
              </p:blipFill>
              <p:spPr>
                <a:xfrm>
                  <a:off x="7614329" y="2217744"/>
                  <a:ext cx="161927" cy="174625"/>
                </a:xfrm>
                <a:prstGeom prst="ellipse">
                  <a:avLst/>
                </a:prstGeom>
              </p:spPr>
            </p:pic>
            <p:pic>
              <p:nvPicPr>
                <p:cNvPr id="194" name="Picture 193">
                  <a:extLst>
                    <a:ext uri="{FF2B5EF4-FFF2-40B4-BE49-F238E27FC236}">
                      <a16:creationId xmlns:a16="http://schemas.microsoft.com/office/drawing/2014/main" id="{F897021C-004F-254E-B8FC-0098148B3FF5}"/>
                    </a:ext>
                  </a:extLst>
                </p:cNvPr>
                <p:cNvPicPr>
                  <a:picLocks noChangeAspect="1"/>
                </p:cNvPicPr>
                <p:nvPr/>
              </p:nvPicPr>
              <p:blipFill rotWithShape="1">
                <a:blip r:embed="rId6"/>
                <a:srcRect l="49493" t="29683" r="-3" b="12821"/>
                <a:stretch/>
              </p:blipFill>
              <p:spPr>
                <a:xfrm>
                  <a:off x="7816115" y="2279185"/>
                  <a:ext cx="161927" cy="174625"/>
                </a:xfrm>
                <a:prstGeom prst="ellipse">
                  <a:avLst/>
                </a:prstGeom>
              </p:spPr>
            </p:pic>
            <p:pic>
              <p:nvPicPr>
                <p:cNvPr id="195" name="Picture 194">
                  <a:extLst>
                    <a:ext uri="{FF2B5EF4-FFF2-40B4-BE49-F238E27FC236}">
                      <a16:creationId xmlns:a16="http://schemas.microsoft.com/office/drawing/2014/main" id="{5D3C54DB-136E-0740-93B6-F0424532E995}"/>
                    </a:ext>
                  </a:extLst>
                </p:cNvPr>
                <p:cNvPicPr>
                  <a:picLocks noChangeAspect="1"/>
                </p:cNvPicPr>
                <p:nvPr/>
              </p:nvPicPr>
              <p:blipFill rotWithShape="1">
                <a:blip r:embed="rId6"/>
                <a:srcRect l="49493" t="29683" r="-3" b="12821"/>
                <a:stretch/>
              </p:blipFill>
              <p:spPr>
                <a:xfrm>
                  <a:off x="7671014" y="2364184"/>
                  <a:ext cx="161927" cy="174625"/>
                </a:xfrm>
                <a:prstGeom prst="ellipse">
                  <a:avLst/>
                </a:prstGeom>
              </p:spPr>
            </p:pic>
            <p:pic>
              <p:nvPicPr>
                <p:cNvPr id="196" name="Picture 195">
                  <a:extLst>
                    <a:ext uri="{FF2B5EF4-FFF2-40B4-BE49-F238E27FC236}">
                      <a16:creationId xmlns:a16="http://schemas.microsoft.com/office/drawing/2014/main" id="{680CED87-1545-2747-93C5-73E773FAEA83}"/>
                    </a:ext>
                  </a:extLst>
                </p:cNvPr>
                <p:cNvPicPr>
                  <a:picLocks noChangeAspect="1"/>
                </p:cNvPicPr>
                <p:nvPr/>
              </p:nvPicPr>
              <p:blipFill rotWithShape="1">
                <a:blip r:embed="rId7"/>
                <a:srcRect l="47680" t="1" r="18835" b="68145"/>
                <a:stretch/>
              </p:blipFill>
              <p:spPr>
                <a:xfrm rot="14064891">
                  <a:off x="7583015" y="2392230"/>
                  <a:ext cx="159515" cy="155440"/>
                </a:xfrm>
                <a:prstGeom prst="ellipse">
                  <a:avLst/>
                </a:prstGeom>
              </p:spPr>
            </p:pic>
            <p:pic>
              <p:nvPicPr>
                <p:cNvPr id="197" name="Picture 196">
                  <a:extLst>
                    <a:ext uri="{FF2B5EF4-FFF2-40B4-BE49-F238E27FC236}">
                      <a16:creationId xmlns:a16="http://schemas.microsoft.com/office/drawing/2014/main" id="{FCE8374D-59E0-D040-B830-AD4CCCB25246}"/>
                    </a:ext>
                  </a:extLst>
                </p:cNvPr>
                <p:cNvPicPr>
                  <a:picLocks noChangeAspect="1"/>
                </p:cNvPicPr>
                <p:nvPr/>
              </p:nvPicPr>
              <p:blipFill rotWithShape="1">
                <a:blip r:embed="rId7"/>
                <a:srcRect l="47680" t="1" r="18835" b="68145"/>
                <a:stretch/>
              </p:blipFill>
              <p:spPr>
                <a:xfrm rot="14064891">
                  <a:off x="7515499" y="2205605"/>
                  <a:ext cx="159515" cy="155440"/>
                </a:xfrm>
                <a:prstGeom prst="ellipse">
                  <a:avLst/>
                </a:prstGeom>
              </p:spPr>
            </p:pic>
            <p:pic>
              <p:nvPicPr>
                <p:cNvPr id="198" name="Picture 197">
                  <a:extLst>
                    <a:ext uri="{FF2B5EF4-FFF2-40B4-BE49-F238E27FC236}">
                      <a16:creationId xmlns:a16="http://schemas.microsoft.com/office/drawing/2014/main" id="{9E98A819-7674-854B-B0EA-828CC500D8D2}"/>
                    </a:ext>
                  </a:extLst>
                </p:cNvPr>
                <p:cNvPicPr>
                  <a:picLocks noChangeAspect="1"/>
                </p:cNvPicPr>
                <p:nvPr/>
              </p:nvPicPr>
              <p:blipFill rotWithShape="1">
                <a:blip r:embed="rId7"/>
                <a:srcRect l="47680" t="1" r="18835" b="68145"/>
                <a:stretch/>
              </p:blipFill>
              <p:spPr>
                <a:xfrm rot="14064891">
                  <a:off x="7894476" y="2318827"/>
                  <a:ext cx="159515" cy="155440"/>
                </a:xfrm>
                <a:prstGeom prst="ellipse">
                  <a:avLst/>
                </a:prstGeom>
              </p:spPr>
            </p:pic>
            <p:pic>
              <p:nvPicPr>
                <p:cNvPr id="199" name="Picture 198">
                  <a:extLst>
                    <a:ext uri="{FF2B5EF4-FFF2-40B4-BE49-F238E27FC236}">
                      <a16:creationId xmlns:a16="http://schemas.microsoft.com/office/drawing/2014/main" id="{5CCF6B95-A88B-A74F-8F54-DED67A998E1B}"/>
                    </a:ext>
                  </a:extLst>
                </p:cNvPr>
                <p:cNvPicPr>
                  <a:picLocks noChangeAspect="1"/>
                </p:cNvPicPr>
                <p:nvPr/>
              </p:nvPicPr>
              <p:blipFill rotWithShape="1">
                <a:blip r:embed="rId7"/>
                <a:srcRect l="47680" t="1" r="18835" b="68145"/>
                <a:stretch/>
              </p:blipFill>
              <p:spPr>
                <a:xfrm rot="14064891">
                  <a:off x="7828836" y="1862822"/>
                  <a:ext cx="159515" cy="155440"/>
                </a:xfrm>
                <a:prstGeom prst="ellipse">
                  <a:avLst/>
                </a:prstGeom>
              </p:spPr>
            </p:pic>
            <p:pic>
              <p:nvPicPr>
                <p:cNvPr id="200" name="Picture 199">
                  <a:extLst>
                    <a:ext uri="{FF2B5EF4-FFF2-40B4-BE49-F238E27FC236}">
                      <a16:creationId xmlns:a16="http://schemas.microsoft.com/office/drawing/2014/main" id="{DBA56420-7A56-1846-8AC7-C3A5BAC62AB7}"/>
                    </a:ext>
                  </a:extLst>
                </p:cNvPr>
                <p:cNvPicPr>
                  <a:picLocks noChangeAspect="1"/>
                </p:cNvPicPr>
                <p:nvPr/>
              </p:nvPicPr>
              <p:blipFill rotWithShape="1">
                <a:blip r:embed="rId7"/>
                <a:srcRect l="47680" t="1" r="18835" b="68145"/>
                <a:stretch/>
              </p:blipFill>
              <p:spPr>
                <a:xfrm rot="14064891">
                  <a:off x="7691608" y="2275096"/>
                  <a:ext cx="159515" cy="155440"/>
                </a:xfrm>
                <a:prstGeom prst="ellipse">
                  <a:avLst/>
                </a:prstGeom>
              </p:spPr>
            </p:pic>
            <p:pic>
              <p:nvPicPr>
                <p:cNvPr id="201" name="Picture 200">
                  <a:extLst>
                    <a:ext uri="{FF2B5EF4-FFF2-40B4-BE49-F238E27FC236}">
                      <a16:creationId xmlns:a16="http://schemas.microsoft.com/office/drawing/2014/main" id="{42037A2A-1A75-004F-940D-773258B7935A}"/>
                    </a:ext>
                  </a:extLst>
                </p:cNvPr>
                <p:cNvPicPr>
                  <a:picLocks noChangeAspect="1"/>
                </p:cNvPicPr>
                <p:nvPr/>
              </p:nvPicPr>
              <p:blipFill rotWithShape="1">
                <a:blip r:embed="rId7"/>
                <a:srcRect l="47680" t="1" r="18835" b="68145"/>
                <a:stretch/>
              </p:blipFill>
              <p:spPr>
                <a:xfrm rot="14064891">
                  <a:off x="7563814" y="2023269"/>
                  <a:ext cx="159515" cy="155440"/>
                </a:xfrm>
                <a:prstGeom prst="ellipse">
                  <a:avLst/>
                </a:prstGeom>
              </p:spPr>
            </p:pic>
            <p:pic>
              <p:nvPicPr>
                <p:cNvPr id="202" name="Picture 201">
                  <a:extLst>
                    <a:ext uri="{FF2B5EF4-FFF2-40B4-BE49-F238E27FC236}">
                      <a16:creationId xmlns:a16="http://schemas.microsoft.com/office/drawing/2014/main" id="{AD326373-DB8B-6346-B425-288129A3ED44}"/>
                    </a:ext>
                  </a:extLst>
                </p:cNvPr>
                <p:cNvPicPr>
                  <a:picLocks noChangeAspect="1"/>
                </p:cNvPicPr>
                <p:nvPr/>
              </p:nvPicPr>
              <p:blipFill rotWithShape="1">
                <a:blip r:embed="rId7"/>
                <a:srcRect l="47680" t="1" r="18835" b="68145"/>
                <a:stretch/>
              </p:blipFill>
              <p:spPr>
                <a:xfrm rot="14064891">
                  <a:off x="7686454" y="1925992"/>
                  <a:ext cx="159515" cy="155440"/>
                </a:xfrm>
                <a:prstGeom prst="ellipse">
                  <a:avLst/>
                </a:prstGeom>
              </p:spPr>
            </p:pic>
            <p:pic>
              <p:nvPicPr>
                <p:cNvPr id="203" name="Picture 202">
                  <a:extLst>
                    <a:ext uri="{FF2B5EF4-FFF2-40B4-BE49-F238E27FC236}">
                      <a16:creationId xmlns:a16="http://schemas.microsoft.com/office/drawing/2014/main" id="{AF6668F2-086B-1B4F-80BF-5F66EEC3087C}"/>
                    </a:ext>
                  </a:extLst>
                </p:cNvPr>
                <p:cNvPicPr>
                  <a:picLocks noChangeAspect="1"/>
                </p:cNvPicPr>
                <p:nvPr/>
              </p:nvPicPr>
              <p:blipFill rotWithShape="1">
                <a:blip r:embed="rId7"/>
                <a:srcRect l="47680" t="1" r="18835" b="68145"/>
                <a:stretch/>
              </p:blipFill>
              <p:spPr>
                <a:xfrm rot="14064891">
                  <a:off x="7678435" y="2114973"/>
                  <a:ext cx="159515" cy="155440"/>
                </a:xfrm>
                <a:prstGeom prst="ellipse">
                  <a:avLst/>
                </a:prstGeom>
              </p:spPr>
            </p:pic>
            <p:pic>
              <p:nvPicPr>
                <p:cNvPr id="204" name="Picture 203">
                  <a:extLst>
                    <a:ext uri="{FF2B5EF4-FFF2-40B4-BE49-F238E27FC236}">
                      <a16:creationId xmlns:a16="http://schemas.microsoft.com/office/drawing/2014/main" id="{FB143B69-BCD3-384B-9D3F-6A7FCE2AD270}"/>
                    </a:ext>
                  </a:extLst>
                </p:cNvPr>
                <p:cNvPicPr>
                  <a:picLocks noChangeAspect="1"/>
                </p:cNvPicPr>
                <p:nvPr/>
              </p:nvPicPr>
              <p:blipFill rotWithShape="1">
                <a:blip r:embed="rId6"/>
                <a:srcRect l="49493" t="29683" r="-3" b="12821"/>
                <a:stretch/>
              </p:blipFill>
              <p:spPr>
                <a:xfrm>
                  <a:off x="7662701" y="1984374"/>
                  <a:ext cx="161927" cy="174625"/>
                </a:xfrm>
                <a:prstGeom prst="ellipse">
                  <a:avLst/>
                </a:prstGeom>
              </p:spPr>
            </p:pic>
            <p:pic>
              <p:nvPicPr>
                <p:cNvPr id="205" name="Picture 204">
                  <a:extLst>
                    <a:ext uri="{FF2B5EF4-FFF2-40B4-BE49-F238E27FC236}">
                      <a16:creationId xmlns:a16="http://schemas.microsoft.com/office/drawing/2014/main" id="{1B96442A-2D9A-9D42-AD13-82A3022E2431}"/>
                    </a:ext>
                  </a:extLst>
                </p:cNvPr>
                <p:cNvPicPr>
                  <a:picLocks noChangeAspect="1"/>
                </p:cNvPicPr>
                <p:nvPr/>
              </p:nvPicPr>
              <p:blipFill rotWithShape="1">
                <a:blip r:embed="rId6"/>
                <a:srcRect l="49493" t="29683" r="-3" b="12821"/>
                <a:stretch/>
              </p:blipFill>
              <p:spPr>
                <a:xfrm>
                  <a:off x="7557075" y="2305056"/>
                  <a:ext cx="161927" cy="174625"/>
                </a:xfrm>
                <a:prstGeom prst="ellipse">
                  <a:avLst/>
                </a:prstGeom>
              </p:spPr>
            </p:pic>
            <p:pic>
              <p:nvPicPr>
                <p:cNvPr id="206" name="Picture 205">
                  <a:extLst>
                    <a:ext uri="{FF2B5EF4-FFF2-40B4-BE49-F238E27FC236}">
                      <a16:creationId xmlns:a16="http://schemas.microsoft.com/office/drawing/2014/main" id="{016EDE59-DC34-6941-97B9-AAD09FBC31D7}"/>
                    </a:ext>
                  </a:extLst>
                </p:cNvPr>
                <p:cNvPicPr>
                  <a:picLocks noChangeAspect="1"/>
                </p:cNvPicPr>
                <p:nvPr/>
              </p:nvPicPr>
              <p:blipFill rotWithShape="1">
                <a:blip r:embed="rId7"/>
                <a:srcRect l="47680" t="1" r="18835" b="68145"/>
                <a:stretch/>
              </p:blipFill>
              <p:spPr>
                <a:xfrm rot="14064891">
                  <a:off x="7824197" y="2170019"/>
                  <a:ext cx="159515" cy="155440"/>
                </a:xfrm>
                <a:prstGeom prst="ellipse">
                  <a:avLst/>
                </a:prstGeom>
              </p:spPr>
            </p:pic>
          </p:grpSp>
        </p:grpSp>
        <p:grpSp>
          <p:nvGrpSpPr>
            <p:cNvPr id="140" name="Group 139">
              <a:extLst>
                <a:ext uri="{FF2B5EF4-FFF2-40B4-BE49-F238E27FC236}">
                  <a16:creationId xmlns:a16="http://schemas.microsoft.com/office/drawing/2014/main" id="{9A819D6C-C4CA-B140-9156-B0DB21248C7F}"/>
                </a:ext>
              </a:extLst>
            </p:cNvPr>
            <p:cNvGrpSpPr/>
            <p:nvPr/>
          </p:nvGrpSpPr>
          <p:grpSpPr>
            <a:xfrm>
              <a:off x="6487904" y="426014"/>
              <a:ext cx="1011434" cy="970817"/>
              <a:chOff x="6487904" y="426014"/>
              <a:chExt cx="1011434" cy="970817"/>
            </a:xfrm>
          </p:grpSpPr>
          <p:pic>
            <p:nvPicPr>
              <p:cNvPr id="141" name="Picture 140">
                <a:extLst>
                  <a:ext uri="{FF2B5EF4-FFF2-40B4-BE49-F238E27FC236}">
                    <a16:creationId xmlns:a16="http://schemas.microsoft.com/office/drawing/2014/main" id="{918F701D-3665-0949-A28B-C599F255814B}"/>
                  </a:ext>
                </a:extLst>
              </p:cNvPr>
              <p:cNvPicPr>
                <a:picLocks noChangeAspect="1"/>
              </p:cNvPicPr>
              <p:nvPr/>
            </p:nvPicPr>
            <p:blipFill rotWithShape="1">
              <a:blip r:embed="rId6"/>
              <a:srcRect l="49493" t="29683" r="-3" b="12821"/>
              <a:stretch/>
            </p:blipFill>
            <p:spPr>
              <a:xfrm>
                <a:off x="6992699" y="426014"/>
                <a:ext cx="161927" cy="174625"/>
              </a:xfrm>
              <a:prstGeom prst="ellipse">
                <a:avLst/>
              </a:prstGeom>
            </p:spPr>
          </p:pic>
          <p:pic>
            <p:nvPicPr>
              <p:cNvPr id="142" name="Picture 141">
                <a:extLst>
                  <a:ext uri="{FF2B5EF4-FFF2-40B4-BE49-F238E27FC236}">
                    <a16:creationId xmlns:a16="http://schemas.microsoft.com/office/drawing/2014/main" id="{7A204EF3-7B13-CA44-8C8E-A9736B67C47D}"/>
                  </a:ext>
                </a:extLst>
              </p:cNvPr>
              <p:cNvPicPr>
                <a:picLocks noChangeAspect="1"/>
              </p:cNvPicPr>
              <p:nvPr/>
            </p:nvPicPr>
            <p:blipFill rotWithShape="1">
              <a:blip r:embed="rId7"/>
              <a:srcRect l="47680" t="1" r="18835" b="68145"/>
              <a:stretch/>
            </p:blipFill>
            <p:spPr>
              <a:xfrm rot="14064891">
                <a:off x="7341860" y="940094"/>
                <a:ext cx="159515" cy="155440"/>
              </a:xfrm>
              <a:prstGeom prst="ellipse">
                <a:avLst/>
              </a:prstGeom>
            </p:spPr>
          </p:pic>
          <p:pic>
            <p:nvPicPr>
              <p:cNvPr id="143" name="Picture 142">
                <a:extLst>
                  <a:ext uri="{FF2B5EF4-FFF2-40B4-BE49-F238E27FC236}">
                    <a16:creationId xmlns:a16="http://schemas.microsoft.com/office/drawing/2014/main" id="{B1EBE1E2-BBA4-C04B-9160-C02B4A65DDC3}"/>
                  </a:ext>
                </a:extLst>
              </p:cNvPr>
              <p:cNvPicPr>
                <a:picLocks noChangeAspect="1"/>
              </p:cNvPicPr>
              <p:nvPr/>
            </p:nvPicPr>
            <p:blipFill rotWithShape="1">
              <a:blip r:embed="rId7"/>
              <a:srcRect l="47680" t="1" r="18835" b="68145"/>
              <a:stretch/>
            </p:blipFill>
            <p:spPr>
              <a:xfrm rot="14064891">
                <a:off x="7198530" y="1164881"/>
                <a:ext cx="159515" cy="155440"/>
              </a:xfrm>
              <a:prstGeom prst="ellipse">
                <a:avLst/>
              </a:prstGeom>
            </p:spPr>
          </p:pic>
          <p:pic>
            <p:nvPicPr>
              <p:cNvPr id="144" name="Picture 143">
                <a:extLst>
                  <a:ext uri="{FF2B5EF4-FFF2-40B4-BE49-F238E27FC236}">
                    <a16:creationId xmlns:a16="http://schemas.microsoft.com/office/drawing/2014/main" id="{199D4DAD-AA0E-F442-AA9A-7227C2A49123}"/>
                  </a:ext>
                </a:extLst>
              </p:cNvPr>
              <p:cNvPicPr>
                <a:picLocks noChangeAspect="1"/>
              </p:cNvPicPr>
              <p:nvPr/>
            </p:nvPicPr>
            <p:blipFill rotWithShape="1">
              <a:blip r:embed="rId6"/>
              <a:srcRect l="49493" t="29683" r="-3" b="12821"/>
              <a:stretch/>
            </p:blipFill>
            <p:spPr>
              <a:xfrm>
                <a:off x="6768253" y="524300"/>
                <a:ext cx="161927" cy="174625"/>
              </a:xfrm>
              <a:prstGeom prst="ellipse">
                <a:avLst/>
              </a:prstGeom>
            </p:spPr>
          </p:pic>
          <p:pic>
            <p:nvPicPr>
              <p:cNvPr id="145" name="Picture 144">
                <a:extLst>
                  <a:ext uri="{FF2B5EF4-FFF2-40B4-BE49-F238E27FC236}">
                    <a16:creationId xmlns:a16="http://schemas.microsoft.com/office/drawing/2014/main" id="{B38DB33E-CD5F-C64B-8F3C-910F85195582}"/>
                  </a:ext>
                </a:extLst>
              </p:cNvPr>
              <p:cNvPicPr>
                <a:picLocks noChangeAspect="1"/>
              </p:cNvPicPr>
              <p:nvPr/>
            </p:nvPicPr>
            <p:blipFill rotWithShape="1">
              <a:blip r:embed="rId6"/>
              <a:srcRect l="49493" t="29683" r="-3" b="12821"/>
              <a:stretch/>
            </p:blipFill>
            <p:spPr>
              <a:xfrm>
                <a:off x="6560788" y="591819"/>
                <a:ext cx="161927" cy="174625"/>
              </a:xfrm>
              <a:prstGeom prst="ellipse">
                <a:avLst/>
              </a:prstGeom>
            </p:spPr>
          </p:pic>
          <p:pic>
            <p:nvPicPr>
              <p:cNvPr id="147" name="Picture 146">
                <a:extLst>
                  <a:ext uri="{FF2B5EF4-FFF2-40B4-BE49-F238E27FC236}">
                    <a16:creationId xmlns:a16="http://schemas.microsoft.com/office/drawing/2014/main" id="{88862149-1C31-7B40-92F0-560B1E416CC5}"/>
                  </a:ext>
                </a:extLst>
              </p:cNvPr>
              <p:cNvPicPr>
                <a:picLocks noChangeAspect="1"/>
              </p:cNvPicPr>
              <p:nvPr/>
            </p:nvPicPr>
            <p:blipFill rotWithShape="1">
              <a:blip r:embed="rId6"/>
              <a:srcRect l="49493" t="29683" r="-3" b="12821"/>
              <a:stretch/>
            </p:blipFill>
            <p:spPr>
              <a:xfrm>
                <a:off x="6890934" y="1222206"/>
                <a:ext cx="161927" cy="174625"/>
              </a:xfrm>
              <a:prstGeom prst="ellipse">
                <a:avLst/>
              </a:prstGeom>
            </p:spPr>
          </p:pic>
          <p:pic>
            <p:nvPicPr>
              <p:cNvPr id="148" name="Picture 147">
                <a:extLst>
                  <a:ext uri="{FF2B5EF4-FFF2-40B4-BE49-F238E27FC236}">
                    <a16:creationId xmlns:a16="http://schemas.microsoft.com/office/drawing/2014/main" id="{8F9D5371-12BD-584E-B6C3-C9B08F6DB055}"/>
                  </a:ext>
                </a:extLst>
              </p:cNvPr>
              <p:cNvPicPr>
                <a:picLocks noChangeAspect="1"/>
              </p:cNvPicPr>
              <p:nvPr/>
            </p:nvPicPr>
            <p:blipFill rotWithShape="1">
              <a:blip r:embed="rId6"/>
              <a:srcRect l="49493" t="29683" r="-3" b="12821"/>
              <a:stretch/>
            </p:blipFill>
            <p:spPr>
              <a:xfrm>
                <a:off x="6643291" y="624572"/>
                <a:ext cx="161927" cy="174625"/>
              </a:xfrm>
              <a:prstGeom prst="ellipse">
                <a:avLst/>
              </a:prstGeom>
            </p:spPr>
          </p:pic>
          <p:pic>
            <p:nvPicPr>
              <p:cNvPr id="149" name="Picture 148">
                <a:extLst>
                  <a:ext uri="{FF2B5EF4-FFF2-40B4-BE49-F238E27FC236}">
                    <a16:creationId xmlns:a16="http://schemas.microsoft.com/office/drawing/2014/main" id="{10F8D110-207D-A942-B0AD-04CDD6D42DE3}"/>
                  </a:ext>
                </a:extLst>
              </p:cNvPr>
              <p:cNvPicPr>
                <a:picLocks noChangeAspect="1"/>
              </p:cNvPicPr>
              <p:nvPr/>
            </p:nvPicPr>
            <p:blipFill rotWithShape="1">
              <a:blip r:embed="rId6"/>
              <a:srcRect l="49493" t="29683" r="-3" b="12821"/>
              <a:stretch/>
            </p:blipFill>
            <p:spPr>
              <a:xfrm>
                <a:off x="7175292" y="771017"/>
                <a:ext cx="161927" cy="174625"/>
              </a:xfrm>
              <a:prstGeom prst="ellipse">
                <a:avLst/>
              </a:prstGeom>
            </p:spPr>
          </p:pic>
          <p:pic>
            <p:nvPicPr>
              <p:cNvPr id="150" name="Picture 149">
                <a:extLst>
                  <a:ext uri="{FF2B5EF4-FFF2-40B4-BE49-F238E27FC236}">
                    <a16:creationId xmlns:a16="http://schemas.microsoft.com/office/drawing/2014/main" id="{0B1A52C1-84FB-FF49-8825-35CFC9568C0C}"/>
                  </a:ext>
                </a:extLst>
              </p:cNvPr>
              <p:cNvPicPr>
                <a:picLocks noChangeAspect="1"/>
              </p:cNvPicPr>
              <p:nvPr/>
            </p:nvPicPr>
            <p:blipFill rotWithShape="1">
              <a:blip r:embed="rId7"/>
              <a:srcRect l="47680" t="1" r="18835" b="68145"/>
              <a:stretch/>
            </p:blipFill>
            <p:spPr>
              <a:xfrm rot="14064891">
                <a:off x="7110190" y="474582"/>
                <a:ext cx="159515" cy="155440"/>
              </a:xfrm>
              <a:prstGeom prst="ellipse">
                <a:avLst/>
              </a:prstGeom>
            </p:spPr>
          </p:pic>
          <p:pic>
            <p:nvPicPr>
              <p:cNvPr id="151" name="Picture 150">
                <a:extLst>
                  <a:ext uri="{FF2B5EF4-FFF2-40B4-BE49-F238E27FC236}">
                    <a16:creationId xmlns:a16="http://schemas.microsoft.com/office/drawing/2014/main" id="{2D0AAB5C-9236-0748-AB89-180D76853D88}"/>
                  </a:ext>
                </a:extLst>
              </p:cNvPr>
              <p:cNvPicPr>
                <a:picLocks noChangeAspect="1"/>
              </p:cNvPicPr>
              <p:nvPr/>
            </p:nvPicPr>
            <p:blipFill rotWithShape="1">
              <a:blip r:embed="rId7"/>
              <a:srcRect l="47680" t="1" r="18835" b="68145"/>
              <a:stretch/>
            </p:blipFill>
            <p:spPr>
              <a:xfrm rot="14064891">
                <a:off x="6849569" y="463724"/>
                <a:ext cx="159515" cy="155440"/>
              </a:xfrm>
              <a:prstGeom prst="ellipse">
                <a:avLst/>
              </a:prstGeom>
            </p:spPr>
          </p:pic>
          <p:pic>
            <p:nvPicPr>
              <p:cNvPr id="152" name="Picture 151">
                <a:extLst>
                  <a:ext uri="{FF2B5EF4-FFF2-40B4-BE49-F238E27FC236}">
                    <a16:creationId xmlns:a16="http://schemas.microsoft.com/office/drawing/2014/main" id="{96989D38-ACF1-7047-B1A9-10CFC9CEEDFE}"/>
                  </a:ext>
                </a:extLst>
              </p:cNvPr>
              <p:cNvPicPr>
                <a:picLocks noChangeAspect="1"/>
              </p:cNvPicPr>
              <p:nvPr/>
            </p:nvPicPr>
            <p:blipFill rotWithShape="1">
              <a:blip r:embed="rId7"/>
              <a:srcRect l="47680" t="1" r="18835" b="68145"/>
              <a:stretch/>
            </p:blipFill>
            <p:spPr>
              <a:xfrm rot="14064891">
                <a:off x="6663082" y="530425"/>
                <a:ext cx="159515" cy="155440"/>
              </a:xfrm>
              <a:prstGeom prst="ellipse">
                <a:avLst/>
              </a:prstGeom>
            </p:spPr>
          </p:pic>
          <p:pic>
            <p:nvPicPr>
              <p:cNvPr id="153" name="Picture 152">
                <a:extLst>
                  <a:ext uri="{FF2B5EF4-FFF2-40B4-BE49-F238E27FC236}">
                    <a16:creationId xmlns:a16="http://schemas.microsoft.com/office/drawing/2014/main" id="{FDE01882-FD41-D047-B9B6-5937BBCE30F2}"/>
                  </a:ext>
                </a:extLst>
              </p:cNvPr>
              <p:cNvPicPr>
                <a:picLocks noChangeAspect="1"/>
              </p:cNvPicPr>
              <p:nvPr/>
            </p:nvPicPr>
            <p:blipFill rotWithShape="1">
              <a:blip r:embed="rId7"/>
              <a:srcRect l="47680" t="1" r="18835" b="68145"/>
              <a:stretch/>
            </p:blipFill>
            <p:spPr>
              <a:xfrm rot="14064891">
                <a:off x="6546289" y="1004084"/>
                <a:ext cx="159515" cy="155440"/>
              </a:xfrm>
              <a:prstGeom prst="ellipse">
                <a:avLst/>
              </a:prstGeom>
            </p:spPr>
          </p:pic>
          <p:pic>
            <p:nvPicPr>
              <p:cNvPr id="154" name="Picture 153">
                <a:extLst>
                  <a:ext uri="{FF2B5EF4-FFF2-40B4-BE49-F238E27FC236}">
                    <a16:creationId xmlns:a16="http://schemas.microsoft.com/office/drawing/2014/main" id="{98420F42-179B-BA47-99D9-1A4ECD141577}"/>
                  </a:ext>
                </a:extLst>
              </p:cNvPr>
              <p:cNvPicPr>
                <a:picLocks noChangeAspect="1"/>
              </p:cNvPicPr>
              <p:nvPr/>
            </p:nvPicPr>
            <p:blipFill rotWithShape="1">
              <a:blip r:embed="rId7"/>
              <a:srcRect l="47680" t="1" r="18835" b="68145"/>
              <a:stretch/>
            </p:blipFill>
            <p:spPr>
              <a:xfrm rot="14064891">
                <a:off x="7027406" y="552517"/>
                <a:ext cx="159515" cy="155440"/>
              </a:xfrm>
              <a:prstGeom prst="ellipse">
                <a:avLst/>
              </a:prstGeom>
            </p:spPr>
          </p:pic>
          <p:pic>
            <p:nvPicPr>
              <p:cNvPr id="156" name="Picture 155">
                <a:extLst>
                  <a:ext uri="{FF2B5EF4-FFF2-40B4-BE49-F238E27FC236}">
                    <a16:creationId xmlns:a16="http://schemas.microsoft.com/office/drawing/2014/main" id="{30394B14-AB3C-6446-B09A-A953672A37CA}"/>
                  </a:ext>
                </a:extLst>
              </p:cNvPr>
              <p:cNvPicPr>
                <a:picLocks noChangeAspect="1"/>
              </p:cNvPicPr>
              <p:nvPr/>
            </p:nvPicPr>
            <p:blipFill rotWithShape="1">
              <a:blip r:embed="rId7"/>
              <a:srcRect l="47680" t="1" r="18835" b="68145"/>
              <a:stretch/>
            </p:blipFill>
            <p:spPr>
              <a:xfrm rot="14064891">
                <a:off x="6543762" y="697507"/>
                <a:ext cx="159515" cy="155440"/>
              </a:xfrm>
              <a:prstGeom prst="ellipse">
                <a:avLst/>
              </a:prstGeom>
            </p:spPr>
          </p:pic>
          <p:pic>
            <p:nvPicPr>
              <p:cNvPr id="157" name="Picture 156">
                <a:extLst>
                  <a:ext uri="{FF2B5EF4-FFF2-40B4-BE49-F238E27FC236}">
                    <a16:creationId xmlns:a16="http://schemas.microsoft.com/office/drawing/2014/main" id="{63A82157-AAC8-8249-A5F3-9AC05E0041FB}"/>
                  </a:ext>
                </a:extLst>
              </p:cNvPr>
              <p:cNvPicPr>
                <a:picLocks noChangeAspect="1"/>
              </p:cNvPicPr>
              <p:nvPr/>
            </p:nvPicPr>
            <p:blipFill rotWithShape="1">
              <a:blip r:embed="rId6"/>
              <a:srcRect l="49493" t="29683" r="-3" b="12821"/>
              <a:stretch/>
            </p:blipFill>
            <p:spPr>
              <a:xfrm>
                <a:off x="7133464" y="583704"/>
                <a:ext cx="161927" cy="174625"/>
              </a:xfrm>
              <a:prstGeom prst="ellipse">
                <a:avLst/>
              </a:prstGeom>
            </p:spPr>
          </p:pic>
          <p:pic>
            <p:nvPicPr>
              <p:cNvPr id="158" name="Picture 157">
                <a:extLst>
                  <a:ext uri="{FF2B5EF4-FFF2-40B4-BE49-F238E27FC236}">
                    <a16:creationId xmlns:a16="http://schemas.microsoft.com/office/drawing/2014/main" id="{E31A862A-A387-D046-9AE9-ADB3D765366A}"/>
                  </a:ext>
                </a:extLst>
              </p:cNvPr>
              <p:cNvPicPr>
                <a:picLocks noChangeAspect="1"/>
              </p:cNvPicPr>
              <p:nvPr/>
            </p:nvPicPr>
            <p:blipFill rotWithShape="1">
              <a:blip r:embed="rId6"/>
              <a:srcRect l="49493" t="29683" r="-3" b="12821"/>
              <a:stretch/>
            </p:blipFill>
            <p:spPr>
              <a:xfrm>
                <a:off x="6961033" y="478087"/>
                <a:ext cx="161927" cy="174625"/>
              </a:xfrm>
              <a:prstGeom prst="ellipse">
                <a:avLst/>
              </a:prstGeom>
            </p:spPr>
          </p:pic>
          <p:pic>
            <p:nvPicPr>
              <p:cNvPr id="159" name="Picture 158">
                <a:extLst>
                  <a:ext uri="{FF2B5EF4-FFF2-40B4-BE49-F238E27FC236}">
                    <a16:creationId xmlns:a16="http://schemas.microsoft.com/office/drawing/2014/main" id="{32600751-70FD-6D40-B91E-8764A79C8936}"/>
                  </a:ext>
                </a:extLst>
              </p:cNvPr>
              <p:cNvPicPr>
                <a:picLocks noChangeAspect="1"/>
              </p:cNvPicPr>
              <p:nvPr/>
            </p:nvPicPr>
            <p:blipFill rotWithShape="1">
              <a:blip r:embed="rId6"/>
              <a:srcRect l="49493" t="29683" r="-3" b="12821"/>
              <a:stretch/>
            </p:blipFill>
            <p:spPr>
              <a:xfrm>
                <a:off x="7162166" y="1099306"/>
                <a:ext cx="161927" cy="174625"/>
              </a:xfrm>
              <a:prstGeom prst="ellipse">
                <a:avLst/>
              </a:prstGeom>
            </p:spPr>
          </p:pic>
          <p:pic>
            <p:nvPicPr>
              <p:cNvPr id="160" name="Picture 159">
                <a:extLst>
                  <a:ext uri="{FF2B5EF4-FFF2-40B4-BE49-F238E27FC236}">
                    <a16:creationId xmlns:a16="http://schemas.microsoft.com/office/drawing/2014/main" id="{687E55C9-43A6-724A-89AD-DF1443597D08}"/>
                  </a:ext>
                </a:extLst>
              </p:cNvPr>
              <p:cNvPicPr>
                <a:picLocks noChangeAspect="1"/>
              </p:cNvPicPr>
              <p:nvPr/>
            </p:nvPicPr>
            <p:blipFill rotWithShape="1">
              <a:blip r:embed="rId6"/>
              <a:srcRect l="49493" t="29683" r="-3" b="12821"/>
              <a:stretch/>
            </p:blipFill>
            <p:spPr>
              <a:xfrm>
                <a:off x="7330284" y="785110"/>
                <a:ext cx="161927" cy="174625"/>
              </a:xfrm>
              <a:prstGeom prst="ellipse">
                <a:avLst/>
              </a:prstGeom>
            </p:spPr>
          </p:pic>
          <p:pic>
            <p:nvPicPr>
              <p:cNvPr id="162" name="Picture 161">
                <a:extLst>
                  <a:ext uri="{FF2B5EF4-FFF2-40B4-BE49-F238E27FC236}">
                    <a16:creationId xmlns:a16="http://schemas.microsoft.com/office/drawing/2014/main" id="{B10A1B70-16F1-1A4B-9F4A-06D874297CC1}"/>
                  </a:ext>
                </a:extLst>
              </p:cNvPr>
              <p:cNvPicPr>
                <a:picLocks noChangeAspect="1"/>
              </p:cNvPicPr>
              <p:nvPr/>
            </p:nvPicPr>
            <p:blipFill rotWithShape="1">
              <a:blip r:embed="rId6"/>
              <a:srcRect l="49493" t="29683" r="-3" b="12821"/>
              <a:stretch/>
            </p:blipFill>
            <p:spPr>
              <a:xfrm>
                <a:off x="6487904" y="776459"/>
                <a:ext cx="161927" cy="174625"/>
              </a:xfrm>
              <a:prstGeom prst="ellipse">
                <a:avLst/>
              </a:prstGeom>
            </p:spPr>
          </p:pic>
          <p:pic>
            <p:nvPicPr>
              <p:cNvPr id="163" name="Picture 162">
                <a:extLst>
                  <a:ext uri="{FF2B5EF4-FFF2-40B4-BE49-F238E27FC236}">
                    <a16:creationId xmlns:a16="http://schemas.microsoft.com/office/drawing/2014/main" id="{1DE7A2B2-5A4B-8E4D-A0AE-1D804E29C51F}"/>
                  </a:ext>
                </a:extLst>
              </p:cNvPr>
              <p:cNvPicPr>
                <a:picLocks noChangeAspect="1"/>
              </p:cNvPicPr>
              <p:nvPr/>
            </p:nvPicPr>
            <p:blipFill rotWithShape="1">
              <a:blip r:embed="rId6"/>
              <a:srcRect l="49493" t="29683" r="-3" b="12821"/>
              <a:stretch/>
            </p:blipFill>
            <p:spPr>
              <a:xfrm>
                <a:off x="6740697" y="448038"/>
                <a:ext cx="161927" cy="174625"/>
              </a:xfrm>
              <a:prstGeom prst="ellipse">
                <a:avLst/>
              </a:prstGeom>
            </p:spPr>
          </p:pic>
          <p:pic>
            <p:nvPicPr>
              <p:cNvPr id="164" name="Picture 163">
                <a:extLst>
                  <a:ext uri="{FF2B5EF4-FFF2-40B4-BE49-F238E27FC236}">
                    <a16:creationId xmlns:a16="http://schemas.microsoft.com/office/drawing/2014/main" id="{937481CA-D0A1-4E46-BDC3-64DEF02A25A8}"/>
                  </a:ext>
                </a:extLst>
              </p:cNvPr>
              <p:cNvPicPr>
                <a:picLocks noChangeAspect="1"/>
              </p:cNvPicPr>
              <p:nvPr/>
            </p:nvPicPr>
            <p:blipFill rotWithShape="1">
              <a:blip r:embed="rId6"/>
              <a:srcRect l="49493" t="29683" r="-3" b="12821"/>
              <a:stretch/>
            </p:blipFill>
            <p:spPr>
              <a:xfrm>
                <a:off x="7283157" y="1037234"/>
                <a:ext cx="161927" cy="174625"/>
              </a:xfrm>
              <a:prstGeom prst="ellipse">
                <a:avLst/>
              </a:prstGeom>
            </p:spPr>
          </p:pic>
          <p:pic>
            <p:nvPicPr>
              <p:cNvPr id="165" name="Picture 164">
                <a:extLst>
                  <a:ext uri="{FF2B5EF4-FFF2-40B4-BE49-F238E27FC236}">
                    <a16:creationId xmlns:a16="http://schemas.microsoft.com/office/drawing/2014/main" id="{094836BE-D4D8-2E4D-B6F7-719A668E94E2}"/>
                  </a:ext>
                </a:extLst>
              </p:cNvPr>
              <p:cNvPicPr>
                <a:picLocks noChangeAspect="1"/>
              </p:cNvPicPr>
              <p:nvPr/>
            </p:nvPicPr>
            <p:blipFill rotWithShape="1">
              <a:blip r:embed="rId6"/>
              <a:srcRect l="49493" t="29683" r="-3" b="12821"/>
              <a:stretch/>
            </p:blipFill>
            <p:spPr>
              <a:xfrm>
                <a:off x="6509480" y="904362"/>
                <a:ext cx="161927" cy="174625"/>
              </a:xfrm>
              <a:prstGeom prst="ellipse">
                <a:avLst/>
              </a:prstGeom>
            </p:spPr>
          </p:pic>
          <p:pic>
            <p:nvPicPr>
              <p:cNvPr id="166" name="Picture 165">
                <a:extLst>
                  <a:ext uri="{FF2B5EF4-FFF2-40B4-BE49-F238E27FC236}">
                    <a16:creationId xmlns:a16="http://schemas.microsoft.com/office/drawing/2014/main" id="{59DE9341-6F1E-D54D-8483-2FCDF57CEBC4}"/>
                  </a:ext>
                </a:extLst>
              </p:cNvPr>
              <p:cNvPicPr>
                <a:picLocks noChangeAspect="1"/>
              </p:cNvPicPr>
              <p:nvPr/>
            </p:nvPicPr>
            <p:blipFill rotWithShape="1">
              <a:blip r:embed="rId6"/>
              <a:srcRect l="49493" t="29683" r="-3" b="12821"/>
              <a:stretch/>
            </p:blipFill>
            <p:spPr>
              <a:xfrm>
                <a:off x="7107212" y="1204974"/>
                <a:ext cx="161927" cy="174625"/>
              </a:xfrm>
              <a:prstGeom prst="ellipse">
                <a:avLst/>
              </a:prstGeom>
            </p:spPr>
          </p:pic>
          <p:pic>
            <p:nvPicPr>
              <p:cNvPr id="167" name="Picture 166">
                <a:extLst>
                  <a:ext uri="{FF2B5EF4-FFF2-40B4-BE49-F238E27FC236}">
                    <a16:creationId xmlns:a16="http://schemas.microsoft.com/office/drawing/2014/main" id="{E3A18979-C737-294F-8D91-AA7230946E28}"/>
                  </a:ext>
                </a:extLst>
              </p:cNvPr>
              <p:cNvPicPr>
                <a:picLocks noChangeAspect="1"/>
              </p:cNvPicPr>
              <p:nvPr/>
            </p:nvPicPr>
            <p:blipFill rotWithShape="1">
              <a:blip r:embed="rId6"/>
              <a:srcRect l="49493" t="29683" r="-3" b="12821"/>
              <a:stretch/>
            </p:blipFill>
            <p:spPr>
              <a:xfrm>
                <a:off x="7276326" y="653971"/>
                <a:ext cx="161927" cy="174625"/>
              </a:xfrm>
              <a:prstGeom prst="ellipse">
                <a:avLst/>
              </a:prstGeom>
            </p:spPr>
          </p:pic>
          <p:pic>
            <p:nvPicPr>
              <p:cNvPr id="170" name="Picture 169">
                <a:extLst>
                  <a:ext uri="{FF2B5EF4-FFF2-40B4-BE49-F238E27FC236}">
                    <a16:creationId xmlns:a16="http://schemas.microsoft.com/office/drawing/2014/main" id="{7C724C34-1316-004A-BCF5-8679C22E61C9}"/>
                  </a:ext>
                </a:extLst>
              </p:cNvPr>
              <p:cNvPicPr>
                <a:picLocks noChangeAspect="1"/>
              </p:cNvPicPr>
              <p:nvPr/>
            </p:nvPicPr>
            <p:blipFill rotWithShape="1">
              <a:blip r:embed="rId6"/>
              <a:srcRect l="49493" t="29683" r="-3" b="12821"/>
              <a:stretch/>
            </p:blipFill>
            <p:spPr>
              <a:xfrm>
                <a:off x="7012815" y="824499"/>
                <a:ext cx="161927" cy="174625"/>
              </a:xfrm>
              <a:prstGeom prst="ellipse">
                <a:avLst/>
              </a:prstGeom>
            </p:spPr>
          </p:pic>
          <p:pic>
            <p:nvPicPr>
              <p:cNvPr id="171" name="Picture 170">
                <a:extLst>
                  <a:ext uri="{FF2B5EF4-FFF2-40B4-BE49-F238E27FC236}">
                    <a16:creationId xmlns:a16="http://schemas.microsoft.com/office/drawing/2014/main" id="{923BA56D-A545-544E-922E-768583735176}"/>
                  </a:ext>
                </a:extLst>
              </p:cNvPr>
              <p:cNvPicPr>
                <a:picLocks noChangeAspect="1"/>
              </p:cNvPicPr>
              <p:nvPr/>
            </p:nvPicPr>
            <p:blipFill rotWithShape="1">
              <a:blip r:embed="rId6"/>
              <a:srcRect l="49493" t="29683" r="-3" b="12821"/>
              <a:stretch/>
            </p:blipFill>
            <p:spPr>
              <a:xfrm>
                <a:off x="7023598" y="642307"/>
                <a:ext cx="161927" cy="174625"/>
              </a:xfrm>
              <a:prstGeom prst="ellipse">
                <a:avLst/>
              </a:prstGeom>
            </p:spPr>
          </p:pic>
          <p:pic>
            <p:nvPicPr>
              <p:cNvPr id="172" name="Picture 171">
                <a:extLst>
                  <a:ext uri="{FF2B5EF4-FFF2-40B4-BE49-F238E27FC236}">
                    <a16:creationId xmlns:a16="http://schemas.microsoft.com/office/drawing/2014/main" id="{0DEDE410-B546-FF46-A027-2CCBACB370FB}"/>
                  </a:ext>
                </a:extLst>
              </p:cNvPr>
              <p:cNvPicPr>
                <a:picLocks noChangeAspect="1"/>
              </p:cNvPicPr>
              <p:nvPr/>
            </p:nvPicPr>
            <p:blipFill rotWithShape="1">
              <a:blip r:embed="rId6"/>
              <a:srcRect l="49493" t="29683" r="-3" b="12821"/>
              <a:stretch/>
            </p:blipFill>
            <p:spPr>
              <a:xfrm>
                <a:off x="6758140" y="1183043"/>
                <a:ext cx="161927" cy="174625"/>
              </a:xfrm>
              <a:prstGeom prst="ellipse">
                <a:avLst/>
              </a:prstGeom>
            </p:spPr>
          </p:pic>
          <p:pic>
            <p:nvPicPr>
              <p:cNvPr id="173" name="Picture 172">
                <a:extLst>
                  <a:ext uri="{FF2B5EF4-FFF2-40B4-BE49-F238E27FC236}">
                    <a16:creationId xmlns:a16="http://schemas.microsoft.com/office/drawing/2014/main" id="{E41771BB-96D6-2143-A490-8A56B654557A}"/>
                  </a:ext>
                </a:extLst>
              </p:cNvPr>
              <p:cNvPicPr>
                <a:picLocks noChangeAspect="1"/>
              </p:cNvPicPr>
              <p:nvPr/>
            </p:nvPicPr>
            <p:blipFill rotWithShape="1">
              <a:blip r:embed="rId6"/>
              <a:srcRect l="49493" t="29683" r="-3" b="12821"/>
              <a:stretch/>
            </p:blipFill>
            <p:spPr>
              <a:xfrm>
                <a:off x="7231664" y="538402"/>
                <a:ext cx="161927" cy="174625"/>
              </a:xfrm>
              <a:prstGeom prst="ellipse">
                <a:avLst/>
              </a:prstGeom>
            </p:spPr>
          </p:pic>
          <p:pic>
            <p:nvPicPr>
              <p:cNvPr id="174" name="Picture 173">
                <a:extLst>
                  <a:ext uri="{FF2B5EF4-FFF2-40B4-BE49-F238E27FC236}">
                    <a16:creationId xmlns:a16="http://schemas.microsoft.com/office/drawing/2014/main" id="{7779F495-39C7-0C45-87A5-BE05D6EBAB15}"/>
                  </a:ext>
                </a:extLst>
              </p:cNvPr>
              <p:cNvPicPr>
                <a:picLocks noChangeAspect="1"/>
              </p:cNvPicPr>
              <p:nvPr/>
            </p:nvPicPr>
            <p:blipFill rotWithShape="1">
              <a:blip r:embed="rId7"/>
              <a:srcRect l="47680" t="1" r="18835" b="68145"/>
              <a:stretch/>
            </p:blipFill>
            <p:spPr>
              <a:xfrm rot="14064891">
                <a:off x="7005845" y="1238477"/>
                <a:ext cx="159515" cy="155440"/>
              </a:xfrm>
              <a:prstGeom prst="ellipse">
                <a:avLst/>
              </a:prstGeom>
            </p:spPr>
          </p:pic>
          <p:pic>
            <p:nvPicPr>
              <p:cNvPr id="175" name="Picture 174">
                <a:extLst>
                  <a:ext uri="{FF2B5EF4-FFF2-40B4-BE49-F238E27FC236}">
                    <a16:creationId xmlns:a16="http://schemas.microsoft.com/office/drawing/2014/main" id="{43EFDC3D-FC55-9741-A959-5828DF6380EF}"/>
                  </a:ext>
                </a:extLst>
              </p:cNvPr>
              <p:cNvPicPr>
                <a:picLocks noChangeAspect="1"/>
              </p:cNvPicPr>
              <p:nvPr/>
            </p:nvPicPr>
            <p:blipFill rotWithShape="1">
              <a:blip r:embed="rId7"/>
              <a:srcRect l="47680" t="1" r="18835" b="68145"/>
              <a:stretch/>
            </p:blipFill>
            <p:spPr>
              <a:xfrm rot="14064891">
                <a:off x="7144178" y="994982"/>
                <a:ext cx="159515" cy="155440"/>
              </a:xfrm>
              <a:prstGeom prst="ellipse">
                <a:avLst/>
              </a:prstGeom>
            </p:spPr>
          </p:pic>
          <p:pic>
            <p:nvPicPr>
              <p:cNvPr id="176" name="Picture 175">
                <a:extLst>
                  <a:ext uri="{FF2B5EF4-FFF2-40B4-BE49-F238E27FC236}">
                    <a16:creationId xmlns:a16="http://schemas.microsoft.com/office/drawing/2014/main" id="{F5F3DDC6-4130-F749-8CA6-1FBDB89B1ED3}"/>
                  </a:ext>
                </a:extLst>
              </p:cNvPr>
              <p:cNvPicPr>
                <a:picLocks noChangeAspect="1"/>
              </p:cNvPicPr>
              <p:nvPr/>
            </p:nvPicPr>
            <p:blipFill rotWithShape="1">
              <a:blip r:embed="rId7"/>
              <a:srcRect l="47680" t="1" r="18835" b="68145"/>
              <a:stretch/>
            </p:blipFill>
            <p:spPr>
              <a:xfrm rot="14064891">
                <a:off x="7164424" y="656837"/>
                <a:ext cx="159515" cy="155440"/>
              </a:xfrm>
              <a:prstGeom prst="ellipse">
                <a:avLst/>
              </a:prstGeom>
            </p:spPr>
          </p:pic>
          <p:pic>
            <p:nvPicPr>
              <p:cNvPr id="177" name="Picture 176">
                <a:extLst>
                  <a:ext uri="{FF2B5EF4-FFF2-40B4-BE49-F238E27FC236}">
                    <a16:creationId xmlns:a16="http://schemas.microsoft.com/office/drawing/2014/main" id="{DDF7D87E-25F7-1742-8228-064AF7F28EFF}"/>
                  </a:ext>
                </a:extLst>
              </p:cNvPr>
              <p:cNvPicPr>
                <a:picLocks noChangeAspect="1"/>
              </p:cNvPicPr>
              <p:nvPr/>
            </p:nvPicPr>
            <p:blipFill rotWithShape="1">
              <a:blip r:embed="rId7"/>
              <a:srcRect l="47680" t="1" r="18835" b="68145"/>
              <a:stretch/>
            </p:blipFill>
            <p:spPr>
              <a:xfrm rot="14064891">
                <a:off x="7251587" y="821017"/>
                <a:ext cx="159515" cy="155440"/>
              </a:xfrm>
              <a:prstGeom prst="ellipse">
                <a:avLst/>
              </a:prstGeom>
            </p:spPr>
          </p:pic>
        </p:grpSp>
      </p:grpSp>
      <p:sp>
        <p:nvSpPr>
          <p:cNvPr id="207" name="Rectangle 206">
            <a:extLst>
              <a:ext uri="{FF2B5EF4-FFF2-40B4-BE49-F238E27FC236}">
                <a16:creationId xmlns:a16="http://schemas.microsoft.com/office/drawing/2014/main" id="{00F460A1-5A3B-4843-8041-B11E9C6F316C}"/>
              </a:ext>
            </a:extLst>
          </p:cNvPr>
          <p:cNvSpPr/>
          <p:nvPr/>
        </p:nvSpPr>
        <p:spPr>
          <a:xfrm>
            <a:off x="6672228" y="3625888"/>
            <a:ext cx="1299920"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2600"/>
                </a:solidFill>
                <a:effectLst/>
                <a:uLnTx/>
                <a:uFillTx/>
                <a:latin typeface="Calibri" panose="020F0502020204030204"/>
                <a:ea typeface=""/>
                <a:cs typeface="+mn-cs"/>
              </a:rPr>
              <a:t>Interstellar medium</a:t>
            </a:r>
          </a:p>
        </p:txBody>
      </p:sp>
      <p:cxnSp>
        <p:nvCxnSpPr>
          <p:cNvPr id="208" name="Straight Arrow Connector 207">
            <a:extLst>
              <a:ext uri="{FF2B5EF4-FFF2-40B4-BE49-F238E27FC236}">
                <a16:creationId xmlns:a16="http://schemas.microsoft.com/office/drawing/2014/main" id="{290A0D6F-ABEB-A942-B6C2-589542626911}"/>
              </a:ext>
            </a:extLst>
          </p:cNvPr>
          <p:cNvCxnSpPr>
            <a:cxnSpLocks/>
          </p:cNvCxnSpPr>
          <p:nvPr/>
        </p:nvCxnSpPr>
        <p:spPr>
          <a:xfrm flipV="1">
            <a:off x="7715491" y="2478227"/>
            <a:ext cx="1141430" cy="110706"/>
          </a:xfrm>
          <a:prstGeom prst="straightConnector1">
            <a:avLst/>
          </a:prstGeom>
          <a:ln w="22225" cap="sq">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FA880BC-34FB-9747-B231-225E9511593C}"/>
              </a:ext>
            </a:extLst>
          </p:cNvPr>
          <p:cNvCxnSpPr>
            <a:cxnSpLocks/>
          </p:cNvCxnSpPr>
          <p:nvPr/>
        </p:nvCxnSpPr>
        <p:spPr>
          <a:xfrm>
            <a:off x="7909492" y="3793893"/>
            <a:ext cx="1378872" cy="467939"/>
          </a:xfrm>
          <a:prstGeom prst="straightConnector1">
            <a:avLst/>
          </a:prstGeom>
          <a:ln w="22225" cap="sq">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92ED0813-1AC8-BD48-8D2F-D14760C22D8A}"/>
              </a:ext>
            </a:extLst>
          </p:cNvPr>
          <p:cNvCxnSpPr>
            <a:cxnSpLocks/>
          </p:cNvCxnSpPr>
          <p:nvPr/>
        </p:nvCxnSpPr>
        <p:spPr>
          <a:xfrm>
            <a:off x="7718605" y="3119568"/>
            <a:ext cx="1392056" cy="189100"/>
          </a:xfrm>
          <a:prstGeom prst="straightConnector1">
            <a:avLst/>
          </a:prstGeom>
          <a:ln w="22225" cap="sq">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4651D42-376B-D04C-99C5-DDD92B734863}"/>
              </a:ext>
            </a:extLst>
          </p:cNvPr>
          <p:cNvGrpSpPr/>
          <p:nvPr/>
        </p:nvGrpSpPr>
        <p:grpSpPr>
          <a:xfrm>
            <a:off x="8227872" y="2601549"/>
            <a:ext cx="970404" cy="320977"/>
            <a:chOff x="7250604" y="3282717"/>
            <a:chExt cx="1293873" cy="427968"/>
          </a:xfrm>
        </p:grpSpPr>
        <p:pic>
          <p:nvPicPr>
            <p:cNvPr id="211" name="Picture 210">
              <a:extLst>
                <a:ext uri="{FF2B5EF4-FFF2-40B4-BE49-F238E27FC236}">
                  <a16:creationId xmlns:a16="http://schemas.microsoft.com/office/drawing/2014/main" id="{1BB70D33-E0E7-614C-BDAD-FAF29A80B632}"/>
                </a:ext>
              </a:extLst>
            </p:cNvPr>
            <p:cNvPicPr>
              <a:picLocks noChangeAspect="1"/>
            </p:cNvPicPr>
            <p:nvPr/>
          </p:nvPicPr>
          <p:blipFill>
            <a:blip r:embed="rId9"/>
            <a:stretch>
              <a:fillRect/>
            </a:stretch>
          </p:blipFill>
          <p:spPr>
            <a:xfrm>
              <a:off x="7250604" y="3282717"/>
              <a:ext cx="402438" cy="426111"/>
            </a:xfrm>
            <a:prstGeom prst="rect">
              <a:avLst/>
            </a:prstGeom>
          </p:spPr>
        </p:pic>
        <p:sp>
          <p:nvSpPr>
            <p:cNvPr id="212" name="TextBox 211">
              <a:extLst>
                <a:ext uri="{FF2B5EF4-FFF2-40B4-BE49-F238E27FC236}">
                  <a16:creationId xmlns:a16="http://schemas.microsoft.com/office/drawing/2014/main" id="{A5816D90-9B38-5043-BA9F-29D7A4F7B818}"/>
                </a:ext>
              </a:extLst>
            </p:cNvPr>
            <p:cNvSpPr txBox="1"/>
            <p:nvPr/>
          </p:nvSpPr>
          <p:spPr>
            <a:xfrm>
              <a:off x="7672015" y="3341355"/>
              <a:ext cx="872462" cy="369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
                  <a:cs typeface="+mn-cs"/>
                </a:rPr>
                <a:t>Lithium</a:t>
              </a:r>
            </a:p>
          </p:txBody>
        </p:sp>
      </p:grpSp>
      <p:grpSp>
        <p:nvGrpSpPr>
          <p:cNvPr id="7" name="Group 6">
            <a:extLst>
              <a:ext uri="{FF2B5EF4-FFF2-40B4-BE49-F238E27FC236}">
                <a16:creationId xmlns:a16="http://schemas.microsoft.com/office/drawing/2014/main" id="{9494882E-D1CD-B045-8EEE-177437238B2C}"/>
              </a:ext>
            </a:extLst>
          </p:cNvPr>
          <p:cNvGrpSpPr/>
          <p:nvPr/>
        </p:nvGrpSpPr>
        <p:grpSpPr>
          <a:xfrm>
            <a:off x="8367865" y="3436475"/>
            <a:ext cx="1211413" cy="359293"/>
            <a:chOff x="6450648" y="3358398"/>
            <a:chExt cx="1615215" cy="479056"/>
          </a:xfrm>
        </p:grpSpPr>
        <p:pic>
          <p:nvPicPr>
            <p:cNvPr id="213" name="Picture 212">
              <a:extLst>
                <a:ext uri="{FF2B5EF4-FFF2-40B4-BE49-F238E27FC236}">
                  <a16:creationId xmlns:a16="http://schemas.microsoft.com/office/drawing/2014/main" id="{AAAD5AA6-8665-C24D-870D-746FA182BF3E}"/>
                </a:ext>
              </a:extLst>
            </p:cNvPr>
            <p:cNvPicPr>
              <a:picLocks noChangeAspect="1"/>
            </p:cNvPicPr>
            <p:nvPr/>
          </p:nvPicPr>
          <p:blipFill>
            <a:blip r:embed="rId10"/>
            <a:stretch>
              <a:fillRect/>
            </a:stretch>
          </p:blipFill>
          <p:spPr>
            <a:xfrm>
              <a:off x="6450648" y="3358398"/>
              <a:ext cx="508386" cy="479056"/>
            </a:xfrm>
            <a:prstGeom prst="rect">
              <a:avLst/>
            </a:prstGeom>
          </p:spPr>
        </p:pic>
        <p:sp>
          <p:nvSpPr>
            <p:cNvPr id="214" name="TextBox 213">
              <a:extLst>
                <a:ext uri="{FF2B5EF4-FFF2-40B4-BE49-F238E27FC236}">
                  <a16:creationId xmlns:a16="http://schemas.microsoft.com/office/drawing/2014/main" id="{72E965D5-33E2-E246-B568-C7C4E662A9C3}"/>
                </a:ext>
              </a:extLst>
            </p:cNvPr>
            <p:cNvSpPr txBox="1"/>
            <p:nvPr/>
          </p:nvSpPr>
          <p:spPr>
            <a:xfrm>
              <a:off x="6982918" y="3421406"/>
              <a:ext cx="1082945" cy="369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
                  <a:cs typeface="+mn-cs"/>
                </a:rPr>
                <a:t>Beryllium </a:t>
              </a:r>
            </a:p>
          </p:txBody>
        </p:sp>
      </p:grpSp>
      <p:grpSp>
        <p:nvGrpSpPr>
          <p:cNvPr id="17" name="Group 16">
            <a:extLst>
              <a:ext uri="{FF2B5EF4-FFF2-40B4-BE49-F238E27FC236}">
                <a16:creationId xmlns:a16="http://schemas.microsoft.com/office/drawing/2014/main" id="{34E60BCD-F518-4F40-B59B-1EE05D216E55}"/>
              </a:ext>
            </a:extLst>
          </p:cNvPr>
          <p:cNvGrpSpPr/>
          <p:nvPr/>
        </p:nvGrpSpPr>
        <p:grpSpPr>
          <a:xfrm>
            <a:off x="7768564" y="4041678"/>
            <a:ext cx="922719" cy="398472"/>
            <a:chOff x="5834011" y="3573304"/>
            <a:chExt cx="1230293" cy="531296"/>
          </a:xfrm>
        </p:grpSpPr>
        <p:sp>
          <p:nvSpPr>
            <p:cNvPr id="215" name="TextBox 214">
              <a:extLst>
                <a:ext uri="{FF2B5EF4-FFF2-40B4-BE49-F238E27FC236}">
                  <a16:creationId xmlns:a16="http://schemas.microsoft.com/office/drawing/2014/main" id="{543D1DBF-47C3-CC40-9344-3742AE0B1CBD}"/>
                </a:ext>
              </a:extLst>
            </p:cNvPr>
            <p:cNvSpPr txBox="1"/>
            <p:nvPr/>
          </p:nvSpPr>
          <p:spPr>
            <a:xfrm>
              <a:off x="6314867" y="3642169"/>
              <a:ext cx="74943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
                  <a:cs typeface="+mn-cs"/>
                </a:rPr>
                <a:t>Boron</a:t>
              </a:r>
            </a:p>
          </p:txBody>
        </p:sp>
        <p:pic>
          <p:nvPicPr>
            <p:cNvPr id="216" name="Picture 215">
              <a:extLst>
                <a:ext uri="{FF2B5EF4-FFF2-40B4-BE49-F238E27FC236}">
                  <a16:creationId xmlns:a16="http://schemas.microsoft.com/office/drawing/2014/main" id="{07EF2D83-78E5-1C46-9567-0CC16A8F1531}"/>
                </a:ext>
              </a:extLst>
            </p:cNvPr>
            <p:cNvPicPr>
              <a:picLocks noChangeAspect="1"/>
            </p:cNvPicPr>
            <p:nvPr/>
          </p:nvPicPr>
          <p:blipFill>
            <a:blip r:embed="rId11"/>
            <a:stretch>
              <a:fillRect/>
            </a:stretch>
          </p:blipFill>
          <p:spPr>
            <a:xfrm>
              <a:off x="5834011" y="3573304"/>
              <a:ext cx="531296" cy="531296"/>
            </a:xfrm>
            <a:prstGeom prst="rect">
              <a:avLst/>
            </a:prstGeom>
          </p:spPr>
        </p:pic>
      </p:grpSp>
      <p:cxnSp>
        <p:nvCxnSpPr>
          <p:cNvPr id="217" name="Straight Arrow Connector 216">
            <a:extLst>
              <a:ext uri="{FF2B5EF4-FFF2-40B4-BE49-F238E27FC236}">
                <a16:creationId xmlns:a16="http://schemas.microsoft.com/office/drawing/2014/main" id="{748B2DFC-7A5A-2342-8546-8C6240D47571}"/>
              </a:ext>
            </a:extLst>
          </p:cNvPr>
          <p:cNvCxnSpPr>
            <a:cxnSpLocks/>
          </p:cNvCxnSpPr>
          <p:nvPr/>
        </p:nvCxnSpPr>
        <p:spPr>
          <a:xfrm>
            <a:off x="7365777" y="4340489"/>
            <a:ext cx="1111218" cy="427598"/>
          </a:xfrm>
          <a:prstGeom prst="straightConnector1">
            <a:avLst/>
          </a:prstGeom>
          <a:ln w="22225" cap="sq">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5174D4F1-8028-EC42-A1F9-1E41B265FBE4}"/>
              </a:ext>
            </a:extLst>
          </p:cNvPr>
          <p:cNvCxnSpPr>
            <a:cxnSpLocks/>
          </p:cNvCxnSpPr>
          <p:nvPr/>
        </p:nvCxnSpPr>
        <p:spPr>
          <a:xfrm flipV="1">
            <a:off x="5847935" y="1572839"/>
            <a:ext cx="672320" cy="253916"/>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DE180A4B-8A5D-1B44-B942-8AB6EACE1D2D}"/>
              </a:ext>
            </a:extLst>
          </p:cNvPr>
          <p:cNvGrpSpPr/>
          <p:nvPr/>
        </p:nvGrpSpPr>
        <p:grpSpPr>
          <a:xfrm>
            <a:off x="7084263" y="4408768"/>
            <a:ext cx="1114998" cy="522763"/>
            <a:chOff x="4187047" y="3615956"/>
            <a:chExt cx="1114998" cy="522763"/>
          </a:xfrm>
        </p:grpSpPr>
        <p:sp>
          <p:nvSpPr>
            <p:cNvPr id="222" name="TextBox 221">
              <a:extLst>
                <a:ext uri="{FF2B5EF4-FFF2-40B4-BE49-F238E27FC236}">
                  <a16:creationId xmlns:a16="http://schemas.microsoft.com/office/drawing/2014/main" id="{4A9C2BC9-B021-E84D-B2F9-33FA7FE38252}"/>
                </a:ext>
              </a:extLst>
            </p:cNvPr>
            <p:cNvSpPr txBox="1"/>
            <p:nvPr/>
          </p:nvSpPr>
          <p:spPr>
            <a:xfrm>
              <a:off x="4604418" y="3861720"/>
              <a:ext cx="697627" cy="27699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alibri" panose="020F0502020204030204"/>
                  <a:ea typeface=""/>
                  <a:cs typeface="+mn-cs"/>
                </a:rPr>
                <a:t>Fluorine</a:t>
              </a:r>
            </a:p>
          </p:txBody>
        </p:sp>
        <p:grpSp>
          <p:nvGrpSpPr>
            <p:cNvPr id="229" name="Group 228">
              <a:extLst>
                <a:ext uri="{FF2B5EF4-FFF2-40B4-BE49-F238E27FC236}">
                  <a16:creationId xmlns:a16="http://schemas.microsoft.com/office/drawing/2014/main" id="{3EE83AC6-7C73-254E-A833-701B8BF5BC8E}"/>
                </a:ext>
              </a:extLst>
            </p:cNvPr>
            <p:cNvGrpSpPr/>
            <p:nvPr/>
          </p:nvGrpSpPr>
          <p:grpSpPr>
            <a:xfrm>
              <a:off x="4187047" y="3615956"/>
              <a:ext cx="445356" cy="431913"/>
              <a:chOff x="7517537" y="1919494"/>
              <a:chExt cx="593807" cy="575883"/>
            </a:xfrm>
          </p:grpSpPr>
          <p:pic>
            <p:nvPicPr>
              <p:cNvPr id="234" name="Picture 233">
                <a:extLst>
                  <a:ext uri="{FF2B5EF4-FFF2-40B4-BE49-F238E27FC236}">
                    <a16:creationId xmlns:a16="http://schemas.microsoft.com/office/drawing/2014/main" id="{69419D03-A8EE-F741-B2F1-539B53E638A5}"/>
                  </a:ext>
                </a:extLst>
              </p:cNvPr>
              <p:cNvPicPr>
                <a:picLocks noChangeAspect="1"/>
              </p:cNvPicPr>
              <p:nvPr/>
            </p:nvPicPr>
            <p:blipFill rotWithShape="1">
              <a:blip r:embed="rId6"/>
              <a:srcRect l="49493" t="29683" r="-3" b="12821"/>
              <a:stretch/>
            </p:blipFill>
            <p:spPr>
              <a:xfrm>
                <a:off x="7890557" y="1990899"/>
                <a:ext cx="161927" cy="174625"/>
              </a:xfrm>
              <a:prstGeom prst="ellipse">
                <a:avLst/>
              </a:prstGeom>
            </p:spPr>
          </p:pic>
          <p:pic>
            <p:nvPicPr>
              <p:cNvPr id="235" name="Picture 234">
                <a:extLst>
                  <a:ext uri="{FF2B5EF4-FFF2-40B4-BE49-F238E27FC236}">
                    <a16:creationId xmlns:a16="http://schemas.microsoft.com/office/drawing/2014/main" id="{C6D7E0C7-0620-9141-B1C6-6254AC21BC0C}"/>
                  </a:ext>
                </a:extLst>
              </p:cNvPr>
              <p:cNvPicPr>
                <a:picLocks noChangeAspect="1"/>
              </p:cNvPicPr>
              <p:nvPr/>
            </p:nvPicPr>
            <p:blipFill rotWithShape="1">
              <a:blip r:embed="rId7"/>
              <a:srcRect l="47680" t="1" r="18835" b="68145"/>
              <a:stretch/>
            </p:blipFill>
            <p:spPr>
              <a:xfrm rot="14064891">
                <a:off x="7809468" y="2035232"/>
                <a:ext cx="159515" cy="155440"/>
              </a:xfrm>
              <a:prstGeom prst="ellipse">
                <a:avLst/>
              </a:prstGeom>
            </p:spPr>
          </p:pic>
          <p:pic>
            <p:nvPicPr>
              <p:cNvPr id="236" name="Picture 235">
                <a:extLst>
                  <a:ext uri="{FF2B5EF4-FFF2-40B4-BE49-F238E27FC236}">
                    <a16:creationId xmlns:a16="http://schemas.microsoft.com/office/drawing/2014/main" id="{00B33178-AFE4-1B41-9A86-CE07CD67EE9C}"/>
                  </a:ext>
                </a:extLst>
              </p:cNvPr>
              <p:cNvPicPr>
                <a:picLocks noChangeAspect="1"/>
              </p:cNvPicPr>
              <p:nvPr/>
            </p:nvPicPr>
            <p:blipFill rotWithShape="1">
              <a:blip r:embed="rId7"/>
              <a:srcRect l="47680" t="1" r="18835" b="68145"/>
              <a:stretch/>
            </p:blipFill>
            <p:spPr>
              <a:xfrm rot="14064891">
                <a:off x="7840224" y="2312879"/>
                <a:ext cx="159516" cy="155440"/>
              </a:xfrm>
              <a:prstGeom prst="ellipse">
                <a:avLst/>
              </a:prstGeom>
            </p:spPr>
          </p:pic>
          <p:pic>
            <p:nvPicPr>
              <p:cNvPr id="237" name="Picture 236">
                <a:extLst>
                  <a:ext uri="{FF2B5EF4-FFF2-40B4-BE49-F238E27FC236}">
                    <a16:creationId xmlns:a16="http://schemas.microsoft.com/office/drawing/2014/main" id="{F46594EA-ECEA-2945-B631-993FFFB46BC1}"/>
                  </a:ext>
                </a:extLst>
              </p:cNvPr>
              <p:cNvPicPr>
                <a:picLocks noChangeAspect="1"/>
              </p:cNvPicPr>
              <p:nvPr/>
            </p:nvPicPr>
            <p:blipFill rotWithShape="1">
              <a:blip r:embed="rId6"/>
              <a:srcRect l="49493" t="29683" r="-3" b="12821"/>
              <a:stretch/>
            </p:blipFill>
            <p:spPr>
              <a:xfrm>
                <a:off x="7779477" y="1919494"/>
                <a:ext cx="161927" cy="174625"/>
              </a:xfrm>
              <a:prstGeom prst="ellipse">
                <a:avLst/>
              </a:prstGeom>
            </p:spPr>
          </p:pic>
          <p:pic>
            <p:nvPicPr>
              <p:cNvPr id="238" name="Picture 237">
                <a:extLst>
                  <a:ext uri="{FF2B5EF4-FFF2-40B4-BE49-F238E27FC236}">
                    <a16:creationId xmlns:a16="http://schemas.microsoft.com/office/drawing/2014/main" id="{695A5B7C-CB1B-4C4C-947F-292B9E6F1A65}"/>
                  </a:ext>
                </a:extLst>
              </p:cNvPr>
              <p:cNvPicPr>
                <a:picLocks noChangeAspect="1"/>
              </p:cNvPicPr>
              <p:nvPr/>
            </p:nvPicPr>
            <p:blipFill rotWithShape="1">
              <a:blip r:embed="rId6"/>
              <a:srcRect l="49493" t="29683" r="-3" b="12821"/>
              <a:stretch/>
            </p:blipFill>
            <p:spPr>
              <a:xfrm>
                <a:off x="7748265" y="2098205"/>
                <a:ext cx="161927" cy="174625"/>
              </a:xfrm>
              <a:prstGeom prst="ellipse">
                <a:avLst/>
              </a:prstGeom>
            </p:spPr>
          </p:pic>
          <p:pic>
            <p:nvPicPr>
              <p:cNvPr id="239" name="Picture 238">
                <a:extLst>
                  <a:ext uri="{FF2B5EF4-FFF2-40B4-BE49-F238E27FC236}">
                    <a16:creationId xmlns:a16="http://schemas.microsoft.com/office/drawing/2014/main" id="{6952A988-2759-9C40-88A8-464B73FB2C41}"/>
                  </a:ext>
                </a:extLst>
              </p:cNvPr>
              <p:cNvPicPr>
                <a:picLocks noChangeAspect="1"/>
              </p:cNvPicPr>
              <p:nvPr/>
            </p:nvPicPr>
            <p:blipFill rotWithShape="1">
              <a:blip r:embed="rId6"/>
              <a:srcRect l="49493" t="29683" r="-3" b="12821"/>
              <a:stretch/>
            </p:blipFill>
            <p:spPr>
              <a:xfrm>
                <a:off x="7932288" y="2109235"/>
                <a:ext cx="161926" cy="174625"/>
              </a:xfrm>
              <a:prstGeom prst="ellipse">
                <a:avLst/>
              </a:prstGeom>
            </p:spPr>
          </p:pic>
          <p:pic>
            <p:nvPicPr>
              <p:cNvPr id="240" name="Picture 239">
                <a:extLst>
                  <a:ext uri="{FF2B5EF4-FFF2-40B4-BE49-F238E27FC236}">
                    <a16:creationId xmlns:a16="http://schemas.microsoft.com/office/drawing/2014/main" id="{63ACC7FE-E1BC-7D45-963D-AE12E27AE6BE}"/>
                  </a:ext>
                </a:extLst>
              </p:cNvPr>
              <p:cNvPicPr>
                <a:picLocks noChangeAspect="1"/>
              </p:cNvPicPr>
              <p:nvPr/>
            </p:nvPicPr>
            <p:blipFill rotWithShape="1">
              <a:blip r:embed="rId6"/>
              <a:srcRect l="49493" t="29683" r="-3" b="12821"/>
              <a:stretch/>
            </p:blipFill>
            <p:spPr>
              <a:xfrm>
                <a:off x="7917173" y="2229739"/>
                <a:ext cx="161927" cy="174625"/>
              </a:xfrm>
              <a:prstGeom prst="ellipse">
                <a:avLst/>
              </a:prstGeom>
            </p:spPr>
          </p:pic>
          <p:pic>
            <p:nvPicPr>
              <p:cNvPr id="241" name="Picture 240">
                <a:extLst>
                  <a:ext uri="{FF2B5EF4-FFF2-40B4-BE49-F238E27FC236}">
                    <a16:creationId xmlns:a16="http://schemas.microsoft.com/office/drawing/2014/main" id="{59DE75FE-129B-FD4C-A008-3C2D4CE7840B}"/>
                  </a:ext>
                </a:extLst>
              </p:cNvPr>
              <p:cNvPicPr>
                <a:picLocks noChangeAspect="1"/>
              </p:cNvPicPr>
              <p:nvPr/>
            </p:nvPicPr>
            <p:blipFill rotWithShape="1">
              <a:blip r:embed="rId6"/>
              <a:srcRect l="49493" t="29683" r="-3" b="12821"/>
              <a:stretch/>
            </p:blipFill>
            <p:spPr>
              <a:xfrm>
                <a:off x="7728720" y="2320752"/>
                <a:ext cx="161927" cy="174625"/>
              </a:xfrm>
              <a:prstGeom prst="ellipse">
                <a:avLst/>
              </a:prstGeom>
            </p:spPr>
          </p:pic>
          <p:pic>
            <p:nvPicPr>
              <p:cNvPr id="243" name="Picture 242">
                <a:extLst>
                  <a:ext uri="{FF2B5EF4-FFF2-40B4-BE49-F238E27FC236}">
                    <a16:creationId xmlns:a16="http://schemas.microsoft.com/office/drawing/2014/main" id="{DB8DA620-55EF-4E41-88EC-91F2C9AF6DF5}"/>
                  </a:ext>
                </a:extLst>
              </p:cNvPr>
              <p:cNvPicPr>
                <a:picLocks noChangeAspect="1"/>
              </p:cNvPicPr>
              <p:nvPr/>
            </p:nvPicPr>
            <p:blipFill rotWithShape="1">
              <a:blip r:embed="rId6"/>
              <a:srcRect l="49493" t="29683" r="-3" b="12821"/>
              <a:stretch/>
            </p:blipFill>
            <p:spPr>
              <a:xfrm>
                <a:off x="7544864" y="2116493"/>
                <a:ext cx="161927" cy="174625"/>
              </a:xfrm>
              <a:prstGeom prst="ellipse">
                <a:avLst/>
              </a:prstGeom>
            </p:spPr>
          </p:pic>
          <p:pic>
            <p:nvPicPr>
              <p:cNvPr id="244" name="Picture 243">
                <a:extLst>
                  <a:ext uri="{FF2B5EF4-FFF2-40B4-BE49-F238E27FC236}">
                    <a16:creationId xmlns:a16="http://schemas.microsoft.com/office/drawing/2014/main" id="{FC337F21-3340-7447-80F6-F59E27476C95}"/>
                  </a:ext>
                </a:extLst>
              </p:cNvPr>
              <p:cNvPicPr>
                <a:picLocks noChangeAspect="1"/>
              </p:cNvPicPr>
              <p:nvPr/>
            </p:nvPicPr>
            <p:blipFill rotWithShape="1">
              <a:blip r:embed="rId6"/>
              <a:srcRect l="49493" t="29683" r="-3" b="12821"/>
              <a:stretch/>
            </p:blipFill>
            <p:spPr>
              <a:xfrm>
                <a:off x="7728583" y="2203507"/>
                <a:ext cx="161927" cy="174625"/>
              </a:xfrm>
              <a:prstGeom prst="ellipse">
                <a:avLst/>
              </a:prstGeom>
            </p:spPr>
          </p:pic>
          <p:pic>
            <p:nvPicPr>
              <p:cNvPr id="245" name="Picture 244">
                <a:extLst>
                  <a:ext uri="{FF2B5EF4-FFF2-40B4-BE49-F238E27FC236}">
                    <a16:creationId xmlns:a16="http://schemas.microsoft.com/office/drawing/2014/main" id="{FFB9A8C1-ADE0-2E49-B6CC-40B391A8ACD2}"/>
                  </a:ext>
                </a:extLst>
              </p:cNvPr>
              <p:cNvPicPr>
                <a:picLocks noChangeAspect="1"/>
              </p:cNvPicPr>
              <p:nvPr/>
            </p:nvPicPr>
            <p:blipFill rotWithShape="1">
              <a:blip r:embed="rId6"/>
              <a:srcRect l="49493" t="29683" r="-3" b="12821"/>
              <a:stretch/>
            </p:blipFill>
            <p:spPr>
              <a:xfrm>
                <a:off x="7594890" y="2247433"/>
                <a:ext cx="161926" cy="174625"/>
              </a:xfrm>
              <a:prstGeom prst="ellipse">
                <a:avLst/>
              </a:prstGeom>
            </p:spPr>
          </p:pic>
          <p:pic>
            <p:nvPicPr>
              <p:cNvPr id="249" name="Picture 248">
                <a:extLst>
                  <a:ext uri="{FF2B5EF4-FFF2-40B4-BE49-F238E27FC236}">
                    <a16:creationId xmlns:a16="http://schemas.microsoft.com/office/drawing/2014/main" id="{94ED12C2-D2E2-A549-8581-68F9379C482E}"/>
                  </a:ext>
                </a:extLst>
              </p:cNvPr>
              <p:cNvPicPr>
                <a:picLocks noChangeAspect="1"/>
              </p:cNvPicPr>
              <p:nvPr/>
            </p:nvPicPr>
            <p:blipFill rotWithShape="1">
              <a:blip r:embed="rId7"/>
              <a:srcRect l="47680" t="1" r="18835" b="68145"/>
              <a:stretch/>
            </p:blipFill>
            <p:spPr>
              <a:xfrm rot="14064891">
                <a:off x="7515499" y="2205605"/>
                <a:ext cx="159515" cy="155440"/>
              </a:xfrm>
              <a:prstGeom prst="ellipse">
                <a:avLst/>
              </a:prstGeom>
            </p:spPr>
          </p:pic>
          <p:pic>
            <p:nvPicPr>
              <p:cNvPr id="252" name="Picture 251">
                <a:extLst>
                  <a:ext uri="{FF2B5EF4-FFF2-40B4-BE49-F238E27FC236}">
                    <a16:creationId xmlns:a16="http://schemas.microsoft.com/office/drawing/2014/main" id="{D24F6CE9-39ED-DC4E-B60F-7E67D3EE3D01}"/>
                  </a:ext>
                </a:extLst>
              </p:cNvPr>
              <p:cNvPicPr>
                <a:picLocks noChangeAspect="1"/>
              </p:cNvPicPr>
              <p:nvPr/>
            </p:nvPicPr>
            <p:blipFill rotWithShape="1">
              <a:blip r:embed="rId7"/>
              <a:srcRect l="47680" t="1" r="18835" b="68145"/>
              <a:stretch/>
            </p:blipFill>
            <p:spPr>
              <a:xfrm rot="14064891">
                <a:off x="7691608" y="2275096"/>
                <a:ext cx="159515" cy="155440"/>
              </a:xfrm>
              <a:prstGeom prst="ellipse">
                <a:avLst/>
              </a:prstGeom>
            </p:spPr>
          </p:pic>
          <p:pic>
            <p:nvPicPr>
              <p:cNvPr id="253" name="Picture 252">
                <a:extLst>
                  <a:ext uri="{FF2B5EF4-FFF2-40B4-BE49-F238E27FC236}">
                    <a16:creationId xmlns:a16="http://schemas.microsoft.com/office/drawing/2014/main" id="{CDCE3EC1-13BC-8140-BDE8-F6F81E624BC9}"/>
                  </a:ext>
                </a:extLst>
              </p:cNvPr>
              <p:cNvPicPr>
                <a:picLocks noChangeAspect="1"/>
              </p:cNvPicPr>
              <p:nvPr/>
            </p:nvPicPr>
            <p:blipFill rotWithShape="1">
              <a:blip r:embed="rId7"/>
              <a:srcRect l="47680" t="1" r="18835" b="68145"/>
              <a:stretch/>
            </p:blipFill>
            <p:spPr>
              <a:xfrm rot="14064891">
                <a:off x="7563814" y="2023269"/>
                <a:ext cx="159515" cy="155440"/>
              </a:xfrm>
              <a:prstGeom prst="ellipse">
                <a:avLst/>
              </a:prstGeom>
            </p:spPr>
          </p:pic>
          <p:pic>
            <p:nvPicPr>
              <p:cNvPr id="254" name="Picture 253">
                <a:extLst>
                  <a:ext uri="{FF2B5EF4-FFF2-40B4-BE49-F238E27FC236}">
                    <a16:creationId xmlns:a16="http://schemas.microsoft.com/office/drawing/2014/main" id="{E6C68630-FB0C-A943-A7AB-E5A5AC8067B5}"/>
                  </a:ext>
                </a:extLst>
              </p:cNvPr>
              <p:cNvPicPr>
                <a:picLocks noChangeAspect="1"/>
              </p:cNvPicPr>
              <p:nvPr/>
            </p:nvPicPr>
            <p:blipFill rotWithShape="1">
              <a:blip r:embed="rId7"/>
              <a:srcRect l="47680" t="1" r="18835" b="68145"/>
              <a:stretch/>
            </p:blipFill>
            <p:spPr>
              <a:xfrm rot="14064891">
                <a:off x="7686454" y="1925992"/>
                <a:ext cx="159515" cy="155440"/>
              </a:xfrm>
              <a:prstGeom prst="ellipse">
                <a:avLst/>
              </a:prstGeom>
            </p:spPr>
          </p:pic>
          <p:pic>
            <p:nvPicPr>
              <p:cNvPr id="255" name="Picture 254">
                <a:extLst>
                  <a:ext uri="{FF2B5EF4-FFF2-40B4-BE49-F238E27FC236}">
                    <a16:creationId xmlns:a16="http://schemas.microsoft.com/office/drawing/2014/main" id="{F6B8363A-FDB3-4F4C-BF82-15A1DE297C31}"/>
                  </a:ext>
                </a:extLst>
              </p:cNvPr>
              <p:cNvPicPr>
                <a:picLocks noChangeAspect="1"/>
              </p:cNvPicPr>
              <p:nvPr/>
            </p:nvPicPr>
            <p:blipFill rotWithShape="1">
              <a:blip r:embed="rId7"/>
              <a:srcRect l="47680" t="1" r="18835" b="68145"/>
              <a:stretch/>
            </p:blipFill>
            <p:spPr>
              <a:xfrm rot="14064891">
                <a:off x="7653035" y="2144607"/>
                <a:ext cx="159514" cy="155440"/>
              </a:xfrm>
              <a:prstGeom prst="ellipse">
                <a:avLst/>
              </a:prstGeom>
            </p:spPr>
          </p:pic>
          <p:pic>
            <p:nvPicPr>
              <p:cNvPr id="256" name="Picture 255">
                <a:extLst>
                  <a:ext uri="{FF2B5EF4-FFF2-40B4-BE49-F238E27FC236}">
                    <a16:creationId xmlns:a16="http://schemas.microsoft.com/office/drawing/2014/main" id="{B894A558-B2A0-AE49-BB6F-559E60B4DC09}"/>
                  </a:ext>
                </a:extLst>
              </p:cNvPr>
              <p:cNvPicPr>
                <a:picLocks noChangeAspect="1"/>
              </p:cNvPicPr>
              <p:nvPr/>
            </p:nvPicPr>
            <p:blipFill rotWithShape="1">
              <a:blip r:embed="rId6"/>
              <a:srcRect l="49493" t="29683" r="-3" b="12821"/>
              <a:stretch/>
            </p:blipFill>
            <p:spPr>
              <a:xfrm>
                <a:off x="7662701" y="1984374"/>
                <a:ext cx="161927" cy="174625"/>
              </a:xfrm>
              <a:prstGeom prst="ellipse">
                <a:avLst/>
              </a:prstGeom>
            </p:spPr>
          </p:pic>
          <p:pic>
            <p:nvPicPr>
              <p:cNvPr id="233" name="Picture 232">
                <a:extLst>
                  <a:ext uri="{FF2B5EF4-FFF2-40B4-BE49-F238E27FC236}">
                    <a16:creationId xmlns:a16="http://schemas.microsoft.com/office/drawing/2014/main" id="{AD30810E-4F28-6246-91B8-93293017A827}"/>
                  </a:ext>
                </a:extLst>
              </p:cNvPr>
              <p:cNvPicPr>
                <a:picLocks noChangeAspect="1"/>
              </p:cNvPicPr>
              <p:nvPr/>
            </p:nvPicPr>
            <p:blipFill rotWithShape="1">
              <a:blip r:embed="rId7"/>
              <a:srcRect l="47680" t="1" r="18835" b="68145"/>
              <a:stretch/>
            </p:blipFill>
            <p:spPr>
              <a:xfrm rot="14064891">
                <a:off x="7824197" y="2170019"/>
                <a:ext cx="159515" cy="155440"/>
              </a:xfrm>
              <a:prstGeom prst="ellipse">
                <a:avLst/>
              </a:prstGeom>
            </p:spPr>
          </p:pic>
          <p:pic>
            <p:nvPicPr>
              <p:cNvPr id="231" name="Picture 230">
                <a:extLst>
                  <a:ext uri="{FF2B5EF4-FFF2-40B4-BE49-F238E27FC236}">
                    <a16:creationId xmlns:a16="http://schemas.microsoft.com/office/drawing/2014/main" id="{F7E45CF3-F194-C648-B325-D39ACDB6D993}"/>
                  </a:ext>
                </a:extLst>
              </p:cNvPr>
              <p:cNvPicPr>
                <a:picLocks noChangeAspect="1"/>
              </p:cNvPicPr>
              <p:nvPr/>
            </p:nvPicPr>
            <p:blipFill rotWithShape="1">
              <a:blip r:embed="rId7"/>
              <a:srcRect l="47680" t="1" r="18835" b="68145"/>
              <a:stretch/>
            </p:blipFill>
            <p:spPr>
              <a:xfrm rot="14064891">
                <a:off x="7953867" y="2029935"/>
                <a:ext cx="159514" cy="155440"/>
              </a:xfrm>
              <a:prstGeom prst="ellipse">
                <a:avLst/>
              </a:prstGeom>
            </p:spPr>
          </p:pic>
        </p:grpSp>
      </p:grpSp>
      <p:sp>
        <p:nvSpPr>
          <p:cNvPr id="218" name="TextBox 217">
            <a:extLst>
              <a:ext uri="{FF2B5EF4-FFF2-40B4-BE49-F238E27FC236}">
                <a16:creationId xmlns:a16="http://schemas.microsoft.com/office/drawing/2014/main" id="{6F89E7F5-7BDE-3E40-83BF-059EA3390B16}"/>
              </a:ext>
            </a:extLst>
          </p:cNvPr>
          <p:cNvSpPr txBox="1"/>
          <p:nvPr/>
        </p:nvSpPr>
        <p:spPr>
          <a:xfrm>
            <a:off x="1498904" y="5057838"/>
            <a:ext cx="9194412" cy="200824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panose="020F0502020204030204"/>
                <a:ea typeface="ＭＳ Ｐゴシック" charset="0"/>
                <a:cs typeface="+mn-cs"/>
              </a:rPr>
              <a:t>Measurements of the secondary cosmic ray nuclei fluxes are important in understanding the propagation of cosmic rays in the Galaxy.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FF82FF"/>
              </a:solidFill>
              <a:effectLst/>
              <a:uLnTx/>
              <a:uFillTx/>
              <a:latin typeface="Calibri" panose="020F0502020204030204"/>
              <a:ea typeface="ＭＳ Ｐゴシック" charset="0"/>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82FF"/>
                </a:solidFill>
                <a:effectLst/>
                <a:uLnTx/>
                <a:uFillTx/>
                <a:latin typeface="Calibri" panose="020F0502020204030204"/>
                <a:ea typeface="ＭＳ Ｐゴシック" charset="0"/>
                <a:cs typeface="+mn-cs"/>
              </a:rPr>
              <a:t>In fact, all the Lithium, Beryllium, Boron, and Fluorine </a:t>
            </a:r>
            <a:br>
              <a:rPr kumimoji="0" lang="en-US" sz="2400" b="1" i="0" u="none" strike="noStrike" kern="1200" cap="none" spc="0" normalizeH="0" baseline="0" noProof="0" dirty="0">
                <a:ln>
                  <a:noFill/>
                </a:ln>
                <a:solidFill>
                  <a:srgbClr val="FF82FF"/>
                </a:solidFill>
                <a:effectLst/>
                <a:uLnTx/>
                <a:uFillTx/>
                <a:latin typeface="Calibri" panose="020F0502020204030204"/>
                <a:ea typeface="ＭＳ Ｐゴシック" charset="0"/>
                <a:cs typeface="+mn-cs"/>
              </a:rPr>
            </a:br>
            <a:r>
              <a:rPr kumimoji="0" lang="en-US" sz="2400" b="1" i="0" u="none" strike="noStrike" kern="1200" cap="none" spc="0" normalizeH="0" baseline="0" noProof="0" dirty="0">
                <a:ln>
                  <a:noFill/>
                </a:ln>
                <a:solidFill>
                  <a:srgbClr val="FF82FF"/>
                </a:solidFill>
                <a:effectLst/>
                <a:uLnTx/>
                <a:uFillTx/>
                <a:latin typeface="Calibri" panose="020F0502020204030204"/>
                <a:ea typeface="ＭＳ Ｐゴシック" charset="0"/>
                <a:cs typeface="+mn-cs"/>
              </a:rPr>
              <a:t>on Earth are produced by cosmic rays.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EEECE1"/>
              </a:solidFill>
              <a:effectLst/>
              <a:uLnTx/>
              <a:uFillTx/>
              <a:latin typeface="Calibri" panose="020F0502020204030204"/>
              <a:ea typeface=""/>
              <a:cs typeface="+mn-cs"/>
            </a:endParaRPr>
          </a:p>
        </p:txBody>
      </p:sp>
      <p:sp>
        <p:nvSpPr>
          <p:cNvPr id="161" name="Slide Number Placeholder 1">
            <a:extLst>
              <a:ext uri="{FF2B5EF4-FFF2-40B4-BE49-F238E27FC236}">
                <a16:creationId xmlns:a16="http://schemas.microsoft.com/office/drawing/2014/main" id="{E5CFBC2F-D5B0-734E-ACAB-DDDBBE7CB5F3}"/>
              </a:ext>
            </a:extLst>
          </p:cNvPr>
          <p:cNvSpPr txBox="1">
            <a:spLocks/>
          </p:cNvSpPr>
          <p:nvPr/>
        </p:nvSpPr>
        <p:spPr>
          <a:xfrm>
            <a:off x="10009239" y="6627044"/>
            <a:ext cx="658761" cy="204704"/>
          </a:xfrm>
          <a:prstGeom prst="rect">
            <a:avLst/>
          </a:prstGeom>
        </p:spPr>
        <p:txBody>
          <a:bodyPr vert="horz" lIns="96716" tIns="48358" rIns="96716" bIns="48358" rtlCol="0" anchor="ctr"/>
          <a:lstStyle>
            <a:defPPr>
              <a:defRPr lang="en-US"/>
            </a:defPPr>
            <a:lvl1pPr marL="0" algn="r" defTabSz="457200" rtl="0" eaLnBrk="1" latinLnBrk="0" hangingPunct="1">
              <a:defRPr sz="117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B085DC-CDE4-4DD9-AF11-496187FAAEBC}" type="slidenum">
              <a:rPr kumimoji="0" lang="en-US" altLang="en-US" sz="1000" b="0" i="0" u="none" strike="noStrike" kern="1200" cap="none" spc="0" normalizeH="0" baseline="0" noProof="0">
                <a:ln>
                  <a:noFill/>
                </a:ln>
                <a:solidFill>
                  <a:prstClr val="white">
                    <a:lumMod val="95000"/>
                  </a:prstClr>
                </a:solidFill>
                <a:effectLst/>
                <a:uLnTx/>
                <a:uFillTx/>
                <a:latin typeface="Calibri"/>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000" b="0" i="0" u="none" strike="noStrike" kern="1200" cap="none" spc="0" normalizeH="0" baseline="0" noProof="0" dirty="0">
              <a:ln>
                <a:noFill/>
              </a:ln>
              <a:solidFill>
                <a:prstClr val="white">
                  <a:lumMod val="95000"/>
                </a:prstClr>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2191887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7896FB-30EA-6D43-92F9-D057183951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89"/>
          <a:stretch/>
        </p:blipFill>
        <p:spPr>
          <a:xfrm>
            <a:off x="1524000" y="756753"/>
            <a:ext cx="9144000" cy="5972696"/>
          </a:xfrm>
          <a:prstGeom prst="rect">
            <a:avLst/>
          </a:prstGeom>
        </p:spPr>
      </p:pic>
      <p:pic>
        <p:nvPicPr>
          <p:cNvPr id="6" name="Picture 5">
            <a:extLst>
              <a:ext uri="{FF2B5EF4-FFF2-40B4-BE49-F238E27FC236}">
                <a16:creationId xmlns:a16="http://schemas.microsoft.com/office/drawing/2014/main" id="{1FB61C4F-D521-1649-8EFB-3EFFA7D523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7588" y="1042248"/>
            <a:ext cx="1604514" cy="2743201"/>
          </a:xfrm>
          <a:prstGeom prst="rect">
            <a:avLst/>
          </a:prstGeom>
        </p:spPr>
      </p:pic>
      <p:sp>
        <p:nvSpPr>
          <p:cNvPr id="5" name="Rectangle 4">
            <a:extLst>
              <a:ext uri="{FF2B5EF4-FFF2-40B4-BE49-F238E27FC236}">
                <a16:creationId xmlns:a16="http://schemas.microsoft.com/office/drawing/2014/main" id="{F2223ED2-F140-BB45-A68C-064BEDA14982}"/>
              </a:ext>
            </a:extLst>
          </p:cNvPr>
          <p:cNvSpPr/>
          <p:nvPr/>
        </p:nvSpPr>
        <p:spPr>
          <a:xfrm>
            <a:off x="1524000" y="1"/>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FDFF"/>
                </a:solidFill>
                <a:effectLst/>
                <a:uLnTx/>
                <a:uFillTx/>
                <a:latin typeface="Calibri"/>
                <a:ea typeface="ＭＳ Ｐゴシック" charset="-128"/>
                <a:cs typeface="+mn-cs"/>
              </a:rPr>
              <a:t>Measurements before 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FDFF"/>
                </a:solidFill>
                <a:effectLst/>
                <a:uLnTx/>
                <a:uFillTx/>
                <a:latin typeface="Calibri"/>
                <a:ea typeface="ＭＳ Ｐゴシック" charset="-128"/>
                <a:cs typeface="+mn-cs"/>
              </a:rPr>
              <a:t>of </a:t>
            </a:r>
            <a:r>
              <a:rPr kumimoji="0" lang="en-US" sz="2800" b="1" i="0" u="none" strike="noStrike" kern="1200" cap="none" spc="0" normalizeH="0" baseline="0" noProof="0" dirty="0">
                <a:ln>
                  <a:noFill/>
                </a:ln>
                <a:solidFill>
                  <a:srgbClr val="58D454"/>
                </a:solidFill>
                <a:effectLst/>
                <a:uLnTx/>
                <a:uFillTx/>
                <a:latin typeface="Calibri"/>
                <a:ea typeface="ＭＳ Ｐゴシック" charset="-128"/>
                <a:cs typeface="+mn-cs"/>
              </a:rPr>
              <a:t>Lithium</a:t>
            </a:r>
            <a:r>
              <a:rPr kumimoji="0" lang="en-US" sz="2800" b="1" i="0" u="none" strike="noStrike" kern="1200" cap="none" spc="0" normalizeH="0" baseline="0" noProof="0" dirty="0">
                <a:ln>
                  <a:noFill/>
                </a:ln>
                <a:solidFill>
                  <a:srgbClr val="00F8FF"/>
                </a:solidFill>
                <a:effectLst/>
                <a:uLnTx/>
                <a:uFillTx/>
                <a:latin typeface="Calibri"/>
                <a:ea typeface="ＭＳ Ｐゴシック" charset="-128"/>
                <a:cs typeface="+mn-cs"/>
              </a:rPr>
              <a:t>, </a:t>
            </a:r>
            <a:r>
              <a:rPr kumimoji="0" lang="en-US" sz="2800" b="1" i="0" u="none" strike="noStrike" kern="1200" cap="none" spc="0" normalizeH="0" baseline="0" noProof="0" dirty="0">
                <a:ln>
                  <a:noFill/>
                </a:ln>
                <a:solidFill>
                  <a:srgbClr val="FF0000"/>
                </a:solidFill>
                <a:effectLst/>
                <a:uLnTx/>
                <a:uFillTx/>
                <a:latin typeface="Calibri"/>
                <a:ea typeface="ＭＳ Ｐゴシック" charset="-128"/>
                <a:cs typeface="+mn-cs"/>
              </a:rPr>
              <a:t>Beryllium</a:t>
            </a:r>
            <a:r>
              <a:rPr kumimoji="0" lang="en-US" sz="2800" b="1" i="0" u="none" strike="noStrike" kern="1200" cap="none" spc="0" normalizeH="0" baseline="0" noProof="0" dirty="0">
                <a:ln>
                  <a:noFill/>
                </a:ln>
                <a:solidFill>
                  <a:srgbClr val="00F8FF"/>
                </a:solidFill>
                <a:effectLst/>
                <a:uLnTx/>
                <a:uFillTx/>
                <a:latin typeface="Calibri"/>
                <a:ea typeface="ＭＳ Ｐゴシック" charset="-128"/>
                <a:cs typeface="+mn-cs"/>
              </a:rPr>
              <a:t>, </a:t>
            </a:r>
            <a:r>
              <a:rPr kumimoji="0" lang="en-US" sz="2800" b="1" i="0" u="none" strike="noStrike" kern="1200" cap="none" spc="0" normalizeH="0" baseline="0" noProof="0" dirty="0">
                <a:ln>
                  <a:noFill/>
                </a:ln>
                <a:solidFill>
                  <a:srgbClr val="F3EE04"/>
                </a:solidFill>
                <a:effectLst/>
                <a:uLnTx/>
                <a:uFillTx/>
                <a:latin typeface="Calibri"/>
                <a:ea typeface="ＭＳ Ｐゴシック" charset="-128"/>
                <a:cs typeface="+mn-cs"/>
              </a:rPr>
              <a:t>Boron</a:t>
            </a:r>
            <a:r>
              <a:rPr kumimoji="0" lang="en-US" sz="2800" b="1" i="0" u="none" strike="noStrike" kern="1200" cap="none" spc="0" normalizeH="0" baseline="0" noProof="0" dirty="0">
                <a:ln>
                  <a:noFill/>
                </a:ln>
                <a:solidFill>
                  <a:srgbClr val="00F8FF"/>
                </a:solidFill>
                <a:effectLst/>
                <a:uLnTx/>
                <a:uFillTx/>
                <a:latin typeface="Calibri"/>
                <a:ea typeface="ＭＳ Ｐゴシック" charset="-128"/>
                <a:cs typeface="+mn-cs"/>
              </a:rPr>
              <a:t>, </a:t>
            </a:r>
            <a:r>
              <a:rPr kumimoji="0" lang="en-US" sz="2800" b="1" i="0" u="none" strike="noStrike" kern="1200" cap="none" spc="0" normalizeH="0" baseline="0" noProof="0" dirty="0">
                <a:ln>
                  <a:noFill/>
                </a:ln>
                <a:solidFill>
                  <a:srgbClr val="05FCFC"/>
                </a:solidFill>
                <a:effectLst/>
                <a:uLnTx/>
                <a:uFillTx/>
                <a:latin typeface="Calibri"/>
                <a:ea typeface="ＭＳ Ｐゴシック" charset="-128"/>
                <a:cs typeface="+mn-cs"/>
              </a:rPr>
              <a:t>Fluorine</a:t>
            </a:r>
          </a:p>
        </p:txBody>
      </p:sp>
      <p:sp>
        <p:nvSpPr>
          <p:cNvPr id="8" name="Slide Number Placeholder 1">
            <a:extLst>
              <a:ext uri="{FF2B5EF4-FFF2-40B4-BE49-F238E27FC236}">
                <a16:creationId xmlns:a16="http://schemas.microsoft.com/office/drawing/2014/main" id="{62E0C24A-D782-DE44-8CFA-E5DA4AECB78A}"/>
              </a:ext>
            </a:extLst>
          </p:cNvPr>
          <p:cNvSpPr txBox="1">
            <a:spLocks/>
          </p:cNvSpPr>
          <p:nvPr/>
        </p:nvSpPr>
        <p:spPr>
          <a:xfrm>
            <a:off x="10009239" y="6627044"/>
            <a:ext cx="658761" cy="204704"/>
          </a:xfrm>
          <a:prstGeom prst="rect">
            <a:avLst/>
          </a:prstGeom>
        </p:spPr>
        <p:txBody>
          <a:bodyPr vert="horz" lIns="96716" tIns="48358" rIns="96716" bIns="48358" rtlCol="0" anchor="ctr"/>
          <a:lstStyle>
            <a:defPPr>
              <a:defRPr lang="en-US"/>
            </a:defPPr>
            <a:lvl1pPr marL="0" algn="r" defTabSz="457200" rtl="0" eaLnBrk="1" latinLnBrk="0" hangingPunct="1">
              <a:defRPr sz="117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B085DC-CDE4-4DD9-AF11-496187FAAEBC}" type="slidenum">
              <a:rPr kumimoji="0" lang="en-US" altLang="en-US" sz="1000" b="0" i="0" u="none" strike="noStrike" kern="1200" cap="none" spc="0" normalizeH="0" baseline="0" noProof="0">
                <a:ln>
                  <a:noFill/>
                </a:ln>
                <a:solidFill>
                  <a:prstClr val="white">
                    <a:lumMod val="95000"/>
                  </a:prstClr>
                </a:solidFill>
                <a:effectLst/>
                <a:uLnTx/>
                <a:uFillTx/>
                <a:latin typeface="Calibri"/>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000" b="0" i="0" u="none" strike="noStrike" kern="1200" cap="none" spc="0" normalizeH="0" baseline="0" noProof="0" dirty="0">
              <a:ln>
                <a:noFill/>
              </a:ln>
              <a:solidFill>
                <a:prstClr val="white">
                  <a:lumMod val="95000"/>
                </a:prstClr>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6345129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46" r="7145"/>
          <a:stretch/>
        </p:blipFill>
        <p:spPr>
          <a:xfrm>
            <a:off x="767408" y="370153"/>
            <a:ext cx="10535583" cy="6460542"/>
          </a:xfrm>
          <a:prstGeom prst="rect">
            <a:avLst/>
          </a:prstGeom>
        </p:spPr>
      </p:pic>
      <p:sp>
        <p:nvSpPr>
          <p:cNvPr id="5" name="TextBox 4"/>
          <p:cNvSpPr txBox="1"/>
          <p:nvPr/>
        </p:nvSpPr>
        <p:spPr>
          <a:xfrm>
            <a:off x="0" y="27305"/>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Calibri" charset="0"/>
                <a:ea typeface="Calibri" charset="0"/>
                <a:cs typeface="Calibri" charset="0"/>
              </a:rPr>
              <a:t>Negative Charge Distribution</a:t>
            </a:r>
            <a:endParaRPr kumimoji="0" lang="en-US" sz="4000" b="1" i="0" u="none" strike="noStrike" kern="1200" cap="none" spc="0" normalizeH="0" baseline="0" noProof="0" dirty="0">
              <a:ln>
                <a:noFill/>
              </a:ln>
              <a:solidFill>
                <a:srgbClr val="02FA01"/>
              </a:solidFill>
              <a:effectLst/>
              <a:uLnTx/>
              <a:uFillTx/>
              <a:latin typeface="Calibri" charset="0"/>
              <a:ea typeface="Calibri" charset="0"/>
              <a:cs typeface="Calibri" charset="0"/>
            </a:endParaRPr>
          </a:p>
        </p:txBody>
      </p:sp>
      <p:grpSp>
        <p:nvGrpSpPr>
          <p:cNvPr id="3" name="Group 2"/>
          <p:cNvGrpSpPr/>
          <p:nvPr/>
        </p:nvGrpSpPr>
        <p:grpSpPr>
          <a:xfrm>
            <a:off x="7608168" y="3742873"/>
            <a:ext cx="659155" cy="1323439"/>
            <a:chOff x="5539483" y="3422320"/>
            <a:chExt cx="659155" cy="1323439"/>
          </a:xfrm>
        </p:grpSpPr>
        <p:sp>
          <p:nvSpPr>
            <p:cNvPr id="6" name="TextBox 5"/>
            <p:cNvSpPr txBox="1"/>
            <p:nvPr/>
          </p:nvSpPr>
          <p:spPr>
            <a:xfrm>
              <a:off x="5539483" y="3422320"/>
              <a:ext cx="65915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1FDFF"/>
                  </a:solidFill>
                  <a:effectLst/>
                  <a:uLnTx/>
                  <a:uFillTx/>
                  <a:latin typeface="Calibri"/>
                  <a:ea typeface=""/>
                  <a:cs typeface="+mn-cs"/>
                </a:rPr>
                <a:t>e</a:t>
              </a:r>
              <a:r>
                <a:rPr kumimoji="0" lang="en-US" sz="4000" b="0" i="0" u="none" strike="noStrike" kern="1200" cap="none" spc="0" normalizeH="0" baseline="30000" noProof="0" dirty="0">
                  <a:ln>
                    <a:noFill/>
                  </a:ln>
                  <a:solidFill>
                    <a:srgbClr val="01FDFF"/>
                  </a:solidFill>
                  <a:effectLst/>
                  <a:uLnTx/>
                  <a:uFillTx/>
                  <a:latin typeface="Calibri"/>
                  <a:ea typeface=""/>
                  <a:cs typeface="+mn-cs"/>
                </a:rPr>
                <a:t>-</a:t>
              </a:r>
              <a:r>
                <a:rPr kumimoji="0" lang="en-US" sz="4000" b="0" i="0" u="none" strike="noStrike" kern="1200" cap="none" spc="0" normalizeH="0" baseline="0" noProof="0" dirty="0">
                  <a:ln>
                    <a:noFill/>
                  </a:ln>
                  <a:solidFill>
                    <a:srgbClr val="01FDFF"/>
                  </a:solidFill>
                  <a:effectLst/>
                  <a:uLnTx/>
                  <a:uFillTx/>
                  <a:latin typeface="Calibri"/>
                  <a:ea typeface=""/>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1FDFF"/>
                  </a:solidFill>
                  <a:effectLst/>
                  <a:uLnTx/>
                  <a:uFillTx/>
                  <a:latin typeface="Calibri"/>
                  <a:ea typeface=""/>
                  <a:cs typeface="+mn-cs"/>
                </a:rPr>
                <a:t>p</a:t>
              </a:r>
            </a:p>
          </p:txBody>
        </p:sp>
        <p:cxnSp>
          <p:nvCxnSpPr>
            <p:cNvPr id="8" name="Straight Connector 7"/>
            <p:cNvCxnSpPr>
              <a:cxnSpLocks/>
            </p:cNvCxnSpPr>
            <p:nvPr/>
          </p:nvCxnSpPr>
          <p:spPr>
            <a:xfrm>
              <a:off x="5664657" y="4188567"/>
              <a:ext cx="204403" cy="0"/>
            </a:xfrm>
            <a:prstGeom prst="line">
              <a:avLst/>
            </a:prstGeom>
            <a:ln w="22225">
              <a:solidFill>
                <a:srgbClr val="01FDFF"/>
              </a:solidFill>
            </a:ln>
          </p:spPr>
          <p:style>
            <a:lnRef idx="1">
              <a:schemeClr val="accent1"/>
            </a:lnRef>
            <a:fillRef idx="0">
              <a:schemeClr val="accent1"/>
            </a:fillRef>
            <a:effectRef idx="0">
              <a:schemeClr val="accent1"/>
            </a:effectRef>
            <a:fontRef idx="minor">
              <a:schemeClr val="tx1"/>
            </a:fontRef>
          </p:style>
        </p:cxnSp>
      </p:grpSp>
      <p:sp>
        <p:nvSpPr>
          <p:cNvPr id="9" name="Slide Number Placeholder 30">
            <a:extLst>
              <a:ext uri="{FF2B5EF4-FFF2-40B4-BE49-F238E27FC236}">
                <a16:creationId xmlns:a16="http://schemas.microsoft.com/office/drawing/2014/main" id="{2EA02742-6888-23EF-9A4A-D77140848B4A}"/>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885952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B19285-C04C-0096-0C20-9504BEF31BFC}"/>
              </a:ext>
            </a:extLst>
          </p:cNvPr>
          <p:cNvPicPr>
            <a:picLocks noChangeAspect="1"/>
          </p:cNvPicPr>
          <p:nvPr/>
        </p:nvPicPr>
        <p:blipFill>
          <a:blip r:embed="rId2"/>
          <a:stretch>
            <a:fillRect/>
          </a:stretch>
        </p:blipFill>
        <p:spPr>
          <a:xfrm>
            <a:off x="1430411" y="696574"/>
            <a:ext cx="9331178" cy="6175786"/>
          </a:xfrm>
          <a:prstGeom prst="rect">
            <a:avLst/>
          </a:prstGeom>
        </p:spPr>
      </p:pic>
      <p:sp>
        <p:nvSpPr>
          <p:cNvPr id="3" name="Rectangle 2"/>
          <p:cNvSpPr/>
          <p:nvPr/>
        </p:nvSpPr>
        <p:spPr>
          <a:xfrm>
            <a:off x="0" y="21847"/>
            <a:ext cx="12192000" cy="661720"/>
          </a:xfrm>
          <a:prstGeom prst="rect">
            <a:avLst/>
          </a:prstGeom>
        </p:spPr>
        <p:txBody>
          <a:bodyPr wrap="square" t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6FF18"/>
                </a:solidFill>
                <a:effectLst/>
                <a:uLnTx/>
                <a:uFillTx/>
                <a:latin typeface="Calibri" charset="0"/>
                <a:ea typeface="ＭＳ Ｐゴシック" charset="-128"/>
                <a:cs typeface="+mn-cs"/>
              </a:rPr>
              <a:t>Mass distribution of Z = −2 particles</a:t>
            </a:r>
          </a:p>
        </p:txBody>
      </p:sp>
      <p:sp>
        <p:nvSpPr>
          <p:cNvPr id="5" name="Rectangle 4">
            <a:extLst>
              <a:ext uri="{FF2B5EF4-FFF2-40B4-BE49-F238E27FC236}">
                <a16:creationId xmlns:a16="http://schemas.microsoft.com/office/drawing/2014/main" id="{6D7E4F70-576E-0448-9E8D-DD9CB1FB3CC8}"/>
              </a:ext>
            </a:extLst>
          </p:cNvPr>
          <p:cNvSpPr/>
          <p:nvPr/>
        </p:nvSpPr>
        <p:spPr>
          <a:xfrm>
            <a:off x="6456040" y="3429000"/>
            <a:ext cx="2041305" cy="1692771"/>
          </a:xfrm>
          <a:prstGeom prst="rect">
            <a:avLst/>
          </a:prstGeom>
        </p:spPr>
        <p:txBody>
          <a:bodyPr wrap="square" t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BFF"/>
                </a:solidFill>
                <a:effectLst/>
                <a:uLnTx/>
                <a:uFillTx/>
                <a:latin typeface="Calibri"/>
                <a:ea typeface="ＭＳ Ｐゴシック" charset="-128"/>
                <a:cs typeface="+mn-cs"/>
              </a:rPr>
              <a:t>from mass</a:t>
            </a:r>
            <a:br>
              <a:rPr kumimoji="0" lang="en-US" sz="2400" b="1" i="0" u="none" strike="noStrike" kern="1200" cap="none" spc="0" normalizeH="0" baseline="0" noProof="0" dirty="0">
                <a:ln>
                  <a:noFill/>
                </a:ln>
                <a:solidFill>
                  <a:srgbClr val="00FBFF"/>
                </a:solidFill>
                <a:effectLst/>
                <a:uLnTx/>
                <a:uFillTx/>
                <a:latin typeface="Calibri"/>
                <a:ea typeface="ＭＳ Ｐゴシック" charset="-128"/>
                <a:cs typeface="+mn-cs"/>
              </a:rPr>
            </a:br>
            <a:r>
              <a:rPr kumimoji="0" lang="en-US" sz="2400" b="1" i="0" u="none" strike="noStrike" kern="1200" cap="none" spc="0" normalizeH="0" baseline="0" noProof="0" dirty="0">
                <a:ln>
                  <a:noFill/>
                </a:ln>
                <a:solidFill>
                  <a:srgbClr val="00FBFF"/>
                </a:solidFill>
                <a:effectLst/>
                <a:uLnTx/>
                <a:uFillTx/>
                <a:latin typeface="Calibri"/>
                <a:ea typeface="ＭＳ Ｐゴシック" charset="-128"/>
                <a:cs typeface="+mn-cs"/>
              </a:rPr>
              <a:t>1 to 10 GeV/</a:t>
            </a:r>
            <a:r>
              <a:rPr kumimoji="0" lang="en-US" sz="2400" b="1" i="1" u="none" strike="noStrike" kern="1200" cap="none" spc="0" normalizeH="0" baseline="0" noProof="0" dirty="0">
                <a:ln>
                  <a:noFill/>
                </a:ln>
                <a:solidFill>
                  <a:srgbClr val="00FBFF"/>
                </a:solidFill>
                <a:effectLst/>
                <a:uLnTx/>
                <a:uFillTx/>
                <a:latin typeface="Calibri"/>
                <a:ea typeface="ＭＳ Ｐゴシック" charset="-128"/>
                <a:cs typeface="+mn-cs"/>
              </a:rPr>
              <a:t>c</a:t>
            </a:r>
            <a:r>
              <a:rPr kumimoji="0" lang="en-US" sz="2400" b="1" i="0" u="none" strike="noStrike" kern="1200" cap="none" spc="0" normalizeH="0" baseline="30000" noProof="0" dirty="0">
                <a:ln>
                  <a:noFill/>
                </a:ln>
                <a:solidFill>
                  <a:srgbClr val="00FBFF"/>
                </a:solidFill>
                <a:effectLst/>
                <a:uLnTx/>
                <a:uFillTx/>
                <a:latin typeface="Calibri"/>
                <a:ea typeface="ＭＳ Ｐゴシック" charset="-128"/>
                <a:cs typeface="+mn-cs"/>
              </a:rPr>
              <a:t>2 </a:t>
            </a:r>
            <a:r>
              <a:rPr kumimoji="0" lang="en-US" sz="2400" b="1" i="0" u="none" strike="noStrike" kern="1200" cap="none" spc="0" normalizeH="0" baseline="0" noProof="0" dirty="0">
                <a:ln>
                  <a:noFill/>
                </a:ln>
                <a:solidFill>
                  <a:srgbClr val="00FBFF"/>
                </a:solidFill>
                <a:effectLst/>
                <a:uLnTx/>
                <a:uFillTx/>
                <a:latin typeface="Calibri"/>
                <a:ea typeface="ＭＳ Ｐゴシック" charset="-128"/>
                <a:cs typeface="+mn-cs"/>
              </a:rPr>
              <a:t>there is no background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00"/>
              </a:solidFill>
              <a:effectLst/>
              <a:uLnTx/>
              <a:uFillTx/>
              <a:latin typeface="Calibri"/>
              <a:ea typeface="ＭＳ Ｐゴシック" charset="-128"/>
              <a:cs typeface="+mn-cs"/>
            </a:endParaRPr>
          </a:p>
        </p:txBody>
      </p:sp>
      <p:sp>
        <p:nvSpPr>
          <p:cNvPr id="7" name="Slide Number Placeholder 30">
            <a:extLst>
              <a:ext uri="{FF2B5EF4-FFF2-40B4-BE49-F238E27FC236}">
                <a16:creationId xmlns:a16="http://schemas.microsoft.com/office/drawing/2014/main" id="{02F99111-97CF-5556-7B08-30E5EB5D2AD4}"/>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09258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A picture containing histogram&#10;&#10;Description automatically generated">
            <a:extLst>
              <a:ext uri="{FF2B5EF4-FFF2-40B4-BE49-F238E27FC236}">
                <a16:creationId xmlns:a16="http://schemas.microsoft.com/office/drawing/2014/main" id="{AAE9A6D4-FC5F-1942-A5B4-85632B2DF2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71167" y="3288445"/>
            <a:ext cx="7534013" cy="2660704"/>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D6B17D14-870A-E34F-8D8A-13FFC20786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60610" y="583926"/>
            <a:ext cx="7496058" cy="2690872"/>
          </a:xfrm>
          <a:prstGeom prst="rect">
            <a:avLst/>
          </a:prstGeom>
        </p:spPr>
      </p:pic>
      <p:sp>
        <p:nvSpPr>
          <p:cNvPr id="23" name="Rectangle 22">
            <a:extLst>
              <a:ext uri="{FF2B5EF4-FFF2-40B4-BE49-F238E27FC236}">
                <a16:creationId xmlns:a16="http://schemas.microsoft.com/office/drawing/2014/main" id="{2961067A-9313-2F41-8832-702AAEBCC009}"/>
              </a:ext>
            </a:extLst>
          </p:cNvPr>
          <p:cNvSpPr/>
          <p:nvPr/>
        </p:nvSpPr>
        <p:spPr>
          <a:xfrm>
            <a:off x="7250816" y="1078841"/>
            <a:ext cx="1370119"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82FF"/>
                </a:solidFill>
                <a:effectLst/>
                <a:uLnTx/>
                <a:uFillTx/>
                <a:latin typeface="Calibri"/>
                <a:ea typeface="ＭＳ Ｐゴシック" charset="-128"/>
                <a:cs typeface="+mn-cs"/>
              </a:rPr>
              <a:t>Matter</a:t>
            </a:r>
          </a:p>
        </p:txBody>
      </p:sp>
      <p:sp>
        <p:nvSpPr>
          <p:cNvPr id="24" name="Rectangle 23">
            <a:extLst>
              <a:ext uri="{FF2B5EF4-FFF2-40B4-BE49-F238E27FC236}">
                <a16:creationId xmlns:a16="http://schemas.microsoft.com/office/drawing/2014/main" id="{BA4558EB-E33D-3F44-8D68-E3F7F57967A7}"/>
              </a:ext>
            </a:extLst>
          </p:cNvPr>
          <p:cNvSpPr/>
          <p:nvPr/>
        </p:nvSpPr>
        <p:spPr>
          <a:xfrm>
            <a:off x="7028130" y="4113772"/>
            <a:ext cx="2052421"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ＭＳ Ｐゴシック" charset="-128"/>
                <a:cs typeface="+mn-cs"/>
              </a:rPr>
              <a:t>Antimatter</a:t>
            </a:r>
          </a:p>
        </p:txBody>
      </p:sp>
      <p:sp>
        <p:nvSpPr>
          <p:cNvPr id="25" name="TextBox 24">
            <a:extLst>
              <a:ext uri="{FF2B5EF4-FFF2-40B4-BE49-F238E27FC236}">
                <a16:creationId xmlns:a16="http://schemas.microsoft.com/office/drawing/2014/main" id="{760FC09F-5F27-2441-BACF-F63852BDBF38}"/>
              </a:ext>
            </a:extLst>
          </p:cNvPr>
          <p:cNvSpPr txBox="1"/>
          <p:nvPr/>
        </p:nvSpPr>
        <p:spPr>
          <a:xfrm>
            <a:off x="3147793" y="3120910"/>
            <a:ext cx="6601301"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ＭＳ Ｐゴシック" charset="-128"/>
                <a:cs typeface="+mn-cs"/>
              </a:rPr>
              <a:t>-1                         1            2           3            4           5            6           7           8</a:t>
            </a:r>
          </a:p>
        </p:txBody>
      </p:sp>
      <p:sp>
        <p:nvSpPr>
          <p:cNvPr id="26" name="TextBox 25">
            <a:extLst>
              <a:ext uri="{FF2B5EF4-FFF2-40B4-BE49-F238E27FC236}">
                <a16:creationId xmlns:a16="http://schemas.microsoft.com/office/drawing/2014/main" id="{A2524802-B58C-1447-AD04-90DFFB2527CC}"/>
              </a:ext>
            </a:extLst>
          </p:cNvPr>
          <p:cNvSpPr txBox="1"/>
          <p:nvPr/>
        </p:nvSpPr>
        <p:spPr>
          <a:xfrm>
            <a:off x="9549064" y="3133404"/>
            <a:ext cx="8018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ＭＳ Ｐゴシック" charset="-128"/>
                <a:cs typeface="+mn-cs"/>
              </a:rPr>
              <a:t>Charge</a:t>
            </a:r>
          </a:p>
        </p:txBody>
      </p:sp>
      <p:sp>
        <p:nvSpPr>
          <p:cNvPr id="27" name="TextBox 26">
            <a:extLst>
              <a:ext uri="{FF2B5EF4-FFF2-40B4-BE49-F238E27FC236}">
                <a16:creationId xmlns:a16="http://schemas.microsoft.com/office/drawing/2014/main" id="{94C4BF6A-1205-0B47-9439-DFF35181247C}"/>
              </a:ext>
            </a:extLst>
          </p:cNvPr>
          <p:cNvSpPr txBox="1"/>
          <p:nvPr/>
        </p:nvSpPr>
        <p:spPr>
          <a:xfrm>
            <a:off x="9544290" y="5779619"/>
            <a:ext cx="801823"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ＭＳ Ｐゴシック" charset="-128"/>
                <a:cs typeface="+mn-cs"/>
              </a:rPr>
              <a:t>Charge</a:t>
            </a:r>
          </a:p>
        </p:txBody>
      </p:sp>
      <p:sp>
        <p:nvSpPr>
          <p:cNvPr id="29" name="TextBox 28">
            <a:extLst>
              <a:ext uri="{FF2B5EF4-FFF2-40B4-BE49-F238E27FC236}">
                <a16:creationId xmlns:a16="http://schemas.microsoft.com/office/drawing/2014/main" id="{BD3C16C9-1DAD-594A-9944-464B5AACB927}"/>
              </a:ext>
            </a:extLst>
          </p:cNvPr>
          <p:cNvSpPr txBox="1"/>
          <p:nvPr/>
        </p:nvSpPr>
        <p:spPr>
          <a:xfrm>
            <a:off x="3195460" y="5773311"/>
            <a:ext cx="665118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ＭＳ Ｐゴシック" charset="-128"/>
                <a:cs typeface="+mn-cs"/>
              </a:rPr>
              <a:t>+1	         -1          -2          -3          -4           -5          -6           -7          -8</a:t>
            </a:r>
          </a:p>
        </p:txBody>
      </p:sp>
      <p:grpSp>
        <p:nvGrpSpPr>
          <p:cNvPr id="11" name="Group 10">
            <a:extLst>
              <a:ext uri="{FF2B5EF4-FFF2-40B4-BE49-F238E27FC236}">
                <a16:creationId xmlns:a16="http://schemas.microsoft.com/office/drawing/2014/main" id="{29514994-1DC5-3446-A37E-D55BAC2EC212}"/>
              </a:ext>
            </a:extLst>
          </p:cNvPr>
          <p:cNvGrpSpPr/>
          <p:nvPr/>
        </p:nvGrpSpPr>
        <p:grpSpPr>
          <a:xfrm>
            <a:off x="3072190" y="768664"/>
            <a:ext cx="6458575" cy="1515440"/>
            <a:chOff x="1245746" y="767777"/>
            <a:chExt cx="6785055" cy="1692732"/>
          </a:xfrm>
        </p:grpSpPr>
        <p:sp>
          <p:nvSpPr>
            <p:cNvPr id="31" name="Rectangle 30">
              <a:extLst>
                <a:ext uri="{FF2B5EF4-FFF2-40B4-BE49-F238E27FC236}">
                  <a16:creationId xmlns:a16="http://schemas.microsoft.com/office/drawing/2014/main" id="{97B41C84-B2A6-D245-8219-A9BD04F31499}"/>
                </a:ext>
              </a:extLst>
            </p:cNvPr>
            <p:cNvSpPr/>
            <p:nvPr/>
          </p:nvSpPr>
          <p:spPr>
            <a:xfrm>
              <a:off x="1245746" y="1618613"/>
              <a:ext cx="747779" cy="51567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82FF"/>
                  </a:solidFill>
                  <a:effectLst/>
                  <a:uLnTx/>
                  <a:uFillTx/>
                  <a:latin typeface="Calibri"/>
                  <a:ea typeface="ＭＳ Ｐゴシック" charset="-128"/>
                  <a:cs typeface="+mn-cs"/>
                </a:rPr>
                <a:t>Electron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82FF"/>
                  </a:solidFill>
                  <a:effectLst/>
                  <a:uLnTx/>
                  <a:uFillTx/>
                  <a:latin typeface="Calibri"/>
                  <a:ea typeface="ＭＳ Ｐゴシック" charset="-128"/>
                  <a:cs typeface="+mn-cs"/>
                </a:rPr>
                <a:t>62M</a:t>
              </a:r>
              <a:endParaRPr kumimoji="0" lang="en-US" sz="1200" b="1" i="1" u="none" strike="noStrike" kern="1200" cap="none" spc="0" normalizeH="0" baseline="0" noProof="0" dirty="0">
                <a:ln>
                  <a:noFill/>
                </a:ln>
                <a:solidFill>
                  <a:prstClr val="white"/>
                </a:solidFill>
                <a:effectLst/>
                <a:uLnTx/>
                <a:uFillTx/>
                <a:latin typeface="Calibri"/>
                <a:ea typeface="ＭＳ Ｐゴシック" charset="-128"/>
                <a:cs typeface="+mn-cs"/>
              </a:endParaRPr>
            </a:p>
          </p:txBody>
        </p:sp>
        <p:sp>
          <p:nvSpPr>
            <p:cNvPr id="32" name="Rectangle 31">
              <a:extLst>
                <a:ext uri="{FF2B5EF4-FFF2-40B4-BE49-F238E27FC236}">
                  <a16:creationId xmlns:a16="http://schemas.microsoft.com/office/drawing/2014/main" id="{37902AC2-C46B-5E4B-867F-120025B5FCA5}"/>
                </a:ext>
              </a:extLst>
            </p:cNvPr>
            <p:cNvSpPr/>
            <p:nvPr/>
          </p:nvSpPr>
          <p:spPr>
            <a:xfrm>
              <a:off x="2655182" y="767777"/>
              <a:ext cx="651923" cy="51567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Proton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8B</a:t>
              </a:r>
              <a:endParaRPr kumimoji="0" lang="en-US" sz="1200" b="1" i="1" u="none" strike="noStrike" kern="1200" cap="none" spc="0" normalizeH="0" baseline="0" noProof="0">
                <a:ln>
                  <a:noFill/>
                </a:ln>
                <a:solidFill>
                  <a:prstClr val="white"/>
                </a:solidFill>
                <a:effectLst/>
                <a:uLnTx/>
                <a:uFillTx/>
                <a:latin typeface="Calibri"/>
                <a:ea typeface="ＭＳ Ｐゴシック" charset="-128"/>
                <a:cs typeface="+mn-cs"/>
              </a:endParaRPr>
            </a:p>
          </p:txBody>
        </p:sp>
        <p:sp>
          <p:nvSpPr>
            <p:cNvPr id="33" name="Rectangle 32">
              <a:extLst>
                <a:ext uri="{FF2B5EF4-FFF2-40B4-BE49-F238E27FC236}">
                  <a16:creationId xmlns:a16="http://schemas.microsoft.com/office/drawing/2014/main" id="{D914CBA4-B132-C64F-BA84-89A5A15270AC}"/>
                </a:ext>
              </a:extLst>
            </p:cNvPr>
            <p:cNvSpPr/>
            <p:nvPr/>
          </p:nvSpPr>
          <p:spPr>
            <a:xfrm>
              <a:off x="3319922" y="1104602"/>
              <a:ext cx="677319" cy="51567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Helium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1.45B</a:t>
              </a:r>
              <a:endParaRPr kumimoji="0" lang="en-US" sz="1200" b="1" i="1" u="none" strike="noStrike" kern="1200" cap="none" spc="0" normalizeH="0" baseline="0" noProof="0">
                <a:ln>
                  <a:noFill/>
                </a:ln>
                <a:solidFill>
                  <a:prstClr val="white"/>
                </a:solidFill>
                <a:effectLst/>
                <a:uLnTx/>
                <a:uFillTx/>
                <a:latin typeface="Calibri"/>
                <a:ea typeface="ＭＳ Ｐゴシック" charset="-128"/>
                <a:cs typeface="+mn-cs"/>
              </a:endParaRPr>
            </a:p>
          </p:txBody>
        </p:sp>
        <p:sp>
          <p:nvSpPr>
            <p:cNvPr id="34" name="Rectangle 33">
              <a:extLst>
                <a:ext uri="{FF2B5EF4-FFF2-40B4-BE49-F238E27FC236}">
                  <a16:creationId xmlns:a16="http://schemas.microsoft.com/office/drawing/2014/main" id="{C1BE501A-EF7B-5E47-B329-D32376AB1A3B}"/>
                </a:ext>
              </a:extLst>
            </p:cNvPr>
            <p:cNvSpPr/>
            <p:nvPr/>
          </p:nvSpPr>
          <p:spPr>
            <a:xfrm>
              <a:off x="4139274" y="1827678"/>
              <a:ext cx="417977" cy="5156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Li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9M</a:t>
              </a:r>
              <a:endParaRPr kumimoji="0" lang="en-US" sz="1200" b="1" i="1" u="none" strike="noStrike" kern="1200" cap="none" spc="0" normalizeH="0" baseline="0" noProof="0">
                <a:ln>
                  <a:noFill/>
                </a:ln>
                <a:solidFill>
                  <a:prstClr val="white"/>
                </a:solidFill>
                <a:effectLst/>
                <a:uLnTx/>
                <a:uFillTx/>
                <a:latin typeface="Calibri"/>
                <a:ea typeface="ＭＳ Ｐゴシック" charset="-128"/>
                <a:cs typeface="+mn-cs"/>
              </a:endParaRPr>
            </a:p>
          </p:txBody>
        </p:sp>
        <p:sp>
          <p:nvSpPr>
            <p:cNvPr id="35" name="Rectangle 34">
              <a:extLst>
                <a:ext uri="{FF2B5EF4-FFF2-40B4-BE49-F238E27FC236}">
                  <a16:creationId xmlns:a16="http://schemas.microsoft.com/office/drawing/2014/main" id="{95798F9E-F3F2-7D40-84A4-40C338E052BE}"/>
                </a:ext>
              </a:extLst>
            </p:cNvPr>
            <p:cNvSpPr/>
            <p:nvPr/>
          </p:nvSpPr>
          <p:spPr>
            <a:xfrm>
              <a:off x="4767833" y="1940491"/>
              <a:ext cx="544280" cy="51567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Be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4.5M</a:t>
              </a:r>
              <a:endParaRPr kumimoji="0" lang="en-US" sz="1200" b="1" i="1" u="none" strike="noStrike" kern="1200" cap="none" spc="0" normalizeH="0" baseline="0" noProof="0">
                <a:ln>
                  <a:noFill/>
                </a:ln>
                <a:solidFill>
                  <a:prstClr val="white"/>
                </a:solidFill>
                <a:effectLst/>
                <a:uLnTx/>
                <a:uFillTx/>
                <a:latin typeface="Calibri"/>
                <a:ea typeface="ＭＳ Ｐゴシック" charset="-128"/>
                <a:cs typeface="+mn-cs"/>
              </a:endParaRPr>
            </a:p>
          </p:txBody>
        </p:sp>
        <p:sp>
          <p:nvSpPr>
            <p:cNvPr id="37" name="Rectangle 36">
              <a:extLst>
                <a:ext uri="{FF2B5EF4-FFF2-40B4-BE49-F238E27FC236}">
                  <a16:creationId xmlns:a16="http://schemas.microsoft.com/office/drawing/2014/main" id="{5A0D1964-A7D4-1240-BB99-36BDAAD3B64F}"/>
                </a:ext>
              </a:extLst>
            </p:cNvPr>
            <p:cNvSpPr/>
            <p:nvPr/>
          </p:nvSpPr>
          <p:spPr>
            <a:xfrm>
              <a:off x="5496948" y="1861837"/>
              <a:ext cx="500495" cy="51567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12M</a:t>
              </a:r>
              <a:endParaRPr kumimoji="0" lang="en-US" sz="1200" b="1" i="1" u="none" strike="noStrike" kern="1200" cap="none" spc="0" normalizeH="0" baseline="0" noProof="0">
                <a:ln>
                  <a:noFill/>
                </a:ln>
                <a:solidFill>
                  <a:prstClr val="white"/>
                </a:solidFill>
                <a:effectLst/>
                <a:uLnTx/>
                <a:uFillTx/>
                <a:latin typeface="Calibri"/>
                <a:ea typeface="ＭＳ Ｐゴシック" charset="-128"/>
                <a:cs typeface="+mn-cs"/>
              </a:endParaRPr>
            </a:p>
          </p:txBody>
        </p:sp>
        <p:sp>
          <p:nvSpPr>
            <p:cNvPr id="38" name="Rectangle 37">
              <a:extLst>
                <a:ext uri="{FF2B5EF4-FFF2-40B4-BE49-F238E27FC236}">
                  <a16:creationId xmlns:a16="http://schemas.microsoft.com/office/drawing/2014/main" id="{4D975FDC-3983-DC41-AF11-0DE1B250CE13}"/>
                </a:ext>
              </a:extLst>
            </p:cNvPr>
            <p:cNvSpPr/>
            <p:nvPr/>
          </p:nvSpPr>
          <p:spPr>
            <a:xfrm>
              <a:off x="6181885" y="1736337"/>
              <a:ext cx="500495" cy="51567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43M</a:t>
              </a:r>
              <a:endParaRPr kumimoji="0" lang="en-US" sz="1200" b="1" i="1" u="none" strike="noStrike" kern="1200" cap="none" spc="0" normalizeH="0" baseline="0" noProof="0">
                <a:ln>
                  <a:noFill/>
                </a:ln>
                <a:solidFill>
                  <a:prstClr val="white"/>
                </a:solidFill>
                <a:effectLst/>
                <a:uLnTx/>
                <a:uFillTx/>
                <a:latin typeface="Calibri"/>
                <a:ea typeface="ＭＳ Ｐゴシック" charset="-128"/>
                <a:cs typeface="+mn-cs"/>
              </a:endParaRPr>
            </a:p>
          </p:txBody>
        </p:sp>
        <p:sp>
          <p:nvSpPr>
            <p:cNvPr id="39" name="Rectangle 38">
              <a:extLst>
                <a:ext uri="{FF2B5EF4-FFF2-40B4-BE49-F238E27FC236}">
                  <a16:creationId xmlns:a16="http://schemas.microsoft.com/office/drawing/2014/main" id="{D81817F9-8D28-F24E-AD33-824082E49932}"/>
                </a:ext>
              </a:extLst>
            </p:cNvPr>
            <p:cNvSpPr/>
            <p:nvPr/>
          </p:nvSpPr>
          <p:spPr>
            <a:xfrm>
              <a:off x="6874212" y="1944834"/>
              <a:ext cx="500495" cy="5156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11M</a:t>
              </a:r>
              <a:endParaRPr kumimoji="0" lang="en-US" sz="1200" b="1" i="1" u="none" strike="noStrike" kern="1200" cap="none" spc="0" normalizeH="0" baseline="0" noProof="0">
                <a:ln>
                  <a:noFill/>
                </a:ln>
                <a:solidFill>
                  <a:prstClr val="white"/>
                </a:solidFill>
                <a:effectLst/>
                <a:uLnTx/>
                <a:uFillTx/>
                <a:latin typeface="Calibri"/>
                <a:ea typeface="ＭＳ Ｐゴシック" charset="-128"/>
                <a:cs typeface="+mn-cs"/>
              </a:endParaRPr>
            </a:p>
          </p:txBody>
        </p:sp>
        <p:sp>
          <p:nvSpPr>
            <p:cNvPr id="41" name="Rectangle 40">
              <a:extLst>
                <a:ext uri="{FF2B5EF4-FFF2-40B4-BE49-F238E27FC236}">
                  <a16:creationId xmlns:a16="http://schemas.microsoft.com/office/drawing/2014/main" id="{0F533A30-E57F-DC4B-A38A-37204C8D54E3}"/>
                </a:ext>
              </a:extLst>
            </p:cNvPr>
            <p:cNvSpPr/>
            <p:nvPr/>
          </p:nvSpPr>
          <p:spPr>
            <a:xfrm>
              <a:off x="7530306" y="1756899"/>
              <a:ext cx="500495" cy="5156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82FF"/>
                  </a:solidFill>
                  <a:effectLst/>
                  <a:uLnTx/>
                  <a:uFillTx/>
                  <a:latin typeface="Calibri"/>
                  <a:ea typeface="ＭＳ Ｐゴシック" charset="-128"/>
                  <a:cs typeface="+mn-cs"/>
                </a:rPr>
                <a:t>36M</a:t>
              </a:r>
              <a:endParaRPr kumimoji="0" lang="en-US" sz="1200" b="1" i="1" u="none" strike="noStrike" kern="1200" cap="none" spc="0" normalizeH="0" baseline="0" noProof="0">
                <a:ln>
                  <a:noFill/>
                </a:ln>
                <a:solidFill>
                  <a:prstClr val="white"/>
                </a:solidFill>
                <a:effectLst/>
                <a:uLnTx/>
                <a:uFillTx/>
                <a:latin typeface="Calibri"/>
                <a:ea typeface="ＭＳ Ｐゴシック" charset="-128"/>
                <a:cs typeface="+mn-cs"/>
              </a:endParaRPr>
            </a:p>
          </p:txBody>
        </p:sp>
      </p:grpSp>
      <p:sp>
        <p:nvSpPr>
          <p:cNvPr id="42" name="Rectangle 41">
            <a:extLst>
              <a:ext uri="{FF2B5EF4-FFF2-40B4-BE49-F238E27FC236}">
                <a16:creationId xmlns:a16="http://schemas.microsoft.com/office/drawing/2014/main" id="{92EF9B56-F51B-EA4F-8418-1A27A69E5B33}"/>
              </a:ext>
            </a:extLst>
          </p:cNvPr>
          <p:cNvSpPr/>
          <p:nvPr/>
        </p:nvSpPr>
        <p:spPr>
          <a:xfrm>
            <a:off x="3089420" y="3445809"/>
            <a:ext cx="718915"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a:ea typeface="ＭＳ Ｐゴシック" charset="-128"/>
                <a:cs typeface="+mn-cs"/>
              </a:rPr>
              <a:t>Positron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a:ea typeface="ＭＳ Ｐゴシック" charset="-128"/>
                <a:cs typeface="+mn-cs"/>
              </a:rPr>
              <a:t>4.2M</a:t>
            </a:r>
            <a:endParaRPr kumimoji="0" lang="en-US" sz="1200" b="1" i="1" u="none" strike="noStrike" kern="1200" cap="none" spc="0" normalizeH="0" baseline="0" noProof="0" dirty="0">
              <a:ln>
                <a:noFill/>
              </a:ln>
              <a:solidFill>
                <a:prstClr val="white"/>
              </a:solidFill>
              <a:effectLst/>
              <a:uLnTx/>
              <a:uFillTx/>
              <a:latin typeface="Calibri"/>
              <a:ea typeface="ＭＳ Ｐゴシック" charset="-128"/>
              <a:cs typeface="+mn-cs"/>
            </a:endParaRPr>
          </a:p>
        </p:txBody>
      </p:sp>
      <p:sp>
        <p:nvSpPr>
          <p:cNvPr id="43" name="Rectangle 42">
            <a:extLst>
              <a:ext uri="{FF2B5EF4-FFF2-40B4-BE49-F238E27FC236}">
                <a16:creationId xmlns:a16="http://schemas.microsoft.com/office/drawing/2014/main" id="{BF1C8D2B-E735-D243-B137-C67B9D48C0FD}"/>
              </a:ext>
            </a:extLst>
          </p:cNvPr>
          <p:cNvSpPr/>
          <p:nvPr/>
        </p:nvSpPr>
        <p:spPr>
          <a:xfrm>
            <a:off x="4323542" y="3561260"/>
            <a:ext cx="934936"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a:ea typeface="ＭＳ Ｐゴシック" charset="-128"/>
                <a:cs typeface="+mn-cs"/>
              </a:rPr>
              <a:t>Anti-proton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a:ea typeface="ＭＳ Ｐゴシック" charset="-128"/>
                <a:cs typeface="+mn-cs"/>
              </a:rPr>
              <a:t>1.2M</a:t>
            </a:r>
            <a:endParaRPr kumimoji="0" lang="en-US" sz="1200" b="1" i="1" u="none" strike="noStrike" kern="1200" cap="none" spc="0" normalizeH="0" baseline="0" noProof="0" dirty="0">
              <a:ln>
                <a:noFill/>
              </a:ln>
              <a:solidFill>
                <a:prstClr val="white"/>
              </a:solidFill>
              <a:effectLst/>
              <a:uLnTx/>
              <a:uFillTx/>
              <a:latin typeface="Calibri"/>
              <a:ea typeface="ＭＳ Ｐゴシック" charset="-128"/>
              <a:cs typeface="+mn-cs"/>
            </a:endParaRPr>
          </a:p>
        </p:txBody>
      </p:sp>
      <p:sp>
        <p:nvSpPr>
          <p:cNvPr id="44" name="Rectangle 43">
            <a:extLst>
              <a:ext uri="{FF2B5EF4-FFF2-40B4-BE49-F238E27FC236}">
                <a16:creationId xmlns:a16="http://schemas.microsoft.com/office/drawing/2014/main" id="{C86666EA-ABCC-FD46-AC5F-0F0189B7BA9E}"/>
              </a:ext>
            </a:extLst>
          </p:cNvPr>
          <p:cNvSpPr/>
          <p:nvPr/>
        </p:nvSpPr>
        <p:spPr>
          <a:xfrm>
            <a:off x="4838412" y="4710889"/>
            <a:ext cx="1210588"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alibri"/>
                <a:ea typeface="ＭＳ Ｐゴシック" charset="-128"/>
                <a:cs typeface="+mn-cs"/>
              </a:rPr>
              <a:t>Anti-Helium</a:t>
            </a:r>
          </a:p>
        </p:txBody>
      </p:sp>
      <p:sp>
        <p:nvSpPr>
          <p:cNvPr id="45" name="Rectangle 44">
            <a:extLst>
              <a:ext uri="{FF2B5EF4-FFF2-40B4-BE49-F238E27FC236}">
                <a16:creationId xmlns:a16="http://schemas.microsoft.com/office/drawing/2014/main" id="{015AD8D2-8463-4746-9158-76B37AA3A231}"/>
              </a:ext>
            </a:extLst>
          </p:cNvPr>
          <p:cNvSpPr/>
          <p:nvPr/>
        </p:nvSpPr>
        <p:spPr>
          <a:xfrm>
            <a:off x="7610042" y="5014172"/>
            <a:ext cx="686085"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alibri"/>
                <a:ea typeface="ＭＳ Ｐゴシック" charset="-128"/>
                <a:cs typeface="+mn-cs"/>
              </a:rPr>
              <a:t>anti-C</a:t>
            </a:r>
            <a:endParaRPr kumimoji="0" lang="en-US" sz="1600" b="1" i="0" u="none" strike="noStrike" kern="1200" cap="none" spc="0" normalizeH="0" baseline="0" noProof="0">
              <a:ln>
                <a:noFill/>
              </a:ln>
              <a:solidFill>
                <a:srgbClr val="AC20AE"/>
              </a:solidFill>
              <a:effectLst/>
              <a:uLnTx/>
              <a:uFillTx/>
              <a:latin typeface="Calibri"/>
              <a:ea typeface="ＭＳ Ｐゴシック" charset="-128"/>
              <a:cs typeface="+mn-cs"/>
            </a:endParaRPr>
          </a:p>
        </p:txBody>
      </p:sp>
      <p:sp>
        <p:nvSpPr>
          <p:cNvPr id="46" name="Rectangle 45">
            <a:extLst>
              <a:ext uri="{FF2B5EF4-FFF2-40B4-BE49-F238E27FC236}">
                <a16:creationId xmlns:a16="http://schemas.microsoft.com/office/drawing/2014/main" id="{AD7B2D23-B977-A342-82AA-8DDEB5483963}"/>
              </a:ext>
            </a:extLst>
          </p:cNvPr>
          <p:cNvSpPr/>
          <p:nvPr/>
        </p:nvSpPr>
        <p:spPr>
          <a:xfrm>
            <a:off x="8861406" y="5000949"/>
            <a:ext cx="716543"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alibri"/>
                <a:ea typeface="ＭＳ Ｐゴシック" charset="-128"/>
                <a:cs typeface="+mn-cs"/>
              </a:rPr>
              <a:t>anti-O</a:t>
            </a:r>
            <a:endParaRPr kumimoji="0" lang="en-US" sz="1600" b="1" i="0" u="none" strike="noStrike" kern="1200" cap="none" spc="0" normalizeH="0" baseline="0" noProof="0">
              <a:ln>
                <a:noFill/>
              </a:ln>
              <a:solidFill>
                <a:srgbClr val="AC20AE"/>
              </a:solidFill>
              <a:effectLst/>
              <a:uLnTx/>
              <a:uFillTx/>
              <a:latin typeface="Calibri"/>
              <a:ea typeface="ＭＳ Ｐゴシック" charset="-128"/>
              <a:cs typeface="+mn-cs"/>
            </a:endParaRPr>
          </a:p>
        </p:txBody>
      </p:sp>
      <p:cxnSp>
        <p:nvCxnSpPr>
          <p:cNvPr id="48" name="Straight Arrow Connector 47">
            <a:extLst>
              <a:ext uri="{FF2B5EF4-FFF2-40B4-BE49-F238E27FC236}">
                <a16:creationId xmlns:a16="http://schemas.microsoft.com/office/drawing/2014/main" id="{2BEF4F02-7F67-4645-A810-01791666613F}"/>
              </a:ext>
            </a:extLst>
          </p:cNvPr>
          <p:cNvCxnSpPr>
            <a:cxnSpLocks/>
          </p:cNvCxnSpPr>
          <p:nvPr/>
        </p:nvCxnSpPr>
        <p:spPr>
          <a:xfrm>
            <a:off x="8011081" y="5335910"/>
            <a:ext cx="0" cy="285129"/>
          </a:xfrm>
          <a:prstGeom prst="straightConnector1">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E7705D3-1F09-1049-B022-934B258FB6EF}"/>
              </a:ext>
            </a:extLst>
          </p:cNvPr>
          <p:cNvCxnSpPr>
            <a:cxnSpLocks/>
          </p:cNvCxnSpPr>
          <p:nvPr/>
        </p:nvCxnSpPr>
        <p:spPr>
          <a:xfrm>
            <a:off x="9305758" y="5319708"/>
            <a:ext cx="0" cy="255850"/>
          </a:xfrm>
          <a:prstGeom prst="straightConnector1">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5E90AF-04B4-6144-8FDF-D67F99043401}"/>
              </a:ext>
            </a:extLst>
          </p:cNvPr>
          <p:cNvSpPr txBox="1"/>
          <p:nvPr/>
        </p:nvSpPr>
        <p:spPr>
          <a:xfrm rot="16200000">
            <a:off x="1921146" y="876459"/>
            <a:ext cx="7952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ＭＳ Ｐゴシック" charset="-128"/>
                <a:cs typeface="+mn-cs"/>
              </a:rPr>
              <a:t>Events</a:t>
            </a:r>
          </a:p>
        </p:txBody>
      </p:sp>
      <p:sp>
        <p:nvSpPr>
          <p:cNvPr id="40" name="TextBox 39">
            <a:extLst>
              <a:ext uri="{FF2B5EF4-FFF2-40B4-BE49-F238E27FC236}">
                <a16:creationId xmlns:a16="http://schemas.microsoft.com/office/drawing/2014/main" id="{DF385F50-DA5C-F441-83A5-22016C402CE3}"/>
              </a:ext>
            </a:extLst>
          </p:cNvPr>
          <p:cNvSpPr txBox="1"/>
          <p:nvPr/>
        </p:nvSpPr>
        <p:spPr>
          <a:xfrm rot="16200000">
            <a:off x="1921146" y="3583248"/>
            <a:ext cx="7952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ＭＳ Ｐゴシック" charset="-128"/>
                <a:cs typeface="+mn-cs"/>
              </a:rPr>
              <a:t>Events</a:t>
            </a:r>
          </a:p>
        </p:txBody>
      </p:sp>
      <p:sp>
        <p:nvSpPr>
          <p:cNvPr id="2" name="Rectangle 1">
            <a:extLst>
              <a:ext uri="{FF2B5EF4-FFF2-40B4-BE49-F238E27FC236}">
                <a16:creationId xmlns:a16="http://schemas.microsoft.com/office/drawing/2014/main" id="{B1A19F70-1609-9749-A262-670474AD3933}"/>
              </a:ext>
            </a:extLst>
          </p:cNvPr>
          <p:cNvSpPr/>
          <p:nvPr/>
        </p:nvSpPr>
        <p:spPr>
          <a:xfrm>
            <a:off x="5278678" y="5428321"/>
            <a:ext cx="245910" cy="329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 name="Picture 46" descr="A picture containing chart&#10;&#10;Description automatically generated">
            <a:extLst>
              <a:ext uri="{FF2B5EF4-FFF2-40B4-BE49-F238E27FC236}">
                <a16:creationId xmlns:a16="http://schemas.microsoft.com/office/drawing/2014/main" id="{AE2ACAC3-440F-5144-A989-307ADDFF74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232314" y="5529659"/>
            <a:ext cx="330669" cy="251121"/>
          </a:xfrm>
          <a:prstGeom prst="rect">
            <a:avLst/>
          </a:prstGeom>
        </p:spPr>
      </p:pic>
      <p:pic>
        <p:nvPicPr>
          <p:cNvPr id="7" name="Picture 6">
            <a:extLst>
              <a:ext uri="{FF2B5EF4-FFF2-40B4-BE49-F238E27FC236}">
                <a16:creationId xmlns:a16="http://schemas.microsoft.com/office/drawing/2014/main" id="{C0851CDE-C830-AC23-8726-B34AC53D1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19149" y="5670993"/>
            <a:ext cx="45719" cy="120012"/>
          </a:xfrm>
          <a:prstGeom prst="rect">
            <a:avLst/>
          </a:prstGeom>
        </p:spPr>
      </p:pic>
      <p:sp>
        <p:nvSpPr>
          <p:cNvPr id="4" name="Rectangle 3">
            <a:extLst>
              <a:ext uri="{FF2B5EF4-FFF2-40B4-BE49-F238E27FC236}">
                <a16:creationId xmlns:a16="http://schemas.microsoft.com/office/drawing/2014/main" id="{E56717BD-1A44-95CF-9BCC-7940405D29D4}"/>
              </a:ext>
            </a:extLst>
          </p:cNvPr>
          <p:cNvSpPr/>
          <p:nvPr/>
        </p:nvSpPr>
        <p:spPr>
          <a:xfrm>
            <a:off x="0" y="6087396"/>
            <a:ext cx="12192000" cy="830997"/>
          </a:xfrm>
          <a:prstGeom prst="rect">
            <a:avLst/>
          </a:prstGeom>
          <a:noFill/>
        </p:spPr>
        <p:txBody>
          <a:bodyPr wrap="square">
            <a:spAutoFit/>
          </a:bodyPr>
          <a:lstStyle/>
          <a:p>
            <a:pPr marL="1270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00"/>
                </a:solidFill>
                <a:effectLst/>
                <a:uLnTx/>
                <a:uFillTx/>
                <a:latin typeface="Calibri"/>
                <a:ea typeface="ＭＳ Ｐゴシック" charset="-128"/>
                <a:cs typeface="+mn-cs"/>
              </a:rPr>
              <a:t>By 2030, AMS will have additional measurement points in the study of antimatter: </a:t>
            </a:r>
            <a:br>
              <a:rPr kumimoji="0" lang="en-GB" sz="2400" b="1" i="0" u="none" strike="noStrike" kern="1200" cap="none" spc="0" normalizeH="0" baseline="0" noProof="0" dirty="0">
                <a:ln>
                  <a:noFill/>
                </a:ln>
                <a:solidFill>
                  <a:srgbClr val="FFFF00"/>
                </a:solidFill>
                <a:effectLst/>
                <a:uLnTx/>
                <a:uFillTx/>
                <a:latin typeface="Calibri"/>
                <a:ea typeface="ＭＳ Ｐゴシック" charset="-128"/>
                <a:cs typeface="+mn-cs"/>
              </a:rPr>
            </a:br>
            <a:r>
              <a:rPr kumimoji="0" lang="en-GB" sz="2400" b="1" i="0" u="none" strike="noStrike" kern="1200" cap="none" spc="0" normalizeH="0" baseline="0" noProof="0" dirty="0">
                <a:ln>
                  <a:noFill/>
                </a:ln>
                <a:solidFill>
                  <a:srgbClr val="FFFF00"/>
                </a:solidFill>
                <a:effectLst/>
                <a:uLnTx/>
                <a:uFillTx/>
                <a:latin typeface="Calibri"/>
                <a:ea typeface="ＭＳ Ｐゴシック" charset="-128"/>
                <a:cs typeface="+mn-cs"/>
              </a:rPr>
              <a:t>anti-deuterons, anti-helium, </a:t>
            </a:r>
            <a:r>
              <a:rPr kumimoji="0" lang="en-GB" sz="2400" b="1" i="0" u="none" strike="noStrike" kern="1200" cap="none" spc="0" normalizeH="0" baseline="0" noProof="0" dirty="0">
                <a:ln>
                  <a:noFill/>
                </a:ln>
                <a:solidFill>
                  <a:srgbClr val="00FDFF"/>
                </a:solidFill>
                <a:effectLst/>
                <a:uLnTx/>
                <a:uFillTx/>
                <a:latin typeface="Calibri"/>
                <a:ea typeface="ＭＳ Ｐゴシック" charset="-128"/>
                <a:cs typeface="+mn-cs"/>
              </a:rPr>
              <a:t>anti-carbon, and anti-oxygen.</a:t>
            </a:r>
          </a:p>
        </p:txBody>
      </p:sp>
      <p:sp>
        <p:nvSpPr>
          <p:cNvPr id="6" name="Rectangle 5">
            <a:extLst>
              <a:ext uri="{FF2B5EF4-FFF2-40B4-BE49-F238E27FC236}">
                <a16:creationId xmlns:a16="http://schemas.microsoft.com/office/drawing/2014/main" id="{D75EBE10-13C0-943C-D4BE-4D14FA7D7ADD}"/>
              </a:ext>
            </a:extLst>
          </p:cNvPr>
          <p:cNvSpPr/>
          <p:nvPr/>
        </p:nvSpPr>
        <p:spPr>
          <a:xfrm>
            <a:off x="0" y="-27513"/>
            <a:ext cx="12192000" cy="584775"/>
          </a:xfrm>
          <a:prstGeom prst="rect">
            <a:avLst/>
          </a:prstGeom>
          <a:noFill/>
        </p:spPr>
        <p:txBody>
          <a:bodyPr wrap="square">
            <a:spAutoFit/>
          </a:bodyPr>
          <a:lstStyle/>
          <a:p>
            <a:pPr marL="1270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Calibri"/>
                <a:ea typeface="ＭＳ Ｐゴシック" charset="-128"/>
                <a:cs typeface="+mn-cs"/>
              </a:rPr>
              <a:t>Current Matter and Antimatter Statistics</a:t>
            </a:r>
            <a:endParaRPr kumimoji="0" lang="en-GB" sz="3200" b="1" i="0" u="none" strike="noStrike" kern="1200" cap="none" spc="0" normalizeH="0" baseline="0" noProof="0" dirty="0">
              <a:ln>
                <a:noFill/>
              </a:ln>
              <a:solidFill>
                <a:srgbClr val="00FDFF"/>
              </a:solidFill>
              <a:effectLst/>
              <a:uLnTx/>
              <a:uFillTx/>
              <a:latin typeface="Calibri"/>
              <a:ea typeface="ＭＳ Ｐゴシック" charset="-128"/>
              <a:cs typeface="+mn-cs"/>
            </a:endParaRPr>
          </a:p>
        </p:txBody>
      </p:sp>
      <p:sp>
        <p:nvSpPr>
          <p:cNvPr id="5" name="Rectangle 4">
            <a:extLst>
              <a:ext uri="{FF2B5EF4-FFF2-40B4-BE49-F238E27FC236}">
                <a16:creationId xmlns:a16="http://schemas.microsoft.com/office/drawing/2014/main" id="{32DC58F8-D3C6-6255-08F9-39D25C72D442}"/>
              </a:ext>
            </a:extLst>
          </p:cNvPr>
          <p:cNvSpPr/>
          <p:nvPr/>
        </p:nvSpPr>
        <p:spPr>
          <a:xfrm>
            <a:off x="5258477" y="5548709"/>
            <a:ext cx="330665" cy="2282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Arrow Connector 35">
            <a:extLst>
              <a:ext uri="{FF2B5EF4-FFF2-40B4-BE49-F238E27FC236}">
                <a16:creationId xmlns:a16="http://schemas.microsoft.com/office/drawing/2014/main" id="{BCD186D1-8685-0349-B6DC-CD20CDCA7436}"/>
              </a:ext>
            </a:extLst>
          </p:cNvPr>
          <p:cNvCxnSpPr>
            <a:cxnSpLocks/>
          </p:cNvCxnSpPr>
          <p:nvPr/>
        </p:nvCxnSpPr>
        <p:spPr>
          <a:xfrm>
            <a:off x="5391290" y="5049444"/>
            <a:ext cx="0" cy="69309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30">
            <a:extLst>
              <a:ext uri="{FF2B5EF4-FFF2-40B4-BE49-F238E27FC236}">
                <a16:creationId xmlns:a16="http://schemas.microsoft.com/office/drawing/2014/main" id="{53565524-8EA7-0907-8E54-68C1B5FF123E}"/>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90140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2D44F83-5FC4-38A5-7D6F-3416CC792A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51795" y="784181"/>
            <a:ext cx="4577751" cy="3064172"/>
          </a:xfrm>
          <a:prstGeom prst="rect">
            <a:avLst/>
          </a:prstGeom>
        </p:spPr>
      </p:pic>
      <p:pic>
        <p:nvPicPr>
          <p:cNvPr id="34" name="Picture 33">
            <a:extLst>
              <a:ext uri="{FF2B5EF4-FFF2-40B4-BE49-F238E27FC236}">
                <a16:creationId xmlns:a16="http://schemas.microsoft.com/office/drawing/2014/main" id="{345DD19F-0755-7010-616E-6F5FDCC50D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913" y="843598"/>
            <a:ext cx="2589400" cy="3280595"/>
          </a:xfrm>
          <a:prstGeom prst="rect">
            <a:avLst/>
          </a:prstGeom>
        </p:spPr>
      </p:pic>
      <p:cxnSp>
        <p:nvCxnSpPr>
          <p:cNvPr id="6" name="Straight Connector 5"/>
          <p:cNvCxnSpPr>
            <a:cxnSpLocks/>
          </p:cNvCxnSpPr>
          <p:nvPr/>
        </p:nvCxnSpPr>
        <p:spPr>
          <a:xfrm flipV="1">
            <a:off x="3652085" y="1352910"/>
            <a:ext cx="2492394" cy="183624"/>
          </a:xfrm>
          <a:prstGeom prst="line">
            <a:avLst/>
          </a:prstGeom>
          <a:ln w="28575">
            <a:solidFill>
              <a:srgbClr val="2DF773"/>
            </a:solidFill>
            <a:prstDash val="solid"/>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cxnSpLocks/>
          </p:cNvCxnSpPr>
          <p:nvPr/>
        </p:nvCxnSpPr>
        <p:spPr>
          <a:xfrm flipV="1">
            <a:off x="3521819" y="1861251"/>
            <a:ext cx="2558255" cy="177097"/>
          </a:xfrm>
          <a:prstGeom prst="line">
            <a:avLst/>
          </a:prstGeom>
          <a:ln w="28575">
            <a:solidFill>
              <a:srgbClr val="FFC000"/>
            </a:solidFill>
            <a:prstDash val="solid"/>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cxnSpLocks/>
          </p:cNvCxnSpPr>
          <p:nvPr/>
        </p:nvCxnSpPr>
        <p:spPr>
          <a:xfrm flipV="1">
            <a:off x="3521819" y="2308873"/>
            <a:ext cx="2558255" cy="201892"/>
          </a:xfrm>
          <a:prstGeom prst="line">
            <a:avLst/>
          </a:prstGeom>
          <a:ln w="28575">
            <a:solidFill>
              <a:srgbClr val="FF00FF"/>
            </a:solidFill>
            <a:prstDash val="solid"/>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p:cNvCxnSpPr>
          <p:nvPr/>
        </p:nvCxnSpPr>
        <p:spPr>
          <a:xfrm flipV="1">
            <a:off x="3521819" y="2915727"/>
            <a:ext cx="2558255" cy="508340"/>
          </a:xfrm>
          <a:prstGeom prst="line">
            <a:avLst/>
          </a:prstGeom>
          <a:ln w="28575">
            <a:solidFill>
              <a:srgbClr val="00B050"/>
            </a:solidFill>
            <a:prstDash val="solid"/>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cxnSpLocks/>
          </p:cNvCxnSpPr>
          <p:nvPr/>
        </p:nvCxnSpPr>
        <p:spPr>
          <a:xfrm flipV="1">
            <a:off x="3384957" y="3424067"/>
            <a:ext cx="2759522" cy="508340"/>
          </a:xfrm>
          <a:prstGeom prst="line">
            <a:avLst/>
          </a:prstGeom>
          <a:ln w="28575">
            <a:solidFill>
              <a:srgbClr val="00B0F0"/>
            </a:solidFill>
            <a:prstDash val="solid"/>
          </a:ln>
        </p:spPr>
        <p:style>
          <a:lnRef idx="2">
            <a:schemeClr val="accent1"/>
          </a:lnRef>
          <a:fillRef idx="0">
            <a:schemeClr val="accent1"/>
          </a:fillRef>
          <a:effectRef idx="1">
            <a:schemeClr val="accent1"/>
          </a:effectRef>
          <a:fontRef idx="minor">
            <a:schemeClr val="tx1"/>
          </a:fontRef>
        </p:style>
      </p:cxnSp>
      <p:sp>
        <p:nvSpPr>
          <p:cNvPr id="3" name="Text Box 6">
            <a:extLst>
              <a:ext uri="{FF2B5EF4-FFF2-40B4-BE49-F238E27FC236}">
                <a16:creationId xmlns:a16="http://schemas.microsoft.com/office/drawing/2014/main" id="{064C0562-9D3E-F4E2-A4FB-2CD34428A6B2}"/>
              </a:ext>
            </a:extLst>
          </p:cNvPr>
          <p:cNvSpPr txBox="1">
            <a:spLocks noChangeArrowheads="1"/>
          </p:cNvSpPr>
          <p:nvPr/>
        </p:nvSpPr>
        <p:spPr bwMode="auto">
          <a:xfrm>
            <a:off x="1524000" y="1761"/>
            <a:ext cx="9144000" cy="769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94" tIns="45646" rIns="91294" bIns="45646">
            <a:spAutoFit/>
          </a:bodyPr>
          <a:lstStyle>
            <a:lvl1pPr defTabSz="912813">
              <a:spcBef>
                <a:spcPct val="20000"/>
              </a:spcBef>
              <a:buChar char="•"/>
              <a:defRPr sz="3200">
                <a:solidFill>
                  <a:schemeClr val="tx1"/>
                </a:solidFill>
                <a:latin typeface="Arial" charset="0"/>
                <a:ea typeface="ＭＳ Ｐゴシック" charset="-128"/>
              </a:defRPr>
            </a:lvl1pPr>
            <a:lvl2pPr marL="742950" indent="-285750" defTabSz="912813">
              <a:spcBef>
                <a:spcPct val="20000"/>
              </a:spcBef>
              <a:buChar char="–"/>
              <a:defRPr sz="2800">
                <a:solidFill>
                  <a:schemeClr val="tx1"/>
                </a:solidFill>
                <a:latin typeface="Arial" charset="0"/>
                <a:ea typeface="ＭＳ Ｐゴシック" charset="-128"/>
              </a:defRPr>
            </a:lvl2pPr>
            <a:lvl3pPr marL="1143000" indent="-228600" defTabSz="912813">
              <a:spcBef>
                <a:spcPct val="20000"/>
              </a:spcBef>
              <a:buChar char="•"/>
              <a:defRPr sz="24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Unique properties of AMS:</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1.</a:t>
            </a:r>
            <a:r>
              <a:rPr kumimoji="0" lang="zh-CN" altLang="en-US" sz="20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 </a:t>
            </a:r>
            <a:r>
              <a:rPr kumimoji="0" lang="en-US" altLang="zh-CN" sz="20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Precision and redundant identification of Matter and Antimatter</a:t>
            </a:r>
            <a:endParaRPr kumimoji="0" lang="en-US" altLang="en-US" sz="2400" b="1" i="0" u="none" strike="noStrike" kern="1200" cap="none" spc="0" normalizeH="0" baseline="0" noProof="0" dirty="0">
              <a:ln>
                <a:noFill/>
              </a:ln>
              <a:solidFill>
                <a:srgbClr val="00FDFF"/>
              </a:solidFill>
              <a:effectLst/>
              <a:uLnTx/>
              <a:uFillTx/>
              <a:latin typeface="Kaiti TC" panose="02010600040101010101" pitchFamily="2" charset="-120"/>
              <a:ea typeface="Kaiti TC" panose="02010600040101010101" pitchFamily="2" charset="-120"/>
              <a:cs typeface="+mn-cs"/>
            </a:endParaRPr>
          </a:p>
        </p:txBody>
      </p:sp>
      <p:pic>
        <p:nvPicPr>
          <p:cNvPr id="4" name="Picture 3" descr="Chart&#10;&#10;Description automatically generated">
            <a:extLst>
              <a:ext uri="{FF2B5EF4-FFF2-40B4-BE49-F238E27FC236}">
                <a16:creationId xmlns:a16="http://schemas.microsoft.com/office/drawing/2014/main" id="{8907C9AD-2C7A-8405-CBFF-424D802D0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21505" y="3685420"/>
            <a:ext cx="4908041" cy="3064172"/>
          </a:xfrm>
          <a:prstGeom prst="rect">
            <a:avLst/>
          </a:prstGeom>
        </p:spPr>
      </p:pic>
      <p:sp>
        <p:nvSpPr>
          <p:cNvPr id="8" name="TextBox 7">
            <a:extLst>
              <a:ext uri="{FF2B5EF4-FFF2-40B4-BE49-F238E27FC236}">
                <a16:creationId xmlns:a16="http://schemas.microsoft.com/office/drawing/2014/main" id="{57057F14-1FD0-6F8F-DEC1-DD4D32AD64B2}"/>
              </a:ext>
            </a:extLst>
          </p:cNvPr>
          <p:cNvSpPr txBox="1"/>
          <p:nvPr/>
        </p:nvSpPr>
        <p:spPr>
          <a:xfrm>
            <a:off x="1558775" y="4589890"/>
            <a:ext cx="4186621"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with 4 independent measurements of P</a:t>
            </a: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FFFF00"/>
                </a:solidFill>
                <a:effectLst/>
                <a:uLnTx/>
                <a:uFillTx/>
                <a:latin typeface="Calibri"/>
                <a:ea typeface="ＭＳ Ｐゴシック" charset="-128"/>
                <a:cs typeface="+mn-cs"/>
              </a:rPr>
              <a:t>+</a:t>
            </a: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 E</a:t>
            </a: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FFFF00"/>
                </a:solidFill>
                <a:effectLst/>
                <a:uLnTx/>
                <a:uFillTx/>
                <a:latin typeface="Calibri"/>
                <a:ea typeface="ＭＳ Ｐゴシック" charset="-128"/>
                <a:cs typeface="+mn-cs"/>
              </a:rPr>
              <a:t>+</a:t>
            </a: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FDFF"/>
                </a:solidFill>
                <a:effectLst/>
                <a:uLnTx/>
                <a:uFillTx/>
                <a:latin typeface="Calibri"/>
                <a:ea typeface="ＭＳ Ｐゴシック" charset="-128"/>
                <a:cs typeface="+mn-cs"/>
              </a:rPr>
              <a:t>P</a:t>
            </a:r>
            <a:r>
              <a:rPr kumimoji="0" lang="en-US" sz="1600" b="1" i="0" u="none" strike="noStrike" kern="1200" cap="none" spc="0" normalizeH="0" baseline="0" noProof="0" dirty="0">
                <a:ln>
                  <a:noFill/>
                </a:ln>
                <a:solidFill>
                  <a:srgbClr val="00FDFF"/>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00FDFF"/>
                </a:solidFill>
                <a:effectLst/>
                <a:uLnTx/>
                <a:uFillTx/>
                <a:latin typeface="Calibri"/>
                <a:ea typeface="ＭＳ Ｐゴシック" charset="-128"/>
                <a:cs typeface="+mn-cs"/>
              </a:rPr>
              <a:t>−</a:t>
            </a:r>
            <a:r>
              <a:rPr kumimoji="0" lang="en-US" sz="2000" b="1" i="0" u="none" strike="noStrike" kern="1200" cap="none" spc="0" normalizeH="0" baseline="0" noProof="0" dirty="0">
                <a:ln>
                  <a:noFill/>
                </a:ln>
                <a:solidFill>
                  <a:srgbClr val="00FDFF"/>
                </a:solidFill>
                <a:effectLst/>
                <a:uLnTx/>
                <a:uFillTx/>
                <a:latin typeface="Calibri"/>
                <a:ea typeface="ＭＳ Ｐゴシック" charset="-128"/>
                <a:cs typeface="+mn-cs"/>
              </a:rPr>
              <a:t>, E</a:t>
            </a:r>
            <a:r>
              <a:rPr kumimoji="0" lang="en-US" sz="1600" b="1" i="0" u="none" strike="noStrike" kern="1200" cap="none" spc="0" normalizeH="0" baseline="0" noProof="0" dirty="0">
                <a:ln>
                  <a:noFill/>
                </a:ln>
                <a:solidFill>
                  <a:srgbClr val="00FDFF"/>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00FDFF"/>
                </a:solidFill>
                <a:effectLst/>
                <a:uLnTx/>
                <a:uFillTx/>
                <a:latin typeface="Calibri"/>
                <a:ea typeface="ＭＳ Ｐゴシック" charset="-128"/>
                <a:cs typeface="+mn-cs"/>
              </a:rPr>
              <a:t>−</a:t>
            </a:r>
            <a:endPar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15" name="TextBox 14">
            <a:extLst>
              <a:ext uri="{FF2B5EF4-FFF2-40B4-BE49-F238E27FC236}">
                <a16:creationId xmlns:a16="http://schemas.microsoft.com/office/drawing/2014/main" id="{C404C3FB-9959-30FE-B5C6-E9EF29AF88F3}"/>
              </a:ext>
            </a:extLst>
          </p:cNvPr>
          <p:cNvSpPr txBox="1"/>
          <p:nvPr/>
        </p:nvSpPr>
        <p:spPr>
          <a:xfrm>
            <a:off x="1505373" y="5640407"/>
            <a:ext cx="45747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a:ea typeface="ＭＳ Ｐゴシック" charset="-128"/>
                <a:cs typeface="+mn-cs"/>
              </a:rPr>
              <a:t>The accuracy of the momentum scale is 1/(34,000 GeV)</a:t>
            </a:r>
            <a:r>
              <a:rPr kumimoji="0" lang="zh-CN" altLang="en-US" sz="2000" b="0" i="0" u="none" strike="noStrike" kern="1200" cap="none" spc="0" normalizeH="0" baseline="0" noProof="0" dirty="0">
                <a:ln>
                  <a:noFill/>
                </a:ln>
                <a:solidFill>
                  <a:srgbClr val="FFFF00"/>
                </a:solidFill>
                <a:effectLst/>
                <a:uLnTx/>
                <a:uFillTx/>
                <a:latin typeface="Calibri"/>
                <a:ea typeface="ＭＳ Ｐゴシック" charset="-128"/>
                <a:cs typeface="+mn-cs"/>
              </a:rPr>
              <a:t>： </a:t>
            </a:r>
            <a:endParaRPr kumimoji="0" lang="en-US" altLang="zh-CN" sz="2000" b="0" i="0" u="none" strike="noStrike" kern="1200" cap="none" spc="0" normalizeH="0" baseline="0" noProof="0" dirty="0">
              <a:ln>
                <a:noFill/>
              </a:ln>
              <a:solidFill>
                <a:srgbClr val="FFFF00"/>
              </a:solidFill>
              <a:effectLst/>
              <a:uLnTx/>
              <a:uFillTx/>
              <a:latin typeface="Calibri"/>
              <a:ea typeface="ＭＳ Ｐゴシック"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at 1 </a:t>
            </a:r>
            <a:r>
              <a:rPr kumimoji="0" lang="en-US" sz="2000" b="1" i="0" u="none" strike="noStrike" kern="1200" cap="none" spc="0" normalizeH="0" baseline="0" noProof="0" dirty="0" err="1">
                <a:ln>
                  <a:noFill/>
                </a:ln>
                <a:solidFill>
                  <a:srgbClr val="FFFF00"/>
                </a:solidFill>
                <a:effectLst/>
                <a:uLnTx/>
                <a:uFillTx/>
                <a:latin typeface="Calibri"/>
                <a:ea typeface="ＭＳ Ｐゴシック" charset="-128"/>
                <a:cs typeface="+mn-cs"/>
              </a:rPr>
              <a:t>TeV</a:t>
            </a: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 the uncertainty is less than 3%</a:t>
            </a:r>
          </a:p>
        </p:txBody>
      </p:sp>
      <p:sp>
        <p:nvSpPr>
          <p:cNvPr id="19" name="Arc 103">
            <a:extLst>
              <a:ext uri="{FF2B5EF4-FFF2-40B4-BE49-F238E27FC236}">
                <a16:creationId xmlns:a16="http://schemas.microsoft.com/office/drawing/2014/main" id="{A5234962-69BC-F5EE-5CC9-2B57FA90CD84}"/>
              </a:ext>
            </a:extLst>
          </p:cNvPr>
          <p:cNvSpPr>
            <a:spLocks/>
          </p:cNvSpPr>
          <p:nvPr/>
        </p:nvSpPr>
        <p:spPr bwMode="auto">
          <a:xfrm rot="20762572">
            <a:off x="1152766" y="298577"/>
            <a:ext cx="1990569" cy="3855563"/>
          </a:xfrm>
          <a:custGeom>
            <a:avLst/>
            <a:gdLst>
              <a:gd name="T0" fmla="*/ 0 w 3062288"/>
              <a:gd name="T1" fmla="*/ 0 h 5524500"/>
              <a:gd name="T2" fmla="*/ 0 w 3062288"/>
              <a:gd name="T3" fmla="*/ 0 h 5524500"/>
              <a:gd name="T4" fmla="*/ 0 w 3062288"/>
              <a:gd name="T5" fmla="*/ 0 h 5524500"/>
              <a:gd name="T6" fmla="*/ 0 60000 65536"/>
              <a:gd name="T7" fmla="*/ 0 60000 65536"/>
              <a:gd name="T8" fmla="*/ 0 60000 65536"/>
              <a:gd name="T9" fmla="*/ 0 w 3062288"/>
              <a:gd name="T10" fmla="*/ 0 h 5524500"/>
              <a:gd name="T11" fmla="*/ 3062288 w 3062288"/>
              <a:gd name="T12" fmla="*/ 5524500 h 5524500"/>
            </a:gdLst>
            <a:ahLst/>
            <a:cxnLst>
              <a:cxn ang="T6">
                <a:pos x="T0" y="T1"/>
              </a:cxn>
              <a:cxn ang="T7">
                <a:pos x="T2" y="T3"/>
              </a:cxn>
              <a:cxn ang="T8">
                <a:pos x="T4" y="T5"/>
              </a:cxn>
            </a:cxnLst>
            <a:rect l="T9" t="T10" r="T11" b="T12"/>
            <a:pathLst>
              <a:path w="3062288" h="5524500" stroke="0">
                <a:moveTo>
                  <a:pt x="2675690" y="927425"/>
                </a:moveTo>
                <a:cubicBezTo>
                  <a:pt x="2937554" y="1459053"/>
                  <a:pt x="3075664" y="2152409"/>
                  <a:pt x="3061266" y="2863133"/>
                </a:cubicBezTo>
                <a:cubicBezTo>
                  <a:pt x="3045215" y="3655484"/>
                  <a:pt x="2841201" y="4397187"/>
                  <a:pt x="2501145" y="4899488"/>
                </a:cubicBezTo>
                <a:lnTo>
                  <a:pt x="1531144" y="2762250"/>
                </a:lnTo>
                <a:lnTo>
                  <a:pt x="2675690" y="927425"/>
                </a:lnTo>
                <a:close/>
              </a:path>
              <a:path w="3062288" h="5524500" fill="none">
                <a:moveTo>
                  <a:pt x="2675690" y="927425"/>
                </a:moveTo>
                <a:cubicBezTo>
                  <a:pt x="2937554" y="1459053"/>
                  <a:pt x="3075664" y="2152409"/>
                  <a:pt x="3061266" y="2863133"/>
                </a:cubicBezTo>
                <a:cubicBezTo>
                  <a:pt x="3045215" y="3655484"/>
                  <a:pt x="2841201" y="4397187"/>
                  <a:pt x="2501145" y="4899488"/>
                </a:cubicBezTo>
              </a:path>
            </a:pathLst>
          </a:custGeom>
          <a:noFill/>
          <a:ln w="12700" cap="flat" cmpd="sng">
            <a:solidFill>
              <a:srgbClr val="00FDFF"/>
            </a:solidFill>
            <a:prstDash val="solid"/>
            <a:round/>
            <a:headEnd type="none" w="med" len="med"/>
            <a:tailEnd type="none" w="med" len="med"/>
          </a:ln>
          <a:effectLst>
            <a:outerShdw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FDFF"/>
              </a:solidFill>
              <a:effectLst/>
              <a:uLnTx/>
              <a:uFillTx/>
              <a:latin typeface="Arial" charset="0"/>
              <a:ea typeface="ＭＳ Ｐゴシック" charset="-128"/>
              <a:cs typeface="+mn-cs"/>
            </a:endParaRPr>
          </a:p>
        </p:txBody>
      </p:sp>
      <p:sp>
        <p:nvSpPr>
          <p:cNvPr id="20" name="Arc 103">
            <a:extLst>
              <a:ext uri="{FF2B5EF4-FFF2-40B4-BE49-F238E27FC236}">
                <a16:creationId xmlns:a16="http://schemas.microsoft.com/office/drawing/2014/main" id="{23580C57-0910-C842-E4A1-BA1B4DDD894D}"/>
              </a:ext>
            </a:extLst>
          </p:cNvPr>
          <p:cNvSpPr>
            <a:spLocks/>
          </p:cNvSpPr>
          <p:nvPr/>
        </p:nvSpPr>
        <p:spPr bwMode="auto">
          <a:xfrm rot="870756" flipH="1">
            <a:off x="3496735" y="298578"/>
            <a:ext cx="1636824" cy="3855563"/>
          </a:xfrm>
          <a:custGeom>
            <a:avLst/>
            <a:gdLst>
              <a:gd name="T0" fmla="*/ 0 w 3062288"/>
              <a:gd name="T1" fmla="*/ 0 h 5524500"/>
              <a:gd name="T2" fmla="*/ 0 w 3062288"/>
              <a:gd name="T3" fmla="*/ 0 h 5524500"/>
              <a:gd name="T4" fmla="*/ 0 w 3062288"/>
              <a:gd name="T5" fmla="*/ 0 h 5524500"/>
              <a:gd name="T6" fmla="*/ 0 60000 65536"/>
              <a:gd name="T7" fmla="*/ 0 60000 65536"/>
              <a:gd name="T8" fmla="*/ 0 60000 65536"/>
              <a:gd name="T9" fmla="*/ 0 w 3062288"/>
              <a:gd name="T10" fmla="*/ 0 h 5524500"/>
              <a:gd name="T11" fmla="*/ 3062288 w 3062288"/>
              <a:gd name="T12" fmla="*/ 5524500 h 5524500"/>
            </a:gdLst>
            <a:ahLst/>
            <a:cxnLst>
              <a:cxn ang="T6">
                <a:pos x="T0" y="T1"/>
              </a:cxn>
              <a:cxn ang="T7">
                <a:pos x="T2" y="T3"/>
              </a:cxn>
              <a:cxn ang="T8">
                <a:pos x="T4" y="T5"/>
              </a:cxn>
            </a:cxnLst>
            <a:rect l="T9" t="T10" r="T11" b="T12"/>
            <a:pathLst>
              <a:path w="3062288" h="5524500" stroke="0">
                <a:moveTo>
                  <a:pt x="2675690" y="927425"/>
                </a:moveTo>
                <a:cubicBezTo>
                  <a:pt x="2937554" y="1459053"/>
                  <a:pt x="3075664" y="2152409"/>
                  <a:pt x="3061266" y="2863133"/>
                </a:cubicBezTo>
                <a:cubicBezTo>
                  <a:pt x="3045215" y="3655484"/>
                  <a:pt x="2841201" y="4397187"/>
                  <a:pt x="2501145" y="4899488"/>
                </a:cubicBezTo>
                <a:lnTo>
                  <a:pt x="1531144" y="2762250"/>
                </a:lnTo>
                <a:lnTo>
                  <a:pt x="2675690" y="927425"/>
                </a:lnTo>
                <a:close/>
              </a:path>
              <a:path w="3062288" h="5524500" fill="none">
                <a:moveTo>
                  <a:pt x="2675690" y="927425"/>
                </a:moveTo>
                <a:cubicBezTo>
                  <a:pt x="2937554" y="1459053"/>
                  <a:pt x="3075664" y="2152409"/>
                  <a:pt x="3061266" y="2863133"/>
                </a:cubicBezTo>
                <a:cubicBezTo>
                  <a:pt x="3045215" y="3655484"/>
                  <a:pt x="2841201" y="4397187"/>
                  <a:pt x="2501145" y="4899488"/>
                </a:cubicBezTo>
              </a:path>
            </a:pathLst>
          </a:custGeom>
          <a:noFill/>
          <a:ln w="12700" cap="flat" cmpd="sng">
            <a:solidFill>
              <a:srgbClr val="FFFF00"/>
            </a:solidFill>
            <a:prstDash val="solid"/>
            <a:round/>
            <a:headEnd type="none" w="med" len="med"/>
            <a:tailEnd type="none" w="med" len="med"/>
          </a:ln>
          <a:effectLst>
            <a:outerShdw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FDFF"/>
              </a:solidFill>
              <a:effectLst/>
              <a:uLnTx/>
              <a:uFillTx/>
              <a:latin typeface="Arial" charset="0"/>
              <a:ea typeface="ＭＳ Ｐゴシック" charset="-128"/>
              <a:cs typeface="+mn-cs"/>
            </a:endParaRPr>
          </a:p>
        </p:txBody>
      </p:sp>
      <p:sp>
        <p:nvSpPr>
          <p:cNvPr id="21" name="TextBox 20">
            <a:extLst>
              <a:ext uri="{FF2B5EF4-FFF2-40B4-BE49-F238E27FC236}">
                <a16:creationId xmlns:a16="http://schemas.microsoft.com/office/drawing/2014/main" id="{BFED400B-E38D-4B8A-FE61-2F00C1D503DE}"/>
              </a:ext>
            </a:extLst>
          </p:cNvPr>
          <p:cNvSpPr txBox="1"/>
          <p:nvPr/>
        </p:nvSpPr>
        <p:spPr>
          <a:xfrm>
            <a:off x="851715" y="1225278"/>
            <a:ext cx="373301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FDFF"/>
                </a:solidFill>
                <a:effectLst/>
                <a:uLnTx/>
                <a:uFillTx/>
                <a:latin typeface="Calibri"/>
                <a:ea typeface="ＭＳ Ｐゴシック" charset="-128"/>
                <a:cs typeface="+mn-cs"/>
              </a:rPr>
              <a:t>e</a:t>
            </a:r>
            <a:r>
              <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rPr>
              <a:t>−</a:t>
            </a:r>
            <a:endParaRPr kumimoji="0" lang="en-US" sz="28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22" name="TextBox 21">
            <a:extLst>
              <a:ext uri="{FF2B5EF4-FFF2-40B4-BE49-F238E27FC236}">
                <a16:creationId xmlns:a16="http://schemas.microsoft.com/office/drawing/2014/main" id="{B5F4F423-6865-0A8D-74F8-D966E3A44B35}"/>
              </a:ext>
            </a:extLst>
          </p:cNvPr>
          <p:cNvSpPr txBox="1"/>
          <p:nvPr/>
        </p:nvSpPr>
        <p:spPr>
          <a:xfrm>
            <a:off x="8755419" y="806376"/>
            <a:ext cx="432895" cy="338554"/>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FFFF00"/>
                </a:solidFill>
                <a:effectLst/>
                <a:uLnTx/>
                <a:uFillTx/>
                <a:latin typeface="Calibri"/>
                <a:ea typeface="ＭＳ Ｐゴシック" charset="-128"/>
                <a:cs typeface="+mn-cs"/>
              </a:rPr>
              <a:t>+</a:t>
            </a:r>
            <a:endPar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33" name="TextBox 32">
            <a:extLst>
              <a:ext uri="{FF2B5EF4-FFF2-40B4-BE49-F238E27FC236}">
                <a16:creationId xmlns:a16="http://schemas.microsoft.com/office/drawing/2014/main" id="{D3F5A2D8-D7BA-ED58-6A56-35664F5E7B2B}"/>
              </a:ext>
            </a:extLst>
          </p:cNvPr>
          <p:cNvSpPr txBox="1"/>
          <p:nvPr/>
        </p:nvSpPr>
        <p:spPr>
          <a:xfrm>
            <a:off x="3326762" y="1241754"/>
            <a:ext cx="432895"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FFFF00"/>
                </a:solidFill>
                <a:effectLst/>
                <a:uLnTx/>
                <a:uFillTx/>
                <a:latin typeface="Calibri"/>
                <a:ea typeface="ＭＳ Ｐゴシック" charset="-128"/>
                <a:cs typeface="+mn-cs"/>
              </a:rPr>
              <a:t>+</a:t>
            </a:r>
            <a:endPar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35" name="TextBox 34">
            <a:extLst>
              <a:ext uri="{FF2B5EF4-FFF2-40B4-BE49-F238E27FC236}">
                <a16:creationId xmlns:a16="http://schemas.microsoft.com/office/drawing/2014/main" id="{9259E147-7D67-EAB8-9F15-5B96A89BB65E}"/>
              </a:ext>
            </a:extLst>
          </p:cNvPr>
          <p:cNvSpPr txBox="1"/>
          <p:nvPr/>
        </p:nvSpPr>
        <p:spPr>
          <a:xfrm>
            <a:off x="7079568" y="806376"/>
            <a:ext cx="404091" cy="338554"/>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FDFF"/>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00FDFF"/>
                </a:solidFill>
                <a:effectLst/>
                <a:uLnTx/>
                <a:uFillTx/>
                <a:latin typeface="Calibri"/>
                <a:ea typeface="ＭＳ Ｐゴシック" charset="-128"/>
                <a:cs typeface="+mn-cs"/>
              </a:rPr>
              <a:t>−</a:t>
            </a:r>
            <a:endPar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pic>
        <p:nvPicPr>
          <p:cNvPr id="2" name="Picture 1">
            <a:extLst>
              <a:ext uri="{FF2B5EF4-FFF2-40B4-BE49-F238E27FC236}">
                <a16:creationId xmlns:a16="http://schemas.microsoft.com/office/drawing/2014/main" id="{37C6935B-176C-C9FD-24B5-B3CA3653DD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
          <a:stretch/>
        </p:blipFill>
        <p:spPr>
          <a:xfrm>
            <a:off x="7869811" y="6109681"/>
            <a:ext cx="976741" cy="319201"/>
          </a:xfrm>
          <a:prstGeom prst="rect">
            <a:avLst/>
          </a:prstGeom>
        </p:spPr>
      </p:pic>
      <p:sp>
        <p:nvSpPr>
          <p:cNvPr id="5" name="Rectangle 4">
            <a:extLst>
              <a:ext uri="{FF2B5EF4-FFF2-40B4-BE49-F238E27FC236}">
                <a16:creationId xmlns:a16="http://schemas.microsoft.com/office/drawing/2014/main" id="{6A80B4BE-CE02-94D4-C077-1199260324AF}"/>
              </a:ext>
            </a:extLst>
          </p:cNvPr>
          <p:cNvSpPr/>
          <p:nvPr/>
        </p:nvSpPr>
        <p:spPr>
          <a:xfrm>
            <a:off x="8969830" y="3928731"/>
            <a:ext cx="1377537" cy="631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Chart&#10;&#10;Description automatically generated">
            <a:extLst>
              <a:ext uri="{FF2B5EF4-FFF2-40B4-BE49-F238E27FC236}">
                <a16:creationId xmlns:a16="http://schemas.microsoft.com/office/drawing/2014/main" id="{31C61E05-E1C1-FCD1-91D0-A815EBC57A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488674" y="5106467"/>
            <a:ext cx="1790773" cy="242918"/>
          </a:xfrm>
          <a:prstGeom prst="rect">
            <a:avLst/>
          </a:prstGeom>
        </p:spPr>
      </p:pic>
      <p:pic>
        <p:nvPicPr>
          <p:cNvPr id="9" name="Picture 8" descr="Chart&#10;&#10;Description automatically generated">
            <a:extLst>
              <a:ext uri="{FF2B5EF4-FFF2-40B4-BE49-F238E27FC236}">
                <a16:creationId xmlns:a16="http://schemas.microsoft.com/office/drawing/2014/main" id="{4EE38081-9B13-9506-5DCF-1E3C78C948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488673" y="5364567"/>
            <a:ext cx="1790773" cy="243310"/>
          </a:xfrm>
          <a:prstGeom prst="rect">
            <a:avLst/>
          </a:prstGeom>
        </p:spPr>
      </p:pic>
      <p:pic>
        <p:nvPicPr>
          <p:cNvPr id="10" name="Picture 9" descr="Chart&#10;&#10;Description automatically generated">
            <a:extLst>
              <a:ext uri="{FF2B5EF4-FFF2-40B4-BE49-F238E27FC236}">
                <a16:creationId xmlns:a16="http://schemas.microsoft.com/office/drawing/2014/main" id="{0068AE5E-6DBB-1FDC-446F-A6CC20EB27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488672" y="5640406"/>
            <a:ext cx="2082622" cy="225178"/>
          </a:xfrm>
          <a:prstGeom prst="rect">
            <a:avLst/>
          </a:prstGeom>
        </p:spPr>
      </p:pic>
      <p:sp>
        <p:nvSpPr>
          <p:cNvPr id="11" name="Slide Number Placeholder 1">
            <a:extLst>
              <a:ext uri="{FF2B5EF4-FFF2-40B4-BE49-F238E27FC236}">
                <a16:creationId xmlns:a16="http://schemas.microsoft.com/office/drawing/2014/main" id="{8AB95A83-B890-7133-A91A-EF3B03BCA35A}"/>
              </a:ext>
            </a:extLst>
          </p:cNvPr>
          <p:cNvSpPr>
            <a:spLocks noGrp="1"/>
          </p:cNvSpPr>
          <p:nvPr>
            <p:ph type="sldNum" sz="quarter" idx="12"/>
          </p:nvPr>
        </p:nvSpPr>
        <p:spPr>
          <a:xfrm>
            <a:off x="8534400" y="6627044"/>
            <a:ext cx="2133600" cy="230957"/>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B085DC-CDE4-4DD9-AF11-496187FAAEBC}" type="slidenum">
              <a:rPr kumimoji="0" lang="en-US" altLang="en-US" sz="1000" b="0" i="0" u="none" strike="noStrike" kern="1200" cap="none" spc="0" normalizeH="0" baseline="0" noProof="0">
                <a:ln>
                  <a:noFill/>
                </a:ln>
                <a:solidFill>
                  <a:prstClr val="white">
                    <a:lumMod val="95000"/>
                  </a:prstClr>
                </a:solidFill>
                <a:effectLst/>
                <a:uLnTx/>
                <a:uFillTx/>
                <a:latin typeface="Calibri"/>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000" b="0" i="0" u="none" strike="noStrike" kern="1200" cap="none" spc="0" normalizeH="0" baseline="0" noProof="0" dirty="0">
              <a:ln>
                <a:noFill/>
              </a:ln>
              <a:solidFill>
                <a:prstClr val="white">
                  <a:lumMod val="95000"/>
                </a:prstClr>
              </a:solidFill>
              <a:effectLst/>
              <a:uLnTx/>
              <a:uFillTx/>
              <a:latin typeface="Calibri"/>
              <a:ea typeface="ＭＳ Ｐゴシック" charset="-128"/>
              <a:cs typeface="+mn-cs"/>
            </a:endParaRPr>
          </a:p>
        </p:txBody>
      </p:sp>
      <p:sp>
        <p:nvSpPr>
          <p:cNvPr id="13" name="TextBox 12">
            <a:extLst>
              <a:ext uri="{FF2B5EF4-FFF2-40B4-BE49-F238E27FC236}">
                <a16:creationId xmlns:a16="http://schemas.microsoft.com/office/drawing/2014/main" id="{FFA6F0BA-3384-45BF-D0AA-3832E0A44CD8}"/>
              </a:ext>
            </a:extLst>
          </p:cNvPr>
          <p:cNvSpPr txBox="1"/>
          <p:nvPr/>
        </p:nvSpPr>
        <p:spPr>
          <a:xfrm>
            <a:off x="1304223" y="4204789"/>
            <a:ext cx="4910866" cy="369332"/>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2.</a:t>
            </a:r>
            <a:r>
              <a:rPr kumimoji="0" lang="zh-CN" altLang="en-US" sz="18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 </a:t>
            </a:r>
            <a:r>
              <a:rPr kumimoji="0" lang="en-US" altLang="en-US" sz="1800" b="1" i="0" u="none" strike="noStrike" kern="1200" cap="none" spc="0" normalizeH="0" baseline="0" noProof="0" dirty="0">
                <a:ln>
                  <a:noFill/>
                </a:ln>
                <a:solidFill>
                  <a:srgbClr val="00FDFF"/>
                </a:solidFill>
                <a:effectLst/>
                <a:uLnTx/>
                <a:uFillTx/>
                <a:latin typeface="Calibri"/>
                <a:ea typeface="ＭＳ Ｐゴシック" charset="-128"/>
                <a:cs typeface="+mn-cs"/>
              </a:rPr>
              <a:t>Continuous Momentum Scale Verification</a:t>
            </a:r>
          </a:p>
        </p:txBody>
      </p:sp>
      <p:sp>
        <p:nvSpPr>
          <p:cNvPr id="12" name="Slide Number Placeholder 30">
            <a:extLst>
              <a:ext uri="{FF2B5EF4-FFF2-40B4-BE49-F238E27FC236}">
                <a16:creationId xmlns:a16="http://schemas.microsoft.com/office/drawing/2014/main" id="{335F0AC4-C969-E8B0-4B90-BEA07FFE4AA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81153978"/>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37D8530-6AC4-F346-982F-612ECC517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47215" y="4757274"/>
            <a:ext cx="3475515" cy="2085745"/>
          </a:xfrm>
          <a:prstGeom prst="rect">
            <a:avLst/>
          </a:prstGeom>
        </p:spPr>
      </p:pic>
      <p:sp>
        <p:nvSpPr>
          <p:cNvPr id="519170" name="Text Box 29"/>
          <p:cNvSpPr txBox="1">
            <a:spLocks noChangeArrowheads="1"/>
          </p:cNvSpPr>
          <p:nvPr/>
        </p:nvSpPr>
        <p:spPr bwMode="auto">
          <a:xfrm>
            <a:off x="5948992" y="6063462"/>
            <a:ext cx="467010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45720" rIns="45720" anchor="ctr" anchorCtr="1">
            <a:spAutoFit/>
          </a:bodyPr>
          <a:lstStyle>
            <a:lvl1pPr marL="171450" indent="-1714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3200" b="1" i="0" u="none" strike="noStrike" kern="1200" cap="none" spc="0" normalizeH="0" baseline="0" noProof="0" dirty="0">
                <a:ln>
                  <a:noFill/>
                </a:ln>
                <a:solidFill>
                  <a:srgbClr val="FFC000"/>
                </a:solidFill>
                <a:effectLst/>
                <a:uLnTx/>
                <a:uFillTx/>
                <a:latin typeface="+mn-lt"/>
                <a:ea typeface="Kaiti TC" panose="02010600040101010101" pitchFamily="2" charset="-120"/>
                <a:cs typeface="+mn-cs"/>
              </a:rPr>
              <a:t>E=</a:t>
            </a:r>
            <a:r>
              <a:rPr kumimoji="0" lang="en-US" altLang="zh-CN" sz="3200" b="1" i="0" u="none" strike="noStrike" kern="1200" cap="none" spc="0" normalizeH="0" baseline="0" noProof="0" dirty="0">
                <a:ln>
                  <a:noFill/>
                </a:ln>
                <a:solidFill>
                  <a:srgbClr val="00FDFF"/>
                </a:solidFill>
                <a:effectLst/>
                <a:uLnTx/>
                <a:uFillTx/>
                <a:latin typeface="+mn-lt"/>
                <a:ea typeface="Kaiti TC" panose="02010600040101010101" pitchFamily="2" charset="-120"/>
                <a:cs typeface="+mn-cs"/>
              </a:rPr>
              <a:t>P</a:t>
            </a:r>
            <a:endParaRPr kumimoji="0" lang="en-US" altLang="en-US" sz="3200" b="1" i="0" u="none" strike="noStrike" kern="1200" cap="none" spc="0" normalizeH="0" baseline="30000" noProof="0" dirty="0">
              <a:ln>
                <a:noFill/>
              </a:ln>
              <a:solidFill>
                <a:srgbClr val="00FDFF"/>
              </a:solidFill>
              <a:effectLst/>
              <a:uLnTx/>
              <a:uFillTx/>
              <a:latin typeface="+mn-lt"/>
              <a:ea typeface="ＭＳ Ｐゴシック" charset="-128"/>
              <a:cs typeface="+mn-cs"/>
            </a:endParaRPr>
          </a:p>
        </p:txBody>
      </p:sp>
      <p:sp>
        <p:nvSpPr>
          <p:cNvPr id="519190" name="Arc 104"/>
          <p:cNvSpPr>
            <a:spLocks/>
          </p:cNvSpPr>
          <p:nvPr/>
        </p:nvSpPr>
        <p:spPr bwMode="auto">
          <a:xfrm rot="10800000">
            <a:off x="8216740" y="1240938"/>
            <a:ext cx="2969111" cy="3968948"/>
          </a:xfrm>
          <a:custGeom>
            <a:avLst/>
            <a:gdLst>
              <a:gd name="T0" fmla="*/ 0 w 3048000"/>
              <a:gd name="T1" fmla="*/ 0 h 4140200"/>
              <a:gd name="T2" fmla="*/ 0 w 3048000"/>
              <a:gd name="T3" fmla="*/ 0 h 4140200"/>
              <a:gd name="T4" fmla="*/ 0 60000 65536"/>
              <a:gd name="T5" fmla="*/ 0 60000 65536"/>
              <a:gd name="T6" fmla="*/ 0 w 3048000"/>
              <a:gd name="T7" fmla="*/ 0 h 4140200"/>
              <a:gd name="T8" fmla="*/ 3048000 w 3048000"/>
              <a:gd name="T9" fmla="*/ 4140200 h 4140200"/>
            </a:gdLst>
            <a:ahLst/>
            <a:cxnLst>
              <a:cxn ang="T4">
                <a:pos x="T0" y="T1"/>
              </a:cxn>
              <a:cxn ang="T5">
                <a:pos x="T2" y="T3"/>
              </a:cxn>
            </a:cxnLst>
            <a:rect l="T6" t="T7" r="T8" b="T9"/>
            <a:pathLst>
              <a:path w="3048000" h="4140200" stroke="0">
                <a:moveTo>
                  <a:pt x="2363930" y="342775"/>
                </a:moveTo>
                <a:cubicBezTo>
                  <a:pt x="2791038" y="725970"/>
                  <a:pt x="3048000" y="1374816"/>
                  <a:pt x="3048000" y="2070100"/>
                </a:cubicBezTo>
                <a:lnTo>
                  <a:pt x="1524000" y="2070100"/>
                </a:lnTo>
                <a:lnTo>
                  <a:pt x="2363930" y="342775"/>
                </a:lnTo>
                <a:close/>
              </a:path>
              <a:path w="3048000" h="4140200" fill="none">
                <a:moveTo>
                  <a:pt x="2363930" y="342775"/>
                </a:moveTo>
                <a:cubicBezTo>
                  <a:pt x="2791038" y="725970"/>
                  <a:pt x="3048000" y="1374816"/>
                  <a:pt x="3048000" y="2070100"/>
                </a:cubicBezTo>
              </a:path>
            </a:pathLst>
          </a:custGeom>
          <a:noFill/>
          <a:ln w="28575" cap="flat" cmpd="sng">
            <a:solidFill>
              <a:srgbClr val="FF0000"/>
            </a:solidFill>
            <a:prstDash val="sysDot"/>
            <a:round/>
            <a:headEnd type="none" w="med" len="med"/>
            <a:tailEnd type="none" w="med" len="med"/>
          </a:ln>
          <a:effectLst>
            <a:outerShdw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ea typeface="ＭＳ Ｐゴシック" charset="-128"/>
              <a:cs typeface="+mn-cs"/>
            </a:endParaRPr>
          </a:p>
        </p:txBody>
      </p:sp>
      <p:grpSp>
        <p:nvGrpSpPr>
          <p:cNvPr id="8" name="Group 7">
            <a:extLst>
              <a:ext uri="{FF2B5EF4-FFF2-40B4-BE49-F238E27FC236}">
                <a16:creationId xmlns:a16="http://schemas.microsoft.com/office/drawing/2014/main" id="{96CA44B8-16CB-B1A6-C0F4-F9E16141691C}"/>
              </a:ext>
            </a:extLst>
          </p:cNvPr>
          <p:cNvGrpSpPr/>
          <p:nvPr/>
        </p:nvGrpSpPr>
        <p:grpSpPr>
          <a:xfrm>
            <a:off x="5339048" y="250204"/>
            <a:ext cx="5749489" cy="6460657"/>
            <a:chOff x="3966817" y="199633"/>
            <a:chExt cx="4603991" cy="5295989"/>
          </a:xfrm>
        </p:grpSpPr>
        <p:pic>
          <p:nvPicPr>
            <p:cNvPr id="16" name="Picture 15">
              <a:extLst>
                <a:ext uri="{FF2B5EF4-FFF2-40B4-BE49-F238E27FC236}">
                  <a16:creationId xmlns:a16="http://schemas.microsoft.com/office/drawing/2014/main" id="{F51B5D97-684F-0B4C-AF98-2A5108AE49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7133" y="1209660"/>
              <a:ext cx="3133675" cy="3606548"/>
            </a:xfrm>
            <a:prstGeom prst="rect">
              <a:avLst/>
            </a:prstGeom>
          </p:spPr>
        </p:pic>
        <p:sp>
          <p:nvSpPr>
            <p:cNvPr id="519175" name="Text Box 3"/>
            <p:cNvSpPr txBox="1">
              <a:spLocks noChangeArrowheads="1"/>
            </p:cNvSpPr>
            <p:nvPr/>
          </p:nvSpPr>
          <p:spPr bwMode="auto">
            <a:xfrm rot="210034">
              <a:off x="6185516" y="1858207"/>
              <a:ext cx="1093313" cy="252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mn-lt"/>
                  <a:ea typeface="ＭＳ Ｐゴシック" charset="-128"/>
                  <a:cs typeface="+mn-cs"/>
                </a:rPr>
                <a:t>TRD</a:t>
              </a:r>
            </a:p>
          </p:txBody>
        </p:sp>
        <p:sp>
          <p:nvSpPr>
            <p:cNvPr id="519180" name="Text Box 8"/>
            <p:cNvSpPr txBox="1">
              <a:spLocks noChangeArrowheads="1"/>
            </p:cNvSpPr>
            <p:nvPr/>
          </p:nvSpPr>
          <p:spPr bwMode="auto">
            <a:xfrm rot="513089">
              <a:off x="6543209" y="4554581"/>
              <a:ext cx="436690" cy="227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mn-lt"/>
                  <a:ea typeface="ＭＳ Ｐゴシック" charset="-128"/>
                  <a:cs typeface="+mn-cs"/>
                </a:rPr>
                <a:t>ECAL</a:t>
              </a:r>
            </a:p>
          </p:txBody>
        </p:sp>
        <p:sp>
          <p:nvSpPr>
            <p:cNvPr id="519189" name="Arc 103"/>
            <p:cNvSpPr>
              <a:spLocks/>
            </p:cNvSpPr>
            <p:nvPr/>
          </p:nvSpPr>
          <p:spPr bwMode="auto">
            <a:xfrm>
              <a:off x="3966817" y="199633"/>
              <a:ext cx="2983029" cy="5295989"/>
            </a:xfrm>
            <a:custGeom>
              <a:avLst/>
              <a:gdLst>
                <a:gd name="T0" fmla="*/ 0 w 3062288"/>
                <a:gd name="T1" fmla="*/ 0 h 5524500"/>
                <a:gd name="T2" fmla="*/ 0 w 3062288"/>
                <a:gd name="T3" fmla="*/ 0 h 5524500"/>
                <a:gd name="T4" fmla="*/ 0 w 3062288"/>
                <a:gd name="T5" fmla="*/ 0 h 5524500"/>
                <a:gd name="T6" fmla="*/ 0 60000 65536"/>
                <a:gd name="T7" fmla="*/ 0 60000 65536"/>
                <a:gd name="T8" fmla="*/ 0 60000 65536"/>
                <a:gd name="T9" fmla="*/ 0 w 3062288"/>
                <a:gd name="T10" fmla="*/ 0 h 5524500"/>
                <a:gd name="T11" fmla="*/ 3062288 w 3062288"/>
                <a:gd name="T12" fmla="*/ 5524500 h 5524500"/>
              </a:gdLst>
              <a:ahLst/>
              <a:cxnLst>
                <a:cxn ang="T6">
                  <a:pos x="T0" y="T1"/>
                </a:cxn>
                <a:cxn ang="T7">
                  <a:pos x="T2" y="T3"/>
                </a:cxn>
                <a:cxn ang="T8">
                  <a:pos x="T4" y="T5"/>
                </a:cxn>
              </a:cxnLst>
              <a:rect l="T9" t="T10" r="T11" b="T12"/>
              <a:pathLst>
                <a:path w="3062288" h="5524500" stroke="0">
                  <a:moveTo>
                    <a:pt x="2675690" y="927425"/>
                  </a:moveTo>
                  <a:cubicBezTo>
                    <a:pt x="2937554" y="1459053"/>
                    <a:pt x="3075664" y="2152409"/>
                    <a:pt x="3061266" y="2863133"/>
                  </a:cubicBezTo>
                  <a:cubicBezTo>
                    <a:pt x="3045215" y="3655484"/>
                    <a:pt x="2841201" y="4397187"/>
                    <a:pt x="2501145" y="4899488"/>
                  </a:cubicBezTo>
                  <a:lnTo>
                    <a:pt x="1531144" y="2762250"/>
                  </a:lnTo>
                  <a:lnTo>
                    <a:pt x="2675690" y="927425"/>
                  </a:lnTo>
                  <a:close/>
                </a:path>
                <a:path w="3062288" h="5524500" fill="none">
                  <a:moveTo>
                    <a:pt x="2675690" y="927425"/>
                  </a:moveTo>
                  <a:cubicBezTo>
                    <a:pt x="2937554" y="1459053"/>
                    <a:pt x="3075664" y="2152409"/>
                    <a:pt x="3061266" y="2863133"/>
                  </a:cubicBezTo>
                  <a:cubicBezTo>
                    <a:pt x="3045215" y="3655484"/>
                    <a:pt x="2841201" y="4397187"/>
                    <a:pt x="2501145" y="4899488"/>
                  </a:cubicBezTo>
                </a:path>
              </a:pathLst>
            </a:custGeom>
            <a:noFill/>
            <a:ln w="12700" cap="flat" cmpd="sng">
              <a:solidFill>
                <a:srgbClr val="FF0000"/>
              </a:solidFill>
              <a:prstDash val="solid"/>
              <a:round/>
              <a:headEnd type="none" w="med" len="med"/>
              <a:tailEnd type="none" w="med" len="med"/>
            </a:ln>
            <a:effectLst>
              <a:outerShdw dist="20000" dir="5400000" rotWithShape="0">
                <a:srgbClr val="00000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0C0F"/>
                </a:solidFill>
                <a:effectLst/>
                <a:uLnTx/>
                <a:uFillTx/>
                <a:ea typeface="ＭＳ Ｐゴシック" charset="-128"/>
                <a:cs typeface="+mn-cs"/>
              </a:endParaRPr>
            </a:p>
          </p:txBody>
        </p:sp>
        <p:sp>
          <p:nvSpPr>
            <p:cNvPr id="29" name="Text Box 29"/>
            <p:cNvSpPr txBox="1">
              <a:spLocks noChangeArrowheads="1"/>
            </p:cNvSpPr>
            <p:nvPr/>
          </p:nvSpPr>
          <p:spPr bwMode="auto">
            <a:xfrm>
              <a:off x="6916775" y="2847309"/>
              <a:ext cx="329451" cy="42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45720" rIns="45720" anchor="ctr" anchorCtr="1">
              <a:spAutoFit/>
            </a:bodyPr>
            <a:lstStyle>
              <a:lvl1pPr marL="171450" indent="-1714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171450" marR="0" lvl="0" indent="-17145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FDFF"/>
                  </a:solidFill>
                  <a:effectLst/>
                  <a:uLnTx/>
                  <a:uFillTx/>
                  <a:latin typeface="+mn-lt"/>
                  <a:ea typeface="ＭＳ Ｐゴシック" charset="-128"/>
                  <a:cs typeface="+mn-cs"/>
                </a:rPr>
                <a:t>P</a:t>
              </a:r>
            </a:p>
          </p:txBody>
        </p:sp>
        <p:sp>
          <p:nvSpPr>
            <p:cNvPr id="30" name="Text Box 29"/>
            <p:cNvSpPr txBox="1">
              <a:spLocks noChangeArrowheads="1"/>
            </p:cNvSpPr>
            <p:nvPr/>
          </p:nvSpPr>
          <p:spPr bwMode="auto">
            <a:xfrm>
              <a:off x="6799951" y="4478893"/>
              <a:ext cx="501159" cy="378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45720" rIns="45720" anchor="ctr" anchorCtr="1">
              <a:spAutoFit/>
            </a:bodyPr>
            <a:lstStyle>
              <a:lvl1pPr marL="171450" indent="-1714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171450" marR="0" lvl="0" indent="-17145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C000"/>
                  </a:solidFill>
                  <a:effectLst/>
                  <a:uLnTx/>
                  <a:uFillTx/>
                  <a:latin typeface="+mn-lt"/>
                  <a:ea typeface="ＭＳ Ｐゴシック" charset="-128"/>
                  <a:cs typeface="+mn-cs"/>
                </a:rPr>
                <a:t>E</a:t>
              </a:r>
              <a:endParaRPr kumimoji="0" lang="en-US" altLang="en-US" sz="2400" b="1" i="0" u="none" strike="noStrike" kern="1200" cap="none" spc="0" normalizeH="0" baseline="30000" noProof="0" dirty="0">
                <a:ln>
                  <a:noFill/>
                </a:ln>
                <a:solidFill>
                  <a:srgbClr val="FFC000"/>
                </a:solidFill>
                <a:effectLst/>
                <a:uLnTx/>
                <a:uFillTx/>
                <a:latin typeface="+mn-lt"/>
                <a:ea typeface="ＭＳ Ｐゴシック" charset="-128"/>
                <a:cs typeface="+mn-cs"/>
              </a:endParaRPr>
            </a:p>
          </p:txBody>
        </p:sp>
      </p:grpSp>
      <p:cxnSp>
        <p:nvCxnSpPr>
          <p:cNvPr id="5" name="Straight Arrow Connector 4">
            <a:extLst>
              <a:ext uri="{FF2B5EF4-FFF2-40B4-BE49-F238E27FC236}">
                <a16:creationId xmlns:a16="http://schemas.microsoft.com/office/drawing/2014/main" id="{8F698A82-3648-AC4E-9EDC-491B86B6F3A7}"/>
              </a:ext>
            </a:extLst>
          </p:cNvPr>
          <p:cNvCxnSpPr>
            <a:cxnSpLocks/>
          </p:cNvCxnSpPr>
          <p:nvPr/>
        </p:nvCxnSpPr>
        <p:spPr>
          <a:xfrm flipV="1">
            <a:off x="5822428" y="2402211"/>
            <a:ext cx="1792915" cy="129715"/>
          </a:xfrm>
          <a:prstGeom prst="straightConnector1">
            <a:avLst/>
          </a:prstGeom>
          <a:ln w="508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B4CA7F2-1C1E-824A-BE66-55EFA56991E3}"/>
              </a:ext>
            </a:extLst>
          </p:cNvPr>
          <p:cNvCxnSpPr>
            <a:cxnSpLocks/>
          </p:cNvCxnSpPr>
          <p:nvPr/>
        </p:nvCxnSpPr>
        <p:spPr>
          <a:xfrm>
            <a:off x="5818380" y="5109486"/>
            <a:ext cx="2358468" cy="507577"/>
          </a:xfrm>
          <a:prstGeom prst="straightConnector1">
            <a:avLst/>
          </a:prstGeom>
          <a:ln w="508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19171" name="Text Box 30"/>
          <p:cNvSpPr txBox="1">
            <a:spLocks noChangeArrowheads="1"/>
          </p:cNvSpPr>
          <p:nvPr/>
        </p:nvSpPr>
        <p:spPr bwMode="auto">
          <a:xfrm>
            <a:off x="1524000" y="28041"/>
            <a:ext cx="9144000"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lIns="45720" rIns="45720" anchor="ctr" anchorCtr="1">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mn-lt"/>
                <a:ea typeface="Kaiti TC" panose="02010600040101010101" pitchFamily="2" charset="-120"/>
                <a:cs typeface="+mn-cs"/>
              </a:rPr>
              <a:t>Unique properties of AMS: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00FDFF"/>
                </a:solidFill>
                <a:effectLst/>
                <a:uLnTx/>
                <a:uFillTx/>
                <a:latin typeface="+mn-lt"/>
                <a:ea typeface="Kaiti TC" panose="02010600040101010101" pitchFamily="2" charset="-120"/>
                <a:cs typeface="+mn-cs"/>
              </a:rPr>
              <a:t>3. Accurate and redundant measurements of e</a:t>
            </a:r>
            <a:r>
              <a:rPr kumimoji="0" lang="en-US" altLang="en-US" sz="2400" b="1" i="0" u="none" strike="noStrike" kern="1200" cap="none" spc="0" normalizeH="0" baseline="30000" noProof="0" dirty="0">
                <a:ln>
                  <a:noFill/>
                </a:ln>
                <a:solidFill>
                  <a:srgbClr val="00FDFF"/>
                </a:solidFill>
                <a:effectLst/>
                <a:uLnTx/>
                <a:uFillTx/>
                <a:latin typeface="+mn-lt"/>
                <a:ea typeface="Kaiti TC" panose="02010600040101010101" pitchFamily="2" charset="-120"/>
                <a:cs typeface="+mn-cs"/>
              </a:rPr>
              <a:t>±</a:t>
            </a:r>
            <a:endParaRPr kumimoji="0" lang="zh-CN" altLang="en-US" sz="2400" b="1" i="0" u="none" strike="noStrike" kern="1200" cap="none" spc="0" normalizeH="0" baseline="30000" noProof="0" dirty="0">
              <a:ln>
                <a:noFill/>
              </a:ln>
              <a:solidFill>
                <a:srgbClr val="00FDFF"/>
              </a:solidFill>
              <a:effectLst/>
              <a:uLnTx/>
              <a:uFillTx/>
              <a:latin typeface="+mn-lt"/>
              <a:ea typeface="Kaiti TC" panose="02010600040101010101" pitchFamily="2" charset="-120"/>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2000" b="1" i="0" u="none" strike="noStrike" kern="1200" cap="none" spc="0" normalizeH="0" baseline="0" noProof="0" dirty="0">
                <a:ln>
                  <a:noFill/>
                </a:ln>
                <a:solidFill>
                  <a:srgbClr val="07FCFD"/>
                </a:solidFill>
                <a:effectLst/>
                <a:uLnTx/>
                <a:uFillTx/>
                <a:latin typeface="+mn-lt"/>
                <a:ea typeface="Kaiti TC" panose="02010600040101010101" pitchFamily="2" charset="-120"/>
                <a:cs typeface="+mn-cs"/>
              </a:rPr>
              <a:t>In cosmic rays, for every positron, there are 10 thousand protons</a:t>
            </a:r>
          </a:p>
        </p:txBody>
      </p:sp>
      <p:pic>
        <p:nvPicPr>
          <p:cNvPr id="12" name="Picture 11">
            <a:extLst>
              <a:ext uri="{FF2B5EF4-FFF2-40B4-BE49-F238E27FC236}">
                <a16:creationId xmlns:a16="http://schemas.microsoft.com/office/drawing/2014/main" id="{E8401B2B-B357-7846-BB19-FE33E4307F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51125" y="1437465"/>
            <a:ext cx="3664343" cy="2188921"/>
          </a:xfrm>
          <a:prstGeom prst="rect">
            <a:avLst/>
          </a:prstGeom>
        </p:spPr>
      </p:pic>
      <p:sp>
        <p:nvSpPr>
          <p:cNvPr id="11" name="Rectangle 10">
            <a:extLst>
              <a:ext uri="{FF2B5EF4-FFF2-40B4-BE49-F238E27FC236}">
                <a16:creationId xmlns:a16="http://schemas.microsoft.com/office/drawing/2014/main" id="{BFB4877E-A775-F96E-E235-5022F72BDA44}"/>
              </a:ext>
            </a:extLst>
          </p:cNvPr>
          <p:cNvSpPr/>
          <p:nvPr/>
        </p:nvSpPr>
        <p:spPr>
          <a:xfrm>
            <a:off x="2610061" y="5692763"/>
            <a:ext cx="2958054" cy="338554"/>
          </a:xfrm>
          <a:prstGeom prst="rect">
            <a:avLst/>
          </a:prstGeom>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ADADFF"/>
                </a:solidFill>
                <a:effectLst/>
                <a:uLnTx/>
                <a:uFillTx/>
                <a:ea typeface="Kaiti SC" panose="02010600040101010101" pitchFamily="2" charset="-122"/>
                <a:cs typeface="Kaiti TC" charset="-120"/>
              </a:rPr>
              <a:t>ECAL : </a:t>
            </a:r>
            <a:r>
              <a:rPr kumimoji="0" lang="en-US" altLang="zh-CN" sz="1600" b="1" i="0" u="none" strike="noStrike" kern="1200" cap="none" spc="0" normalizeH="0" baseline="0" noProof="0" dirty="0">
                <a:ln>
                  <a:noFill/>
                </a:ln>
                <a:solidFill>
                  <a:srgbClr val="07FCFD"/>
                </a:solidFill>
                <a:effectLst/>
                <a:uLnTx/>
                <a:uFillTx/>
                <a:ea typeface="Kaiti TC" panose="02010600040101010101" pitchFamily="2" charset="-120"/>
                <a:cs typeface="+mn-cs"/>
              </a:rPr>
              <a:t>e</a:t>
            </a:r>
            <a:r>
              <a:rPr kumimoji="0" lang="en-US" altLang="zh-CN" sz="1600" b="1" i="0" u="none" strike="noStrike" kern="1200" cap="none" spc="0" normalizeH="0" baseline="30000" noProof="0" dirty="0">
                <a:ln>
                  <a:noFill/>
                </a:ln>
                <a:solidFill>
                  <a:srgbClr val="07FCFD"/>
                </a:solidFill>
                <a:effectLst/>
                <a:uLnTx/>
                <a:uFillTx/>
                <a:ea typeface="Kaiti TC" panose="02010600040101010101" pitchFamily="2" charset="-120"/>
                <a:cs typeface="+mn-cs"/>
              </a:rPr>
              <a:t>+</a:t>
            </a:r>
            <a:r>
              <a:rPr kumimoji="0" lang="en-US" altLang="zh-CN" sz="1600" b="1" i="0" u="none" strike="noStrike" kern="1200" cap="none" spc="0" normalizeH="0" baseline="0" noProof="0" dirty="0">
                <a:ln>
                  <a:noFill/>
                </a:ln>
                <a:solidFill>
                  <a:srgbClr val="07FCFD"/>
                </a:solidFill>
                <a:effectLst/>
                <a:uLnTx/>
                <a:uFillTx/>
                <a:ea typeface="Kaiti TC" panose="02010600040101010101" pitchFamily="2" charset="-120"/>
                <a:cs typeface="+mn-cs"/>
              </a:rPr>
              <a:t>/p separation </a:t>
            </a:r>
            <a:r>
              <a:rPr kumimoji="0" lang="zh-CN" altLang="en-US" sz="1600" b="1" i="0" u="none" strike="noStrike" kern="1200" cap="none" spc="0" normalizeH="0" baseline="0" noProof="0" dirty="0">
                <a:ln>
                  <a:noFill/>
                </a:ln>
                <a:solidFill>
                  <a:srgbClr val="FFFF00"/>
                </a:solidFill>
                <a:effectLst/>
                <a:uLnTx/>
                <a:uFillTx/>
                <a:ea typeface="Kaiti TC" panose="02010600040101010101" pitchFamily="2" charset="-120"/>
                <a:cs typeface="+mn-cs"/>
              </a:rPr>
              <a:t>：</a:t>
            </a:r>
            <a:r>
              <a:rPr kumimoji="0" lang="en-US" altLang="zh-CN" sz="1600" b="1" i="0" u="none" strike="noStrike" kern="1200" cap="none" spc="0" normalizeH="0" baseline="0" noProof="0" dirty="0">
                <a:ln>
                  <a:noFill/>
                </a:ln>
                <a:solidFill>
                  <a:srgbClr val="FFFF00"/>
                </a:solidFill>
                <a:effectLst/>
                <a:uLnTx/>
                <a:uFillTx/>
                <a:ea typeface="Kaiti TC" panose="02010600040101010101" pitchFamily="2" charset="-120"/>
                <a:cs typeface="+mn-cs"/>
              </a:rPr>
              <a:t>1 in 10</a:t>
            </a:r>
            <a:r>
              <a:rPr kumimoji="0" lang="en-US" altLang="zh-CN" sz="1600" b="1" i="0" u="none" strike="noStrike" kern="1200" cap="none" spc="0" normalizeH="0" baseline="30000" noProof="0" dirty="0">
                <a:ln>
                  <a:noFill/>
                </a:ln>
                <a:solidFill>
                  <a:srgbClr val="FFFF00"/>
                </a:solidFill>
                <a:effectLst/>
                <a:uLnTx/>
                <a:uFillTx/>
                <a:ea typeface="Kaiti TC" panose="02010600040101010101" pitchFamily="2" charset="-120"/>
                <a:cs typeface="+mn-cs"/>
              </a:rPr>
              <a:t>4</a:t>
            </a:r>
            <a:endParaRPr kumimoji="0" lang="en-US" altLang="en-US" sz="1600" b="1" i="0" u="none" strike="noStrike" kern="1200" cap="none" spc="0" normalizeH="0" baseline="30000" noProof="0" dirty="0">
              <a:ln>
                <a:noFill/>
              </a:ln>
              <a:solidFill>
                <a:srgbClr val="FFFF00"/>
              </a:solidFill>
              <a:effectLst/>
              <a:uLnTx/>
              <a:uFillTx/>
              <a:ea typeface="ＭＳ Ｐゴシック" charset="-128"/>
              <a:cs typeface="+mn-cs"/>
            </a:endParaRPr>
          </a:p>
        </p:txBody>
      </p:sp>
      <p:sp>
        <p:nvSpPr>
          <p:cNvPr id="14" name="TextBox 13">
            <a:extLst>
              <a:ext uri="{FF2B5EF4-FFF2-40B4-BE49-F238E27FC236}">
                <a16:creationId xmlns:a16="http://schemas.microsoft.com/office/drawing/2014/main" id="{6E527479-A883-1A2B-1EDA-BCED9A2D74A7}"/>
              </a:ext>
            </a:extLst>
          </p:cNvPr>
          <p:cNvSpPr txBox="1"/>
          <p:nvPr/>
        </p:nvSpPr>
        <p:spPr>
          <a:xfrm>
            <a:off x="1022756" y="3701402"/>
            <a:ext cx="6055117" cy="1000274"/>
          </a:xfrm>
          <a:prstGeom prst="rect">
            <a:avLst/>
          </a:prstGeom>
          <a:noFill/>
        </p:spPr>
        <p:txBody>
          <a:bodyPr wrap="square">
            <a:spAutoFit/>
          </a:bodyPr>
          <a:lstStyle/>
          <a:p>
            <a:pPr marL="0" marR="0" lvl="0" indent="-171450" algn="ctr" defTabSz="914400" rtl="0" eaLnBrk="1" fontAlgn="base" latinLnBrk="0" hangingPunct="1">
              <a:lnSpc>
                <a:spcPct val="100000"/>
              </a:lnSpc>
              <a:spcBef>
                <a:spcPts val="0"/>
              </a:spcBef>
              <a:spcAft>
                <a:spcPts val="600"/>
              </a:spcAft>
              <a:buClrTx/>
              <a:buSzTx/>
              <a:buFontTx/>
              <a:buNone/>
              <a:tabLst/>
              <a:defRPr/>
            </a:pPr>
            <a:r>
              <a:rPr kumimoji="0" lang="en-US" altLang="zh-CN" sz="1800" b="1" i="0" u="none" strike="noStrike" kern="1200" cap="none" spc="0" normalizeH="0" baseline="0" noProof="0" dirty="0">
                <a:ln>
                  <a:noFill/>
                </a:ln>
                <a:solidFill>
                  <a:srgbClr val="1BD50F"/>
                </a:solidFill>
                <a:effectLst/>
                <a:uLnTx/>
                <a:uFillTx/>
                <a:ea typeface="Kaiti TC" panose="02010600040101010101" pitchFamily="2" charset="-120"/>
                <a:cs typeface="+mn-cs"/>
              </a:rPr>
              <a:t>TRD</a:t>
            </a:r>
            <a:r>
              <a:rPr kumimoji="0" lang="en-US" altLang="zh-CN" sz="1800" b="1" i="0" u="none" strike="noStrike" kern="1200" cap="none" spc="0" normalizeH="0" baseline="0" noProof="0" dirty="0">
                <a:ln>
                  <a:noFill/>
                </a:ln>
                <a:solidFill>
                  <a:srgbClr val="FFFF00"/>
                </a:solidFill>
                <a:effectLst/>
                <a:uLnTx/>
                <a:uFillTx/>
                <a:ea typeface="Kaiti TC" panose="02010600040101010101" pitchFamily="2" charset="-120"/>
                <a:cs typeface="+mn-cs"/>
              </a:rPr>
              <a:t> and </a:t>
            </a:r>
            <a:r>
              <a:rPr kumimoji="0" lang="en-US" altLang="zh-CN" sz="1800" b="1" i="0" u="none" strike="noStrike" kern="1200" cap="none" spc="0" normalizeH="0" baseline="0" noProof="0" dirty="0">
                <a:ln>
                  <a:noFill/>
                </a:ln>
                <a:solidFill>
                  <a:srgbClr val="ADADFF"/>
                </a:solidFill>
                <a:effectLst/>
                <a:uLnTx/>
                <a:uFillTx/>
                <a:ea typeface="Kaiti TC" panose="02010600040101010101" pitchFamily="2" charset="-120"/>
                <a:cs typeface="+mn-cs"/>
              </a:rPr>
              <a:t>ECAL</a:t>
            </a:r>
            <a:r>
              <a:rPr kumimoji="0" lang="en-US" altLang="zh-CN" sz="1800" b="1" i="0" u="none" strike="noStrike" kern="1200" cap="none" spc="0" normalizeH="0" baseline="0" noProof="0" dirty="0">
                <a:ln>
                  <a:noFill/>
                </a:ln>
                <a:solidFill>
                  <a:srgbClr val="FFFF00"/>
                </a:solidFill>
                <a:effectLst/>
                <a:uLnTx/>
                <a:uFillTx/>
                <a:ea typeface="Kaiti TC" panose="02010600040101010101" pitchFamily="2" charset="-120"/>
                <a:cs typeface="+mn-cs"/>
              </a:rPr>
              <a:t> are separated by the magnet, </a:t>
            </a:r>
          </a:p>
          <a:p>
            <a:pPr marL="0" marR="0" lvl="0" indent="-171450" algn="ctr" defTabSz="914400" rtl="0" eaLnBrk="1" fontAlgn="base" latinLnBrk="0" hangingPunct="1">
              <a:lnSpc>
                <a:spcPct val="100000"/>
              </a:lnSpc>
              <a:spcBef>
                <a:spcPts val="0"/>
              </a:spcBef>
              <a:spcAft>
                <a:spcPts val="60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ea typeface="Kaiti TC" panose="02010600040101010101" pitchFamily="2" charset="-120"/>
                <a:cs typeface="+mn-cs"/>
              </a:rPr>
              <a:t>e</a:t>
            </a:r>
            <a:r>
              <a:rPr kumimoji="0" lang="en-US" altLang="zh-CN" sz="1800" b="1" i="0" u="none" strike="noStrike" kern="1200" cap="none" spc="0" normalizeH="0" baseline="30000" noProof="0" dirty="0">
                <a:ln>
                  <a:noFill/>
                </a:ln>
                <a:solidFill>
                  <a:srgbClr val="FFFF00"/>
                </a:solidFill>
                <a:effectLst/>
                <a:uLnTx/>
                <a:uFillTx/>
                <a:ea typeface="Kaiti TC" panose="02010600040101010101" pitchFamily="2" charset="-120"/>
                <a:cs typeface="+mn-cs"/>
              </a:rPr>
              <a:t>± </a:t>
            </a:r>
            <a:r>
              <a:rPr kumimoji="0" lang="en-US" altLang="zh-CN" sz="1800" b="1" i="0" u="none" strike="noStrike" kern="1200" cap="none" spc="0" normalizeH="0" baseline="0" noProof="0" dirty="0">
                <a:ln>
                  <a:noFill/>
                </a:ln>
                <a:solidFill>
                  <a:srgbClr val="FFFF00"/>
                </a:solidFill>
                <a:effectLst/>
                <a:uLnTx/>
                <a:uFillTx/>
                <a:ea typeface="Kaiti TC" panose="02010600040101010101" pitchFamily="2" charset="-120"/>
                <a:cs typeface="+mn-cs"/>
              </a:rPr>
              <a:t>produced from proton interacting with the detector do not enters ECAL:</a:t>
            </a:r>
            <a:endParaRPr kumimoji="0" lang="en-US" altLang="en-US" sz="1800" b="1" i="0" u="none" strike="noStrike" kern="1200" cap="none" spc="0" normalizeH="0" baseline="0" noProof="0" dirty="0">
              <a:ln>
                <a:noFill/>
              </a:ln>
              <a:solidFill>
                <a:srgbClr val="00FDFF"/>
              </a:solidFill>
              <a:effectLst/>
              <a:uLnTx/>
              <a:uFillTx/>
              <a:ea typeface="Kaiti TC" panose="02010600040101010101" pitchFamily="2" charset="-120"/>
              <a:cs typeface="+mn-cs"/>
            </a:endParaRPr>
          </a:p>
        </p:txBody>
      </p:sp>
      <p:sp>
        <p:nvSpPr>
          <p:cNvPr id="3" name="Rectangle 2"/>
          <p:cNvSpPr/>
          <p:nvPr/>
        </p:nvSpPr>
        <p:spPr>
          <a:xfrm>
            <a:off x="2372104" y="1167097"/>
            <a:ext cx="3290516" cy="369332"/>
          </a:xfrm>
          <a:prstGeom prst="rect">
            <a:avLst/>
          </a:prstGeom>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dirty="0">
                <a:ln>
                  <a:noFill/>
                </a:ln>
                <a:solidFill>
                  <a:srgbClr val="1AE610"/>
                </a:solidFill>
                <a:effectLst/>
                <a:uLnTx/>
                <a:uFillTx/>
                <a:ea typeface="Kaiti SC" panose="02010600040101010101" pitchFamily="2" charset="-122"/>
                <a:cs typeface="Kaiti TC" charset="-120"/>
              </a:rPr>
              <a:t>TRD: </a:t>
            </a:r>
            <a:r>
              <a:rPr kumimoji="0" lang="en-US" altLang="zh-CN" sz="1800" b="1" i="0" u="none" strike="noStrike" kern="1200" cap="none" spc="0" normalizeH="0" baseline="0" noProof="0" dirty="0">
                <a:ln>
                  <a:noFill/>
                </a:ln>
                <a:solidFill>
                  <a:srgbClr val="07FCFD"/>
                </a:solidFill>
                <a:effectLst/>
                <a:uLnTx/>
                <a:uFillTx/>
                <a:ea typeface="Kaiti TC" panose="02010600040101010101" pitchFamily="2" charset="-120"/>
                <a:cs typeface="+mn-cs"/>
              </a:rPr>
              <a:t>e</a:t>
            </a:r>
            <a:r>
              <a:rPr kumimoji="0" lang="en-US" altLang="zh-CN" sz="1800" b="1" i="0" u="none" strike="noStrike" kern="1200" cap="none" spc="0" normalizeH="0" baseline="30000" noProof="0" dirty="0">
                <a:ln>
                  <a:noFill/>
                </a:ln>
                <a:solidFill>
                  <a:srgbClr val="07FCFD"/>
                </a:solidFill>
                <a:effectLst/>
                <a:uLnTx/>
                <a:uFillTx/>
                <a:ea typeface="Kaiti TC" panose="02010600040101010101" pitchFamily="2" charset="-120"/>
                <a:cs typeface="+mn-cs"/>
              </a:rPr>
              <a:t>+</a:t>
            </a:r>
            <a:r>
              <a:rPr kumimoji="0" lang="en-US" altLang="zh-CN" sz="1800" b="1" i="0" u="none" strike="noStrike" kern="1200" cap="none" spc="0" normalizeH="0" baseline="0" noProof="0" dirty="0">
                <a:ln>
                  <a:noFill/>
                </a:ln>
                <a:solidFill>
                  <a:srgbClr val="07FCFD"/>
                </a:solidFill>
                <a:effectLst/>
                <a:uLnTx/>
                <a:uFillTx/>
                <a:ea typeface="Kaiti TC" panose="02010600040101010101" pitchFamily="2" charset="-120"/>
                <a:cs typeface="+mn-cs"/>
              </a:rPr>
              <a:t>/p separation </a:t>
            </a:r>
            <a:r>
              <a:rPr kumimoji="0" lang="zh-CN" altLang="en-US" sz="1800" b="1" i="0" u="none" strike="noStrike" kern="1200" cap="none" spc="0" normalizeH="0" baseline="0" noProof="0" dirty="0">
                <a:ln>
                  <a:noFill/>
                </a:ln>
                <a:solidFill>
                  <a:srgbClr val="FFFF00"/>
                </a:solidFill>
                <a:effectLst/>
                <a:uLnTx/>
                <a:uFillTx/>
                <a:ea typeface="Kaiti TC" panose="02010600040101010101" pitchFamily="2" charset="-120"/>
                <a:cs typeface="+mn-cs"/>
              </a:rPr>
              <a:t>：</a:t>
            </a:r>
            <a:r>
              <a:rPr kumimoji="0" lang="en-US" altLang="zh-CN" sz="1800" b="1" i="0" u="none" strike="noStrike" kern="1200" cap="none" spc="0" normalizeH="0" baseline="0" noProof="0" dirty="0">
                <a:ln>
                  <a:noFill/>
                </a:ln>
                <a:solidFill>
                  <a:srgbClr val="FFFF00"/>
                </a:solidFill>
                <a:effectLst/>
                <a:uLnTx/>
                <a:uFillTx/>
                <a:ea typeface="Kaiti TC" panose="02010600040101010101" pitchFamily="2" charset="-120"/>
                <a:cs typeface="+mn-cs"/>
              </a:rPr>
              <a:t>1 in 10</a:t>
            </a:r>
            <a:r>
              <a:rPr kumimoji="0" lang="en-US" altLang="zh-CN" sz="1800" b="1" i="0" u="none" strike="noStrike" kern="1200" cap="none" spc="0" normalizeH="0" baseline="30000" noProof="0" dirty="0">
                <a:ln>
                  <a:noFill/>
                </a:ln>
                <a:solidFill>
                  <a:srgbClr val="FFFF00"/>
                </a:solidFill>
                <a:effectLst/>
                <a:uLnTx/>
                <a:uFillTx/>
                <a:ea typeface="Kaiti TC" panose="02010600040101010101" pitchFamily="2" charset="-120"/>
                <a:cs typeface="+mn-cs"/>
              </a:rPr>
              <a:t>3</a:t>
            </a:r>
            <a:endParaRPr kumimoji="0" lang="en-US" altLang="en-US" sz="1800" b="1" i="0" u="none" strike="noStrike" kern="1200" cap="none" spc="0" normalizeH="0" baseline="30000" noProof="0" dirty="0">
              <a:ln>
                <a:noFill/>
              </a:ln>
              <a:solidFill>
                <a:srgbClr val="FFFF00"/>
              </a:solidFill>
              <a:effectLst/>
              <a:uLnTx/>
              <a:uFillTx/>
              <a:ea typeface="ＭＳ Ｐゴシック" charset="-128"/>
              <a:cs typeface="+mn-cs"/>
            </a:endParaRPr>
          </a:p>
        </p:txBody>
      </p:sp>
      <p:sp>
        <p:nvSpPr>
          <p:cNvPr id="17" name="TextBox 16">
            <a:extLst>
              <a:ext uri="{FF2B5EF4-FFF2-40B4-BE49-F238E27FC236}">
                <a16:creationId xmlns:a16="http://schemas.microsoft.com/office/drawing/2014/main" id="{64C8C5FF-C960-7EFC-3D21-AFB93513627A}"/>
              </a:ext>
            </a:extLst>
          </p:cNvPr>
          <p:cNvSpPr txBox="1"/>
          <p:nvPr/>
        </p:nvSpPr>
        <p:spPr>
          <a:xfrm rot="16200000">
            <a:off x="690998" y="2236652"/>
            <a:ext cx="23370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AE610"/>
                </a:solidFill>
                <a:effectLst/>
                <a:uLnTx/>
                <a:uFillTx/>
                <a:ea typeface="Kaiti SC" panose="02010600040101010101" pitchFamily="2" charset="-122"/>
                <a:cs typeface="Kaiti TC" charset="-120"/>
              </a:rPr>
              <a:t>TRD </a:t>
            </a:r>
            <a:r>
              <a:rPr kumimoji="0" lang="en-US" altLang="zh-CN" sz="1800" b="1" i="0" u="none" strike="noStrike" kern="1200" cap="none" spc="0" normalizeH="0" baseline="0" noProof="0" dirty="0">
                <a:ln>
                  <a:noFill/>
                </a:ln>
                <a:solidFill>
                  <a:srgbClr val="07FCFD"/>
                </a:solidFill>
                <a:effectLst/>
                <a:uLnTx/>
                <a:uFillTx/>
                <a:ea typeface="Kaiti TC" panose="02010600040101010101" pitchFamily="2" charset="-120"/>
                <a:cs typeface="+mn-cs"/>
              </a:rPr>
              <a:t>e</a:t>
            </a:r>
            <a:r>
              <a:rPr kumimoji="0" lang="en-US" altLang="zh-CN" sz="1800" b="1" i="0" u="none" strike="noStrike" kern="1200" cap="none" spc="0" normalizeH="0" baseline="30000" noProof="0" dirty="0">
                <a:ln>
                  <a:noFill/>
                </a:ln>
                <a:solidFill>
                  <a:srgbClr val="07FCFD"/>
                </a:solidFill>
                <a:effectLst/>
                <a:uLnTx/>
                <a:uFillTx/>
                <a:ea typeface="Kaiti TC" panose="02010600040101010101" pitchFamily="2" charset="-120"/>
                <a:cs typeface="+mn-cs"/>
              </a:rPr>
              <a:t>+</a:t>
            </a:r>
            <a:r>
              <a:rPr kumimoji="0" lang="en-US" altLang="zh-CN" sz="1800" b="1" i="0" u="none" strike="noStrike" kern="1200" cap="none" spc="0" normalizeH="0" baseline="0" noProof="0" dirty="0">
                <a:ln>
                  <a:noFill/>
                </a:ln>
                <a:solidFill>
                  <a:srgbClr val="07FCFD"/>
                </a:solidFill>
                <a:effectLst/>
                <a:uLnTx/>
                <a:uFillTx/>
                <a:ea typeface="Kaiti TC" panose="02010600040101010101" pitchFamily="2" charset="-120"/>
                <a:cs typeface="+mn-cs"/>
              </a:rPr>
              <a:t>/p separation </a:t>
            </a: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6" name="TextBox 25">
            <a:extLst>
              <a:ext uri="{FF2B5EF4-FFF2-40B4-BE49-F238E27FC236}">
                <a16:creationId xmlns:a16="http://schemas.microsoft.com/office/drawing/2014/main" id="{6BA24950-F69B-6AFC-7D38-E23B655E8EF1}"/>
              </a:ext>
            </a:extLst>
          </p:cNvPr>
          <p:cNvSpPr txBox="1"/>
          <p:nvPr/>
        </p:nvSpPr>
        <p:spPr>
          <a:xfrm rot="16200000">
            <a:off x="508117" y="5575446"/>
            <a:ext cx="278623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dirty="0">
                <a:ln>
                  <a:noFill/>
                </a:ln>
                <a:solidFill>
                  <a:srgbClr val="ADADFF"/>
                </a:solidFill>
                <a:effectLst/>
                <a:uLnTx/>
                <a:uFillTx/>
                <a:ea typeface="Kaiti SC" panose="02010600040101010101" pitchFamily="2" charset="-122"/>
                <a:cs typeface="Kaiti TC" charset="-120"/>
              </a:rPr>
              <a:t>ECAL </a:t>
            </a:r>
            <a:r>
              <a:rPr kumimoji="0" lang="en-US" altLang="zh-CN" sz="1800" b="1" i="0" u="none" strike="noStrike" kern="1200" cap="none" spc="0" normalizeH="0" baseline="0" noProof="0" dirty="0">
                <a:ln>
                  <a:noFill/>
                </a:ln>
                <a:solidFill>
                  <a:srgbClr val="07FCFD"/>
                </a:solidFill>
                <a:effectLst/>
                <a:uLnTx/>
                <a:uFillTx/>
                <a:ea typeface="Kaiti TC" panose="02010600040101010101" pitchFamily="2" charset="-120"/>
                <a:cs typeface="+mn-cs"/>
              </a:rPr>
              <a:t>e</a:t>
            </a:r>
            <a:r>
              <a:rPr kumimoji="0" lang="en-US" altLang="zh-CN" sz="1800" b="1" i="0" u="none" strike="noStrike" kern="1200" cap="none" spc="0" normalizeH="0" baseline="30000" noProof="0" dirty="0">
                <a:ln>
                  <a:noFill/>
                </a:ln>
                <a:solidFill>
                  <a:srgbClr val="07FCFD"/>
                </a:solidFill>
                <a:effectLst/>
                <a:uLnTx/>
                <a:uFillTx/>
                <a:ea typeface="Kaiti TC" panose="02010600040101010101" pitchFamily="2" charset="-120"/>
                <a:cs typeface="+mn-cs"/>
              </a:rPr>
              <a:t>+</a:t>
            </a:r>
            <a:r>
              <a:rPr kumimoji="0" lang="en-US" altLang="zh-CN" sz="1800" b="1" i="0" u="none" strike="noStrike" kern="1200" cap="none" spc="0" normalizeH="0" baseline="0" noProof="0" dirty="0">
                <a:ln>
                  <a:noFill/>
                </a:ln>
                <a:solidFill>
                  <a:srgbClr val="07FCFD"/>
                </a:solidFill>
                <a:effectLst/>
                <a:uLnTx/>
                <a:uFillTx/>
                <a:ea typeface="Kaiti TC" panose="02010600040101010101" pitchFamily="2" charset="-120"/>
                <a:cs typeface="+mn-cs"/>
              </a:rPr>
              <a:t>/p separation</a:t>
            </a:r>
            <a:endParaRPr kumimoji="0" lang="en-US" altLang="en-US" sz="1800" b="1" i="0" u="none" strike="noStrike" kern="1200" cap="none" spc="0" normalizeH="0" baseline="30000" noProof="0" dirty="0">
              <a:ln>
                <a:noFill/>
              </a:ln>
              <a:solidFill>
                <a:srgbClr val="FFFF00"/>
              </a:solidFill>
              <a:effectLst/>
              <a:uLnTx/>
              <a:uFillTx/>
              <a:ea typeface="ＭＳ Ｐゴシック" charset="-128"/>
              <a:cs typeface="+mn-cs"/>
            </a:endParaRPr>
          </a:p>
        </p:txBody>
      </p:sp>
      <p:sp>
        <p:nvSpPr>
          <p:cNvPr id="2" name="Slide Number Placeholder 30">
            <a:extLst>
              <a:ext uri="{FF2B5EF4-FFF2-40B4-BE49-F238E27FC236}">
                <a16:creationId xmlns:a16="http://schemas.microsoft.com/office/drawing/2014/main" id="{38215B2C-E3F8-66E2-1DCE-9152D566C1F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82438404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E72E1E-7A32-B7B3-8EAF-1CC6F057EDA1}"/>
              </a:ext>
            </a:extLst>
          </p:cNvPr>
          <p:cNvSpPr>
            <a:spLocks noGrp="1"/>
          </p:cNvSpPr>
          <p:nvPr>
            <p:ph type="sldNum" sz="quarter" idx="12"/>
          </p:nvPr>
        </p:nvSpPr>
        <p:spPr/>
        <p:txBody>
          <a:bodyPr/>
          <a:lstStyle/>
          <a:p>
            <a:pPr>
              <a:defRPr/>
            </a:pPr>
            <a:fld id="{2EB085DC-CDE4-4DD9-AF11-496187FAAEBC}" type="slidenum">
              <a:rPr lang="en-US" altLang="en-US" smtClean="0"/>
              <a:pPr>
                <a:defRPr/>
              </a:pPr>
              <a:t>107</a:t>
            </a:fld>
            <a:endParaRPr lang="en-US" altLang="en-US"/>
          </a:p>
        </p:txBody>
      </p:sp>
    </p:spTree>
    <p:extLst>
      <p:ext uri="{BB962C8B-B14F-4D97-AF65-F5344CB8AC3E}">
        <p14:creationId xmlns:p14="http://schemas.microsoft.com/office/powerpoint/2010/main" val="41182052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1355CA-90B1-4DB7-F87B-D56CE892545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CCCD768-0348-5050-FBD4-88D915AB922E}"/>
              </a:ext>
            </a:extLst>
          </p:cNvPr>
          <p:cNvSpPr txBox="1"/>
          <p:nvPr/>
        </p:nvSpPr>
        <p:spPr>
          <a:xfrm>
            <a:off x="0" y="0"/>
            <a:ext cx="12192000" cy="1016753"/>
          </a:xfrm>
          <a:prstGeom prst="rect">
            <a:avLst/>
          </a:prstGeom>
          <a:noFill/>
        </p:spPr>
        <p:txBody>
          <a:bodyPr wrap="square" lIns="108000" t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FFF6"/>
                </a:solidFill>
                <a:effectLst/>
                <a:uLnTx/>
                <a:uFillTx/>
                <a:latin typeface="Aptos" panose="02110004020202020204"/>
                <a:ea typeface="+mn-ea"/>
                <a:cs typeface="+mn-cs"/>
              </a:rPr>
              <a:t>Position</a:t>
            </a:r>
            <a:r>
              <a:rPr kumimoji="0" lang="en-CH" sz="2800" b="1" i="0" u="none" strike="noStrike" kern="1200" cap="none" spc="0" normalizeH="0" baseline="0" noProof="0">
                <a:ln>
                  <a:noFill/>
                </a:ln>
                <a:solidFill>
                  <a:srgbClr val="14FFF6"/>
                </a:solidFill>
                <a:effectLst/>
                <a:uLnTx/>
                <a:uFillTx/>
                <a:latin typeface="Aptos" panose="02110004020202020204"/>
                <a:ea typeface="+mn-ea"/>
                <a:cs typeface="+mn-cs"/>
              </a:rPr>
              <a:t> </a:t>
            </a:r>
            <a:r>
              <a:rPr kumimoji="0" lang="en-CH" sz="2800" b="1" i="0" u="none" strike="noStrike" kern="1200" cap="none" spc="0" normalizeH="0" baseline="0" noProof="0" dirty="0">
                <a:ln>
                  <a:noFill/>
                </a:ln>
                <a:solidFill>
                  <a:srgbClr val="14FFF6"/>
                </a:solidFill>
                <a:effectLst/>
                <a:uLnTx/>
                <a:uFillTx/>
                <a:latin typeface="Aptos" panose="02110004020202020204"/>
                <a:ea typeface="+mn-ea"/>
                <a:cs typeface="+mn-cs"/>
              </a:rPr>
              <a:t>Detectors – accuracy 1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14FFF6"/>
                </a:solidFill>
                <a:effectLst/>
                <a:uLnTx/>
                <a:uFillTx/>
                <a:latin typeface="Aptos" panose="02110004020202020204"/>
                <a:ea typeface="+mn-ea"/>
                <a:cs typeface="+mn-cs"/>
              </a:rPr>
              <a:t>10</a:t>
            </a:r>
            <a:r>
              <a:rPr kumimoji="0" lang="en-CH" sz="2800" b="1" i="0" u="none" strike="noStrike" kern="1200" cap="none" spc="0" normalizeH="0" baseline="30000" noProof="0" dirty="0">
                <a:ln>
                  <a:noFill/>
                </a:ln>
                <a:solidFill>
                  <a:srgbClr val="14FFF6"/>
                </a:solidFill>
                <a:effectLst/>
                <a:uLnTx/>
                <a:uFillTx/>
                <a:latin typeface="Aptos" panose="02110004020202020204"/>
                <a:ea typeface="+mn-ea"/>
                <a:cs typeface="+mn-cs"/>
              </a:rPr>
              <a:t>4</a:t>
            </a:r>
            <a:r>
              <a:rPr kumimoji="0" lang="en-CH" sz="2800" b="1" i="0" u="none" strike="noStrike" kern="1200" cap="none" spc="0" normalizeH="0" baseline="0" noProof="0" dirty="0">
                <a:ln>
                  <a:noFill/>
                </a:ln>
                <a:solidFill>
                  <a:srgbClr val="14FFF6"/>
                </a:solidFill>
                <a:effectLst/>
                <a:uLnTx/>
                <a:uFillTx/>
                <a:latin typeface="Aptos" panose="02110004020202020204"/>
                <a:ea typeface="+mn-ea"/>
                <a:cs typeface="+mn-cs"/>
              </a:rPr>
              <a:t> wires, working at low voltage to prevent </a:t>
            </a:r>
            <a:r>
              <a:rPr kumimoji="0" lang="en-CH" sz="2800" b="1" i="0" u="none" strike="noStrike" kern="1200" cap="none" spc="0" normalizeH="0" baseline="0" noProof="0">
                <a:ln>
                  <a:noFill/>
                </a:ln>
                <a:solidFill>
                  <a:srgbClr val="14FFF6"/>
                </a:solidFill>
                <a:effectLst/>
                <a:uLnTx/>
                <a:uFillTx/>
                <a:latin typeface="Aptos" panose="02110004020202020204"/>
                <a:ea typeface="+mn-ea"/>
                <a:cs typeface="+mn-cs"/>
              </a:rPr>
              <a:t>radiation </a:t>
            </a:r>
            <a:r>
              <a:rPr kumimoji="0" lang="en-CH" sz="3200" b="1" i="0" u="none" strike="noStrike" kern="1200" cap="none" spc="0" normalizeH="0" baseline="0" noProof="0">
                <a:ln>
                  <a:noFill/>
                </a:ln>
                <a:solidFill>
                  <a:srgbClr val="14FFF6"/>
                </a:solidFill>
                <a:effectLst/>
                <a:uLnTx/>
                <a:uFillTx/>
                <a:latin typeface="Aptos" panose="02110004020202020204"/>
                <a:ea typeface="+mn-ea"/>
                <a:cs typeface="+mn-cs"/>
              </a:rPr>
              <a:t>damage</a:t>
            </a:r>
            <a:endParaRPr kumimoji="0" lang="en-CH" sz="2800" b="1" i="0" u="none" strike="noStrike" kern="1200" cap="none" spc="0" normalizeH="0" baseline="0" noProof="0" dirty="0">
              <a:ln>
                <a:noFill/>
              </a:ln>
              <a:solidFill>
                <a:srgbClr val="14FFF6"/>
              </a:solidFill>
              <a:effectLst/>
              <a:uLnTx/>
              <a:uFillTx/>
              <a:latin typeface="Aptos" panose="02110004020202020204"/>
              <a:ea typeface="+mn-ea"/>
              <a:cs typeface="+mn-cs"/>
            </a:endParaRPr>
          </a:p>
        </p:txBody>
      </p:sp>
      <p:pic>
        <p:nvPicPr>
          <p:cNvPr id="13" name="Picture 12" descr="A diagram of electrical wiring&#10;&#10;Description automatically generated">
            <a:extLst>
              <a:ext uri="{FF2B5EF4-FFF2-40B4-BE49-F238E27FC236}">
                <a16:creationId xmlns:a16="http://schemas.microsoft.com/office/drawing/2014/main" id="{39258865-F579-C1D8-31F4-2F4E2A8B73DA}"/>
              </a:ext>
            </a:extLst>
          </p:cNvPr>
          <p:cNvPicPr>
            <a:picLocks noChangeAspect="1"/>
          </p:cNvPicPr>
          <p:nvPr/>
        </p:nvPicPr>
        <p:blipFill>
          <a:blip r:embed="rId2" cstate="print">
            <a:extLst>
              <a:ext uri="{28A0092B-C50C-407E-A947-70E740481C1C}">
                <a14:useLocalDpi xmlns:a14="http://schemas.microsoft.com/office/drawing/2010/main" val="0"/>
              </a:ext>
            </a:extLst>
          </a:blip>
          <a:srcRect t="17206" b="13839"/>
          <a:stretch/>
        </p:blipFill>
        <p:spPr>
          <a:xfrm>
            <a:off x="484257" y="1070739"/>
            <a:ext cx="11223486" cy="5787261"/>
          </a:xfrm>
          <a:prstGeom prst="rect">
            <a:avLst/>
          </a:prstGeom>
        </p:spPr>
      </p:pic>
      <p:sp>
        <p:nvSpPr>
          <p:cNvPr id="2" name="Slide Number Placeholder 30">
            <a:extLst>
              <a:ext uri="{FF2B5EF4-FFF2-40B4-BE49-F238E27FC236}">
                <a16:creationId xmlns:a16="http://schemas.microsoft.com/office/drawing/2014/main" id="{5B07ED8A-FD36-0B3C-A43B-1E727BCE762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076143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B244E4A0-AA86-C153-CD45-C0FA28BC4963}"/>
            </a:ext>
          </a:extLst>
        </p:cNvPr>
        <p:cNvGrpSpPr/>
        <p:nvPr/>
      </p:nvGrpSpPr>
      <p:grpSpPr>
        <a:xfrm>
          <a:off x="0" y="0"/>
          <a:ext cx="0" cy="0"/>
          <a:chOff x="0" y="0"/>
          <a:chExt cx="0" cy="0"/>
        </a:xfrm>
      </p:grpSpPr>
      <p:sp>
        <p:nvSpPr>
          <p:cNvPr id="714765" name="Text Box 23">
            <a:extLst>
              <a:ext uri="{FF2B5EF4-FFF2-40B4-BE49-F238E27FC236}">
                <a16:creationId xmlns:a16="http://schemas.microsoft.com/office/drawing/2014/main" id="{A1EAD991-F125-DC45-4065-C6FFE45AEA85}"/>
              </a:ext>
            </a:extLst>
          </p:cNvPr>
          <p:cNvSpPr txBox="1">
            <a:spLocks noChangeArrowheads="1"/>
          </p:cNvSpPr>
          <p:nvPr/>
        </p:nvSpPr>
        <p:spPr bwMode="auto">
          <a:xfrm>
            <a:off x="12518190" y="5279674"/>
            <a:ext cx="91889" cy="4611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C0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0C0F"/>
              </a:solidFill>
              <a:effectLst/>
              <a:uLnTx/>
              <a:uFillTx/>
              <a:latin typeface="Arial" charset="0"/>
              <a:ea typeface="ＭＳ Ｐゴシック" charset="0"/>
            </a:endParaRPr>
          </a:p>
        </p:txBody>
      </p:sp>
      <p:sp>
        <p:nvSpPr>
          <p:cNvPr id="3" name="Text Box 3">
            <a:extLst>
              <a:ext uri="{FF2B5EF4-FFF2-40B4-BE49-F238E27FC236}">
                <a16:creationId xmlns:a16="http://schemas.microsoft.com/office/drawing/2014/main" id="{E436A579-7503-0C2F-0DBC-1385992B4DDE}"/>
              </a:ext>
            </a:extLst>
          </p:cNvPr>
          <p:cNvSpPr txBox="1">
            <a:spLocks noChangeArrowheads="1"/>
          </p:cNvSpPr>
          <p:nvPr/>
        </p:nvSpPr>
        <p:spPr bwMode="auto">
          <a:xfrm>
            <a:off x="116669" y="-26640"/>
            <a:ext cx="7692516" cy="67397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0FFFFF"/>
                </a:solidFill>
                <a:effectLst/>
                <a:uLnTx/>
                <a:uFillTx/>
                <a:latin typeface="Times"/>
                <a:ea typeface="ＭＳ Ｐゴシック" charset="0"/>
              </a:rPr>
            </a:br>
            <a:r>
              <a:rPr kumimoji="0" lang="en-US" sz="2400" b="0" i="0" u="none" strike="noStrike" kern="1200" cap="none" spc="0" normalizeH="0" baseline="0" noProof="0" dirty="0">
                <a:ln>
                  <a:noFill/>
                </a:ln>
                <a:solidFill>
                  <a:srgbClr val="0FFFFF"/>
                </a:solidFill>
                <a:effectLst/>
                <a:uLnTx/>
                <a:uFillTx/>
                <a:latin typeface="Times"/>
                <a:ea typeface="ＭＳ Ｐゴシック" charset="0"/>
              </a:rPr>
              <a:t>On 6 November I paid a visit to G. Trigg, Editor of Physical Review Letters, to find out if the rules for publication without refereeing had been changed. Following that visit, I wrote a simple draft in the style of our quantum electrodynamics paper of 1967 (Asbury et al. 1967). The paper emphasized only the discovery of J and the checks we made on the data without mention of our future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FFFF"/>
              </a:solidFill>
              <a:effectLst/>
              <a:uLnTx/>
              <a:uFillTx/>
              <a:latin typeface="Times"/>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FFFF"/>
                </a:solidFill>
                <a:effectLst/>
                <a:uLnTx/>
                <a:uFillTx/>
                <a:latin typeface="Times"/>
                <a:ea typeface="ＭＳ Ｐゴシック" charset="0"/>
              </a:rPr>
              <a:t>On 11 November we telephoned G. </a:t>
            </a:r>
            <a:r>
              <a:rPr kumimoji="0" lang="en-US" sz="2400" b="0" i="0" u="none" strike="noStrike" kern="1200" cap="none" spc="0" normalizeH="0" baseline="0" noProof="0" dirty="0" err="1">
                <a:ln>
                  <a:noFill/>
                </a:ln>
                <a:solidFill>
                  <a:srgbClr val="0FFFFF"/>
                </a:solidFill>
                <a:effectLst/>
                <a:uLnTx/>
                <a:uFillTx/>
                <a:latin typeface="Times"/>
                <a:ea typeface="ＭＳ Ｐゴシック" charset="0"/>
              </a:rPr>
              <a:t>Bellettini</a:t>
            </a:r>
            <a:r>
              <a:rPr kumimoji="0" lang="en-US" sz="2400" b="0" i="0" u="none" strike="noStrike" kern="1200" cap="none" spc="0" normalizeH="0" baseline="0" noProof="0" dirty="0">
                <a:ln>
                  <a:noFill/>
                </a:ln>
                <a:solidFill>
                  <a:srgbClr val="0FFFFF"/>
                </a:solidFill>
                <a:effectLst/>
                <a:uLnTx/>
                <a:uFillTx/>
                <a:latin typeface="Times"/>
                <a:ea typeface="ＭＳ Ｐゴシック" charset="0"/>
              </a:rPr>
              <a:t>, the Director of Frascati Laboratory, informing him of our results. At Frascati they started a search on 13 November, and called us back on 15 November to tell us excitedly that they had also seen the J signal and obtained a 𝛤</a:t>
            </a:r>
            <a:r>
              <a:rPr kumimoji="0" lang="en-US" sz="2400" b="0" i="0" u="none" strike="noStrike" kern="1200" cap="none" spc="0" normalizeH="0" baseline="-25000" noProof="0" dirty="0">
                <a:ln>
                  <a:noFill/>
                </a:ln>
                <a:solidFill>
                  <a:srgbClr val="0FFFFF"/>
                </a:solidFill>
                <a:effectLst/>
                <a:uLnTx/>
                <a:uFillTx/>
                <a:latin typeface="Times"/>
                <a:ea typeface="ＭＳ Ｐゴシック" charset="0"/>
              </a:rPr>
              <a:t>𝜇𝜇</a:t>
            </a:r>
            <a:r>
              <a:rPr kumimoji="0" lang="en-US" sz="2400" b="0" i="0" u="none" strike="noStrike" kern="1200" cap="none" spc="0" normalizeH="0" baseline="0" noProof="0" dirty="0">
                <a:ln>
                  <a:noFill/>
                </a:ln>
                <a:solidFill>
                  <a:srgbClr val="0FFFFF"/>
                </a:solidFill>
                <a:effectLst/>
                <a:uLnTx/>
                <a:uFillTx/>
                <a:latin typeface="Times"/>
                <a:ea typeface="ＭＳ Ｐゴシック" charset="0"/>
              </a:rPr>
              <a:t> / 𝛤</a:t>
            </a:r>
            <a:r>
              <a:rPr kumimoji="0" lang="en-US" sz="2400" b="0" i="0" u="none" strike="noStrike" kern="1200" cap="none" spc="0" normalizeH="0" baseline="-25000" noProof="0" dirty="0">
                <a:ln>
                  <a:noFill/>
                </a:ln>
                <a:solidFill>
                  <a:srgbClr val="0FFFFF"/>
                </a:solidFill>
                <a:effectLst/>
                <a:uLnTx/>
                <a:uFillTx/>
                <a:latin typeface="Times"/>
                <a:ea typeface="ＭＳ Ｐゴシック" charset="0"/>
              </a:rPr>
              <a:t>total</a:t>
            </a:r>
            <a:r>
              <a:rPr kumimoji="0" lang="en-US" sz="2400" b="0" i="0" u="none" strike="noStrike" kern="1200" cap="none" spc="0" normalizeH="0" baseline="0" noProof="0" dirty="0">
                <a:ln>
                  <a:noFill/>
                </a:ln>
                <a:solidFill>
                  <a:srgbClr val="0FFFFF"/>
                </a:solidFill>
                <a:effectLst/>
                <a:uLnTx/>
                <a:uFillTx/>
                <a:latin typeface="Times"/>
                <a:ea typeface="ＭＳ Ｐゴシック" charset="0"/>
              </a:rPr>
              <a:t> = 0.8±0.2 keV. Their first spectrum is shown in Fig. 14(a). The Frascati Group were able to publish their results in the same issue of Physical Review Letters.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FFFF"/>
              </a:solidFill>
              <a:effectLst/>
              <a:uLnTx/>
              <a:uFillTx/>
              <a:latin typeface="Times"/>
              <a:ea typeface="ＭＳ Ｐゴシック" charset="0"/>
            </a:endParaRPr>
          </a:p>
        </p:txBody>
      </p:sp>
      <p:sp>
        <p:nvSpPr>
          <p:cNvPr id="2" name="Slide Number Placeholder 30">
            <a:extLst>
              <a:ext uri="{FF2B5EF4-FFF2-40B4-BE49-F238E27FC236}">
                <a16:creationId xmlns:a16="http://schemas.microsoft.com/office/drawing/2014/main" id="{D30AF420-564F-0707-0C7D-3DC7CEA77105}"/>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pic>
        <p:nvPicPr>
          <p:cNvPr id="6" name="Picture 5" descr="A graph and diagram of energy&#10;&#10;Description automatically generated">
            <a:extLst>
              <a:ext uri="{FF2B5EF4-FFF2-40B4-BE49-F238E27FC236}">
                <a16:creationId xmlns:a16="http://schemas.microsoft.com/office/drawing/2014/main" id="{EC97B6F6-3579-2B0E-EEB9-97E204D9ED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26767" y="836712"/>
            <a:ext cx="4060179" cy="4316545"/>
          </a:xfrm>
          <a:prstGeom prst="rect">
            <a:avLst/>
          </a:prstGeom>
        </p:spPr>
      </p:pic>
      <p:pic>
        <p:nvPicPr>
          <p:cNvPr id="7" name="Picture 6" descr="A graph and diagram of energy&#10;&#10;Description automatically generated">
            <a:extLst>
              <a:ext uri="{FF2B5EF4-FFF2-40B4-BE49-F238E27FC236}">
                <a16:creationId xmlns:a16="http://schemas.microsoft.com/office/drawing/2014/main" id="{B3C38075-FEA6-AD12-378C-894209FAC15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26767" y="5295207"/>
            <a:ext cx="4118908" cy="585548"/>
          </a:xfrm>
          <a:prstGeom prst="rect">
            <a:avLst/>
          </a:prstGeom>
        </p:spPr>
      </p:pic>
      <p:sp>
        <p:nvSpPr>
          <p:cNvPr id="8" name="Rectangle 7">
            <a:extLst>
              <a:ext uri="{FF2B5EF4-FFF2-40B4-BE49-F238E27FC236}">
                <a16:creationId xmlns:a16="http://schemas.microsoft.com/office/drawing/2014/main" id="{80D80BE3-53A0-B9DA-33CE-2392E05788E0}"/>
              </a:ext>
            </a:extLst>
          </p:cNvPr>
          <p:cNvSpPr/>
          <p:nvPr/>
        </p:nvSpPr>
        <p:spPr bwMode="auto">
          <a:xfrm>
            <a:off x="9276913" y="5741227"/>
            <a:ext cx="2823198" cy="280061"/>
          </a:xfrm>
          <a:prstGeom prst="rect">
            <a:avLst/>
          </a:prstGeom>
          <a:solidFill>
            <a:srgbClr val="060708"/>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1"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pitchFamily="34" charset="0"/>
              <a:ea typeface="ＭＳ Ｐゴシック"/>
              <a:cs typeface="+mn-cs"/>
            </a:endParaRPr>
          </a:p>
        </p:txBody>
      </p:sp>
      <p:sp>
        <p:nvSpPr>
          <p:cNvPr id="5" name="TextBox 4">
            <a:extLst>
              <a:ext uri="{FF2B5EF4-FFF2-40B4-BE49-F238E27FC236}">
                <a16:creationId xmlns:a16="http://schemas.microsoft.com/office/drawing/2014/main" id="{37EC33F1-B713-7C7F-74D6-AFF3E04F8E9D}"/>
              </a:ext>
            </a:extLst>
          </p:cNvPr>
          <p:cNvSpPr txBox="1"/>
          <p:nvPr/>
        </p:nvSpPr>
        <p:spPr>
          <a:xfrm>
            <a:off x="-312712" y="6458526"/>
            <a:ext cx="121568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Tree>
    <p:extLst>
      <p:ext uri="{BB962C8B-B14F-4D97-AF65-F5344CB8AC3E}">
        <p14:creationId xmlns:p14="http://schemas.microsoft.com/office/powerpoint/2010/main" val="3200796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black background with a black circle and a blue plus and yellow lines&#10;&#10;Description automatically generated with medium confidence">
            <a:extLst>
              <a:ext uri="{FF2B5EF4-FFF2-40B4-BE49-F238E27FC236}">
                <a16:creationId xmlns:a16="http://schemas.microsoft.com/office/drawing/2014/main" id="{5250DB49-F1A2-3A8D-F2F5-8E97DAA42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352" y="3645024"/>
            <a:ext cx="9827769" cy="1450278"/>
          </a:xfrm>
          <a:prstGeom prst="rect">
            <a:avLst/>
          </a:prstGeom>
        </p:spPr>
      </p:pic>
      <p:sp>
        <p:nvSpPr>
          <p:cNvPr id="12" name="Text Box 5"/>
          <p:cNvSpPr txBox="1">
            <a:spLocks noChangeArrowheads="1"/>
          </p:cNvSpPr>
          <p:nvPr/>
        </p:nvSpPr>
        <p:spPr bwMode="auto">
          <a:xfrm>
            <a:off x="0" y="6423719"/>
            <a:ext cx="1219200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Experimental question: </a:t>
            </a:r>
            <a:r>
              <a:rPr kumimoji="0" lang="en-US" altLang="en-US" sz="2400" b="1" i="0" u="none" strike="noStrike" kern="1200" cap="none" spc="0" normalizeH="0" baseline="0" noProof="0" dirty="0">
                <a:ln>
                  <a:noFill/>
                </a:ln>
                <a:solidFill>
                  <a:srgbClr val="09FFFF"/>
                </a:solidFill>
                <a:effectLst/>
                <a:uLnTx/>
                <a:uFillTx/>
                <a:latin typeface="Calibri" panose="020F0502020204030204" pitchFamily="34" charset="0"/>
                <a:ea typeface="ＭＳ Ｐゴシック" charset="-128"/>
                <a:cs typeface="Calibri" panose="020F0502020204030204" pitchFamily="34" charset="0"/>
              </a:rPr>
              <a:t>what is the relationship between Photons &amp; Heavy Photons?</a:t>
            </a:r>
          </a:p>
        </p:txBody>
      </p:sp>
      <p:sp>
        <p:nvSpPr>
          <p:cNvPr id="14" name="Text Box 5">
            <a:extLst>
              <a:ext uri="{FF2B5EF4-FFF2-40B4-BE49-F238E27FC236}">
                <a16:creationId xmlns:a16="http://schemas.microsoft.com/office/drawing/2014/main" id="{6BFB0172-786D-6F49-BCB0-BA85AEEA9CDE}"/>
              </a:ext>
            </a:extLst>
          </p:cNvPr>
          <p:cNvSpPr txBox="1">
            <a:spLocks noChangeArrowheads="1"/>
          </p:cNvSpPr>
          <p:nvPr/>
        </p:nvSpPr>
        <p:spPr bwMode="auto">
          <a:xfrm>
            <a:off x="1523999" y="2719989"/>
            <a:ext cx="9144000" cy="10772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Photons and Heavy Photons have the same quantum numbers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J = 1  C = -1  P = -1</a:t>
            </a:r>
          </a:p>
        </p:txBody>
      </p:sp>
      <p:sp>
        <p:nvSpPr>
          <p:cNvPr id="7" name="Text Box 5">
            <a:extLst>
              <a:ext uri="{FF2B5EF4-FFF2-40B4-BE49-F238E27FC236}">
                <a16:creationId xmlns:a16="http://schemas.microsoft.com/office/drawing/2014/main" id="{CDEC56BF-39CE-2FBD-F2E1-59FFFF056CF7}"/>
              </a:ext>
            </a:extLst>
          </p:cNvPr>
          <p:cNvSpPr txBox="1">
            <a:spLocks noChangeArrowheads="1"/>
          </p:cNvSpPr>
          <p:nvPr/>
        </p:nvSpPr>
        <p:spPr bwMode="auto">
          <a:xfrm>
            <a:off x="2661028" y="6197242"/>
            <a:ext cx="7359095" cy="4001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C000"/>
                </a:solidFill>
                <a:effectLst/>
                <a:uLnTx/>
                <a:uFillTx/>
                <a:latin typeface="Calibri" panose="020F0502020204030204" pitchFamily="34" charset="0"/>
                <a:ea typeface="ＭＳ Ｐゴシック" charset="-128"/>
                <a:cs typeface="Calibri" panose="020F0502020204030204" pitchFamily="34" charset="0"/>
              </a:rPr>
              <a:t>This is known as the Vector Dominance Model</a:t>
            </a:r>
          </a:p>
        </p:txBody>
      </p:sp>
      <p:sp>
        <p:nvSpPr>
          <p:cNvPr id="2" name="Slide Number Placeholder 30">
            <a:extLst>
              <a:ext uri="{FF2B5EF4-FFF2-40B4-BE49-F238E27FC236}">
                <a16:creationId xmlns:a16="http://schemas.microsoft.com/office/drawing/2014/main" id="{BB93DBA5-3C1F-287E-9C3A-379A5FF9695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descr="A black background with blue text and symbols&#10;&#10;Description automatically generated">
            <a:extLst>
              <a:ext uri="{FF2B5EF4-FFF2-40B4-BE49-F238E27FC236}">
                <a16:creationId xmlns:a16="http://schemas.microsoft.com/office/drawing/2014/main" id="{2B4ABDA0-31F3-F014-9A34-F795838B87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13102" y="670187"/>
            <a:ext cx="5365793" cy="2180691"/>
          </a:xfrm>
          <a:prstGeom prst="rect">
            <a:avLst/>
          </a:prstGeom>
        </p:spPr>
      </p:pic>
      <p:sp>
        <p:nvSpPr>
          <p:cNvPr id="5" name="Text Box 5">
            <a:extLst>
              <a:ext uri="{FF2B5EF4-FFF2-40B4-BE49-F238E27FC236}">
                <a16:creationId xmlns:a16="http://schemas.microsoft.com/office/drawing/2014/main" id="{EC889A0A-50E9-33D9-D172-AEB7C43CB50E}"/>
              </a:ext>
            </a:extLst>
          </p:cNvPr>
          <p:cNvSpPr txBox="1">
            <a:spLocks noChangeArrowheads="1"/>
          </p:cNvSpPr>
          <p:nvPr/>
        </p:nvSpPr>
        <p:spPr bwMode="auto">
          <a:xfrm>
            <a:off x="0" y="82310"/>
            <a:ext cx="12192000" cy="523220"/>
          </a:xfrm>
          <a:prstGeom prst="rect">
            <a:avLst/>
          </a:prstGeom>
          <a:solidFill>
            <a:schemeClr val="tx1"/>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Second Experiment: </a:t>
            </a:r>
            <a:r>
              <a:rPr kumimoji="0" lang="en-US" altLang="en-US" sz="2800" b="1" i="0" u="none" strike="noStrike" kern="1200" cap="none" spc="0" normalizeH="0" baseline="0" noProof="0" dirty="0">
                <a:ln>
                  <a:noFill/>
                </a:ln>
                <a:solidFill>
                  <a:srgbClr val="09FFFF"/>
                </a:solidFill>
                <a:effectLst/>
                <a:uLnTx/>
                <a:uFillTx/>
                <a:latin typeface="Calibri" panose="020F0502020204030204" pitchFamily="34" charset="0"/>
                <a:ea typeface="ＭＳ Ｐゴシック" charset="-128"/>
                <a:cs typeface="Calibri" panose="020F0502020204030204" pitchFamily="34" charset="0"/>
              </a:rPr>
              <a:t>Photons and Heavy Photons</a:t>
            </a:r>
          </a:p>
        </p:txBody>
      </p:sp>
      <p:pic>
        <p:nvPicPr>
          <p:cNvPr id="10" name="Picture 9">
            <a:extLst>
              <a:ext uri="{FF2B5EF4-FFF2-40B4-BE49-F238E27FC236}">
                <a16:creationId xmlns:a16="http://schemas.microsoft.com/office/drawing/2014/main" id="{3886ADD9-2354-FAB4-0947-2B1CE77F8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036" y="5109968"/>
            <a:ext cx="7772400" cy="1087274"/>
          </a:xfrm>
          <a:prstGeom prst="rect">
            <a:avLst/>
          </a:prstGeom>
        </p:spPr>
      </p:pic>
    </p:spTree>
    <p:extLst>
      <p:ext uri="{BB962C8B-B14F-4D97-AF65-F5344CB8AC3E}">
        <p14:creationId xmlns:p14="http://schemas.microsoft.com/office/powerpoint/2010/main" val="285166547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6119" y="176928"/>
            <a:ext cx="11539762" cy="641095"/>
          </a:xfrm>
        </p:spPr>
        <p:txBody>
          <a:bodyPr>
            <a:normAutofit/>
          </a:bodyPr>
          <a:lstStyle/>
          <a:p>
            <a:pPr algn="ctr">
              <a:lnSpc>
                <a:spcPct val="100000"/>
              </a:lnSpc>
            </a:pPr>
            <a:r>
              <a:rPr lang="en-US" altLang="zh-CN" sz="36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J decay: An Ideal Place for Gluonic Matter Searches</a:t>
            </a:r>
            <a:endParaRPr lang="zh-CN" altLang="en-US" sz="3600" b="1" dirty="0">
              <a:solidFill>
                <a:srgbClr val="FF000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文本占位符 2"/>
              <p:cNvSpPr>
                <a:spLocks noGrp="1"/>
              </p:cNvSpPr>
              <p:nvPr>
                <p:ph type="body" idx="1"/>
              </p:nvPr>
            </p:nvSpPr>
            <p:spPr>
              <a:xfrm>
                <a:off x="447885" y="855207"/>
                <a:ext cx="5635240" cy="3730376"/>
              </a:xfrm>
            </p:spPr>
            <p:txBody>
              <a:bodyPr>
                <a:noAutofit/>
              </a:bodyPr>
              <a:lstStyle/>
              <a:p>
                <a:pPr marL="285750" indent="-285750">
                  <a:lnSpc>
                    <a:spcPct val="100000"/>
                  </a:lnSpc>
                  <a:spcBef>
                    <a:spcPts val="0"/>
                  </a:spcBef>
                  <a:buFont typeface="Arial" panose="020B0604020202020204" pitchFamily="34" charset="0"/>
                  <a:buChar char="•"/>
                </a:pPr>
                <a:r>
                  <a:rPr lang="en-US" altLang="zh-CN" b="1" dirty="0">
                    <a:solidFill>
                      <a:schemeClr val="tx1"/>
                    </a:solidFill>
                    <a:latin typeface="Calibri" panose="020F0502020204030204" pitchFamily="34" charset="0"/>
                    <a:ea typeface="Calibri" panose="020F0502020204030204" pitchFamily="34" charset="0"/>
                    <a:cs typeface="Calibri" panose="020F0502020204030204" pitchFamily="34" charset="0"/>
                  </a:rPr>
                  <a:t>Gluon-rich processes</a:t>
                </a:r>
              </a:p>
              <a:p>
                <a:pPr marL="285750" indent="-285750">
                  <a:lnSpc>
                    <a:spcPct val="100000"/>
                  </a:lnSpc>
                  <a:spcBef>
                    <a:spcPts val="0"/>
                  </a:spcBef>
                  <a:buFont typeface="Arial" panose="020B0604020202020204" pitchFamily="34" charset="0"/>
                  <a:buChar char="•"/>
                </a:pPr>
                <a:r>
                  <a:rPr lang="en-US" altLang="zh-CN" b="1" dirty="0">
                    <a:solidFill>
                      <a:schemeClr val="tx1"/>
                    </a:solidFill>
                    <a:latin typeface="Calibri" panose="020F0502020204030204" pitchFamily="34" charset="0"/>
                    <a:ea typeface="Calibri" panose="020F0502020204030204" pitchFamily="34" charset="0"/>
                    <a:cs typeface="Calibri" panose="020F0502020204030204" pitchFamily="34" charset="0"/>
                  </a:rPr>
                  <a:t>Well defined initial and final states</a:t>
                </a:r>
              </a:p>
              <a:p>
                <a:pPr lvl="1">
                  <a:lnSpc>
                    <a:spcPct val="100000"/>
                  </a:lnSpc>
                  <a:spcBef>
                    <a:spcPts val="0"/>
                  </a:spcBef>
                </a:pPr>
                <a:r>
                  <a:rPr lang="en-US" altLang="zh-CN"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rPr>
                  <a:t>Kinematic constraints</a:t>
                </a:r>
              </a:p>
              <a:p>
                <a:pPr lvl="1">
                  <a:lnSpc>
                    <a:spcPct val="100000"/>
                  </a:lnSpc>
                  <a:spcBef>
                    <a:spcPts val="0"/>
                  </a:spcBef>
                </a:pPr>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rPr>
                  <a:t>- Isospin and J</a:t>
                </a:r>
                <a:r>
                  <a:rPr lang="en-US" altLang="zh-CN" b="1" baseline="30000" dirty="0">
                    <a:solidFill>
                      <a:srgbClr val="0B5FD1"/>
                    </a:solidFill>
                    <a:latin typeface="Calibri" panose="020F0502020204030204" pitchFamily="34" charset="0"/>
                    <a:ea typeface="Calibri" panose="020F0502020204030204" pitchFamily="34" charset="0"/>
                    <a:cs typeface="Calibri" panose="020F0502020204030204" pitchFamily="34" charset="0"/>
                  </a:rPr>
                  <a:t>PC</a:t>
                </a:r>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rPr>
                  <a:t> filters</a:t>
                </a:r>
                <a:endParaRPr lang="zh-CN" altLang="en-US" b="1" dirty="0">
                  <a:solidFill>
                    <a:srgbClr val="0B5FD1"/>
                  </a:solidFill>
                  <a:latin typeface="Calibri" panose="020F0502020204030204" pitchFamily="34" charset="0"/>
                  <a:ea typeface="微软雅黑" panose="020B0503020204020204" charset="-122"/>
                  <a:cs typeface="Calibri" panose="020F0502020204030204" pitchFamily="34" charset="0"/>
                </a:endParaRPr>
              </a:p>
              <a:p>
                <a:pPr marL="285750" indent="-285750">
                  <a:lnSpc>
                    <a:spcPct val="100000"/>
                  </a:lnSpc>
                  <a:spcBef>
                    <a:spcPts val="0"/>
                  </a:spcBef>
                  <a:buFont typeface="Arial" panose="020B0604020202020204" pitchFamily="34" charset="0"/>
                  <a:buChar char="•"/>
                </a:pPr>
                <a:r>
                  <a:rPr lang="en-US" altLang="zh-CN" b="1" dirty="0">
                    <a:solidFill>
                      <a:schemeClr val="tx1"/>
                    </a:solidFill>
                    <a:latin typeface="Calibri" panose="020F0502020204030204" pitchFamily="34" charset="0"/>
                    <a:ea typeface="Calibri" panose="020F0502020204030204" pitchFamily="34" charset="0"/>
                    <a:cs typeface="Calibri" panose="020F0502020204030204" pitchFamily="34" charset="0"/>
                  </a:rPr>
                  <a:t>Clean data with high statistics </a:t>
                </a:r>
              </a:p>
              <a:p>
                <a:pPr marL="800100" lvl="1" indent="-342900">
                  <a:lnSpc>
                    <a:spcPct val="100000"/>
                  </a:lnSpc>
                  <a:spcBef>
                    <a:spcPts val="0"/>
                  </a:spcBef>
                  <a:buFontTx/>
                  <a:buChar char="-"/>
                </a:pPr>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rPr>
                  <a:t>High cross sections of </a:t>
                </a:r>
                <a14:m>
                  <m:oMath xmlns:m="http://schemas.openxmlformats.org/officeDocument/2006/math">
                    <m:sSup>
                      <m:sSupPr>
                        <m:ctrlPr>
                          <a:rPr lang="en-US" altLang="zh-CN" b="1" i="1">
                            <a:solidFill>
                              <a:srgbClr val="0B5FD1"/>
                            </a:solidFill>
                            <a:latin typeface="Cambria Math" panose="02040503050406030204" pitchFamily="18" charset="0"/>
                          </a:rPr>
                        </m:ctrlPr>
                      </m:sSupPr>
                      <m:e>
                        <m:r>
                          <a:rPr lang="en-US" altLang="zh-CN" b="1" i="1">
                            <a:solidFill>
                              <a:srgbClr val="0B5FD1"/>
                            </a:solidFill>
                            <a:latin typeface="Cambria Math" panose="02040503050406030204" pitchFamily="18" charset="0"/>
                          </a:rPr>
                          <m:t>𝐞</m:t>
                        </m:r>
                      </m:e>
                      <m:sup>
                        <m:r>
                          <a:rPr lang="en-US" altLang="zh-CN" b="1">
                            <a:solidFill>
                              <a:srgbClr val="0B5FD1"/>
                            </a:solidFill>
                            <a:latin typeface="Cambria Math" panose="02040503050406030204" pitchFamily="18" charset="0"/>
                          </a:rPr>
                          <m:t>+</m:t>
                        </m:r>
                      </m:sup>
                    </m:sSup>
                    <m:sSup>
                      <m:sSupPr>
                        <m:ctrlPr>
                          <a:rPr lang="en-US" altLang="zh-CN" b="1" i="1">
                            <a:solidFill>
                              <a:srgbClr val="0B5FD1"/>
                            </a:solidFill>
                            <a:latin typeface="Cambria Math" panose="02040503050406030204" pitchFamily="18" charset="0"/>
                          </a:rPr>
                        </m:ctrlPr>
                      </m:sSupPr>
                      <m:e>
                        <m:r>
                          <a:rPr lang="en-US" altLang="zh-CN" b="1" i="1">
                            <a:solidFill>
                              <a:srgbClr val="0B5FD1"/>
                            </a:solidFill>
                            <a:latin typeface="Cambria Math" panose="02040503050406030204" pitchFamily="18" charset="0"/>
                          </a:rPr>
                          <m:t>𝐞</m:t>
                        </m:r>
                      </m:e>
                      <m:sup>
                        <m:r>
                          <a:rPr lang="en-US" altLang="zh-CN" b="1">
                            <a:solidFill>
                              <a:srgbClr val="0B5FD1"/>
                            </a:solidFill>
                            <a:latin typeface="Cambria Math" panose="02040503050406030204" pitchFamily="18" charset="0"/>
                          </a:rPr>
                          <m:t>−</m:t>
                        </m:r>
                      </m:sup>
                    </m:sSup>
                    <m:r>
                      <a:rPr lang="en-US" altLang="zh-CN" b="1">
                        <a:solidFill>
                          <a:srgbClr val="0B5FD1"/>
                        </a:solidFill>
                        <a:latin typeface="Cambria Math" panose="02040503050406030204" pitchFamily="18" charset="0"/>
                      </a:rPr>
                      <m:t>→</m:t>
                    </m:r>
                    <m:r>
                      <a:rPr lang="en-US" altLang="zh-CN" b="1" i="1">
                        <a:solidFill>
                          <a:srgbClr val="0B5FD1"/>
                        </a:solidFill>
                        <a:latin typeface="Cambria Math" panose="02040503050406030204" pitchFamily="18" charset="0"/>
                      </a:rPr>
                      <m:t>𝐉</m:t>
                    </m:r>
                    <m:r>
                      <a:rPr lang="en-US" altLang="zh-CN" b="1">
                        <a:solidFill>
                          <a:srgbClr val="0B5FD1"/>
                        </a:solidFill>
                        <a:latin typeface="Cambria Math" panose="02040503050406030204" pitchFamily="18" charset="0"/>
                      </a:rPr>
                      <m:t>/</m:t>
                    </m:r>
                    <m:r>
                      <a:rPr lang="en-US" altLang="zh-CN" b="1" i="1">
                        <a:solidFill>
                          <a:srgbClr val="0B5FD1"/>
                        </a:solidFill>
                        <a:latin typeface="Cambria Math" panose="02040503050406030204" pitchFamily="18" charset="0"/>
                      </a:rPr>
                      <m:t>𝛙</m:t>
                    </m:r>
                    <m:r>
                      <a:rPr lang="en-US" altLang="zh-CN" b="1">
                        <a:solidFill>
                          <a:srgbClr val="0B5FD1"/>
                        </a:solidFill>
                        <a:latin typeface="Cambria Math" panose="02040503050406030204" pitchFamily="18" charset="0"/>
                      </a:rPr>
                      <m:t>,  </m:t>
                    </m:r>
                    <m:sSup>
                      <m:sSupPr>
                        <m:ctrlPr>
                          <a:rPr lang="en-US" altLang="zh-CN" b="1" i="1">
                            <a:solidFill>
                              <a:srgbClr val="0B5FD1"/>
                            </a:solidFill>
                            <a:latin typeface="Cambria Math" panose="02040503050406030204" pitchFamily="18" charset="0"/>
                          </a:rPr>
                        </m:ctrlPr>
                      </m:sSupPr>
                      <m:e>
                        <m:r>
                          <a:rPr lang="en-US" altLang="zh-CN" b="1" i="1">
                            <a:solidFill>
                              <a:srgbClr val="0B5FD1"/>
                            </a:solidFill>
                            <a:latin typeface="Cambria Math" panose="02040503050406030204" pitchFamily="18" charset="0"/>
                          </a:rPr>
                          <m:t>𝛙</m:t>
                        </m:r>
                      </m:e>
                      <m:sup>
                        <m:r>
                          <a:rPr lang="en-US" altLang="zh-CN" b="1">
                            <a:solidFill>
                              <a:srgbClr val="0B5FD1"/>
                            </a:solidFill>
                            <a:latin typeface="Cambria Math" panose="02040503050406030204" pitchFamily="18" charset="0"/>
                          </a:rPr>
                          <m:t>′</m:t>
                        </m:r>
                      </m:sup>
                    </m:sSup>
                  </m:oMath>
                </a14:m>
                <a:endPar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800100" lvl="1" indent="-342900">
                  <a:lnSpc>
                    <a:spcPct val="100000"/>
                  </a:lnSpc>
                  <a:spcBef>
                    <a:spcPts val="0"/>
                  </a:spcBef>
                  <a:buFontTx/>
                  <a:buChar char="-"/>
                </a:pPr>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Low backgrounds</a:t>
                </a:r>
              </a:p>
              <a:p>
                <a:pPr marL="800100" lvl="1" indent="-342900">
                  <a:lnSpc>
                    <a:spcPct val="100000"/>
                  </a:lnSpc>
                  <a:spcBef>
                    <a:spcPts val="0"/>
                  </a:spcBef>
                  <a:buFontTx/>
                  <a:buChar char="-"/>
                </a:pPr>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rPr>
                  <a:t>high statistics samples at BESIII: </a:t>
                </a:r>
              </a:p>
              <a:p>
                <a:pPr marL="1257300" lvl="2" indent="-342900">
                  <a:lnSpc>
                    <a:spcPct val="100000"/>
                  </a:lnSpc>
                  <a:spcBef>
                    <a:spcPts val="0"/>
                  </a:spcBef>
                  <a:buFontTx/>
                  <a:buChar char="-"/>
                </a:pPr>
                <a14:m>
                  <m:oMath xmlns:m="http://schemas.openxmlformats.org/officeDocument/2006/math">
                    <m:r>
                      <a:rPr lang="en-US" altLang="zh-CN" b="1" i="1">
                        <a:solidFill>
                          <a:srgbClr val="0B5FD1"/>
                        </a:solidFill>
                        <a:latin typeface="Cambria Math" panose="02040503050406030204" pitchFamily="18" charset="0"/>
                      </a:rPr>
                      <m:t>𝟏𝟎</m:t>
                    </m:r>
                    <m:r>
                      <a:rPr lang="en-US" altLang="zh-CN" b="1" i="1">
                        <a:solidFill>
                          <a:srgbClr val="0B5FD1"/>
                        </a:solidFill>
                        <a:latin typeface="Cambria Math" panose="02040503050406030204" pitchFamily="18" charset="0"/>
                      </a:rPr>
                      <m:t>×</m:t>
                    </m:r>
                    <m:r>
                      <a:rPr lang="en-US" altLang="zh-CN" b="1" i="1">
                        <a:solidFill>
                          <a:srgbClr val="0B5FD1"/>
                        </a:solidFill>
                        <a:latin typeface="Cambria Math" panose="02040503050406030204" pitchFamily="18" charset="0"/>
                      </a:rPr>
                      <m:t>𝟏</m:t>
                    </m:r>
                    <m:sSup>
                      <m:sSupPr>
                        <m:ctrlPr>
                          <a:rPr lang="en-US" altLang="zh-CN" b="1" i="1">
                            <a:solidFill>
                              <a:srgbClr val="0B5FD1"/>
                            </a:solidFill>
                            <a:latin typeface="Cambria Math" panose="02040503050406030204" pitchFamily="18" charset="0"/>
                          </a:rPr>
                        </m:ctrlPr>
                      </m:sSupPr>
                      <m:e>
                        <m:r>
                          <a:rPr lang="en-US" altLang="zh-CN" b="1" i="1">
                            <a:solidFill>
                              <a:srgbClr val="0B5FD1"/>
                            </a:solidFill>
                            <a:latin typeface="Cambria Math" panose="02040503050406030204" pitchFamily="18" charset="0"/>
                          </a:rPr>
                          <m:t>𝟎</m:t>
                        </m:r>
                      </m:e>
                      <m:sup>
                        <m:r>
                          <a:rPr lang="en-US" altLang="zh-CN" b="1" i="1">
                            <a:solidFill>
                              <a:srgbClr val="0B5FD1"/>
                            </a:solidFill>
                            <a:latin typeface="Cambria Math" panose="02040503050406030204" pitchFamily="18" charset="0"/>
                          </a:rPr>
                          <m:t>𝟗</m:t>
                        </m:r>
                      </m:sup>
                    </m:sSup>
                  </m:oMath>
                </a14:m>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US" altLang="zh-CN" b="1" i="1">
                        <a:solidFill>
                          <a:srgbClr val="0B5FD1"/>
                        </a:solidFill>
                        <a:latin typeface="Cambria Math" panose="02040503050406030204" pitchFamily="18" charset="0"/>
                      </a:rPr>
                      <m:t>𝐉</m:t>
                    </m:r>
                    <m:r>
                      <a:rPr lang="en-US" altLang="zh-CN" b="1">
                        <a:solidFill>
                          <a:srgbClr val="0B5FD1"/>
                        </a:solidFill>
                        <a:latin typeface="Cambria Math" panose="02040503050406030204" pitchFamily="18" charset="0"/>
                      </a:rPr>
                      <m:t>/</m:t>
                    </m:r>
                    <m:r>
                      <a:rPr lang="en-US" altLang="zh-CN" b="1" i="1">
                        <a:solidFill>
                          <a:srgbClr val="0B5FD1"/>
                        </a:solidFill>
                        <a:latin typeface="Cambria Math" panose="02040503050406030204" pitchFamily="18" charset="0"/>
                      </a:rPr>
                      <m:t>𝛙</m:t>
                    </m:r>
                  </m:oMath>
                </a14:m>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rPr>
                  <a:t>  </a:t>
                </a:r>
              </a:p>
              <a:p>
                <a:pPr marL="1257300" lvl="2" indent="-342900">
                  <a:lnSpc>
                    <a:spcPct val="100000"/>
                  </a:lnSpc>
                  <a:spcBef>
                    <a:spcPts val="0"/>
                  </a:spcBef>
                  <a:buFontTx/>
                  <a:buChar char="-"/>
                </a:pPr>
                <a14:m>
                  <m:oMath xmlns:m="http://schemas.openxmlformats.org/officeDocument/2006/math">
                    <m:r>
                      <a:rPr lang="en-US" altLang="zh-CN" b="1" i="1">
                        <a:solidFill>
                          <a:srgbClr val="0B5FD1"/>
                        </a:solidFill>
                        <a:latin typeface="Cambria Math" panose="02040503050406030204" pitchFamily="18" charset="0"/>
                      </a:rPr>
                      <m:t>𝟐</m:t>
                    </m:r>
                    <m:r>
                      <a:rPr lang="en-US" altLang="zh-CN" b="1" i="1">
                        <a:solidFill>
                          <a:srgbClr val="0B5FD1"/>
                        </a:solidFill>
                        <a:latin typeface="Cambria Math" panose="02040503050406030204" pitchFamily="18" charset="0"/>
                      </a:rPr>
                      <m:t>.</m:t>
                    </m:r>
                    <m:r>
                      <a:rPr lang="en-US" altLang="zh-CN" b="1" i="1">
                        <a:solidFill>
                          <a:srgbClr val="0B5FD1"/>
                        </a:solidFill>
                        <a:latin typeface="Cambria Math" panose="02040503050406030204" pitchFamily="18" charset="0"/>
                      </a:rPr>
                      <m:t>𝟕</m:t>
                    </m:r>
                    <m:r>
                      <a:rPr lang="en-US" altLang="zh-CN" b="1" i="1">
                        <a:solidFill>
                          <a:srgbClr val="0B5FD1"/>
                        </a:solidFill>
                        <a:latin typeface="Cambria Math" panose="02040503050406030204" pitchFamily="18" charset="0"/>
                      </a:rPr>
                      <m:t>×</m:t>
                    </m:r>
                    <m:r>
                      <a:rPr lang="en-US" altLang="zh-CN" b="1" i="1">
                        <a:solidFill>
                          <a:srgbClr val="0B5FD1"/>
                        </a:solidFill>
                        <a:latin typeface="Cambria Math" panose="02040503050406030204" pitchFamily="18" charset="0"/>
                      </a:rPr>
                      <m:t>𝟏</m:t>
                    </m:r>
                    <m:sSup>
                      <m:sSupPr>
                        <m:ctrlPr>
                          <a:rPr lang="en-US" altLang="zh-CN" b="1" i="1">
                            <a:solidFill>
                              <a:srgbClr val="0B5FD1"/>
                            </a:solidFill>
                            <a:latin typeface="Cambria Math" panose="02040503050406030204" pitchFamily="18" charset="0"/>
                          </a:rPr>
                        </m:ctrlPr>
                      </m:sSupPr>
                      <m:e>
                        <m:r>
                          <a:rPr lang="en-US" altLang="zh-CN" b="1" i="1">
                            <a:solidFill>
                              <a:srgbClr val="0B5FD1"/>
                            </a:solidFill>
                            <a:latin typeface="Cambria Math" panose="02040503050406030204" pitchFamily="18" charset="0"/>
                          </a:rPr>
                          <m:t>𝟎</m:t>
                        </m:r>
                      </m:e>
                      <m:sup>
                        <m:r>
                          <a:rPr lang="en-US" altLang="zh-CN" b="1" i="1">
                            <a:solidFill>
                              <a:srgbClr val="0B5FD1"/>
                            </a:solidFill>
                            <a:latin typeface="Cambria Math" panose="02040503050406030204" pitchFamily="18" charset="0"/>
                          </a:rPr>
                          <m:t>𝟗</m:t>
                        </m:r>
                      </m:sup>
                    </m:sSup>
                  </m:oMath>
                </a14:m>
                <a:r>
                  <a:rPr lang="en-US" altLang="zh-CN" b="1" dirty="0">
                    <a:solidFill>
                      <a:srgbClr val="0B5FD1"/>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p>
                      <m:sSupPr>
                        <m:ctrlPr>
                          <a:rPr lang="en-US" altLang="zh-CN" b="1" i="1">
                            <a:solidFill>
                              <a:srgbClr val="0B5FD1"/>
                            </a:solidFill>
                            <a:latin typeface="Cambria Math" panose="02040503050406030204" pitchFamily="18" charset="0"/>
                          </a:rPr>
                        </m:ctrlPr>
                      </m:sSupPr>
                      <m:e>
                        <m:r>
                          <a:rPr lang="en-US" altLang="zh-CN" b="1" i="1">
                            <a:solidFill>
                              <a:srgbClr val="0B5FD1"/>
                            </a:solidFill>
                            <a:latin typeface="Cambria Math" panose="02040503050406030204" pitchFamily="18" charset="0"/>
                          </a:rPr>
                          <m:t>𝛙</m:t>
                        </m:r>
                      </m:e>
                      <m:sup>
                        <m:r>
                          <a:rPr lang="en-US" altLang="zh-CN" b="1">
                            <a:solidFill>
                              <a:srgbClr val="0B5FD1"/>
                            </a:solidFill>
                            <a:latin typeface="Cambria Math" panose="02040503050406030204" pitchFamily="18" charset="0"/>
                          </a:rPr>
                          <m:t>′</m:t>
                        </m:r>
                      </m:sup>
                    </m:sSup>
                    <m:r>
                      <a:rPr lang="en-US" altLang="zh-CN" b="1" i="1">
                        <a:solidFill>
                          <a:srgbClr val="0B5FD1"/>
                        </a:solidFill>
                        <a:latin typeface="Cambria Math" panose="02040503050406030204" pitchFamily="18" charset="0"/>
                      </a:rPr>
                      <m:t> </m:t>
                    </m:r>
                  </m:oMath>
                </a14:m>
                <a:endParaRPr lang="en-US" altLang="zh-CN"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spcBef>
                    <a:spcPts val="0"/>
                  </a:spcBef>
                  <a:buFont typeface="Arial" panose="020B0604020202020204" pitchFamily="34" charset="0"/>
                  <a:buChar char="•"/>
                </a:pPr>
                <a:r>
                  <a:rPr lang="en-US" altLang="zh-CN" b="1" dirty="0">
                    <a:solidFill>
                      <a:schemeClr val="tx1"/>
                    </a:solidFill>
                    <a:latin typeface="Calibri" panose="020F0502020204030204" pitchFamily="34" charset="0"/>
                    <a:ea typeface="Calibri" panose="020F0502020204030204" pitchFamily="34" charset="0"/>
                    <a:cs typeface="Calibri" panose="020F0502020204030204" pitchFamily="34" charset="0"/>
                  </a:rPr>
                  <a:t>Good and rich physics results</a:t>
                </a:r>
              </a:p>
              <a:p>
                <a:pPr marL="800100" lvl="1" indent="-342900">
                  <a:buFontTx/>
                  <a:buChar char="-"/>
                </a:pPr>
                <a:endParaRPr lang="en-US" altLang="zh-CN" b="1" dirty="0">
                  <a:solidFill>
                    <a:schemeClr val="tx1"/>
                  </a:solidFill>
                  <a:sym typeface="Wingdings" panose="05000000000000000000" pitchFamily="2" charset="2"/>
                </a:endParaRPr>
              </a:p>
            </p:txBody>
          </p:sp>
        </mc:Choice>
        <mc:Fallback xmlns="">
          <p:sp>
            <p:nvSpPr>
              <p:cNvPr id="3" name="文本占位符 2"/>
              <p:cNvSpPr>
                <a:spLocks noRot="1" noChangeAspect="1" noMove="1" noResize="1" noEditPoints="1" noAdjustHandles="1" noChangeArrowheads="1" noChangeShapeType="1" noTextEdit="1"/>
              </p:cNvSpPr>
              <p:nvPr>
                <p:ph type="body" idx="1"/>
              </p:nvPr>
            </p:nvSpPr>
            <p:spPr>
              <a:xfrm>
                <a:off x="447885" y="855207"/>
                <a:ext cx="5635240" cy="3730376"/>
              </a:xfrm>
              <a:blipFill rotWithShape="1">
                <a:blip r:embed="rId3"/>
                <a:stretch>
                  <a:fillRect l="-4" t="-13" r="8" b="-6155"/>
                </a:stretch>
              </a:blipFill>
            </p:spPr>
            <p:txBody>
              <a:bodyPr/>
              <a:lstStyle/>
              <a:p>
                <a:r>
                  <a:rPr lang="zh-CN" altLang="en-US">
                    <a:noFill/>
                  </a:rPr>
                  <a:t> </a:t>
                </a:r>
              </a:p>
            </p:txBody>
          </p:sp>
        </mc:Fallback>
      </mc:AlternateContent>
      <p:pic>
        <p:nvPicPr>
          <p:cNvPr id="14" name="图片 13"/>
          <p:cNvPicPr>
            <a:picLocks noChangeAspect="1"/>
          </p:cNvPicPr>
          <p:nvPr/>
        </p:nvPicPr>
        <p:blipFill rotWithShape="1">
          <a:blip r:embed="rId4"/>
          <a:srcRect t="16388" b="23355"/>
          <a:stretch>
            <a:fillRect/>
          </a:stretch>
        </p:blipFill>
        <p:spPr>
          <a:xfrm>
            <a:off x="1332513" y="4622768"/>
            <a:ext cx="4750612" cy="2022824"/>
          </a:xfrm>
          <a:prstGeom prst="rect">
            <a:avLst/>
          </a:prstGeom>
        </p:spPr>
      </p:pic>
      <p:pic>
        <p:nvPicPr>
          <p:cNvPr id="15" name="图片 14"/>
          <p:cNvPicPr>
            <a:picLocks noChangeAspect="1"/>
          </p:cNvPicPr>
          <p:nvPr/>
        </p:nvPicPr>
        <p:blipFill rotWithShape="1">
          <a:blip r:embed="rId5"/>
          <a:srcRect l="7755" t="15214" r="15362" b="19039"/>
          <a:stretch>
            <a:fillRect/>
          </a:stretch>
        </p:blipFill>
        <p:spPr>
          <a:xfrm>
            <a:off x="6497863" y="4557571"/>
            <a:ext cx="4205208" cy="2022825"/>
          </a:xfrm>
          <a:prstGeom prst="rect">
            <a:avLst/>
          </a:prstGeom>
        </p:spPr>
      </p:pic>
      <p:sp>
        <p:nvSpPr>
          <p:cNvPr id="6" name="矩形 5"/>
          <p:cNvSpPr/>
          <p:nvPr/>
        </p:nvSpPr>
        <p:spPr>
          <a:xfrm>
            <a:off x="1048984" y="4749662"/>
            <a:ext cx="19704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Glueball  X(2370)</a:t>
            </a:r>
            <a:endParaRPr kumimoji="0" lang="zh-CN" altLang="en-US" sz="20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7" name="矩形 6"/>
          <p:cNvSpPr/>
          <p:nvPr/>
        </p:nvSpPr>
        <p:spPr>
          <a:xfrm>
            <a:off x="6422295" y="4749662"/>
            <a:ext cx="20361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微软雅黑"/>
                <a:ea typeface="微软雅黑"/>
                <a:cs typeface="+mn-cs"/>
              </a:rPr>
              <a:t>Hybrid </a:t>
            </a:r>
            <a:r>
              <a:rPr kumimoji="0" lang="en-US" altLang="zh-CN" sz="1800" b="0" i="0" u="none" strike="noStrike" kern="1200" cap="none" spc="0" normalizeH="0" baseline="0" noProof="0" dirty="0">
                <a:ln>
                  <a:noFill/>
                </a:ln>
                <a:solidFill>
                  <a:srgbClr val="FF0000"/>
                </a:solidFill>
                <a:effectLst/>
                <a:uLnTx/>
                <a:uFillTx/>
                <a:latin typeface="Symbol" panose="05050102010706020507" pitchFamily="18" charset="2"/>
                <a:ea typeface="微软雅黑"/>
                <a:cs typeface="+mn-cs"/>
              </a:rPr>
              <a:t>h</a:t>
            </a:r>
            <a:r>
              <a:rPr kumimoji="0" lang="en-US" altLang="zh-CN" sz="1800" b="0" i="0" u="none" strike="noStrike" kern="1200" cap="none" spc="0" normalizeH="0" baseline="-25000" noProof="0" dirty="0">
                <a:ln>
                  <a:noFill/>
                </a:ln>
                <a:solidFill>
                  <a:srgbClr val="FF0000"/>
                </a:solidFill>
                <a:effectLst/>
                <a:uLnTx/>
                <a:uFillTx/>
                <a:latin typeface="微软雅黑"/>
                <a:ea typeface="微软雅黑"/>
                <a:cs typeface="+mn-cs"/>
              </a:rPr>
              <a:t>1</a:t>
            </a:r>
            <a:r>
              <a:rPr kumimoji="0" lang="en-US" altLang="zh-CN" sz="1800" b="0" i="0" u="none" strike="noStrike" kern="1200" cap="none" spc="0" normalizeH="0" baseline="0" noProof="0" dirty="0">
                <a:ln>
                  <a:noFill/>
                </a:ln>
                <a:solidFill>
                  <a:srgbClr val="FF0000"/>
                </a:solidFill>
                <a:effectLst/>
                <a:uLnTx/>
                <a:uFillTx/>
                <a:latin typeface="微软雅黑"/>
                <a:ea typeface="微软雅黑"/>
                <a:cs typeface="+mn-cs"/>
              </a:rPr>
              <a:t>(1855) </a:t>
            </a: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26" name="灯片编号占位符 5"/>
          <p:cNvSpPr>
            <a:spLocks noGrp="1"/>
          </p:cNvSpPr>
          <p:nvPr/>
        </p:nvSpPr>
        <p:spPr>
          <a:xfrm>
            <a:off x="9309431" y="4436713"/>
            <a:ext cx="2133600" cy="47625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E401684-3F10-40AB-836E-D37A80D8C3A0}" type="slidenum">
              <a:rPr kumimoji="0" lang="en-US" altLang="zh-CN" sz="1050" b="1"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altLang="zh-CN" sz="1050" b="1"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grpSp>
        <p:nvGrpSpPr>
          <p:cNvPr id="29" name="组合 28"/>
          <p:cNvGrpSpPr/>
          <p:nvPr/>
        </p:nvGrpSpPr>
        <p:grpSpPr>
          <a:xfrm>
            <a:off x="6347034" y="977533"/>
            <a:ext cx="5269933" cy="3470563"/>
            <a:chOff x="6347034" y="977533"/>
            <a:chExt cx="5269933" cy="3470563"/>
          </a:xfrm>
        </p:grpSpPr>
        <p:pic>
          <p:nvPicPr>
            <p:cNvPr id="2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7035" y="977533"/>
              <a:ext cx="5269932" cy="3470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椭圆 23"/>
            <p:cNvSpPr/>
            <p:nvPr/>
          </p:nvSpPr>
          <p:spPr bwMode="auto">
            <a:xfrm>
              <a:off x="6347034" y="1025700"/>
              <a:ext cx="2962397" cy="359636"/>
            </a:xfrm>
            <a:prstGeom prst="ellipse">
              <a:avLst/>
            </a:prstGeom>
            <a:solidFill>
              <a:schemeClr val="accent6">
                <a:lumMod val="10000"/>
                <a:lumOff val="90000"/>
              </a:schemeClr>
            </a:solidFill>
            <a:ln w="9525" cap="flat" cmpd="sng" algn="ctr">
              <a:solidFill>
                <a:schemeClr val="tx1"/>
              </a:solidFill>
              <a:prstDash val="solid"/>
              <a:round/>
              <a:headEnd type="none" w="med" len="med"/>
              <a:tailEnd type="none" w="med" len="med"/>
            </a:ln>
            <a:effectLst/>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1200" cap="none" spc="0" normalizeH="0" baseline="0" noProof="0">
                <a:ln>
                  <a:noFill/>
                </a:ln>
                <a:solidFill>
                  <a:srgbClr val="0B5FD1"/>
                </a:solidFill>
                <a:effectLst/>
                <a:uLnTx/>
                <a:uFillTx/>
                <a:latin typeface="Arial" panose="020B0604020202020204" pitchFamily="34" charset="0"/>
                <a:ea typeface="宋体" panose="02010600030101010101" pitchFamily="2" charset="-122"/>
                <a:cs typeface="+mn-cs"/>
              </a:endParaRPr>
            </a:p>
          </p:txBody>
        </p:sp>
        <p:sp>
          <p:nvSpPr>
            <p:cNvPr id="25" name="Text Box 14"/>
            <p:cNvSpPr txBox="1">
              <a:spLocks noChangeArrowheads="1"/>
            </p:cNvSpPr>
            <p:nvPr/>
          </p:nvSpPr>
          <p:spPr bwMode="auto">
            <a:xfrm>
              <a:off x="6589066" y="1046782"/>
              <a:ext cx="28250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zh-CN" sz="1600" b="1" i="0" u="none" strike="noStrike" kern="1200" cap="none" spc="0" normalizeH="0" baseline="0" noProof="0" dirty="0">
                  <a:ln>
                    <a:noFill/>
                  </a:ln>
                  <a:solidFill>
                    <a:srgbClr val="0B5FD1"/>
                  </a:solidFill>
                  <a:effectLst/>
                  <a:uLnTx/>
                  <a:uFillTx/>
                  <a:latin typeface="Calibri" panose="020F0502020204030204" pitchFamily="34" charset="0"/>
                  <a:ea typeface="宋体" panose="02010600030101010101" pitchFamily="2" charset="-122"/>
                  <a:cs typeface="+mn-cs"/>
                </a:rPr>
                <a:t>beam energy: 1.0 – 2.3 GeV          </a:t>
              </a:r>
            </a:p>
          </p:txBody>
        </p:sp>
        <p:sp>
          <p:nvSpPr>
            <p:cNvPr id="27" name="Text Box 13"/>
            <p:cNvSpPr txBox="1">
              <a:spLocks noChangeArrowheads="1"/>
            </p:cNvSpPr>
            <p:nvPr/>
          </p:nvSpPr>
          <p:spPr bwMode="auto">
            <a:xfrm>
              <a:off x="8533998" y="3359495"/>
              <a:ext cx="3082969"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600" b="1" i="0" u="none" strike="noStrike" kern="1200" cap="none" spc="0" normalizeH="0" baseline="0" noProof="0" dirty="0">
                  <a:ln>
                    <a:noFill/>
                  </a:ln>
                  <a:solidFill>
                    <a:srgbClr val="0B5FD1"/>
                  </a:solidFill>
                  <a:effectLst/>
                  <a:uLnTx/>
                  <a:uFillTx/>
                  <a:latin typeface="Calibri" panose="020F0502020204030204" pitchFamily="34" charset="0"/>
                  <a:ea typeface="宋体" panose="02010600030101010101" pitchFamily="2" charset="-122"/>
                  <a:cs typeface="+mn-cs"/>
                  <a:sym typeface="SymbolPS" pitchFamily="18" charset="2"/>
                </a:rPr>
                <a:t>1984-1988 BEPC/BES construction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600" b="1" i="0" u="none" strike="noStrike" kern="1200" cap="none" spc="0" normalizeH="0" baseline="0" noProof="0" dirty="0">
                  <a:ln>
                    <a:noFill/>
                  </a:ln>
                  <a:solidFill>
                    <a:srgbClr val="0B5FD1"/>
                  </a:solidFill>
                  <a:effectLst/>
                  <a:uLnTx/>
                  <a:uFillTx/>
                  <a:latin typeface="Calibri" panose="020F0502020204030204" pitchFamily="34" charset="0"/>
                  <a:ea typeface="宋体" panose="02010600030101010101" pitchFamily="2" charset="-122"/>
                  <a:cs typeface="+mn-cs"/>
                  <a:sym typeface="SymbolPS" pitchFamily="18" charset="2"/>
                </a:rPr>
                <a:t>1990-2004 BEPC/BES-BESII</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600" b="1" i="0" u="none" strike="noStrike" kern="1200" cap="none" spc="0" normalizeH="0" baseline="0" noProof="0" dirty="0">
                  <a:ln>
                    <a:noFill/>
                  </a:ln>
                  <a:solidFill>
                    <a:srgbClr val="0B5FD1"/>
                  </a:solidFill>
                  <a:effectLst/>
                  <a:uLnTx/>
                  <a:uFillTx/>
                  <a:latin typeface="Calibri" panose="020F0502020204030204" pitchFamily="34" charset="0"/>
                  <a:ea typeface="宋体" panose="02010600030101010101" pitchFamily="2" charset="-122"/>
                  <a:cs typeface="+mn-cs"/>
                  <a:sym typeface="SymbolPS" pitchFamily="18" charset="2"/>
                </a:rPr>
                <a:t>2004-2008 BEPCII/BESIII upgrade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600" b="1" i="0" u="none" strike="noStrike" kern="1200" cap="none" spc="0" normalizeH="0" baseline="0" noProof="0" dirty="0">
                  <a:ln>
                    <a:noFill/>
                  </a:ln>
                  <a:solidFill>
                    <a:srgbClr val="0B5FD1"/>
                  </a:solidFill>
                  <a:effectLst/>
                  <a:uLnTx/>
                  <a:uFillTx/>
                  <a:latin typeface="Calibri" panose="020F0502020204030204" pitchFamily="34" charset="0"/>
                  <a:ea typeface="宋体" panose="02010600030101010101" pitchFamily="2" charset="-122"/>
                  <a:cs typeface="+mn-cs"/>
                  <a:sym typeface="SymbolPS" pitchFamily="18" charset="2"/>
                </a:rPr>
                <a:t>2009 - now: BESIII physics run   </a:t>
              </a:r>
            </a:p>
          </p:txBody>
        </p:sp>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96050" y="1059754"/>
                <a:ext cx="7340987" cy="5566412"/>
              </a:xfrm>
            </p:spPr>
            <p:txBody>
              <a:bodyPr>
                <a:normAutofit/>
              </a:bodyPr>
              <a:lstStyle/>
              <a:p>
                <a:pPr>
                  <a:lnSpc>
                    <a:spcPct val="100000"/>
                  </a:lnSpc>
                  <a:spcBef>
                    <a:spcPts val="0"/>
                  </a:spcBef>
                </a:pPr>
                <a:r>
                  <a:rPr lang="en-US" altLang="zh-CN" sz="2400" dirty="0">
                    <a:latin typeface="Calibri" panose="020F0502020204030204" pitchFamily="34" charset="0"/>
                    <a:ea typeface="Calibri" panose="020F0502020204030204" pitchFamily="34" charset="0"/>
                    <a:cs typeface="Calibri" panose="020F0502020204030204" pitchFamily="34" charset="0"/>
                  </a:rPr>
                  <a:t>Glueball is a particle made of “force” (gluons)</a:t>
                </a:r>
              </a:p>
              <a:p>
                <a:pPr>
                  <a:lnSpc>
                    <a:spcPct val="100000"/>
                  </a:lnSpc>
                  <a:spcBef>
                    <a:spcPts val="0"/>
                  </a:spcBef>
                </a:pPr>
                <a:r>
                  <a:rPr lang="en-US" altLang="zh-CN" sz="2400" dirty="0">
                    <a:latin typeface="Calibri" panose="020F0502020204030204" pitchFamily="34" charset="0"/>
                    <a:ea typeface="Calibri" panose="020F0502020204030204" pitchFamily="34" charset="0"/>
                    <a:cs typeface="Calibri" panose="020F0502020204030204" pitchFamily="34" charset="0"/>
                  </a:rPr>
                  <a:t>Pr</a:t>
                </a:r>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oduction: strongly favored in gluon-rich processes </a:t>
                </a:r>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J decays</a:t>
                </a:r>
              </a:p>
              <a:p>
                <a:pPr>
                  <a:lnSpc>
                    <a:spcPct val="100000"/>
                  </a:lnSpc>
                  <a:spcBef>
                    <a:spcPts val="0"/>
                  </a:spcBef>
                </a:pPr>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Decay: flavor-blind</a:t>
                </a:r>
                <a:endPar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lvl="1">
                  <a:lnSpc>
                    <a:spcPct val="100000"/>
                  </a:lnSpc>
                  <a:spcBef>
                    <a:spcPts val="0"/>
                  </a:spcBef>
                </a:pPr>
                <a14:m>
                  <m:oMath xmlns:m="http://schemas.openxmlformats.org/officeDocument/2006/math">
                    <m:r>
                      <m:rPr>
                        <m:nor/>
                      </m:rPr>
                      <a:rPr lang="en-US" altLang="zh-CN" sz="2000" dirty="0">
                        <a:latin typeface="Calibri" panose="020F0502020204030204" pitchFamily="34" charset="0"/>
                        <a:ea typeface="Calibri" panose="020F0502020204030204" pitchFamily="34" charset="0"/>
                        <a:cs typeface="Calibri" panose="020F0502020204030204" pitchFamily="34" charset="0"/>
                      </a:rPr>
                      <m:t>No</m:t>
                    </m:r>
                    <m:r>
                      <m:rPr>
                        <m:nor/>
                      </m:rPr>
                      <a:rPr lang="en-US" altLang="zh-CN" sz="2000" dirty="0">
                        <a:latin typeface="Calibri" panose="020F0502020204030204" pitchFamily="34" charset="0"/>
                        <a:ea typeface="Calibri" panose="020F0502020204030204" pitchFamily="34" charset="0"/>
                        <a:cs typeface="Calibri" panose="020F0502020204030204" pitchFamily="34" charset="0"/>
                      </a:rPr>
                      <m:t> </m:t>
                    </m:r>
                    <m:r>
                      <m:rPr>
                        <m:nor/>
                      </m:rPr>
                      <a:rPr lang="en-US" altLang="zh-CN" sz="2000" dirty="0">
                        <a:latin typeface="Calibri" panose="020F0502020204030204" pitchFamily="34" charset="0"/>
                        <a:ea typeface="Calibri" panose="020F0502020204030204" pitchFamily="34" charset="0"/>
                        <a:cs typeface="Calibri" panose="020F0502020204030204" pitchFamily="34" charset="0"/>
                      </a:rPr>
                      <m:t>dominate</m:t>
                    </m:r>
                    <m:r>
                      <m:rPr>
                        <m:nor/>
                      </m:rPr>
                      <a:rPr lang="en-US" altLang="zh-CN" sz="2000" dirty="0">
                        <a:latin typeface="Calibri" panose="020F0502020204030204" pitchFamily="34" charset="0"/>
                        <a:ea typeface="Calibri" panose="020F0502020204030204" pitchFamily="34" charset="0"/>
                        <a:cs typeface="Calibri" panose="020F0502020204030204" pitchFamily="34" charset="0"/>
                      </a:rPr>
                      <m:t> </m:t>
                    </m:r>
                    <m:r>
                      <m:rPr>
                        <m:nor/>
                      </m:rPr>
                      <a:rPr lang="en-US" altLang="zh-CN" sz="2000" dirty="0">
                        <a:latin typeface="Calibri" panose="020F0502020204030204" pitchFamily="34" charset="0"/>
                        <a:ea typeface="Calibri" panose="020F0502020204030204" pitchFamily="34" charset="0"/>
                        <a:cs typeface="Calibri" panose="020F0502020204030204" pitchFamily="34" charset="0"/>
                      </a:rPr>
                      <m:t>mode</m:t>
                    </m:r>
                    <m:r>
                      <a:rPr lang="en-US" altLang="zh-CN" sz="2000" b="0" i="0" dirty="0" smtClean="0">
                        <a:latin typeface="Cambria Math" panose="02040503050406030204" pitchFamily="18" charset="0"/>
                      </a:rPr>
                      <m:t>, </m:t>
                    </m:r>
                    <m:r>
                      <m:rPr>
                        <m:sty m:val="p"/>
                      </m:rPr>
                      <a:rPr lang="en-US" altLang="zh-CN" sz="2000">
                        <a:latin typeface="Cambria Math" panose="02040503050406030204" pitchFamily="18" charset="0"/>
                        <a:sym typeface="Wingdings" panose="05000000000000000000" pitchFamily="2" charset="2"/>
                      </a:rPr>
                      <m:t>SU</m:t>
                    </m:r>
                    <m:sSub>
                      <m:sSubPr>
                        <m:ctrlPr>
                          <a:rPr lang="en-US" altLang="zh-CN" sz="2000" i="1">
                            <a:latin typeface="Cambria Math" panose="02040503050406030204" pitchFamily="18" charset="0"/>
                            <a:sym typeface="Wingdings" panose="05000000000000000000" pitchFamily="2" charset="2"/>
                          </a:rPr>
                        </m:ctrlPr>
                      </m:sSubPr>
                      <m:e>
                        <m:d>
                          <m:dPr>
                            <m:ctrlPr>
                              <a:rPr lang="en-US" altLang="zh-CN" sz="2000" i="1">
                                <a:latin typeface="Cambria Math" panose="02040503050406030204" pitchFamily="18" charset="0"/>
                                <a:sym typeface="Wingdings" panose="05000000000000000000" pitchFamily="2" charset="2"/>
                              </a:rPr>
                            </m:ctrlPr>
                          </m:dPr>
                          <m:e>
                            <m:r>
                              <a:rPr lang="en-US" altLang="zh-CN" sz="2000">
                                <a:latin typeface="Cambria Math" panose="02040503050406030204" pitchFamily="18" charset="0"/>
                                <a:sym typeface="Wingdings" panose="05000000000000000000" pitchFamily="2" charset="2"/>
                              </a:rPr>
                              <m:t>3</m:t>
                            </m:r>
                          </m:e>
                        </m:d>
                      </m:e>
                      <m:sub>
                        <m:r>
                          <m:rPr>
                            <m:sty m:val="p"/>
                          </m:rPr>
                          <a:rPr lang="en-US" altLang="zh-CN" sz="2000">
                            <a:latin typeface="Cambria Math" panose="02040503050406030204" pitchFamily="18" charset="0"/>
                            <a:sym typeface="Wingdings" panose="05000000000000000000" pitchFamily="2" charset="2"/>
                          </a:rPr>
                          <m:t>flavor</m:t>
                        </m:r>
                      </m:sub>
                    </m:sSub>
                    <m:r>
                      <m:rPr>
                        <m:nor/>
                      </m:rPr>
                      <a:rPr lang="en-US" altLang="zh-CN" sz="2000" dirty="0">
                        <a:latin typeface="Calibri" panose="020F0502020204030204" pitchFamily="34" charset="0"/>
                        <a:ea typeface="Calibri" panose="020F0502020204030204" pitchFamily="34" charset="0"/>
                        <a:cs typeface="Calibri" panose="020F0502020204030204" pitchFamily="34" charset="0"/>
                      </a:rPr>
                      <m:t> </m:t>
                    </m:r>
                    <m:r>
                      <m:rPr>
                        <m:nor/>
                      </m:rPr>
                      <a:rPr lang="en-US" altLang="zh-CN" sz="2000" dirty="0">
                        <a:latin typeface="Calibri" panose="020F0502020204030204" pitchFamily="34" charset="0"/>
                        <a:ea typeface="Calibri" panose="020F0502020204030204" pitchFamily="34" charset="0"/>
                        <a:cs typeface="Calibri" panose="020F0502020204030204" pitchFamily="34" charset="0"/>
                      </a:rPr>
                      <m:t>symmetry</m:t>
                    </m:r>
                    <m:r>
                      <m:rPr>
                        <m:nor/>
                      </m:rPr>
                      <a:rPr lang="en-US" altLang="zh-CN" sz="2000" dirty="0">
                        <a:latin typeface="Calibri" panose="020F0502020204030204" pitchFamily="34" charset="0"/>
                        <a:ea typeface="Calibri" panose="020F0502020204030204" pitchFamily="34" charset="0"/>
                        <a:cs typeface="Calibri" panose="020F0502020204030204" pitchFamily="34" charset="0"/>
                      </a:rPr>
                      <m:t> </m:t>
                    </m:r>
                    <m:r>
                      <m:rPr>
                        <m:nor/>
                      </m:rPr>
                      <a:rPr lang="en-US" altLang="zh-CN" sz="2000" dirty="0">
                        <a:latin typeface="Calibri" panose="020F0502020204030204" pitchFamily="34" charset="0"/>
                        <a:ea typeface="Calibri" panose="020F0502020204030204" pitchFamily="34" charset="0"/>
                        <a:cs typeface="Calibri" panose="020F0502020204030204" pitchFamily="34" charset="0"/>
                      </a:rPr>
                      <m:t>expected</m:t>
                    </m:r>
                  </m:oMath>
                </a14:m>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lvl="1">
                  <a:lnSpc>
                    <a:spcPct val="100000"/>
                  </a:lnSpc>
                  <a:spcBef>
                    <a:spcPts val="0"/>
                  </a:spcBef>
                </a:pPr>
                <a:r>
                  <a:rPr lang="en-US" altLang="zh-CN" sz="2000" dirty="0">
                    <a:latin typeface="Calibri" panose="020F0502020204030204" pitchFamily="34" charset="0"/>
                    <a:ea typeface="Calibri" panose="020F0502020204030204" pitchFamily="34" charset="0"/>
                    <a:cs typeface="Calibri" panose="020F0502020204030204" pitchFamily="34" charset="0"/>
                  </a:rPr>
                  <a:t>Could be analogy to </a:t>
                </a:r>
                <a:r>
                  <a:rPr lang="en-US" altLang="zh-CN" sz="2000" b="1" dirty="0">
                    <a:latin typeface="Calibri" panose="020F0502020204030204" pitchFamily="34" charset="0"/>
                    <a:ea typeface="Calibri" panose="020F0502020204030204" pitchFamily="34" charset="0"/>
                    <a:cs typeface="Calibri" panose="020F0502020204030204" pitchFamily="34" charset="0"/>
                  </a:rPr>
                  <a:t>OZI suppressed </a:t>
                </a:r>
                <a:r>
                  <a:rPr lang="en-US" altLang="zh-CN" sz="2000" dirty="0">
                    <a:latin typeface="Calibri" panose="020F0502020204030204" pitchFamily="34" charset="0"/>
                    <a:ea typeface="Calibri" panose="020F0502020204030204" pitchFamily="34" charset="0"/>
                    <a:cs typeface="Calibri" panose="020F0502020204030204" pitchFamily="34" charset="0"/>
                  </a:rPr>
                  <a:t>decays of </a:t>
                </a:r>
                <a:r>
                  <a:rPr lang="en-US" altLang="zh-CN" sz="2000" dirty="0" err="1">
                    <a:latin typeface="Symbol" panose="05050102010706020507" pitchFamily="18" charset="2"/>
                    <a:ea typeface="Calibri" panose="020F0502020204030204" pitchFamily="34" charset="0"/>
                    <a:cs typeface="Calibri" panose="020F0502020204030204" pitchFamily="34" charset="0"/>
                  </a:rPr>
                  <a:t>h</a:t>
                </a:r>
                <a:r>
                  <a:rPr lang="en-US" altLang="zh-CN" sz="2000" baseline="-25000" dirty="0" err="1">
                    <a:latin typeface="Calibri" panose="020F0502020204030204" pitchFamily="34" charset="0"/>
                    <a:ea typeface="Calibri" panose="020F0502020204030204" pitchFamily="34" charset="0"/>
                    <a:cs typeface="Calibri" panose="020F0502020204030204" pitchFamily="34" charset="0"/>
                  </a:rPr>
                  <a:t>c</a:t>
                </a:r>
                <a:r>
                  <a:rPr lang="en-US" altLang="zh-CN" sz="2000" dirty="0">
                    <a:latin typeface="Calibri" panose="020F0502020204030204" pitchFamily="34" charset="0"/>
                    <a:ea typeface="Calibri" panose="020F0502020204030204" pitchFamily="34" charset="0"/>
                    <a:cs typeface="Calibri" panose="020F0502020204030204" pitchFamily="34" charset="0"/>
                  </a:rPr>
                  <a:t>, as they all decay via gluons</a:t>
                </a:r>
              </a:p>
              <a:p>
                <a:pPr>
                  <a:lnSpc>
                    <a:spcPct val="100000"/>
                  </a:lnSpc>
                  <a:spcBef>
                    <a:spcPts val="0"/>
                  </a:spcBef>
                </a:pPr>
                <a:r>
                  <a:rPr lang="en-US" altLang="zh-CN" sz="2400" dirty="0">
                    <a:latin typeface="Calibri" panose="020F0502020204030204" pitchFamily="34" charset="0"/>
                    <a:ea typeface="Calibri" panose="020F0502020204030204" pitchFamily="34" charset="0"/>
                    <a:cs typeface="Calibri" panose="020F0502020204030204" pitchFamily="34" charset="0"/>
                  </a:rPr>
                  <a:t>Scaler and tensor glueball candidates are still under debate, even though great progress have been made, thanks to BESIII</a:t>
                </a:r>
              </a:p>
              <a:p>
                <a:pPr>
                  <a:lnSpc>
                    <a:spcPct val="100000"/>
                  </a:lnSpc>
                  <a:spcBef>
                    <a:spcPts val="0"/>
                  </a:spcBef>
                </a:pPr>
                <a:r>
                  <a:rPr lang="en-US" altLang="zh-CN" sz="2400" dirty="0">
                    <a:latin typeface="Calibri" panose="020F0502020204030204" pitchFamily="34" charset="0"/>
                    <a:ea typeface="Calibri" panose="020F0502020204030204" pitchFamily="34" charset="0"/>
                    <a:cs typeface="Calibri" panose="020F0502020204030204" pitchFamily="34" charset="0"/>
                  </a:rPr>
                  <a:t>Newly identified </a:t>
                </a:r>
                <a:r>
                  <a:rPr lang="en-US" altLang="zh-CN" sz="2400" dirty="0" err="1">
                    <a:latin typeface="Calibri" panose="020F0502020204030204" pitchFamily="34" charset="0"/>
                    <a:ea typeface="Calibri" panose="020F0502020204030204" pitchFamily="34" charset="0"/>
                    <a:cs typeface="Calibri" panose="020F0502020204030204" pitchFamily="34" charset="0"/>
                  </a:rPr>
                  <a:t>pseudoscalar</a:t>
                </a:r>
                <a:r>
                  <a:rPr lang="en-US" altLang="zh-CN" sz="2400" dirty="0">
                    <a:latin typeface="Calibri" panose="020F0502020204030204" pitchFamily="34" charset="0"/>
                    <a:ea typeface="Calibri" panose="020F0502020204030204" pitchFamily="34" charset="0"/>
                    <a:cs typeface="Calibri" panose="020F0502020204030204" pitchFamily="34" charset="0"/>
                  </a:rPr>
                  <a:t> X(2370) is very promising</a:t>
                </a:r>
              </a:p>
              <a:p>
                <a:pPr lvl="1">
                  <a:lnSpc>
                    <a:spcPct val="100000"/>
                  </a:lnSpc>
                  <a:spcBef>
                    <a:spcPts val="0"/>
                  </a:spcBef>
                </a:pPr>
                <a:r>
                  <a:rPr lang="en-US" altLang="zh-CN" sz="2000" dirty="0" err="1">
                    <a:latin typeface="Calibri" panose="020F0502020204030204" pitchFamily="34" charset="0"/>
                    <a:ea typeface="Calibri" panose="020F0502020204030204" pitchFamily="34" charset="0"/>
                    <a:cs typeface="Calibri" panose="020F0502020204030204" pitchFamily="34" charset="0"/>
                  </a:rPr>
                  <a:t>J</a:t>
                </a:r>
                <a:r>
                  <a:rPr lang="en-US" altLang="zh-CN" sz="2000" baseline="30000" dirty="0" err="1">
                    <a:latin typeface="Calibri" panose="020F0502020204030204" pitchFamily="34" charset="0"/>
                    <a:ea typeface="Calibri" panose="020F0502020204030204" pitchFamily="34" charset="0"/>
                    <a:cs typeface="Calibri" panose="020F0502020204030204" pitchFamily="34" charset="0"/>
                  </a:rPr>
                  <a:t>pc</a:t>
                </a:r>
                <a:r>
                  <a:rPr lang="en-US" altLang="zh-CN" sz="2000" dirty="0">
                    <a:latin typeface="Calibri" panose="020F0502020204030204" pitchFamily="34" charset="0"/>
                    <a:ea typeface="Calibri" panose="020F0502020204030204" pitchFamily="34" charset="0"/>
                    <a:cs typeface="Calibri" panose="020F0502020204030204" pitchFamily="34" charset="0"/>
                  </a:rPr>
                  <a:t> is recently determined by Partial Wave Analysis to be 0</a:t>
                </a:r>
                <a:r>
                  <a:rPr lang="en-US" altLang="zh-CN" sz="2000" baseline="30000" dirty="0">
                    <a:latin typeface="Calibri" panose="020F0502020204030204" pitchFamily="34" charset="0"/>
                    <a:ea typeface="Calibri" panose="020F0502020204030204" pitchFamily="34" charset="0"/>
                    <a:cs typeface="Calibri" panose="020F0502020204030204" pitchFamily="34" charset="0"/>
                  </a:rPr>
                  <a:t>-+</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lvl="1">
                  <a:lnSpc>
                    <a:spcPct val="100000"/>
                  </a:lnSpc>
                  <a:spcBef>
                    <a:spcPts val="0"/>
                  </a:spcBef>
                </a:pPr>
                <a:r>
                  <a:rPr lang="en-US" altLang="zh-CN" sz="2000" dirty="0">
                    <a:latin typeface="Calibri" panose="020F0502020204030204" pitchFamily="34" charset="0"/>
                    <a:ea typeface="Calibri" panose="020F0502020204030204" pitchFamily="34" charset="0"/>
                    <a:cs typeface="Calibri" panose="020F0502020204030204" pitchFamily="34" charset="0"/>
                  </a:rPr>
                  <a:t>Mass, J</a:t>
                </a:r>
                <a:r>
                  <a:rPr lang="en-US" altLang="zh-CN" sz="2000" baseline="30000" dirty="0">
                    <a:latin typeface="Calibri" panose="020F0502020204030204" pitchFamily="34" charset="0"/>
                    <a:ea typeface="Calibri" panose="020F0502020204030204" pitchFamily="34" charset="0"/>
                    <a:cs typeface="Calibri" panose="020F0502020204030204" pitchFamily="34" charset="0"/>
                  </a:rPr>
                  <a:t>PC</a:t>
                </a:r>
                <a:r>
                  <a:rPr lang="en-US" altLang="zh-CN" sz="2000" dirty="0">
                    <a:latin typeface="Calibri" panose="020F0502020204030204" pitchFamily="34" charset="0"/>
                    <a:ea typeface="Calibri" panose="020F0502020204030204" pitchFamily="34" charset="0"/>
                    <a:cs typeface="Calibri" panose="020F0502020204030204" pitchFamily="34" charset="0"/>
                  </a:rPr>
                  <a:t> and production rate consistent with LQCD predictions of the lightest 0</a:t>
                </a:r>
                <a:r>
                  <a:rPr lang="en-US" altLang="zh-CN" sz="2000" baseline="30000" dirty="0">
                    <a:latin typeface="Calibri" panose="020F0502020204030204" pitchFamily="34" charset="0"/>
                    <a:ea typeface="Calibri" panose="020F0502020204030204" pitchFamily="34" charset="0"/>
                    <a:cs typeface="Calibri" panose="020F0502020204030204" pitchFamily="34" charset="0"/>
                  </a:rPr>
                  <a:t>-+</a:t>
                </a:r>
                <a:r>
                  <a:rPr lang="en-US" altLang="zh-CN" sz="2000" dirty="0">
                    <a:latin typeface="Calibri" panose="020F0502020204030204" pitchFamily="34" charset="0"/>
                    <a:ea typeface="Calibri" panose="020F0502020204030204" pitchFamily="34" charset="0"/>
                    <a:cs typeface="Calibri" panose="020F0502020204030204" pitchFamily="34" charset="0"/>
                  </a:rPr>
                  <a:t> glueball</a:t>
                </a:r>
              </a:p>
              <a:p>
                <a:pPr lvl="1">
                  <a:lnSpc>
                    <a:spcPct val="100000"/>
                  </a:lnSpc>
                  <a:spcBef>
                    <a:spcPts val="0"/>
                  </a:spcBef>
                </a:pPr>
                <a:r>
                  <a:rPr lang="en-US" altLang="zh-CN" sz="2000" dirty="0">
                    <a:latin typeface="Calibri" panose="020F0502020204030204" pitchFamily="34" charset="0"/>
                    <a:ea typeface="Calibri" panose="020F0502020204030204" pitchFamily="34" charset="0"/>
                    <a:cs typeface="Calibri" panose="020F0502020204030204" pitchFamily="34" charset="0"/>
                  </a:rPr>
                  <a:t>Decay: no dominant decay, flavor symmetric, very similar to </a:t>
                </a:r>
                <a:r>
                  <a:rPr lang="en-US" altLang="zh-CN" sz="2000" dirty="0" err="1">
                    <a:latin typeface="Symbol" panose="05050102010706020507" pitchFamily="18" charset="2"/>
                    <a:ea typeface="Calibri" panose="020F0502020204030204" pitchFamily="34" charset="0"/>
                    <a:cs typeface="Calibri" panose="020F0502020204030204" pitchFamily="34" charset="0"/>
                  </a:rPr>
                  <a:t>h</a:t>
                </a:r>
                <a:r>
                  <a:rPr lang="en-US" altLang="zh-CN" sz="2000" baseline="-25000" dirty="0" err="1">
                    <a:latin typeface="Calibri" panose="020F0502020204030204" pitchFamily="34" charset="0"/>
                    <a:ea typeface="Calibri" panose="020F0502020204030204" pitchFamily="34" charset="0"/>
                    <a:cs typeface="Calibri" panose="020F0502020204030204" pitchFamily="34" charset="0"/>
                  </a:rPr>
                  <a:t>c</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pP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endParaRPr lang="zh-CN" altLang="en-US" dirty="0"/>
              </a:p>
            </p:txBody>
          </p:sp>
        </mc:Choice>
        <mc:Fallback xmlns="">
          <p:sp>
            <p:nvSpPr>
              <p:cNvPr id="3" name="内容占位符 2"/>
              <p:cNvSpPr>
                <a:spLocks noRot="1" noChangeAspect="1" noMove="1" noResize="1" noEditPoints="1" noAdjustHandles="1" noChangeArrowheads="1" noChangeShapeType="1" noTextEdit="1"/>
              </p:cNvSpPr>
              <p:nvPr>
                <p:ph idx="1"/>
              </p:nvPr>
            </p:nvSpPr>
            <p:spPr>
              <a:xfrm>
                <a:off x="296050" y="1059754"/>
                <a:ext cx="7340987" cy="5566412"/>
              </a:xfrm>
              <a:blipFill rotWithShape="1">
                <a:blip r:embed="rId2"/>
                <a:stretch>
                  <a:fillRect l="-2" t="-10" r="7" b="-8648"/>
                </a:stretch>
              </a:blipFill>
            </p:spPr>
            <p:txBody>
              <a:bodyPr/>
              <a:lstStyle/>
              <a:p>
                <a:r>
                  <a:rPr lang="zh-CN" altLang="en-US">
                    <a:noFill/>
                  </a:rPr>
                  <a:t> </a:t>
                </a:r>
              </a:p>
            </p:txBody>
          </p:sp>
        </mc:Fallback>
      </mc:AlternateContent>
      <p:pic>
        <p:nvPicPr>
          <p:cNvPr id="5" name="Image" descr="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8019" y="3609554"/>
            <a:ext cx="3989257" cy="3237692"/>
          </a:xfrm>
          <a:prstGeom prst="rect">
            <a:avLst/>
          </a:prstGeom>
          <a:ln w="12700">
            <a:miter lim="400000"/>
            <a:headEnd/>
            <a:tailEnd/>
          </a:ln>
        </p:spPr>
      </p:pic>
      <p:sp>
        <p:nvSpPr>
          <p:cNvPr id="6" name="文本框 5"/>
          <p:cNvSpPr txBox="1"/>
          <p:nvPr/>
        </p:nvSpPr>
        <p:spPr>
          <a:xfrm>
            <a:off x="8610484" y="3703407"/>
            <a:ext cx="117403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00" cap="none" spc="0" normalizeH="0" baseline="0" noProof="0" dirty="0">
                <a:ln>
                  <a:noFill/>
                </a:ln>
                <a:solidFill>
                  <a:prstClr val="black"/>
                </a:solidFill>
                <a:effectLst/>
                <a:uLnTx/>
                <a:uFillTx/>
                <a:latin typeface="等线" panose="02010600030101010101" charset="-122"/>
                <a:ea typeface="等线" panose="02010600030101010101" charset="-122"/>
                <a:cs typeface="等线" panose="02010600030101010101" charset="-122"/>
              </a:rPr>
              <a:t>PRL 132 (2024)181901</a:t>
            </a:r>
            <a:r>
              <a:rPr kumimoji="0" lang="zh-CN" altLang="zh-CN" sz="12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p>
        </p:txBody>
      </p:sp>
      <p:sp>
        <p:nvSpPr>
          <p:cNvPr id="11" name="标题 1"/>
          <p:cNvSpPr txBox="1"/>
          <p:nvPr/>
        </p:nvSpPr>
        <p:spPr>
          <a:xfrm>
            <a:off x="850635" y="270632"/>
            <a:ext cx="6624821" cy="62974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Glueball-like Particle X(2370)</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Light" panose="02010600030101010101" pitchFamily="2" charset="-122"/>
              <a:cs typeface="Calibri" panose="020F0502020204030204" pitchFamily="34" charset="0"/>
            </a:endParaRPr>
          </a:p>
        </p:txBody>
      </p:sp>
      <p:grpSp>
        <p:nvGrpSpPr>
          <p:cNvPr id="19" name="组合 18"/>
          <p:cNvGrpSpPr/>
          <p:nvPr/>
        </p:nvGrpSpPr>
        <p:grpSpPr>
          <a:xfrm>
            <a:off x="7891886" y="141598"/>
            <a:ext cx="4087780" cy="3220377"/>
            <a:chOff x="4052110" y="1370772"/>
            <a:chExt cx="4087780" cy="3220377"/>
          </a:xfrm>
        </p:grpSpPr>
        <p:pic>
          <p:nvPicPr>
            <p:cNvPr id="13" name="图片 12"/>
            <p:cNvPicPr>
              <a:picLocks noChangeAspect="1"/>
            </p:cNvPicPr>
            <p:nvPr/>
          </p:nvPicPr>
          <p:blipFill>
            <a:blip r:embed="rId4"/>
            <a:stretch>
              <a:fillRect/>
            </a:stretch>
          </p:blipFill>
          <p:spPr>
            <a:xfrm>
              <a:off x="4052110" y="1724153"/>
              <a:ext cx="4087780" cy="2866996"/>
            </a:xfrm>
            <a:prstGeom prst="rect">
              <a:avLst/>
            </a:prstGeom>
          </p:spPr>
        </p:pic>
        <p:sp>
          <p:nvSpPr>
            <p:cNvPr id="14" name="矩形 13"/>
            <p:cNvSpPr/>
            <p:nvPr/>
          </p:nvSpPr>
          <p:spPr>
            <a:xfrm>
              <a:off x="4770708" y="1857342"/>
              <a:ext cx="1649811" cy="30777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arXiv:2305.04869</a:t>
              </a:r>
              <a:endParaRPr kumimoji="0" lang="zh-CN" altLang="en-US" sz="14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5" name="矩形 14"/>
            <p:cNvSpPr/>
            <p:nvPr/>
          </p:nvSpPr>
          <p:spPr>
            <a:xfrm>
              <a:off x="4584914" y="1370772"/>
              <a:ext cx="3452361" cy="400110"/>
            </a:xfrm>
            <a:prstGeom prst="rect">
              <a:avLst/>
            </a:prstGeom>
            <a:solidFill>
              <a:schemeClr val="bg1"/>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LQCD predictions for glueballs</a:t>
              </a:r>
            </a:p>
          </p:txBody>
        </p:sp>
        <mc:AlternateContent xmlns:mc="http://schemas.openxmlformats.org/markup-compatibility/2006" xmlns:a14="http://schemas.microsoft.com/office/drawing/2010/main">
          <mc:Choice Requires="a14">
            <p:sp>
              <p:nvSpPr>
                <p:cNvPr id="16" name="矩形 15"/>
                <p:cNvSpPr/>
                <p:nvPr/>
              </p:nvSpPr>
              <p:spPr>
                <a:xfrm>
                  <a:off x="4594490" y="2384653"/>
                  <a:ext cx="698653" cy="400110"/>
                </a:xfrm>
                <a:prstGeom prst="rect">
                  <a:avLst/>
                </a:prstGeom>
                <a:solidFill>
                  <a:schemeClr val="bg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𝟎</m:t>
                            </m:r>
                          </m:e>
                          <m:sup>
                            <m:r>
                              <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m:oMathPara>
                  </a14:m>
                  <a:endParaRPr kumimoji="0" lang="en-US" sz="2000" b="1" i="0" u="none" strike="noStrike" kern="1200" cap="none" spc="0" normalizeH="0" baseline="0" noProof="0" dirty="0">
                    <a:ln>
                      <a:noFill/>
                    </a:ln>
                    <a:solidFill>
                      <a:prstClr val="black"/>
                    </a:solidFill>
                    <a:effectLst/>
                    <a:uLnTx/>
                    <a:uFillTx/>
                    <a:latin typeface="等线"/>
                    <a:ea typeface="+mn-ea"/>
                    <a:cs typeface="+mn-cs"/>
                  </a:endParaRPr>
                </a:p>
              </p:txBody>
            </p:sp>
          </mc:Choice>
          <mc:Fallback xmlns="">
            <p:sp>
              <p:nvSpPr>
                <p:cNvPr id="16" name="矩形 15"/>
                <p:cNvSpPr>
                  <a:spLocks noRot="1" noChangeAspect="1" noMove="1" noResize="1" noEditPoints="1" noAdjustHandles="1" noChangeArrowheads="1" noChangeShapeType="1" noTextEdit="1"/>
                </p:cNvSpPr>
                <p:nvPr/>
              </p:nvSpPr>
              <p:spPr>
                <a:xfrm>
                  <a:off x="4594490" y="2384653"/>
                  <a:ext cx="698653" cy="400110"/>
                </a:xfrm>
                <a:prstGeom prst="rect">
                  <a:avLst/>
                </a:prstGeom>
                <a:blipFill rotWithShape="1">
                  <a:blip r:embed="rId5"/>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5612442" y="2804164"/>
                  <a:ext cx="698653" cy="400110"/>
                </a:xfrm>
                <a:prstGeom prst="rect">
                  <a:avLst/>
                </a:prstGeom>
                <a:solidFill>
                  <a:schemeClr val="bg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e>
                          <m:sup>
                            <m:r>
                              <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m:oMathPara>
                  </a14:m>
                  <a:endParaRPr kumimoji="0" lang="en-US" sz="2000" b="1" i="0" u="none" strike="noStrike" kern="1200" cap="none" spc="0" normalizeH="0" baseline="0" noProof="0" dirty="0">
                    <a:ln>
                      <a:noFill/>
                    </a:ln>
                    <a:solidFill>
                      <a:prstClr val="black"/>
                    </a:solidFill>
                    <a:effectLst/>
                    <a:uLnTx/>
                    <a:uFillTx/>
                    <a:latin typeface="等线"/>
                    <a:ea typeface="+mn-ea"/>
                    <a:cs typeface="+mn-cs"/>
                  </a:endParaRPr>
                </a:p>
              </p:txBody>
            </p:sp>
          </mc:Choice>
          <mc:Fallback xmlns="">
            <p:sp>
              <p:nvSpPr>
                <p:cNvPr id="17" name="矩形 16"/>
                <p:cNvSpPr>
                  <a:spLocks noRot="1" noChangeAspect="1" noMove="1" noResize="1" noEditPoints="1" noAdjustHandles="1" noChangeArrowheads="1" noChangeShapeType="1" noTextEdit="1"/>
                </p:cNvSpPr>
                <p:nvPr/>
              </p:nvSpPr>
              <p:spPr>
                <a:xfrm>
                  <a:off x="5612442" y="2804164"/>
                  <a:ext cx="698653" cy="400110"/>
                </a:xfrm>
                <a:prstGeom prst="rect">
                  <a:avLst/>
                </a:prstGeom>
                <a:blipFill rotWithShape="1">
                  <a:blip r:embed="rId6"/>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6695223" y="2806157"/>
                  <a:ext cx="624915" cy="400110"/>
                </a:xfrm>
                <a:prstGeom prst="rect">
                  <a:avLst/>
                </a:prstGeom>
                <a:solidFill>
                  <a:schemeClr val="bg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𝟎</m:t>
                            </m:r>
                          </m:e>
                          <m:sup>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sz="2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oMath>
                    </m:oMathPara>
                  </a14:m>
                  <a:endParaRPr kumimoji="0" lang="en-US" sz="2000" b="1" i="0" u="none" strike="noStrike" kern="1200" cap="none" spc="0" normalizeH="0" baseline="0" noProof="0" dirty="0">
                    <a:ln>
                      <a:noFill/>
                    </a:ln>
                    <a:solidFill>
                      <a:prstClr val="black"/>
                    </a:solidFill>
                    <a:effectLst/>
                    <a:uLnTx/>
                    <a:uFillTx/>
                    <a:latin typeface="等线"/>
                    <a:ea typeface="+mn-ea"/>
                    <a:cs typeface="+mn-cs"/>
                  </a:endParaRPr>
                </a:p>
              </p:txBody>
            </p:sp>
          </mc:Choice>
          <mc:Fallback xmlns="">
            <p:sp>
              <p:nvSpPr>
                <p:cNvPr id="18" name="矩形 17"/>
                <p:cNvSpPr>
                  <a:spLocks noRot="1" noChangeAspect="1" noMove="1" noResize="1" noEditPoints="1" noAdjustHandles="1" noChangeArrowheads="1" noChangeShapeType="1" noTextEdit="1"/>
                </p:cNvSpPr>
                <p:nvPr/>
              </p:nvSpPr>
              <p:spPr>
                <a:xfrm>
                  <a:off x="6695223" y="2806157"/>
                  <a:ext cx="624915" cy="400110"/>
                </a:xfrm>
                <a:prstGeom prst="rect">
                  <a:avLst/>
                </a:prstGeom>
                <a:blipFill rotWithShape="1">
                  <a:blip r:embed="rId7"/>
                </a:blipFill>
              </p:spPr>
              <p:txBody>
                <a:bodyPr/>
                <a:lstStyle/>
                <a:p>
                  <a:r>
                    <a:rPr lang="zh-CN" altLang="en-US">
                      <a:noFill/>
                    </a:rPr>
                    <a:t> </a:t>
                  </a:r>
                </a:p>
              </p:txBody>
            </p:sp>
          </mc:Fallback>
        </mc:AlternateContent>
      </p:grpSp>
      <p:sp>
        <p:nvSpPr>
          <p:cNvPr id="21" name="矩形 20"/>
          <p:cNvSpPr/>
          <p:nvPr/>
        </p:nvSpPr>
        <p:spPr>
          <a:xfrm rot="-5400000">
            <a:off x="7435994" y="1666103"/>
            <a:ext cx="1281120"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Mass(MeV)</a:t>
            </a: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2" name="矩形 21"/>
              <p:cNvSpPr/>
              <p:nvPr/>
            </p:nvSpPr>
            <p:spPr>
              <a:xfrm>
                <a:off x="9766168" y="3174039"/>
                <a:ext cx="619016" cy="37587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GB" altLang="zh-CN" sz="1800" b="1" i="1" u="none" strike="noStrike" kern="1200" cap="none" spc="0" normalizeH="0" baseline="0" noProof="0">
                              <a:ln>
                                <a:noFill/>
                              </a:ln>
                              <a:solidFill>
                                <a:prstClr val="black"/>
                              </a:solidFill>
                              <a:effectLst/>
                              <a:uLnTx/>
                              <a:uFillTx/>
                              <a:latin typeface="Cambria Math" panose="02040503050406030204" pitchFamily="18" charset="0"/>
                              <a:cs typeface="Cambria Math" panose="02040503050406030204" pitchFamily="18" charset="0"/>
                            </a:rPr>
                          </m:ctrlPr>
                        </m:sSupPr>
                        <m:e>
                          <m:r>
                            <a:rPr kumimoji="0" lang="en-US" altLang="en-GB" sz="1800" b="1" i="0" u="none" strike="noStrike" kern="1200" cap="none" spc="0" normalizeH="0" baseline="0" noProof="0">
                              <a:ln>
                                <a:noFill/>
                              </a:ln>
                              <a:solidFill>
                                <a:prstClr val="black"/>
                              </a:solidFill>
                              <a:effectLst/>
                              <a:uLnTx/>
                              <a:uFillTx/>
                              <a:latin typeface="Cambria Math" panose="02040503050406030204" pitchFamily="18" charset="0"/>
                              <a:ea typeface="MS Mincho" charset="0"/>
                              <a:cs typeface="Cambria Math" panose="02040503050406030204" pitchFamily="18" charset="0"/>
                            </a:rPr>
                            <m:t> </m:t>
                          </m:r>
                          <m:r>
                            <a:rPr kumimoji="0" lang="en-US" altLang="zh-CN" sz="1800" b="1" i="0" u="none" strike="noStrike" kern="1200" cap="none" spc="0" normalizeH="0" baseline="0" noProof="0">
                              <a:ln>
                                <a:noFill/>
                              </a:ln>
                              <a:solidFill>
                                <a:prstClr val="black"/>
                              </a:solidFill>
                              <a:effectLst/>
                              <a:uLnTx/>
                              <a:uFillTx/>
                              <a:latin typeface="Cambria Math" panose="02040503050406030204" pitchFamily="18" charset="0"/>
                              <a:cs typeface="Cambria Math" panose="02040503050406030204" pitchFamily="18" charset="0"/>
                            </a:rPr>
                            <m:t>𝐉</m:t>
                          </m:r>
                        </m:e>
                        <m:sup>
                          <m:r>
                            <a:rPr kumimoji="0" lang="en-GB" altLang="zh-CN" sz="1800" b="1" i="0" u="none" strike="noStrike" kern="1200" cap="none" spc="0" normalizeH="0" baseline="0" noProof="0">
                              <a:ln>
                                <a:noFill/>
                              </a:ln>
                              <a:solidFill>
                                <a:prstClr val="black"/>
                              </a:solidFill>
                              <a:effectLst/>
                              <a:uLnTx/>
                              <a:uFillTx/>
                              <a:latin typeface="Cambria Math" panose="02040503050406030204" pitchFamily="18" charset="0"/>
                              <a:cs typeface="Cambria Math" panose="02040503050406030204" pitchFamily="18" charset="0"/>
                            </a:rPr>
                            <m:t>𝐏𝐂</m:t>
                          </m:r>
                        </m:sup>
                      </m:sSup>
                    </m:oMath>
                  </m:oMathPara>
                </a14:m>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22" name="矩形 21"/>
              <p:cNvSpPr>
                <a:spLocks noRot="1" noChangeAspect="1" noMove="1" noResize="1" noEditPoints="1" noAdjustHandles="1" noChangeArrowheads="1" noChangeShapeType="1" noTextEdit="1"/>
              </p:cNvSpPr>
              <p:nvPr/>
            </p:nvSpPr>
            <p:spPr>
              <a:xfrm>
                <a:off x="9766168" y="3174039"/>
                <a:ext cx="619016" cy="375872"/>
              </a:xfrm>
              <a:prstGeom prst="rect">
                <a:avLst/>
              </a:prstGeom>
              <a:blipFill rotWithShape="1">
                <a:blip r:embed="rId8"/>
                <a:stretch>
                  <a:fillRect l="-81" t="-82" r="64" b="69"/>
                </a:stretch>
              </a:blipFill>
            </p:spPr>
            <p:txBody>
              <a:bodyPr/>
              <a:lstStyle/>
              <a:p>
                <a:r>
                  <a:rPr lang="zh-CN" altLang="en-US">
                    <a:noFill/>
                  </a:rPr>
                  <a:t> </a:t>
                </a:r>
              </a:p>
            </p:txBody>
          </p:sp>
        </mc:Fallback>
      </mc:AlternateContent>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638814"/>
          </a:xfrm>
        </p:spPr>
        <p:txBody>
          <a:bodyPr>
            <a:normAutofit fontScale="90000"/>
          </a:bodyPr>
          <a:lstStyle/>
          <a:p>
            <a:r>
              <a:rPr lang="en-US" altLang="zh-CN" b="1" dirty="0">
                <a:solidFill>
                  <a:srgbClr val="FF0000"/>
                </a:solidFill>
                <a:latin typeface="Calibri" panose="020F0502020204030204" pitchFamily="34" charset="0"/>
                <a:ea typeface="Calibri" panose="020F0502020204030204" pitchFamily="34" charset="0"/>
                <a:cs typeface="Calibri" panose="020F0502020204030204" pitchFamily="34" charset="0"/>
              </a:rPr>
              <a:t>Hybrid candidate </a:t>
            </a:r>
            <a:r>
              <a:rPr lang="en-US" altLang="en-GB" b="1" dirty="0">
                <a:solidFill>
                  <a:srgbClr val="FF0000"/>
                </a:solidFill>
                <a:latin typeface="Symbol" panose="05050102010706020507" charset="0"/>
                <a:cs typeface="Symbol" panose="05050102010706020507" charset="0"/>
              </a:rPr>
              <a:t>h</a:t>
            </a:r>
            <a:r>
              <a:rPr lang="en-US" altLang="en-GB" b="1" baseline="-25000" dirty="0">
                <a:solidFill>
                  <a:srgbClr val="FF0000"/>
                </a:solidFill>
                <a:latin typeface="Calibri" panose="020F0502020204030204" pitchFamily="34" charset="0"/>
                <a:cs typeface="Calibri" panose="020F0502020204030204" pitchFamily="34" charset="0"/>
              </a:rPr>
              <a:t>1</a:t>
            </a:r>
            <a:r>
              <a:rPr lang="en-US" altLang="en-GB" b="1" dirty="0">
                <a:solidFill>
                  <a:srgbClr val="FF0000"/>
                </a:solidFill>
                <a:latin typeface="Calibri" panose="020F0502020204030204" pitchFamily="34" charset="0"/>
                <a:ea typeface="Calibri" panose="020F0502020204030204" pitchFamily="34" charset="0"/>
                <a:cs typeface="Calibri" panose="020F0502020204030204" pitchFamily="34" charset="0"/>
              </a:rPr>
              <a:t>(1855)</a:t>
            </a:r>
            <a:r>
              <a:rPr lang="en-US" altLang="zh-CN"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endParaRPr lang="zh-CN" altLang="en-US" b="1" dirty="0">
              <a:solidFill>
                <a:srgbClr val="FF000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90193" y="1329179"/>
                <a:ext cx="5895611" cy="4847784"/>
              </a:xfrm>
            </p:spPr>
            <p:txBody>
              <a:bodyPr>
                <a:normAutofit/>
              </a:bodyPr>
              <a:lstStyle/>
              <a:p>
                <a:pPr>
                  <a:lnSpc>
                    <a:spcPct val="100000"/>
                  </a:lnSpc>
                  <a:spcBef>
                    <a:spcPts val="600"/>
                  </a:spcBef>
                </a:pPr>
                <a:r>
                  <a:rPr lang="en-US" altLang="zh-CN" sz="2400" dirty="0">
                    <a:latin typeface="Calibri" panose="020F0502020204030204" pitchFamily="34" charset="0"/>
                    <a:ea typeface="Calibri" panose="020F0502020204030204" pitchFamily="34" charset="0"/>
                    <a:cs typeface="Calibri" panose="020F0502020204030204" pitchFamily="34" charset="0"/>
                  </a:rPr>
                  <a:t>Hybrid is a mixture of quarks and valence gluons</a:t>
                </a:r>
              </a:p>
              <a:p>
                <a:pPr>
                  <a:lnSpc>
                    <a:spcPct val="100000"/>
                  </a:lnSpc>
                  <a:spcBef>
                    <a:spcPts val="600"/>
                  </a:spcBef>
                </a:pPr>
                <a:r>
                  <a:rPr lang="en-US" altLang="zh-CN" sz="2400" dirty="0">
                    <a:latin typeface="Calibri" panose="020F0502020204030204" pitchFamily="34" charset="0"/>
                    <a:ea typeface="Calibri" panose="020F0502020204030204" pitchFamily="34" charset="0"/>
                    <a:cs typeface="Calibri" panose="020F0502020204030204" pitchFamily="34" charset="0"/>
                  </a:rPr>
                  <a:t>S</a:t>
                </a:r>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ignature for exotics: </a:t>
                </a:r>
              </a:p>
              <a:p>
                <a:pPr lvl="1">
                  <a:lnSpc>
                    <a:spcPct val="100000"/>
                  </a:lnSpc>
                  <a:spcBef>
                    <a:spcPts val="600"/>
                  </a:spcBef>
                </a:pPr>
                <a14:m>
                  <m:oMath xmlns:m="http://schemas.openxmlformats.org/officeDocument/2006/math">
                    <m:r>
                      <m:rPr>
                        <m:sty m:val="p"/>
                      </m:rPr>
                      <a:rPr lang="en-US" altLang="zh-CN" sz="2000">
                        <a:latin typeface="Cambria Math" panose="02040503050406030204" pitchFamily="18" charset="0"/>
                      </a:rPr>
                      <m:t>f</m:t>
                    </m:r>
                  </m:oMath>
                </a14:m>
                <a:r>
                  <a:rPr lang="en-US" altLang="zh-CN" sz="2000" dirty="0">
                    <a:latin typeface="Calibri" panose="020F0502020204030204" pitchFamily="34" charset="0"/>
                    <a:ea typeface="Calibri" panose="020F0502020204030204" pitchFamily="34" charset="0"/>
                    <a:cs typeface="Calibri" panose="020F0502020204030204" pitchFamily="34" charset="0"/>
                  </a:rPr>
                  <a:t>orbidden for </a:t>
                </a:r>
                <a14:m>
                  <m:oMath xmlns:m="http://schemas.openxmlformats.org/officeDocument/2006/math">
                    <m:r>
                      <m:rPr>
                        <m:sty m:val="p"/>
                      </m:rPr>
                      <a:rPr lang="en-US" altLang="zh-CN" sz="2000" i="1">
                        <a:latin typeface="Cambria Math" panose="02040503050406030204" pitchFamily="18" charset="0"/>
                        <a:ea typeface="Cambria Math" panose="02040503050406030204" pitchFamily="18" charset="0"/>
                        <a:sym typeface="Wingdings" panose="05000000000000000000" pitchFamily="2" charset="2"/>
                      </a:rPr>
                      <m:t>q</m:t>
                    </m:r>
                    <m:acc>
                      <m:accPr>
                        <m:chr m:val="̅"/>
                        <m:ctrlPr>
                          <a:rPr lang="en-US" altLang="zh-CN" sz="2000" i="1">
                            <a:latin typeface="Cambria Math" panose="02040503050406030204" pitchFamily="18" charset="0"/>
                            <a:ea typeface="Cambria Math" panose="02040503050406030204" pitchFamily="18" charset="0"/>
                            <a:sym typeface="Wingdings" panose="05000000000000000000" pitchFamily="2" charset="2"/>
                          </a:rPr>
                        </m:ctrlPr>
                      </m:accPr>
                      <m:e>
                        <m:r>
                          <m:rPr>
                            <m:sty m:val="p"/>
                          </m:rPr>
                          <a:rPr lang="en-US" altLang="zh-CN" sz="2000" i="1">
                            <a:latin typeface="Cambria Math" panose="02040503050406030204" pitchFamily="18" charset="0"/>
                            <a:ea typeface="Cambria Math" panose="02040503050406030204" pitchFamily="18" charset="0"/>
                            <a:sym typeface="Wingdings" panose="05000000000000000000" pitchFamily="2" charset="2"/>
                          </a:rPr>
                          <m:t>q</m:t>
                        </m:r>
                      </m:e>
                    </m:acc>
                    <m:r>
                      <a:rPr lang="en-US" altLang="zh-CN" sz="2000" b="0" i="1" smtClean="0">
                        <a:latin typeface="Cambria Math" panose="02040503050406030204" pitchFamily="18" charset="0"/>
                        <a:ea typeface="Cambria Math" panose="02040503050406030204" pitchFamily="18" charset="0"/>
                        <a:sym typeface="Wingdings" panose="05000000000000000000" pitchFamily="2" charset="2"/>
                      </a:rPr>
                      <m:t>:</m:t>
                    </m:r>
                    <m:r>
                      <a:rPr lang="en-US" altLang="zh-CN" sz="2000" i="1">
                        <a:latin typeface="Cambria Math" panose="02040503050406030204" pitchFamily="18" charset="0"/>
                        <a:ea typeface="Cambria Math" panose="02040503050406030204" pitchFamily="18" charset="0"/>
                        <a:sym typeface="Wingdings" panose="05000000000000000000" pitchFamily="2" charset="2"/>
                      </a:rPr>
                      <m:t> </m:t>
                    </m:r>
                    <m:sSup>
                      <m:sSupPr>
                        <m:ctrlPr>
                          <a:rPr lang="en-US" altLang="zh-CN" sz="2000" i="1">
                            <a:solidFill>
                              <a:schemeClr val="tx1"/>
                            </a:solidFill>
                            <a:latin typeface="Cambria Math" panose="02040503050406030204" pitchFamily="18" charset="0"/>
                          </a:rPr>
                        </m:ctrlPr>
                      </m:sSupPr>
                      <m:e>
                        <m:r>
                          <m:rPr>
                            <m:sty m:val="p"/>
                          </m:rPr>
                          <a:rPr lang="en-US" altLang="zh-CN" sz="2000" b="0" i="1" smtClean="0">
                            <a:solidFill>
                              <a:schemeClr val="tx1"/>
                            </a:solidFill>
                            <a:latin typeface="Cambria Math" panose="02040503050406030204" pitchFamily="18" charset="0"/>
                          </a:rPr>
                          <m:t>J</m:t>
                        </m:r>
                      </m:e>
                      <m:sup>
                        <m:r>
                          <m:rPr>
                            <m:sty m:val="p"/>
                          </m:rPr>
                          <a:rPr lang="en-US" altLang="zh-CN" sz="2000" b="0" i="1" smtClean="0">
                            <a:solidFill>
                              <a:schemeClr val="tx1"/>
                            </a:solidFill>
                            <a:latin typeface="Cambria Math" panose="02040503050406030204" pitchFamily="18" charset="0"/>
                          </a:rPr>
                          <m:t>PC</m:t>
                        </m:r>
                      </m:sup>
                    </m:sSup>
                    <m:r>
                      <a:rPr lang="en-US" altLang="zh-CN" sz="2000" b="0" i="0" smtClean="0">
                        <a:solidFill>
                          <a:schemeClr val="tx1"/>
                        </a:solidFill>
                        <a:latin typeface="Cambria Math" panose="02040503050406030204" pitchFamily="18" charset="0"/>
                      </a:rPr>
                      <m:t>=</m:t>
                    </m:r>
                    <m:sSup>
                      <m:sSupPr>
                        <m:ctrlPr>
                          <a:rPr lang="en-US" altLang="zh-CN" sz="2000" i="1">
                            <a:solidFill>
                              <a:schemeClr val="tx1"/>
                            </a:solidFill>
                            <a:latin typeface="Cambria Math" panose="02040503050406030204" pitchFamily="18" charset="0"/>
                          </a:rPr>
                        </m:ctrlPr>
                      </m:sSupPr>
                      <m:e>
                        <m:r>
                          <m:rPr>
                            <m:sty m:val="p"/>
                          </m:rPr>
                          <a:rPr lang="en-US" altLang="zh-CN" sz="2000" b="0" i="1" smtClean="0">
                            <a:solidFill>
                              <a:schemeClr val="tx1"/>
                            </a:solidFill>
                            <a:latin typeface="Cambria Math" panose="02040503050406030204" pitchFamily="18" charset="0"/>
                          </a:rPr>
                          <m:t>even</m:t>
                        </m:r>
                      </m:e>
                      <m:sup>
                        <m:r>
                          <a:rPr lang="en-US" altLang="zh-CN" sz="2000" b="0" smtClean="0">
                            <a:solidFill>
                              <a:schemeClr val="tx1"/>
                            </a:solidFill>
                            <a:latin typeface="Cambria Math" panose="02040503050406030204" pitchFamily="18" charset="0"/>
                          </a:rPr>
                          <m:t>+−</m:t>
                        </m:r>
                      </m:sup>
                    </m:sSup>
                    <m:r>
                      <a:rPr lang="en-US" altLang="zh-CN" sz="2000" b="0" smtClean="0">
                        <a:solidFill>
                          <a:schemeClr val="tx1"/>
                        </a:solidFill>
                        <a:latin typeface="Cambria Math" panose="02040503050406030204" pitchFamily="18" charset="0"/>
                      </a:rPr>
                      <m:t>,</m:t>
                    </m:r>
                    <m:sSup>
                      <m:sSupPr>
                        <m:ctrlPr>
                          <a:rPr lang="en-US" altLang="zh-CN" sz="2000" i="1">
                            <a:solidFill>
                              <a:schemeClr val="tx1"/>
                            </a:solidFill>
                            <a:latin typeface="Cambria Math" panose="02040503050406030204" pitchFamily="18" charset="0"/>
                          </a:rPr>
                        </m:ctrlPr>
                      </m:sSupPr>
                      <m:e>
                        <m:r>
                          <m:rPr>
                            <m:sty m:val="p"/>
                          </m:rPr>
                          <a:rPr lang="en-US" altLang="zh-CN" sz="2000" b="0" i="1" smtClean="0">
                            <a:solidFill>
                              <a:schemeClr val="tx1"/>
                            </a:solidFill>
                            <a:latin typeface="Cambria Math" panose="02040503050406030204" pitchFamily="18" charset="0"/>
                          </a:rPr>
                          <m:t>odd</m:t>
                        </m:r>
                      </m:e>
                      <m:sup>
                        <m:r>
                          <a:rPr lang="en-US" altLang="zh-CN" sz="2000" b="0" smtClean="0">
                            <a:solidFill>
                              <a:schemeClr val="tx1"/>
                            </a:solidFill>
                            <a:latin typeface="Cambria Math" panose="02040503050406030204" pitchFamily="18" charset="0"/>
                          </a:rPr>
                          <m:t>−+</m:t>
                        </m:r>
                      </m:sup>
                    </m:sSup>
                  </m:oMath>
                </a14:m>
                <a:endParaRPr lang="en-US" altLang="zh-CN" sz="2000" dirty="0">
                  <a:solidFill>
                    <a:schemeClr val="tx1"/>
                  </a:solidFill>
                </a:endParaRPr>
              </a:p>
              <a:p>
                <a:pPr>
                  <a:lnSpc>
                    <a:spcPct val="100000"/>
                  </a:lnSpc>
                  <a:spcBef>
                    <a:spcPts val="600"/>
                  </a:spcBef>
                </a:pPr>
                <a:r>
                  <a:rPr lang="en-US" altLang="zh-CN" sz="2400" dirty="0">
                    <a:latin typeface="Calibri" panose="020F0502020204030204" pitchFamily="34" charset="0"/>
                    <a:ea typeface="Calibri" panose="020F0502020204030204" pitchFamily="34" charset="0"/>
                    <a:cs typeface="Calibri" panose="020F0502020204030204" pitchFamily="34" charset="0"/>
                  </a:rPr>
                  <a:t>Previously claimed three </a:t>
                </a:r>
                <a:r>
                  <a:rPr lang="en-US" altLang="zh-CN" sz="2400" dirty="0" err="1">
                    <a:latin typeface="Calibri" panose="020F0502020204030204" pitchFamily="34" charset="0"/>
                    <a:ea typeface="Calibri" panose="020F0502020204030204" pitchFamily="34" charset="0"/>
                    <a:cs typeface="Calibri" panose="020F0502020204030204" pitchFamily="34" charset="0"/>
                  </a:rPr>
                  <a:t>isovector</a:t>
                </a:r>
                <a:r>
                  <a:rPr lang="en-US" altLang="zh-CN" sz="2400" dirty="0">
                    <a:latin typeface="Calibri" panose="020F0502020204030204" pitchFamily="34" charset="0"/>
                    <a:ea typeface="Calibri" panose="020F0502020204030204" pitchFamily="34" charset="0"/>
                    <a:cs typeface="Calibri" panose="020F0502020204030204" pitchFamily="34" charset="0"/>
                  </a:rPr>
                  <a:t> 1</a:t>
                </a:r>
                <a:r>
                  <a:rPr lang="en-US" altLang="zh-CN" sz="2400" baseline="30000" dirty="0">
                    <a:latin typeface="Calibri" panose="020F0502020204030204" pitchFamily="34" charset="0"/>
                    <a:ea typeface="Calibri" panose="020F0502020204030204" pitchFamily="34" charset="0"/>
                    <a:cs typeface="Calibri" panose="020F0502020204030204" pitchFamily="34" charset="0"/>
                  </a:rPr>
                  <a:t>-+ </a:t>
                </a:r>
                <a:r>
                  <a:rPr lang="en-US" altLang="zh-CN" sz="2400" dirty="0">
                    <a:latin typeface="Calibri" panose="020F0502020204030204" pitchFamily="34" charset="0"/>
                    <a:ea typeface="Calibri" panose="020F0502020204030204" pitchFamily="34" charset="0"/>
                    <a:cs typeface="Calibri" panose="020F0502020204030204" pitchFamily="34" charset="0"/>
                  </a:rPr>
                  <a:t>states are still controversial</a:t>
                </a:r>
              </a:p>
              <a:p>
                <a:pPr>
                  <a:lnSpc>
                    <a:spcPct val="100000"/>
                  </a:lnSpc>
                  <a:spcBef>
                    <a:spcPts val="600"/>
                  </a:spcBef>
                </a:pPr>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An </a:t>
                </a:r>
                <a:r>
                  <a:rPr lang="en-US" altLang="zh-CN"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isoscalar</a:t>
                </a:r>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p>
                      <m:sSupPr>
                        <m:ctrlPr>
                          <a:rPr lang="en-US" altLang="zh-CN" sz="2400" i="1" dirty="0">
                            <a:solidFill>
                              <a:schemeClr val="tx1"/>
                            </a:solidFill>
                            <a:latin typeface="Cambria Math" panose="02040503050406030204" pitchFamily="18" charset="0"/>
                          </a:rPr>
                        </m:ctrlPr>
                      </m:sSupPr>
                      <m:e>
                        <m:r>
                          <a:rPr lang="en-US" altLang="zh-CN" sz="2400" b="0" i="1" dirty="0">
                            <a:solidFill>
                              <a:schemeClr val="tx1"/>
                            </a:solidFill>
                            <a:latin typeface="Cambria Math" panose="02040503050406030204" pitchFamily="18" charset="0"/>
                          </a:rPr>
                          <m:t>1</m:t>
                        </m:r>
                      </m:e>
                      <m:sup>
                        <m:r>
                          <a:rPr lang="en-US" altLang="zh-CN" sz="2400" b="0" i="1" dirty="0">
                            <a:solidFill>
                              <a:schemeClr val="tx1"/>
                            </a:solidFill>
                            <a:latin typeface="Cambria Math" panose="02040503050406030204" pitchFamily="18" charset="0"/>
                          </a:rPr>
                          <m:t>−+</m:t>
                        </m:r>
                      </m:sup>
                    </m:sSup>
                  </m:oMath>
                </a14:m>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en-US" altLang="zh-CN" sz="2400" i="1">
                            <a:solidFill>
                              <a:schemeClr val="tx1"/>
                            </a:solidFill>
                            <a:latin typeface="Cambria Math" panose="02040503050406030204" pitchFamily="18" charset="0"/>
                          </a:rPr>
                        </m:ctrlPr>
                      </m:sSubPr>
                      <m:e>
                        <m:r>
                          <m:rPr>
                            <m:sty m:val="p"/>
                          </m:rPr>
                          <a:rPr lang="en-US" altLang="zh-CN" sz="2400" b="0" i="1">
                            <a:solidFill>
                              <a:schemeClr val="tx1"/>
                            </a:solidFill>
                            <a:latin typeface="Cambria Math" panose="02040503050406030204" pitchFamily="18" charset="0"/>
                          </a:rPr>
                          <m:t>η</m:t>
                        </m:r>
                      </m:e>
                      <m:sub>
                        <m:r>
                          <a:rPr lang="en-US" altLang="zh-CN" sz="2400" b="0" i="1">
                            <a:solidFill>
                              <a:schemeClr val="tx1"/>
                            </a:solidFill>
                            <a:latin typeface="Cambria Math" panose="02040503050406030204" pitchFamily="18" charset="0"/>
                          </a:rPr>
                          <m:t>1</m:t>
                        </m:r>
                      </m:sub>
                    </m:sSub>
                    <m:r>
                      <a:rPr lang="en-US" altLang="zh-CN" sz="2400" b="0" i="1">
                        <a:solidFill>
                          <a:schemeClr val="tx1"/>
                        </a:solidFill>
                        <a:latin typeface="Cambria Math" panose="02040503050406030204" pitchFamily="18" charset="0"/>
                      </a:rPr>
                      <m:t>(1855)</m:t>
                    </m:r>
                  </m:oMath>
                </a14:m>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 has been unambiguously observed in </a:t>
                </a:r>
                <a14:m>
                  <m:oMath xmlns:m="http://schemas.openxmlformats.org/officeDocument/2006/math">
                    <m:r>
                      <m:rPr>
                        <m:sty m:val="p"/>
                      </m:rPr>
                      <a:rPr lang="en-US" altLang="zh-CN" sz="2400" b="0" i="0" dirty="0">
                        <a:solidFill>
                          <a:schemeClr val="tx1"/>
                        </a:solidFill>
                        <a:latin typeface="Cambria Math" panose="02040503050406030204" pitchFamily="18" charset="0"/>
                      </a:rPr>
                      <m:t>J</m:t>
                    </m:r>
                    <m:r>
                      <a:rPr lang="en-US" altLang="zh-CN" sz="2400" b="0" i="0" dirty="0">
                        <a:solidFill>
                          <a:schemeClr val="tx1"/>
                        </a:solidFill>
                        <a:latin typeface="Cambria Math" panose="02040503050406030204" pitchFamily="18" charset="0"/>
                      </a:rPr>
                      <m:t>/</m:t>
                    </m:r>
                    <m:r>
                      <m:rPr>
                        <m:sty m:val="p"/>
                      </m:rPr>
                      <a:rPr lang="en-US" altLang="zh-CN" sz="2400" b="0" i="0" dirty="0" err="1">
                        <a:solidFill>
                          <a:schemeClr val="tx1"/>
                        </a:solidFill>
                        <a:latin typeface="Cambria Math" panose="02040503050406030204" pitchFamily="18" charset="0"/>
                      </a:rPr>
                      <m:t>ψ</m:t>
                    </m:r>
                    <m:r>
                      <a:rPr lang="en-US" altLang="zh-CN" sz="2400" b="0" i="0" dirty="0" err="1">
                        <a:solidFill>
                          <a:schemeClr val="tx1"/>
                        </a:solidFill>
                        <a:latin typeface="Cambria Math" panose="02040503050406030204" pitchFamily="18" charset="0"/>
                      </a:rPr>
                      <m:t>→</m:t>
                    </m:r>
                    <m:r>
                      <m:rPr>
                        <m:sty m:val="p"/>
                      </m:rPr>
                      <a:rPr lang="en-US" altLang="zh-CN" sz="2400" b="0" i="0" dirty="0" err="1">
                        <a:solidFill>
                          <a:schemeClr val="tx1"/>
                        </a:solidFill>
                        <a:latin typeface="Cambria Math" panose="02040503050406030204" pitchFamily="18" charset="0"/>
                      </a:rPr>
                      <m:t>γηη</m:t>
                    </m:r>
                    <m:r>
                      <a:rPr lang="en-US" altLang="zh-CN" sz="2400" b="0" i="0" dirty="0">
                        <a:solidFill>
                          <a:schemeClr val="tx1"/>
                        </a:solidFill>
                        <a:latin typeface="Cambria Math" panose="02040503050406030204" pitchFamily="18" charset="0"/>
                      </a:rPr>
                      <m:t>′</m:t>
                    </m:r>
                  </m:oMath>
                </a14:m>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 (&gt;19</a:t>
                </a:r>
                <a14:m>
                  <m:oMath xmlns:m="http://schemas.openxmlformats.org/officeDocument/2006/math">
                    <m:r>
                      <a:rPr lang="en-US" altLang="zh-CN" sz="2400" b="0" i="1">
                        <a:solidFill>
                          <a:schemeClr val="tx1"/>
                        </a:solidFill>
                        <a:latin typeface="Cambria Math" panose="02040503050406030204" pitchFamily="18" charset="0"/>
                      </a:rPr>
                      <m:t>𝜎</m:t>
                    </m:r>
                  </m:oMath>
                </a14:m>
                <a:r>
                  <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rPr>
                  <a:t>) via partial wave analysis </a:t>
                </a:r>
              </a:p>
              <a:p>
                <a:pPr>
                  <a:lnSpc>
                    <a:spcPct val="100000"/>
                  </a:lnSpc>
                  <a:spcBef>
                    <a:spcPts val="600"/>
                  </a:spcBef>
                </a:pPr>
                <a:r>
                  <a:rPr lang="en-US" altLang="zh-CN" sz="2400" dirty="0">
                    <a:solidFill>
                      <a:prstClr val="black"/>
                    </a:solidFill>
                    <a:latin typeface="Calibri" panose="020F0502020204030204" pitchFamily="34" charset="0"/>
                    <a:ea typeface="Calibri" panose="020F0502020204030204" pitchFamily="34" charset="0"/>
                    <a:cs typeface="Calibri" panose="020F0502020204030204" pitchFamily="34" charset="0"/>
                  </a:rPr>
                  <a:t>Mass is consistent with LQCD calculation for the </a:t>
                </a:r>
                <a14:m>
                  <m:oMath xmlns:m="http://schemas.openxmlformats.org/officeDocument/2006/math">
                    <m:sSup>
                      <m:sSupPr>
                        <m:ctrlPr>
                          <a:rPr lang="en-US" altLang="zh-CN" sz="2400" i="1">
                            <a:solidFill>
                              <a:prstClr val="black"/>
                            </a:solidFill>
                            <a:latin typeface="Cambria Math" panose="02040503050406030204" pitchFamily="18" charset="0"/>
                            <a:ea typeface="Cambria Math" panose="02040503050406030204" pitchFamily="18" charset="0"/>
                          </a:rPr>
                        </m:ctrlPr>
                      </m:sSupPr>
                      <m:e>
                        <m:r>
                          <a:rPr lang="en-US" altLang="zh-CN" sz="2400" b="0" i="1">
                            <a:solidFill>
                              <a:prstClr val="black"/>
                            </a:solidFill>
                            <a:latin typeface="Cambria Math" panose="02040503050406030204" pitchFamily="18" charset="0"/>
                            <a:ea typeface="Cambria Math" panose="02040503050406030204" pitchFamily="18" charset="0"/>
                          </a:rPr>
                          <m:t>1</m:t>
                        </m:r>
                      </m:e>
                      <m:sup>
                        <m:r>
                          <a:rPr lang="en-US" altLang="zh-CN" sz="2400" b="0">
                            <a:solidFill>
                              <a:prstClr val="black"/>
                            </a:solidFill>
                            <a:latin typeface="Cambria Math" panose="02040503050406030204" pitchFamily="18" charset="0"/>
                            <a:ea typeface="Cambria Math" panose="02040503050406030204" pitchFamily="18" charset="0"/>
                          </a:rPr>
                          <m:t>−+</m:t>
                        </m:r>
                      </m:sup>
                    </m:sSup>
                  </m:oMath>
                </a14:m>
                <a:r>
                  <a:rPr lang="en-US" altLang="zh-CN" sz="2400" dirty="0">
                    <a:solidFill>
                      <a:prstClr val="black"/>
                    </a:solidFill>
                    <a:latin typeface="Calibri" panose="020F0502020204030204" pitchFamily="34" charset="0"/>
                    <a:ea typeface="Calibri" panose="020F0502020204030204" pitchFamily="34" charset="0"/>
                    <a:cs typeface="Calibri" panose="020F0502020204030204" pitchFamily="34" charset="0"/>
                  </a:rPr>
                  <a:t> hybrid (</a:t>
                </a:r>
                <a14:m>
                  <m:oMath xmlns:m="http://schemas.openxmlformats.org/officeDocument/2006/math">
                    <m:r>
                      <a:rPr lang="en-US" altLang="zh-CN" sz="2400" b="0" i="1">
                        <a:solidFill>
                          <a:prstClr val="black"/>
                        </a:solidFill>
                        <a:latin typeface="Cambria Math" panose="02040503050406030204" pitchFamily="18" charset="0"/>
                        <a:ea typeface="Cambria Math" panose="02040503050406030204" pitchFamily="18" charset="0"/>
                      </a:rPr>
                      <m:t>1</m:t>
                    </m:r>
                    <m:r>
                      <a:rPr lang="en-US" altLang="zh-CN" sz="2400" b="0">
                        <a:solidFill>
                          <a:prstClr val="black"/>
                        </a:solidFill>
                        <a:latin typeface="Cambria Math" panose="02040503050406030204" pitchFamily="18" charset="0"/>
                        <a:ea typeface="Cambria Math" panose="02040503050406030204" pitchFamily="18" charset="0"/>
                      </a:rPr>
                      <m:t>.</m:t>
                    </m:r>
                    <m:r>
                      <a:rPr lang="en-US" altLang="zh-CN" sz="2400" b="0" i="1">
                        <a:solidFill>
                          <a:prstClr val="black"/>
                        </a:solidFill>
                        <a:latin typeface="Cambria Math" panose="02040503050406030204" pitchFamily="18" charset="0"/>
                        <a:ea typeface="Cambria Math" panose="02040503050406030204" pitchFamily="18" charset="0"/>
                      </a:rPr>
                      <m:t>7</m:t>
                    </m:r>
                    <m:r>
                      <a:rPr lang="en-US" altLang="zh-CN" sz="2400" b="0">
                        <a:solidFill>
                          <a:prstClr val="black"/>
                        </a:solidFill>
                        <a:latin typeface="Cambria Math" panose="02040503050406030204" pitchFamily="18" charset="0"/>
                        <a:ea typeface="Cambria Math" panose="02040503050406030204" pitchFamily="18" charset="0"/>
                      </a:rPr>
                      <m:t>~</m:t>
                    </m:r>
                    <m:r>
                      <a:rPr lang="en-US" altLang="zh-CN" sz="2400" b="0" i="1">
                        <a:solidFill>
                          <a:prstClr val="black"/>
                        </a:solidFill>
                        <a:latin typeface="Cambria Math" panose="02040503050406030204" pitchFamily="18" charset="0"/>
                        <a:ea typeface="Cambria Math" panose="02040503050406030204" pitchFamily="18" charset="0"/>
                      </a:rPr>
                      <m:t>2</m:t>
                    </m:r>
                    <m:r>
                      <a:rPr lang="en-US" altLang="zh-CN" sz="2400" b="0">
                        <a:solidFill>
                          <a:prstClr val="black"/>
                        </a:solidFill>
                        <a:latin typeface="Cambria Math" panose="02040503050406030204" pitchFamily="18" charset="0"/>
                        <a:ea typeface="Cambria Math" panose="02040503050406030204" pitchFamily="18" charset="0"/>
                      </a:rPr>
                      <m:t>.</m:t>
                    </m:r>
                    <m:r>
                      <a:rPr lang="en-US" altLang="zh-CN" sz="2400" b="0" i="1">
                        <a:solidFill>
                          <a:prstClr val="black"/>
                        </a:solidFill>
                        <a:latin typeface="Cambria Math" panose="02040503050406030204" pitchFamily="18" charset="0"/>
                        <a:ea typeface="Cambria Math" panose="02040503050406030204" pitchFamily="18" charset="0"/>
                      </a:rPr>
                      <m:t>1</m:t>
                    </m:r>
                    <m:r>
                      <a:rPr lang="en-US" altLang="zh-CN" sz="2400" b="0">
                        <a:solidFill>
                          <a:prstClr val="black"/>
                        </a:solidFill>
                        <a:latin typeface="Cambria Math" panose="02040503050406030204" pitchFamily="18" charset="0"/>
                        <a:ea typeface="Cambria Math" panose="02040503050406030204" pitchFamily="18" charset="0"/>
                      </a:rPr>
                      <m:t> </m:t>
                    </m:r>
                    <m:r>
                      <m:rPr>
                        <m:sty m:val="p"/>
                      </m:rPr>
                      <a:rPr lang="en-US" altLang="zh-CN" sz="2400" b="0" i="1">
                        <a:solidFill>
                          <a:prstClr val="black"/>
                        </a:solidFill>
                        <a:latin typeface="Cambria Math" panose="02040503050406030204" pitchFamily="18" charset="0"/>
                        <a:ea typeface="Cambria Math" panose="02040503050406030204" pitchFamily="18" charset="0"/>
                      </a:rPr>
                      <m:t>GeV</m:t>
                    </m:r>
                    <m:r>
                      <a:rPr lang="en-US" altLang="zh-CN" sz="2400" b="0">
                        <a:solidFill>
                          <a:prstClr val="black"/>
                        </a:solidFill>
                        <a:latin typeface="Cambria Math" panose="02040503050406030204" pitchFamily="18" charset="0"/>
                        <a:ea typeface="Cambria Math" panose="02040503050406030204" pitchFamily="18" charset="0"/>
                      </a:rPr>
                      <m:t>/</m:t>
                    </m:r>
                    <m:sSup>
                      <m:sSupPr>
                        <m:ctrlPr>
                          <a:rPr lang="en-US" altLang="zh-CN" sz="2400" i="1">
                            <a:solidFill>
                              <a:prstClr val="black"/>
                            </a:solidFill>
                            <a:latin typeface="Cambria Math" panose="02040503050406030204" pitchFamily="18" charset="0"/>
                            <a:ea typeface="Cambria Math" panose="02040503050406030204" pitchFamily="18" charset="0"/>
                          </a:rPr>
                        </m:ctrlPr>
                      </m:sSupPr>
                      <m:e>
                        <m:r>
                          <m:rPr>
                            <m:sty m:val="p"/>
                          </m:rPr>
                          <a:rPr lang="en-US" altLang="zh-CN" sz="2400" b="0" i="1">
                            <a:solidFill>
                              <a:prstClr val="black"/>
                            </a:solidFill>
                            <a:latin typeface="Cambria Math" panose="02040503050406030204" pitchFamily="18" charset="0"/>
                            <a:ea typeface="Cambria Math" panose="02040503050406030204" pitchFamily="18" charset="0"/>
                          </a:rPr>
                          <m:t>c</m:t>
                        </m:r>
                      </m:e>
                      <m:sup>
                        <m:r>
                          <a:rPr lang="en-US" altLang="zh-CN" sz="2400" b="0" i="1">
                            <a:solidFill>
                              <a:prstClr val="black"/>
                            </a:solidFill>
                            <a:latin typeface="Cambria Math" panose="02040503050406030204" pitchFamily="18" charset="0"/>
                            <a:ea typeface="Cambria Math" panose="02040503050406030204" pitchFamily="18" charset="0"/>
                          </a:rPr>
                          <m:t>2</m:t>
                        </m:r>
                      </m:sup>
                    </m:sSup>
                  </m:oMath>
                </a14:m>
                <a:r>
                  <a:rPr lang="en-US" altLang="zh-CN" sz="24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altLang="zh-CN" sz="2400" baseline="30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altLang="zh-CN"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 name="内容占位符 2"/>
              <p:cNvSpPr>
                <a:spLocks noRot="1" noChangeAspect="1" noMove="1" noResize="1" noEditPoints="1" noAdjustHandles="1" noChangeArrowheads="1" noChangeShapeType="1" noTextEdit="1"/>
              </p:cNvSpPr>
              <p:nvPr>
                <p:ph idx="1"/>
              </p:nvPr>
            </p:nvSpPr>
            <p:spPr>
              <a:xfrm>
                <a:off x="490193" y="1329179"/>
                <a:ext cx="5895611" cy="4847784"/>
              </a:xfrm>
              <a:blipFill rotWithShape="1">
                <a:blip r:embed="rId2"/>
                <a:stretch>
                  <a:fillRect l="-10" t="-3" r="4" b="-661"/>
                </a:stretch>
              </a:blipFill>
            </p:spPr>
            <p:txBody>
              <a:bodyPr/>
              <a:lstStyle/>
              <a:p>
                <a:r>
                  <a:rPr lang="zh-CN" altLang="en-US">
                    <a:noFill/>
                  </a:rPr>
                  <a:t> </a:t>
                </a:r>
              </a:p>
            </p:txBody>
          </p:sp>
        </mc:Fallback>
      </mc:AlternateContent>
      <p:pic>
        <p:nvPicPr>
          <p:cNvPr id="6" name="图片 5"/>
          <p:cNvPicPr>
            <a:picLocks noChangeAspect="1"/>
          </p:cNvPicPr>
          <p:nvPr/>
        </p:nvPicPr>
        <p:blipFill>
          <a:blip r:embed="rId3"/>
          <a:stretch>
            <a:fillRect/>
          </a:stretch>
        </p:blipFill>
        <p:spPr>
          <a:xfrm>
            <a:off x="6870866" y="3429000"/>
            <a:ext cx="4482934" cy="3281044"/>
          </a:xfrm>
          <a:prstGeom prst="rect">
            <a:avLst/>
          </a:prstGeom>
        </p:spPr>
      </p:pic>
      <p:sp>
        <p:nvSpPr>
          <p:cNvPr id="7" name="文本框 6"/>
          <p:cNvSpPr txBox="1"/>
          <p:nvPr/>
        </p:nvSpPr>
        <p:spPr>
          <a:xfrm>
            <a:off x="8571147" y="3535487"/>
            <a:ext cx="1863090" cy="368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𝛈</a:t>
            </a:r>
            <a:r>
              <a:rPr kumimoji="0" lang="en-GB" altLang="zh-CN" sz="1800" b="0" i="0" u="none" strike="noStrike" kern="1200" cap="none" spc="0" normalizeH="0" baseline="-2500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𝟏</a:t>
            </a:r>
            <a:r>
              <a:rPr kumimoji="0" lang="en-GB" altLang="zh-CN" sz="18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a:t>
            </a:r>
            <a:r>
              <a:rPr kumimoji="0" lang="en-US" altLang="en-GB" sz="18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1855</a:t>
            </a:r>
            <a:r>
              <a:rPr kumimoji="0" lang="en-GB" altLang="zh-CN" sz="18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rPr>
              <a:t>) </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8" name="文本框 7"/>
          <p:cNvSpPr txBox="1"/>
          <p:nvPr/>
        </p:nvSpPr>
        <p:spPr>
          <a:xfrm>
            <a:off x="10020692" y="3458027"/>
            <a:ext cx="12192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200" b="1" i="0" u="none" strike="noStrike" kern="100" cap="none" spc="0" normalizeH="0" baseline="0" noProof="0" dirty="0">
                <a:ln>
                  <a:noFill/>
                </a:ln>
                <a:solidFill>
                  <a:prstClr val="black"/>
                </a:solidFill>
                <a:effectLst/>
                <a:uLnTx/>
                <a:uFillTx/>
                <a:latin typeface="等线" panose="02010600030101010101" charset="-122"/>
                <a:ea typeface="等线" panose="02010600030101010101" charset="-122"/>
                <a:cs typeface="+mn-cs"/>
              </a:rPr>
              <a:t>PRL 129 (2022) 192002 </a:t>
            </a:r>
          </a:p>
        </p:txBody>
      </p:sp>
      <p:pic>
        <p:nvPicPr>
          <p:cNvPr id="9" name="图片 8"/>
          <p:cNvPicPr>
            <a:picLocks noChangeAspect="1"/>
          </p:cNvPicPr>
          <p:nvPr/>
        </p:nvPicPr>
        <p:blipFill>
          <a:blip r:embed="rId4"/>
          <a:stretch>
            <a:fillRect/>
          </a:stretch>
        </p:blipFill>
        <p:spPr>
          <a:xfrm>
            <a:off x="6760680" y="751173"/>
            <a:ext cx="5484023" cy="2416403"/>
          </a:xfrm>
          <a:prstGeom prst="rect">
            <a:avLst/>
          </a:prstGeom>
        </p:spPr>
      </p:pic>
      <mc:AlternateContent xmlns:mc="http://schemas.openxmlformats.org/markup-compatibility/2006" xmlns:a14="http://schemas.microsoft.com/office/drawing/2010/main">
        <mc:Choice Requires="a14">
          <p:sp>
            <p:nvSpPr>
              <p:cNvPr id="10" name="矩形 9"/>
              <p:cNvSpPr/>
              <p:nvPr/>
            </p:nvSpPr>
            <p:spPr>
              <a:xfrm>
                <a:off x="7070979" y="247872"/>
                <a:ext cx="4864100" cy="4006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LQCD predictions for the Mass of </a:t>
                </a:r>
                <a14:m>
                  <m:oMath xmlns:m="http://schemas.openxmlformats.org/officeDocument/2006/math">
                    <m:sSup>
                      <m:sSupPr>
                        <m:ctrlPr>
                          <a:rPr kumimoji="0" lang="en-US" altLang="zh-CN" sz="20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ctrlPr>
                      </m:sSupPr>
                      <m:e>
                        <m:r>
                          <a:rPr kumimoji="0" lang="en-US" altLang="zh-CN" sz="2000" b="1" i="0"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𝟏</m:t>
                        </m:r>
                      </m:e>
                      <m:sup>
                        <m:r>
                          <a:rPr kumimoji="0" lang="en-US" altLang="zh-CN" sz="2000" b="1" i="0"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m:t>
                        </m:r>
                      </m:sup>
                    </m:sSup>
                  </m:oMath>
                </a14:m>
                <a:r>
                  <a:rPr kumimoji="0" lang="en-US" altLang="zh-CN" sz="2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hybrid</a:t>
                </a:r>
                <a:endParaRPr kumimoji="0" lang="zh-CN" altLang="en-US" sz="2000" b="1"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7070979" y="247872"/>
                <a:ext cx="4864100" cy="400685"/>
              </a:xfrm>
              <a:prstGeom prst="rect">
                <a:avLst/>
              </a:prstGeom>
              <a:blipFill rotWithShape="1">
                <a:blip r:embed="rId5"/>
                <a:stretch>
                  <a:fillRect l="-5" t="-55" r="5" b="55"/>
                </a:stretch>
              </a:blipFill>
            </p:spPr>
            <p:txBody>
              <a:bodyPr/>
              <a:lstStyle/>
              <a:p>
                <a:r>
                  <a:rPr lang="zh-CN" altLang="en-US">
                    <a:noFill/>
                  </a:rPr>
                  <a:t> </a:t>
                </a:r>
              </a:p>
            </p:txBody>
          </p:sp>
        </mc:Fallback>
      </mc:AlternateContent>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2F60414-1753-F5B7-7606-44A2D529329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957830CE-D3D5-53E1-E209-31381D0E0386}"/>
                  </a:ext>
                </a:extLst>
              </p:cNvPr>
              <p:cNvSpPr>
                <a:spLocks noGrp="1"/>
              </p:cNvSpPr>
              <p:nvPr>
                <p:ph type="title"/>
              </p:nvPr>
            </p:nvSpPr>
            <p:spPr>
              <a:xfrm>
                <a:off x="-20835" y="-7299"/>
                <a:ext cx="12192000" cy="881888"/>
              </a:xfrm>
            </p:spPr>
            <p:txBody>
              <a:bodyPr>
                <a:normAutofit fontScale="90000"/>
              </a:bodyPr>
              <a:lstStyle/>
              <a:p>
                <a:pPr algn="ctr"/>
                <a14:m>
                  <m:oMath xmlns:m="http://schemas.openxmlformats.org/officeDocument/2006/math">
                    <m:r>
                      <a:rPr kumimoji="1" lang="en-US" altLang="zh-CN" sz="3600" b="1" i="1" dirty="0">
                        <a:solidFill>
                          <a:srgbClr val="FFC000"/>
                        </a:solidFill>
                        <a:latin typeface="Cambria Math" panose="02040503050406030204" pitchFamily="18" charset="0"/>
                        <a:ea typeface="Cambria Math" panose="02040503050406030204" pitchFamily="18" charset="0"/>
                        <a:cs typeface="Calibri" panose="020F0502020204030204" pitchFamily="34" charset="0"/>
                      </a:rPr>
                      <m:t>𝑱</m:t>
                    </m:r>
                    <m:r>
                      <a:rPr lang="en-US" altLang="zh-CN" sz="3600" b="1" i="1" kern="100">
                        <a:solidFill>
                          <a:srgbClr val="FFC000"/>
                        </a:solidFill>
                        <a:latin typeface="Cambria Math" panose="02040503050406030204" pitchFamily="18" charset="0"/>
                        <a:ea typeface="Heiti SC Light" charset="-122"/>
                        <a:cs typeface="Heiti SC Light" charset="-122"/>
                      </a:rPr>
                      <m:t>/</m:t>
                    </m:r>
                    <m:r>
                      <a:rPr kumimoji="1" lang="en-US" altLang="zh-CN" sz="3600" b="1" i="1" dirty="0">
                        <a:solidFill>
                          <a:srgbClr val="FFC000"/>
                        </a:solidFill>
                        <a:latin typeface="Cambria Math" panose="02040503050406030204" pitchFamily="18" charset="0"/>
                        <a:ea typeface="Cambria Math" panose="02040503050406030204" pitchFamily="18" charset="0"/>
                        <a:cs typeface="Calibri" panose="020F0502020204030204" pitchFamily="34" charset="0"/>
                      </a:rPr>
                      <m:t>𝚿</m:t>
                    </m:r>
                  </m:oMath>
                </a14:m>
                <a:r>
                  <a:rPr kumimoji="1" lang="en-US" altLang="zh-CN" sz="3600" b="1" dirty="0">
                    <a:solidFill>
                      <a:srgbClr val="FFC000"/>
                    </a:solidFill>
                    <a:latin typeface="+mn-lt"/>
                    <a:cs typeface="Calibri" panose="020F0502020204030204" pitchFamily="34" charset="0"/>
                  </a:rPr>
                  <a:t> Continuously Studied for 40 years at BEPC</a:t>
                </a:r>
                <a:br>
                  <a:rPr kumimoji="1" lang="en-US" altLang="zh-CN" sz="3200" b="1" dirty="0">
                    <a:solidFill>
                      <a:srgbClr val="FFC000"/>
                    </a:solidFill>
                    <a:latin typeface="+mn-lt"/>
                    <a:cs typeface="Calibri" panose="020F0502020204030204" pitchFamily="34" charset="0"/>
                  </a:rPr>
                </a:br>
                <a:r>
                  <a:rPr kumimoji="1" lang="en-US" altLang="zh-CN" sz="2700" b="1" dirty="0">
                    <a:solidFill>
                      <a:srgbClr val="FFC000"/>
                    </a:solidFill>
                    <a:latin typeface="+mn-lt"/>
                    <a:cs typeface="Calibri" panose="020F0502020204030204" pitchFamily="34" charset="0"/>
                  </a:rPr>
                  <a:t>(Beijing Electron-Positron Collider)</a:t>
                </a:r>
                <a:endParaRPr kumimoji="1" lang="zh-CN" altLang="en-US" sz="3200" b="1" dirty="0">
                  <a:solidFill>
                    <a:srgbClr val="FFC000"/>
                  </a:solidFill>
                  <a:latin typeface="+mn-lt"/>
                  <a:cs typeface="Calibri" panose="020F0502020204030204" pitchFamily="34" charset="0"/>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20835" y="-7299"/>
                <a:ext cx="12192000" cy="881888"/>
              </a:xfrm>
              <a:blipFill>
                <a:blip r:embed="rId2"/>
                <a:stretch>
                  <a:fillRect t="-12857"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8D55097-2393-84B6-3202-928FE5157A57}"/>
                  </a:ext>
                </a:extLst>
              </p:cNvPr>
              <p:cNvSpPr txBox="1"/>
              <p:nvPr/>
            </p:nvSpPr>
            <p:spPr>
              <a:xfrm>
                <a:off x="1374152" y="1067899"/>
                <a:ext cx="1926105"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1800" b="0" i="1" u="none" strike="noStrike" kern="100" cap="none" spc="0" normalizeH="0" baseline="0" noProof="0">
                        <a:ln>
                          <a:noFill/>
                        </a:ln>
                        <a:solidFill>
                          <a:srgbClr val="FFFF00"/>
                        </a:solidFill>
                        <a:effectLst/>
                        <a:uLnTx/>
                        <a:uFillTx/>
                        <a:latin typeface="Cambria Math" panose="02040503050406030204" pitchFamily="18" charset="0"/>
                        <a:ea typeface="Heiti SC Light" charset="-122"/>
                        <a:cs typeface="Heiti SC Light" charset="-122"/>
                      </a:rPr>
                      <m:t>𝐽</m:t>
                    </m:r>
                  </m:oMath>
                </a14:m>
                <a:r>
                  <a:rPr kumimoji="1" lang="en-US" altLang="zh-CN" sz="1800" b="0"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 events: 9 million </a:t>
                </a:r>
                <a:endParaRPr kumimoji="1" lang="zh-CN" altLang="en-US" sz="1800" b="0"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1374152" y="1067899"/>
                <a:ext cx="1926105" cy="369332"/>
              </a:xfrm>
              <a:prstGeom prst="rect">
                <a:avLst/>
              </a:prstGeom>
              <a:blipFill>
                <a:blip r:embed="rId3"/>
                <a:stretch>
                  <a:fillRect l="-658" t="-6667" r="-1974"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A9D155E-4C2F-D852-5338-C0E23211F1E0}"/>
                  </a:ext>
                </a:extLst>
              </p:cNvPr>
              <p:cNvSpPr txBox="1"/>
              <p:nvPr/>
            </p:nvSpPr>
            <p:spPr>
              <a:xfrm>
                <a:off x="3978661" y="1067899"/>
                <a:ext cx="1990225"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1800" b="0" i="1" u="none" strike="noStrike" kern="100" cap="none" spc="0" normalizeH="0" baseline="0" noProof="0">
                        <a:ln>
                          <a:noFill/>
                        </a:ln>
                        <a:solidFill>
                          <a:srgbClr val="FFFF00"/>
                        </a:solidFill>
                        <a:effectLst/>
                        <a:uLnTx/>
                        <a:uFillTx/>
                        <a:latin typeface="Cambria Math" panose="02040503050406030204" pitchFamily="18" charset="0"/>
                        <a:ea typeface="Heiti SC Light" charset="-122"/>
                        <a:cs typeface="Heiti SC Light" charset="-122"/>
                      </a:rPr>
                      <m:t>𝐽</m:t>
                    </m:r>
                  </m:oMath>
                </a14:m>
                <a:r>
                  <a:rPr kumimoji="1" lang="en-US" altLang="zh-CN" sz="1800" b="0"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 events: 58 million</a:t>
                </a:r>
                <a:endParaRPr kumimoji="1" lang="zh-CN" altLang="en-US" sz="1800" b="0"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3978661" y="1067899"/>
                <a:ext cx="1990225" cy="369332"/>
              </a:xfrm>
              <a:prstGeom prst="rect">
                <a:avLst/>
              </a:prstGeom>
              <a:blipFill>
                <a:blip r:embed="rId4"/>
                <a:stretch>
                  <a:fillRect l="-637" t="-6667" r="-1911"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E17780E-418C-1E43-1AFF-DA8DFE72EA17}"/>
                  </a:ext>
                </a:extLst>
              </p:cNvPr>
              <p:cNvSpPr txBox="1"/>
              <p:nvPr/>
            </p:nvSpPr>
            <p:spPr>
              <a:xfrm>
                <a:off x="8459384" y="1067899"/>
                <a:ext cx="1729063"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1600" b="0" i="1" u="none" strike="noStrike" kern="100" cap="none" spc="0" normalizeH="0" baseline="0" noProof="0">
                        <a:ln>
                          <a:noFill/>
                        </a:ln>
                        <a:solidFill>
                          <a:srgbClr val="FFFF00"/>
                        </a:solidFill>
                        <a:effectLst/>
                        <a:uLnTx/>
                        <a:uFillTx/>
                        <a:latin typeface="Cambria Math" panose="02040503050406030204" pitchFamily="18" charset="0"/>
                        <a:ea typeface="Heiti SC Light" charset="-122"/>
                        <a:cs typeface="Heiti SC Light" charset="-122"/>
                      </a:rPr>
                      <m:t>𝐽</m:t>
                    </m:r>
                  </m:oMath>
                </a14:m>
                <a:r>
                  <a:rPr kumimoji="1" lang="en-US" altLang="zh-CN" sz="1600" b="0"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 events: 10 billion</a:t>
                </a:r>
                <a:endParaRPr kumimoji="1" lang="zh-CN" altLang="en-US" sz="1600" b="0"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8459384" y="1067899"/>
                <a:ext cx="1729063" cy="338554"/>
              </a:xfrm>
              <a:prstGeom prst="rect">
                <a:avLst/>
              </a:prstGeom>
              <a:blipFill>
                <a:blip r:embed="rId5"/>
                <a:stretch>
                  <a:fillRect t="-7407" r="-730" b="-22222"/>
                </a:stretch>
              </a:blipFill>
            </p:spPr>
            <p:txBody>
              <a:bodyPr/>
              <a:lstStyle/>
              <a:p>
                <a:r>
                  <a:rPr lang="en-US">
                    <a:noFill/>
                  </a:rPr>
                  <a:t> </a:t>
                </a:r>
              </a:p>
            </p:txBody>
          </p:sp>
        </mc:Fallback>
      </mc:AlternateContent>
      <p:grpSp>
        <p:nvGrpSpPr>
          <p:cNvPr id="21" name="组合 20">
            <a:extLst>
              <a:ext uri="{FF2B5EF4-FFF2-40B4-BE49-F238E27FC236}">
                <a16:creationId xmlns:a16="http://schemas.microsoft.com/office/drawing/2014/main" id="{CFA9ECD5-7A6B-306F-39AB-DFA449A8C30D}"/>
              </a:ext>
            </a:extLst>
          </p:cNvPr>
          <p:cNvGrpSpPr/>
          <p:nvPr/>
        </p:nvGrpSpPr>
        <p:grpSpPr>
          <a:xfrm>
            <a:off x="407368" y="804485"/>
            <a:ext cx="11681551" cy="1393321"/>
            <a:chOff x="424543" y="1133316"/>
            <a:chExt cx="11462657" cy="1857761"/>
          </a:xfrm>
        </p:grpSpPr>
        <p:sp>
          <p:nvSpPr>
            <p:cNvPr id="22" name="燕尾形箭头 21">
              <a:extLst>
                <a:ext uri="{FF2B5EF4-FFF2-40B4-BE49-F238E27FC236}">
                  <a16:creationId xmlns:a16="http://schemas.microsoft.com/office/drawing/2014/main" id="{B39FDD22-2388-84EA-96B6-5DCF7DF6FC47}"/>
                </a:ext>
              </a:extLst>
            </p:cNvPr>
            <p:cNvSpPr/>
            <p:nvPr/>
          </p:nvSpPr>
          <p:spPr>
            <a:xfrm>
              <a:off x="424543" y="1665514"/>
              <a:ext cx="11462657" cy="1325563"/>
            </a:xfrm>
            <a:prstGeom prst="notchedRight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zh-CN" sz="12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1984</a:t>
              </a:r>
              <a:r>
                <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1988</a:t>
              </a:r>
              <a:r>
                <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1995</a:t>
              </a:r>
              <a:r>
                <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1998</a:t>
              </a:r>
              <a:r>
                <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2004</a:t>
              </a:r>
              <a:r>
                <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2008                                                                                       2030</a:t>
              </a:r>
              <a:r>
                <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                </a:t>
              </a:r>
            </a:p>
          </p:txBody>
        </p:sp>
        <p:sp>
          <p:nvSpPr>
            <p:cNvPr id="23" name="文本框 22">
              <a:extLst>
                <a:ext uri="{FF2B5EF4-FFF2-40B4-BE49-F238E27FC236}">
                  <a16:creationId xmlns:a16="http://schemas.microsoft.com/office/drawing/2014/main" id="{F2B848F7-BF78-7E53-CEAA-74B8956266B6}"/>
                </a:ext>
              </a:extLst>
            </p:cNvPr>
            <p:cNvSpPr txBox="1"/>
            <p:nvPr/>
          </p:nvSpPr>
          <p:spPr>
            <a:xfrm>
              <a:off x="1990818" y="1133316"/>
              <a:ext cx="562555" cy="53348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BES</a:t>
              </a:r>
              <a:endParaRPr kumimoji="1" lang="zh-CN" altLang="en-US" sz="20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p:sp>
          <p:nvSpPr>
            <p:cNvPr id="24" name="文本框 23">
              <a:extLst>
                <a:ext uri="{FF2B5EF4-FFF2-40B4-BE49-F238E27FC236}">
                  <a16:creationId xmlns:a16="http://schemas.microsoft.com/office/drawing/2014/main" id="{520A701A-7830-5DA1-0BD0-5449E9886808}"/>
                </a:ext>
              </a:extLst>
            </p:cNvPr>
            <p:cNvSpPr txBox="1"/>
            <p:nvPr/>
          </p:nvSpPr>
          <p:spPr>
            <a:xfrm>
              <a:off x="675588" y="1883669"/>
              <a:ext cx="1253276" cy="45140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Construction</a:t>
              </a:r>
              <a:endPar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7D1132A-5734-8870-5C2F-B4DB0390373B}"/>
                </a:ext>
              </a:extLst>
            </p:cNvPr>
            <p:cNvSpPr txBox="1"/>
            <p:nvPr/>
          </p:nvSpPr>
          <p:spPr>
            <a:xfrm>
              <a:off x="1923932" y="1883669"/>
              <a:ext cx="1178969" cy="45140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Data taking </a:t>
              </a:r>
              <a:endPar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endParaRPr>
            </a:p>
          </p:txBody>
        </p:sp>
        <p:sp>
          <p:nvSpPr>
            <p:cNvPr id="26" name="文本框 25">
              <a:extLst>
                <a:ext uri="{FF2B5EF4-FFF2-40B4-BE49-F238E27FC236}">
                  <a16:creationId xmlns:a16="http://schemas.microsoft.com/office/drawing/2014/main" id="{131C0EBE-8702-1BB8-17AC-0B6D28A2677A}"/>
                </a:ext>
              </a:extLst>
            </p:cNvPr>
            <p:cNvSpPr txBox="1"/>
            <p:nvPr/>
          </p:nvSpPr>
          <p:spPr>
            <a:xfrm>
              <a:off x="3494311" y="1883669"/>
              <a:ext cx="894074" cy="45140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Upgrade</a:t>
              </a:r>
              <a:endPar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endParaRPr>
            </a:p>
          </p:txBody>
        </p:sp>
        <p:sp>
          <p:nvSpPr>
            <p:cNvPr id="27" name="文本框 26">
              <a:extLst>
                <a:ext uri="{FF2B5EF4-FFF2-40B4-BE49-F238E27FC236}">
                  <a16:creationId xmlns:a16="http://schemas.microsoft.com/office/drawing/2014/main" id="{D657345C-6845-629B-3481-B89F470230EE}"/>
                </a:ext>
              </a:extLst>
            </p:cNvPr>
            <p:cNvSpPr txBox="1"/>
            <p:nvPr/>
          </p:nvSpPr>
          <p:spPr>
            <a:xfrm>
              <a:off x="4673462" y="1883669"/>
              <a:ext cx="1178969" cy="45140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Data taking </a:t>
              </a:r>
              <a:endPar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endParaRPr>
            </a:p>
          </p:txBody>
        </p:sp>
        <p:sp>
          <p:nvSpPr>
            <p:cNvPr id="28" name="文本框 27">
              <a:extLst>
                <a:ext uri="{FF2B5EF4-FFF2-40B4-BE49-F238E27FC236}">
                  <a16:creationId xmlns:a16="http://schemas.microsoft.com/office/drawing/2014/main" id="{BD3D5B44-3443-825B-2C1A-587FDE7769C9}"/>
                </a:ext>
              </a:extLst>
            </p:cNvPr>
            <p:cNvSpPr txBox="1"/>
            <p:nvPr/>
          </p:nvSpPr>
          <p:spPr>
            <a:xfrm>
              <a:off x="5978666" y="1883669"/>
              <a:ext cx="1253276" cy="45140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Construction</a:t>
              </a:r>
              <a:endPar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endParaRPr>
            </a:p>
          </p:txBody>
        </p:sp>
        <p:sp>
          <p:nvSpPr>
            <p:cNvPr id="29" name="文本框 28">
              <a:extLst>
                <a:ext uri="{FF2B5EF4-FFF2-40B4-BE49-F238E27FC236}">
                  <a16:creationId xmlns:a16="http://schemas.microsoft.com/office/drawing/2014/main" id="{5E457C8C-C6DD-B61C-17F0-4BB1F79EF380}"/>
                </a:ext>
              </a:extLst>
            </p:cNvPr>
            <p:cNvSpPr txBox="1"/>
            <p:nvPr/>
          </p:nvSpPr>
          <p:spPr>
            <a:xfrm>
              <a:off x="7906812" y="1883669"/>
              <a:ext cx="1178969" cy="45140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rPr>
                <a:t>Data taking </a:t>
              </a:r>
              <a:endParaRPr kumimoji="1" lang="zh-CN" altLang="en-US" sz="1600" b="1" i="0" u="none" strike="noStrike" kern="1200" cap="none" spc="0" normalizeH="0" baseline="0" noProof="0" dirty="0">
                <a:ln>
                  <a:noFill/>
                </a:ln>
                <a:solidFill>
                  <a:srgbClr val="0432FF"/>
                </a:solidFill>
                <a:effectLst/>
                <a:uLnTx/>
                <a:uFillTx/>
                <a:latin typeface="Calibri" panose="020F0502020204030204"/>
                <a:ea typeface="等线" panose="02010600030101010101" pitchFamily="2" charset="-122"/>
                <a:cs typeface="+mn-cs"/>
              </a:endParaRPr>
            </a:p>
          </p:txBody>
        </p:sp>
        <p:sp>
          <p:nvSpPr>
            <p:cNvPr id="30" name="文本框 29">
              <a:extLst>
                <a:ext uri="{FF2B5EF4-FFF2-40B4-BE49-F238E27FC236}">
                  <a16:creationId xmlns:a16="http://schemas.microsoft.com/office/drawing/2014/main" id="{57EBCD6E-49E7-D752-1C71-726B4D57C5AC}"/>
                </a:ext>
              </a:extLst>
            </p:cNvPr>
            <p:cNvSpPr txBox="1"/>
            <p:nvPr/>
          </p:nvSpPr>
          <p:spPr>
            <a:xfrm>
              <a:off x="4545665" y="1133316"/>
              <a:ext cx="697831" cy="53348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BESII</a:t>
              </a:r>
              <a:endParaRPr kumimoji="1" lang="zh-CN" altLang="en-US" sz="20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7C79EA99-67E8-1C35-4BF5-3A53B0EE1DC3}"/>
                </a:ext>
              </a:extLst>
            </p:cNvPr>
            <p:cNvSpPr txBox="1"/>
            <p:nvPr/>
          </p:nvSpPr>
          <p:spPr>
            <a:xfrm>
              <a:off x="8746592" y="1133316"/>
              <a:ext cx="765467" cy="53348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rPr>
                <a:t>BESIII</a:t>
              </a:r>
              <a:endParaRPr kumimoji="1" lang="zh-CN" altLang="en-US" sz="20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endParaRPr>
            </a:p>
          </p:txBody>
        </p:sp>
      </p:grpSp>
      <p:pic>
        <p:nvPicPr>
          <p:cNvPr id="32" name="Picture 2062" descr="3区磁铁(2)2006[1]">
            <a:extLst>
              <a:ext uri="{FF2B5EF4-FFF2-40B4-BE49-F238E27FC236}">
                <a16:creationId xmlns:a16="http://schemas.microsoft.com/office/drawing/2014/main" id="{4F688D47-5A86-F949-8E68-CE077C9A90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452" y="2139602"/>
            <a:ext cx="5240201" cy="355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1A6D8C7D-8E95-016B-3A8F-6C582DFAA21E}"/>
              </a:ext>
            </a:extLst>
          </p:cNvPr>
          <p:cNvSpPr/>
          <p:nvPr/>
        </p:nvSpPr>
        <p:spPr>
          <a:xfrm>
            <a:off x="609484" y="5362705"/>
            <a:ext cx="864339" cy="40011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BEPCII</a:t>
            </a:r>
          </a:p>
        </p:txBody>
      </p:sp>
      <p:pic>
        <p:nvPicPr>
          <p:cNvPr id="9" name="图片 8">
            <a:extLst>
              <a:ext uri="{FF2B5EF4-FFF2-40B4-BE49-F238E27FC236}">
                <a16:creationId xmlns:a16="http://schemas.microsoft.com/office/drawing/2014/main" id="{5BC4130D-FEF0-F098-77A1-1A71E3FBB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150618"/>
            <a:ext cx="5339972" cy="3573719"/>
          </a:xfrm>
          <a:prstGeom prst="rect">
            <a:avLst/>
          </a:prstGeom>
        </p:spPr>
      </p:pic>
      <p:sp>
        <p:nvSpPr>
          <p:cNvPr id="4" name="文本框 2">
            <a:extLst>
              <a:ext uri="{FF2B5EF4-FFF2-40B4-BE49-F238E27FC236}">
                <a16:creationId xmlns:a16="http://schemas.microsoft.com/office/drawing/2014/main" id="{9E8E9EF5-3D13-D33F-CBCE-7EA7A23F54AB}"/>
              </a:ext>
            </a:extLst>
          </p:cNvPr>
          <p:cNvSpPr txBox="1"/>
          <p:nvPr/>
        </p:nvSpPr>
        <p:spPr>
          <a:xfrm>
            <a:off x="-20834" y="6206892"/>
            <a:ext cx="12191999" cy="523220"/>
          </a:xfrm>
          <a:prstGeom prst="rect">
            <a:avLst/>
          </a:prstGeom>
          <a:noFill/>
        </p:spPr>
        <p:txBody>
          <a:bodyPr wrap="squar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28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sym typeface="+mn-ea"/>
              </a:rPr>
              <a:t>BESIII Project leader: Academician </a:t>
            </a:r>
            <a:r>
              <a:rPr kumimoji="1" lang="en-US" altLang="zh-CN" sz="2800" b="1" i="0" u="none" strike="noStrike" kern="1200" cap="none" spc="0" normalizeH="0" baseline="0" noProof="0" dirty="0" err="1">
                <a:ln>
                  <a:noFill/>
                </a:ln>
                <a:solidFill>
                  <a:srgbClr val="FFFF00"/>
                </a:solidFill>
                <a:effectLst/>
                <a:uLnTx/>
                <a:uFillTx/>
                <a:latin typeface="Calibri" panose="020F0502020204030204"/>
                <a:ea typeface="等线" panose="02010600030101010101" pitchFamily="2" charset="-122"/>
                <a:cs typeface="+mn-cs"/>
                <a:sym typeface="+mn-ea"/>
              </a:rPr>
              <a:t>Yifang</a:t>
            </a:r>
            <a:r>
              <a:rPr kumimoji="1" lang="en-US" altLang="zh-CN" sz="2800" b="1" i="0" u="none" strike="noStrike" kern="1200" cap="none" spc="0" normalizeH="0" baseline="0" noProof="0" dirty="0">
                <a:ln>
                  <a:noFill/>
                </a:ln>
                <a:solidFill>
                  <a:srgbClr val="FFFF00"/>
                </a:solidFill>
                <a:effectLst/>
                <a:uLnTx/>
                <a:uFillTx/>
                <a:latin typeface="Calibri" panose="020F0502020204030204"/>
                <a:ea typeface="等线" panose="02010600030101010101" pitchFamily="2" charset="-122"/>
                <a:cs typeface="+mn-cs"/>
                <a:sym typeface="+mn-ea"/>
              </a:rPr>
              <a:t> Wang</a:t>
            </a:r>
          </a:p>
        </p:txBody>
      </p:sp>
      <p:sp>
        <p:nvSpPr>
          <p:cNvPr id="11" name="文本框 10">
            <a:extLst>
              <a:ext uri="{FF2B5EF4-FFF2-40B4-BE49-F238E27FC236}">
                <a16:creationId xmlns:a16="http://schemas.microsoft.com/office/drawing/2014/main" id="{86F0D936-016E-8E01-0FF4-6638573AC5C5}"/>
              </a:ext>
            </a:extLst>
          </p:cNvPr>
          <p:cNvSpPr txBox="1"/>
          <p:nvPr/>
        </p:nvSpPr>
        <p:spPr>
          <a:xfrm>
            <a:off x="9717078" y="5389991"/>
            <a:ext cx="1740926"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BESIII detector</a:t>
            </a:r>
          </a:p>
        </p:txBody>
      </p:sp>
      <p:sp>
        <p:nvSpPr>
          <p:cNvPr id="5" name="Slide Number Placeholder 30">
            <a:extLst>
              <a:ext uri="{FF2B5EF4-FFF2-40B4-BE49-F238E27FC236}">
                <a16:creationId xmlns:a16="http://schemas.microsoft.com/office/drawing/2014/main" id="{580221E7-D1BE-33E9-05A8-B9A6A62745F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206138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179D48-5C07-5B85-3CBF-4110B65A3FE7}"/>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0B3DC726-AF36-58BE-5C12-A17EEDEB4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636" y="696474"/>
            <a:ext cx="4195528" cy="2838657"/>
          </a:xfrm>
          <a:prstGeom prst="rect">
            <a:avLst/>
          </a:prstGeom>
        </p:spPr>
      </p:pic>
      <p:sp>
        <p:nvSpPr>
          <p:cNvPr id="2" name="标题 1">
            <a:extLst>
              <a:ext uri="{FF2B5EF4-FFF2-40B4-BE49-F238E27FC236}">
                <a16:creationId xmlns:a16="http://schemas.microsoft.com/office/drawing/2014/main" id="{D712C397-B29A-4101-6E11-52BB2A502C61}"/>
              </a:ext>
            </a:extLst>
          </p:cNvPr>
          <p:cNvSpPr>
            <a:spLocks noGrp="1"/>
          </p:cNvSpPr>
          <p:nvPr>
            <p:ph type="title"/>
          </p:nvPr>
        </p:nvSpPr>
        <p:spPr>
          <a:xfrm>
            <a:off x="7493" y="40423"/>
            <a:ext cx="12192000" cy="499226"/>
          </a:xfrm>
        </p:spPr>
        <p:txBody>
          <a:bodyPr>
            <a:noAutofit/>
          </a:bodyPr>
          <a:lstStyle/>
          <a:p>
            <a:pPr algn="ctr"/>
            <a:r>
              <a:rPr kumimoji="1" lang="en-US" altLang="zh-CN" sz="3200" b="1" dirty="0">
                <a:solidFill>
                  <a:srgbClr val="FFFF00"/>
                </a:solidFill>
                <a:latin typeface="Calibri" panose="020F0502020204030204" pitchFamily="34" charset="0"/>
                <a:cs typeface="Calibri" panose="020F0502020204030204" pitchFamily="34" charset="0"/>
              </a:rPr>
              <a:t>Hadron Spectroscopy at BESIII </a:t>
            </a:r>
          </a:p>
        </p:txBody>
      </p:sp>
      <p:pic>
        <p:nvPicPr>
          <p:cNvPr id="5" name="图片 4">
            <a:extLst>
              <a:ext uri="{FF2B5EF4-FFF2-40B4-BE49-F238E27FC236}">
                <a16:creationId xmlns:a16="http://schemas.microsoft.com/office/drawing/2014/main" id="{90DC577C-53CC-3CB8-0590-5E214BBF2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809" y="3595366"/>
            <a:ext cx="5382878" cy="3196653"/>
          </a:xfrm>
          <a:prstGeom prst="rect">
            <a:avLst/>
          </a:prstGeom>
        </p:spPr>
      </p:pic>
      <p:pic>
        <p:nvPicPr>
          <p:cNvPr id="6" name="Picture 2">
            <a:extLst>
              <a:ext uri="{FF2B5EF4-FFF2-40B4-BE49-F238E27FC236}">
                <a16:creationId xmlns:a16="http://schemas.microsoft.com/office/drawing/2014/main" id="{2FCCD847-0955-71BC-93DF-CA463F370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929" y="1380228"/>
            <a:ext cx="6113415" cy="409754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396100A3-F178-C2F3-5EB2-AB99DF4F10AB}"/>
              </a:ext>
            </a:extLst>
          </p:cNvPr>
          <p:cNvSpPr txBox="1"/>
          <p:nvPr/>
        </p:nvSpPr>
        <p:spPr>
          <a:xfrm>
            <a:off x="72394" y="957833"/>
            <a:ext cx="1446230"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58 million</a:t>
            </a:r>
            <a:endParaRPr kumimoji="1" lang="zh-CN" altLang="en-US" sz="24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 name="文本框 8">
            <a:extLst>
              <a:ext uri="{FF2B5EF4-FFF2-40B4-BE49-F238E27FC236}">
                <a16:creationId xmlns:a16="http://schemas.microsoft.com/office/drawing/2014/main" id="{BDD58336-7335-A84B-766F-64111C524CB3}"/>
              </a:ext>
            </a:extLst>
          </p:cNvPr>
          <p:cNvSpPr txBox="1"/>
          <p:nvPr/>
        </p:nvSpPr>
        <p:spPr>
          <a:xfrm>
            <a:off x="96642" y="2628084"/>
            <a:ext cx="1366081"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225</a:t>
            </a:r>
            <a:r>
              <a:rPr kumimoji="1" lang="zh-CN" altLang="en-US" sz="20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1" lang="en-US" altLang="zh-CN" sz="20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million</a:t>
            </a:r>
            <a:endParaRPr kumimoji="1" lang="zh-CN" altLang="en-US" sz="20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文本框 9">
            <a:extLst>
              <a:ext uri="{FF2B5EF4-FFF2-40B4-BE49-F238E27FC236}">
                <a16:creationId xmlns:a16="http://schemas.microsoft.com/office/drawing/2014/main" id="{1531C7A0-EDB1-E07E-5A7F-C5D4A5DB4371}"/>
              </a:ext>
            </a:extLst>
          </p:cNvPr>
          <p:cNvSpPr txBox="1"/>
          <p:nvPr/>
        </p:nvSpPr>
        <p:spPr>
          <a:xfrm>
            <a:off x="7104112" y="550762"/>
            <a:ext cx="4991246"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28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10 billion </a:t>
            </a:r>
            <a:endParaRPr kumimoji="1" lang="zh-CN" altLang="en-US" sz="28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cxnSp>
        <p:nvCxnSpPr>
          <p:cNvPr id="12" name="直线箭头连接符 11">
            <a:extLst>
              <a:ext uri="{FF2B5EF4-FFF2-40B4-BE49-F238E27FC236}">
                <a16:creationId xmlns:a16="http://schemas.microsoft.com/office/drawing/2014/main" id="{3C19EB64-DB30-904D-549B-792D73648A24}"/>
              </a:ext>
            </a:extLst>
          </p:cNvPr>
          <p:cNvCxnSpPr>
            <a:cxnSpLocks/>
          </p:cNvCxnSpPr>
          <p:nvPr/>
        </p:nvCxnSpPr>
        <p:spPr>
          <a:xfrm>
            <a:off x="3431704" y="1536219"/>
            <a:ext cx="0" cy="2290447"/>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02424BD8-7A8C-6520-C4B4-C24652E4BC2E}"/>
              </a:ext>
            </a:extLst>
          </p:cNvPr>
          <p:cNvSpPr txBox="1"/>
          <p:nvPr/>
        </p:nvSpPr>
        <p:spPr>
          <a:xfrm>
            <a:off x="96642" y="1331293"/>
            <a:ext cx="148605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Structure</a:t>
            </a:r>
            <a:endParaRPr kumimoji="1" lang="zh-CN" altLang="en-US" sz="24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文本框 16">
            <a:extLst>
              <a:ext uri="{FF2B5EF4-FFF2-40B4-BE49-F238E27FC236}">
                <a16:creationId xmlns:a16="http://schemas.microsoft.com/office/drawing/2014/main" id="{582A8CB1-2122-F020-5640-7DF6614D5E84}"/>
              </a:ext>
            </a:extLst>
          </p:cNvPr>
          <p:cNvSpPr txBox="1"/>
          <p:nvPr/>
        </p:nvSpPr>
        <p:spPr>
          <a:xfrm>
            <a:off x="26455" y="2930968"/>
            <a:ext cx="1420580"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More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structures</a:t>
            </a:r>
            <a:endParaRPr kumimoji="1" lang="zh-CN" altLang="en-US" sz="20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文本框 17">
            <a:extLst>
              <a:ext uri="{FF2B5EF4-FFF2-40B4-BE49-F238E27FC236}">
                <a16:creationId xmlns:a16="http://schemas.microsoft.com/office/drawing/2014/main" id="{FB707B0A-27A5-4D1F-1B71-90445DE22189}"/>
              </a:ext>
            </a:extLst>
          </p:cNvPr>
          <p:cNvSpPr txBox="1"/>
          <p:nvPr/>
        </p:nvSpPr>
        <p:spPr>
          <a:xfrm>
            <a:off x="7104112" y="957833"/>
            <a:ext cx="4991246"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rPr>
              <a:t>Fine structures</a:t>
            </a:r>
            <a:endParaRPr kumimoji="1" lang="zh-CN" altLang="en-US" sz="2400" b="1" i="0" u="none" strike="noStrike" kern="1200" cap="none" spc="0" normalizeH="0" baseline="0" noProof="0" dirty="0">
              <a:ln>
                <a:noFill/>
              </a:ln>
              <a:solidFill>
                <a:srgbClr val="FFC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矩形 18">
            <a:extLst>
              <a:ext uri="{FF2B5EF4-FFF2-40B4-BE49-F238E27FC236}">
                <a16:creationId xmlns:a16="http://schemas.microsoft.com/office/drawing/2014/main" id="{241424A7-8CDF-5784-CE99-73E115AE6FBF}"/>
              </a:ext>
            </a:extLst>
          </p:cNvPr>
          <p:cNvSpPr/>
          <p:nvPr/>
        </p:nvSpPr>
        <p:spPr>
          <a:xfrm>
            <a:off x="902148" y="6586912"/>
            <a:ext cx="1420582" cy="24622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PRL </a:t>
            </a:r>
            <a:r>
              <a:rPr kumimoji="0" lang="en-US" altLang="zh-CN" sz="1000" b="1"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106</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(2011) 072002 </a:t>
            </a:r>
            <a:endParaRPr kumimoji="0" lang="zh-CN" altLang="en-US"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0" name="矩形 19">
            <a:extLst>
              <a:ext uri="{FF2B5EF4-FFF2-40B4-BE49-F238E27FC236}">
                <a16:creationId xmlns:a16="http://schemas.microsoft.com/office/drawing/2014/main" id="{FF2C77FF-115F-4AE6-2B60-F20554027DA6}"/>
              </a:ext>
            </a:extLst>
          </p:cNvPr>
          <p:cNvSpPr/>
          <p:nvPr/>
        </p:nvSpPr>
        <p:spPr>
          <a:xfrm>
            <a:off x="6371772" y="5236952"/>
            <a:ext cx="1449436" cy="24622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outerShdw blurRad="50800" dist="50800" dir="5400000" sx="95000" sy="95000" algn="ctr" rotWithShape="0">
                    <a:prstClr val="white"/>
                  </a:outerShdw>
                  <a:reflection blurRad="6350" stA="55000" endA="300" endPos="45500" dir="5400000" sy="-100000" algn="bl" rotWithShape="0"/>
                </a:effectLst>
                <a:uLnTx/>
                <a:uFillTx/>
                <a:latin typeface="Calibri" panose="020F0502020204030204"/>
                <a:ea typeface="Cambria Math" panose="02040503050406030204" pitchFamily="18" charset="0"/>
                <a:cs typeface="+mn-cs"/>
              </a:rPr>
              <a:t> </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PRL </a:t>
            </a:r>
            <a:r>
              <a:rPr kumimoji="0" lang="en-US" altLang="zh-CN" sz="1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129</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(2022) 042001</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BBCFAF32-E247-33AD-1F1D-E92A2970A6FC}"/>
                  </a:ext>
                </a:extLst>
              </p:cNvPr>
              <p:cNvSpPr txBox="1"/>
              <p:nvPr/>
            </p:nvSpPr>
            <p:spPr>
              <a:xfrm>
                <a:off x="2215289" y="723399"/>
                <a:ext cx="3092737" cy="40011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X(1835) from </a:t>
                </a:r>
                <a14:m>
                  <m:oMath xmlns:m="http://schemas.openxmlformats.org/officeDocument/2006/math">
                    <m:r>
                      <a:rPr kumimoji="1" lang="en-US" altLang="zh-CN"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m:t>𝑱</m:t>
                    </m:r>
                    <m:r>
                      <a:rPr kumimoji="0" lang="en-US" altLang="zh-CN" sz="2000" b="1" i="1" u="none" strike="noStrike" kern="100" cap="none" spc="0" normalizeH="0" baseline="0" noProof="0">
                        <a:ln>
                          <a:noFill/>
                        </a:ln>
                        <a:solidFill>
                          <a:prstClr val="black"/>
                        </a:solidFill>
                        <a:effectLst/>
                        <a:uLnTx/>
                        <a:uFillTx/>
                        <a:latin typeface="Cambria Math" panose="02040503050406030204" pitchFamily="18" charset="0"/>
                        <a:ea typeface="Heiti SC Light" charset="-122"/>
                        <a:cs typeface="Heiti SC Light" charset="-122"/>
                      </a:rPr>
                      <m:t>/</m:t>
                    </m:r>
                    <m:r>
                      <a:rPr kumimoji="1" lang="en-US" altLang="zh-CN" sz="2000" b="1"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m:t>𝚿</m:t>
                    </m:r>
                  </m:oMath>
                </a14:m>
                <a:r>
                  <a:rPr kumimoji="1" lang="en-US" altLang="zh-CN"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 decays</a:t>
                </a:r>
                <a:endParaRPr kumimoji="0" lang="zh-CN" altLang="en-US" sz="20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2215289" y="723399"/>
                <a:ext cx="3092737" cy="400110"/>
              </a:xfrm>
              <a:prstGeom prst="rect">
                <a:avLst/>
              </a:prstGeom>
              <a:blipFill>
                <a:blip r:embed="rId5"/>
                <a:stretch>
                  <a:fillRect l="-2041" t="-9375" r="-816" b="-25000"/>
                </a:stretch>
              </a:blipFill>
            </p:spPr>
            <p:txBody>
              <a:bodyPr/>
              <a:lstStyle/>
              <a:p>
                <a:r>
                  <a:rPr lang="en-US">
                    <a:noFill/>
                  </a:rPr>
                  <a:t> </a:t>
                </a:r>
              </a:p>
            </p:txBody>
          </p:sp>
        </mc:Fallback>
      </mc:AlternateContent>
      <p:sp>
        <p:nvSpPr>
          <p:cNvPr id="11" name="矩形 27">
            <a:extLst>
              <a:ext uri="{FF2B5EF4-FFF2-40B4-BE49-F238E27FC236}">
                <a16:creationId xmlns:a16="http://schemas.microsoft.com/office/drawing/2014/main" id="{9E045BD8-5A41-7611-C2E9-D9D0E8AA143F}"/>
              </a:ext>
            </a:extLst>
          </p:cNvPr>
          <p:cNvSpPr/>
          <p:nvPr/>
        </p:nvSpPr>
        <p:spPr>
          <a:xfrm>
            <a:off x="1518624" y="3314112"/>
            <a:ext cx="1393330" cy="253916"/>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PRL </a:t>
            </a:r>
            <a:r>
              <a:rPr kumimoji="0" lang="en-US" altLang="zh-CN" sz="1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95</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(2005)</a:t>
            </a:r>
            <a:r>
              <a:rPr kumimoji="0" lang="zh-CN" altLang="en-US"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262001  </a:t>
            </a:r>
            <a:endParaRPr kumimoji="0" lang="zh-CN" altLang="en-US" sz="1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4" name="Slide Number Placeholder 30">
            <a:extLst>
              <a:ext uri="{FF2B5EF4-FFF2-40B4-BE49-F238E27FC236}">
                <a16:creationId xmlns:a16="http://schemas.microsoft.com/office/drawing/2014/main" id="{F343C949-2C37-1F25-5F9E-C9AA1B3048F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F63E2583-2AA9-4EBC-1B0F-4A035F67BC3E}"/>
              </a:ext>
            </a:extLst>
          </p:cNvPr>
          <p:cNvSpPr/>
          <p:nvPr/>
        </p:nvSpPr>
        <p:spPr>
          <a:xfrm>
            <a:off x="2283162" y="3696982"/>
            <a:ext cx="568343" cy="438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605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A779988D-6DE2-CF3D-DC89-692A101EFFF6}"/>
            </a:ext>
          </a:extLst>
        </p:cNvPr>
        <p:cNvGrpSpPr/>
        <p:nvPr/>
      </p:nvGrpSpPr>
      <p:grpSpPr>
        <a:xfrm>
          <a:off x="0" y="0"/>
          <a:ext cx="0" cy="0"/>
          <a:chOff x="0" y="0"/>
          <a:chExt cx="0" cy="0"/>
        </a:xfrm>
      </p:grpSpPr>
      <p:sp>
        <p:nvSpPr>
          <p:cNvPr id="714765" name="Text Box 23">
            <a:extLst>
              <a:ext uri="{FF2B5EF4-FFF2-40B4-BE49-F238E27FC236}">
                <a16:creationId xmlns:a16="http://schemas.microsoft.com/office/drawing/2014/main" id="{87A16172-E074-5F9A-5AD8-AD298F83DC62}"/>
              </a:ext>
            </a:extLst>
          </p:cNvPr>
          <p:cNvSpPr txBox="1">
            <a:spLocks noChangeArrowheads="1"/>
          </p:cNvSpPr>
          <p:nvPr/>
        </p:nvSpPr>
        <p:spPr bwMode="auto">
          <a:xfrm>
            <a:off x="10848528" y="7264604"/>
            <a:ext cx="91889" cy="4611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C0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0C0F"/>
              </a:solidFill>
              <a:effectLst/>
              <a:uLnTx/>
              <a:uFillTx/>
              <a:latin typeface="Arial" charset="0"/>
              <a:ea typeface="ＭＳ Ｐゴシック" charset="0"/>
            </a:endParaRPr>
          </a:p>
        </p:txBody>
      </p:sp>
      <p:sp>
        <p:nvSpPr>
          <p:cNvPr id="2" name="Slide Number Placeholder 30">
            <a:extLst>
              <a:ext uri="{FF2B5EF4-FFF2-40B4-BE49-F238E27FC236}">
                <a16:creationId xmlns:a16="http://schemas.microsoft.com/office/drawing/2014/main" id="{BC17D09E-0CF7-A0D5-E777-DF4D495275FE}"/>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pic>
        <p:nvPicPr>
          <p:cNvPr id="6" name="Picture 5" descr="A graph with numbers and lines&#10;&#10;Description automatically generated">
            <a:extLst>
              <a:ext uri="{FF2B5EF4-FFF2-40B4-BE49-F238E27FC236}">
                <a16:creationId xmlns:a16="http://schemas.microsoft.com/office/drawing/2014/main" id="{12396A9D-05BD-15C4-68E6-27A5E80CE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078" y="-16304"/>
            <a:ext cx="8045184" cy="6890608"/>
          </a:xfrm>
          <a:prstGeom prst="rect">
            <a:avLst/>
          </a:prstGeom>
        </p:spPr>
      </p:pic>
      <p:sp>
        <p:nvSpPr>
          <p:cNvPr id="7" name="TextBox 6">
            <a:extLst>
              <a:ext uri="{FF2B5EF4-FFF2-40B4-BE49-F238E27FC236}">
                <a16:creationId xmlns:a16="http://schemas.microsoft.com/office/drawing/2014/main" id="{45655FA0-948F-8F1E-E8EE-253E897E2614}"/>
              </a:ext>
            </a:extLst>
          </p:cNvPr>
          <p:cNvSpPr txBox="1"/>
          <p:nvPr/>
        </p:nvSpPr>
        <p:spPr>
          <a:xfrm>
            <a:off x="0" y="2132856"/>
            <a:ext cx="4935945"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F2F9"/>
                </a:solidFill>
                <a:effectLst/>
                <a:uLnTx/>
                <a:uFillTx/>
                <a:latin typeface="Calibri" panose="020F0502020204030204" pitchFamily="34" charset="0"/>
                <a:ea typeface="ＭＳ Ｐゴシック"/>
                <a:cs typeface="Calibri" panose="020F0502020204030204" pitchFamily="34" charset="0"/>
              </a:rPr>
              <a:t>L. Lederman, </a:t>
            </a:r>
            <a:br>
              <a:rPr kumimoji="0" lang="en-US" sz="2800" b="0" i="0" u="none" strike="noStrike" kern="1200" cap="none" spc="0" normalizeH="0" baseline="0" noProof="0" dirty="0">
                <a:ln>
                  <a:noFill/>
                </a:ln>
                <a:solidFill>
                  <a:srgbClr val="0BF2F9"/>
                </a:solidFill>
                <a:effectLst/>
                <a:uLnTx/>
                <a:uFillTx/>
                <a:latin typeface="Calibri" panose="020F0502020204030204" pitchFamily="34" charset="0"/>
                <a:ea typeface="ＭＳ Ｐゴシック"/>
                <a:cs typeface="Calibri" panose="020F0502020204030204" pitchFamily="34" charset="0"/>
              </a:rPr>
            </a:br>
            <a:r>
              <a:rPr kumimoji="0" lang="en-US" sz="2800" b="0" i="0" u="none" strike="noStrike" kern="1200" cap="none" spc="0" normalizeH="0" baseline="0" noProof="0" dirty="0">
                <a:ln>
                  <a:noFill/>
                </a:ln>
                <a:solidFill>
                  <a:srgbClr val="0BF2F9"/>
                </a:solidFill>
                <a:effectLst/>
                <a:uLnTx/>
                <a:uFillTx/>
                <a:latin typeface="Calibri" panose="020F0502020204030204" pitchFamily="34" charset="0"/>
                <a:ea typeface="ＭＳ Ｐゴシック"/>
                <a:cs typeface="Calibri" panose="020F0502020204030204" pitchFamily="34" charset="0"/>
              </a:rPr>
              <a:t>Phys. Rep. </a:t>
            </a:r>
            <a:r>
              <a:rPr kumimoji="0" lang="en-US" sz="2800" b="1" i="0" u="none" strike="noStrike" kern="1200" cap="none" spc="0" normalizeH="0" baseline="0" noProof="0" dirty="0">
                <a:ln>
                  <a:noFill/>
                </a:ln>
                <a:solidFill>
                  <a:srgbClr val="0BF2F9"/>
                </a:solidFill>
                <a:effectLst/>
                <a:uLnTx/>
                <a:uFillTx/>
                <a:latin typeface="Calibri" panose="020F0502020204030204" pitchFamily="34" charset="0"/>
                <a:ea typeface="ＭＳ Ｐゴシック"/>
                <a:cs typeface="Calibri" panose="020F0502020204030204" pitchFamily="34" charset="0"/>
              </a:rPr>
              <a:t>26,</a:t>
            </a:r>
            <a:r>
              <a:rPr kumimoji="0" lang="en-US" sz="2800" b="0" i="0" u="none" strike="noStrike" kern="1200" cap="none" spc="0" normalizeH="0" baseline="0" noProof="0" dirty="0">
                <a:ln>
                  <a:noFill/>
                </a:ln>
                <a:solidFill>
                  <a:srgbClr val="0BF2F9"/>
                </a:solidFill>
                <a:effectLst/>
                <a:uLnTx/>
                <a:uFillTx/>
                <a:latin typeface="Calibri" panose="020F0502020204030204" pitchFamily="34" charset="0"/>
                <a:ea typeface="ＭＳ Ｐゴシック"/>
                <a:cs typeface="Calibri" panose="020F0502020204030204" pitchFamily="34" charset="0"/>
              </a:rPr>
              <a:t> 4 (1976)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0BF2F9"/>
              </a:solidFill>
              <a:latin typeface="Calibri" panose="020F0502020204030204" pitchFamily="34" charset="0"/>
              <a:ea typeface="ＭＳ Ｐゴシック"/>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BF2F9"/>
                </a:solidFill>
                <a:effectLst/>
                <a:uLnTx/>
                <a:uFillTx/>
                <a:latin typeface="Calibri" panose="020F0502020204030204" pitchFamily="34" charset="0"/>
                <a:ea typeface="ＭＳ Ｐゴシック"/>
                <a:cs typeface="Calibri" panose="020F0502020204030204" pitchFamily="34" charset="0"/>
              </a:rPr>
              <a:t>see 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BF2F9"/>
                </a:solidFill>
                <a:latin typeface="Calibri" panose="020F0502020204030204" pitchFamily="34" charset="0"/>
                <a:ea typeface="ＭＳ Ｐゴシック"/>
                <a:cs typeface="Calibri" panose="020F0502020204030204" pitchFamily="34" charset="0"/>
              </a:rPr>
              <a:t>L. B. </a:t>
            </a:r>
            <a:r>
              <a:rPr lang="en-US" sz="2800" dirty="0" err="1">
                <a:solidFill>
                  <a:srgbClr val="0BF2F9"/>
                </a:solidFill>
                <a:latin typeface="Calibri" panose="020F0502020204030204" pitchFamily="34" charset="0"/>
                <a:ea typeface="ＭＳ Ｐゴシック"/>
                <a:cs typeface="Calibri" panose="020F0502020204030204" pitchFamily="34" charset="0"/>
              </a:rPr>
              <a:t>Leipuner</a:t>
            </a:r>
            <a:r>
              <a:rPr lang="en-US" sz="2800" dirty="0">
                <a:solidFill>
                  <a:srgbClr val="0BF2F9"/>
                </a:solidFill>
                <a:latin typeface="Calibri" panose="020F0502020204030204" pitchFamily="34" charset="0"/>
                <a:ea typeface="ＭＳ Ｐゴシック"/>
                <a:cs typeface="Calibri" panose="020F0502020204030204" pitchFamily="34" charset="0"/>
              </a:rPr>
              <a:t> et 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BF2F9"/>
                </a:solidFill>
                <a:latin typeface="Calibri" panose="020F0502020204030204" pitchFamily="34" charset="0"/>
                <a:ea typeface="ＭＳ Ｐゴシック"/>
                <a:cs typeface="Calibri" panose="020F0502020204030204" pitchFamily="34" charset="0"/>
              </a:rPr>
              <a:t>PRL </a:t>
            </a:r>
            <a:r>
              <a:rPr lang="en-US" sz="2800" b="1" dirty="0">
                <a:solidFill>
                  <a:srgbClr val="0BF2F9"/>
                </a:solidFill>
                <a:latin typeface="Calibri" panose="020F0502020204030204" pitchFamily="34" charset="0"/>
                <a:ea typeface="ＭＳ Ｐゴシック"/>
                <a:cs typeface="Calibri" panose="020F0502020204030204" pitchFamily="34" charset="0"/>
              </a:rPr>
              <a:t>34,</a:t>
            </a:r>
            <a:r>
              <a:rPr lang="en-US" sz="2800" dirty="0">
                <a:solidFill>
                  <a:srgbClr val="0BF2F9"/>
                </a:solidFill>
                <a:latin typeface="Calibri" panose="020F0502020204030204" pitchFamily="34" charset="0"/>
                <a:ea typeface="ＭＳ Ｐゴシック"/>
                <a:cs typeface="Calibri" panose="020F0502020204030204" pitchFamily="34" charset="0"/>
              </a:rPr>
              <a:t> 130 (1975)</a:t>
            </a:r>
            <a:endParaRPr kumimoji="0" lang="en-US" sz="2800" b="0" i="0" u="none" strike="noStrike" kern="1200" cap="none" spc="0" normalizeH="0" baseline="0" noProof="0" dirty="0">
              <a:ln>
                <a:noFill/>
              </a:ln>
              <a:solidFill>
                <a:srgbClr val="0BF2F9"/>
              </a:solidFill>
              <a:effectLst/>
              <a:uLnTx/>
              <a:uFillTx/>
              <a:latin typeface="Calibri" panose="020F0502020204030204" pitchFamily="34" charset="0"/>
              <a:ea typeface="ＭＳ Ｐゴシック"/>
              <a:cs typeface="Calibri" panose="020F0502020204030204" pitchFamily="34" charset="0"/>
            </a:endParaRPr>
          </a:p>
        </p:txBody>
      </p:sp>
    </p:spTree>
    <p:extLst>
      <p:ext uri="{BB962C8B-B14F-4D97-AF65-F5344CB8AC3E}">
        <p14:creationId xmlns:p14="http://schemas.microsoft.com/office/powerpoint/2010/main" val="34158488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6070EC-FF1E-E2C3-97FA-6541F368D2CA}"/>
            </a:ext>
          </a:extLst>
        </p:cNvPr>
        <p:cNvGrpSpPr/>
        <p:nvPr/>
      </p:nvGrpSpPr>
      <p:grpSpPr>
        <a:xfrm>
          <a:off x="0" y="0"/>
          <a:ext cx="0" cy="0"/>
          <a:chOff x="0" y="0"/>
          <a:chExt cx="0" cy="0"/>
        </a:xfrm>
      </p:grpSpPr>
      <p:sp>
        <p:nvSpPr>
          <p:cNvPr id="10" name="Rectangle 7">
            <a:extLst>
              <a:ext uri="{FF2B5EF4-FFF2-40B4-BE49-F238E27FC236}">
                <a16:creationId xmlns:a16="http://schemas.microsoft.com/office/drawing/2014/main" id="{8686DFF5-0881-C654-AAAA-C044282C5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posing for a photo in front of a space shuttle&#10;&#10;Description automatically generated with medium confidence">
            <a:extLst>
              <a:ext uri="{FF2B5EF4-FFF2-40B4-BE49-F238E27FC236}">
                <a16:creationId xmlns:a16="http://schemas.microsoft.com/office/drawing/2014/main" id="{090A8FDA-19B3-AE48-827D-14056A6CCE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6288" y="0"/>
            <a:ext cx="9141713" cy="6728406"/>
          </a:xfrm>
          <a:prstGeom prst="rect">
            <a:avLst/>
          </a:prstGeom>
        </p:spPr>
      </p:pic>
      <p:sp>
        <p:nvSpPr>
          <p:cNvPr id="4" name="TextBox 3">
            <a:extLst>
              <a:ext uri="{FF2B5EF4-FFF2-40B4-BE49-F238E27FC236}">
                <a16:creationId xmlns:a16="http://schemas.microsoft.com/office/drawing/2014/main" id="{D50D8CA7-BD25-D117-EC6C-D50084CBC54A}"/>
              </a:ext>
            </a:extLst>
          </p:cNvPr>
          <p:cNvSpPr txBox="1"/>
          <p:nvPr/>
        </p:nvSpPr>
        <p:spPr>
          <a:xfrm>
            <a:off x="6600056" y="1169602"/>
            <a:ext cx="2099366"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srgbClr val="0432FF"/>
                </a:solidFill>
                <a:effectLst/>
                <a:uLnTx/>
                <a:uFillTx/>
                <a:latin typeface="Calibri" panose="020F0502020204030204"/>
                <a:ea typeface="Kaiti TC" panose="02010600040101010101" pitchFamily="2" charset="-120"/>
                <a:cs typeface="+mn-cs"/>
              </a:rPr>
              <a:t>H.S. Chen </a:t>
            </a:r>
            <a:endParaRPr kumimoji="0" lang="en-US" sz="1200" b="1" i="0" u="none" strike="noStrike" kern="1200" cap="none" spc="0" normalizeH="0" baseline="0" noProof="0" dirty="0">
              <a:ln>
                <a:noFill/>
              </a:ln>
              <a:solidFill>
                <a:srgbClr val="0432FF"/>
              </a:solidFill>
              <a:effectLst/>
              <a:uLnTx/>
              <a:uFillTx/>
              <a:latin typeface="Calibri" panose="020F0502020204030204"/>
              <a:ea typeface="Kaiti TC" panose="02010600040101010101" pitchFamily="2" charset="-120"/>
              <a:cs typeface="+mn-cs"/>
            </a:endParaRPr>
          </a:p>
        </p:txBody>
      </p:sp>
      <p:sp>
        <p:nvSpPr>
          <p:cNvPr id="8" name="Text Box 6">
            <a:extLst>
              <a:ext uri="{FF2B5EF4-FFF2-40B4-BE49-F238E27FC236}">
                <a16:creationId xmlns:a16="http://schemas.microsoft.com/office/drawing/2014/main" id="{C8E60A2E-6F49-C2D3-F1CE-DAB41981F2D6}"/>
              </a:ext>
            </a:extLst>
          </p:cNvPr>
          <p:cNvSpPr txBox="1">
            <a:spLocks noChangeArrowheads="1"/>
          </p:cNvSpPr>
          <p:nvPr/>
        </p:nvSpPr>
        <p:spPr bwMode="auto">
          <a:xfrm>
            <a:off x="0" y="6339196"/>
            <a:ext cx="12192000" cy="523071"/>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94" tIns="45646" rIns="91294" bIns="45646">
            <a:spAutoFit/>
          </a:bodyPr>
          <a:lstStyle>
            <a:lvl1pPr defTabSz="912813">
              <a:spcBef>
                <a:spcPct val="20000"/>
              </a:spcBef>
              <a:buChar char="•"/>
              <a:defRPr sz="3200">
                <a:solidFill>
                  <a:schemeClr val="tx1"/>
                </a:solidFill>
                <a:latin typeface="Arial" charset="0"/>
                <a:ea typeface="ＭＳ Ｐゴシック" charset="-128"/>
              </a:defRPr>
            </a:lvl1pPr>
            <a:lvl2pPr marL="742950" indent="-285750" defTabSz="912813">
              <a:spcBef>
                <a:spcPct val="20000"/>
              </a:spcBef>
              <a:buChar char="–"/>
              <a:defRPr sz="2800">
                <a:solidFill>
                  <a:schemeClr val="tx1"/>
                </a:solidFill>
                <a:latin typeface="Arial" charset="0"/>
                <a:ea typeface="ＭＳ Ｐゴシック" charset="-128"/>
              </a:defRPr>
            </a:lvl2pPr>
            <a:lvl3pPr marL="1143000" indent="-228600" defTabSz="912813">
              <a:spcBef>
                <a:spcPct val="20000"/>
              </a:spcBef>
              <a:buChar char="•"/>
              <a:defRPr sz="24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FDFF"/>
                </a:solidFill>
                <a:effectLst/>
                <a:uLnTx/>
                <a:uFillTx/>
                <a:latin typeface="Calibri" panose="020F0502020204030204"/>
                <a:ea typeface="Kaiti TC" panose="02010600040101010101" pitchFamily="2" charset="-120"/>
                <a:cs typeface="Kaiti TC" charset="-120"/>
              </a:rPr>
              <a:t>First AMS meeting at NASA Johnson Space Center, Houston, Texas, 1994</a:t>
            </a:r>
            <a:endParaRPr kumimoji="0" lang="en-US" altLang="en-US" sz="2800" b="1" i="0" u="none" strike="noStrike" kern="1200" cap="none" spc="0" normalizeH="0" baseline="0" noProof="0" dirty="0">
              <a:ln>
                <a:noFill/>
              </a:ln>
              <a:solidFill>
                <a:srgbClr val="00FDFF"/>
              </a:solidFill>
              <a:effectLst/>
              <a:uLnTx/>
              <a:uFillTx/>
              <a:latin typeface="Calibri" panose="020F0502020204030204"/>
              <a:ea typeface="Kaiti TC" panose="02010600040101010101" pitchFamily="2" charset="-120"/>
              <a:cs typeface="Kaiti TC" charset="-120"/>
            </a:endParaRPr>
          </a:p>
        </p:txBody>
      </p:sp>
      <p:sp>
        <p:nvSpPr>
          <p:cNvPr id="5" name="TextBox 4">
            <a:extLst>
              <a:ext uri="{FF2B5EF4-FFF2-40B4-BE49-F238E27FC236}">
                <a16:creationId xmlns:a16="http://schemas.microsoft.com/office/drawing/2014/main" id="{79E71AFF-8F10-4A61-7CC5-37BDABCF317D}"/>
              </a:ext>
            </a:extLst>
          </p:cNvPr>
          <p:cNvSpPr txBox="1"/>
          <p:nvPr/>
        </p:nvSpPr>
        <p:spPr>
          <a:xfrm>
            <a:off x="1524000" y="0"/>
            <a:ext cx="9144000" cy="523220"/>
          </a:xfrm>
          <a:prstGeom prst="rect">
            <a:avLst/>
          </a:prstGeom>
          <a:solidFill>
            <a:schemeClr val="tx1">
              <a:lumMod val="95000"/>
              <a:alpha val="72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IHEP is a founding member of the AMS experiment</a:t>
            </a:r>
          </a:p>
        </p:txBody>
      </p:sp>
      <p:sp>
        <p:nvSpPr>
          <p:cNvPr id="6" name="Slide Number Placeholder 30">
            <a:extLst>
              <a:ext uri="{FF2B5EF4-FFF2-40B4-BE49-F238E27FC236}">
                <a16:creationId xmlns:a16="http://schemas.microsoft.com/office/drawing/2014/main" id="{49CF1BB3-BC74-BE8D-9FA0-19CC5864704A}"/>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EC2EF57E-BE95-5084-C69F-93422D50DB3C}"/>
              </a:ext>
            </a:extLst>
          </p:cNvPr>
          <p:cNvSpPr txBox="1"/>
          <p:nvPr/>
        </p:nvSpPr>
        <p:spPr>
          <a:xfrm>
            <a:off x="7649739" y="1372899"/>
            <a:ext cx="209936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srgbClr val="0432FF"/>
                </a:solidFill>
                <a:effectLst/>
                <a:uLnTx/>
                <a:uFillTx/>
                <a:latin typeface="Calibri" panose="020F0502020204030204"/>
                <a:ea typeface="Kaiti TC" panose="02010600040101010101" pitchFamily="2" charset="-120"/>
                <a:cs typeface="+mn-cs"/>
              </a:rPr>
              <a:t>Y.F. Wang </a:t>
            </a:r>
            <a:endParaRPr kumimoji="0" lang="en-US" sz="1200" b="1" i="0" u="none" strike="noStrike" kern="1200" cap="none" spc="0" normalizeH="0" baseline="0" noProof="0" dirty="0">
              <a:ln>
                <a:noFill/>
              </a:ln>
              <a:solidFill>
                <a:srgbClr val="0432FF"/>
              </a:solidFill>
              <a:effectLst/>
              <a:uLnTx/>
              <a:uFillTx/>
              <a:latin typeface="Calibri" panose="020F0502020204030204"/>
              <a:ea typeface="Kaiti TC" panose="02010600040101010101" pitchFamily="2" charset="-120"/>
              <a:cs typeface="+mn-cs"/>
            </a:endParaRPr>
          </a:p>
        </p:txBody>
      </p:sp>
      <p:sp>
        <p:nvSpPr>
          <p:cNvPr id="11" name="TextBox 10">
            <a:extLst>
              <a:ext uri="{FF2B5EF4-FFF2-40B4-BE49-F238E27FC236}">
                <a16:creationId xmlns:a16="http://schemas.microsoft.com/office/drawing/2014/main" id="{1540DDBC-B943-F16F-6DB1-B8EFEC5DEE27}"/>
              </a:ext>
            </a:extLst>
          </p:cNvPr>
          <p:cNvSpPr txBox="1"/>
          <p:nvPr/>
        </p:nvSpPr>
        <p:spPr>
          <a:xfrm>
            <a:off x="6816080" y="966305"/>
            <a:ext cx="2099366"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1200" b="1" i="0" u="none" strike="noStrike" kern="1200" cap="none" spc="0" normalizeH="0" baseline="0" noProof="0" dirty="0">
                <a:ln>
                  <a:noFill/>
                </a:ln>
                <a:solidFill>
                  <a:srgbClr val="0432FF"/>
                </a:solidFill>
                <a:effectLst/>
                <a:uLnTx/>
                <a:uFillTx/>
                <a:latin typeface="Calibri" panose="020F0502020204030204"/>
                <a:ea typeface="Kaiti TC" panose="02010600040101010101" pitchFamily="2" charset="-120"/>
                <a:cs typeface="+mn-cs"/>
              </a:rPr>
              <a:t>Academicians</a:t>
            </a:r>
          </a:p>
        </p:txBody>
      </p:sp>
    </p:spTree>
    <p:extLst>
      <p:ext uri="{BB962C8B-B14F-4D97-AF65-F5344CB8AC3E}">
        <p14:creationId xmlns:p14="http://schemas.microsoft.com/office/powerpoint/2010/main" val="7864771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E80A3A-E03B-3D9F-8881-83A2AD5A636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BE5C4BF-252C-4D3E-9667-87F383EEDF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192" y="873362"/>
            <a:ext cx="8511617" cy="5984638"/>
          </a:xfrm>
          <a:prstGeom prst="rect">
            <a:avLst/>
          </a:prstGeom>
        </p:spPr>
      </p:pic>
      <p:sp>
        <p:nvSpPr>
          <p:cNvPr id="2" name="Title 1">
            <a:extLst>
              <a:ext uri="{FF2B5EF4-FFF2-40B4-BE49-F238E27FC236}">
                <a16:creationId xmlns:a16="http://schemas.microsoft.com/office/drawing/2014/main" id="{5C6EA6A2-B5C3-2674-146A-254700C76859}"/>
              </a:ext>
            </a:extLst>
          </p:cNvPr>
          <p:cNvSpPr>
            <a:spLocks noGrp="1"/>
          </p:cNvSpPr>
          <p:nvPr>
            <p:ph type="title"/>
          </p:nvPr>
        </p:nvSpPr>
        <p:spPr>
          <a:xfrm>
            <a:off x="0" y="0"/>
            <a:ext cx="12192000" cy="1237298"/>
          </a:xfrm>
        </p:spPr>
        <p:txBody>
          <a:bodyPr>
            <a:normAutofit/>
          </a:bodyPr>
          <a:lstStyle/>
          <a:p>
            <a:pPr algn="ctr"/>
            <a:r>
              <a:rPr lang="en-US" sz="3200" b="1" dirty="0">
                <a:solidFill>
                  <a:srgbClr val="8FF6E5"/>
                </a:solidFill>
                <a:latin typeface="+mn-lt"/>
                <a:cs typeface="Arial" panose="020B0604020202020204" pitchFamily="34" charset="0"/>
              </a:rPr>
              <a:t>Progress on </a:t>
            </a:r>
            <a:r>
              <a:rPr lang="en-US" sz="3200" b="1" dirty="0">
                <a:solidFill>
                  <a:srgbClr val="FFFF00"/>
                </a:solidFill>
                <a:latin typeface="+mn-lt"/>
                <a:cs typeface="Arial" panose="020B0604020202020204" pitchFamily="34" charset="0"/>
              </a:rPr>
              <a:t>21</a:t>
            </a:r>
            <a:r>
              <a:rPr lang="en-US" sz="3200" b="1" dirty="0">
                <a:solidFill>
                  <a:srgbClr val="8FF6E5"/>
                </a:solidFill>
                <a:latin typeface="+mn-lt"/>
                <a:cs typeface="Arial" panose="020B0604020202020204" pitchFamily="34" charset="0"/>
              </a:rPr>
              <a:t> of 28 elements:</a:t>
            </a:r>
            <a:br>
              <a:rPr lang="en-US" sz="3200" b="1" dirty="0">
                <a:solidFill>
                  <a:srgbClr val="8FF6E5"/>
                </a:solidFill>
                <a:latin typeface="+mn-lt"/>
                <a:cs typeface="Arial" panose="020B0604020202020204" pitchFamily="34" charset="0"/>
              </a:rPr>
            </a:br>
            <a:r>
              <a:rPr lang="en-US" sz="2800" b="1" dirty="0">
                <a:solidFill>
                  <a:srgbClr val="8FF6E5"/>
                </a:solidFill>
                <a:latin typeface="+mn-lt"/>
                <a:cs typeface="Arial" panose="020B0604020202020204" pitchFamily="34" charset="0"/>
              </a:rPr>
              <a:t>Decomposition of Primary and Secondary Cosmic Ray Fluxes</a:t>
            </a:r>
          </a:p>
        </p:txBody>
      </p:sp>
      <p:sp>
        <p:nvSpPr>
          <p:cNvPr id="9" name="TextBox 8">
            <a:extLst>
              <a:ext uri="{FF2B5EF4-FFF2-40B4-BE49-F238E27FC236}">
                <a16:creationId xmlns:a16="http://schemas.microsoft.com/office/drawing/2014/main" id="{796660D2-C94A-C1C1-D0F8-88C20B823B35}"/>
              </a:ext>
            </a:extLst>
          </p:cNvPr>
          <p:cNvSpPr txBox="1"/>
          <p:nvPr/>
        </p:nvSpPr>
        <p:spPr>
          <a:xfrm>
            <a:off x="-2733115" y="-1260662"/>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0">
            <a:extLst>
              <a:ext uri="{FF2B5EF4-FFF2-40B4-BE49-F238E27FC236}">
                <a16:creationId xmlns:a16="http://schemas.microsoft.com/office/drawing/2014/main" id="{D84DE697-A1DE-A62F-02FC-E667C671E765}"/>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159392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F47EF7-A6C3-3BE4-A548-B6ED5550D38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B23DD3D-0A74-C06B-9C52-056679B6D98C}"/>
                  </a:ext>
                </a:extLst>
              </p:cNvPr>
              <p:cNvSpPr txBox="1"/>
              <p:nvPr/>
            </p:nvSpPr>
            <p:spPr>
              <a:xfrm>
                <a:off x="-10510" y="5752"/>
                <a:ext cx="122025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FDFF"/>
                    </a:solidFill>
                    <a:effectLst/>
                    <a:uLnTx/>
                    <a:uFillTx/>
                    <a:latin typeface="Calibri" panose="020F0502020204030204" pitchFamily="34" charset="0"/>
                    <a:ea typeface="+mn-ea"/>
                    <a:cs typeface="Calibri" panose="020F0502020204030204" pitchFamily="34" charset="0"/>
                  </a:rPr>
                  <a:t>Observation of Coherent interference Pattern between</a:t>
                </a:r>
                <a:r>
                  <a:rPr kumimoji="0" lang="en-US" sz="2400" b="1" i="0" u="none" strike="noStrike" kern="1200" cap="none" spc="0" normalizeH="0" baseline="0" noProof="0" dirty="0">
                    <a:ln>
                      <a:noFill/>
                    </a:ln>
                    <a:solidFill>
                      <a:srgbClr val="00FDFF"/>
                    </a:solidFill>
                    <a:effectLst/>
                    <a:uLnTx/>
                    <a:uFillTx/>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kumimoji="0" lang="en-US" sz="24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𝝆</m:t>
                    </m:r>
                    <m:r>
                      <a:rPr kumimoji="0" lang="en-US" sz="24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24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𝒂𝒏𝒅</m:t>
                    </m:r>
                    <m:r>
                      <a:rPr kumimoji="0" lang="en-US" sz="24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24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𝝎</m:t>
                    </m:r>
                    <m:r>
                      <a:rPr kumimoji="0" lang="en-US" sz="24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24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𝑫𝒆𝒄𝒂𝒚𝒔</m:t>
                    </m:r>
                  </m:oMath>
                </a14:m>
                <a:r>
                  <a:rPr kumimoji="0" lang="en-US" sz="2400" b="1" i="0" u="none" strike="noStrike" kern="1200" cap="none" spc="0" normalizeH="0" baseline="0" noProof="0" dirty="0">
                    <a:ln>
                      <a:noFill/>
                    </a:ln>
                    <a:solidFill>
                      <a:srgbClr val="00FDFF"/>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FDFF"/>
                    </a:solidFill>
                    <a:effectLst/>
                    <a:uLnTx/>
                    <a:uFillTx/>
                    <a:latin typeface="Calibri" panose="020F0502020204030204" pitchFamily="34" charset="0"/>
                    <a:ea typeface="Cambria Math" panose="02040503050406030204" pitchFamily="18" charset="0"/>
                    <a:cs typeface="Calibri" panose="020F0502020204030204" pitchFamily="34" charset="0"/>
                  </a:rPr>
                  <a:t>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(P.R.L. </a:t>
                </a:r>
                <a:r>
                  <a:rPr kumimoji="0" lang="en-US" sz="2000" b="1" i="0" u="sng"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25</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1373 1970)</a:t>
                </a:r>
              </a:p>
            </p:txBody>
          </p:sp>
        </mc:Choice>
        <mc:Fallback xmlns="">
          <p:sp>
            <p:nvSpPr>
              <p:cNvPr id="7" name="TextBox 6">
                <a:extLst>
                  <a:ext uri="{FF2B5EF4-FFF2-40B4-BE49-F238E27FC236}">
                    <a16:creationId xmlns:a16="http://schemas.microsoft.com/office/drawing/2014/main" id="{4CAD340A-0928-6C2B-69FA-D42A60AA3194}"/>
                  </a:ext>
                </a:extLst>
              </p:cNvPr>
              <p:cNvSpPr txBox="1">
                <a:spLocks noRot="1" noChangeAspect="1" noMove="1" noResize="1" noEditPoints="1" noAdjustHandles="1" noChangeArrowheads="1" noChangeShapeType="1" noTextEdit="1"/>
              </p:cNvSpPr>
              <p:nvPr/>
            </p:nvSpPr>
            <p:spPr>
              <a:xfrm>
                <a:off x="-10510" y="5752"/>
                <a:ext cx="12202510" cy="769441"/>
              </a:xfrm>
              <a:prstGeom prst="rect">
                <a:avLst/>
              </a:prstGeom>
              <a:blipFill>
                <a:blip r:embed="rId2"/>
                <a:stretch>
                  <a:fillRect t="-4918"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3DD41B-D1E6-8726-7EDF-84E1C8B8A23B}"/>
                  </a:ext>
                </a:extLst>
              </p:cNvPr>
              <p:cNvSpPr txBox="1"/>
              <p:nvPr/>
            </p:nvSpPr>
            <p:spPr>
              <a:xfrm>
                <a:off x="-10511" y="652894"/>
                <a:ext cx="122025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𝝆</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0"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𝐢𝐬</m:t>
                      </m:r>
                      <m:r>
                        <a:rPr kumimoji="0" lang="en-US" sz="3200" b="1" i="0"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0"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𝐚</m:t>
                      </m:r>
                      <m:r>
                        <a:rPr kumimoji="0" lang="en-US" sz="3200" b="1" i="0"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0"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𝟐</m:t>
                      </m:r>
                      <m:r>
                        <a:rPr kumimoji="0" lang="el-GR"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𝝅</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0"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𝐫𝐞𝐬𝐨𝐧𝐚𝐧𝐜𝐞</m:t>
                      </m:r>
                      <m:r>
                        <a:rPr kumimoji="0" lang="en-US" sz="3200" b="1" i="0"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𝝎</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𝒊𝒔</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𝒂</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𝟑</m:t>
                      </m:r>
                      <m:r>
                        <a:rPr kumimoji="0" lang="el-GR"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𝝅</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𝒓𝒆𝒔𝒐𝒏𝒂𝒏𝒄𝒆</m:t>
                      </m:r>
                      <m:r>
                        <a:rPr kumimoji="0" lang="en-US"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 </m:t>
                      </m:r>
                    </m:oMath>
                  </m:oMathPara>
                </a14:m>
                <a:endParaRPr kumimoji="0" lang="en-US" sz="3200" b="1" i="0" u="none" strike="noStrike" kern="1200" cap="none" spc="0" normalizeH="0" baseline="0" noProof="0" dirty="0">
                  <a:ln>
                    <a:noFill/>
                  </a:ln>
                  <a:solidFill>
                    <a:srgbClr val="00FDFF"/>
                  </a:solidFill>
                  <a:effectLst/>
                  <a:uLnTx/>
                  <a:uFillTx/>
                  <a:latin typeface="Calibri" panose="020F0502020204030204" pitchFamily="34" charset="0"/>
                  <a:ea typeface="+mn-ea"/>
                  <a:cs typeface="Calibri" panose="020F0502020204030204" pitchFamily="34" charset="0"/>
                </a:endParaRPr>
              </a:p>
            </p:txBody>
          </p:sp>
        </mc:Choice>
        <mc:Fallback xmlns="">
          <p:sp>
            <p:nvSpPr>
              <p:cNvPr id="8" name="TextBox 7">
                <a:extLst>
                  <a:ext uri="{FF2B5EF4-FFF2-40B4-BE49-F238E27FC236}">
                    <a16:creationId xmlns:a16="http://schemas.microsoft.com/office/drawing/2014/main" id="{152A63B8-4C40-CFB4-B398-EDDA3B05CFC5}"/>
                  </a:ext>
                </a:extLst>
              </p:cNvPr>
              <p:cNvSpPr txBox="1">
                <a:spLocks noRot="1" noChangeAspect="1" noMove="1" noResize="1" noEditPoints="1" noAdjustHandles="1" noChangeArrowheads="1" noChangeShapeType="1" noTextEdit="1"/>
              </p:cNvSpPr>
              <p:nvPr/>
            </p:nvSpPr>
            <p:spPr>
              <a:xfrm>
                <a:off x="-10511" y="652894"/>
                <a:ext cx="12202511" cy="584775"/>
              </a:xfrm>
              <a:prstGeom prst="rect">
                <a:avLst/>
              </a:prstGeom>
              <a:blipFill>
                <a:blip r:embed="rId3"/>
                <a:stretch>
                  <a:fillRect b="-23404"/>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7B6424-95A4-1B18-DC5D-B4C155C9A368}"/>
                  </a:ext>
                </a:extLst>
              </p:cNvPr>
              <p:cNvSpPr txBox="1"/>
              <p:nvPr/>
            </p:nvSpPr>
            <p:spPr>
              <a:xfrm>
                <a:off x="80840" y="1073510"/>
                <a:ext cx="121111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they do not interfere in the</a:t>
                </a:r>
                <a:r>
                  <a:rPr kumimoji="0" lang="el-GR" sz="3200" b="1" i="0" u="none" strike="noStrike" kern="1200" cap="none" spc="0" normalizeH="0" baseline="0" noProof="0" dirty="0">
                    <a:ln>
                      <a:noFill/>
                    </a:ln>
                    <a:solidFill>
                      <a:srgbClr val="00FDFF"/>
                    </a:solidFill>
                    <a:effectLst/>
                    <a:uLnTx/>
                    <a:uFillTx/>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kumimoji="0" lang="el-GR" sz="3200" b="1" i="1" u="none" strike="noStrike" kern="1200" cap="none" spc="0" normalizeH="0" baseline="0" noProof="0">
                        <a:ln>
                          <a:noFill/>
                        </a:ln>
                        <a:solidFill>
                          <a:srgbClr val="00FDFF"/>
                        </a:solidFill>
                        <a:effectLst/>
                        <a:uLnTx/>
                        <a:uFillTx/>
                        <a:latin typeface="Cambria Math" panose="02040503050406030204" pitchFamily="18" charset="0"/>
                        <a:ea typeface="Cambria Math" panose="02040503050406030204" pitchFamily="18" charset="0"/>
                        <a:cs typeface="+mn-cs"/>
                      </a:rPr>
                      <m:t>𝝅</m:t>
                    </m:r>
                  </m:oMath>
                </a14:m>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final state</a:t>
                </a:r>
              </a:p>
            </p:txBody>
          </p:sp>
        </mc:Choice>
        <mc:Fallback xmlns="">
          <p:sp>
            <p:nvSpPr>
              <p:cNvPr id="9" name="TextBox 8">
                <a:extLst>
                  <a:ext uri="{FF2B5EF4-FFF2-40B4-BE49-F238E27FC236}">
                    <a16:creationId xmlns:a16="http://schemas.microsoft.com/office/drawing/2014/main" id="{D8028A7C-F628-61B6-FBC3-6F2886E2871F}"/>
                  </a:ext>
                </a:extLst>
              </p:cNvPr>
              <p:cNvSpPr txBox="1">
                <a:spLocks noRot="1" noChangeAspect="1" noMove="1" noResize="1" noEditPoints="1" noAdjustHandles="1" noChangeArrowheads="1" noChangeShapeType="1" noTextEdit="1"/>
              </p:cNvSpPr>
              <p:nvPr/>
            </p:nvSpPr>
            <p:spPr>
              <a:xfrm>
                <a:off x="80840" y="1073510"/>
                <a:ext cx="12111159" cy="584775"/>
              </a:xfrm>
              <a:prstGeom prst="rect">
                <a:avLst/>
              </a:prstGeom>
              <a:blipFill>
                <a:blip r:embed="rId4"/>
                <a:stretch>
                  <a:fillRect t="-12766" b="-31915"/>
                </a:stretch>
              </a:blipFill>
            </p:spPr>
            <p:txBody>
              <a:bodyPr/>
              <a:lstStyle/>
              <a:p>
                <a:r>
                  <a:rPr lang="en-CH">
                    <a:noFill/>
                  </a:rPr>
                  <a:t> </a:t>
                </a:r>
              </a:p>
            </p:txBody>
          </p:sp>
        </mc:Fallback>
      </mc:AlternateContent>
      <p:pic>
        <p:nvPicPr>
          <p:cNvPr id="10" name="Picture 9" descr="A diagram of mathematical equations&#10;&#10;Description automatically generated">
            <a:extLst>
              <a:ext uri="{FF2B5EF4-FFF2-40B4-BE49-F238E27FC236}">
                <a16:creationId xmlns:a16="http://schemas.microsoft.com/office/drawing/2014/main" id="{F9002E37-7F43-AC4A-8E47-C7CE27C368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94198" y="1557618"/>
            <a:ext cx="6603604" cy="5294630"/>
          </a:xfrm>
          <a:prstGeom prst="rect">
            <a:avLst/>
          </a:prstGeom>
        </p:spPr>
      </p:pic>
      <p:sp>
        <p:nvSpPr>
          <p:cNvPr id="2" name="Slide Number Placeholder 30">
            <a:extLst>
              <a:ext uri="{FF2B5EF4-FFF2-40B4-BE49-F238E27FC236}">
                <a16:creationId xmlns:a16="http://schemas.microsoft.com/office/drawing/2014/main" id="{2EE5567D-2FA4-5E87-4104-B8C51BC043C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508747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98BA02-345B-936C-D919-CB72CA62E2DE}"/>
            </a:ext>
          </a:extLst>
        </p:cNvPr>
        <p:cNvGrpSpPr/>
        <p:nvPr/>
      </p:nvGrpSpPr>
      <p:grpSpPr>
        <a:xfrm>
          <a:off x="0" y="0"/>
          <a:ext cx="0" cy="0"/>
          <a:chOff x="0" y="0"/>
          <a:chExt cx="0" cy="0"/>
        </a:xfrm>
      </p:grpSpPr>
      <p:pic>
        <p:nvPicPr>
          <p:cNvPr id="2" name="Picture 1" descr="A graph of a function&#10;&#10;Description automatically generated with medium confidence">
            <a:extLst>
              <a:ext uri="{FF2B5EF4-FFF2-40B4-BE49-F238E27FC236}">
                <a16:creationId xmlns:a16="http://schemas.microsoft.com/office/drawing/2014/main" id="{F02C60C3-7F2D-8433-26DB-A43F874FFE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945"/>
          <a:stretch/>
        </p:blipFill>
        <p:spPr>
          <a:xfrm>
            <a:off x="1524000" y="576402"/>
            <a:ext cx="8885129" cy="628159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D612302-9E34-2581-0EA6-85E6880DEBE1}"/>
                  </a:ext>
                </a:extLst>
              </p:cNvPr>
              <p:cNvSpPr txBox="1"/>
              <p:nvPr/>
            </p:nvSpPr>
            <p:spPr>
              <a:xfrm>
                <a:off x="0" y="4554"/>
                <a:ext cx="12192000" cy="523220"/>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FFFF"/>
                    </a:solidFill>
                    <a:effectLst/>
                    <a:uLnTx/>
                    <a:uFillTx/>
                    <a:latin typeface="Arial"/>
                    <a:ea typeface="宋体"/>
                    <a:cs typeface="+mn-cs"/>
                  </a:rPr>
                  <a:t>Observation of Coherent interference Pattern between </a:t>
                </a:r>
                <a14:m>
                  <m:oMath xmlns:m="http://schemas.openxmlformats.org/officeDocument/2006/math">
                    <m:r>
                      <a:rPr kumimoji="0" lang="en-US" sz="2800" b="1" i="1" u="none" strike="noStrike" kern="1200" cap="none" spc="0" normalizeH="0" baseline="0" noProof="0" smtClean="0">
                        <a:ln>
                          <a:noFill/>
                        </a:ln>
                        <a:solidFill>
                          <a:srgbClr val="0FFFFF"/>
                        </a:solidFill>
                        <a:effectLst/>
                        <a:uLnTx/>
                        <a:uFillTx/>
                        <a:latin typeface="Cambria Math" panose="02040503050406030204" pitchFamily="18" charset="0"/>
                        <a:ea typeface="Cambria Math" panose="02040503050406030204" pitchFamily="18" charset="0"/>
                        <a:cs typeface="+mn-cs"/>
                      </a:rPr>
                      <m:t>𝝆</m:t>
                    </m:r>
                    <m:r>
                      <a:rPr kumimoji="0" lang="en-US" sz="2800" b="1" i="1" u="none" strike="noStrike" kern="1200" cap="none" spc="0" normalizeH="0" baseline="0" noProof="0" smtClean="0">
                        <a:ln>
                          <a:noFill/>
                        </a:ln>
                        <a:solidFill>
                          <a:srgbClr val="0FFFFF"/>
                        </a:solidFill>
                        <a:effectLst/>
                        <a:uLnTx/>
                        <a:uFillTx/>
                        <a:latin typeface="Cambria Math" panose="02040503050406030204" pitchFamily="18" charset="0"/>
                        <a:ea typeface="Cambria Math" panose="02040503050406030204" pitchFamily="18" charset="0"/>
                        <a:cs typeface="+mn-cs"/>
                      </a:rPr>
                      <m:t> </m:t>
                    </m:r>
                    <m:r>
                      <a:rPr kumimoji="0" lang="en-US" sz="2800" b="1" i="0" u="none" strike="noStrike" kern="1200" cap="none" spc="0" normalizeH="0" baseline="0" noProof="0" smtClean="0">
                        <a:ln>
                          <a:noFill/>
                        </a:ln>
                        <a:solidFill>
                          <a:srgbClr val="0FFFFF"/>
                        </a:solidFill>
                        <a:effectLst/>
                        <a:uLnTx/>
                        <a:uFillTx/>
                        <a:latin typeface="Cambria Math" panose="02040503050406030204" pitchFamily="18" charset="0"/>
                        <a:ea typeface="Cambria Math" panose="02040503050406030204" pitchFamily="18" charset="0"/>
                        <a:cs typeface="+mn-cs"/>
                      </a:rPr>
                      <m:t>𝐚𝐧𝐝</m:t>
                    </m:r>
                    <m:r>
                      <a:rPr kumimoji="0" lang="en-US" sz="2800" b="1" i="0" u="none" strike="noStrike" kern="1200" cap="none" spc="0" normalizeH="0" baseline="0" noProof="0" smtClean="0">
                        <a:ln>
                          <a:noFill/>
                        </a:ln>
                        <a:solidFill>
                          <a:srgbClr val="0FFFFF"/>
                        </a:solidFill>
                        <a:effectLst/>
                        <a:uLnTx/>
                        <a:uFillTx/>
                        <a:latin typeface="Cambria Math" panose="02040503050406030204" pitchFamily="18" charset="0"/>
                        <a:ea typeface="Cambria Math" panose="02040503050406030204" pitchFamily="18" charset="0"/>
                        <a:cs typeface="+mn-cs"/>
                      </a:rPr>
                      <m:t> </m:t>
                    </m:r>
                    <m:r>
                      <a:rPr kumimoji="0" lang="en-US" sz="2800" b="1" i="1" u="none" strike="noStrike" kern="1200" cap="none" spc="0" normalizeH="0" baseline="0" noProof="0" smtClean="0">
                        <a:ln>
                          <a:noFill/>
                        </a:ln>
                        <a:solidFill>
                          <a:srgbClr val="0FFFFF"/>
                        </a:solidFill>
                        <a:effectLst/>
                        <a:uLnTx/>
                        <a:uFillTx/>
                        <a:latin typeface="Cambria Math" panose="02040503050406030204" pitchFamily="18" charset="0"/>
                        <a:ea typeface="Cambria Math" panose="02040503050406030204" pitchFamily="18" charset="0"/>
                        <a:cs typeface="+mn-cs"/>
                      </a:rPr>
                      <m:t>𝝎</m:t>
                    </m:r>
                    <m:r>
                      <a:rPr kumimoji="0" lang="en-US" sz="2800" b="1" i="1" u="none" strike="noStrike" kern="1200" cap="none" spc="0" normalizeH="0" baseline="0" noProof="0" smtClean="0">
                        <a:ln>
                          <a:noFill/>
                        </a:ln>
                        <a:solidFill>
                          <a:srgbClr val="0FFFFF"/>
                        </a:solidFill>
                        <a:effectLst/>
                        <a:uLnTx/>
                        <a:uFillTx/>
                        <a:latin typeface="Cambria Math" panose="02040503050406030204" pitchFamily="18" charset="0"/>
                        <a:ea typeface="Cambria Math" panose="02040503050406030204" pitchFamily="18" charset="0"/>
                        <a:cs typeface="+mn-cs"/>
                      </a:rPr>
                      <m:t> </m:t>
                    </m:r>
                    <m:r>
                      <a:rPr kumimoji="0" lang="en-US" sz="2800" b="1" i="0" u="none" strike="noStrike" kern="1200" cap="none" spc="0" normalizeH="0" baseline="0" noProof="0" smtClean="0">
                        <a:ln>
                          <a:noFill/>
                        </a:ln>
                        <a:solidFill>
                          <a:srgbClr val="0FFFFF"/>
                        </a:solidFill>
                        <a:effectLst/>
                        <a:uLnTx/>
                        <a:uFillTx/>
                        <a:latin typeface="Cambria Math" panose="02040503050406030204" pitchFamily="18" charset="0"/>
                        <a:ea typeface="Cambria Math" panose="02040503050406030204" pitchFamily="18" charset="0"/>
                        <a:cs typeface="+mn-cs"/>
                      </a:rPr>
                      <m:t>𝐃𝐞𝐜𝐚𝐲𝐬</m:t>
                    </m:r>
                  </m:oMath>
                </a14:m>
                <a:endParaRPr kumimoji="0" lang="en-US" sz="2800" b="1" i="0" u="none" strike="noStrike" kern="1200" cap="none" spc="0" normalizeH="0" baseline="0" noProof="0" dirty="0">
                  <a:ln>
                    <a:noFill/>
                  </a:ln>
                  <a:solidFill>
                    <a:srgbClr val="0FFFFF"/>
                  </a:solidFill>
                  <a:effectLst/>
                  <a:uLnTx/>
                  <a:uFillTx/>
                  <a:latin typeface="Arial"/>
                  <a:ea typeface="宋体"/>
                  <a:cs typeface="+mn-cs"/>
                </a:endParaRPr>
              </a:p>
            </p:txBody>
          </p:sp>
        </mc:Choice>
        <mc:Fallback xmlns="">
          <p:sp>
            <p:nvSpPr>
              <p:cNvPr id="3" name="TextBox 2">
                <a:extLst>
                  <a:ext uri="{FF2B5EF4-FFF2-40B4-BE49-F238E27FC236}">
                    <a16:creationId xmlns:a16="http://schemas.microsoft.com/office/drawing/2014/main" id="{57428134-4105-E32B-2F32-A3DE97C9A826}"/>
                  </a:ext>
                </a:extLst>
              </p:cNvPr>
              <p:cNvSpPr txBox="1">
                <a:spLocks noRot="1" noChangeAspect="1" noMove="1" noResize="1" noEditPoints="1" noAdjustHandles="1" noChangeArrowheads="1" noChangeShapeType="1" noTextEdit="1"/>
              </p:cNvSpPr>
              <p:nvPr/>
            </p:nvSpPr>
            <p:spPr>
              <a:xfrm>
                <a:off x="0" y="4554"/>
                <a:ext cx="12192000" cy="523220"/>
              </a:xfrm>
              <a:prstGeom prst="rect">
                <a:avLst/>
              </a:prstGeom>
              <a:blipFill>
                <a:blip r:embed="rId3"/>
                <a:stretch>
                  <a:fillRect l="-208" t="-11905" b="-30952"/>
                </a:stretch>
              </a:blipFill>
              <a:ln>
                <a:noFill/>
              </a:ln>
            </p:spPr>
            <p:txBody>
              <a:bodyPr/>
              <a:lstStyle/>
              <a:p>
                <a:r>
                  <a:rPr lang="en-US">
                    <a:noFill/>
                  </a:rPr>
                  <a:t> </a:t>
                </a:r>
              </a:p>
            </p:txBody>
          </p:sp>
        </mc:Fallback>
      </mc:AlternateContent>
      <p:sp>
        <p:nvSpPr>
          <p:cNvPr id="4" name="Slide Number Placeholder 30">
            <a:extLst>
              <a:ext uri="{FF2B5EF4-FFF2-40B4-BE49-F238E27FC236}">
                <a16:creationId xmlns:a16="http://schemas.microsoft.com/office/drawing/2014/main" id="{708F946F-917B-F490-84C4-0ABDE8A87791}"/>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4396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E:\Photo-year\1979\1979,May 7 Talk at N.B.S\1979-05-07 Talk at N.B.S  (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71464" y="902814"/>
            <a:ext cx="10031192" cy="5955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760BD7CE-038A-7E8A-A23C-3246C9A33264}"/>
              </a:ext>
            </a:extLst>
          </p:cNvPr>
          <p:cNvSpPr txBox="1">
            <a:spLocks noChangeArrowheads="1"/>
          </p:cNvSpPr>
          <p:nvPr/>
        </p:nvSpPr>
        <p:spPr bwMode="auto">
          <a:xfrm>
            <a:off x="0" y="0"/>
            <a:ext cx="12192000" cy="892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defRPr/>
            </a:pPr>
            <a:r>
              <a:rPr lang="en-US" altLang="en-US" sz="3200" b="1" dirty="0">
                <a:solidFill>
                  <a:srgbClr val="00FDFF"/>
                </a:solidFill>
                <a:latin typeface="Calibri" panose="020F0502020204030204" pitchFamily="34" charset="0"/>
                <a:cs typeface="Calibri" panose="020F0502020204030204" pitchFamily="34" charset="0"/>
              </a:rPr>
              <a:t>MIT Heavy Photon Experiments at DESY</a:t>
            </a:r>
          </a:p>
          <a:p>
            <a:pPr algn="ctr" eaLnBrk="0" fontAlgn="base" hangingPunct="0">
              <a:spcBef>
                <a:spcPct val="0"/>
              </a:spcBef>
              <a:spcAft>
                <a:spcPct val="0"/>
              </a:spcAft>
              <a:defRPr/>
            </a:pPr>
            <a:r>
              <a:rPr lang="en-US" altLang="en-US" sz="2000" b="1" dirty="0">
                <a:solidFill>
                  <a:srgbClr val="00FDFF"/>
                </a:solidFill>
                <a:latin typeface="Calibri" panose="020F0502020204030204" pitchFamily="34" charset="0"/>
                <a:cs typeface="Calibri" panose="020F0502020204030204" pitchFamily="34" charset="0"/>
              </a:rPr>
              <a:t>with major improvements in coordinate and momentum resolution and in particle identification</a:t>
            </a:r>
          </a:p>
        </p:txBody>
      </p:sp>
      <p:sp>
        <p:nvSpPr>
          <p:cNvPr id="3" name="Slide Number Placeholder 30">
            <a:extLst>
              <a:ext uri="{FF2B5EF4-FFF2-40B4-BE49-F238E27FC236}">
                <a16:creationId xmlns:a16="http://schemas.microsoft.com/office/drawing/2014/main" id="{C143C557-50FE-A51C-1709-0F03B50159A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D6D375D-46AD-52E5-B5D1-BE4B6F466D46}"/>
              </a:ext>
            </a:extLst>
          </p:cNvPr>
          <p:cNvSpPr txBox="1"/>
          <p:nvPr/>
        </p:nvSpPr>
        <p:spPr>
          <a:xfrm>
            <a:off x="3071664" y="4526914"/>
            <a:ext cx="1205880" cy="584775"/>
          </a:xfrm>
          <a:prstGeom prst="rect">
            <a:avLst/>
          </a:prstGeom>
          <a:solidFill>
            <a:schemeClr val="tx1">
              <a:alpha val="5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rPr>
              <a:t>Cherenkov Counter</a:t>
            </a:r>
            <a:endParaRPr kumimoji="0" lang="en-US" altLang="zh-CN"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endParaRPr>
          </a:p>
        </p:txBody>
      </p:sp>
      <p:sp>
        <p:nvSpPr>
          <p:cNvPr id="5" name="TextBox 4">
            <a:extLst>
              <a:ext uri="{FF2B5EF4-FFF2-40B4-BE49-F238E27FC236}">
                <a16:creationId xmlns:a16="http://schemas.microsoft.com/office/drawing/2014/main" id="{A7416BA3-88F5-794C-063B-60DCC0D1E90E}"/>
              </a:ext>
            </a:extLst>
          </p:cNvPr>
          <p:cNvSpPr txBox="1"/>
          <p:nvPr/>
        </p:nvSpPr>
        <p:spPr>
          <a:xfrm>
            <a:off x="7213115" y="5993378"/>
            <a:ext cx="1205880" cy="584775"/>
          </a:xfrm>
          <a:prstGeom prst="rect">
            <a:avLst/>
          </a:prstGeom>
          <a:solidFill>
            <a:schemeClr val="tx1">
              <a:alpha val="5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rPr>
              <a:t>Cherenkov Counter</a:t>
            </a:r>
            <a:endParaRPr kumimoji="0" lang="en-US" altLang="zh-CN"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endParaRPr>
          </a:p>
        </p:txBody>
      </p:sp>
      <p:cxnSp>
        <p:nvCxnSpPr>
          <p:cNvPr id="7" name="Straight Arrow Connector 6">
            <a:extLst>
              <a:ext uri="{FF2B5EF4-FFF2-40B4-BE49-F238E27FC236}">
                <a16:creationId xmlns:a16="http://schemas.microsoft.com/office/drawing/2014/main" id="{0574BA56-0736-2F8B-89EF-ECAD8094AD68}"/>
              </a:ext>
            </a:extLst>
          </p:cNvPr>
          <p:cNvCxnSpPr>
            <a:cxnSpLocks/>
            <a:stCxn id="5" idx="0"/>
          </p:cNvCxnSpPr>
          <p:nvPr/>
        </p:nvCxnSpPr>
        <p:spPr>
          <a:xfrm flipV="1">
            <a:off x="7816055" y="5740284"/>
            <a:ext cx="1016249" cy="253094"/>
          </a:xfrm>
          <a:prstGeom prst="straightConnector1">
            <a:avLst/>
          </a:prstGeom>
          <a:ln w="25400">
            <a:solidFill>
              <a:srgbClr val="FF6F4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343677-A722-C06D-012D-9D34D93B0F19}"/>
              </a:ext>
            </a:extLst>
          </p:cNvPr>
          <p:cNvCxnSpPr>
            <a:cxnSpLocks/>
            <a:stCxn id="4" idx="3"/>
          </p:cNvCxnSpPr>
          <p:nvPr/>
        </p:nvCxnSpPr>
        <p:spPr>
          <a:xfrm flipV="1">
            <a:off x="4277544" y="4490061"/>
            <a:ext cx="1358470" cy="329241"/>
          </a:xfrm>
          <a:prstGeom prst="straightConnector1">
            <a:avLst/>
          </a:prstGeom>
          <a:ln w="25400">
            <a:solidFill>
              <a:srgbClr val="FF6F4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4252FB-846B-AD12-7FBB-6E0F312DBFD1}"/>
              </a:ext>
            </a:extLst>
          </p:cNvPr>
          <p:cNvSpPr txBox="1"/>
          <p:nvPr/>
        </p:nvSpPr>
        <p:spPr>
          <a:xfrm>
            <a:off x="4978886" y="6041288"/>
            <a:ext cx="1205880" cy="338554"/>
          </a:xfrm>
          <a:prstGeom prst="rect">
            <a:avLst/>
          </a:prstGeom>
          <a:solidFill>
            <a:schemeClr val="tx1">
              <a:alpha val="5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rPr>
              <a:t>Magnet</a:t>
            </a:r>
            <a:endParaRPr kumimoji="0" lang="en-US" altLang="zh-CN"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endParaRPr>
          </a:p>
        </p:txBody>
      </p:sp>
      <p:cxnSp>
        <p:nvCxnSpPr>
          <p:cNvPr id="12" name="Straight Arrow Connector 11">
            <a:extLst>
              <a:ext uri="{FF2B5EF4-FFF2-40B4-BE49-F238E27FC236}">
                <a16:creationId xmlns:a16="http://schemas.microsoft.com/office/drawing/2014/main" id="{8A5DC01D-02C2-4184-86A5-62E5E1576FE2}"/>
              </a:ext>
            </a:extLst>
          </p:cNvPr>
          <p:cNvCxnSpPr>
            <a:cxnSpLocks/>
          </p:cNvCxnSpPr>
          <p:nvPr/>
        </p:nvCxnSpPr>
        <p:spPr>
          <a:xfrm flipV="1">
            <a:off x="5559344" y="5496120"/>
            <a:ext cx="676742" cy="559078"/>
          </a:xfrm>
          <a:prstGeom prst="straightConnector1">
            <a:avLst/>
          </a:prstGeom>
          <a:ln w="25400">
            <a:solidFill>
              <a:srgbClr val="FF6F4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CD8CF1-9F5E-F1E5-0FBF-15EABD592156}"/>
              </a:ext>
            </a:extLst>
          </p:cNvPr>
          <p:cNvSpPr txBox="1"/>
          <p:nvPr/>
        </p:nvSpPr>
        <p:spPr>
          <a:xfrm>
            <a:off x="9614436" y="6502031"/>
            <a:ext cx="1502431" cy="338554"/>
          </a:xfrm>
          <a:prstGeom prst="rect">
            <a:avLst/>
          </a:prstGeom>
          <a:solidFill>
            <a:schemeClr val="tx1">
              <a:alpha val="5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rPr>
              <a:t>Calorimeter</a:t>
            </a:r>
            <a:endParaRPr kumimoji="0" lang="en-US" altLang="zh-CN"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endParaRPr>
          </a:p>
        </p:txBody>
      </p:sp>
      <p:cxnSp>
        <p:nvCxnSpPr>
          <p:cNvPr id="14" name="Straight Arrow Connector 13">
            <a:extLst>
              <a:ext uri="{FF2B5EF4-FFF2-40B4-BE49-F238E27FC236}">
                <a16:creationId xmlns:a16="http://schemas.microsoft.com/office/drawing/2014/main" id="{E7263538-4FCA-19DC-F281-15C959D09228}"/>
              </a:ext>
            </a:extLst>
          </p:cNvPr>
          <p:cNvCxnSpPr>
            <a:cxnSpLocks/>
          </p:cNvCxnSpPr>
          <p:nvPr/>
        </p:nvCxnSpPr>
        <p:spPr>
          <a:xfrm flipV="1">
            <a:off x="9658091" y="5981795"/>
            <a:ext cx="413596" cy="303971"/>
          </a:xfrm>
          <a:prstGeom prst="straightConnector1">
            <a:avLst/>
          </a:prstGeom>
          <a:ln w="25400">
            <a:solidFill>
              <a:srgbClr val="FF6F4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67E7E5C-33B0-1F41-A998-309946A860D9}"/>
              </a:ext>
            </a:extLst>
          </p:cNvPr>
          <p:cNvCxnSpPr>
            <a:cxnSpLocks/>
          </p:cNvCxnSpPr>
          <p:nvPr/>
        </p:nvCxnSpPr>
        <p:spPr>
          <a:xfrm flipH="1" flipV="1">
            <a:off x="10365652" y="6129865"/>
            <a:ext cx="70267" cy="325179"/>
          </a:xfrm>
          <a:prstGeom prst="straightConnector1">
            <a:avLst/>
          </a:prstGeom>
          <a:ln w="25400">
            <a:solidFill>
              <a:srgbClr val="FF6F4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6D9D4C5-3235-39E5-FEE3-9647DA8E3C53}"/>
              </a:ext>
            </a:extLst>
          </p:cNvPr>
          <p:cNvSpPr txBox="1"/>
          <p:nvPr/>
        </p:nvSpPr>
        <p:spPr>
          <a:xfrm>
            <a:off x="8580980" y="6129865"/>
            <a:ext cx="1077111" cy="338554"/>
          </a:xfrm>
          <a:prstGeom prst="rect">
            <a:avLst/>
          </a:prstGeom>
          <a:solidFill>
            <a:schemeClr val="tx1">
              <a:alpha val="5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FDFF"/>
                </a:solidFill>
                <a:ea typeface="Kaiti TC" panose="02010600040101010101" pitchFamily="2" charset="-120"/>
                <a:cs typeface="Calibri" panose="020F0502020204030204" pitchFamily="34" charset="0"/>
              </a:rPr>
              <a:t>Counter</a:t>
            </a:r>
            <a:endParaRPr kumimoji="0" lang="en-US" altLang="zh-CN"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endParaRPr>
          </a:p>
        </p:txBody>
      </p:sp>
      <p:cxnSp>
        <p:nvCxnSpPr>
          <p:cNvPr id="32" name="Straight Arrow Connector 31">
            <a:extLst>
              <a:ext uri="{FF2B5EF4-FFF2-40B4-BE49-F238E27FC236}">
                <a16:creationId xmlns:a16="http://schemas.microsoft.com/office/drawing/2014/main" id="{55F6D7E1-1CC8-BD89-26EE-DC652F9EDD7B}"/>
              </a:ext>
            </a:extLst>
          </p:cNvPr>
          <p:cNvCxnSpPr>
            <a:cxnSpLocks/>
          </p:cNvCxnSpPr>
          <p:nvPr/>
        </p:nvCxnSpPr>
        <p:spPr>
          <a:xfrm flipV="1">
            <a:off x="4996828" y="5013363"/>
            <a:ext cx="796424" cy="381744"/>
          </a:xfrm>
          <a:prstGeom prst="straightConnector1">
            <a:avLst/>
          </a:prstGeom>
          <a:ln w="25400">
            <a:solidFill>
              <a:srgbClr val="FF6F4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2983084-0F34-468C-21A3-CD2BE3AE884E}"/>
              </a:ext>
            </a:extLst>
          </p:cNvPr>
          <p:cNvSpPr txBox="1"/>
          <p:nvPr/>
        </p:nvSpPr>
        <p:spPr>
          <a:xfrm>
            <a:off x="3906023" y="5374980"/>
            <a:ext cx="1077111" cy="338554"/>
          </a:xfrm>
          <a:prstGeom prst="rect">
            <a:avLst/>
          </a:prstGeom>
          <a:solidFill>
            <a:schemeClr val="tx1">
              <a:alpha val="5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FDFF"/>
                </a:solidFill>
                <a:ea typeface="Kaiti TC" panose="02010600040101010101" pitchFamily="2" charset="-120"/>
                <a:cs typeface="Calibri" panose="020F0502020204030204" pitchFamily="34" charset="0"/>
              </a:rPr>
              <a:t>Counter</a:t>
            </a:r>
            <a:endParaRPr kumimoji="0" lang="en-US" altLang="zh-CN" sz="1600" b="1" i="0" u="none" strike="noStrike" kern="1200" cap="none" spc="0" normalizeH="0" baseline="0" noProof="0" dirty="0">
              <a:ln>
                <a:noFill/>
              </a:ln>
              <a:solidFill>
                <a:srgbClr val="00FDFF"/>
              </a:solidFill>
              <a:effectLst/>
              <a:uLnTx/>
              <a:uFillTx/>
              <a:ea typeface="Kaiti TC" panose="02010600040101010101" pitchFamily="2" charset="-120"/>
              <a:cs typeface="Calibri" panose="020F0502020204030204" pitchFamily="34" charset="0"/>
            </a:endParaRPr>
          </a:p>
        </p:txBody>
      </p:sp>
    </p:spTree>
    <p:extLst>
      <p:ext uri="{BB962C8B-B14F-4D97-AF65-F5344CB8AC3E}">
        <p14:creationId xmlns:p14="http://schemas.microsoft.com/office/powerpoint/2010/main" val="5201029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a:extLst>
            <a:ext uri="{FF2B5EF4-FFF2-40B4-BE49-F238E27FC236}">
              <a16:creationId xmlns:a16="http://schemas.microsoft.com/office/drawing/2014/main" id="{85B572C5-0C38-7098-70DE-5C41A1CE8D7B}"/>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EA04C3EF-C68D-EA40-7A23-FA88EF15FA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47215" y="4757274"/>
            <a:ext cx="3475515" cy="2085745"/>
          </a:xfrm>
          <a:prstGeom prst="rect">
            <a:avLst/>
          </a:prstGeom>
        </p:spPr>
      </p:pic>
      <p:sp>
        <p:nvSpPr>
          <p:cNvPr id="519170" name="Text Box 29">
            <a:extLst>
              <a:ext uri="{FF2B5EF4-FFF2-40B4-BE49-F238E27FC236}">
                <a16:creationId xmlns:a16="http://schemas.microsoft.com/office/drawing/2014/main" id="{AD6FA638-005D-34AA-48E1-8E3A38C55A39}"/>
              </a:ext>
            </a:extLst>
          </p:cNvPr>
          <p:cNvSpPr txBox="1">
            <a:spLocks noChangeArrowheads="1"/>
          </p:cNvSpPr>
          <p:nvPr/>
        </p:nvSpPr>
        <p:spPr bwMode="auto">
          <a:xfrm>
            <a:off x="5948992" y="6063462"/>
            <a:ext cx="46701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45720" rIns="45720" anchor="ctr" anchorCtr="1">
            <a:spAutoFit/>
          </a:bodyPr>
          <a:lstStyle>
            <a:lvl1pPr marL="171450" indent="-1714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3200" b="1" i="0" u="none" strike="noStrike" kern="1200" cap="none" spc="0" normalizeH="0" baseline="0" noProof="0" dirty="0">
                <a:ln>
                  <a:noFill/>
                </a:ln>
                <a:solidFill>
                  <a:srgbClr val="FFC000"/>
                </a:solidFill>
                <a:effectLst/>
                <a:uLnTx/>
                <a:uFillTx/>
                <a:latin typeface="Calibri"/>
                <a:ea typeface="Kaiti TC" panose="02010600040101010101" pitchFamily="2" charset="-120"/>
                <a:cs typeface="+mn-cs"/>
              </a:rPr>
              <a:t>E=</a:t>
            </a:r>
            <a:r>
              <a:rPr kumimoji="0" lang="en-US" altLang="zh-CN" sz="32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P</a:t>
            </a:r>
            <a:endParaRPr kumimoji="0" lang="en-US" altLang="en-US" sz="32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519190" name="Arc 104">
            <a:extLst>
              <a:ext uri="{FF2B5EF4-FFF2-40B4-BE49-F238E27FC236}">
                <a16:creationId xmlns:a16="http://schemas.microsoft.com/office/drawing/2014/main" id="{F85984EA-AD76-A662-8ED6-439EFE066777}"/>
              </a:ext>
            </a:extLst>
          </p:cNvPr>
          <p:cNvSpPr>
            <a:spLocks/>
          </p:cNvSpPr>
          <p:nvPr/>
        </p:nvSpPr>
        <p:spPr bwMode="auto">
          <a:xfrm rot="10800000">
            <a:off x="8216740" y="1240938"/>
            <a:ext cx="2969111" cy="3968948"/>
          </a:xfrm>
          <a:custGeom>
            <a:avLst/>
            <a:gdLst>
              <a:gd name="T0" fmla="*/ 0 w 3048000"/>
              <a:gd name="T1" fmla="*/ 0 h 4140200"/>
              <a:gd name="T2" fmla="*/ 0 w 3048000"/>
              <a:gd name="T3" fmla="*/ 0 h 4140200"/>
              <a:gd name="T4" fmla="*/ 0 60000 65536"/>
              <a:gd name="T5" fmla="*/ 0 60000 65536"/>
              <a:gd name="T6" fmla="*/ 0 w 3048000"/>
              <a:gd name="T7" fmla="*/ 0 h 4140200"/>
              <a:gd name="T8" fmla="*/ 3048000 w 3048000"/>
              <a:gd name="T9" fmla="*/ 4140200 h 4140200"/>
            </a:gdLst>
            <a:ahLst/>
            <a:cxnLst>
              <a:cxn ang="T4">
                <a:pos x="T0" y="T1"/>
              </a:cxn>
              <a:cxn ang="T5">
                <a:pos x="T2" y="T3"/>
              </a:cxn>
            </a:cxnLst>
            <a:rect l="T6" t="T7" r="T8" b="T9"/>
            <a:pathLst>
              <a:path w="3048000" h="4140200" stroke="0">
                <a:moveTo>
                  <a:pt x="2363930" y="342775"/>
                </a:moveTo>
                <a:cubicBezTo>
                  <a:pt x="2791038" y="725970"/>
                  <a:pt x="3048000" y="1374816"/>
                  <a:pt x="3048000" y="2070100"/>
                </a:cubicBezTo>
                <a:lnTo>
                  <a:pt x="1524000" y="2070100"/>
                </a:lnTo>
                <a:lnTo>
                  <a:pt x="2363930" y="342775"/>
                </a:lnTo>
                <a:close/>
              </a:path>
              <a:path w="3048000" h="4140200" fill="none">
                <a:moveTo>
                  <a:pt x="2363930" y="342775"/>
                </a:moveTo>
                <a:cubicBezTo>
                  <a:pt x="2791038" y="725970"/>
                  <a:pt x="3048000" y="1374816"/>
                  <a:pt x="3048000" y="2070100"/>
                </a:cubicBezTo>
              </a:path>
            </a:pathLst>
          </a:custGeom>
          <a:noFill/>
          <a:ln w="28575" cap="flat" cmpd="sng">
            <a:solidFill>
              <a:srgbClr val="FF0000"/>
            </a:solidFill>
            <a:prstDash val="sysDot"/>
            <a:round/>
            <a:headEnd type="none" w="med" len="med"/>
            <a:tailEnd type="none" w="med" len="med"/>
          </a:ln>
          <a:effectLst>
            <a:outerShdw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Calibri"/>
              <a:ea typeface="ＭＳ Ｐゴシック" charset="-128"/>
              <a:cs typeface="+mn-cs"/>
            </a:endParaRPr>
          </a:p>
        </p:txBody>
      </p:sp>
      <p:grpSp>
        <p:nvGrpSpPr>
          <p:cNvPr id="8" name="Group 7">
            <a:extLst>
              <a:ext uri="{FF2B5EF4-FFF2-40B4-BE49-F238E27FC236}">
                <a16:creationId xmlns:a16="http://schemas.microsoft.com/office/drawing/2014/main" id="{EDDAA2F3-6E13-C82A-383C-3D67FC1D7CE2}"/>
              </a:ext>
            </a:extLst>
          </p:cNvPr>
          <p:cNvGrpSpPr/>
          <p:nvPr/>
        </p:nvGrpSpPr>
        <p:grpSpPr>
          <a:xfrm>
            <a:off x="5339048" y="250204"/>
            <a:ext cx="5749489" cy="6460657"/>
            <a:chOff x="3966817" y="199633"/>
            <a:chExt cx="4603991" cy="5295989"/>
          </a:xfrm>
        </p:grpSpPr>
        <p:pic>
          <p:nvPicPr>
            <p:cNvPr id="16" name="Picture 15">
              <a:extLst>
                <a:ext uri="{FF2B5EF4-FFF2-40B4-BE49-F238E27FC236}">
                  <a16:creationId xmlns:a16="http://schemas.microsoft.com/office/drawing/2014/main" id="{9AF4224A-24AD-C48E-6A43-FFD1A535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7133" y="1209660"/>
              <a:ext cx="3133675" cy="3606548"/>
            </a:xfrm>
            <a:prstGeom prst="rect">
              <a:avLst/>
            </a:prstGeom>
          </p:spPr>
        </p:pic>
        <p:sp>
          <p:nvSpPr>
            <p:cNvPr id="519175" name="Text Box 3">
              <a:extLst>
                <a:ext uri="{FF2B5EF4-FFF2-40B4-BE49-F238E27FC236}">
                  <a16:creationId xmlns:a16="http://schemas.microsoft.com/office/drawing/2014/main" id="{60847BF8-248B-C140-5D57-EFBF1FE2579A}"/>
                </a:ext>
              </a:extLst>
            </p:cNvPr>
            <p:cNvSpPr txBox="1">
              <a:spLocks noChangeArrowheads="1"/>
            </p:cNvSpPr>
            <p:nvPr/>
          </p:nvSpPr>
          <p:spPr bwMode="auto">
            <a:xfrm rot="210034">
              <a:off x="6185516" y="1858207"/>
              <a:ext cx="1093313" cy="252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a:ea typeface="ＭＳ Ｐゴシック" charset="-128"/>
                  <a:cs typeface="+mn-cs"/>
                </a:rPr>
                <a:t>TRD</a:t>
              </a:r>
            </a:p>
          </p:txBody>
        </p:sp>
        <p:sp>
          <p:nvSpPr>
            <p:cNvPr id="519180" name="Text Box 8">
              <a:extLst>
                <a:ext uri="{FF2B5EF4-FFF2-40B4-BE49-F238E27FC236}">
                  <a16:creationId xmlns:a16="http://schemas.microsoft.com/office/drawing/2014/main" id="{6A974234-67A1-B198-0EF8-09DC54CCFA46}"/>
                </a:ext>
              </a:extLst>
            </p:cNvPr>
            <p:cNvSpPr txBox="1">
              <a:spLocks noChangeArrowheads="1"/>
            </p:cNvSpPr>
            <p:nvPr/>
          </p:nvSpPr>
          <p:spPr bwMode="auto">
            <a:xfrm rot="513089">
              <a:off x="6543209" y="4554581"/>
              <a:ext cx="436690" cy="227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a:ea typeface="ＭＳ Ｐゴシック" charset="-128"/>
                  <a:cs typeface="+mn-cs"/>
                </a:rPr>
                <a:t>ECAL</a:t>
              </a:r>
            </a:p>
          </p:txBody>
        </p:sp>
        <p:sp>
          <p:nvSpPr>
            <p:cNvPr id="519189" name="Arc 103">
              <a:extLst>
                <a:ext uri="{FF2B5EF4-FFF2-40B4-BE49-F238E27FC236}">
                  <a16:creationId xmlns:a16="http://schemas.microsoft.com/office/drawing/2014/main" id="{14DE1026-0653-FA62-85E2-2367706A045D}"/>
                </a:ext>
              </a:extLst>
            </p:cNvPr>
            <p:cNvSpPr>
              <a:spLocks/>
            </p:cNvSpPr>
            <p:nvPr/>
          </p:nvSpPr>
          <p:spPr bwMode="auto">
            <a:xfrm>
              <a:off x="3966817" y="199633"/>
              <a:ext cx="2983029" cy="5295989"/>
            </a:xfrm>
            <a:custGeom>
              <a:avLst/>
              <a:gdLst>
                <a:gd name="T0" fmla="*/ 0 w 3062288"/>
                <a:gd name="T1" fmla="*/ 0 h 5524500"/>
                <a:gd name="T2" fmla="*/ 0 w 3062288"/>
                <a:gd name="T3" fmla="*/ 0 h 5524500"/>
                <a:gd name="T4" fmla="*/ 0 w 3062288"/>
                <a:gd name="T5" fmla="*/ 0 h 5524500"/>
                <a:gd name="T6" fmla="*/ 0 60000 65536"/>
                <a:gd name="T7" fmla="*/ 0 60000 65536"/>
                <a:gd name="T8" fmla="*/ 0 60000 65536"/>
                <a:gd name="T9" fmla="*/ 0 w 3062288"/>
                <a:gd name="T10" fmla="*/ 0 h 5524500"/>
                <a:gd name="T11" fmla="*/ 3062288 w 3062288"/>
                <a:gd name="T12" fmla="*/ 5524500 h 5524500"/>
              </a:gdLst>
              <a:ahLst/>
              <a:cxnLst>
                <a:cxn ang="T6">
                  <a:pos x="T0" y="T1"/>
                </a:cxn>
                <a:cxn ang="T7">
                  <a:pos x="T2" y="T3"/>
                </a:cxn>
                <a:cxn ang="T8">
                  <a:pos x="T4" y="T5"/>
                </a:cxn>
              </a:cxnLst>
              <a:rect l="T9" t="T10" r="T11" b="T12"/>
              <a:pathLst>
                <a:path w="3062288" h="5524500" stroke="0">
                  <a:moveTo>
                    <a:pt x="2675690" y="927425"/>
                  </a:moveTo>
                  <a:cubicBezTo>
                    <a:pt x="2937554" y="1459053"/>
                    <a:pt x="3075664" y="2152409"/>
                    <a:pt x="3061266" y="2863133"/>
                  </a:cubicBezTo>
                  <a:cubicBezTo>
                    <a:pt x="3045215" y="3655484"/>
                    <a:pt x="2841201" y="4397187"/>
                    <a:pt x="2501145" y="4899488"/>
                  </a:cubicBezTo>
                  <a:lnTo>
                    <a:pt x="1531144" y="2762250"/>
                  </a:lnTo>
                  <a:lnTo>
                    <a:pt x="2675690" y="927425"/>
                  </a:lnTo>
                  <a:close/>
                </a:path>
                <a:path w="3062288" h="5524500" fill="none">
                  <a:moveTo>
                    <a:pt x="2675690" y="927425"/>
                  </a:moveTo>
                  <a:cubicBezTo>
                    <a:pt x="2937554" y="1459053"/>
                    <a:pt x="3075664" y="2152409"/>
                    <a:pt x="3061266" y="2863133"/>
                  </a:cubicBezTo>
                  <a:cubicBezTo>
                    <a:pt x="3045215" y="3655484"/>
                    <a:pt x="2841201" y="4397187"/>
                    <a:pt x="2501145" y="4899488"/>
                  </a:cubicBezTo>
                </a:path>
              </a:pathLst>
            </a:custGeom>
            <a:noFill/>
            <a:ln w="12700" cap="flat" cmpd="sng">
              <a:solidFill>
                <a:srgbClr val="FF0000"/>
              </a:solidFill>
              <a:prstDash val="solid"/>
              <a:round/>
              <a:headEnd type="none" w="med" len="med"/>
              <a:tailEnd type="none" w="med" len="med"/>
            </a:ln>
            <a:effectLst>
              <a:outerShdw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0C0F"/>
                </a:solidFill>
                <a:effectLst/>
                <a:uLnTx/>
                <a:uFillTx/>
                <a:latin typeface="Calibri"/>
                <a:ea typeface="ＭＳ Ｐゴシック" charset="-128"/>
                <a:cs typeface="+mn-cs"/>
              </a:endParaRPr>
            </a:p>
          </p:txBody>
        </p:sp>
        <p:sp>
          <p:nvSpPr>
            <p:cNvPr id="29" name="Text Box 29">
              <a:extLst>
                <a:ext uri="{FF2B5EF4-FFF2-40B4-BE49-F238E27FC236}">
                  <a16:creationId xmlns:a16="http://schemas.microsoft.com/office/drawing/2014/main" id="{86141023-440A-AFFB-7B41-1FA8415A93FA}"/>
                </a:ext>
              </a:extLst>
            </p:cNvPr>
            <p:cNvSpPr txBox="1">
              <a:spLocks noChangeArrowheads="1"/>
            </p:cNvSpPr>
            <p:nvPr/>
          </p:nvSpPr>
          <p:spPr bwMode="auto">
            <a:xfrm>
              <a:off x="6916775" y="2847309"/>
              <a:ext cx="329451" cy="428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45720" rIns="45720" anchor="ctr" anchorCtr="1">
              <a:spAutoFit/>
            </a:bodyPr>
            <a:lstStyle>
              <a:lvl1pPr marL="171450" indent="-1714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171450" marR="0" lvl="0" indent="-17145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FDFF"/>
                  </a:solidFill>
                  <a:effectLst/>
                  <a:uLnTx/>
                  <a:uFillTx/>
                  <a:latin typeface="Calibri"/>
                  <a:ea typeface="ＭＳ Ｐゴシック" charset="-128"/>
                  <a:cs typeface="+mn-cs"/>
                </a:rPr>
                <a:t>P</a:t>
              </a:r>
            </a:p>
          </p:txBody>
        </p:sp>
        <p:sp>
          <p:nvSpPr>
            <p:cNvPr id="30" name="Text Box 29">
              <a:extLst>
                <a:ext uri="{FF2B5EF4-FFF2-40B4-BE49-F238E27FC236}">
                  <a16:creationId xmlns:a16="http://schemas.microsoft.com/office/drawing/2014/main" id="{B64EECC6-0132-F563-E3E2-8B7D3143120F}"/>
                </a:ext>
              </a:extLst>
            </p:cNvPr>
            <p:cNvSpPr txBox="1">
              <a:spLocks noChangeArrowheads="1"/>
            </p:cNvSpPr>
            <p:nvPr/>
          </p:nvSpPr>
          <p:spPr bwMode="auto">
            <a:xfrm>
              <a:off x="6799951" y="4478893"/>
              <a:ext cx="501159" cy="378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45720" rIns="45720" anchor="ctr" anchorCtr="1">
              <a:spAutoFit/>
            </a:bodyPr>
            <a:lstStyle>
              <a:lvl1pPr marL="171450" indent="-1714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171450" marR="0" lvl="0" indent="-17145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C000"/>
                  </a:solidFill>
                  <a:effectLst/>
                  <a:uLnTx/>
                  <a:uFillTx/>
                  <a:latin typeface="Calibri"/>
                  <a:ea typeface="ＭＳ Ｐゴシック" charset="-128"/>
                  <a:cs typeface="+mn-cs"/>
                </a:rPr>
                <a:t>E</a:t>
              </a:r>
              <a:endParaRPr kumimoji="0" lang="en-US" altLang="en-US" sz="2400" b="1" i="0" u="none" strike="noStrike" kern="1200" cap="none" spc="0" normalizeH="0" baseline="30000" noProof="0" dirty="0">
                <a:ln>
                  <a:noFill/>
                </a:ln>
                <a:solidFill>
                  <a:srgbClr val="FFC000"/>
                </a:solidFill>
                <a:effectLst/>
                <a:uLnTx/>
                <a:uFillTx/>
                <a:latin typeface="Calibri"/>
                <a:ea typeface="ＭＳ Ｐゴシック" charset="-128"/>
                <a:cs typeface="+mn-cs"/>
              </a:endParaRPr>
            </a:p>
          </p:txBody>
        </p:sp>
      </p:grpSp>
      <p:cxnSp>
        <p:nvCxnSpPr>
          <p:cNvPr id="5" name="Straight Arrow Connector 4">
            <a:extLst>
              <a:ext uri="{FF2B5EF4-FFF2-40B4-BE49-F238E27FC236}">
                <a16:creationId xmlns:a16="http://schemas.microsoft.com/office/drawing/2014/main" id="{C50047A3-E545-6340-6523-7AACE58F3C6E}"/>
              </a:ext>
            </a:extLst>
          </p:cNvPr>
          <p:cNvCxnSpPr>
            <a:cxnSpLocks/>
          </p:cNvCxnSpPr>
          <p:nvPr/>
        </p:nvCxnSpPr>
        <p:spPr>
          <a:xfrm flipV="1">
            <a:off x="5822428" y="2402211"/>
            <a:ext cx="1792915" cy="129715"/>
          </a:xfrm>
          <a:prstGeom prst="straightConnector1">
            <a:avLst/>
          </a:prstGeom>
          <a:ln w="508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B1BB4FB-C3DF-8826-03ED-C7D02CFAD24A}"/>
              </a:ext>
            </a:extLst>
          </p:cNvPr>
          <p:cNvCxnSpPr>
            <a:cxnSpLocks/>
          </p:cNvCxnSpPr>
          <p:nvPr/>
        </p:nvCxnSpPr>
        <p:spPr>
          <a:xfrm>
            <a:off x="5818380" y="5109486"/>
            <a:ext cx="2358468" cy="507577"/>
          </a:xfrm>
          <a:prstGeom prst="straightConnector1">
            <a:avLst/>
          </a:prstGeom>
          <a:ln w="50800">
            <a:solidFill>
              <a:srgbClr val="FFC00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19171" name="Text Box 30">
            <a:extLst>
              <a:ext uri="{FF2B5EF4-FFF2-40B4-BE49-F238E27FC236}">
                <a16:creationId xmlns:a16="http://schemas.microsoft.com/office/drawing/2014/main" id="{C0AC3A41-F145-E938-CFDA-4E0E01589879}"/>
              </a:ext>
            </a:extLst>
          </p:cNvPr>
          <p:cNvSpPr txBox="1">
            <a:spLocks noChangeArrowheads="1"/>
          </p:cNvSpPr>
          <p:nvPr/>
        </p:nvSpPr>
        <p:spPr bwMode="auto">
          <a:xfrm>
            <a:off x="1524000" y="28041"/>
            <a:ext cx="9144000"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45720" rIns="45720" anchor="ctr" anchorCtr="1">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Unique properties of AMS: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3. Accurate and redundant measurements of e</a:t>
            </a:r>
            <a:r>
              <a:rPr kumimoji="0" lang="en-US" altLang="en-US" sz="2400" b="1" i="0" u="none" strike="noStrike" kern="1200" cap="none" spc="0" normalizeH="0" baseline="30000" noProof="0" dirty="0">
                <a:ln>
                  <a:noFill/>
                </a:ln>
                <a:solidFill>
                  <a:srgbClr val="00FDFF"/>
                </a:solidFill>
                <a:effectLst/>
                <a:uLnTx/>
                <a:uFillTx/>
                <a:latin typeface="Calibri"/>
                <a:ea typeface="Kaiti TC" panose="02010600040101010101" pitchFamily="2" charset="-120"/>
                <a:cs typeface="+mn-cs"/>
              </a:rPr>
              <a:t>±</a:t>
            </a:r>
            <a:endParaRPr kumimoji="0" lang="zh-CN" altLang="en-US" sz="2400" b="1" i="0" u="none" strike="noStrike" kern="1200" cap="none" spc="0" normalizeH="0" baseline="30000" noProof="0" dirty="0">
              <a:ln>
                <a:noFill/>
              </a:ln>
              <a:solidFill>
                <a:srgbClr val="00FDFF"/>
              </a:solidFill>
              <a:effectLst/>
              <a:uLnTx/>
              <a:uFillTx/>
              <a:latin typeface="Calibri"/>
              <a:ea typeface="Kaiti TC" panose="02010600040101010101" pitchFamily="2" charset="-120"/>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20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In cosmic rays, for every positron, there are 10 thousand protons</a:t>
            </a:r>
          </a:p>
        </p:txBody>
      </p:sp>
      <p:pic>
        <p:nvPicPr>
          <p:cNvPr id="12" name="Picture 11">
            <a:extLst>
              <a:ext uri="{FF2B5EF4-FFF2-40B4-BE49-F238E27FC236}">
                <a16:creationId xmlns:a16="http://schemas.microsoft.com/office/drawing/2014/main" id="{5BE94CED-4B5F-E5EC-A5F9-8CF63E3A0B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51125" y="1437465"/>
            <a:ext cx="3664343" cy="2188921"/>
          </a:xfrm>
          <a:prstGeom prst="rect">
            <a:avLst/>
          </a:prstGeom>
        </p:spPr>
      </p:pic>
      <p:sp>
        <p:nvSpPr>
          <p:cNvPr id="11" name="Rectangle 10">
            <a:extLst>
              <a:ext uri="{FF2B5EF4-FFF2-40B4-BE49-F238E27FC236}">
                <a16:creationId xmlns:a16="http://schemas.microsoft.com/office/drawing/2014/main" id="{63C7917B-0DE1-A7FF-BFEC-1AA6E09F011B}"/>
              </a:ext>
            </a:extLst>
          </p:cNvPr>
          <p:cNvSpPr/>
          <p:nvPr/>
        </p:nvSpPr>
        <p:spPr>
          <a:xfrm>
            <a:off x="2610061" y="5692763"/>
            <a:ext cx="2958054" cy="338554"/>
          </a:xfrm>
          <a:prstGeom prst="rect">
            <a:avLst/>
          </a:prstGeom>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ADADFF"/>
                </a:solidFill>
                <a:effectLst/>
                <a:uLnTx/>
                <a:uFillTx/>
                <a:latin typeface="Calibri"/>
                <a:ea typeface="Kaiti SC" panose="02010600040101010101" pitchFamily="2" charset="-122"/>
                <a:cs typeface="Kaiti TC" charset="-120"/>
              </a:rPr>
              <a:t>ECAL : </a:t>
            </a:r>
            <a:r>
              <a:rPr kumimoji="0" lang="en-US" altLang="zh-CN" sz="16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e</a:t>
            </a:r>
            <a:r>
              <a:rPr kumimoji="0" lang="en-US" altLang="zh-CN" sz="1600" b="1" i="0" u="none" strike="noStrike" kern="1200" cap="none" spc="0" normalizeH="0" baseline="30000" noProof="0" dirty="0">
                <a:ln>
                  <a:noFill/>
                </a:ln>
                <a:solidFill>
                  <a:srgbClr val="07FCFD"/>
                </a:solidFill>
                <a:effectLst/>
                <a:uLnTx/>
                <a:uFillTx/>
                <a:latin typeface="Calibri"/>
                <a:ea typeface="Kaiti TC" panose="02010600040101010101" pitchFamily="2" charset="-120"/>
                <a:cs typeface="+mn-cs"/>
              </a:rPr>
              <a:t>+</a:t>
            </a:r>
            <a:r>
              <a:rPr kumimoji="0" lang="en-US" altLang="zh-CN" sz="16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/p separation </a:t>
            </a:r>
            <a:r>
              <a:rPr kumimoji="0" lang="zh-CN" altLang="en-US" sz="16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a:t>
            </a:r>
            <a:r>
              <a:rPr kumimoji="0" lang="en-US" altLang="zh-CN" sz="16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1 in 10</a:t>
            </a:r>
            <a:r>
              <a:rPr kumimoji="0" lang="en-US" altLang="zh-CN" sz="1600" b="1" i="0" u="none" strike="noStrike" kern="1200" cap="none" spc="0" normalizeH="0" baseline="30000" noProof="0" dirty="0">
                <a:ln>
                  <a:noFill/>
                </a:ln>
                <a:solidFill>
                  <a:srgbClr val="FFFF00"/>
                </a:solidFill>
                <a:effectLst/>
                <a:uLnTx/>
                <a:uFillTx/>
                <a:latin typeface="Calibri"/>
                <a:ea typeface="Kaiti TC" panose="02010600040101010101" pitchFamily="2" charset="-120"/>
                <a:cs typeface="+mn-cs"/>
              </a:rPr>
              <a:t>4</a:t>
            </a:r>
            <a:endParaRPr kumimoji="0" lang="en-US" altLang="en-US" sz="1600" b="1" i="0" u="none" strike="noStrike" kern="1200" cap="none" spc="0" normalizeH="0" baseline="30000" noProof="0" dirty="0">
              <a:ln>
                <a:noFill/>
              </a:ln>
              <a:solidFill>
                <a:srgbClr val="FFFF00"/>
              </a:solidFill>
              <a:effectLst/>
              <a:uLnTx/>
              <a:uFillTx/>
              <a:latin typeface="Calibri"/>
              <a:ea typeface="ＭＳ Ｐゴシック" charset="-128"/>
              <a:cs typeface="+mn-cs"/>
            </a:endParaRPr>
          </a:p>
        </p:txBody>
      </p:sp>
      <p:sp>
        <p:nvSpPr>
          <p:cNvPr id="14" name="TextBox 13">
            <a:extLst>
              <a:ext uri="{FF2B5EF4-FFF2-40B4-BE49-F238E27FC236}">
                <a16:creationId xmlns:a16="http://schemas.microsoft.com/office/drawing/2014/main" id="{F95A5313-1B64-FC39-03FF-768182C9E548}"/>
              </a:ext>
            </a:extLst>
          </p:cNvPr>
          <p:cNvSpPr txBox="1"/>
          <p:nvPr/>
        </p:nvSpPr>
        <p:spPr>
          <a:xfrm>
            <a:off x="1022756" y="3701402"/>
            <a:ext cx="6055117" cy="1000274"/>
          </a:xfrm>
          <a:prstGeom prst="rect">
            <a:avLst/>
          </a:prstGeom>
          <a:noFill/>
        </p:spPr>
        <p:txBody>
          <a:bodyPr wrap="square">
            <a:spAutoFit/>
          </a:bodyPr>
          <a:lstStyle/>
          <a:p>
            <a:pPr marL="0" marR="0" lvl="0" indent="-171450" algn="ctr" defTabSz="914400" rtl="0" eaLnBrk="1" fontAlgn="base" latinLnBrk="0" hangingPunct="1">
              <a:lnSpc>
                <a:spcPct val="100000"/>
              </a:lnSpc>
              <a:spcBef>
                <a:spcPts val="0"/>
              </a:spcBef>
              <a:spcAft>
                <a:spcPts val="600"/>
              </a:spcAft>
              <a:buClrTx/>
              <a:buSzTx/>
              <a:buFontTx/>
              <a:buNone/>
              <a:tabLst/>
              <a:defRPr/>
            </a:pPr>
            <a:r>
              <a:rPr kumimoji="0" lang="en-US" altLang="zh-CN" sz="1800" b="1" i="0" u="none" strike="noStrike" kern="1200" cap="none" spc="0" normalizeH="0" baseline="0" noProof="0" dirty="0">
                <a:ln>
                  <a:noFill/>
                </a:ln>
                <a:solidFill>
                  <a:srgbClr val="1BD50F"/>
                </a:solidFill>
                <a:effectLst/>
                <a:uLnTx/>
                <a:uFillTx/>
                <a:latin typeface="Calibri"/>
                <a:ea typeface="Kaiti TC" panose="02010600040101010101" pitchFamily="2" charset="-120"/>
                <a:cs typeface="+mn-cs"/>
              </a:rPr>
              <a:t>TRD</a:t>
            </a:r>
            <a:r>
              <a:rPr kumimoji="0" lang="en-US" altLang="zh-CN" sz="18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 and </a:t>
            </a:r>
            <a:r>
              <a:rPr kumimoji="0" lang="en-US" altLang="zh-CN" sz="1800" b="1" i="0" u="none" strike="noStrike" kern="1200" cap="none" spc="0" normalizeH="0" baseline="0" noProof="0" dirty="0">
                <a:ln>
                  <a:noFill/>
                </a:ln>
                <a:solidFill>
                  <a:srgbClr val="ADADFF"/>
                </a:solidFill>
                <a:effectLst/>
                <a:uLnTx/>
                <a:uFillTx/>
                <a:latin typeface="Calibri"/>
                <a:ea typeface="Kaiti TC" panose="02010600040101010101" pitchFamily="2" charset="-120"/>
                <a:cs typeface="+mn-cs"/>
              </a:rPr>
              <a:t>ECAL</a:t>
            </a:r>
            <a:r>
              <a:rPr kumimoji="0" lang="en-US" altLang="zh-CN" sz="18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 are separated by the magnet, </a:t>
            </a:r>
          </a:p>
          <a:p>
            <a:pPr marL="0" marR="0" lvl="0" indent="-171450" algn="ctr" defTabSz="914400" rtl="0" eaLnBrk="1" fontAlgn="base" latinLnBrk="0" hangingPunct="1">
              <a:lnSpc>
                <a:spcPct val="100000"/>
              </a:lnSpc>
              <a:spcBef>
                <a:spcPts val="0"/>
              </a:spcBef>
              <a:spcAft>
                <a:spcPts val="60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e</a:t>
            </a:r>
            <a:r>
              <a:rPr kumimoji="0" lang="en-US" altLang="zh-CN" sz="1800" b="1" i="0" u="none" strike="noStrike" kern="1200" cap="none" spc="0" normalizeH="0" baseline="30000" noProof="0" dirty="0">
                <a:ln>
                  <a:noFill/>
                </a:ln>
                <a:solidFill>
                  <a:srgbClr val="FFFF00"/>
                </a:solidFill>
                <a:effectLst/>
                <a:uLnTx/>
                <a:uFillTx/>
                <a:latin typeface="Calibri"/>
                <a:ea typeface="Kaiti TC" panose="02010600040101010101" pitchFamily="2" charset="-120"/>
                <a:cs typeface="+mn-cs"/>
              </a:rPr>
              <a:t>± </a:t>
            </a:r>
            <a:r>
              <a:rPr kumimoji="0" lang="en-US" altLang="zh-CN" sz="18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produced from proton interacting with the detector do not enters ECAL:</a:t>
            </a:r>
            <a:endParaRPr kumimoji="0" lang="en-US" altLang="en-US" sz="18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endParaRPr>
          </a:p>
        </p:txBody>
      </p:sp>
      <p:sp>
        <p:nvSpPr>
          <p:cNvPr id="3" name="Rectangle 2">
            <a:extLst>
              <a:ext uri="{FF2B5EF4-FFF2-40B4-BE49-F238E27FC236}">
                <a16:creationId xmlns:a16="http://schemas.microsoft.com/office/drawing/2014/main" id="{715D671C-81DD-9E26-8301-F1A1D8D49FFF}"/>
              </a:ext>
            </a:extLst>
          </p:cNvPr>
          <p:cNvSpPr/>
          <p:nvPr/>
        </p:nvSpPr>
        <p:spPr>
          <a:xfrm>
            <a:off x="2372104" y="1167097"/>
            <a:ext cx="3290516" cy="369332"/>
          </a:xfrm>
          <a:prstGeom prst="rect">
            <a:avLst/>
          </a:prstGeom>
        </p:spPr>
        <p:txBody>
          <a:bodyPr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dirty="0">
                <a:ln>
                  <a:noFill/>
                </a:ln>
                <a:solidFill>
                  <a:srgbClr val="1AE610"/>
                </a:solidFill>
                <a:effectLst/>
                <a:uLnTx/>
                <a:uFillTx/>
                <a:latin typeface="Calibri"/>
                <a:ea typeface="Kaiti SC" panose="02010600040101010101" pitchFamily="2" charset="-122"/>
                <a:cs typeface="Kaiti TC" charset="-120"/>
              </a:rPr>
              <a:t>TRD: </a:t>
            </a:r>
            <a:r>
              <a:rPr kumimoji="0" lang="en-US" altLang="zh-CN" sz="18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e</a:t>
            </a:r>
            <a:r>
              <a:rPr kumimoji="0" lang="en-US" altLang="zh-CN" sz="1800" b="1" i="0" u="none" strike="noStrike" kern="1200" cap="none" spc="0" normalizeH="0" baseline="30000" noProof="0" dirty="0">
                <a:ln>
                  <a:noFill/>
                </a:ln>
                <a:solidFill>
                  <a:srgbClr val="07FCFD"/>
                </a:solidFill>
                <a:effectLst/>
                <a:uLnTx/>
                <a:uFillTx/>
                <a:latin typeface="Calibri"/>
                <a:ea typeface="Kaiti TC" panose="02010600040101010101" pitchFamily="2" charset="-120"/>
                <a:cs typeface="+mn-cs"/>
              </a:rPr>
              <a:t>+</a:t>
            </a:r>
            <a:r>
              <a:rPr kumimoji="0" lang="en-US" altLang="zh-CN" sz="18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/p separation </a:t>
            </a:r>
            <a:r>
              <a:rPr kumimoji="0" lang="zh-CN" altLang="en-US" sz="18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a:t>
            </a:r>
            <a:r>
              <a:rPr kumimoji="0" lang="en-US" altLang="zh-CN" sz="18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1 in 10</a:t>
            </a:r>
            <a:r>
              <a:rPr kumimoji="0" lang="en-US" altLang="zh-CN" sz="1800" b="1" i="0" u="none" strike="noStrike" kern="1200" cap="none" spc="0" normalizeH="0" baseline="30000" noProof="0" dirty="0">
                <a:ln>
                  <a:noFill/>
                </a:ln>
                <a:solidFill>
                  <a:srgbClr val="FFFF00"/>
                </a:solidFill>
                <a:effectLst/>
                <a:uLnTx/>
                <a:uFillTx/>
                <a:latin typeface="Calibri"/>
                <a:ea typeface="Kaiti TC" panose="02010600040101010101" pitchFamily="2" charset="-120"/>
                <a:cs typeface="+mn-cs"/>
              </a:rPr>
              <a:t>3</a:t>
            </a:r>
            <a:endParaRPr kumimoji="0" lang="en-US" altLang="en-US" sz="1800" b="1" i="0" u="none" strike="noStrike" kern="1200" cap="none" spc="0" normalizeH="0" baseline="30000" noProof="0" dirty="0">
              <a:ln>
                <a:noFill/>
              </a:ln>
              <a:solidFill>
                <a:srgbClr val="FFFF00"/>
              </a:solidFill>
              <a:effectLst/>
              <a:uLnTx/>
              <a:uFillTx/>
              <a:latin typeface="Calibri"/>
              <a:ea typeface="ＭＳ Ｐゴシック" charset="-128"/>
              <a:cs typeface="+mn-cs"/>
            </a:endParaRPr>
          </a:p>
        </p:txBody>
      </p:sp>
      <p:sp>
        <p:nvSpPr>
          <p:cNvPr id="17" name="TextBox 16">
            <a:extLst>
              <a:ext uri="{FF2B5EF4-FFF2-40B4-BE49-F238E27FC236}">
                <a16:creationId xmlns:a16="http://schemas.microsoft.com/office/drawing/2014/main" id="{B7C373F2-D539-6620-86C9-AA5127331AAE}"/>
              </a:ext>
            </a:extLst>
          </p:cNvPr>
          <p:cNvSpPr txBox="1"/>
          <p:nvPr/>
        </p:nvSpPr>
        <p:spPr>
          <a:xfrm rot="16200000">
            <a:off x="690998" y="2236652"/>
            <a:ext cx="23370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AE610"/>
                </a:solidFill>
                <a:effectLst/>
                <a:uLnTx/>
                <a:uFillTx/>
                <a:latin typeface="Calibri"/>
                <a:ea typeface="Kaiti SC" panose="02010600040101010101" pitchFamily="2" charset="-122"/>
                <a:cs typeface="Kaiti TC" charset="-120"/>
              </a:rPr>
              <a:t>TRD </a:t>
            </a:r>
            <a:r>
              <a:rPr kumimoji="0" lang="en-US" altLang="zh-CN" sz="18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e</a:t>
            </a:r>
            <a:r>
              <a:rPr kumimoji="0" lang="en-US" altLang="zh-CN" sz="1800" b="1" i="0" u="none" strike="noStrike" kern="1200" cap="none" spc="0" normalizeH="0" baseline="30000" noProof="0" dirty="0">
                <a:ln>
                  <a:noFill/>
                </a:ln>
                <a:solidFill>
                  <a:srgbClr val="07FCFD"/>
                </a:solidFill>
                <a:effectLst/>
                <a:uLnTx/>
                <a:uFillTx/>
                <a:latin typeface="Calibri"/>
                <a:ea typeface="Kaiti TC" panose="02010600040101010101" pitchFamily="2" charset="-120"/>
                <a:cs typeface="+mn-cs"/>
              </a:rPr>
              <a:t>+</a:t>
            </a:r>
            <a:r>
              <a:rPr kumimoji="0" lang="en-US" altLang="zh-CN" sz="18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/p separation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76B85FC2-59CA-423C-A9A2-72482E1430CD}"/>
              </a:ext>
            </a:extLst>
          </p:cNvPr>
          <p:cNvSpPr txBox="1"/>
          <p:nvPr/>
        </p:nvSpPr>
        <p:spPr>
          <a:xfrm rot="16200000">
            <a:off x="508117" y="5575446"/>
            <a:ext cx="278623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dirty="0">
                <a:ln>
                  <a:noFill/>
                </a:ln>
                <a:solidFill>
                  <a:srgbClr val="ADADFF"/>
                </a:solidFill>
                <a:effectLst/>
                <a:uLnTx/>
                <a:uFillTx/>
                <a:latin typeface="Calibri"/>
                <a:ea typeface="Kaiti SC" panose="02010600040101010101" pitchFamily="2" charset="-122"/>
                <a:cs typeface="Kaiti TC" charset="-120"/>
              </a:rPr>
              <a:t>ECAL </a:t>
            </a:r>
            <a:r>
              <a:rPr kumimoji="0" lang="en-US" altLang="zh-CN" sz="18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e</a:t>
            </a:r>
            <a:r>
              <a:rPr kumimoji="0" lang="en-US" altLang="zh-CN" sz="1800" b="1" i="0" u="none" strike="noStrike" kern="1200" cap="none" spc="0" normalizeH="0" baseline="30000" noProof="0" dirty="0">
                <a:ln>
                  <a:noFill/>
                </a:ln>
                <a:solidFill>
                  <a:srgbClr val="07FCFD"/>
                </a:solidFill>
                <a:effectLst/>
                <a:uLnTx/>
                <a:uFillTx/>
                <a:latin typeface="Calibri"/>
                <a:ea typeface="Kaiti TC" panose="02010600040101010101" pitchFamily="2" charset="-120"/>
                <a:cs typeface="+mn-cs"/>
              </a:rPr>
              <a:t>+</a:t>
            </a:r>
            <a:r>
              <a:rPr kumimoji="0" lang="en-US" altLang="zh-CN" sz="1800" b="1" i="0" u="none" strike="noStrike" kern="1200" cap="none" spc="0" normalizeH="0" baseline="0" noProof="0" dirty="0">
                <a:ln>
                  <a:noFill/>
                </a:ln>
                <a:solidFill>
                  <a:srgbClr val="07FCFD"/>
                </a:solidFill>
                <a:effectLst/>
                <a:uLnTx/>
                <a:uFillTx/>
                <a:latin typeface="Calibri"/>
                <a:ea typeface="Kaiti TC" panose="02010600040101010101" pitchFamily="2" charset="-120"/>
                <a:cs typeface="+mn-cs"/>
              </a:rPr>
              <a:t>/p separation</a:t>
            </a:r>
            <a:endParaRPr kumimoji="0" lang="en-US" altLang="en-US" sz="1800" b="1" i="0" u="none" strike="noStrike" kern="1200" cap="none" spc="0" normalizeH="0" baseline="30000" noProof="0" dirty="0">
              <a:ln>
                <a:noFill/>
              </a:ln>
              <a:solidFill>
                <a:srgbClr val="FFFF00"/>
              </a:solidFill>
              <a:effectLst/>
              <a:uLnTx/>
              <a:uFillTx/>
              <a:latin typeface="Calibri"/>
              <a:ea typeface="ＭＳ Ｐゴシック" charset="-128"/>
              <a:cs typeface="+mn-cs"/>
            </a:endParaRPr>
          </a:p>
        </p:txBody>
      </p:sp>
      <p:sp>
        <p:nvSpPr>
          <p:cNvPr id="2" name="Slide Number Placeholder 30">
            <a:extLst>
              <a:ext uri="{FF2B5EF4-FFF2-40B4-BE49-F238E27FC236}">
                <a16:creationId xmlns:a16="http://schemas.microsoft.com/office/drawing/2014/main" id="{13E72136-8A0E-F5AF-62C3-A42312AECBA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9235914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FF7F-07A0-CDB9-D040-13008F58CE50}"/>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CEDD43A4-E96B-9C2B-4110-17C3277DD7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799719"/>
            <a:ext cx="9164027" cy="4841372"/>
          </a:xfrm>
          <a:prstGeom prst="rect">
            <a:avLst/>
          </a:prstGeom>
        </p:spPr>
      </p:pic>
      <p:sp>
        <p:nvSpPr>
          <p:cNvPr id="19" name="Rectangle 18">
            <a:extLst>
              <a:ext uri="{FF2B5EF4-FFF2-40B4-BE49-F238E27FC236}">
                <a16:creationId xmlns:a16="http://schemas.microsoft.com/office/drawing/2014/main" id="{A2231139-063B-1594-5C18-9A3D578823E2}"/>
              </a:ext>
            </a:extLst>
          </p:cNvPr>
          <p:cNvSpPr/>
          <p:nvPr/>
        </p:nvSpPr>
        <p:spPr>
          <a:xfrm>
            <a:off x="1544028" y="5971947"/>
            <a:ext cx="9144000" cy="869469"/>
          </a:xfrm>
          <a:prstGeom prst="rect">
            <a:avLst/>
          </a:prstGeom>
        </p:spPr>
        <p:txBody>
          <a:bodyPr wrap="square">
            <a:spAutoFit/>
          </a:bodyPr>
          <a:lstStyle/>
          <a:p>
            <a:pPr marL="0" marR="0" lvl="0" indent="0" algn="ctr" defTabSz="685800" rtl="0" eaLnBrk="1" fontAlgn="base" latinLnBrk="0" hangingPunct="1">
              <a:lnSpc>
                <a:spcPct val="100000"/>
              </a:lnSpc>
              <a:spcBef>
                <a:spcPts val="300"/>
              </a:spcBef>
              <a:spcAft>
                <a:spcPct val="0"/>
              </a:spcAft>
              <a:buClrTx/>
              <a:buSzTx/>
              <a:buFontTx/>
              <a:buNone/>
              <a:tabLst/>
              <a:defRPr/>
            </a:pPr>
            <a:r>
              <a:rPr kumimoji="0" lang="en-GB" sz="2400" b="1" i="0" u="none" strike="noStrike" kern="1200" cap="none" spc="0" normalizeH="0" baseline="0" noProof="0" dirty="0">
                <a:ln>
                  <a:noFill/>
                </a:ln>
                <a:solidFill>
                  <a:srgbClr val="00FDFF"/>
                </a:solidFill>
                <a:effectLst/>
                <a:uLnTx/>
                <a:uFillTx/>
                <a:latin typeface="Calibri"/>
                <a:ea typeface="ＭＳ Ｐゴシック" charset="-128"/>
                <a:cs typeface="+mn-cs"/>
              </a:rPr>
              <a:t>The identical </a:t>
            </a:r>
            <a:r>
              <a:rPr kumimoji="0" lang="en-GB" sz="2400" b="1" i="0" u="none" strike="noStrike" kern="1200" cap="none" spc="0" normalizeH="0" baseline="0" noProof="0" dirty="0" err="1">
                <a:ln>
                  <a:noFill/>
                </a:ln>
                <a:solidFill>
                  <a:srgbClr val="00FDFF"/>
                </a:solidFill>
                <a:effectLst/>
                <a:uLnTx/>
                <a:uFillTx/>
                <a:latin typeface="Calibri"/>
                <a:ea typeface="ＭＳ Ｐゴシック" charset="-128"/>
                <a:cs typeface="+mn-cs"/>
              </a:rPr>
              <a:t>behavior</a:t>
            </a:r>
            <a:r>
              <a:rPr kumimoji="0" lang="en-GB" sz="2400" b="1" i="0" u="none" strike="noStrike" kern="1200" cap="none" spc="0" normalizeH="0" baseline="0" noProof="0" dirty="0">
                <a:ln>
                  <a:noFill/>
                </a:ln>
                <a:solidFill>
                  <a:srgbClr val="00FDFF"/>
                </a:solidFill>
                <a:effectLst/>
                <a:uLnTx/>
                <a:uFillTx/>
                <a:latin typeface="Calibri"/>
                <a:ea typeface="ＭＳ Ｐゴシック" charset="-128"/>
                <a:cs typeface="+mn-cs"/>
              </a:rPr>
              <a:t> of positrons and antiprotons above 60 GeV </a:t>
            </a:r>
          </a:p>
          <a:p>
            <a:pPr marL="0" marR="0" lvl="0" indent="0" algn="ctr" defTabSz="685800" rtl="0" eaLnBrk="1" fontAlgn="base" latinLnBrk="0" hangingPunct="1">
              <a:lnSpc>
                <a:spcPct val="100000"/>
              </a:lnSpc>
              <a:spcBef>
                <a:spcPts val="300"/>
              </a:spcBef>
              <a:spcAft>
                <a:spcPct val="0"/>
              </a:spcAft>
              <a:buClrTx/>
              <a:buSzTx/>
              <a:buFontTx/>
              <a:buNone/>
              <a:tabLst/>
              <a:defRPr/>
            </a:pPr>
            <a:r>
              <a:rPr kumimoji="0" lang="en-GB" sz="2400" b="1" i="0" u="none" strike="noStrike" kern="1200" cap="none" spc="0" normalizeH="0" baseline="0" noProof="0" dirty="0">
                <a:ln>
                  <a:noFill/>
                </a:ln>
                <a:solidFill>
                  <a:srgbClr val="00FDFF"/>
                </a:solidFill>
                <a:effectLst/>
                <a:uLnTx/>
                <a:uFillTx/>
                <a:latin typeface="Calibri"/>
                <a:ea typeface="ＭＳ Ｐゴシック" charset="-128"/>
                <a:cs typeface="+mn-cs"/>
              </a:rPr>
              <a:t>excludes the pulsar origin of positrons</a:t>
            </a:r>
            <a:endParaRPr kumimoji="0" lang="en-US" sz="2400" b="1" i="0" u="none" strike="noStrike" kern="1200" cap="none" spc="0" normalizeH="0" baseline="0" noProof="0" dirty="0">
              <a:ln>
                <a:noFill/>
              </a:ln>
              <a:solidFill>
                <a:srgbClr val="00FDFF"/>
              </a:solidFill>
              <a:effectLst/>
              <a:uLnTx/>
              <a:uFillTx/>
              <a:latin typeface="Calibri"/>
              <a:ea typeface="ＭＳ Ｐゴシック" charset="0"/>
              <a:cs typeface="ＭＳ Ｐゴシック" charset="0"/>
            </a:endParaRPr>
          </a:p>
        </p:txBody>
      </p:sp>
      <p:sp>
        <p:nvSpPr>
          <p:cNvPr id="4" name="Rectangle 3">
            <a:extLst>
              <a:ext uri="{FF2B5EF4-FFF2-40B4-BE49-F238E27FC236}">
                <a16:creationId xmlns:a16="http://schemas.microsoft.com/office/drawing/2014/main" id="{AA43005B-287C-26C8-4FB6-988FD6EDB186}"/>
              </a:ext>
            </a:extLst>
          </p:cNvPr>
          <p:cNvSpPr/>
          <p:nvPr/>
        </p:nvSpPr>
        <p:spPr>
          <a:xfrm>
            <a:off x="-10013" y="431616"/>
            <a:ext cx="12191999" cy="46166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375"/>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ＭＳ Ｐゴシック"/>
                <a:cs typeface="Arial"/>
              </a:rPr>
              <a:t>Precision comparison of the e</a:t>
            </a:r>
            <a:r>
              <a:rPr kumimoji="0" lang="en-US" sz="2400" b="1" i="0" u="none" strike="noStrike" kern="1200" cap="none" spc="0" normalizeH="0" baseline="30000" noProof="0" dirty="0">
                <a:ln>
                  <a:noFill/>
                </a:ln>
                <a:solidFill>
                  <a:srgbClr val="FFFF00"/>
                </a:solidFill>
                <a:effectLst/>
                <a:uLnTx/>
                <a:uFillTx/>
                <a:latin typeface="Calibri"/>
                <a:ea typeface="ＭＳ Ｐゴシック"/>
                <a:cs typeface="Arial"/>
              </a:rPr>
              <a:t>+</a:t>
            </a:r>
            <a:r>
              <a:rPr kumimoji="0" lang="en-US" sz="2400" b="1" i="0" u="none" strike="noStrike" kern="1200" cap="none" spc="0" normalizeH="0" baseline="0" noProof="0" dirty="0">
                <a:ln>
                  <a:noFill/>
                </a:ln>
                <a:solidFill>
                  <a:srgbClr val="FFFF00"/>
                </a:solidFill>
                <a:effectLst/>
                <a:uLnTx/>
                <a:uFillTx/>
                <a:latin typeface="Calibri"/>
                <a:ea typeface="ＭＳ Ｐゴシック"/>
                <a:cs typeface="Arial"/>
              </a:rPr>
              <a:t> and </a:t>
            </a:r>
            <a:r>
              <a:rPr kumimoji="0" lang="en-US" sz="2400" b="1" i="0" u="none" strike="noStrike" kern="1200" cap="none" spc="0" normalizeH="0" baseline="0" noProof="0" dirty="0">
                <a:ln>
                  <a:noFill/>
                </a:ln>
                <a:solidFill>
                  <a:srgbClr val="0CFFFF"/>
                </a:solidFill>
                <a:effectLst/>
                <a:uLnTx/>
                <a:uFillTx/>
                <a:latin typeface="Calibri"/>
                <a:ea typeface="ＭＳ Ｐゴシック"/>
                <a:cs typeface="Arial"/>
              </a:rPr>
              <a:t>p</a:t>
            </a:r>
            <a:r>
              <a:rPr kumimoji="0" lang="en-US" sz="2400" b="1" i="0" u="none" strike="noStrike" kern="1200" cap="none" spc="0" normalizeH="0" baseline="0" noProof="0" dirty="0">
                <a:ln>
                  <a:noFill/>
                </a:ln>
                <a:solidFill>
                  <a:srgbClr val="FFFF00"/>
                </a:solidFill>
                <a:effectLst/>
                <a:uLnTx/>
                <a:uFillTx/>
                <a:latin typeface="Calibri"/>
                <a:ea typeface="ＭＳ Ｐゴシック"/>
                <a:cs typeface="Arial"/>
              </a:rPr>
              <a:t> spectra </a:t>
            </a:r>
            <a:endParaRPr kumimoji="0" lang="en-US" altLang="zh-CN" sz="24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cxnSp>
        <p:nvCxnSpPr>
          <p:cNvPr id="24" name="Straight Connector 23">
            <a:extLst>
              <a:ext uri="{FF2B5EF4-FFF2-40B4-BE49-F238E27FC236}">
                <a16:creationId xmlns:a16="http://schemas.microsoft.com/office/drawing/2014/main" id="{9EE6323F-FFA3-018A-D715-E08775F403F2}"/>
              </a:ext>
            </a:extLst>
          </p:cNvPr>
          <p:cNvCxnSpPr>
            <a:cxnSpLocks/>
          </p:cNvCxnSpPr>
          <p:nvPr/>
        </p:nvCxnSpPr>
        <p:spPr>
          <a:xfrm>
            <a:off x="7717765" y="577254"/>
            <a:ext cx="194504" cy="0"/>
          </a:xfrm>
          <a:prstGeom prst="line">
            <a:avLst/>
          </a:prstGeom>
          <a:ln w="28575">
            <a:solidFill>
              <a:srgbClr val="0BD9FF"/>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99E0FF6-62C7-1451-B697-5AB508762241}"/>
              </a:ext>
            </a:extLst>
          </p:cNvPr>
          <p:cNvGrpSpPr/>
          <p:nvPr/>
        </p:nvGrpSpPr>
        <p:grpSpPr>
          <a:xfrm>
            <a:off x="4777555" y="3768439"/>
            <a:ext cx="349776" cy="461665"/>
            <a:chOff x="8337177" y="1916197"/>
            <a:chExt cx="349776" cy="461665"/>
          </a:xfrm>
        </p:grpSpPr>
        <p:sp>
          <p:nvSpPr>
            <p:cNvPr id="26" name="TextBox 25">
              <a:extLst>
                <a:ext uri="{FF2B5EF4-FFF2-40B4-BE49-F238E27FC236}">
                  <a16:creationId xmlns:a16="http://schemas.microsoft.com/office/drawing/2014/main" id="{A68A5FA4-1991-C1F8-2395-91DB9FB6199A}"/>
                </a:ext>
              </a:extLst>
            </p:cNvPr>
            <p:cNvSpPr txBox="1"/>
            <p:nvPr/>
          </p:nvSpPr>
          <p:spPr>
            <a:xfrm>
              <a:off x="8337177" y="1916197"/>
              <a:ext cx="3497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Calibri"/>
                  <a:ea typeface="+mn-ea"/>
                  <a:cs typeface="+mn-cs"/>
                </a:rPr>
                <a:t>p</a:t>
              </a:r>
              <a:endParaRPr kumimoji="0" lang="en-US" sz="2400" b="1" i="0" u="none" strike="noStrike" kern="1200" cap="none" spc="0" normalizeH="0" baseline="30000" noProof="0">
                <a:ln>
                  <a:noFill/>
                </a:ln>
                <a:solidFill>
                  <a:srgbClr val="00B0F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77CE467B-0225-E12F-A9EA-087DB844DDF4}"/>
                </a:ext>
              </a:extLst>
            </p:cNvPr>
            <p:cNvCxnSpPr>
              <a:cxnSpLocks/>
            </p:cNvCxnSpPr>
            <p:nvPr/>
          </p:nvCxnSpPr>
          <p:spPr>
            <a:xfrm>
              <a:off x="8424621" y="2041703"/>
              <a:ext cx="17488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A16D9EB9-DFFC-91D1-C381-41507F9A0F86}"/>
              </a:ext>
            </a:extLst>
          </p:cNvPr>
          <p:cNvSpPr txBox="1"/>
          <p:nvPr/>
        </p:nvSpPr>
        <p:spPr>
          <a:xfrm>
            <a:off x="3607218" y="2996078"/>
            <a:ext cx="44275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e</a:t>
            </a:r>
            <a:r>
              <a:rPr kumimoji="0" lang="en-US" sz="2400" b="1" i="0" u="none" strike="noStrike" kern="1200" cap="none" spc="0" normalizeH="0" baseline="30000" noProof="0">
                <a:ln>
                  <a:noFill/>
                </a:ln>
                <a:solidFill>
                  <a:srgbClr val="FFFF00"/>
                </a:solidFill>
                <a:effectLst/>
                <a:uLnTx/>
                <a:uFillTx/>
                <a:latin typeface="Calibri"/>
                <a:ea typeface="+mn-ea"/>
                <a:cs typeface="+mn-cs"/>
              </a:rPr>
              <a:t>+</a:t>
            </a:r>
          </a:p>
        </p:txBody>
      </p:sp>
      <p:sp>
        <p:nvSpPr>
          <p:cNvPr id="36" name="TextBox 35">
            <a:extLst>
              <a:ext uri="{FF2B5EF4-FFF2-40B4-BE49-F238E27FC236}">
                <a16:creationId xmlns:a16="http://schemas.microsoft.com/office/drawing/2014/main" id="{4CB6AF4C-AA39-D2F7-3D7E-17B0311EE681}"/>
              </a:ext>
            </a:extLst>
          </p:cNvPr>
          <p:cNvSpPr txBox="1"/>
          <p:nvPr/>
        </p:nvSpPr>
        <p:spPr>
          <a:xfrm>
            <a:off x="5160085" y="5542499"/>
            <a:ext cx="185461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Energy [GeV]</a:t>
            </a:r>
          </a:p>
        </p:txBody>
      </p:sp>
      <p:sp>
        <p:nvSpPr>
          <p:cNvPr id="3" name="TextBox 2">
            <a:extLst>
              <a:ext uri="{FF2B5EF4-FFF2-40B4-BE49-F238E27FC236}">
                <a16:creationId xmlns:a16="http://schemas.microsoft.com/office/drawing/2014/main" id="{A260A28D-7912-CEF3-5CBB-B4404BEE22D0}"/>
              </a:ext>
            </a:extLst>
          </p:cNvPr>
          <p:cNvSpPr txBox="1"/>
          <p:nvPr/>
        </p:nvSpPr>
        <p:spPr>
          <a:xfrm>
            <a:off x="1857233" y="541974"/>
            <a:ext cx="44275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e</a:t>
            </a:r>
            <a:r>
              <a:rPr kumimoji="0" lang="en-US" sz="2400" b="1" i="0" u="none" strike="noStrike" kern="1200" cap="none" spc="0" normalizeH="0" baseline="30000" noProof="0">
                <a:ln>
                  <a:noFill/>
                </a:ln>
                <a:solidFill>
                  <a:srgbClr val="FFFF00"/>
                </a:solidFill>
                <a:effectLst/>
                <a:uLnTx/>
                <a:uFillTx/>
                <a:latin typeface="Calibri"/>
                <a:ea typeface="+mn-ea"/>
                <a:cs typeface="+mn-cs"/>
              </a:rPr>
              <a:t>+</a:t>
            </a:r>
          </a:p>
        </p:txBody>
      </p:sp>
      <p:grpSp>
        <p:nvGrpSpPr>
          <p:cNvPr id="7" name="Group 6">
            <a:extLst>
              <a:ext uri="{FF2B5EF4-FFF2-40B4-BE49-F238E27FC236}">
                <a16:creationId xmlns:a16="http://schemas.microsoft.com/office/drawing/2014/main" id="{16AF9EA1-8FCF-8839-3D4E-211B52DBB17C}"/>
              </a:ext>
            </a:extLst>
          </p:cNvPr>
          <p:cNvGrpSpPr/>
          <p:nvPr/>
        </p:nvGrpSpPr>
        <p:grpSpPr>
          <a:xfrm>
            <a:off x="10159879" y="541973"/>
            <a:ext cx="349776" cy="461665"/>
            <a:chOff x="8337177" y="1916197"/>
            <a:chExt cx="349776" cy="461665"/>
          </a:xfrm>
        </p:grpSpPr>
        <p:sp>
          <p:nvSpPr>
            <p:cNvPr id="8" name="TextBox 7">
              <a:extLst>
                <a:ext uri="{FF2B5EF4-FFF2-40B4-BE49-F238E27FC236}">
                  <a16:creationId xmlns:a16="http://schemas.microsoft.com/office/drawing/2014/main" id="{CCE76527-84B0-3B6C-1634-D8649B9E6767}"/>
                </a:ext>
              </a:extLst>
            </p:cNvPr>
            <p:cNvSpPr txBox="1"/>
            <p:nvPr/>
          </p:nvSpPr>
          <p:spPr>
            <a:xfrm>
              <a:off x="8337177" y="1916197"/>
              <a:ext cx="3497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Calibri"/>
                  <a:ea typeface="+mn-ea"/>
                  <a:cs typeface="+mn-cs"/>
                </a:rPr>
                <a:t>p</a:t>
              </a:r>
              <a:endParaRPr kumimoji="0" lang="en-US" sz="2400" b="1" i="0" u="none" strike="noStrike" kern="1200" cap="none" spc="0" normalizeH="0" baseline="30000" noProof="0">
                <a:ln>
                  <a:noFill/>
                </a:ln>
                <a:solidFill>
                  <a:srgbClr val="00B0F0"/>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819EBE77-A0C6-B944-A118-3CBCF4A3CAA5}"/>
                </a:ext>
              </a:extLst>
            </p:cNvPr>
            <p:cNvCxnSpPr>
              <a:cxnSpLocks/>
            </p:cNvCxnSpPr>
            <p:nvPr/>
          </p:nvCxnSpPr>
          <p:spPr>
            <a:xfrm>
              <a:off x="8424621" y="2041703"/>
              <a:ext cx="17488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D733401-BAA9-37CA-3C15-8DD8AD1FAD5A}"/>
              </a:ext>
            </a:extLst>
          </p:cNvPr>
          <p:cNvGrpSpPr/>
          <p:nvPr/>
        </p:nvGrpSpPr>
        <p:grpSpPr>
          <a:xfrm>
            <a:off x="7447196" y="3029311"/>
            <a:ext cx="349776" cy="461665"/>
            <a:chOff x="8337177" y="1916197"/>
            <a:chExt cx="349776" cy="461665"/>
          </a:xfrm>
        </p:grpSpPr>
        <p:sp>
          <p:nvSpPr>
            <p:cNvPr id="13" name="TextBox 12">
              <a:extLst>
                <a:ext uri="{FF2B5EF4-FFF2-40B4-BE49-F238E27FC236}">
                  <a16:creationId xmlns:a16="http://schemas.microsoft.com/office/drawing/2014/main" id="{6DC33FD3-036B-CB10-6323-DE709331ABD9}"/>
                </a:ext>
              </a:extLst>
            </p:cNvPr>
            <p:cNvSpPr txBox="1"/>
            <p:nvPr/>
          </p:nvSpPr>
          <p:spPr>
            <a:xfrm>
              <a:off x="8337177" y="1916197"/>
              <a:ext cx="3497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Calibri"/>
                  <a:ea typeface="+mn-ea"/>
                  <a:cs typeface="+mn-cs"/>
                </a:rPr>
                <a:t>p</a:t>
              </a:r>
              <a:endParaRPr kumimoji="0" lang="en-US" sz="2400" b="1" i="0" u="none" strike="noStrike" kern="1200" cap="none" spc="0" normalizeH="0" baseline="30000" noProof="0">
                <a:ln>
                  <a:noFill/>
                </a:ln>
                <a:solidFill>
                  <a:srgbClr val="00B0F0"/>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711A49BA-8AEB-19FE-AF6B-C1948F6BC84C}"/>
                </a:ext>
              </a:extLst>
            </p:cNvPr>
            <p:cNvCxnSpPr>
              <a:cxnSpLocks/>
            </p:cNvCxnSpPr>
            <p:nvPr/>
          </p:nvCxnSpPr>
          <p:spPr>
            <a:xfrm>
              <a:off x="8424621" y="2041703"/>
              <a:ext cx="17488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354E7137-FEF6-60CD-B1E0-2499DCA84828}"/>
              </a:ext>
            </a:extLst>
          </p:cNvPr>
          <p:cNvSpPr txBox="1"/>
          <p:nvPr/>
        </p:nvSpPr>
        <p:spPr>
          <a:xfrm>
            <a:off x="7179334" y="1683683"/>
            <a:ext cx="44275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mn-ea"/>
                <a:cs typeface="+mn-cs"/>
              </a:rPr>
              <a:t>e</a:t>
            </a:r>
            <a:r>
              <a:rPr kumimoji="0" lang="en-US" sz="2400" b="1" i="0" u="none" strike="noStrike" kern="1200" cap="none" spc="0" normalizeH="0" baseline="30000" noProof="0">
                <a:ln>
                  <a:noFill/>
                </a:ln>
                <a:solidFill>
                  <a:srgbClr val="FFFF00"/>
                </a:solidFill>
                <a:effectLst/>
                <a:uLnTx/>
                <a:uFillTx/>
                <a:latin typeface="Calibri"/>
                <a:ea typeface="+mn-ea"/>
                <a:cs typeface="+mn-cs"/>
              </a:rPr>
              <a:t>+</a:t>
            </a:r>
          </a:p>
        </p:txBody>
      </p:sp>
      <p:sp>
        <p:nvSpPr>
          <p:cNvPr id="23" name="TextBox 22">
            <a:extLst>
              <a:ext uri="{FF2B5EF4-FFF2-40B4-BE49-F238E27FC236}">
                <a16:creationId xmlns:a16="http://schemas.microsoft.com/office/drawing/2014/main" id="{BFF1F885-1DD2-51EA-439B-55370F435FDA}"/>
              </a:ext>
            </a:extLst>
          </p:cNvPr>
          <p:cNvSpPr txBox="1"/>
          <p:nvPr/>
        </p:nvSpPr>
        <p:spPr>
          <a:xfrm>
            <a:off x="5328185" y="5334877"/>
            <a:ext cx="234039" cy="260000"/>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60</a:t>
            </a:r>
          </a:p>
        </p:txBody>
      </p:sp>
      <p:sp>
        <p:nvSpPr>
          <p:cNvPr id="6" name="Slide Number Placeholder 30">
            <a:extLst>
              <a:ext uri="{FF2B5EF4-FFF2-40B4-BE49-F238E27FC236}">
                <a16:creationId xmlns:a16="http://schemas.microsoft.com/office/drawing/2014/main" id="{98B2C4FA-D30B-A21C-C8C6-8182F0E1509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6B1771CD-B5B3-AD3A-D904-FE7EC02206FF}"/>
              </a:ext>
            </a:extLst>
          </p:cNvPr>
          <p:cNvSpPr/>
          <p:nvPr/>
        </p:nvSpPr>
        <p:spPr>
          <a:xfrm>
            <a:off x="10014" y="16584"/>
            <a:ext cx="12191999"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375"/>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ＭＳ Ｐゴシック"/>
                <a:cs typeface="Arial"/>
              </a:rPr>
              <a:t>Antiproton to </a:t>
            </a:r>
            <a:r>
              <a:rPr kumimoji="0" lang="en-US" sz="3200" b="1" i="0" u="none" strike="noStrike" kern="1200" cap="none" spc="0" normalizeH="0" baseline="0" noProof="0" dirty="0">
                <a:ln>
                  <a:noFill/>
                </a:ln>
                <a:solidFill>
                  <a:srgbClr val="00FFFF"/>
                </a:solidFill>
                <a:effectLst/>
                <a:uLnTx/>
                <a:uFillTx/>
                <a:latin typeface="Calibri"/>
                <a:ea typeface="ＭＳ Ｐゴシック"/>
                <a:cs typeface="Arial"/>
              </a:rPr>
              <a:t>2030</a:t>
            </a:r>
            <a:endParaRPr kumimoji="0" lang="en-US" altLang="zh-CN" sz="3200" b="1" i="0" u="none" strike="noStrike" kern="1200" cap="none" spc="0" normalizeH="0" baseline="0" noProof="0" dirty="0">
              <a:ln>
                <a:noFill/>
              </a:ln>
              <a:solidFill>
                <a:srgbClr val="FFFF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60106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D75C00-2616-F544-F09F-63A7D680B1D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A46C166-D640-D91A-67AD-467F8BFDA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525" y="1397456"/>
            <a:ext cx="2602013" cy="1762210"/>
          </a:xfrm>
          <a:prstGeom prst="rect">
            <a:avLst/>
          </a:prstGeom>
        </p:spPr>
      </p:pic>
      <p:pic>
        <p:nvPicPr>
          <p:cNvPr id="8" name="Picture 7">
            <a:extLst>
              <a:ext uri="{FF2B5EF4-FFF2-40B4-BE49-F238E27FC236}">
                <a16:creationId xmlns:a16="http://schemas.microsoft.com/office/drawing/2014/main" id="{8795F7FD-21A7-CD56-604F-002B67B26069}"/>
              </a:ext>
            </a:extLst>
          </p:cNvPr>
          <p:cNvPicPr>
            <a:picLocks noChangeAspect="1"/>
          </p:cNvPicPr>
          <p:nvPr/>
        </p:nvPicPr>
        <p:blipFill rotWithShape="1">
          <a:blip r:embed="rId3">
            <a:extLst>
              <a:ext uri="{28A0092B-C50C-407E-A947-70E740481C1C}">
                <a14:useLocalDpi xmlns:a14="http://schemas.microsoft.com/office/drawing/2010/main" val="0"/>
              </a:ext>
            </a:extLst>
          </a:blip>
          <a:srcRect l="7672" r="6865"/>
          <a:stretch/>
        </p:blipFill>
        <p:spPr>
          <a:xfrm>
            <a:off x="6096001" y="1392621"/>
            <a:ext cx="2271841" cy="1800326"/>
          </a:xfrm>
          <a:prstGeom prst="rect">
            <a:avLst/>
          </a:prstGeom>
        </p:spPr>
      </p:pic>
      <p:pic>
        <p:nvPicPr>
          <p:cNvPr id="10" name="Picture 9">
            <a:extLst>
              <a:ext uri="{FF2B5EF4-FFF2-40B4-BE49-F238E27FC236}">
                <a16:creationId xmlns:a16="http://schemas.microsoft.com/office/drawing/2014/main" id="{17CD5510-743E-B462-3F69-F27BE687FB84}"/>
              </a:ext>
            </a:extLst>
          </p:cNvPr>
          <p:cNvPicPr>
            <a:picLocks noChangeAspect="1"/>
          </p:cNvPicPr>
          <p:nvPr/>
        </p:nvPicPr>
        <p:blipFill rotWithShape="1">
          <a:blip r:embed="rId4">
            <a:extLst>
              <a:ext uri="{28A0092B-C50C-407E-A947-70E740481C1C}">
                <a14:useLocalDpi xmlns:a14="http://schemas.microsoft.com/office/drawing/2010/main" val="0"/>
              </a:ext>
            </a:extLst>
          </a:blip>
          <a:srcRect l="8730"/>
          <a:stretch/>
        </p:blipFill>
        <p:spPr>
          <a:xfrm>
            <a:off x="8356218" y="1398518"/>
            <a:ext cx="2373422" cy="1761148"/>
          </a:xfrm>
          <a:prstGeom prst="rect">
            <a:avLst/>
          </a:prstGeom>
        </p:spPr>
      </p:pic>
      <p:sp>
        <p:nvSpPr>
          <p:cNvPr id="5" name="Title 4">
            <a:extLst>
              <a:ext uri="{FF2B5EF4-FFF2-40B4-BE49-F238E27FC236}">
                <a16:creationId xmlns:a16="http://schemas.microsoft.com/office/drawing/2014/main" id="{E9C13888-F0FF-EB6F-C774-AB62F262C3AB}"/>
              </a:ext>
            </a:extLst>
          </p:cNvPr>
          <p:cNvSpPr>
            <a:spLocks noGrp="1"/>
          </p:cNvSpPr>
          <p:nvPr>
            <p:ph type="title"/>
          </p:nvPr>
        </p:nvSpPr>
        <p:spPr>
          <a:xfrm>
            <a:off x="0" y="51204"/>
            <a:ext cx="12192000" cy="994172"/>
          </a:xfrm>
        </p:spPr>
        <p:txBody>
          <a:bodyPr>
            <a:normAutofit/>
          </a:bodyPr>
          <a:lstStyle/>
          <a:p>
            <a:pPr algn="ctr"/>
            <a:r>
              <a:rPr lang="en-CH" sz="3200" b="1">
                <a:solidFill>
                  <a:srgbClr val="FFFF00"/>
                </a:solidFill>
                <a:latin typeface="+mn-lt"/>
              </a:rPr>
              <a:t>Even-Z nuclei </a:t>
            </a:r>
            <a:r>
              <a:rPr lang="en-CH" sz="3200" b="1">
                <a:solidFill>
                  <a:srgbClr val="73FEFF"/>
                </a:solidFill>
                <a:latin typeface="+mn-lt"/>
              </a:rPr>
              <a:t>and</a:t>
            </a:r>
            <a:r>
              <a:rPr lang="en-CH" sz="3200" b="1">
                <a:solidFill>
                  <a:srgbClr val="FF85FF"/>
                </a:solidFill>
                <a:latin typeface="+mn-lt"/>
              </a:rPr>
              <a:t> Odd-Z nuclei </a:t>
            </a:r>
            <a:r>
              <a:rPr lang="en-CH" sz="3200" b="1">
                <a:solidFill>
                  <a:srgbClr val="73FEFF"/>
                </a:solidFill>
                <a:latin typeface="+mn-lt"/>
              </a:rPr>
              <a:t>have</a:t>
            </a:r>
            <a:br>
              <a:rPr lang="en-CH" sz="3200" b="1">
                <a:solidFill>
                  <a:srgbClr val="73FEFF"/>
                </a:solidFill>
                <a:latin typeface="+mn-lt"/>
              </a:rPr>
            </a:br>
            <a:r>
              <a:rPr lang="en-US" sz="3200" b="1" dirty="0">
                <a:solidFill>
                  <a:srgbClr val="73FEFF"/>
                </a:solidFill>
                <a:latin typeface="+mn-lt"/>
              </a:rPr>
              <a:t>d</a:t>
            </a:r>
            <a:r>
              <a:rPr lang="en-CH" sz="3200" b="1">
                <a:solidFill>
                  <a:srgbClr val="73FEFF"/>
                </a:solidFill>
                <a:latin typeface="+mn-lt"/>
              </a:rPr>
              <a:t>istinctly different primary and secondary </a:t>
            </a:r>
            <a:r>
              <a:rPr lang="en-US" sz="3200" b="1" dirty="0">
                <a:solidFill>
                  <a:srgbClr val="73FEFF"/>
                </a:solidFill>
                <a:latin typeface="+mn-lt"/>
              </a:rPr>
              <a:t>composition</a:t>
            </a:r>
            <a:endParaRPr lang="en-CH" sz="3200" b="1">
              <a:solidFill>
                <a:srgbClr val="73FEFF"/>
              </a:solidFill>
              <a:latin typeface="+mn-lt"/>
            </a:endParaRPr>
          </a:p>
        </p:txBody>
      </p:sp>
      <p:pic>
        <p:nvPicPr>
          <p:cNvPr id="7" name="Picture 6">
            <a:extLst>
              <a:ext uri="{FF2B5EF4-FFF2-40B4-BE49-F238E27FC236}">
                <a16:creationId xmlns:a16="http://schemas.microsoft.com/office/drawing/2014/main" id="{796E6F9C-D04A-D0DE-8A63-BA59AB1E8A53}"/>
              </a:ext>
            </a:extLst>
          </p:cNvPr>
          <p:cNvPicPr>
            <a:picLocks noChangeAspect="1"/>
          </p:cNvPicPr>
          <p:nvPr/>
        </p:nvPicPr>
        <p:blipFill rotWithShape="1">
          <a:blip r:embed="rId5">
            <a:extLst>
              <a:ext uri="{28A0092B-C50C-407E-A947-70E740481C1C}">
                <a14:useLocalDpi xmlns:a14="http://schemas.microsoft.com/office/drawing/2010/main" val="0"/>
              </a:ext>
            </a:extLst>
          </a:blip>
          <a:srcRect r="8007"/>
          <a:stretch/>
        </p:blipFill>
        <p:spPr>
          <a:xfrm>
            <a:off x="1453633" y="1397427"/>
            <a:ext cx="2411479" cy="1775316"/>
          </a:xfrm>
          <a:prstGeom prst="rect">
            <a:avLst/>
          </a:prstGeom>
        </p:spPr>
      </p:pic>
      <p:pic>
        <p:nvPicPr>
          <p:cNvPr id="9" name="Picture 8">
            <a:extLst>
              <a:ext uri="{FF2B5EF4-FFF2-40B4-BE49-F238E27FC236}">
                <a16:creationId xmlns:a16="http://schemas.microsoft.com/office/drawing/2014/main" id="{474DE07F-1124-B3E1-EC3B-402C1389C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4009997"/>
            <a:ext cx="3459808" cy="2343150"/>
          </a:xfrm>
          <a:prstGeom prst="rect">
            <a:avLst/>
          </a:prstGeom>
        </p:spPr>
      </p:pic>
      <p:pic>
        <p:nvPicPr>
          <p:cNvPr id="11" name="Picture 10">
            <a:extLst>
              <a:ext uri="{FF2B5EF4-FFF2-40B4-BE49-F238E27FC236}">
                <a16:creationId xmlns:a16="http://schemas.microsoft.com/office/drawing/2014/main" id="{35332C3B-E08D-2E8F-4213-8C6DD3DD1DC6}"/>
              </a:ext>
            </a:extLst>
          </p:cNvPr>
          <p:cNvPicPr>
            <a:picLocks noChangeAspect="1"/>
          </p:cNvPicPr>
          <p:nvPr/>
        </p:nvPicPr>
        <p:blipFill rotWithShape="1">
          <a:blip r:embed="rId7">
            <a:extLst>
              <a:ext uri="{28A0092B-C50C-407E-A947-70E740481C1C}">
                <a14:useLocalDpi xmlns:a14="http://schemas.microsoft.com/office/drawing/2010/main" val="0"/>
              </a:ext>
            </a:extLst>
          </a:blip>
          <a:srcRect l="7812"/>
          <a:stretch/>
        </p:blipFill>
        <p:spPr>
          <a:xfrm>
            <a:off x="4750353" y="3995089"/>
            <a:ext cx="3189510" cy="2343150"/>
          </a:xfrm>
          <a:prstGeom prst="rect">
            <a:avLst/>
          </a:prstGeom>
        </p:spPr>
      </p:pic>
      <p:pic>
        <p:nvPicPr>
          <p:cNvPr id="12" name="Picture 11">
            <a:extLst>
              <a:ext uri="{FF2B5EF4-FFF2-40B4-BE49-F238E27FC236}">
                <a16:creationId xmlns:a16="http://schemas.microsoft.com/office/drawing/2014/main" id="{9E31EC91-464C-87A4-8632-15380DA3510E}"/>
              </a:ext>
            </a:extLst>
          </p:cNvPr>
          <p:cNvPicPr>
            <a:picLocks noChangeAspect="1"/>
          </p:cNvPicPr>
          <p:nvPr/>
        </p:nvPicPr>
        <p:blipFill rotWithShape="1">
          <a:blip r:embed="rId8">
            <a:extLst>
              <a:ext uri="{28A0092B-C50C-407E-A947-70E740481C1C}">
                <a14:useLocalDpi xmlns:a14="http://schemas.microsoft.com/office/drawing/2010/main" val="0"/>
              </a:ext>
            </a:extLst>
          </a:blip>
          <a:srcRect l="7672"/>
          <a:stretch/>
        </p:blipFill>
        <p:spPr>
          <a:xfrm>
            <a:off x="7626904" y="3971484"/>
            <a:ext cx="3194372" cy="2343150"/>
          </a:xfrm>
          <a:prstGeom prst="rect">
            <a:avLst/>
          </a:prstGeom>
        </p:spPr>
      </p:pic>
      <p:pic>
        <p:nvPicPr>
          <p:cNvPr id="14" name="Picture 13">
            <a:extLst>
              <a:ext uri="{FF2B5EF4-FFF2-40B4-BE49-F238E27FC236}">
                <a16:creationId xmlns:a16="http://schemas.microsoft.com/office/drawing/2014/main" id="{60D88C8E-82AD-7E02-C520-F3FB972867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2394" y="5180480"/>
            <a:ext cx="677640" cy="143347"/>
          </a:xfrm>
          <a:prstGeom prst="rect">
            <a:avLst/>
          </a:prstGeom>
        </p:spPr>
      </p:pic>
      <p:pic>
        <p:nvPicPr>
          <p:cNvPr id="15" name="Picture 14">
            <a:extLst>
              <a:ext uri="{FF2B5EF4-FFF2-40B4-BE49-F238E27FC236}">
                <a16:creationId xmlns:a16="http://schemas.microsoft.com/office/drawing/2014/main" id="{6AD0F9D2-CB75-05AC-0DD8-4E68B6E627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2183" y="5414049"/>
            <a:ext cx="677640" cy="143347"/>
          </a:xfrm>
          <a:prstGeom prst="rect">
            <a:avLst/>
          </a:prstGeom>
        </p:spPr>
      </p:pic>
      <p:pic>
        <p:nvPicPr>
          <p:cNvPr id="16" name="Picture 15">
            <a:extLst>
              <a:ext uri="{FF2B5EF4-FFF2-40B4-BE49-F238E27FC236}">
                <a16:creationId xmlns:a16="http://schemas.microsoft.com/office/drawing/2014/main" id="{D64D055A-A50F-A57D-D47E-F2AD564FD3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370" y="5227639"/>
            <a:ext cx="677640" cy="143347"/>
          </a:xfrm>
          <a:prstGeom prst="rect">
            <a:avLst/>
          </a:prstGeom>
        </p:spPr>
      </p:pic>
      <p:pic>
        <p:nvPicPr>
          <p:cNvPr id="20" name="Picture 19">
            <a:extLst>
              <a:ext uri="{FF2B5EF4-FFF2-40B4-BE49-F238E27FC236}">
                <a16:creationId xmlns:a16="http://schemas.microsoft.com/office/drawing/2014/main" id="{45C36B64-849B-85F1-4168-C11629AF0E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1221" y="5521278"/>
            <a:ext cx="938213" cy="313082"/>
          </a:xfrm>
          <a:prstGeom prst="rect">
            <a:avLst/>
          </a:prstGeom>
        </p:spPr>
      </p:pic>
      <p:pic>
        <p:nvPicPr>
          <p:cNvPr id="21" name="Picture 20">
            <a:extLst>
              <a:ext uri="{FF2B5EF4-FFF2-40B4-BE49-F238E27FC236}">
                <a16:creationId xmlns:a16="http://schemas.microsoft.com/office/drawing/2014/main" id="{2AA6D699-711F-9904-8BB8-39610E8B78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9220" y="5720391"/>
            <a:ext cx="858977" cy="209053"/>
          </a:xfrm>
          <a:prstGeom prst="rect">
            <a:avLst/>
          </a:prstGeom>
        </p:spPr>
      </p:pic>
      <p:pic>
        <p:nvPicPr>
          <p:cNvPr id="22" name="Picture 21">
            <a:extLst>
              <a:ext uri="{FF2B5EF4-FFF2-40B4-BE49-F238E27FC236}">
                <a16:creationId xmlns:a16="http://schemas.microsoft.com/office/drawing/2014/main" id="{311DB5FB-DDF7-B791-38E8-74AA45E131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6084" y="5673510"/>
            <a:ext cx="938213" cy="171782"/>
          </a:xfrm>
          <a:prstGeom prst="rect">
            <a:avLst/>
          </a:prstGeom>
        </p:spPr>
      </p:pic>
      <p:sp>
        <p:nvSpPr>
          <p:cNvPr id="23" name="TextBox 22">
            <a:extLst>
              <a:ext uri="{FF2B5EF4-FFF2-40B4-BE49-F238E27FC236}">
                <a16:creationId xmlns:a16="http://schemas.microsoft.com/office/drawing/2014/main" id="{2EBA2FF3-3F09-670B-E4DC-65C5D38D8BE6}"/>
              </a:ext>
            </a:extLst>
          </p:cNvPr>
          <p:cNvSpPr txBox="1"/>
          <p:nvPr/>
        </p:nvSpPr>
        <p:spPr>
          <a:xfrm>
            <a:off x="1453633" y="6283576"/>
            <a:ext cx="9214368"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a:ln>
                  <a:noFill/>
                </a:ln>
                <a:solidFill>
                  <a:srgbClr val="FF85FF"/>
                </a:solidFill>
                <a:effectLst/>
                <a:uLnTx/>
                <a:uFillTx/>
                <a:latin typeface="Calibri" panose="020F0502020204030204"/>
                <a:ea typeface="+mn-ea"/>
                <a:cs typeface="Calibri" panose="020F0502020204030204" pitchFamily="34" charset="0"/>
              </a:rPr>
              <a:t>Odd-Z nuclei have more secondaries than even-Z</a:t>
            </a:r>
          </a:p>
        </p:txBody>
      </p:sp>
      <p:sp>
        <p:nvSpPr>
          <p:cNvPr id="2" name="TextBox 1">
            <a:extLst>
              <a:ext uri="{FF2B5EF4-FFF2-40B4-BE49-F238E27FC236}">
                <a16:creationId xmlns:a16="http://schemas.microsoft.com/office/drawing/2014/main" id="{8FD023E2-0D78-0ED1-E7B0-F57E33FE749E}"/>
              </a:ext>
            </a:extLst>
          </p:cNvPr>
          <p:cNvSpPr txBox="1"/>
          <p:nvPr/>
        </p:nvSpPr>
        <p:spPr>
          <a:xfrm>
            <a:off x="1524000" y="3185727"/>
            <a:ext cx="9144000"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a:ln>
                  <a:noFill/>
                </a:ln>
                <a:solidFill>
                  <a:srgbClr val="FFFF00"/>
                </a:solidFill>
                <a:effectLst/>
                <a:uLnTx/>
                <a:uFillTx/>
                <a:latin typeface="Calibri" panose="020F0502020204030204"/>
                <a:ea typeface="+mn-ea"/>
                <a:cs typeface="+mn-cs"/>
              </a:rPr>
              <a:t>Even-Z nuclei are dominated by primaries </a:t>
            </a:r>
          </a:p>
        </p:txBody>
      </p:sp>
      <p:sp>
        <p:nvSpPr>
          <p:cNvPr id="13" name="Rectangle 12">
            <a:extLst>
              <a:ext uri="{FF2B5EF4-FFF2-40B4-BE49-F238E27FC236}">
                <a16:creationId xmlns:a16="http://schemas.microsoft.com/office/drawing/2014/main" id="{565FCDCE-3198-5D36-302B-147813DDB63E}"/>
              </a:ext>
            </a:extLst>
          </p:cNvPr>
          <p:cNvSpPr/>
          <p:nvPr/>
        </p:nvSpPr>
        <p:spPr>
          <a:xfrm>
            <a:off x="1926336" y="1678276"/>
            <a:ext cx="390144" cy="13787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4">
            <a:extLst>
              <a:ext uri="{FF2B5EF4-FFF2-40B4-BE49-F238E27FC236}">
                <a16:creationId xmlns:a16="http://schemas.microsoft.com/office/drawing/2014/main" id="{4C85960B-DD6D-F049-8148-E2BB36E170A2}"/>
              </a:ext>
            </a:extLst>
          </p:cNvPr>
          <p:cNvSpPr txBox="1">
            <a:spLocks/>
          </p:cNvSpPr>
          <p:nvPr/>
        </p:nvSpPr>
        <p:spPr>
          <a:xfrm>
            <a:off x="1837330" y="1528801"/>
            <a:ext cx="1598362" cy="4616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j-ea"/>
                <a:cs typeface="+mj-cs"/>
              </a:rPr>
              <a:t>Carbon</a:t>
            </a:r>
            <a:endParaRPr kumimoji="0" lang="en-CH" sz="1400" b="1" i="0" u="none" strike="noStrike" kern="1200" cap="none" spc="0" normalizeH="0" baseline="0" noProof="0">
              <a:ln>
                <a:noFill/>
              </a:ln>
              <a:solidFill>
                <a:prstClr val="white"/>
              </a:solidFill>
              <a:effectLst/>
              <a:uLnTx/>
              <a:uFillTx/>
              <a:latin typeface="Calibri" panose="020F0502020204030204"/>
              <a:ea typeface="+mj-ea"/>
              <a:cs typeface="+mj-cs"/>
            </a:endParaRPr>
          </a:p>
        </p:txBody>
      </p:sp>
      <p:sp>
        <p:nvSpPr>
          <p:cNvPr id="17" name="Rectangle 16">
            <a:extLst>
              <a:ext uri="{FF2B5EF4-FFF2-40B4-BE49-F238E27FC236}">
                <a16:creationId xmlns:a16="http://schemas.microsoft.com/office/drawing/2014/main" id="{A34C3DBD-2FB6-5C49-6608-65F7DAED7A1F}"/>
              </a:ext>
            </a:extLst>
          </p:cNvPr>
          <p:cNvSpPr/>
          <p:nvPr/>
        </p:nvSpPr>
        <p:spPr>
          <a:xfrm>
            <a:off x="6386666" y="1699516"/>
            <a:ext cx="595443" cy="2666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A68231B-8C73-6C44-9E8A-A401091D5F64}"/>
              </a:ext>
            </a:extLst>
          </p:cNvPr>
          <p:cNvSpPr/>
          <p:nvPr/>
        </p:nvSpPr>
        <p:spPr>
          <a:xfrm>
            <a:off x="4137489" y="1690696"/>
            <a:ext cx="390144" cy="13787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62E0323-0F3D-67D2-049A-5378E54A4341}"/>
              </a:ext>
            </a:extLst>
          </p:cNvPr>
          <p:cNvSpPr/>
          <p:nvPr/>
        </p:nvSpPr>
        <p:spPr>
          <a:xfrm>
            <a:off x="8620785" y="1621756"/>
            <a:ext cx="390144" cy="13787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4">
            <a:extLst>
              <a:ext uri="{FF2B5EF4-FFF2-40B4-BE49-F238E27FC236}">
                <a16:creationId xmlns:a16="http://schemas.microsoft.com/office/drawing/2014/main" id="{99814B17-F20F-88BF-D448-3EE63E780E9D}"/>
              </a:ext>
            </a:extLst>
          </p:cNvPr>
          <p:cNvSpPr txBox="1">
            <a:spLocks/>
          </p:cNvSpPr>
          <p:nvPr/>
        </p:nvSpPr>
        <p:spPr>
          <a:xfrm>
            <a:off x="4101248" y="1545252"/>
            <a:ext cx="1598362" cy="4616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j-ea"/>
                <a:cs typeface="+mj-cs"/>
              </a:rPr>
              <a:t>Neon</a:t>
            </a:r>
            <a:endParaRPr kumimoji="0" lang="en-CH" sz="1400" b="1" i="0" u="none" strike="noStrike" kern="1200" cap="none" spc="0" normalizeH="0" baseline="0" noProof="0">
              <a:ln>
                <a:noFill/>
              </a:ln>
              <a:solidFill>
                <a:prstClr val="white"/>
              </a:solidFill>
              <a:effectLst/>
              <a:uLnTx/>
              <a:uFillTx/>
              <a:latin typeface="Calibri" panose="020F0502020204030204"/>
              <a:ea typeface="+mj-ea"/>
              <a:cs typeface="+mj-cs"/>
            </a:endParaRPr>
          </a:p>
        </p:txBody>
      </p:sp>
      <p:sp>
        <p:nvSpPr>
          <p:cNvPr id="25" name="Title 4">
            <a:extLst>
              <a:ext uri="{FF2B5EF4-FFF2-40B4-BE49-F238E27FC236}">
                <a16:creationId xmlns:a16="http://schemas.microsoft.com/office/drawing/2014/main" id="{481C9F58-21D1-35E5-C152-72BD6607FB9C}"/>
              </a:ext>
            </a:extLst>
          </p:cNvPr>
          <p:cNvSpPr txBox="1">
            <a:spLocks/>
          </p:cNvSpPr>
          <p:nvPr/>
        </p:nvSpPr>
        <p:spPr>
          <a:xfrm>
            <a:off x="6267511" y="1516381"/>
            <a:ext cx="1598362" cy="4616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j-ea"/>
                <a:cs typeface="+mj-cs"/>
              </a:rPr>
              <a:t>Magnesium</a:t>
            </a:r>
            <a:endParaRPr kumimoji="0" lang="en-CH" sz="1200" b="1" i="0" u="none" strike="noStrike" kern="1200" cap="none" spc="0" normalizeH="0" baseline="0" noProof="0">
              <a:ln>
                <a:noFill/>
              </a:ln>
              <a:solidFill>
                <a:prstClr val="white"/>
              </a:solidFill>
              <a:effectLst/>
              <a:uLnTx/>
              <a:uFillTx/>
              <a:latin typeface="Calibri" panose="020F0502020204030204"/>
              <a:ea typeface="+mj-ea"/>
              <a:cs typeface="+mj-cs"/>
            </a:endParaRPr>
          </a:p>
        </p:txBody>
      </p:sp>
      <p:sp>
        <p:nvSpPr>
          <p:cNvPr id="26" name="Title 4">
            <a:extLst>
              <a:ext uri="{FF2B5EF4-FFF2-40B4-BE49-F238E27FC236}">
                <a16:creationId xmlns:a16="http://schemas.microsoft.com/office/drawing/2014/main" id="{E52C6239-E9B0-864A-2ADF-D2BC16EE2730}"/>
              </a:ext>
            </a:extLst>
          </p:cNvPr>
          <p:cNvSpPr txBox="1">
            <a:spLocks/>
          </p:cNvSpPr>
          <p:nvPr/>
        </p:nvSpPr>
        <p:spPr>
          <a:xfrm>
            <a:off x="8536852" y="1529166"/>
            <a:ext cx="1598362" cy="46166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j-ea"/>
                <a:cs typeface="+mj-cs"/>
              </a:rPr>
              <a:t>Sulfur</a:t>
            </a:r>
            <a:endParaRPr kumimoji="0" lang="en-CH" sz="1400" b="1" i="0" u="none" strike="noStrike" kern="1200" cap="none" spc="0" normalizeH="0" baseline="0" noProof="0">
              <a:ln>
                <a:noFill/>
              </a:ln>
              <a:solidFill>
                <a:prstClr val="white"/>
              </a:solidFill>
              <a:effectLst/>
              <a:uLnTx/>
              <a:uFillTx/>
              <a:latin typeface="Calibri" panose="020F0502020204030204"/>
              <a:ea typeface="+mj-ea"/>
              <a:cs typeface="+mj-cs"/>
            </a:endParaRPr>
          </a:p>
        </p:txBody>
      </p:sp>
      <p:sp>
        <p:nvSpPr>
          <p:cNvPr id="27" name="Slide Number Placeholder 30">
            <a:extLst>
              <a:ext uri="{FF2B5EF4-FFF2-40B4-BE49-F238E27FC236}">
                <a16:creationId xmlns:a16="http://schemas.microsoft.com/office/drawing/2014/main" id="{E61523A9-05AF-285C-4133-81BC9D27EDE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87235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A1AF-7DEE-0AE5-483A-1A6C72CA8E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5CF157-6E9A-B65B-9C71-A47DF6DE40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242335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C7AF-CFB1-47FE-1D08-DD8CBC946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BBFCEE-F957-7192-737B-65111EDC31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632C9A-2FE4-7E90-9067-92DFDAAC711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298791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etter to a colleague&#10;&#10;Description automatically generated with medium confidence">
            <a:extLst>
              <a:ext uri="{FF2B5EF4-FFF2-40B4-BE49-F238E27FC236}">
                <a16:creationId xmlns:a16="http://schemas.microsoft.com/office/drawing/2014/main" id="{E8C1D1D2-CD2F-3DF9-0A5B-423AC5B27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228" y="0"/>
            <a:ext cx="6285276" cy="6858000"/>
          </a:xfrm>
          <a:prstGeom prst="rect">
            <a:avLst/>
          </a:prstGeom>
        </p:spPr>
      </p:pic>
    </p:spTree>
    <p:extLst>
      <p:ext uri="{BB962C8B-B14F-4D97-AF65-F5344CB8AC3E}">
        <p14:creationId xmlns:p14="http://schemas.microsoft.com/office/powerpoint/2010/main" val="29910112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black text&#10;&#10;Description automatically generated">
            <a:extLst>
              <a:ext uri="{FF2B5EF4-FFF2-40B4-BE49-F238E27FC236}">
                <a16:creationId xmlns:a16="http://schemas.microsoft.com/office/drawing/2014/main" id="{001F41C0-711D-B2FE-F2D5-A069AB6DE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983" y="0"/>
            <a:ext cx="6741763" cy="6858000"/>
          </a:xfrm>
          <a:prstGeom prst="rect">
            <a:avLst/>
          </a:prstGeom>
        </p:spPr>
      </p:pic>
    </p:spTree>
    <p:extLst>
      <p:ext uri="{BB962C8B-B14F-4D97-AF65-F5344CB8AC3E}">
        <p14:creationId xmlns:p14="http://schemas.microsoft.com/office/powerpoint/2010/main" val="4639108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8577CEBF-4656-6871-F83C-5DA29F1B2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4" y="0"/>
            <a:ext cx="11294772" cy="6873627"/>
          </a:xfrm>
          <a:prstGeom prst="rect">
            <a:avLst/>
          </a:prstGeom>
        </p:spPr>
      </p:pic>
    </p:spTree>
    <p:extLst>
      <p:ext uri="{BB962C8B-B14F-4D97-AF65-F5344CB8AC3E}">
        <p14:creationId xmlns:p14="http://schemas.microsoft.com/office/powerpoint/2010/main" val="3640830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etter of a politician&#10;&#10;Description automatically generated">
            <a:extLst>
              <a:ext uri="{FF2B5EF4-FFF2-40B4-BE49-F238E27FC236}">
                <a16:creationId xmlns:a16="http://schemas.microsoft.com/office/drawing/2014/main" id="{F273D57A-DF11-FD05-FA81-F118410A991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8862" y="0"/>
            <a:ext cx="5062634" cy="6858000"/>
          </a:xfrm>
          <a:prstGeom prst="rect">
            <a:avLst/>
          </a:prstGeom>
        </p:spPr>
      </p:pic>
    </p:spTree>
    <p:extLst>
      <p:ext uri="{BB962C8B-B14F-4D97-AF65-F5344CB8AC3E}">
        <p14:creationId xmlns:p14="http://schemas.microsoft.com/office/powerpoint/2010/main" val="30051921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AC985-58B8-2031-B936-A929B3D0ED06}"/>
            </a:ext>
          </a:extLst>
        </p:cNvPr>
        <p:cNvGrpSpPr/>
        <p:nvPr/>
      </p:nvGrpSpPr>
      <p:grpSpPr>
        <a:xfrm>
          <a:off x="0" y="0"/>
          <a:ext cx="0" cy="0"/>
          <a:chOff x="0" y="0"/>
          <a:chExt cx="0" cy="0"/>
        </a:xfrm>
      </p:grpSpPr>
      <p:pic>
        <p:nvPicPr>
          <p:cNvPr id="5" name="Picture 4" descr="A letter from a professor&#10;&#10;Description automatically generated">
            <a:extLst>
              <a:ext uri="{FF2B5EF4-FFF2-40B4-BE49-F238E27FC236}">
                <a16:creationId xmlns:a16="http://schemas.microsoft.com/office/drawing/2014/main" id="{37128D74-028F-C5AE-4512-0F874C1462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33664" y="0"/>
            <a:ext cx="8124672" cy="6858000"/>
          </a:xfrm>
          <a:prstGeom prst="rect">
            <a:avLst/>
          </a:prstGeom>
        </p:spPr>
      </p:pic>
    </p:spTree>
    <p:extLst>
      <p:ext uri="{BB962C8B-B14F-4D97-AF65-F5344CB8AC3E}">
        <p14:creationId xmlns:p14="http://schemas.microsoft.com/office/powerpoint/2010/main" val="1793047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9971" name="Text Box 3"/>
          <p:cNvSpPr txBox="1">
            <a:spLocks noChangeArrowheads="1"/>
          </p:cNvSpPr>
          <p:nvPr/>
        </p:nvSpPr>
        <p:spPr bwMode="auto">
          <a:xfrm>
            <a:off x="0" y="119600"/>
            <a:ext cx="121920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45720" rIns="45720" anchorCtr="1">
            <a:spAutoFit/>
          </a:bodyPr>
          <a:lstStyle/>
          <a:p>
            <a:pPr>
              <a:spcBef>
                <a:spcPct val="50000"/>
              </a:spcBef>
              <a:defRPr/>
            </a:pPr>
            <a:r>
              <a:rPr lang="en-US" sz="3600" b="1" dirty="0">
                <a:solidFill>
                  <a:srgbClr val="FFFF00"/>
                </a:solidFill>
                <a:latin typeface="Calibri"/>
              </a:rPr>
              <a:t>Verification of Weinberg’s first sum rule</a:t>
            </a:r>
            <a:endParaRPr lang="el-GR" sz="3600" b="1" dirty="0">
              <a:solidFill>
                <a:srgbClr val="FFFF00"/>
              </a:solidFill>
              <a:latin typeface="Calibri"/>
              <a:cs typeface="Arial Unicode MS" charset="0"/>
            </a:endParaRPr>
          </a:p>
        </p:txBody>
      </p:sp>
      <p:pic>
        <p:nvPicPr>
          <p:cNvPr id="5" name="Picture 4" descr="A graph and diagram on a black background&#10;&#10;Description automatically generated">
            <a:extLst>
              <a:ext uri="{FF2B5EF4-FFF2-40B4-BE49-F238E27FC236}">
                <a16:creationId xmlns:a16="http://schemas.microsoft.com/office/drawing/2014/main" id="{656B0922-C59A-A69E-5815-C2A9D6BEF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417" y="913710"/>
            <a:ext cx="9925166" cy="5837234"/>
          </a:xfrm>
          <a:prstGeom prst="rect">
            <a:avLst/>
          </a:prstGeom>
        </p:spPr>
      </p:pic>
      <p:sp>
        <p:nvSpPr>
          <p:cNvPr id="2" name="Slide Number Placeholder 30">
            <a:extLst>
              <a:ext uri="{FF2B5EF4-FFF2-40B4-BE49-F238E27FC236}">
                <a16:creationId xmlns:a16="http://schemas.microsoft.com/office/drawing/2014/main" id="{78AF52DD-6A2F-9899-5990-FD61F02115F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E5907010-4A9C-426C-BC51-2D3C77B59A08}"/>
              </a:ext>
            </a:extLst>
          </p:cNvPr>
          <p:cNvSpPr/>
          <p:nvPr/>
        </p:nvSpPr>
        <p:spPr>
          <a:xfrm>
            <a:off x="9768408" y="5373216"/>
            <a:ext cx="216024" cy="2880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3">
            <a:extLst>
              <a:ext uri="{FF2B5EF4-FFF2-40B4-BE49-F238E27FC236}">
                <a16:creationId xmlns:a16="http://schemas.microsoft.com/office/drawing/2014/main" id="{D96C2A37-B806-4F4C-77D5-007FCE88797C}"/>
              </a:ext>
            </a:extLst>
          </p:cNvPr>
          <p:cNvSpPr txBox="1">
            <a:spLocks noChangeArrowheads="1"/>
          </p:cNvSpPr>
          <p:nvPr/>
        </p:nvSpPr>
        <p:spPr bwMode="auto">
          <a:xfrm>
            <a:off x="8731679" y="5291916"/>
            <a:ext cx="232690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45720" rIns="45720" anchorCtr="1">
            <a:spAutoFit/>
          </a:bodyPr>
          <a:lstStyle/>
          <a:p>
            <a:pPr>
              <a:spcBef>
                <a:spcPct val="50000"/>
              </a:spcBef>
              <a:defRPr/>
            </a:pPr>
            <a:r>
              <a:rPr lang="en-US" b="1" dirty="0">
                <a:solidFill>
                  <a:srgbClr val="59BABD"/>
                </a:solidFill>
                <a:latin typeface="Calibri"/>
                <a:sym typeface="Wingdings" pitchFamily="2" charset="2"/>
              </a:rPr>
              <a:t></a:t>
            </a:r>
            <a:endParaRPr lang="el-GR" b="1" dirty="0">
              <a:solidFill>
                <a:srgbClr val="59BABD"/>
              </a:solidFill>
              <a:latin typeface="Calibri"/>
              <a:cs typeface="Arial Unicode MS" charset="0"/>
            </a:endParaRPr>
          </a:p>
        </p:txBody>
      </p:sp>
    </p:spTree>
    <p:extLst>
      <p:ext uri="{BB962C8B-B14F-4D97-AF65-F5344CB8AC3E}">
        <p14:creationId xmlns:p14="http://schemas.microsoft.com/office/powerpoint/2010/main" val="3662418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143872-0A46-FE46-9328-DBA5461B2E82}"/>
              </a:ext>
            </a:extLst>
          </p:cNvPr>
          <p:cNvSpPr/>
          <p:nvPr/>
        </p:nvSpPr>
        <p:spPr bwMode="auto">
          <a:xfrm>
            <a:off x="2495600" y="1481702"/>
            <a:ext cx="3017520" cy="3291840"/>
          </a:xfrm>
          <a:prstGeom prst="rect">
            <a:avLst/>
          </a:prstGeom>
          <a:solidFill>
            <a:srgbClr val="F9F7F7"/>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endParaRPr lang="en-US">
              <a:solidFill>
                <a:srgbClr val="000000"/>
              </a:solidFill>
              <a:latin typeface="Arial" pitchFamily="34" charset="0"/>
              <a:ea typeface="宋体" pitchFamily="2" charset="-122"/>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BBA4CED-45C0-494A-885A-2BF74BE94E34}"/>
                  </a:ext>
                </a:extLst>
              </p:cNvPr>
              <p:cNvSpPr/>
              <p:nvPr/>
            </p:nvSpPr>
            <p:spPr>
              <a:xfrm>
                <a:off x="-24680" y="0"/>
                <a:ext cx="12192000" cy="584775"/>
              </a:xfrm>
              <a:prstGeom prst="rect">
                <a:avLst/>
              </a:prstGeom>
            </p:spPr>
            <p:txBody>
              <a:bodyPr wrap="square">
                <a:spAutoFit/>
              </a:bodyPr>
              <a:lstStyle/>
              <a:p>
                <a:pPr algn="ctr">
                  <a:defRPr/>
                </a:pPr>
                <a:r>
                  <a:rPr lang="en-US" altLang="zh-CN" sz="3200" b="1" dirty="0">
                    <a:solidFill>
                      <a:srgbClr val="0CFFFF"/>
                    </a:solidFill>
                    <a:latin typeface="Calibri" panose="020F0502020204030204" pitchFamily="34" charset="0"/>
                    <a:ea typeface="Kaiti SC" panose="02010600040101010101" pitchFamily="2" charset="-122"/>
                    <a:cs typeface="Calibri" panose="020F0502020204030204" pitchFamily="34" charset="0"/>
                  </a:rPr>
                  <a:t>Observation of Forbidden </a:t>
                </a:r>
                <a14:m>
                  <m:oMath xmlns:m="http://schemas.openxmlformats.org/officeDocument/2006/math">
                    <m:r>
                      <a:rPr lang="en-US" altLang="zh-CN" sz="3200" b="1">
                        <a:solidFill>
                          <a:srgbClr val="0CFFFF"/>
                        </a:solidFill>
                        <a:latin typeface="Cambria Math" panose="02040503050406030204" pitchFamily="18" charset="0"/>
                        <a:ea typeface="Cambria Math" panose="02040503050406030204" pitchFamily="18" charset="0"/>
                      </a:rPr>
                      <m:t>𝛚</m:t>
                    </m:r>
                    <m:r>
                      <a:rPr lang="en-US" altLang="zh-CN" sz="3200" b="1">
                        <a:solidFill>
                          <a:srgbClr val="0CFFFF"/>
                        </a:solidFill>
                        <a:latin typeface="Cambria Math" panose="02040503050406030204" pitchFamily="18" charset="0"/>
                        <a:ea typeface="Cambria Math" panose="02040503050406030204" pitchFamily="18" charset="0"/>
                      </a:rPr>
                      <m:t>→</m:t>
                    </m:r>
                    <m:r>
                      <a:rPr lang="en-US" altLang="zh-CN" sz="3200" b="1">
                        <a:solidFill>
                          <a:srgbClr val="0CFFFF"/>
                        </a:solidFill>
                        <a:latin typeface="Cambria Math" panose="02040503050406030204" pitchFamily="18" charset="0"/>
                        <a:ea typeface="Cambria Math" panose="02040503050406030204" pitchFamily="18" charset="0"/>
                      </a:rPr>
                      <m:t>𝟐</m:t>
                    </m:r>
                    <m:r>
                      <a:rPr lang="en-US" altLang="zh-CN" sz="3200" b="1">
                        <a:solidFill>
                          <a:srgbClr val="0CFFFF"/>
                        </a:solidFill>
                        <a:latin typeface="Cambria Math" panose="02040503050406030204" pitchFamily="18" charset="0"/>
                        <a:ea typeface="Cambria Math" panose="02040503050406030204" pitchFamily="18" charset="0"/>
                      </a:rPr>
                      <m:t>𝛑</m:t>
                    </m:r>
                  </m:oMath>
                </a14:m>
                <a:r>
                  <a:rPr lang="en-US" sz="3200" b="1" dirty="0">
                    <a:solidFill>
                      <a:srgbClr val="0CFFFF"/>
                    </a:solidFill>
                    <a:latin typeface="Calibri" panose="020F0502020204030204" pitchFamily="34" charset="0"/>
                    <a:ea typeface="宋体"/>
                    <a:cs typeface="Calibri" panose="020F0502020204030204" pitchFamily="34" charset="0"/>
                  </a:rPr>
                  <a:t> Decays</a:t>
                </a:r>
              </a:p>
            </p:txBody>
          </p:sp>
        </mc:Choice>
        <mc:Fallback xmlns="">
          <p:sp>
            <p:nvSpPr>
              <p:cNvPr id="7" name="Rectangle 6">
                <a:extLst>
                  <a:ext uri="{FF2B5EF4-FFF2-40B4-BE49-F238E27FC236}">
                    <a16:creationId xmlns:a16="http://schemas.microsoft.com/office/drawing/2014/main" id="{1BBA4CED-45C0-494A-885A-2BF74BE94E34}"/>
                  </a:ext>
                </a:extLst>
              </p:cNvPr>
              <p:cNvSpPr>
                <a:spLocks noRot="1" noChangeAspect="1" noMove="1" noResize="1" noEditPoints="1" noAdjustHandles="1" noChangeArrowheads="1" noChangeShapeType="1" noTextEdit="1"/>
              </p:cNvSpPr>
              <p:nvPr/>
            </p:nvSpPr>
            <p:spPr>
              <a:xfrm>
                <a:off x="-24680" y="0"/>
                <a:ext cx="12192000" cy="584775"/>
              </a:xfrm>
              <a:prstGeom prst="rect">
                <a:avLst/>
              </a:prstGeom>
              <a:blipFill>
                <a:blip r:embed="rId2"/>
                <a:stretch>
                  <a:fillRect t="-14894" b="-2978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4C91AF2-1B26-7541-B6C9-ABD2DCDA0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37322" y="1178829"/>
            <a:ext cx="2926080" cy="1585574"/>
          </a:xfrm>
          <a:prstGeom prst="rect">
            <a:avLst/>
          </a:prstGeom>
        </p:spPr>
      </p:pic>
      <p:pic>
        <p:nvPicPr>
          <p:cNvPr id="10" name="Picture 9">
            <a:extLst>
              <a:ext uri="{FF2B5EF4-FFF2-40B4-BE49-F238E27FC236}">
                <a16:creationId xmlns:a16="http://schemas.microsoft.com/office/drawing/2014/main" id="{99132799-826D-764D-A96D-06676AF14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52921" y="3185902"/>
            <a:ext cx="2926080" cy="1540712"/>
          </a:xfrm>
          <a:prstGeom prst="rect">
            <a:avLst/>
          </a:prstGeom>
        </p:spPr>
      </p:pic>
      <p:sp>
        <p:nvSpPr>
          <p:cNvPr id="19" name="Rectangle 18">
            <a:extLst>
              <a:ext uri="{FF2B5EF4-FFF2-40B4-BE49-F238E27FC236}">
                <a16:creationId xmlns:a16="http://schemas.microsoft.com/office/drawing/2014/main" id="{84D4523E-1D64-E042-BA41-028D50BDCAF8}"/>
              </a:ext>
            </a:extLst>
          </p:cNvPr>
          <p:cNvSpPr/>
          <p:nvPr/>
        </p:nvSpPr>
        <p:spPr>
          <a:xfrm>
            <a:off x="3635768" y="5058848"/>
            <a:ext cx="7140752" cy="1836400"/>
          </a:xfrm>
          <a:prstGeom prst="rect">
            <a:avLst/>
          </a:prstGeom>
        </p:spPr>
        <p:txBody>
          <a:bodyPr wrap="square">
            <a:spAutoFit/>
          </a:bodyPr>
          <a:lstStyle/>
          <a:p>
            <a:pPr fontAlgn="base">
              <a:spcBef>
                <a:spcPts val="400"/>
              </a:spcBef>
              <a:spcAft>
                <a:spcPct val="0"/>
              </a:spcAft>
              <a:defRPr/>
            </a:pP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S.</a:t>
            </a:r>
            <a:r>
              <a:rPr lang="zh-TW"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L.</a:t>
            </a:r>
            <a:r>
              <a:rPr lang="zh-TW"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Glashow,  P.R.L. </a:t>
            </a:r>
            <a:r>
              <a:rPr lang="en-US" altLang="zh-CN" sz="2000" b="1" u="sng" dirty="0">
                <a:solidFill>
                  <a:srgbClr val="09FFFF"/>
                </a:solidFill>
                <a:latin typeface="Calibri" panose="020F0502020204030204" pitchFamily="34" charset="0"/>
                <a:ea typeface="Kaiti SC Black" panose="02010600040101010101" pitchFamily="2" charset="-122"/>
                <a:cs typeface="Calibri" panose="020F0502020204030204" pitchFamily="34" charset="0"/>
              </a:rPr>
              <a:t>7</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469 (1961),</a:t>
            </a:r>
          </a:p>
          <a:p>
            <a:pPr fontAlgn="base">
              <a:spcBef>
                <a:spcPts val="400"/>
              </a:spcBef>
              <a:spcAft>
                <a:spcPct val="0"/>
              </a:spcAft>
              <a:defRPr/>
            </a:pP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J.</a:t>
            </a:r>
            <a:r>
              <a:rPr lang="zh-TW"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Bernstein and G.</a:t>
            </a:r>
            <a:r>
              <a:rPr lang="zh-TW"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Feinberg, Nuovo</a:t>
            </a:r>
            <a:r>
              <a:rPr lang="zh-TW"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err="1">
                <a:solidFill>
                  <a:srgbClr val="09FFFF"/>
                </a:solidFill>
                <a:latin typeface="Calibri" panose="020F0502020204030204" pitchFamily="34" charset="0"/>
                <a:ea typeface="Kaiti SC Black" panose="02010600040101010101" pitchFamily="2" charset="-122"/>
                <a:cs typeface="Calibri" panose="020F0502020204030204" pitchFamily="34" charset="0"/>
              </a:rPr>
              <a:t>Cimento</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u="sng" dirty="0">
                <a:solidFill>
                  <a:srgbClr val="09FFFF"/>
                </a:solidFill>
                <a:latin typeface="Calibri" panose="020F0502020204030204" pitchFamily="34" charset="0"/>
                <a:ea typeface="Kaiti SC Black" panose="02010600040101010101" pitchFamily="2" charset="-122"/>
                <a:cs typeface="Calibri" panose="020F0502020204030204" pitchFamily="34" charset="0"/>
              </a:rPr>
              <a:t>25</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1343  (1962) </a:t>
            </a:r>
          </a:p>
          <a:p>
            <a:pPr fontAlgn="base">
              <a:spcBef>
                <a:spcPts val="400"/>
              </a:spcBef>
              <a:spcAft>
                <a:spcPct val="0"/>
              </a:spcAft>
              <a:defRPr/>
            </a:pP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M.</a:t>
            </a:r>
            <a:r>
              <a:rPr lang="zh-TW"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err="1">
                <a:solidFill>
                  <a:srgbClr val="09FFFF"/>
                </a:solidFill>
                <a:latin typeface="Calibri" panose="020F0502020204030204" pitchFamily="34" charset="0"/>
                <a:ea typeface="Kaiti SC Black" panose="02010600040101010101" pitchFamily="2" charset="-122"/>
                <a:cs typeface="Calibri" panose="020F0502020204030204" pitchFamily="34" charset="0"/>
              </a:rPr>
              <a:t>Gordin</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P.L. </a:t>
            </a:r>
            <a:r>
              <a:rPr lang="en-US" altLang="zh-CN" sz="2000" b="1" u="sng" dirty="0">
                <a:solidFill>
                  <a:srgbClr val="09FFFF"/>
                </a:solidFill>
                <a:latin typeface="Calibri" panose="020F0502020204030204" pitchFamily="34" charset="0"/>
                <a:ea typeface="Kaiti SC Black" panose="02010600040101010101" pitchFamily="2" charset="-122"/>
                <a:cs typeface="Calibri" panose="020F0502020204030204" pitchFamily="34" charset="0"/>
              </a:rPr>
              <a:t>30B</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347 (1969) </a:t>
            </a:r>
          </a:p>
          <a:p>
            <a:pPr fontAlgn="base">
              <a:spcBef>
                <a:spcPts val="400"/>
              </a:spcBef>
              <a:spcAft>
                <a:spcPct val="0"/>
              </a:spcAft>
              <a:defRPr/>
            </a:pP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R.</a:t>
            </a:r>
            <a:r>
              <a:rPr lang="zh-TW"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G. Sachs, P.R. D </a:t>
            </a:r>
            <a:r>
              <a:rPr lang="en-US" altLang="zh-CN" sz="2000" b="1" u="sng" dirty="0">
                <a:solidFill>
                  <a:srgbClr val="09FFFF"/>
                </a:solidFill>
                <a:latin typeface="Calibri" panose="020F0502020204030204" pitchFamily="34" charset="0"/>
                <a:ea typeface="Kaiti SC Black" panose="02010600040101010101" pitchFamily="2" charset="-122"/>
                <a:cs typeface="Calibri" panose="020F0502020204030204" pitchFamily="34" charset="0"/>
              </a:rPr>
              <a:t>2</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133 (1970) + …</a:t>
            </a:r>
            <a:r>
              <a:rPr lang="zh-CN"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endPar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endParaRPr>
          </a:p>
          <a:p>
            <a:pPr fontAlgn="base">
              <a:spcBef>
                <a:spcPts val="400"/>
              </a:spcBef>
              <a:spcAft>
                <a:spcPct val="0"/>
              </a:spcAft>
              <a:defRPr/>
            </a:pP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J.</a:t>
            </a:r>
            <a:r>
              <a:rPr lang="zh-TW" altLang="en-US"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Steinberger,  P.R.L. </a:t>
            </a:r>
            <a:r>
              <a:rPr lang="en-US" altLang="zh-CN" sz="2000" b="1" u="sng" dirty="0">
                <a:solidFill>
                  <a:srgbClr val="09FFFF"/>
                </a:solidFill>
                <a:latin typeface="Calibri" panose="020F0502020204030204" pitchFamily="34" charset="0"/>
                <a:ea typeface="Kaiti SC Black" panose="02010600040101010101" pitchFamily="2" charset="-122"/>
                <a:cs typeface="Calibri" panose="020F0502020204030204" pitchFamily="34" charset="0"/>
              </a:rPr>
              <a:t>12</a:t>
            </a:r>
            <a:r>
              <a:rPr lang="en-US" altLang="zh-CN" sz="2000" b="1" dirty="0">
                <a:solidFill>
                  <a:srgbClr val="09FFFF"/>
                </a:solidFill>
                <a:latin typeface="Calibri" panose="020F0502020204030204" pitchFamily="34" charset="0"/>
                <a:ea typeface="Kaiti SC Black" panose="02010600040101010101" pitchFamily="2" charset="-122"/>
                <a:cs typeface="Calibri" panose="020F0502020204030204" pitchFamily="34" charset="0"/>
              </a:rPr>
              <a:t>, 517 (1964), </a:t>
            </a:r>
            <a:r>
              <a:rPr lang="en-US" altLang="zh-CN" sz="2000" b="1" dirty="0">
                <a:solidFill>
                  <a:srgbClr val="FFFF00"/>
                </a:solidFill>
                <a:latin typeface="Calibri" panose="020F0502020204030204" pitchFamily="34" charset="0"/>
                <a:ea typeface="Kaiti SC Black" panose="02010600040101010101" pitchFamily="2" charset="-122"/>
                <a:cs typeface="Calibri" panose="020F0502020204030204" pitchFamily="34" charset="0"/>
              </a:rPr>
              <a:t>BR&lt; 0.1%</a:t>
            </a:r>
          </a:p>
        </p:txBody>
      </p:sp>
      <p:pic>
        <p:nvPicPr>
          <p:cNvPr id="6" name="Picture 5" descr="A screenshot of a graph&#10;&#10;Description automatically generated">
            <a:extLst>
              <a:ext uri="{FF2B5EF4-FFF2-40B4-BE49-F238E27FC236}">
                <a16:creationId xmlns:a16="http://schemas.microsoft.com/office/drawing/2014/main" id="{F98FCCE5-C560-8B15-D96E-09699001D7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12382" y="942841"/>
            <a:ext cx="3651770" cy="1748690"/>
          </a:xfrm>
          <a:prstGeom prst="rect">
            <a:avLst/>
          </a:prstGeom>
        </p:spPr>
      </p:pic>
      <p:pic>
        <p:nvPicPr>
          <p:cNvPr id="15" name="Picture 14" descr="A screenshot of a graph&#10;&#10;Description automatically generated">
            <a:extLst>
              <a:ext uri="{FF2B5EF4-FFF2-40B4-BE49-F238E27FC236}">
                <a16:creationId xmlns:a16="http://schemas.microsoft.com/office/drawing/2014/main" id="{091B8CFF-B9CC-06B3-75F0-E91A9E900E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518512" y="3382811"/>
            <a:ext cx="3680814" cy="1458275"/>
          </a:xfrm>
          <a:prstGeom prst="rect">
            <a:avLst/>
          </a:prstGeom>
        </p:spPr>
      </p:pic>
      <p:pic>
        <p:nvPicPr>
          <p:cNvPr id="20" name="Picture 19" descr="A screenshot of a graph&#10;&#10;Description automatically generated">
            <a:extLst>
              <a:ext uri="{FF2B5EF4-FFF2-40B4-BE49-F238E27FC236}">
                <a16:creationId xmlns:a16="http://schemas.microsoft.com/office/drawing/2014/main" id="{5F565ED2-D3ED-2FBF-31C7-573CDC55BC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687890" y="1013102"/>
            <a:ext cx="3474273" cy="1779138"/>
          </a:xfrm>
          <a:prstGeom prst="rect">
            <a:avLst/>
          </a:prstGeom>
        </p:spPr>
      </p:pic>
      <p:sp>
        <p:nvSpPr>
          <p:cNvPr id="5" name="Rectangle 4">
            <a:extLst>
              <a:ext uri="{FF2B5EF4-FFF2-40B4-BE49-F238E27FC236}">
                <a16:creationId xmlns:a16="http://schemas.microsoft.com/office/drawing/2014/main" id="{2C9A8A85-FB93-3CA4-2847-F83D82B24A39}"/>
              </a:ext>
            </a:extLst>
          </p:cNvPr>
          <p:cNvSpPr/>
          <p:nvPr/>
        </p:nvSpPr>
        <p:spPr bwMode="auto">
          <a:xfrm>
            <a:off x="2495600" y="2691531"/>
            <a:ext cx="3215053" cy="2123314"/>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pitchFamily="34" charset="0"/>
              <a:ea typeface="宋体" pitchFamily="2" charset="-122"/>
            </a:endParaRPr>
          </a:p>
        </p:txBody>
      </p:sp>
      <p:pic>
        <p:nvPicPr>
          <p:cNvPr id="17" name="Picture 16" descr="A screenshot of a graph&#10;&#10;Description automatically generated">
            <a:extLst>
              <a:ext uri="{FF2B5EF4-FFF2-40B4-BE49-F238E27FC236}">
                <a16:creationId xmlns:a16="http://schemas.microsoft.com/office/drawing/2014/main" id="{4960DDBD-849C-23D7-C0BD-51067F172E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270159" y="3356998"/>
            <a:ext cx="3664654" cy="1509898"/>
          </a:xfrm>
          <a:prstGeom prst="rect">
            <a:avLst/>
          </a:prstGeom>
        </p:spPr>
      </p:pic>
      <p:sp>
        <p:nvSpPr>
          <p:cNvPr id="13" name="Rectangle 12">
            <a:extLst>
              <a:ext uri="{FF2B5EF4-FFF2-40B4-BE49-F238E27FC236}">
                <a16:creationId xmlns:a16="http://schemas.microsoft.com/office/drawing/2014/main" id="{61982A77-DAD0-5E45-934E-70BD97EB8E73}"/>
              </a:ext>
            </a:extLst>
          </p:cNvPr>
          <p:cNvSpPr/>
          <p:nvPr/>
        </p:nvSpPr>
        <p:spPr>
          <a:xfrm>
            <a:off x="1524000" y="661445"/>
            <a:ext cx="9144000" cy="461665"/>
          </a:xfrm>
          <a:prstGeom prst="rect">
            <a:avLst/>
          </a:prstGeom>
        </p:spPr>
        <p:txBody>
          <a:bodyPr wrap="square">
            <a:spAutoFit/>
          </a:bodyPr>
          <a:lstStyle/>
          <a:p>
            <a:pPr algn="ctr">
              <a:defRPr/>
            </a:pPr>
            <a:r>
              <a:rPr lang="en-US" altLang="zh-CN" sz="2400" b="1" dirty="0">
                <a:solidFill>
                  <a:srgbClr val="FFFF00"/>
                </a:solidFill>
                <a:latin typeface="Calibri" panose="020F0502020204030204" pitchFamily="34" charset="0"/>
                <a:ea typeface="Kaiti SC" panose="02010600040101010101" pitchFamily="2" charset="-122"/>
                <a:cs typeface="Calibri" panose="020F0502020204030204" pitchFamily="34" charset="0"/>
              </a:rPr>
              <a:t>No Interference</a:t>
            </a:r>
            <a:endParaRPr lang="en-US" b="1" dirty="0">
              <a:solidFill>
                <a:srgbClr val="FFFF00"/>
              </a:solidFill>
              <a:latin typeface="Calibri" panose="020F0502020204030204" pitchFamily="34" charset="0"/>
              <a:ea typeface="宋体"/>
              <a:cs typeface="Calibri" panose="020F0502020204030204" pitchFamily="34" charset="0"/>
            </a:endParaRPr>
          </a:p>
        </p:txBody>
      </p:sp>
      <p:sp>
        <p:nvSpPr>
          <p:cNvPr id="4" name="Rectangle 3">
            <a:extLst>
              <a:ext uri="{FF2B5EF4-FFF2-40B4-BE49-F238E27FC236}">
                <a16:creationId xmlns:a16="http://schemas.microsoft.com/office/drawing/2014/main" id="{81FF2B4A-2F09-2952-B6DB-EEE19C46C7C9}"/>
              </a:ext>
            </a:extLst>
          </p:cNvPr>
          <p:cNvSpPr/>
          <p:nvPr/>
        </p:nvSpPr>
        <p:spPr>
          <a:xfrm>
            <a:off x="1759504" y="2856693"/>
            <a:ext cx="8892480" cy="461665"/>
          </a:xfrm>
          <a:prstGeom prst="rect">
            <a:avLst/>
          </a:prstGeom>
        </p:spPr>
        <p:txBody>
          <a:bodyPr wrap="square">
            <a:spAutoFit/>
          </a:bodyPr>
          <a:lstStyle/>
          <a:p>
            <a:pPr algn="ctr">
              <a:defRPr/>
            </a:pPr>
            <a:r>
              <a:rPr lang="en-US" altLang="zh-CN" sz="2400" b="1" dirty="0">
                <a:solidFill>
                  <a:srgbClr val="09FFFF"/>
                </a:solidFill>
                <a:latin typeface="Calibri" panose="020F0502020204030204" pitchFamily="34" charset="0"/>
                <a:ea typeface="Kaiti SC" panose="02010600040101010101" pitchFamily="2" charset="-122"/>
                <a:cs typeface="Calibri" panose="020F0502020204030204" pitchFamily="34" charset="0"/>
              </a:rPr>
              <a:t>Interference</a:t>
            </a:r>
            <a:endParaRPr lang="en-US" b="1" dirty="0">
              <a:solidFill>
                <a:srgbClr val="09FFFF"/>
              </a:solidFill>
              <a:latin typeface="Calibri" panose="020F0502020204030204" pitchFamily="34" charset="0"/>
              <a:ea typeface="宋体"/>
              <a:cs typeface="Calibri" panose="020F0502020204030204" pitchFamily="34" charset="0"/>
            </a:endParaRPr>
          </a:p>
        </p:txBody>
      </p:sp>
      <p:sp>
        <p:nvSpPr>
          <p:cNvPr id="9" name="TextBox 8">
            <a:extLst>
              <a:ext uri="{FF2B5EF4-FFF2-40B4-BE49-F238E27FC236}">
                <a16:creationId xmlns:a16="http://schemas.microsoft.com/office/drawing/2014/main" id="{E45587B1-48E3-8048-70CD-0E01E2A97625}"/>
              </a:ext>
            </a:extLst>
          </p:cNvPr>
          <p:cNvSpPr txBox="1"/>
          <p:nvPr/>
        </p:nvSpPr>
        <p:spPr>
          <a:xfrm>
            <a:off x="5838060" y="1567993"/>
            <a:ext cx="360714" cy="523220"/>
          </a:xfrm>
          <a:prstGeom prst="rect">
            <a:avLst/>
          </a:prstGeom>
          <a:solidFill>
            <a:schemeClr val="tx1"/>
          </a:solidFill>
        </p:spPr>
        <p:txBody>
          <a:bodyPr wrap="square">
            <a:spAutoFit/>
          </a:bodyPr>
          <a:lstStyle/>
          <a:p>
            <a:pPr algn="ctr"/>
            <a:r>
              <a:rPr lang="en-US" sz="2800" b="1" dirty="0">
                <a:solidFill>
                  <a:srgbClr val="FFFF00"/>
                </a:solidFill>
                <a:latin typeface="Calibri" panose="020F0502020204030204" pitchFamily="34" charset="0"/>
                <a:cs typeface="Calibri" panose="020F0502020204030204" pitchFamily="34" charset="0"/>
              </a:rPr>
              <a:t>⊗</a:t>
            </a:r>
            <a:endParaRPr lang="en-US" sz="2800" dirty="0">
              <a:solidFill>
                <a:srgbClr val="FFFF00"/>
              </a:solidFill>
            </a:endParaRPr>
          </a:p>
        </p:txBody>
      </p:sp>
      <p:sp>
        <p:nvSpPr>
          <p:cNvPr id="12" name="TextBox 11">
            <a:extLst>
              <a:ext uri="{FF2B5EF4-FFF2-40B4-BE49-F238E27FC236}">
                <a16:creationId xmlns:a16="http://schemas.microsoft.com/office/drawing/2014/main" id="{8320DE20-82D4-2502-BC0D-18C67256708C}"/>
              </a:ext>
            </a:extLst>
          </p:cNvPr>
          <p:cNvSpPr txBox="1"/>
          <p:nvPr/>
        </p:nvSpPr>
        <p:spPr>
          <a:xfrm>
            <a:off x="5915643" y="3680910"/>
            <a:ext cx="360714" cy="646331"/>
          </a:xfrm>
          <a:prstGeom prst="rect">
            <a:avLst/>
          </a:prstGeom>
          <a:solidFill>
            <a:schemeClr val="tx1"/>
          </a:solidFill>
        </p:spPr>
        <p:txBody>
          <a:bodyPr wrap="square">
            <a:spAutoFit/>
          </a:bodyPr>
          <a:lstStyle/>
          <a:p>
            <a:pPr algn="ctr"/>
            <a:r>
              <a:rPr lang="en-US" sz="3600" b="1" dirty="0">
                <a:solidFill>
                  <a:srgbClr val="00FDFF"/>
                </a:solidFill>
                <a:latin typeface="Calibri" panose="020F0502020204030204" pitchFamily="34" charset="0"/>
                <a:cs typeface="Calibri" panose="020F0502020204030204" pitchFamily="34" charset="0"/>
              </a:rPr>
              <a:t>+</a:t>
            </a:r>
            <a:endParaRPr lang="en-US" sz="3600" dirty="0"/>
          </a:p>
        </p:txBody>
      </p:sp>
      <p:sp>
        <p:nvSpPr>
          <p:cNvPr id="2" name="Slide Number Placeholder 30">
            <a:extLst>
              <a:ext uri="{FF2B5EF4-FFF2-40B4-BE49-F238E27FC236}">
                <a16:creationId xmlns:a16="http://schemas.microsoft.com/office/drawing/2014/main" id="{8C55EC33-A14D-8B6B-4874-645B2BF3D1A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E429E8D-621F-1BE6-36F6-D7E9A47E76F3}"/>
              </a:ext>
            </a:extLst>
          </p:cNvPr>
          <p:cNvSpPr/>
          <p:nvPr/>
        </p:nvSpPr>
        <p:spPr>
          <a:xfrm>
            <a:off x="3296620" y="967440"/>
            <a:ext cx="1415480" cy="461665"/>
          </a:xfrm>
          <a:prstGeom prst="rect">
            <a:avLst/>
          </a:prstGeom>
        </p:spPr>
        <p:txBody>
          <a:bodyPr wrap="square">
            <a:spAutoFit/>
          </a:bodyPr>
          <a:lstStyle/>
          <a:p>
            <a:pPr algn="ctr">
              <a:defRPr/>
            </a:pPr>
            <a:r>
              <a:rPr lang="en-US" altLang="zh-CN" sz="2400" b="1" dirty="0">
                <a:solidFill>
                  <a:srgbClr val="FFFF00"/>
                </a:solidFill>
                <a:latin typeface="Times New Roman" panose="02020603050405020304" pitchFamily="18" charset="0"/>
                <a:ea typeface="Kaiti SC" panose="02010600040101010101" pitchFamily="2" charset="-122"/>
                <a:cs typeface="Times New Roman" panose="02020603050405020304" pitchFamily="18" charset="0"/>
              </a:rPr>
              <a:t>I = 1</a:t>
            </a:r>
            <a:endParaRPr lang="en-US" sz="2400" b="1" dirty="0">
              <a:solidFill>
                <a:srgbClr val="FFFF00"/>
              </a:solidFill>
              <a:latin typeface="Times New Roman" panose="02020603050405020304" pitchFamily="18" charset="0"/>
              <a:ea typeface="宋体"/>
              <a:cs typeface="Times New Roman" panose="02020603050405020304" pitchFamily="18" charset="0"/>
            </a:endParaRPr>
          </a:p>
        </p:txBody>
      </p:sp>
      <p:sp>
        <p:nvSpPr>
          <p:cNvPr id="14" name="Rectangle 13">
            <a:extLst>
              <a:ext uri="{FF2B5EF4-FFF2-40B4-BE49-F238E27FC236}">
                <a16:creationId xmlns:a16="http://schemas.microsoft.com/office/drawing/2014/main" id="{99AB2209-BF69-5D38-6EA4-A11ED59CAE42}"/>
              </a:ext>
            </a:extLst>
          </p:cNvPr>
          <p:cNvSpPr/>
          <p:nvPr/>
        </p:nvSpPr>
        <p:spPr>
          <a:xfrm>
            <a:off x="7608336" y="956730"/>
            <a:ext cx="1415480" cy="461665"/>
          </a:xfrm>
          <a:prstGeom prst="rect">
            <a:avLst/>
          </a:prstGeom>
        </p:spPr>
        <p:txBody>
          <a:bodyPr wrap="square">
            <a:spAutoFit/>
          </a:bodyPr>
          <a:lstStyle/>
          <a:p>
            <a:pPr algn="ctr">
              <a:defRPr/>
            </a:pPr>
            <a:r>
              <a:rPr lang="en-US" altLang="zh-CN" sz="2400" b="1" dirty="0">
                <a:solidFill>
                  <a:srgbClr val="FFFF00"/>
                </a:solidFill>
                <a:latin typeface="Times New Roman" panose="02020603050405020304" pitchFamily="18" charset="0"/>
                <a:ea typeface="Kaiti SC" panose="02010600040101010101" pitchFamily="2" charset="-122"/>
                <a:cs typeface="Times New Roman" panose="02020603050405020304" pitchFamily="18" charset="0"/>
              </a:rPr>
              <a:t>I = 0</a:t>
            </a:r>
            <a:endParaRPr lang="en-US" sz="2400" b="1" dirty="0">
              <a:solidFill>
                <a:srgbClr val="FFFF00"/>
              </a:solidFill>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3256511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3474469-6536-B587-A22C-BCD6AA6CD9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745803" y="5522306"/>
            <a:ext cx="1872208" cy="576064"/>
          </a:xfrm>
          <a:prstGeom prst="rect">
            <a:avLst/>
          </a:prstGeom>
        </p:spPr>
      </p:pic>
      <p:sp>
        <p:nvSpPr>
          <p:cNvPr id="29" name="Rectangle 28">
            <a:extLst>
              <a:ext uri="{FF2B5EF4-FFF2-40B4-BE49-F238E27FC236}">
                <a16:creationId xmlns:a16="http://schemas.microsoft.com/office/drawing/2014/main" id="{DCAC04CA-5815-1BFC-AEC9-A5C0CB370C38}"/>
              </a:ext>
            </a:extLst>
          </p:cNvPr>
          <p:cNvSpPr/>
          <p:nvPr/>
        </p:nvSpPr>
        <p:spPr>
          <a:xfrm>
            <a:off x="3319834" y="5729038"/>
            <a:ext cx="3455368" cy="369332"/>
          </a:xfrm>
          <a:prstGeom prst="rect">
            <a:avLst/>
          </a:prstGeom>
        </p:spPr>
        <p:txBody>
          <a:bodyPr wrap="square">
            <a:spAutoFit/>
          </a:bodyPr>
          <a:lstStyle/>
          <a:p>
            <a:pPr>
              <a:defRPr/>
            </a:pPr>
            <a:r>
              <a:rPr lang="en-US" altLang="zh-CN" b="1" dirty="0">
                <a:solidFill>
                  <a:srgbClr val="0432FF"/>
                </a:solidFill>
                <a:latin typeface="Arial" panose="020B0604020202020204" pitchFamily="34" charset="0"/>
                <a:ea typeface="Kaiti SC" panose="02010600040101010101" pitchFamily="2" charset="-122"/>
                <a:cs typeface="Arial" panose="020B0604020202020204" pitchFamily="34" charset="0"/>
              </a:rPr>
              <a:t>P.R.L. </a:t>
            </a:r>
            <a:r>
              <a:rPr lang="en-US" altLang="zh-CN" b="1" u="sng" dirty="0">
                <a:solidFill>
                  <a:srgbClr val="0432FF"/>
                </a:solidFill>
                <a:latin typeface="Arial" panose="020B0604020202020204" pitchFamily="34" charset="0"/>
                <a:ea typeface="Kaiti SC" panose="02010600040101010101" pitchFamily="2" charset="-122"/>
                <a:cs typeface="Arial" panose="020B0604020202020204" pitchFamily="34" charset="0"/>
              </a:rPr>
              <a:t>27</a:t>
            </a:r>
            <a:r>
              <a:rPr lang="en-US" altLang="zh-CN" b="1" dirty="0">
                <a:solidFill>
                  <a:srgbClr val="0432FF"/>
                </a:solidFill>
                <a:latin typeface="Arial" panose="020B0604020202020204" pitchFamily="34" charset="0"/>
                <a:ea typeface="Kaiti SC" panose="02010600040101010101" pitchFamily="2" charset="-122"/>
                <a:cs typeface="Arial" panose="020B0604020202020204" pitchFamily="34" charset="0"/>
              </a:rPr>
              <a:t>, 888 (1971)</a:t>
            </a:r>
            <a:endParaRPr lang="en-US" sz="1400" b="1" dirty="0">
              <a:solidFill>
                <a:srgbClr val="0432FF"/>
              </a:solidFill>
              <a:latin typeface="Arial" panose="020B0604020202020204" pitchFamily="34" charset="0"/>
              <a:ea typeface="宋体"/>
              <a:cs typeface="Arial" panose="020B0604020202020204" pitchFamily="34" charset="0"/>
            </a:endParaRPr>
          </a:p>
        </p:txBody>
      </p:sp>
      <p:pic>
        <p:nvPicPr>
          <p:cNvPr id="2" name="Picture 1" descr="A screenshot of a graph&#10;&#10;Description automatically generated">
            <a:extLst>
              <a:ext uri="{FF2B5EF4-FFF2-40B4-BE49-F238E27FC236}">
                <a16:creationId xmlns:a16="http://schemas.microsoft.com/office/drawing/2014/main" id="{0AC76491-B433-8FDC-45AA-964AA7E81F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71664" y="628668"/>
            <a:ext cx="7272808" cy="6229333"/>
          </a:xfrm>
          <a:prstGeom prst="rect">
            <a:avLst/>
          </a:prstGeom>
        </p:spPr>
      </p:pic>
      <p:pic>
        <p:nvPicPr>
          <p:cNvPr id="4" name="Picture 3" descr="A screenshot of a graph&#10;&#10;Description automatically generated">
            <a:extLst>
              <a:ext uri="{FF2B5EF4-FFF2-40B4-BE49-F238E27FC236}">
                <a16:creationId xmlns:a16="http://schemas.microsoft.com/office/drawing/2014/main" id="{6C3D50B8-7A45-B456-9EEA-CFA63DCDEB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60778" y="5490756"/>
            <a:ext cx="1013389" cy="522907"/>
          </a:xfrm>
          <a:prstGeom prst="rect">
            <a:avLst/>
          </a:prstGeom>
        </p:spPr>
      </p:pic>
      <p:sp>
        <p:nvSpPr>
          <p:cNvPr id="9" name="TextBox 8">
            <a:extLst>
              <a:ext uri="{FF2B5EF4-FFF2-40B4-BE49-F238E27FC236}">
                <a16:creationId xmlns:a16="http://schemas.microsoft.com/office/drawing/2014/main" id="{5F5B6F72-6C7B-8BC4-4DD9-325E84FBD6AC}"/>
              </a:ext>
            </a:extLst>
          </p:cNvPr>
          <p:cNvSpPr txBox="1"/>
          <p:nvPr/>
        </p:nvSpPr>
        <p:spPr>
          <a:xfrm>
            <a:off x="7591937" y="5422741"/>
            <a:ext cx="1639093" cy="584775"/>
          </a:xfrm>
          <a:prstGeom prst="rect">
            <a:avLst/>
          </a:prstGeom>
          <a:noFill/>
        </p:spPr>
        <p:txBody>
          <a:bodyPr wrap="square" rtlCol="0">
            <a:spAutoFit/>
          </a:bodyPr>
          <a:lstStyle/>
          <a:p>
            <a:pPr>
              <a:defRPr/>
            </a:pPr>
            <a:r>
              <a:rPr lang="en-CH" sz="3200" b="1" dirty="0">
                <a:solidFill>
                  <a:srgbClr val="09FCE4"/>
                </a:solidFill>
                <a:latin typeface="Arial"/>
                <a:ea typeface="宋体"/>
              </a:rPr>
              <a:t>(MeV)</a:t>
            </a:r>
          </a:p>
        </p:txBody>
      </p:sp>
      <p:pic>
        <p:nvPicPr>
          <p:cNvPr id="12" name="Picture 11" descr="A screenshot of a graph&#10;&#10;Description automatically generated">
            <a:extLst>
              <a:ext uri="{FF2B5EF4-FFF2-40B4-BE49-F238E27FC236}">
                <a16:creationId xmlns:a16="http://schemas.microsoft.com/office/drawing/2014/main" id="{1D75D133-B793-74DC-D670-3D01D58670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89940" y="2995304"/>
            <a:ext cx="4692467" cy="775000"/>
          </a:xfrm>
          <a:prstGeom prst="rect">
            <a:avLst/>
          </a:prstGeom>
        </p:spPr>
      </p:pic>
      <p:sp>
        <p:nvSpPr>
          <p:cNvPr id="6" name="Rectangle 5">
            <a:extLst>
              <a:ext uri="{FF2B5EF4-FFF2-40B4-BE49-F238E27FC236}">
                <a16:creationId xmlns:a16="http://schemas.microsoft.com/office/drawing/2014/main" id="{2E6A1B5B-4952-612A-C385-65EF1F24CEE2}"/>
              </a:ext>
            </a:extLst>
          </p:cNvPr>
          <p:cNvSpPr/>
          <p:nvPr/>
        </p:nvSpPr>
        <p:spPr>
          <a:xfrm>
            <a:off x="3719737" y="5510505"/>
            <a:ext cx="2008297" cy="338554"/>
          </a:xfrm>
          <a:prstGeom prst="rect">
            <a:avLst/>
          </a:prstGeom>
        </p:spPr>
        <p:txBody>
          <a:bodyPr wrap="square">
            <a:spAutoFit/>
          </a:bodyPr>
          <a:lstStyle/>
          <a:p>
            <a:pPr>
              <a:defRPr/>
            </a:pPr>
            <a:r>
              <a:rPr lang="en-US" altLang="zh-CN" sz="1600" b="1" dirty="0">
                <a:solidFill>
                  <a:srgbClr val="0CFFFF"/>
                </a:solidFill>
                <a:latin typeface="Calibri" panose="020F0502020204030204" pitchFamily="34" charset="0"/>
                <a:ea typeface="Kaiti SC" panose="02010600040101010101" pitchFamily="2" charset="-122"/>
                <a:cs typeface="Calibri" panose="020F0502020204030204" pitchFamily="34" charset="0"/>
              </a:rPr>
              <a:t>P.R.L. </a:t>
            </a:r>
            <a:r>
              <a:rPr lang="en-US" altLang="zh-CN" sz="1600" b="1" u="sng" dirty="0">
                <a:solidFill>
                  <a:srgbClr val="0CFFFF"/>
                </a:solidFill>
                <a:latin typeface="Calibri" panose="020F0502020204030204" pitchFamily="34" charset="0"/>
                <a:ea typeface="Kaiti SC" panose="02010600040101010101" pitchFamily="2" charset="-122"/>
                <a:cs typeface="Calibri" panose="020F0502020204030204" pitchFamily="34" charset="0"/>
              </a:rPr>
              <a:t>27</a:t>
            </a:r>
            <a:r>
              <a:rPr lang="en-US" altLang="zh-CN" sz="1600" b="1" dirty="0">
                <a:solidFill>
                  <a:srgbClr val="0CFFFF"/>
                </a:solidFill>
                <a:latin typeface="Calibri" panose="020F0502020204030204" pitchFamily="34" charset="0"/>
                <a:ea typeface="Kaiti SC" panose="02010600040101010101" pitchFamily="2" charset="-122"/>
                <a:cs typeface="Calibri" panose="020F0502020204030204" pitchFamily="34" charset="0"/>
              </a:rPr>
              <a:t>, 888 (1971)</a:t>
            </a:r>
            <a:endParaRPr lang="en-US" sz="1600" b="1" dirty="0">
              <a:solidFill>
                <a:srgbClr val="0CFFFF"/>
              </a:solidFill>
              <a:latin typeface="Calibri" panose="020F0502020204030204" pitchFamily="34" charset="0"/>
              <a:ea typeface="宋体"/>
              <a:cs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4499A69-1C8D-3D0D-BF50-FB374A1411DA}"/>
                  </a:ext>
                </a:extLst>
              </p:cNvPr>
              <p:cNvSpPr/>
              <p:nvPr/>
            </p:nvSpPr>
            <p:spPr>
              <a:xfrm>
                <a:off x="-24680" y="0"/>
                <a:ext cx="12192000" cy="584775"/>
              </a:xfrm>
              <a:prstGeom prst="rect">
                <a:avLst/>
              </a:prstGeom>
            </p:spPr>
            <p:txBody>
              <a:bodyPr wrap="square">
                <a:spAutoFit/>
              </a:bodyPr>
              <a:lstStyle/>
              <a:p>
                <a:pPr algn="ctr">
                  <a:defRPr/>
                </a:pPr>
                <a:r>
                  <a:rPr lang="en-US" altLang="zh-CN" sz="3200" b="1" dirty="0">
                    <a:solidFill>
                      <a:srgbClr val="0CFFFF"/>
                    </a:solidFill>
                    <a:latin typeface="Calibri" panose="020F0502020204030204" pitchFamily="34" charset="0"/>
                    <a:ea typeface="Kaiti SC" panose="02010600040101010101" pitchFamily="2" charset="-122"/>
                    <a:cs typeface="Calibri" panose="020F0502020204030204" pitchFamily="34" charset="0"/>
                  </a:rPr>
                  <a:t>Observation of Forbidden </a:t>
                </a:r>
                <a14:m>
                  <m:oMath xmlns:m="http://schemas.openxmlformats.org/officeDocument/2006/math">
                    <m:r>
                      <a:rPr lang="en-US" altLang="zh-CN" sz="3200" b="1">
                        <a:solidFill>
                          <a:srgbClr val="0CFFFF"/>
                        </a:solidFill>
                        <a:latin typeface="Cambria Math" panose="02040503050406030204" pitchFamily="18" charset="0"/>
                        <a:ea typeface="Cambria Math" panose="02040503050406030204" pitchFamily="18" charset="0"/>
                      </a:rPr>
                      <m:t>𝛚</m:t>
                    </m:r>
                    <m:r>
                      <a:rPr lang="en-US" altLang="zh-CN" sz="3200" b="1">
                        <a:solidFill>
                          <a:srgbClr val="0CFFFF"/>
                        </a:solidFill>
                        <a:latin typeface="Cambria Math" panose="02040503050406030204" pitchFamily="18" charset="0"/>
                        <a:ea typeface="Cambria Math" panose="02040503050406030204" pitchFamily="18" charset="0"/>
                      </a:rPr>
                      <m:t>→</m:t>
                    </m:r>
                    <m:r>
                      <a:rPr lang="en-US" altLang="zh-CN" sz="3200" b="1">
                        <a:solidFill>
                          <a:srgbClr val="0CFFFF"/>
                        </a:solidFill>
                        <a:latin typeface="Cambria Math" panose="02040503050406030204" pitchFamily="18" charset="0"/>
                        <a:ea typeface="Cambria Math" panose="02040503050406030204" pitchFamily="18" charset="0"/>
                      </a:rPr>
                      <m:t>𝟐</m:t>
                    </m:r>
                    <m:r>
                      <a:rPr lang="en-US" altLang="zh-CN" sz="3200" b="1">
                        <a:solidFill>
                          <a:srgbClr val="0CFFFF"/>
                        </a:solidFill>
                        <a:latin typeface="Cambria Math" panose="02040503050406030204" pitchFamily="18" charset="0"/>
                        <a:ea typeface="Cambria Math" panose="02040503050406030204" pitchFamily="18" charset="0"/>
                      </a:rPr>
                      <m:t>𝛑</m:t>
                    </m:r>
                  </m:oMath>
                </a14:m>
                <a:r>
                  <a:rPr lang="en-US" sz="3200" b="1" dirty="0">
                    <a:solidFill>
                      <a:srgbClr val="0CFFFF"/>
                    </a:solidFill>
                    <a:latin typeface="Calibri" panose="020F0502020204030204" pitchFamily="34" charset="0"/>
                    <a:ea typeface="宋体"/>
                    <a:cs typeface="Calibri" panose="020F0502020204030204" pitchFamily="34" charset="0"/>
                  </a:rPr>
                  <a:t> Decays</a:t>
                </a:r>
              </a:p>
            </p:txBody>
          </p:sp>
        </mc:Choice>
        <mc:Fallback xmlns="">
          <p:sp>
            <p:nvSpPr>
              <p:cNvPr id="5" name="Rectangle 4">
                <a:extLst>
                  <a:ext uri="{FF2B5EF4-FFF2-40B4-BE49-F238E27FC236}">
                    <a16:creationId xmlns:a16="http://schemas.microsoft.com/office/drawing/2014/main" id="{C4499A69-1C8D-3D0D-BF50-FB374A1411DA}"/>
                  </a:ext>
                </a:extLst>
              </p:cNvPr>
              <p:cNvSpPr>
                <a:spLocks noRot="1" noChangeAspect="1" noMove="1" noResize="1" noEditPoints="1" noAdjustHandles="1" noChangeArrowheads="1" noChangeShapeType="1" noTextEdit="1"/>
              </p:cNvSpPr>
              <p:nvPr/>
            </p:nvSpPr>
            <p:spPr>
              <a:xfrm>
                <a:off x="-24680" y="0"/>
                <a:ext cx="12192000" cy="584775"/>
              </a:xfrm>
              <a:prstGeom prst="rect">
                <a:avLst/>
              </a:prstGeom>
              <a:blipFill>
                <a:blip r:embed="rId6"/>
                <a:stretch>
                  <a:fillRect t="-14894" b="-29787"/>
                </a:stretch>
              </a:blipFill>
            </p:spPr>
            <p:txBody>
              <a:bodyPr/>
              <a:lstStyle/>
              <a:p>
                <a:r>
                  <a:rPr lang="en-US">
                    <a:noFill/>
                  </a:rPr>
                  <a:t> </a:t>
                </a:r>
              </a:p>
            </p:txBody>
          </p:sp>
        </mc:Fallback>
      </mc:AlternateContent>
      <p:sp>
        <p:nvSpPr>
          <p:cNvPr id="3" name="Slide Number Placeholder 30">
            <a:extLst>
              <a:ext uri="{FF2B5EF4-FFF2-40B4-BE49-F238E27FC236}">
                <a16:creationId xmlns:a16="http://schemas.microsoft.com/office/drawing/2014/main" id="{5C29E172-CC75-FF13-C803-8812A8C1B4C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3842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Slide Number Placeholder 1"/>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defRPr/>
            </a:pPr>
            <a:r>
              <a:rPr lang="en-US" altLang="en-US" sz="1000">
                <a:solidFill>
                  <a:srgbClr val="000000"/>
                </a:solidFill>
              </a:rPr>
              <a:t>/</a:t>
            </a:r>
            <a:fld id="{6E093828-630B-E544-AF24-838CC4C3C7F8}" type="slidenum">
              <a:rPr lang="en-US" altLang="en-US" sz="1000">
                <a:solidFill>
                  <a:srgbClr val="000000"/>
                </a:solidFill>
              </a:rPr>
              <a:pPr eaLnBrk="0" fontAlgn="base" hangingPunct="0">
                <a:spcBef>
                  <a:spcPct val="0"/>
                </a:spcBef>
                <a:spcAft>
                  <a:spcPct val="0"/>
                </a:spcAft>
                <a:defRPr/>
              </a:pPr>
              <a:t>16</a:t>
            </a:fld>
            <a:endParaRPr lang="en-US" altLang="en-US" sz="1000">
              <a:solidFill>
                <a:srgbClr val="000000"/>
              </a:solidFill>
            </a:endParaRPr>
          </a:p>
        </p:txBody>
      </p:sp>
      <p:sp>
        <p:nvSpPr>
          <p:cNvPr id="2" name="TextBox 1">
            <a:extLst>
              <a:ext uri="{FF2B5EF4-FFF2-40B4-BE49-F238E27FC236}">
                <a16:creationId xmlns:a16="http://schemas.microsoft.com/office/drawing/2014/main" id="{7ECB7707-F618-9500-AAE8-7C7D0504AB35}"/>
              </a:ext>
            </a:extLst>
          </p:cNvPr>
          <p:cNvSpPr txBox="1"/>
          <p:nvPr/>
        </p:nvSpPr>
        <p:spPr>
          <a:xfrm>
            <a:off x="0" y="1535789"/>
            <a:ext cx="12192000" cy="4462760"/>
          </a:xfrm>
          <a:prstGeom prst="rect">
            <a:avLst/>
          </a:prstGeom>
          <a:noFill/>
        </p:spPr>
        <p:txBody>
          <a:bodyPr wrap="square" rtlCol="0">
            <a:spAutoFit/>
          </a:bodyPr>
          <a:lstStyle/>
          <a:p>
            <a:pPr algn="ctr">
              <a:defRPr/>
            </a:pPr>
            <a:r>
              <a:rPr lang="en-US" sz="3600" dirty="0">
                <a:solidFill>
                  <a:srgbClr val="00FDFF"/>
                </a:solidFill>
                <a:latin typeface="Calibri" panose="020F0502020204030204" pitchFamily="34" charset="0"/>
                <a:ea typeface="ＭＳ Ｐゴシック"/>
                <a:cs typeface="Calibri" panose="020F0502020204030204" pitchFamily="34" charset="0"/>
              </a:rPr>
              <a:t>We learned that photons and heavy photons </a:t>
            </a:r>
            <a:br>
              <a:rPr lang="en-US" sz="3600" dirty="0">
                <a:solidFill>
                  <a:srgbClr val="00FDFF"/>
                </a:solidFill>
                <a:latin typeface="Calibri" panose="020F0502020204030204" pitchFamily="34" charset="0"/>
                <a:ea typeface="ＭＳ Ｐゴシック"/>
                <a:cs typeface="Calibri" panose="020F0502020204030204" pitchFamily="34" charset="0"/>
              </a:rPr>
            </a:br>
            <a:r>
              <a:rPr lang="en-US" sz="3600" dirty="0">
                <a:solidFill>
                  <a:srgbClr val="00FDFF"/>
                </a:solidFill>
                <a:latin typeface="Calibri" panose="020F0502020204030204" pitchFamily="34" charset="0"/>
                <a:ea typeface="ＭＳ Ｐゴシック"/>
                <a:cs typeface="Calibri" panose="020F0502020204030204" pitchFamily="34" charset="0"/>
              </a:rPr>
              <a:t>are almost the same. </a:t>
            </a:r>
            <a:br>
              <a:rPr lang="en-US" sz="3600" dirty="0">
                <a:solidFill>
                  <a:srgbClr val="00FDFF"/>
                </a:solidFill>
                <a:latin typeface="Calibri" panose="020F0502020204030204" pitchFamily="34" charset="0"/>
                <a:ea typeface="ＭＳ Ｐゴシック"/>
                <a:cs typeface="Calibri" panose="020F0502020204030204" pitchFamily="34" charset="0"/>
              </a:rPr>
            </a:br>
            <a:r>
              <a:rPr lang="en-US" sz="3600" dirty="0">
                <a:solidFill>
                  <a:srgbClr val="00FDFF"/>
                </a:solidFill>
                <a:latin typeface="Calibri" panose="020F0502020204030204" pitchFamily="34" charset="0"/>
                <a:ea typeface="ＭＳ Ｐゴシック"/>
                <a:cs typeface="Calibri" panose="020F0502020204030204" pitchFamily="34" charset="0"/>
              </a:rPr>
              <a:t>They transform into each other.</a:t>
            </a:r>
          </a:p>
          <a:p>
            <a:pPr marL="2122488" indent="-2122488">
              <a:defRPr/>
            </a:pPr>
            <a:endParaRPr lang="en-US" sz="3200" dirty="0">
              <a:solidFill>
                <a:srgbClr val="00FDFF"/>
              </a:solidFill>
              <a:latin typeface="Calibri" panose="020F0502020204030204" pitchFamily="34" charset="0"/>
              <a:ea typeface="ＭＳ Ｐゴシック"/>
              <a:cs typeface="Calibri" panose="020F0502020204030204" pitchFamily="34" charset="0"/>
            </a:endParaRPr>
          </a:p>
          <a:p>
            <a:pPr marL="2122488" indent="-2122488">
              <a:defRPr/>
            </a:pPr>
            <a:endParaRPr lang="en-US" sz="2400" dirty="0">
              <a:solidFill>
                <a:srgbClr val="00FDFF"/>
              </a:solidFill>
              <a:latin typeface="Calibri" panose="020F0502020204030204" pitchFamily="34" charset="0"/>
              <a:ea typeface="Cambria Math" panose="02040503050406030204" pitchFamily="18" charset="0"/>
              <a:cs typeface="Calibri" panose="020F0502020204030204" pitchFamily="34" charset="0"/>
            </a:endParaRPr>
          </a:p>
          <a:p>
            <a:pPr algn="ctr">
              <a:defRPr/>
            </a:pPr>
            <a:r>
              <a:rPr lang="en-US" sz="3200" dirty="0">
                <a:solidFill>
                  <a:srgbClr val="FFFF00"/>
                </a:solidFill>
                <a:latin typeface="Calibri" panose="020F0502020204030204" pitchFamily="34" charset="0"/>
                <a:ea typeface="ＭＳ Ｐゴシック"/>
                <a:cs typeface="Calibri" panose="020F0502020204030204" pitchFamily="34" charset="0"/>
              </a:rPr>
              <a:t>    Question: Why should there be only three heavy photons</a:t>
            </a:r>
          </a:p>
          <a:p>
            <a:pPr algn="ctr">
              <a:defRPr/>
            </a:pPr>
            <a:r>
              <a:rPr lang="en-US" sz="3200" dirty="0">
                <a:solidFill>
                  <a:srgbClr val="FFFF00"/>
                </a:solidFill>
                <a:latin typeface="Calibri" panose="020F0502020204030204" pitchFamily="34" charset="0"/>
                <a:ea typeface="ＭＳ Ｐゴシック"/>
                <a:cs typeface="Calibri" panose="020F0502020204030204" pitchFamily="34" charset="0"/>
              </a:rPr>
              <a:t>all at mass ~ 1 GeV?</a:t>
            </a:r>
          </a:p>
          <a:p>
            <a:pPr algn="ctr">
              <a:defRPr/>
            </a:pPr>
            <a:endParaRPr lang="en-US" sz="2400" dirty="0">
              <a:solidFill>
                <a:srgbClr val="FFFF00"/>
              </a:solidFill>
              <a:latin typeface="Calibri" panose="020F0502020204030204" pitchFamily="34" charset="0"/>
              <a:ea typeface="ＭＳ Ｐゴシック"/>
              <a:cs typeface="Calibri" panose="020F0502020204030204" pitchFamily="34" charset="0"/>
            </a:endParaRPr>
          </a:p>
          <a:p>
            <a:pPr algn="ctr">
              <a:defRPr/>
            </a:pPr>
            <a:r>
              <a:rPr lang="en-US" sz="3200" dirty="0">
                <a:solidFill>
                  <a:srgbClr val="FFFFFF"/>
                </a:solidFill>
                <a:latin typeface="Calibri" panose="020F0502020204030204" pitchFamily="34" charset="0"/>
                <a:ea typeface="ＭＳ Ｐゴシック"/>
                <a:cs typeface="Calibri" panose="020F0502020204030204" pitchFamily="34" charset="0"/>
              </a:rPr>
              <a:t>To go to higher mass we moved to a higher energy accelerator</a:t>
            </a:r>
          </a:p>
        </p:txBody>
      </p:sp>
      <p:sp>
        <p:nvSpPr>
          <p:cNvPr id="4" name="TextBox 3">
            <a:extLst>
              <a:ext uri="{FF2B5EF4-FFF2-40B4-BE49-F238E27FC236}">
                <a16:creationId xmlns:a16="http://schemas.microsoft.com/office/drawing/2014/main" id="{1EC77F43-B998-43A2-8E85-874E282E46CA}"/>
              </a:ext>
            </a:extLst>
          </p:cNvPr>
          <p:cNvSpPr txBox="1"/>
          <p:nvPr/>
        </p:nvSpPr>
        <p:spPr>
          <a:xfrm>
            <a:off x="-23632" y="155070"/>
            <a:ext cx="12192000" cy="920252"/>
          </a:xfrm>
          <a:prstGeom prst="rect">
            <a:avLst/>
          </a:prstGeom>
          <a:noFill/>
        </p:spPr>
        <p:txBody>
          <a:bodyPr wrap="square">
            <a:spAutoFit/>
          </a:bodyPr>
          <a:lstStyle/>
          <a:p>
            <a:pPr algn="ctr">
              <a:lnSpc>
                <a:spcPct val="150000"/>
              </a:lnSpc>
              <a:defRPr/>
            </a:pPr>
            <a:r>
              <a:rPr lang="en-US" sz="4000" b="1" dirty="0">
                <a:solidFill>
                  <a:srgbClr val="FFFF00"/>
                </a:solidFill>
                <a:latin typeface="Calibri" panose="020F0502020204030204" pitchFamily="34" charset="0"/>
                <a:ea typeface="ＭＳ Ｐゴシック"/>
                <a:cs typeface="Calibri" panose="020F0502020204030204" pitchFamily="34" charset="0"/>
              </a:rPr>
              <a:t>Third Experiment: </a:t>
            </a:r>
            <a:r>
              <a:rPr lang="en-US" sz="4000" b="1" dirty="0">
                <a:solidFill>
                  <a:srgbClr val="0CFFFF"/>
                </a:solidFill>
                <a:latin typeface="Calibri" panose="020F0502020204030204" pitchFamily="34" charset="0"/>
                <a:ea typeface="ＭＳ Ｐゴシック"/>
                <a:cs typeface="Calibri" panose="020F0502020204030204" pitchFamily="34" charset="0"/>
              </a:rPr>
              <a:t>Discovery of the </a:t>
            </a:r>
            <a:r>
              <a:rPr lang="en-US" sz="4000" b="1" dirty="0">
                <a:solidFill>
                  <a:srgbClr val="FFFF00"/>
                </a:solidFill>
                <a:latin typeface="Calibri" panose="020F0502020204030204" pitchFamily="34" charset="0"/>
                <a:ea typeface="ＭＳ Ｐゴシック"/>
                <a:cs typeface="Calibri" panose="020F0502020204030204" pitchFamily="34" charset="0"/>
              </a:rPr>
              <a:t>J</a:t>
            </a:r>
            <a:r>
              <a:rPr lang="en-US" sz="4000" b="1" dirty="0">
                <a:solidFill>
                  <a:srgbClr val="0CFFFF"/>
                </a:solidFill>
                <a:latin typeface="Calibri" panose="020F0502020204030204" pitchFamily="34" charset="0"/>
                <a:ea typeface="ＭＳ Ｐゴシック"/>
                <a:cs typeface="Calibri" panose="020F0502020204030204" pitchFamily="34" charset="0"/>
              </a:rPr>
              <a:t> particle</a:t>
            </a:r>
          </a:p>
        </p:txBody>
      </p:sp>
      <p:sp>
        <p:nvSpPr>
          <p:cNvPr id="5" name="TextBox 4">
            <a:extLst>
              <a:ext uri="{FF2B5EF4-FFF2-40B4-BE49-F238E27FC236}">
                <a16:creationId xmlns:a16="http://schemas.microsoft.com/office/drawing/2014/main" id="{E0EBE712-57C1-C83C-1799-6A8A564FD8FD}"/>
              </a:ext>
            </a:extLst>
          </p:cNvPr>
          <p:cNvSpPr txBox="1"/>
          <p:nvPr/>
        </p:nvSpPr>
        <p:spPr>
          <a:xfrm>
            <a:off x="-1749287" y="4545496"/>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DB55D433-07FD-7A4B-3F5E-9ABE67185BD2}"/>
              </a:ext>
            </a:extLst>
          </p:cNvPr>
          <p:cNvSpPr txBox="1"/>
          <p:nvPr/>
        </p:nvSpPr>
        <p:spPr>
          <a:xfrm>
            <a:off x="-715617" y="2875722"/>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87E7F3CC-95B7-8677-BADD-AC38BB621E43}"/>
              </a:ext>
            </a:extLst>
          </p:cNvPr>
          <p:cNvSpPr txBox="1"/>
          <p:nvPr/>
        </p:nvSpPr>
        <p:spPr>
          <a:xfrm>
            <a:off x="-2080591" y="1073426"/>
            <a:ext cx="184731" cy="369332"/>
          </a:xfrm>
          <a:prstGeom prst="rect">
            <a:avLst/>
          </a:prstGeom>
          <a:noFill/>
        </p:spPr>
        <p:txBody>
          <a:bodyPr wrap="none" rtlCol="0">
            <a:spAutoFit/>
          </a:bodyPr>
          <a:lstStyle/>
          <a:p>
            <a:endParaRPr lang="en-US" dirty="0"/>
          </a:p>
        </p:txBody>
      </p:sp>
      <p:sp>
        <p:nvSpPr>
          <p:cNvPr id="3" name="Slide Number Placeholder 30">
            <a:extLst>
              <a:ext uri="{FF2B5EF4-FFF2-40B4-BE49-F238E27FC236}">
                <a16:creationId xmlns:a16="http://schemas.microsoft.com/office/drawing/2014/main" id="{056538A4-1D69-16A5-4A70-FF4BC7AFBE5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0961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E:\Photo-year\1974\1974,J Data &amp; CERN PHOTO and Letter\1974,CERN PHOTO and Letter (21).jpg"/>
          <p:cNvPicPr>
            <a:picLocks noChangeAspect="1" noChangeArrowheads="1"/>
          </p:cNvPicPr>
          <p:nvPr/>
        </p:nvPicPr>
        <p:blipFill rotWithShape="1">
          <a:blip r:embed="rId2" cstate="print">
            <a:biLevel thresh="75000"/>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p:blipFill>
        <p:spPr bwMode="auto">
          <a:xfrm>
            <a:off x="1451510" y="614889"/>
            <a:ext cx="9434982" cy="6243111"/>
          </a:xfrm>
          <a:prstGeom prst="rect">
            <a:avLst/>
          </a:prstGeom>
          <a:noFill/>
        </p:spPr>
      </p:pic>
      <p:sp>
        <p:nvSpPr>
          <p:cNvPr id="4" name="TextBox 3"/>
          <p:cNvSpPr txBox="1"/>
          <p:nvPr/>
        </p:nvSpPr>
        <p:spPr>
          <a:xfrm>
            <a:off x="0" y="30144"/>
            <a:ext cx="12192000" cy="584745"/>
          </a:xfrm>
          <a:prstGeom prst="rect">
            <a:avLst/>
          </a:prstGeom>
          <a:noFill/>
        </p:spPr>
        <p:txBody>
          <a:bodyPr wrap="square" lIns="91407" tIns="45705" rIns="91407" bIns="45705" rtlCol="0">
            <a:spAutoFit/>
          </a:bodyPr>
          <a:lstStyle/>
          <a:p>
            <a:pPr algn="ctr" fontAlgn="base">
              <a:spcBef>
                <a:spcPct val="0"/>
              </a:spcBef>
              <a:spcAft>
                <a:spcPct val="0"/>
              </a:spcAft>
              <a:defRPr/>
            </a:pPr>
            <a:r>
              <a:rPr lang="en-US" altLang="zh-CN" sz="3200" b="1" dirty="0">
                <a:solidFill>
                  <a:srgbClr val="00FDFF"/>
                </a:solidFill>
                <a:latin typeface="Calibri" panose="020F0502020204030204" pitchFamily="34" charset="0"/>
                <a:ea typeface="FangSong" panose="02010609060101010101" pitchFamily="49" charset="-122"/>
                <a:cs typeface="Calibri" panose="020F0502020204030204" pitchFamily="34" charset="0"/>
              </a:rPr>
              <a:t>Page 4 of Proposal AGS E598 (1972) to Brookhaven National Lab</a:t>
            </a:r>
            <a:endParaRPr lang="en-US" altLang="zh-CN" sz="1600" b="1" dirty="0">
              <a:solidFill>
                <a:srgbClr val="00FDFF"/>
              </a:solidFill>
              <a:latin typeface="Calibri" panose="020F0502020204030204" pitchFamily="34" charset="0"/>
              <a:ea typeface="FangSong" panose="02010609060101010101" pitchFamily="49" charset="-122"/>
              <a:cs typeface="Calibri" panose="020F0502020204030204" pitchFamily="34" charset="0"/>
            </a:endParaRPr>
          </a:p>
        </p:txBody>
      </p:sp>
      <p:sp>
        <p:nvSpPr>
          <p:cNvPr id="2" name="Slide Number Placeholder 30">
            <a:extLst>
              <a:ext uri="{FF2B5EF4-FFF2-40B4-BE49-F238E27FC236}">
                <a16:creationId xmlns:a16="http://schemas.microsoft.com/office/drawing/2014/main" id="{18BA63A6-A763-00EE-F2E6-1894628D75DD}"/>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332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descr="A diagram of a circle with different symbols&#10;&#10;Description automatically generated with medium confidence">
            <a:extLst>
              <a:ext uri="{FF2B5EF4-FFF2-40B4-BE49-F238E27FC236}">
                <a16:creationId xmlns:a16="http://schemas.microsoft.com/office/drawing/2014/main" id="{BFACEF49-C05D-2056-CB79-05A40965E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947" y="217991"/>
            <a:ext cx="8435705" cy="5182177"/>
          </a:xfrm>
          <a:prstGeom prst="rect">
            <a:avLst/>
          </a:prstGeom>
        </p:spPr>
      </p:pic>
      <p:sp>
        <p:nvSpPr>
          <p:cNvPr id="2" name="Rectangle 1">
            <a:extLst>
              <a:ext uri="{FF2B5EF4-FFF2-40B4-BE49-F238E27FC236}">
                <a16:creationId xmlns:a16="http://schemas.microsoft.com/office/drawing/2014/main" id="{7588E606-EFFD-AE45-A6AF-AB3E58AF9003}"/>
              </a:ext>
            </a:extLst>
          </p:cNvPr>
          <p:cNvSpPr/>
          <p:nvPr/>
        </p:nvSpPr>
        <p:spPr>
          <a:xfrm>
            <a:off x="-34670" y="31141"/>
            <a:ext cx="5104066" cy="1077218"/>
          </a:xfrm>
          <a:prstGeom prst="rect">
            <a:avLst/>
          </a:prstGeom>
        </p:spPr>
        <p:txBody>
          <a:bodyPr wrap="square">
            <a:spAutoFit/>
          </a:bodyPr>
          <a:lstStyle/>
          <a:p>
            <a:pPr algn="ctr" eaLnBrk="0" fontAlgn="base" hangingPunct="0">
              <a:spcBef>
                <a:spcPct val="0"/>
              </a:spcBef>
              <a:spcAft>
                <a:spcPct val="0"/>
              </a:spcAft>
              <a:defRPr/>
            </a:pPr>
            <a:r>
              <a:rPr lang="en-US" sz="3200" b="1" dirty="0">
                <a:solidFill>
                  <a:srgbClr val="FFFF00"/>
                </a:solidFill>
                <a:latin typeface="Calibri" panose="020F0502020204030204" pitchFamily="34" charset="0"/>
                <a:ea typeface="ＭＳ Ｐゴシック" charset="0"/>
                <a:cs typeface="Calibri" panose="020F0502020204030204" pitchFamily="34" charset="0"/>
              </a:rPr>
              <a:t>Brookhaven experiment </a:t>
            </a:r>
            <a:br>
              <a:rPr lang="en-US" sz="3200" b="1" dirty="0">
                <a:solidFill>
                  <a:srgbClr val="FFFF00"/>
                </a:solidFill>
                <a:latin typeface="Calibri" panose="020F0502020204030204" pitchFamily="34" charset="0"/>
                <a:ea typeface="ＭＳ Ｐゴシック" charset="0"/>
                <a:cs typeface="Calibri" panose="020F0502020204030204" pitchFamily="34" charset="0"/>
              </a:rPr>
            </a:br>
            <a:r>
              <a:rPr lang="en-US" sz="3200" b="1" dirty="0">
                <a:solidFill>
                  <a:srgbClr val="FFFF00"/>
                </a:solidFill>
                <a:latin typeface="Calibri" panose="020F0502020204030204" pitchFamily="34" charset="0"/>
                <a:ea typeface="ＭＳ Ｐゴシック" charset="0"/>
                <a:cs typeface="Calibri" panose="020F0502020204030204" pitchFamily="34" charset="0"/>
              </a:rPr>
              <a:t>AGS E598</a:t>
            </a:r>
          </a:p>
        </p:txBody>
      </p:sp>
      <p:sp>
        <p:nvSpPr>
          <p:cNvPr id="6" name="TextBox 5">
            <a:extLst>
              <a:ext uri="{FF2B5EF4-FFF2-40B4-BE49-F238E27FC236}">
                <a16:creationId xmlns:a16="http://schemas.microsoft.com/office/drawing/2014/main" id="{37B8009D-55F3-E35E-BCE7-8160A58C8FB1}"/>
              </a:ext>
            </a:extLst>
          </p:cNvPr>
          <p:cNvSpPr txBox="1"/>
          <p:nvPr/>
        </p:nvSpPr>
        <p:spPr>
          <a:xfrm>
            <a:off x="8808846" y="2075429"/>
            <a:ext cx="993155" cy="523220"/>
          </a:xfrm>
          <a:prstGeom prst="rect">
            <a:avLst/>
          </a:prstGeom>
          <a:noFill/>
        </p:spPr>
        <p:txBody>
          <a:bodyPr wrap="square">
            <a:spAutoFit/>
          </a:bodyPr>
          <a:lstStyle/>
          <a:p>
            <a:pPr>
              <a:defRPr/>
            </a:pPr>
            <a:r>
              <a:rPr lang="en-US" sz="2800" dirty="0" err="1">
                <a:solidFill>
                  <a:srgbClr val="FFFF00"/>
                </a:solidFill>
                <a:latin typeface="Calibri" panose="020F0502020204030204" pitchFamily="34" charset="0"/>
                <a:cs typeface="Calibri" panose="020F0502020204030204" pitchFamily="34" charset="0"/>
              </a:rPr>
              <a:t>e</a:t>
            </a:r>
            <a:r>
              <a:rPr lang="en-US" sz="2800" baseline="30000" dirty="0" err="1">
                <a:solidFill>
                  <a:srgbClr val="FFFF00"/>
                </a:solidFill>
                <a:latin typeface="Calibri" panose="020F0502020204030204" pitchFamily="34" charset="0"/>
                <a:cs typeface="Calibri" panose="020F0502020204030204" pitchFamily="34" charset="0"/>
              </a:rPr>
              <a:t>+</a:t>
            </a:r>
            <a:r>
              <a:rPr lang="en-US" sz="2800" dirty="0" err="1">
                <a:solidFill>
                  <a:srgbClr val="FFFF00"/>
                </a:solidFill>
                <a:latin typeface="Calibri" panose="020F0502020204030204" pitchFamily="34" charset="0"/>
                <a:cs typeface="Calibri" panose="020F0502020204030204" pitchFamily="34" charset="0"/>
              </a:rPr>
              <a:t>e</a:t>
            </a:r>
            <a:r>
              <a:rPr lang="en-US" sz="2800" baseline="30000" dirty="0">
                <a:solidFill>
                  <a:srgbClr val="FFFF00"/>
                </a:solidFill>
                <a:latin typeface="Calibri" panose="020F0502020204030204" pitchFamily="34" charset="0"/>
                <a:cs typeface="Calibri" panose="020F0502020204030204" pitchFamily="34" charset="0"/>
              </a:rPr>
              <a:t>-</a:t>
            </a:r>
            <a:r>
              <a:rPr lang="en-US" sz="2800" dirty="0">
                <a:solidFill>
                  <a:srgbClr val="FFFF00"/>
                </a:solidFill>
                <a:latin typeface="Calibri" panose="020F0502020204030204" pitchFamily="34" charset="0"/>
                <a:cs typeface="Calibri" panose="020F0502020204030204" pitchFamily="34" charset="0"/>
              </a:rPr>
              <a:t> </a:t>
            </a:r>
            <a:endParaRPr lang="en-US" sz="2800" dirty="0">
              <a:solidFill>
                <a:srgbClr val="FFFF00"/>
              </a:solidFill>
              <a:latin typeface="Time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72B585-AC22-C813-B346-C8CD34CBB6E5}"/>
                  </a:ext>
                </a:extLst>
              </p:cNvPr>
              <p:cNvSpPr txBox="1"/>
              <p:nvPr/>
            </p:nvSpPr>
            <p:spPr>
              <a:xfrm>
                <a:off x="8719502" y="2420030"/>
                <a:ext cx="917848" cy="523220"/>
              </a:xfrm>
              <a:prstGeom prst="rect">
                <a:avLst/>
              </a:prstGeom>
              <a:noFill/>
            </p:spPr>
            <p:txBody>
              <a:bodyPr wrap="square">
                <a:spAutoFit/>
              </a:bodyPr>
              <a:lstStyle/>
              <a:p>
                <a:pPr>
                  <a:defRPr/>
                </a:pPr>
                <a14:m>
                  <m:oMathPara xmlns:m="http://schemas.openxmlformats.org/officeDocument/2006/math">
                    <m:oMathParaPr>
                      <m:jc m:val="centerGroup"/>
                    </m:oMathParaPr>
                    <m:oMath xmlns:m="http://schemas.openxmlformats.org/officeDocument/2006/math">
                      <m:r>
                        <m:rPr>
                          <m:sty m:val="p"/>
                        </m:rPr>
                        <a:rPr lang="en-US" sz="2800">
                          <a:solidFill>
                            <a:srgbClr val="FFFF00"/>
                          </a:solidFill>
                          <a:latin typeface="Cambria Math" panose="02040503050406030204" pitchFamily="18" charset="0"/>
                          <a:ea typeface="Cambria Math" panose="02040503050406030204" pitchFamily="18" charset="0"/>
                          <a:cs typeface="Calibri" panose="020F0502020204030204" pitchFamily="34" charset="0"/>
                        </a:rPr>
                        <m:t>ππ</m:t>
                      </m:r>
                    </m:oMath>
                  </m:oMathPara>
                </a14:m>
                <a:endParaRPr lang="en-US" sz="2800" dirty="0">
                  <a:solidFill>
                    <a:srgbClr val="FFFF00"/>
                  </a:solidFill>
                  <a:latin typeface="Times"/>
                </a:endParaRPr>
              </a:p>
            </p:txBody>
          </p:sp>
        </mc:Choice>
        <mc:Fallback xmlns="">
          <p:sp>
            <p:nvSpPr>
              <p:cNvPr id="8" name="TextBox 7">
                <a:extLst>
                  <a:ext uri="{FF2B5EF4-FFF2-40B4-BE49-F238E27FC236}">
                    <a16:creationId xmlns:a16="http://schemas.microsoft.com/office/drawing/2014/main" id="{8D72B585-AC22-C813-B346-C8CD34CBB6E5}"/>
                  </a:ext>
                </a:extLst>
              </p:cNvPr>
              <p:cNvSpPr txBox="1">
                <a:spLocks noRot="1" noChangeAspect="1" noMove="1" noResize="1" noEditPoints="1" noAdjustHandles="1" noChangeArrowheads="1" noChangeShapeType="1" noTextEdit="1"/>
              </p:cNvSpPr>
              <p:nvPr/>
            </p:nvSpPr>
            <p:spPr>
              <a:xfrm>
                <a:off x="8719502" y="2420030"/>
                <a:ext cx="917848" cy="523220"/>
              </a:xfrm>
              <a:prstGeom prst="rect">
                <a:avLst/>
              </a:prstGeom>
              <a:blipFill>
                <a:blip r:embed="rId3"/>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6B5D3AC-A996-9186-3AE3-B02F20E302DE}"/>
              </a:ext>
            </a:extLst>
          </p:cNvPr>
          <p:cNvCxnSpPr>
            <a:cxnSpLocks/>
          </p:cNvCxnSpPr>
          <p:nvPr/>
        </p:nvCxnSpPr>
        <p:spPr bwMode="auto">
          <a:xfrm flipV="1">
            <a:off x="8922796" y="2565575"/>
            <a:ext cx="476409" cy="3582"/>
          </a:xfrm>
          <a:prstGeom prst="line">
            <a:avLst/>
          </a:prstGeom>
          <a:solidFill>
            <a:schemeClr val="accent1"/>
          </a:solidFill>
          <a:ln w="19050"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4FED558-A573-D87E-13B7-26D53CDBB29A}"/>
                  </a:ext>
                </a:extLst>
              </p:cNvPr>
              <p:cNvSpPr txBox="1"/>
              <p:nvPr/>
            </p:nvSpPr>
            <p:spPr>
              <a:xfrm>
                <a:off x="9390075" y="2286480"/>
                <a:ext cx="1576457" cy="513282"/>
              </a:xfrm>
              <a:prstGeom prst="rect">
                <a:avLst/>
              </a:prstGeom>
              <a:noFill/>
            </p:spPr>
            <p:txBody>
              <a:bodyPr wrap="none" rtlCol="0">
                <a:spAutoFit/>
              </a:bodyPr>
              <a:lstStyle/>
              <a:p>
                <a:pPr fontAlgn="base">
                  <a:spcBef>
                    <a:spcPct val="0"/>
                  </a:spcBef>
                  <a:spcAft>
                    <a:spcPct val="0"/>
                  </a:spcAft>
                  <a:defRPr/>
                </a:pPr>
                <a14:m>
                  <m:oMathPara xmlns:m="http://schemas.openxmlformats.org/officeDocument/2006/math">
                    <m:oMathParaPr>
                      <m:jc m:val="centerGroup"/>
                    </m:oMathParaPr>
                    <m:oMath xmlns:m="http://schemas.openxmlformats.org/officeDocument/2006/math">
                      <m:r>
                        <a:rPr lang="en-US" altLang="zh-TW" sz="2800" b="1" i="1">
                          <a:solidFill>
                            <a:srgbClr val="FFFF00"/>
                          </a:solidFill>
                          <a:latin typeface="Cambria Math" panose="02040503050406030204" pitchFamily="18" charset="0"/>
                          <a:ea typeface="Cambria Math" panose="02040503050406030204" pitchFamily="18" charset="0"/>
                        </a:rPr>
                        <m:t>≤</m:t>
                      </m:r>
                      <m:r>
                        <a:rPr lang="en-US" altLang="zh-TW" sz="2800" b="1" i="1">
                          <a:solidFill>
                            <a:srgbClr val="FFFF00"/>
                          </a:solidFill>
                          <a:latin typeface="Cambria Math" panose="02040503050406030204" pitchFamily="18" charset="0"/>
                          <a:ea typeface="Cambria Math" panose="02040503050406030204" pitchFamily="18" charset="0"/>
                        </a:rPr>
                        <m:t>𝟏</m:t>
                      </m:r>
                      <m:r>
                        <a:rPr lang="en-US" altLang="zh-TW" sz="2800" b="1" i="1">
                          <a:solidFill>
                            <a:srgbClr val="FFFF00"/>
                          </a:solidFill>
                          <a:latin typeface="Cambria Math" panose="02040503050406030204" pitchFamily="18" charset="0"/>
                          <a:ea typeface="Cambria Math" panose="02040503050406030204" pitchFamily="18" charset="0"/>
                        </a:rPr>
                        <m:t>/</m:t>
                      </m:r>
                      <m:r>
                        <a:rPr lang="en-US" altLang="zh-TW" sz="2800" b="1" i="1">
                          <a:solidFill>
                            <a:srgbClr val="FFFF00"/>
                          </a:solidFill>
                          <a:latin typeface="Cambria Math" panose="02040503050406030204" pitchFamily="18" charset="0"/>
                          <a:ea typeface="Cambria Math"/>
                        </a:rPr>
                        <m:t>𝟏𝟎</m:t>
                      </m:r>
                      <m:r>
                        <a:rPr lang="en-US" altLang="zh-TW" sz="2800" b="1" i="1" baseline="30000">
                          <a:solidFill>
                            <a:srgbClr val="FFFF00"/>
                          </a:solidFill>
                          <a:latin typeface="Cambria Math" panose="02040503050406030204" pitchFamily="18" charset="0"/>
                          <a:ea typeface="Cambria Math"/>
                        </a:rPr>
                        <m:t>𝟖</m:t>
                      </m:r>
                    </m:oMath>
                  </m:oMathPara>
                </a14:m>
                <a:endParaRPr lang="zh-CN" altLang="en-US" sz="2000" b="1" baseline="30000" dirty="0">
                  <a:solidFill>
                    <a:srgbClr val="FFFF00"/>
                  </a:solidFill>
                  <a:latin typeface="Kaiti TC" panose="02010600040101010101" pitchFamily="2" charset="-120"/>
                  <a:ea typeface="Kaiti TC" panose="02010600040101010101" pitchFamily="2" charset="-120"/>
                </a:endParaRPr>
              </a:p>
            </p:txBody>
          </p:sp>
        </mc:Choice>
        <mc:Fallback xmlns="">
          <p:sp>
            <p:nvSpPr>
              <p:cNvPr id="15" name="TextBox 14">
                <a:extLst>
                  <a:ext uri="{FF2B5EF4-FFF2-40B4-BE49-F238E27FC236}">
                    <a16:creationId xmlns:a16="http://schemas.microsoft.com/office/drawing/2014/main" id="{64FED558-A573-D87E-13B7-26D53CDBB29A}"/>
                  </a:ext>
                </a:extLst>
              </p:cNvPr>
              <p:cNvSpPr txBox="1">
                <a:spLocks noRot="1" noChangeAspect="1" noMove="1" noResize="1" noEditPoints="1" noAdjustHandles="1" noChangeArrowheads="1" noChangeShapeType="1" noTextEdit="1"/>
              </p:cNvSpPr>
              <p:nvPr/>
            </p:nvSpPr>
            <p:spPr>
              <a:xfrm>
                <a:off x="9390075" y="2286480"/>
                <a:ext cx="1576457" cy="513282"/>
              </a:xfrm>
              <a:prstGeom prst="rect">
                <a:avLst/>
              </a:prstGeom>
              <a:blipFill>
                <a:blip r:embed="rId4"/>
                <a:stretch>
                  <a:fillRect b="-21951"/>
                </a:stretch>
              </a:blipFill>
            </p:spPr>
            <p:txBody>
              <a:bodyPr/>
              <a:lstStyle/>
              <a:p>
                <a:r>
                  <a:rPr lang="en-US">
                    <a:noFill/>
                  </a:rPr>
                  <a:t> </a:t>
                </a:r>
              </a:p>
            </p:txBody>
          </p:sp>
        </mc:Fallback>
      </mc:AlternateContent>
      <p:sp>
        <p:nvSpPr>
          <p:cNvPr id="11" name="Text Box 7">
            <a:extLst>
              <a:ext uri="{FF2B5EF4-FFF2-40B4-BE49-F238E27FC236}">
                <a16:creationId xmlns:a16="http://schemas.microsoft.com/office/drawing/2014/main" id="{3744EE00-9DD9-8769-B9F4-E73636E935AF}"/>
              </a:ext>
            </a:extLst>
          </p:cNvPr>
          <p:cNvSpPr txBox="1">
            <a:spLocks noChangeArrowheads="1"/>
          </p:cNvSpPr>
          <p:nvPr/>
        </p:nvSpPr>
        <p:spPr bwMode="auto">
          <a:xfrm>
            <a:off x="0" y="5742686"/>
            <a:ext cx="12192000" cy="110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0" fontAlgn="base" hangingPunct="0">
              <a:spcBef>
                <a:spcPct val="0"/>
              </a:spcBef>
              <a:spcAft>
                <a:spcPct val="0"/>
              </a:spcAft>
              <a:defRPr/>
            </a:pPr>
            <a:r>
              <a:rPr lang="en-US" altLang="en-CH" sz="2800" b="1" dirty="0">
                <a:solidFill>
                  <a:srgbClr val="92D050"/>
                </a:solidFill>
                <a:latin typeface="Calibri" panose="020F0502020204030204" pitchFamily="34" charset="0"/>
                <a:ea typeface="ＭＳ Ｐゴシック" panose="020B0600070205080204" pitchFamily="34" charset="-128"/>
                <a:cs typeface="Calibri" panose="020F0502020204030204" pitchFamily="34" charset="0"/>
              </a:rPr>
              <a:t>During a rainstorm over </a:t>
            </a:r>
            <a:r>
              <a:rPr lang="en-US" altLang="en-CH" sz="2800" b="1" dirty="0">
                <a:solidFill>
                  <a:srgbClr val="FFFF00"/>
                </a:solidFill>
                <a:latin typeface="Calibri" panose="020F0502020204030204" pitchFamily="34" charset="0"/>
                <a:ea typeface="ＭＳ Ｐゴシック" panose="020B0600070205080204" pitchFamily="34" charset="-128"/>
                <a:cs typeface="Calibri" panose="020F0502020204030204" pitchFamily="34" charset="0"/>
              </a:rPr>
              <a:t>Beijing </a:t>
            </a:r>
            <a:r>
              <a:rPr lang="en-US" altLang="en-CH" sz="2800" b="1" dirty="0">
                <a:solidFill>
                  <a:srgbClr val="92D050"/>
                </a:solidFill>
                <a:latin typeface="Calibri" panose="020F0502020204030204" pitchFamily="34" charset="0"/>
                <a:ea typeface="ＭＳ Ｐゴシック" panose="020B0600070205080204" pitchFamily="34" charset="-128"/>
                <a:cs typeface="Calibri" panose="020F0502020204030204" pitchFamily="34" charset="0"/>
              </a:rPr>
              <a:t>there are 10 billion rain drops/sec.</a:t>
            </a:r>
          </a:p>
          <a:p>
            <a:pPr algn="ctr" eaLnBrk="0" fontAlgn="base" hangingPunct="0">
              <a:lnSpc>
                <a:spcPct val="150000"/>
              </a:lnSpc>
              <a:spcBef>
                <a:spcPct val="0"/>
              </a:spcBef>
              <a:spcAft>
                <a:spcPct val="0"/>
              </a:spcAft>
              <a:defRPr/>
            </a:pPr>
            <a:r>
              <a:rPr lang="en-US" altLang="en-CH" sz="2800" b="1" dirty="0">
                <a:solidFill>
                  <a:srgbClr val="FFFF00"/>
                </a:solidFill>
                <a:latin typeface="Calibri" panose="020F0502020204030204" pitchFamily="34" charset="0"/>
                <a:ea typeface="ＭＳ Ｐゴシック" panose="020B0600070205080204" pitchFamily="34" charset="-128"/>
                <a:cs typeface="Calibri" panose="020F0502020204030204" pitchFamily="34" charset="0"/>
              </a:rPr>
              <a:t>Try to find the one drop that is red.</a:t>
            </a:r>
            <a:endParaRPr lang="en-US" altLang="en-CH" sz="2000" b="1" dirty="0">
              <a:solidFill>
                <a:srgbClr val="FFFF0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 name="TextBox 6">
            <a:extLst>
              <a:ext uri="{FF2B5EF4-FFF2-40B4-BE49-F238E27FC236}">
                <a16:creationId xmlns:a16="http://schemas.microsoft.com/office/drawing/2014/main" id="{782B5A83-C4D7-8144-7384-208A9D2CAC7F}"/>
              </a:ext>
            </a:extLst>
          </p:cNvPr>
          <p:cNvSpPr txBox="1"/>
          <p:nvPr/>
        </p:nvSpPr>
        <p:spPr>
          <a:xfrm>
            <a:off x="266984" y="2256710"/>
            <a:ext cx="2818574" cy="523220"/>
          </a:xfrm>
          <a:prstGeom prst="rect">
            <a:avLst/>
          </a:prstGeom>
          <a:noFill/>
        </p:spPr>
        <p:txBody>
          <a:bodyPr wrap="square">
            <a:spAutoFit/>
          </a:bodyPr>
          <a:lstStyle/>
          <a:p>
            <a:pPr>
              <a:defRPr/>
            </a:pPr>
            <a:r>
              <a:rPr lang="en-US" sz="2800" b="1" dirty="0">
                <a:solidFill>
                  <a:srgbClr val="0CFFFF"/>
                </a:solidFill>
                <a:latin typeface="Calibri" panose="020F0502020204030204" pitchFamily="34" charset="0"/>
                <a:cs typeface="Calibri" panose="020F0502020204030204" pitchFamily="34" charset="0"/>
              </a:rPr>
              <a:t>10</a:t>
            </a:r>
            <a:r>
              <a:rPr lang="en-US" sz="2800" b="1" baseline="30000" dirty="0">
                <a:solidFill>
                  <a:srgbClr val="0CFFFF"/>
                </a:solidFill>
                <a:latin typeface="Calibri" panose="020F0502020204030204" pitchFamily="34" charset="0"/>
                <a:cs typeface="Calibri" panose="020F0502020204030204" pitchFamily="34" charset="0"/>
              </a:rPr>
              <a:t>12 </a:t>
            </a:r>
            <a:r>
              <a:rPr lang="en-US" sz="2800" b="1" dirty="0">
                <a:solidFill>
                  <a:srgbClr val="0CFFFF"/>
                </a:solidFill>
                <a:latin typeface="Calibri" panose="020F0502020204030204" pitchFamily="34" charset="0"/>
                <a:cs typeface="Calibri" panose="020F0502020204030204" pitchFamily="34" charset="0"/>
              </a:rPr>
              <a:t>protons/sec</a:t>
            </a:r>
            <a:endParaRPr lang="en-US" sz="2800" b="1" dirty="0">
              <a:solidFill>
                <a:srgbClr val="0CFFFF"/>
              </a:solidFill>
              <a:latin typeface="Times"/>
            </a:endParaRPr>
          </a:p>
        </p:txBody>
      </p:sp>
      <p:sp>
        <p:nvSpPr>
          <p:cNvPr id="12" name="TextBox 11">
            <a:extLst>
              <a:ext uri="{FF2B5EF4-FFF2-40B4-BE49-F238E27FC236}">
                <a16:creationId xmlns:a16="http://schemas.microsoft.com/office/drawing/2014/main" id="{681011A1-6D25-4680-1E14-0035F6AB33AD}"/>
              </a:ext>
            </a:extLst>
          </p:cNvPr>
          <p:cNvSpPr txBox="1"/>
          <p:nvPr/>
        </p:nvSpPr>
        <p:spPr>
          <a:xfrm>
            <a:off x="3444451" y="2456765"/>
            <a:ext cx="3897340" cy="646331"/>
          </a:xfrm>
          <a:prstGeom prst="rect">
            <a:avLst/>
          </a:prstGeom>
          <a:noFill/>
        </p:spPr>
        <p:txBody>
          <a:bodyPr wrap="square">
            <a:spAutoFit/>
          </a:bodyPr>
          <a:lstStyle/>
          <a:p>
            <a:pPr algn="ctr">
              <a:defRPr/>
            </a:pPr>
            <a:r>
              <a:rPr lang="en-US" b="1" dirty="0">
                <a:solidFill>
                  <a:srgbClr val="0FFFFF"/>
                </a:solidFill>
                <a:latin typeface="Calibri" panose="020F0502020204030204" pitchFamily="34" charset="0"/>
                <a:cs typeface="Calibri" panose="020F0502020204030204" pitchFamily="34" charset="0"/>
              </a:rPr>
              <a:t>10% </a:t>
            </a:r>
            <a:br>
              <a:rPr lang="en-US" b="1" dirty="0">
                <a:solidFill>
                  <a:srgbClr val="0FFFFF"/>
                </a:solidFill>
                <a:latin typeface="Calibri" panose="020F0502020204030204" pitchFamily="34" charset="0"/>
                <a:cs typeface="Calibri" panose="020F0502020204030204" pitchFamily="34" charset="0"/>
              </a:rPr>
            </a:br>
            <a:r>
              <a:rPr lang="en-US" b="1" dirty="0">
                <a:solidFill>
                  <a:srgbClr val="0FFFFF"/>
                </a:solidFill>
                <a:latin typeface="Calibri" panose="020F0502020204030204" pitchFamily="34" charset="0"/>
                <a:cs typeface="Calibri" panose="020F0502020204030204" pitchFamily="34" charset="0"/>
              </a:rPr>
              <a:t>target</a:t>
            </a:r>
            <a:endParaRPr lang="en-US" b="1" dirty="0">
              <a:solidFill>
                <a:srgbClr val="0FFFFF"/>
              </a:solidFill>
              <a:latin typeface="Times"/>
            </a:endParaRPr>
          </a:p>
        </p:txBody>
      </p:sp>
      <p:sp>
        <p:nvSpPr>
          <p:cNvPr id="14" name="TextBox 13">
            <a:extLst>
              <a:ext uri="{FF2B5EF4-FFF2-40B4-BE49-F238E27FC236}">
                <a16:creationId xmlns:a16="http://schemas.microsoft.com/office/drawing/2014/main" id="{608008B7-B87E-7744-F21C-FB3FFABB3214}"/>
              </a:ext>
            </a:extLst>
          </p:cNvPr>
          <p:cNvSpPr txBox="1"/>
          <p:nvPr/>
        </p:nvSpPr>
        <p:spPr>
          <a:xfrm>
            <a:off x="4868092" y="-65425"/>
            <a:ext cx="3897340" cy="523220"/>
          </a:xfrm>
          <a:prstGeom prst="rect">
            <a:avLst/>
          </a:prstGeom>
          <a:noFill/>
        </p:spPr>
        <p:txBody>
          <a:bodyPr wrap="square">
            <a:spAutoFit/>
          </a:bodyPr>
          <a:lstStyle/>
          <a:p>
            <a:pPr algn="ctr">
              <a:defRPr/>
            </a:pPr>
            <a:r>
              <a:rPr lang="en-US" sz="2800" b="1" dirty="0">
                <a:solidFill>
                  <a:srgbClr val="0CFFFF"/>
                </a:solidFill>
                <a:latin typeface="Calibri" panose="020F0502020204030204" pitchFamily="34" charset="0"/>
                <a:cs typeface="Calibri" panose="020F0502020204030204" pitchFamily="34" charset="0"/>
              </a:rPr>
              <a:t>10</a:t>
            </a:r>
            <a:r>
              <a:rPr lang="en-US" sz="2800" b="1" baseline="30000" dirty="0">
                <a:solidFill>
                  <a:srgbClr val="0CFFFF"/>
                </a:solidFill>
                <a:latin typeface="Calibri" panose="020F0502020204030204" pitchFamily="34" charset="0"/>
                <a:cs typeface="Calibri" panose="020F0502020204030204" pitchFamily="34" charset="0"/>
              </a:rPr>
              <a:t>12</a:t>
            </a:r>
            <a:r>
              <a:rPr lang="en-US" sz="2800" b="1" dirty="0">
                <a:solidFill>
                  <a:srgbClr val="0CFFFF"/>
                </a:solidFill>
                <a:latin typeface="Calibri" panose="020F0502020204030204" pitchFamily="34" charset="0"/>
                <a:cs typeface="Calibri" panose="020F0502020204030204" pitchFamily="34" charset="0"/>
              </a:rPr>
              <a:t>  particles/sec</a:t>
            </a:r>
            <a:endParaRPr lang="en-US" sz="2800" b="1" dirty="0">
              <a:solidFill>
                <a:srgbClr val="0CFFFF"/>
              </a:solidFill>
              <a:latin typeface="Times"/>
            </a:endParaRPr>
          </a:p>
        </p:txBody>
      </p:sp>
      <p:sp>
        <p:nvSpPr>
          <p:cNvPr id="3" name="Rectangle 2">
            <a:extLst>
              <a:ext uri="{FF2B5EF4-FFF2-40B4-BE49-F238E27FC236}">
                <a16:creationId xmlns:a16="http://schemas.microsoft.com/office/drawing/2014/main" id="{83609E83-5C1F-6387-818B-DC82139DC038}"/>
              </a:ext>
            </a:extLst>
          </p:cNvPr>
          <p:cNvSpPr/>
          <p:nvPr/>
        </p:nvSpPr>
        <p:spPr bwMode="auto">
          <a:xfrm>
            <a:off x="4515457" y="1514724"/>
            <a:ext cx="877665" cy="548371"/>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34" charset="-128"/>
            </a:endParaRPr>
          </a:p>
        </p:txBody>
      </p:sp>
      <p:sp>
        <p:nvSpPr>
          <p:cNvPr id="13" name="TextBox 12">
            <a:extLst>
              <a:ext uri="{FF2B5EF4-FFF2-40B4-BE49-F238E27FC236}">
                <a16:creationId xmlns:a16="http://schemas.microsoft.com/office/drawing/2014/main" id="{BCA38FF4-AFF0-AEA8-9F25-2C29A82517A0}"/>
              </a:ext>
            </a:extLst>
          </p:cNvPr>
          <p:cNvSpPr txBox="1"/>
          <p:nvPr/>
        </p:nvSpPr>
        <p:spPr>
          <a:xfrm>
            <a:off x="4186699" y="1467916"/>
            <a:ext cx="2412844" cy="646331"/>
          </a:xfrm>
          <a:prstGeom prst="rect">
            <a:avLst/>
          </a:prstGeom>
          <a:noFill/>
        </p:spPr>
        <p:txBody>
          <a:bodyPr wrap="square">
            <a:spAutoFit/>
          </a:bodyPr>
          <a:lstStyle/>
          <a:p>
            <a:pPr algn="ctr">
              <a:defRPr/>
            </a:pPr>
            <a:r>
              <a:rPr lang="en-US" b="1" dirty="0">
                <a:solidFill>
                  <a:srgbClr val="0CFFFF"/>
                </a:solidFill>
                <a:latin typeface="Calibri" panose="020F0502020204030204" pitchFamily="34" charset="0"/>
                <a:cs typeface="Calibri" panose="020F0502020204030204" pitchFamily="34" charset="0"/>
              </a:rPr>
              <a:t>multiplicity </a:t>
            </a:r>
          </a:p>
          <a:p>
            <a:pPr algn="ctr">
              <a:defRPr/>
            </a:pPr>
            <a:r>
              <a:rPr lang="en-US" b="1" dirty="0">
                <a:solidFill>
                  <a:srgbClr val="0CFFFF"/>
                </a:solidFill>
                <a:latin typeface="Calibri" panose="020F0502020204030204" pitchFamily="34" charset="0"/>
                <a:cs typeface="Calibri" panose="020F0502020204030204" pitchFamily="34" charset="0"/>
              </a:rPr>
              <a:t>10</a:t>
            </a:r>
            <a:endParaRPr lang="en-US" b="1" dirty="0">
              <a:solidFill>
                <a:srgbClr val="0CFFFF"/>
              </a:solidFill>
              <a:latin typeface="Times"/>
            </a:endParaRPr>
          </a:p>
        </p:txBody>
      </p:sp>
      <p:sp>
        <p:nvSpPr>
          <p:cNvPr id="17" name="TextBox 16">
            <a:extLst>
              <a:ext uri="{FF2B5EF4-FFF2-40B4-BE49-F238E27FC236}">
                <a16:creationId xmlns:a16="http://schemas.microsoft.com/office/drawing/2014/main" id="{71826354-09A6-E6BD-1D8C-6D1C25B1EC27}"/>
              </a:ext>
            </a:extLst>
          </p:cNvPr>
          <p:cNvSpPr txBox="1"/>
          <p:nvPr/>
        </p:nvSpPr>
        <p:spPr>
          <a:xfrm>
            <a:off x="7994399" y="2853664"/>
            <a:ext cx="4367808" cy="589072"/>
          </a:xfrm>
          <a:prstGeom prst="rect">
            <a:avLst/>
          </a:prstGeom>
          <a:noFill/>
        </p:spPr>
        <p:txBody>
          <a:bodyPr wrap="square">
            <a:spAutoFit/>
          </a:bodyPr>
          <a:lstStyle/>
          <a:p>
            <a:pPr algn="ctr" eaLnBrk="0" fontAlgn="base" hangingPunct="0">
              <a:lnSpc>
                <a:spcPct val="150000"/>
              </a:lnSpc>
              <a:spcBef>
                <a:spcPct val="0"/>
              </a:spcBef>
              <a:spcAft>
                <a:spcPct val="0"/>
              </a:spcAft>
              <a:defRPr/>
            </a:pPr>
            <a:r>
              <a:rPr lang="en-US" altLang="en-CH" sz="2400" b="1" dirty="0">
                <a:solidFill>
                  <a:srgbClr val="FFFF00"/>
                </a:solidFill>
                <a:latin typeface="Calibri" panose="020F0502020204030204" pitchFamily="34" charset="0"/>
                <a:ea typeface="ＭＳ Ｐゴシック" panose="020B0600070205080204" pitchFamily="34" charset="-128"/>
                <a:cs typeface="Calibri" panose="020F0502020204030204" pitchFamily="34" charset="0"/>
              </a:rPr>
              <a:t>Require  1/10</a:t>
            </a:r>
            <a:r>
              <a:rPr lang="en-US" altLang="en-CH" sz="2400" b="1" baseline="30000" dirty="0">
                <a:solidFill>
                  <a:srgbClr val="FFFF00"/>
                </a:solidFill>
                <a:latin typeface="Calibri" panose="020F0502020204030204" pitchFamily="34" charset="0"/>
                <a:ea typeface="ＭＳ Ｐゴシック" panose="020B0600070205080204" pitchFamily="34" charset="-128"/>
                <a:cs typeface="Calibri" panose="020F0502020204030204" pitchFamily="34" charset="0"/>
              </a:rPr>
              <a:t>10</a:t>
            </a:r>
            <a:r>
              <a:rPr lang="en-US" altLang="en-CH" sz="2400" b="1" dirty="0">
                <a:solidFill>
                  <a:srgbClr val="FFFF00"/>
                </a:solidFill>
                <a:latin typeface="Calibri" panose="020F0502020204030204" pitchFamily="34" charset="0"/>
                <a:ea typeface="ＭＳ Ｐゴシック" panose="020B0600070205080204" pitchFamily="34" charset="-128"/>
                <a:cs typeface="Calibri" panose="020F0502020204030204" pitchFamily="34" charset="0"/>
              </a:rPr>
              <a:t> rejection</a:t>
            </a:r>
          </a:p>
        </p:txBody>
      </p:sp>
      <p:sp>
        <p:nvSpPr>
          <p:cNvPr id="4" name="Slide Number Placeholder 30">
            <a:extLst>
              <a:ext uri="{FF2B5EF4-FFF2-40B4-BE49-F238E27FC236}">
                <a16:creationId xmlns:a16="http://schemas.microsoft.com/office/drawing/2014/main" id="{7386116E-6497-835C-3EFA-CA1849A8290C}"/>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CA9DB9E-61D8-65A5-9D65-013D43FEF1C4}"/>
              </a:ext>
            </a:extLst>
          </p:cNvPr>
          <p:cNvSpPr txBox="1"/>
          <p:nvPr/>
        </p:nvSpPr>
        <p:spPr>
          <a:xfrm>
            <a:off x="299573" y="3009823"/>
            <a:ext cx="28185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CFFFF"/>
                </a:solidFill>
                <a:effectLst/>
                <a:uLnTx/>
                <a:uFillTx/>
                <a:latin typeface="Calibri" panose="020F0502020204030204" pitchFamily="34" charset="0"/>
                <a:ea typeface="+mn-ea"/>
                <a:cs typeface="Calibri" panose="020F0502020204030204" pitchFamily="34" charset="0"/>
              </a:rPr>
              <a:t>30 GeV</a:t>
            </a:r>
            <a:endParaRPr kumimoji="0" lang="en-US" sz="2800" b="1" i="0" u="none" strike="noStrike" kern="1200" cap="none" spc="0" normalizeH="0" baseline="0" noProof="0" dirty="0">
              <a:ln>
                <a:noFill/>
              </a:ln>
              <a:solidFill>
                <a:srgbClr val="0CFFFF"/>
              </a:solidFill>
              <a:effectLst/>
              <a:uLnTx/>
              <a:uFillTx/>
              <a:latin typeface="Times"/>
              <a:ea typeface="+mn-ea"/>
              <a:cs typeface="+mn-cs"/>
            </a:endParaRPr>
          </a:p>
        </p:txBody>
      </p:sp>
    </p:spTree>
    <p:extLst>
      <p:ext uri="{BB962C8B-B14F-4D97-AF65-F5344CB8AC3E}">
        <p14:creationId xmlns:p14="http://schemas.microsoft.com/office/powerpoint/2010/main" val="34662914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612488-E5E5-15AE-5C28-E867328238CD}"/>
              </a:ext>
            </a:extLst>
          </p:cNvPr>
          <p:cNvSpPr>
            <a:spLocks noGrp="1"/>
          </p:cNvSpPr>
          <p:nvPr>
            <p:ph type="sldNum" sz="quarter" idx="12"/>
          </p:nvPr>
        </p:nvSpPr>
        <p:spPr/>
        <p:txBody>
          <a:bodyPr/>
          <a:lstStyle/>
          <a:p>
            <a:pPr eaLnBrk="0" fontAlgn="base" hangingPunct="0">
              <a:spcBef>
                <a:spcPct val="0"/>
              </a:spcBef>
              <a:spcAft>
                <a:spcPct val="0"/>
              </a:spcAft>
              <a:defRPr/>
            </a:pPr>
            <a:fld id="{D18BA75F-98C7-F840-8D8D-7CD92BAFF80F}" type="slidenum">
              <a:rPr lang="en-US" altLang="en-CH">
                <a:solidFill>
                  <a:srgbClr val="000000"/>
                </a:solidFill>
                <a:latin typeface="Calibri" panose="020F0502020204030204" pitchFamily="34" charset="0"/>
                <a:ea typeface="ＭＳ Ｐゴシック" panose="020B0600070205080204" pitchFamily="34" charset="-128"/>
                <a:cs typeface="Calibri" panose="020F0502020204030204" pitchFamily="34" charset="0"/>
              </a:rPr>
              <a:pPr eaLnBrk="0" fontAlgn="base" hangingPunct="0">
                <a:spcBef>
                  <a:spcPct val="0"/>
                </a:spcBef>
                <a:spcAft>
                  <a:spcPct val="0"/>
                </a:spcAft>
                <a:defRPr/>
              </a:pPr>
              <a:t>19</a:t>
            </a:fld>
            <a:endParaRPr lang="en-US" altLang="en-CH">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273" name="Text Box 9">
            <a:extLst>
              <a:ext uri="{FF2B5EF4-FFF2-40B4-BE49-F238E27FC236}">
                <a16:creationId xmlns:a16="http://schemas.microsoft.com/office/drawing/2014/main" id="{DAA93083-4274-DA99-03DA-5E0FBFD2F9A8}"/>
              </a:ext>
            </a:extLst>
          </p:cNvPr>
          <p:cNvSpPr txBox="1">
            <a:spLocks noChangeArrowheads="1"/>
          </p:cNvSpPr>
          <p:nvPr/>
        </p:nvSpPr>
        <p:spPr bwMode="auto">
          <a:xfrm>
            <a:off x="0" y="0"/>
            <a:ext cx="12192000" cy="681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914400" indent="-457200">
              <a:defRPr sz="2400">
                <a:solidFill>
                  <a:schemeClr val="tx1"/>
                </a:solidFill>
                <a:latin typeface="Arial" panose="020B0604020202020204" pitchFamily="34" charset="0"/>
                <a:ea typeface="ＭＳ Ｐゴシック" panose="020B0600070205080204" pitchFamily="34" charset="-128"/>
              </a:defRPr>
            </a:lvl2pPr>
            <a:lvl3pPr marL="1371600" indent="-457200">
              <a:defRPr sz="2400">
                <a:solidFill>
                  <a:schemeClr val="tx1"/>
                </a:solidFill>
                <a:latin typeface="Arial" panose="020B0604020202020204" pitchFamily="34" charset="0"/>
                <a:ea typeface="ＭＳ Ｐゴシック" panose="020B0600070205080204" pitchFamily="34" charset="-128"/>
              </a:defRPr>
            </a:lvl3pPr>
            <a:lvl4pPr marL="1828800" indent="-457200">
              <a:defRPr sz="2400">
                <a:solidFill>
                  <a:schemeClr val="tx1"/>
                </a:solidFill>
                <a:latin typeface="Arial" panose="020B0604020202020204" pitchFamily="34" charset="0"/>
                <a:ea typeface="ＭＳ Ｐゴシック" panose="020B0600070205080204" pitchFamily="34" charset="-128"/>
              </a:defRPr>
            </a:lvl4pPr>
            <a:lvl5pPr marL="2286000" indent="-457200">
              <a:defRPr sz="2400">
                <a:solidFill>
                  <a:schemeClr val="tx1"/>
                </a:solidFill>
                <a:latin typeface="Arial" panose="020B060402020202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938" indent="-7938" algn="ctr" eaLnBrk="0" fontAlgn="base" hangingPunct="0">
              <a:spcBef>
                <a:spcPts val="1800"/>
              </a:spcBef>
              <a:spcAft>
                <a:spcPct val="0"/>
              </a:spcAft>
              <a:defRPr/>
            </a:pPr>
            <a:r>
              <a:rPr lang="en-US" altLang="en-CH" sz="4000" b="1" dirty="0">
                <a:solidFill>
                  <a:srgbClr val="00FDFF"/>
                </a:solidFill>
                <a:latin typeface="Calibri" panose="020F0502020204030204" pitchFamily="34" charset="0"/>
                <a:cs typeface="Calibri" panose="020F0502020204030204" pitchFamily="34" charset="0"/>
              </a:rPr>
              <a:t>This experiment was </a:t>
            </a:r>
            <a:r>
              <a:rPr lang="en-US" altLang="en-CH" sz="4000" b="1" dirty="0">
                <a:solidFill>
                  <a:srgbClr val="FFFF00"/>
                </a:solidFill>
                <a:latin typeface="Calibri" panose="020F0502020204030204" pitchFamily="34" charset="0"/>
                <a:cs typeface="Calibri" panose="020F0502020204030204" pitchFamily="34" charset="0"/>
              </a:rPr>
              <a:t>not popular </a:t>
            </a:r>
            <a:br>
              <a:rPr lang="en-US" altLang="en-CH" sz="4000" b="1" dirty="0">
                <a:solidFill>
                  <a:srgbClr val="00FDFF"/>
                </a:solidFill>
                <a:latin typeface="Calibri" panose="020F0502020204030204" pitchFamily="34" charset="0"/>
                <a:cs typeface="Calibri" panose="020F0502020204030204" pitchFamily="34" charset="0"/>
              </a:rPr>
            </a:br>
            <a:r>
              <a:rPr lang="en-US" altLang="en-CH" sz="4000" b="1" dirty="0">
                <a:solidFill>
                  <a:srgbClr val="00FDFF"/>
                </a:solidFill>
                <a:latin typeface="Calibri" panose="020F0502020204030204" pitchFamily="34" charset="0"/>
                <a:cs typeface="Calibri" panose="020F0502020204030204" pitchFamily="34" charset="0"/>
              </a:rPr>
              <a:t>with the physics community:</a:t>
            </a:r>
          </a:p>
          <a:p>
            <a:pPr marL="1036638" lvl="1" indent="-579438" eaLnBrk="0" fontAlgn="base" hangingPunct="0">
              <a:spcBef>
                <a:spcPts val="1800"/>
              </a:spcBef>
              <a:spcAft>
                <a:spcPct val="0"/>
              </a:spcAft>
              <a:buFont typeface="Arial" panose="020B0604020202020204" pitchFamily="34" charset="0"/>
              <a:buAutoNum type="arabicParenBoth"/>
              <a:defRPr/>
            </a:pPr>
            <a:r>
              <a:rPr lang="en-US" altLang="en-CH" sz="3200" b="1" dirty="0">
                <a:solidFill>
                  <a:srgbClr val="FFFF00"/>
                </a:solidFill>
                <a:latin typeface="Calibri" panose="020F0502020204030204" pitchFamily="34" charset="0"/>
                <a:cs typeface="Calibri" panose="020F0502020204030204" pitchFamily="34" charset="0"/>
              </a:rPr>
              <a:t>Most physicists believed that the search for heavy photons </a:t>
            </a:r>
            <a:br>
              <a:rPr lang="en-US" altLang="en-CH" sz="3200" b="1" dirty="0">
                <a:solidFill>
                  <a:srgbClr val="FFFF00"/>
                </a:solidFill>
                <a:latin typeface="Calibri" panose="020F0502020204030204" pitchFamily="34" charset="0"/>
                <a:cs typeface="Calibri" panose="020F0502020204030204" pitchFamily="34" charset="0"/>
              </a:rPr>
            </a:br>
            <a:r>
              <a:rPr lang="en-US" altLang="en-CH" sz="3200" b="1" dirty="0">
                <a:solidFill>
                  <a:srgbClr val="FFFF00"/>
                </a:solidFill>
                <a:latin typeface="Calibri" panose="020F0502020204030204" pitchFamily="34" charset="0"/>
                <a:cs typeface="Calibri" panose="020F0502020204030204" pitchFamily="34" charset="0"/>
              </a:rPr>
              <a:t>was not the most interesting research subject</a:t>
            </a:r>
          </a:p>
          <a:p>
            <a:pPr marL="1036638" lvl="1" indent="-579438" eaLnBrk="0" fontAlgn="base" hangingPunct="0">
              <a:spcBef>
                <a:spcPts val="1800"/>
              </a:spcBef>
              <a:spcAft>
                <a:spcPct val="0"/>
              </a:spcAft>
              <a:buFont typeface="Arial" panose="020B0604020202020204" pitchFamily="34" charset="0"/>
              <a:buAutoNum type="arabicParenBoth"/>
              <a:defRPr/>
            </a:pPr>
            <a:r>
              <a:rPr lang="en-US" altLang="en-CH" sz="3200" b="1" dirty="0">
                <a:solidFill>
                  <a:srgbClr val="FFFF00"/>
                </a:solidFill>
                <a:latin typeface="Calibri" panose="020F0502020204030204" pitchFamily="34" charset="0"/>
                <a:cs typeface="Calibri" panose="020F0502020204030204" pitchFamily="34" charset="0"/>
              </a:rPr>
              <a:t>Few believed that such a difficult experiment could be </a:t>
            </a:r>
            <a:br>
              <a:rPr lang="en-US" altLang="en-CH" sz="3200" b="1" dirty="0">
                <a:solidFill>
                  <a:srgbClr val="FFFF00"/>
                </a:solidFill>
                <a:latin typeface="Calibri" panose="020F0502020204030204" pitchFamily="34" charset="0"/>
                <a:cs typeface="Calibri" panose="020F0502020204030204" pitchFamily="34" charset="0"/>
              </a:rPr>
            </a:br>
            <a:r>
              <a:rPr lang="en-US" altLang="en-CH" sz="3200" b="1" dirty="0">
                <a:solidFill>
                  <a:srgbClr val="FFFF00"/>
                </a:solidFill>
                <a:latin typeface="Calibri" panose="020F0502020204030204" pitchFamily="34" charset="0"/>
                <a:cs typeface="Calibri" panose="020F0502020204030204" pitchFamily="34" charset="0"/>
              </a:rPr>
              <a:t>carried out successfully</a:t>
            </a:r>
          </a:p>
          <a:p>
            <a:pPr marL="1036638" lvl="1" indent="-579438" eaLnBrk="0" fontAlgn="base" hangingPunct="0">
              <a:spcBef>
                <a:spcPts val="1800"/>
              </a:spcBef>
              <a:spcAft>
                <a:spcPct val="0"/>
              </a:spcAft>
              <a:buFont typeface="Arial" panose="020B0604020202020204" pitchFamily="34" charset="0"/>
              <a:buAutoNum type="arabicParenBoth"/>
              <a:defRPr/>
            </a:pPr>
            <a:endParaRPr lang="en-US" altLang="en-CH" sz="3200" b="1" dirty="0">
              <a:solidFill>
                <a:srgbClr val="FFFF00"/>
              </a:solidFill>
              <a:latin typeface="Calibri" panose="020F0502020204030204" pitchFamily="34" charset="0"/>
              <a:cs typeface="Calibri" panose="020F0502020204030204" pitchFamily="34" charset="0"/>
            </a:endParaRPr>
          </a:p>
          <a:p>
            <a:pPr marL="0" indent="0" algn="ctr" eaLnBrk="0" fontAlgn="base" hangingPunct="0">
              <a:spcAft>
                <a:spcPct val="0"/>
              </a:spcAft>
              <a:defRPr/>
            </a:pPr>
            <a:r>
              <a:rPr lang="en-US" altLang="en-CH" sz="3600" b="1" dirty="0">
                <a:solidFill>
                  <a:srgbClr val="0CFFFF"/>
                </a:solidFill>
                <a:latin typeface="Calibri" panose="020F0502020204030204" pitchFamily="34" charset="0"/>
                <a:cs typeface="Calibri" panose="020F0502020204030204" pitchFamily="34" charset="0"/>
              </a:rPr>
              <a:t>The proposal was rejected by most of the laboratories.</a:t>
            </a:r>
          </a:p>
          <a:p>
            <a:pPr marL="0" indent="0" algn="ctr" eaLnBrk="0" fontAlgn="base" hangingPunct="0">
              <a:spcAft>
                <a:spcPct val="0"/>
              </a:spcAft>
              <a:defRPr/>
            </a:pPr>
            <a:r>
              <a:rPr lang="en-US" altLang="en-CH" sz="3600" b="1" dirty="0">
                <a:solidFill>
                  <a:srgbClr val="0CFFFF"/>
                </a:solidFill>
                <a:latin typeface="Calibri" panose="020F0502020204030204" pitchFamily="34" charset="0"/>
                <a:cs typeface="Calibri" panose="020F0502020204030204" pitchFamily="34" charset="0"/>
              </a:rPr>
              <a:t>  </a:t>
            </a:r>
          </a:p>
          <a:p>
            <a:pPr marL="0" indent="0" algn="ctr" eaLnBrk="0" fontAlgn="base" hangingPunct="0">
              <a:spcAft>
                <a:spcPct val="0"/>
              </a:spcAft>
              <a:defRPr/>
            </a:pPr>
            <a:r>
              <a:rPr lang="en-US" altLang="en-CH" sz="4000" b="1" dirty="0">
                <a:solidFill>
                  <a:srgbClr val="FFFF00"/>
                </a:solidFill>
                <a:latin typeface="Calibri" panose="020F0502020204030204" pitchFamily="34" charset="0"/>
                <a:cs typeface="Calibri" panose="020F0502020204030204" pitchFamily="34" charset="0"/>
              </a:rPr>
              <a:t>It was finally accepted by </a:t>
            </a:r>
            <a:br>
              <a:rPr lang="en-US" altLang="en-CH" sz="4000" b="1" dirty="0">
                <a:solidFill>
                  <a:srgbClr val="FFFF00"/>
                </a:solidFill>
                <a:latin typeface="Calibri" panose="020F0502020204030204" pitchFamily="34" charset="0"/>
                <a:cs typeface="Calibri" panose="020F0502020204030204" pitchFamily="34" charset="0"/>
              </a:rPr>
            </a:br>
            <a:r>
              <a:rPr lang="en-US" altLang="en-CH" sz="4000" b="1" dirty="0">
                <a:solidFill>
                  <a:srgbClr val="FFFF00"/>
                </a:solidFill>
                <a:latin typeface="Calibri" panose="020F0502020204030204" pitchFamily="34" charset="0"/>
                <a:cs typeface="Calibri" panose="020F0502020204030204" pitchFamily="34" charset="0"/>
              </a:rPr>
              <a:t>Brookhaven National Laboratory</a:t>
            </a:r>
          </a:p>
        </p:txBody>
      </p:sp>
      <p:cxnSp>
        <p:nvCxnSpPr>
          <p:cNvPr id="4" name="Straight Connector 3">
            <a:extLst>
              <a:ext uri="{FF2B5EF4-FFF2-40B4-BE49-F238E27FC236}">
                <a16:creationId xmlns:a16="http://schemas.microsoft.com/office/drawing/2014/main" id="{12D3222E-F279-7301-7758-C6FF16DBCB11}"/>
              </a:ext>
            </a:extLst>
          </p:cNvPr>
          <p:cNvCxnSpPr/>
          <p:nvPr/>
        </p:nvCxnSpPr>
        <p:spPr bwMode="auto">
          <a:xfrm>
            <a:off x="2279576" y="2564904"/>
            <a:ext cx="626469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Slide Number Placeholder 30">
            <a:extLst>
              <a:ext uri="{FF2B5EF4-FFF2-40B4-BE49-F238E27FC236}">
                <a16:creationId xmlns:a16="http://schemas.microsoft.com/office/drawing/2014/main" id="{468EA37B-4298-2BB0-C762-BCA2271E2F9A}"/>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E4DCCB-3736-70AD-DC8F-B1A1C10A3711}"/>
            </a:ext>
          </a:extLst>
        </p:cNvPr>
        <p:cNvGrpSpPr/>
        <p:nvPr/>
      </p:nvGrpSpPr>
      <p:grpSpPr>
        <a:xfrm>
          <a:off x="0" y="0"/>
          <a:ext cx="0" cy="0"/>
          <a:chOff x="0" y="0"/>
          <a:chExt cx="0" cy="0"/>
        </a:xfrm>
      </p:grpSpPr>
      <p:sp>
        <p:nvSpPr>
          <p:cNvPr id="369667" name="Line 3">
            <a:extLst>
              <a:ext uri="{FF2B5EF4-FFF2-40B4-BE49-F238E27FC236}">
                <a16:creationId xmlns:a16="http://schemas.microsoft.com/office/drawing/2014/main" id="{E575AED4-9AC0-B948-7725-13B8561C6CF5}"/>
              </a:ext>
            </a:extLst>
          </p:cNvPr>
          <p:cNvSpPr>
            <a:spLocks noChangeShapeType="1"/>
          </p:cNvSpPr>
          <p:nvPr/>
        </p:nvSpPr>
        <p:spPr bwMode="auto">
          <a:xfrm>
            <a:off x="8402639" y="5951538"/>
            <a:ext cx="390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9668" name="Line 4">
            <a:extLst>
              <a:ext uri="{FF2B5EF4-FFF2-40B4-BE49-F238E27FC236}">
                <a16:creationId xmlns:a16="http://schemas.microsoft.com/office/drawing/2014/main" id="{25C08D73-BF0E-B7AD-E29E-D6276928E16C}"/>
              </a:ext>
            </a:extLst>
          </p:cNvPr>
          <p:cNvSpPr>
            <a:spLocks noChangeShapeType="1"/>
          </p:cNvSpPr>
          <p:nvPr/>
        </p:nvSpPr>
        <p:spPr bwMode="auto">
          <a:xfrm>
            <a:off x="1594835" y="6687602"/>
            <a:ext cx="4905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9669" name="Line 5">
            <a:extLst>
              <a:ext uri="{FF2B5EF4-FFF2-40B4-BE49-F238E27FC236}">
                <a16:creationId xmlns:a16="http://schemas.microsoft.com/office/drawing/2014/main" id="{E2CC37A4-0A03-D9D9-D2F4-D9B0CF55FA6D}"/>
              </a:ext>
            </a:extLst>
          </p:cNvPr>
          <p:cNvSpPr>
            <a:spLocks noChangeShapeType="1"/>
          </p:cNvSpPr>
          <p:nvPr/>
        </p:nvSpPr>
        <p:spPr bwMode="auto">
          <a:xfrm>
            <a:off x="416737" y="1413239"/>
            <a:ext cx="0" cy="4960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69670" name="Picture 6">
            <a:extLst>
              <a:ext uri="{FF2B5EF4-FFF2-40B4-BE49-F238E27FC236}">
                <a16:creationId xmlns:a16="http://schemas.microsoft.com/office/drawing/2014/main" id="{89765FED-44F9-6C97-9DB3-631E232BB3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99456" y="861832"/>
            <a:ext cx="4191997" cy="5960907"/>
          </a:xfrm>
          <a:prstGeom prst="rect">
            <a:avLst/>
          </a:prstGeom>
          <a:noFill/>
          <a:extLst>
            <a:ext uri="{909E8E84-426E-40DD-AFC4-6F175D3DCCD1}">
              <a14:hiddenFill xmlns:a14="http://schemas.microsoft.com/office/drawing/2010/main">
                <a:solidFill>
                  <a:srgbClr val="FFFFFF"/>
                </a:solidFill>
              </a14:hiddenFill>
            </a:ext>
          </a:extLst>
        </p:spPr>
      </p:pic>
      <p:sp>
        <p:nvSpPr>
          <p:cNvPr id="369674" name="Text Box 10">
            <a:extLst>
              <a:ext uri="{FF2B5EF4-FFF2-40B4-BE49-F238E27FC236}">
                <a16:creationId xmlns:a16="http://schemas.microsoft.com/office/drawing/2014/main" id="{BD4F8797-B001-D931-7A14-F07308A48AC0}"/>
              </a:ext>
            </a:extLst>
          </p:cNvPr>
          <p:cNvSpPr txBox="1">
            <a:spLocks noChangeArrowheads="1"/>
          </p:cNvSpPr>
          <p:nvPr/>
        </p:nvSpPr>
        <p:spPr bwMode="auto">
          <a:xfrm>
            <a:off x="0" y="-89497"/>
            <a:ext cx="12192000"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Calibri" panose="020F0502020204030204" pitchFamily="34" charset="0"/>
              </a:rPr>
              <a:t>It has been 50 years since: </a:t>
            </a:r>
            <a:r>
              <a:rPr kumimoji="0" lang="en-US" altLang="en-US" sz="28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 discovery of a new form of matter</a:t>
            </a:r>
            <a:br>
              <a:rPr kumimoji="0" lang="en-US" altLang="en-US" sz="28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2800" b="1" i="1" u="none" strike="noStrike" kern="1200" cap="none" spc="0" normalizeH="0" baseline="0" noProof="0" dirty="0">
                <a:ln>
                  <a:noFill/>
                </a:ln>
                <a:solidFill>
                  <a:srgbClr val="FFFF00"/>
                </a:solidFill>
                <a:effectLst/>
                <a:uLnTx/>
                <a:uFillTx/>
                <a:latin typeface="Calibri" panose="020F0502020204030204"/>
                <a:ea typeface="Baskerville" panose="02020502070401020303" pitchFamily="18" charset="0"/>
                <a:cs typeface="Blackadder ITC" panose="020F0502020204030204" pitchFamily="34" charset="0"/>
              </a:rPr>
              <a:t>New York Times</a:t>
            </a:r>
            <a:r>
              <a:rPr kumimoji="0" lang="en-US" altLang="en-US" sz="2800" b="1" i="1" u="none" strike="noStrike" kern="1200" cap="none" spc="0" normalizeH="0" baseline="0" noProof="0" dirty="0">
                <a:ln>
                  <a:noFill/>
                </a:ln>
                <a:solidFill>
                  <a:srgbClr val="FFFF00"/>
                </a:solidFill>
                <a:effectLst/>
                <a:uLnTx/>
                <a:uFillTx/>
                <a:latin typeface="Calibri" panose="020F0502020204030204"/>
                <a:ea typeface="ＭＳ Ｐゴシック" panose="020B0600070205080204" pitchFamily="34" charset="-128"/>
                <a:cs typeface="Blackadder ITC" panose="020F0502020204030204" pitchFamily="34" charset="0"/>
              </a:rPr>
              <a:t>,</a:t>
            </a:r>
            <a:r>
              <a:rPr kumimoji="0" lang="en-US" altLang="en-US" sz="2800" b="0" i="1" u="none" strike="noStrike" kern="1200" cap="none" spc="0" normalizeH="0" baseline="0" noProof="0" dirty="0">
                <a:ln>
                  <a:noFill/>
                </a:ln>
                <a:solidFill>
                  <a:srgbClr val="FFFF00"/>
                </a:solidFill>
                <a:effectLst/>
                <a:uLnTx/>
                <a:uFillTx/>
                <a:latin typeface="Calibri" panose="020F0502020204030204"/>
                <a:ea typeface="ＭＳ Ｐゴシック" panose="020B0600070205080204" pitchFamily="34" charset="-128"/>
                <a:cs typeface="Blackadder ITC" panose="020F0502020204030204" pitchFamily="34" charset="0"/>
              </a:rPr>
              <a:t> </a:t>
            </a:r>
            <a:r>
              <a:rPr kumimoji="0" lang="en-US" altLang="en-US" sz="28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panose="020B0600070205080204" pitchFamily="34" charset="-128"/>
                <a:cs typeface="Calibri" panose="020F0502020204030204" pitchFamily="34" charset="0"/>
              </a:rPr>
              <a:t>Nov 17, 1974, page 1.</a:t>
            </a:r>
          </a:p>
        </p:txBody>
      </p:sp>
      <p:sp>
        <p:nvSpPr>
          <p:cNvPr id="2" name="Slide Number Placeholder 30">
            <a:extLst>
              <a:ext uri="{FF2B5EF4-FFF2-40B4-BE49-F238E27FC236}">
                <a16:creationId xmlns:a16="http://schemas.microsoft.com/office/drawing/2014/main" id="{19AE4124-9452-779F-5002-A92F180F3B23}"/>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a:extLst>
              <a:ext uri="{FF2B5EF4-FFF2-40B4-BE49-F238E27FC236}">
                <a16:creationId xmlns:a16="http://schemas.microsoft.com/office/drawing/2014/main" id="{0ABB3998-E73B-609D-1548-6E56CFC972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7987" y="884194"/>
            <a:ext cx="2113050" cy="59513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C56CFD-B30F-84F3-80EC-8EFC9DAEE8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1037" y="863055"/>
            <a:ext cx="2230054" cy="59949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4BE5EFD-A168-4473-7BB1-0267A5827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7461" y="620693"/>
            <a:ext cx="1642727" cy="625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00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406133A6-FD96-E44C-986F-D3184F9A31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21971" y="5835"/>
            <a:ext cx="8948058" cy="5733256"/>
          </a:xfrm>
          <a:prstGeom prst="rect">
            <a:avLst/>
          </a:prstGeom>
        </p:spPr>
      </p:pic>
      <p:pic>
        <p:nvPicPr>
          <p:cNvPr id="3" name="Picture 2" descr="Diagram&#10;&#10;Description automatically generated">
            <a:extLst>
              <a:ext uri="{FF2B5EF4-FFF2-40B4-BE49-F238E27FC236}">
                <a16:creationId xmlns:a16="http://schemas.microsoft.com/office/drawing/2014/main" id="{7258A47C-3D52-5340-55AF-9D009C5BB6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21971" y="0"/>
            <a:ext cx="8948058" cy="5733256"/>
          </a:xfrm>
          <a:prstGeom prst="rect">
            <a:avLst/>
          </a:prstGeom>
        </p:spPr>
      </p:pic>
      <p:sp>
        <p:nvSpPr>
          <p:cNvPr id="5" name="Content Placeholder 2">
            <a:extLst>
              <a:ext uri="{FF2B5EF4-FFF2-40B4-BE49-F238E27FC236}">
                <a16:creationId xmlns:a16="http://schemas.microsoft.com/office/drawing/2014/main" id="{B794C1D9-6005-B6B7-BD00-52689482E383}"/>
              </a:ext>
            </a:extLst>
          </p:cNvPr>
          <p:cNvSpPr txBox="1">
            <a:spLocks/>
          </p:cNvSpPr>
          <p:nvPr/>
        </p:nvSpPr>
        <p:spPr>
          <a:xfrm>
            <a:off x="1704020" y="404665"/>
            <a:ext cx="1296144" cy="36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2000" b="1" dirty="0">
                <a:solidFill>
                  <a:srgbClr val="0AE4F4"/>
                </a:solidFill>
                <a:latin typeface="Calibri" panose="020F0502020204030204"/>
                <a:cs typeface="Arial" panose="020B0604020202020204" pitchFamily="34" charset="0"/>
              </a:rPr>
              <a:t>Top View</a:t>
            </a:r>
          </a:p>
          <a:p>
            <a:pPr>
              <a:lnSpc>
                <a:spcPct val="100000"/>
              </a:lnSpc>
              <a:defRPr/>
            </a:pPr>
            <a:endParaRPr lang="en-US" sz="2000" b="1" dirty="0">
              <a:solidFill>
                <a:srgbClr val="0AE4F4"/>
              </a:solidFill>
              <a:latin typeface="Calibri" panose="020F0502020204030204"/>
              <a:cs typeface="Arial" panose="020B0604020202020204" pitchFamily="34" charset="0"/>
            </a:endParaRPr>
          </a:p>
        </p:txBody>
      </p:sp>
      <p:sp>
        <p:nvSpPr>
          <p:cNvPr id="8" name="Rectangle 7">
            <a:extLst>
              <a:ext uri="{FF2B5EF4-FFF2-40B4-BE49-F238E27FC236}">
                <a16:creationId xmlns:a16="http://schemas.microsoft.com/office/drawing/2014/main" id="{AF203D1B-650C-E593-572E-D28EA58F5F5C}"/>
              </a:ext>
            </a:extLst>
          </p:cNvPr>
          <p:cNvSpPr/>
          <p:nvPr/>
        </p:nvSpPr>
        <p:spPr>
          <a:xfrm>
            <a:off x="1524000" y="3216372"/>
            <a:ext cx="1656184" cy="100415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CE9E77B-5351-E907-B961-42A22508321C}"/>
              </a:ext>
            </a:extLst>
          </p:cNvPr>
          <p:cNvSpPr txBox="1">
            <a:spLocks/>
          </p:cNvSpPr>
          <p:nvPr/>
        </p:nvSpPr>
        <p:spPr>
          <a:xfrm>
            <a:off x="1834552" y="3741678"/>
            <a:ext cx="1296144" cy="36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2000" b="1" dirty="0">
                <a:solidFill>
                  <a:srgbClr val="0AE4F4"/>
                </a:solidFill>
                <a:latin typeface="Calibri" panose="020F0502020204030204"/>
                <a:cs typeface="Arial" panose="020B0604020202020204" pitchFamily="34" charset="0"/>
              </a:rPr>
              <a:t>Side View</a:t>
            </a:r>
          </a:p>
          <a:p>
            <a:pPr>
              <a:lnSpc>
                <a:spcPct val="100000"/>
              </a:lnSpc>
              <a:defRPr/>
            </a:pPr>
            <a:endParaRPr lang="en-US" sz="2000" b="1" dirty="0">
              <a:solidFill>
                <a:srgbClr val="0AE4F4"/>
              </a:solidFill>
              <a:latin typeface="Calibri" panose="020F0502020204030204"/>
              <a:cs typeface="Arial" panose="020B0604020202020204" pitchFamily="34" charset="0"/>
            </a:endParaRPr>
          </a:p>
        </p:txBody>
      </p:sp>
      <p:sp>
        <p:nvSpPr>
          <p:cNvPr id="9" name="Rectangle 8">
            <a:extLst>
              <a:ext uri="{FF2B5EF4-FFF2-40B4-BE49-F238E27FC236}">
                <a16:creationId xmlns:a16="http://schemas.microsoft.com/office/drawing/2014/main" id="{BD147042-91CA-BCCB-C8F3-EF665FC7FFE7}"/>
              </a:ext>
            </a:extLst>
          </p:cNvPr>
          <p:cNvSpPr/>
          <p:nvPr/>
        </p:nvSpPr>
        <p:spPr>
          <a:xfrm>
            <a:off x="5879976" y="1704808"/>
            <a:ext cx="1800200" cy="2840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210762-2DCA-056C-3FF8-54FD6CA1ADA8}"/>
              </a:ext>
            </a:extLst>
          </p:cNvPr>
          <p:cNvSpPr/>
          <p:nvPr/>
        </p:nvSpPr>
        <p:spPr>
          <a:xfrm>
            <a:off x="6528048" y="1628800"/>
            <a:ext cx="1250098" cy="2960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11CF4A-0ED9-6C18-91F1-9C99560F7FD7}"/>
              </a:ext>
            </a:extLst>
          </p:cNvPr>
          <p:cNvSpPr/>
          <p:nvPr/>
        </p:nvSpPr>
        <p:spPr>
          <a:xfrm>
            <a:off x="1524001" y="3645024"/>
            <a:ext cx="9144000" cy="45720"/>
          </a:xfrm>
          <a:prstGeom prst="rect">
            <a:avLst/>
          </a:prstGeom>
          <a:solidFill>
            <a:srgbClr val="0CFFFF"/>
          </a:solidFill>
          <a:ln>
            <a:solidFill>
              <a:srgbClr val="0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FE21F111-E8D0-7584-C9A9-5FFD1C49F8D3}"/>
              </a:ext>
            </a:extLst>
          </p:cNvPr>
          <p:cNvSpPr txBox="1">
            <a:spLocks/>
          </p:cNvSpPr>
          <p:nvPr/>
        </p:nvSpPr>
        <p:spPr>
          <a:xfrm rot="805092">
            <a:off x="5550635" y="2399113"/>
            <a:ext cx="1954824" cy="36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2000" b="1" dirty="0">
                <a:solidFill>
                  <a:srgbClr val="DF616E"/>
                </a:solidFill>
                <a:latin typeface="Calibri" panose="020F0502020204030204"/>
                <a:cs typeface="Arial" panose="020B0604020202020204" pitchFamily="34" charset="0"/>
              </a:rPr>
              <a:t>identifying e</a:t>
            </a:r>
          </a:p>
        </p:txBody>
      </p:sp>
      <p:sp>
        <p:nvSpPr>
          <p:cNvPr id="14" name="Rectangle 13">
            <a:extLst>
              <a:ext uri="{FF2B5EF4-FFF2-40B4-BE49-F238E27FC236}">
                <a16:creationId xmlns:a16="http://schemas.microsoft.com/office/drawing/2014/main" id="{2CA93A62-89CC-1752-C2E8-F57C6BDFBCA4}"/>
              </a:ext>
            </a:extLst>
          </p:cNvPr>
          <p:cNvSpPr/>
          <p:nvPr/>
        </p:nvSpPr>
        <p:spPr>
          <a:xfrm>
            <a:off x="6994263" y="2155663"/>
            <a:ext cx="1800199" cy="4264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4C5036-0555-D0A8-FE17-E7CDC16FD5B5}"/>
              </a:ext>
            </a:extLst>
          </p:cNvPr>
          <p:cNvSpPr/>
          <p:nvPr/>
        </p:nvSpPr>
        <p:spPr>
          <a:xfrm>
            <a:off x="6994263" y="5151312"/>
            <a:ext cx="1800199" cy="4264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1122C13-408D-0287-640E-659CECC29F58}"/>
              </a:ext>
            </a:extLst>
          </p:cNvPr>
          <p:cNvSpPr txBox="1">
            <a:spLocks/>
          </p:cNvSpPr>
          <p:nvPr/>
        </p:nvSpPr>
        <p:spPr>
          <a:xfrm>
            <a:off x="3000164" y="3718448"/>
            <a:ext cx="1954824" cy="36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b="1" dirty="0">
                <a:solidFill>
                  <a:srgbClr val="FFFF00"/>
                </a:solidFill>
                <a:latin typeface="Calibri" panose="020F0502020204030204"/>
                <a:cs typeface="Arial" panose="020B0604020202020204" pitchFamily="34" charset="0"/>
              </a:rPr>
              <a:t>measuring p</a:t>
            </a:r>
          </a:p>
        </p:txBody>
      </p:sp>
      <p:sp>
        <p:nvSpPr>
          <p:cNvPr id="17" name="Content Placeholder 2">
            <a:extLst>
              <a:ext uri="{FF2B5EF4-FFF2-40B4-BE49-F238E27FC236}">
                <a16:creationId xmlns:a16="http://schemas.microsoft.com/office/drawing/2014/main" id="{E62268BB-51B1-3110-8F09-408E15387803}"/>
              </a:ext>
            </a:extLst>
          </p:cNvPr>
          <p:cNvSpPr txBox="1">
            <a:spLocks/>
          </p:cNvSpPr>
          <p:nvPr/>
        </p:nvSpPr>
        <p:spPr>
          <a:xfrm>
            <a:off x="-1" y="6089593"/>
            <a:ext cx="12192000" cy="7625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lang="en-US" sz="2000" b="1" dirty="0">
                <a:solidFill>
                  <a:srgbClr val="0FFFFF"/>
                </a:solidFill>
                <a:latin typeface="Calibri" panose="020F0502020204030204"/>
                <a:cs typeface="Arial" panose="020B0604020202020204" pitchFamily="34" charset="0"/>
              </a:rPr>
              <a:t>M</a:t>
            </a:r>
            <a:r>
              <a:rPr lang="en-US" sz="2000" b="1" baseline="-25000" dirty="0">
                <a:solidFill>
                  <a:srgbClr val="0FFFFF"/>
                </a:solidFill>
                <a:latin typeface="Calibri" panose="020F0502020204030204"/>
                <a:cs typeface="Arial" panose="020B0604020202020204" pitchFamily="34" charset="0"/>
              </a:rPr>
              <a:t>0</a:t>
            </a:r>
            <a:r>
              <a:rPr lang="en-US" sz="2000" b="1" dirty="0">
                <a:solidFill>
                  <a:srgbClr val="0FFFFF"/>
                </a:solidFill>
                <a:latin typeface="Calibri" panose="020F0502020204030204"/>
                <a:cs typeface="Arial" panose="020B0604020202020204" pitchFamily="34" charset="0"/>
              </a:rPr>
              <a:t> and </a:t>
            </a:r>
            <a:r>
              <a:rPr lang="en-US" sz="2000" b="1" dirty="0">
                <a:solidFill>
                  <a:schemeClr val="bg1"/>
                </a:solidFill>
                <a:latin typeface="Calibri" panose="020F0502020204030204"/>
                <a:cs typeface="Arial" panose="020B0604020202020204" pitchFamily="34" charset="0"/>
              </a:rPr>
              <a:t>C</a:t>
            </a:r>
            <a:r>
              <a:rPr lang="en-US" sz="2000" b="1" baseline="-25000" dirty="0">
                <a:solidFill>
                  <a:schemeClr val="bg1"/>
                </a:solidFill>
                <a:latin typeface="Calibri" panose="020F0502020204030204"/>
                <a:cs typeface="Arial" panose="020B0604020202020204" pitchFamily="34" charset="0"/>
              </a:rPr>
              <a:t>a</a:t>
            </a:r>
            <a:r>
              <a:rPr lang="en-US" sz="2000" b="1" dirty="0">
                <a:solidFill>
                  <a:schemeClr val="bg1"/>
                </a:solidFill>
                <a:latin typeface="Calibri" panose="020F0502020204030204"/>
                <a:cs typeface="Arial" panose="020B0604020202020204" pitchFamily="34" charset="0"/>
              </a:rPr>
              <a:t> </a:t>
            </a:r>
            <a:r>
              <a:rPr lang="en-US" sz="2000" b="1" dirty="0">
                <a:solidFill>
                  <a:srgbClr val="0FFFFF"/>
                </a:solidFill>
                <a:latin typeface="Calibri" panose="020F0502020204030204"/>
                <a:cs typeface="Arial" panose="020B0604020202020204" pitchFamily="34" charset="0"/>
              </a:rPr>
              <a:t>measure 𝛑</a:t>
            </a:r>
            <a:r>
              <a:rPr lang="en-US" sz="2000" b="1" baseline="30000" dirty="0">
                <a:solidFill>
                  <a:srgbClr val="0FFFFF"/>
                </a:solidFill>
                <a:latin typeface="Calibri" panose="020F0502020204030204"/>
                <a:cs typeface="Arial" panose="020B0604020202020204" pitchFamily="34" charset="0"/>
              </a:rPr>
              <a:t>0</a:t>
            </a:r>
            <a:r>
              <a:rPr lang="en-US" sz="2000" b="1" dirty="0">
                <a:solidFill>
                  <a:srgbClr val="0FFFFF"/>
                </a:solidFill>
                <a:latin typeface="Calibri" panose="020F0502020204030204"/>
                <a:cs typeface="Arial" panose="020B0604020202020204" pitchFamily="34" charset="0"/>
              </a:rPr>
              <a:t> </a:t>
            </a:r>
            <a:r>
              <a:rPr lang="en-US" sz="2000" b="1" dirty="0">
                <a:solidFill>
                  <a:srgbClr val="0FFFFF"/>
                </a:solidFill>
                <a:latin typeface="Calibri" panose="020F0502020204030204"/>
                <a:cs typeface="Arial" panose="020B0604020202020204" pitchFamily="34" charset="0"/>
                <a:sym typeface="Wingdings" pitchFamily="2" charset="2"/>
              </a:rPr>
              <a:t> </a:t>
            </a:r>
            <a:r>
              <a:rPr lang="en-US" sz="2000" b="1" i="1" dirty="0">
                <a:solidFill>
                  <a:srgbClr val="0FFFFF"/>
                </a:solidFill>
                <a:latin typeface="Calibri" panose="020F0502020204030204"/>
                <a:cs typeface="Arial" panose="020B0604020202020204" pitchFamily="34" charset="0"/>
                <a:sym typeface="Wingdings" pitchFamily="2" charset="2"/>
              </a:rPr>
              <a:t>e</a:t>
            </a:r>
            <a:r>
              <a:rPr lang="en-US" sz="2000" b="1" baseline="30000" dirty="0">
                <a:solidFill>
                  <a:srgbClr val="0FFFFF"/>
                </a:solidFill>
                <a:latin typeface="Calibri" panose="020F0502020204030204"/>
                <a:cs typeface="Arial" panose="020B0604020202020204" pitchFamily="34" charset="0"/>
                <a:sym typeface="Wingdings" pitchFamily="2" charset="2"/>
              </a:rPr>
              <a:t>± </a:t>
            </a:r>
            <a:r>
              <a:rPr lang="en-US" sz="2000" b="1" dirty="0">
                <a:solidFill>
                  <a:srgbClr val="0FFFFF"/>
                </a:solidFill>
                <a:latin typeface="Calibri" panose="020F0502020204030204"/>
                <a:cs typeface="Arial" panose="020B0604020202020204" pitchFamily="34" charset="0"/>
                <a:sym typeface="Wingdings" pitchFamily="2" charset="2"/>
              </a:rPr>
              <a:t>and provide calibration of the detector with </a:t>
            </a:r>
            <a:r>
              <a:rPr lang="en-US" sz="2000" b="1" i="1" dirty="0">
                <a:solidFill>
                  <a:srgbClr val="0FFFFF"/>
                </a:solidFill>
                <a:latin typeface="Calibri" panose="020F0502020204030204"/>
                <a:cs typeface="Arial" panose="020B0604020202020204" pitchFamily="34" charset="0"/>
                <a:sym typeface="Wingdings" pitchFamily="2" charset="2"/>
              </a:rPr>
              <a:t>e</a:t>
            </a:r>
            <a:r>
              <a:rPr lang="en-US" sz="2000" b="1" baseline="30000" dirty="0">
                <a:solidFill>
                  <a:srgbClr val="0FFFFF"/>
                </a:solidFill>
                <a:latin typeface="Calibri" panose="020F0502020204030204"/>
                <a:cs typeface="Arial" panose="020B0604020202020204" pitchFamily="34" charset="0"/>
                <a:sym typeface="Wingdings" pitchFamily="2" charset="2"/>
              </a:rPr>
              <a:t>±</a:t>
            </a:r>
            <a:r>
              <a:rPr lang="en-US" sz="2000" b="1" dirty="0">
                <a:solidFill>
                  <a:srgbClr val="0FFFFF"/>
                </a:solidFill>
                <a:latin typeface="Calibri" panose="020F0502020204030204"/>
                <a:cs typeface="Arial" panose="020B0604020202020204" pitchFamily="34" charset="0"/>
                <a:sym typeface="Wingdings" pitchFamily="2" charset="2"/>
              </a:rPr>
              <a:t> </a:t>
            </a:r>
            <a:endParaRPr lang="en-US" sz="2000" b="1" dirty="0">
              <a:solidFill>
                <a:srgbClr val="0FFFFF"/>
              </a:solidFill>
              <a:latin typeface="Calibri" panose="020F0502020204030204"/>
              <a:cs typeface="Arial" panose="020B0604020202020204" pitchFamily="34" charset="0"/>
            </a:endParaRPr>
          </a:p>
          <a:p>
            <a:pPr>
              <a:lnSpc>
                <a:spcPct val="100000"/>
              </a:lnSpc>
              <a:spcBef>
                <a:spcPts val="0"/>
              </a:spcBef>
              <a:defRPr/>
            </a:pPr>
            <a:r>
              <a:rPr lang="en-US" b="1" dirty="0">
                <a:solidFill>
                  <a:srgbClr val="FFFF00"/>
                </a:solidFill>
                <a:latin typeface="Calibri" panose="020F0502020204030204"/>
                <a:cs typeface="Arial" panose="020B0604020202020204" pitchFamily="34" charset="0"/>
              </a:rPr>
              <a:t>The detector follows the design of the first experiment at DESY</a:t>
            </a:r>
            <a:endParaRPr lang="en-US" b="1" dirty="0">
              <a:solidFill>
                <a:srgbClr val="0000FF"/>
              </a:solidFill>
              <a:latin typeface="Calibri" panose="020F0502020204030204"/>
              <a:cs typeface="Arial" panose="020B0604020202020204" pitchFamily="34" charset="0"/>
            </a:endParaRPr>
          </a:p>
          <a:p>
            <a:pPr algn="l">
              <a:lnSpc>
                <a:spcPct val="100000"/>
              </a:lnSpc>
              <a:defRPr/>
            </a:pPr>
            <a:endParaRPr lang="en-US" sz="1100" b="1" dirty="0">
              <a:solidFill>
                <a:srgbClr val="0000CC"/>
              </a:solidFill>
              <a:latin typeface="Calibri" panose="020F0502020204030204"/>
              <a:cs typeface="Arial" panose="020B0604020202020204" pitchFamily="34" charset="0"/>
            </a:endParaRPr>
          </a:p>
        </p:txBody>
      </p:sp>
      <p:sp>
        <p:nvSpPr>
          <p:cNvPr id="4" name="Slide Number Placeholder 30">
            <a:extLst>
              <a:ext uri="{FF2B5EF4-FFF2-40B4-BE49-F238E27FC236}">
                <a16:creationId xmlns:a16="http://schemas.microsoft.com/office/drawing/2014/main" id="{D2B437C6-AA23-1883-45D4-826A4A45730D}"/>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844BE553-EA75-B808-F74C-356678053065}"/>
              </a:ext>
            </a:extLst>
          </p:cNvPr>
          <p:cNvSpPr/>
          <p:nvPr/>
        </p:nvSpPr>
        <p:spPr>
          <a:xfrm rot="20665116">
            <a:off x="7780472" y="633255"/>
            <a:ext cx="1929697" cy="5429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068136-8986-317C-3368-88BBE7050A21}"/>
              </a:ext>
            </a:extLst>
          </p:cNvPr>
          <p:cNvSpPr/>
          <p:nvPr/>
        </p:nvSpPr>
        <p:spPr>
          <a:xfrm>
            <a:off x="7876116" y="1092739"/>
            <a:ext cx="1800199" cy="65726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Diagram&#10;&#10;Description automatically generated">
            <a:extLst>
              <a:ext uri="{FF2B5EF4-FFF2-40B4-BE49-F238E27FC236}">
                <a16:creationId xmlns:a16="http://schemas.microsoft.com/office/drawing/2014/main" id="{E149579C-7A06-9EB1-02A6-E900AD64C7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62831" y="4137677"/>
            <a:ext cx="1656184" cy="657541"/>
          </a:xfrm>
          <a:prstGeom prst="rect">
            <a:avLst/>
          </a:prstGeom>
        </p:spPr>
      </p:pic>
      <p:cxnSp>
        <p:nvCxnSpPr>
          <p:cNvPr id="22" name="Straight Connector 21">
            <a:extLst>
              <a:ext uri="{FF2B5EF4-FFF2-40B4-BE49-F238E27FC236}">
                <a16:creationId xmlns:a16="http://schemas.microsoft.com/office/drawing/2014/main" id="{A4D288CC-F4D0-5059-E39A-F167A264D6A8}"/>
              </a:ext>
            </a:extLst>
          </p:cNvPr>
          <p:cNvCxnSpPr>
            <a:cxnSpLocks/>
          </p:cNvCxnSpPr>
          <p:nvPr/>
        </p:nvCxnSpPr>
        <p:spPr>
          <a:xfrm>
            <a:off x="8616280" y="4119396"/>
            <a:ext cx="432048" cy="2457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C421488-5586-6126-5E56-17CE0D6DA2F4}"/>
              </a:ext>
            </a:extLst>
          </p:cNvPr>
          <p:cNvSpPr/>
          <p:nvPr/>
        </p:nvSpPr>
        <p:spPr>
          <a:xfrm rot="20964793">
            <a:off x="6167627" y="1282335"/>
            <a:ext cx="1025512" cy="5429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5299BD6-9CDA-C8E2-D270-037387C75A52}"/>
              </a:ext>
            </a:extLst>
          </p:cNvPr>
          <p:cNvSpPr/>
          <p:nvPr/>
        </p:nvSpPr>
        <p:spPr>
          <a:xfrm rot="20665116">
            <a:off x="5156087" y="1594057"/>
            <a:ext cx="100652" cy="27922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19DE7D1-9572-B64C-6CDC-551FFC68E07A}"/>
              </a:ext>
            </a:extLst>
          </p:cNvPr>
          <p:cNvSpPr/>
          <p:nvPr/>
        </p:nvSpPr>
        <p:spPr>
          <a:xfrm rot="20665116">
            <a:off x="5266122" y="1574113"/>
            <a:ext cx="1929697" cy="684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DBA2AF4B-F5AF-08C2-7C06-6FA638FCD345}"/>
              </a:ext>
            </a:extLst>
          </p:cNvPr>
          <p:cNvSpPr txBox="1">
            <a:spLocks/>
          </p:cNvSpPr>
          <p:nvPr/>
        </p:nvSpPr>
        <p:spPr>
          <a:xfrm>
            <a:off x="5572836" y="1368266"/>
            <a:ext cx="1954824" cy="36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3600" b="1" dirty="0" err="1">
                <a:solidFill>
                  <a:srgbClr val="FFFF00"/>
                </a:solidFill>
                <a:latin typeface="Calibri" panose="020F0502020204030204"/>
                <a:cs typeface="Arial" panose="020B0604020202020204" pitchFamily="34" charset="0"/>
              </a:rPr>
              <a:t>θ</a:t>
            </a:r>
            <a:endParaRPr lang="en-US" sz="3600" b="1" dirty="0">
              <a:solidFill>
                <a:srgbClr val="FFFF00"/>
              </a:solidFill>
              <a:latin typeface="Calibri" panose="020F0502020204030204"/>
              <a:cs typeface="Arial" panose="020B0604020202020204" pitchFamily="34" charset="0"/>
            </a:endParaRPr>
          </a:p>
        </p:txBody>
      </p:sp>
      <p:sp>
        <p:nvSpPr>
          <p:cNvPr id="29" name="Rectangle 28">
            <a:extLst>
              <a:ext uri="{FF2B5EF4-FFF2-40B4-BE49-F238E27FC236}">
                <a16:creationId xmlns:a16="http://schemas.microsoft.com/office/drawing/2014/main" id="{206A438C-B337-8017-87D0-D4C2421ECCF8}"/>
              </a:ext>
            </a:extLst>
          </p:cNvPr>
          <p:cNvSpPr/>
          <p:nvPr/>
        </p:nvSpPr>
        <p:spPr>
          <a:xfrm>
            <a:off x="4901605" y="1628973"/>
            <a:ext cx="218830" cy="2069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3336858-4F51-E96E-D015-07C3DA9CF218}"/>
              </a:ext>
            </a:extLst>
          </p:cNvPr>
          <p:cNvSpPr/>
          <p:nvPr/>
        </p:nvSpPr>
        <p:spPr>
          <a:xfrm rot="20665116">
            <a:off x="6356153" y="4575914"/>
            <a:ext cx="504239" cy="1696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C10FF2-7621-24B4-EEB0-0DB963C7E89F}"/>
              </a:ext>
            </a:extLst>
          </p:cNvPr>
          <p:cNvSpPr/>
          <p:nvPr/>
        </p:nvSpPr>
        <p:spPr>
          <a:xfrm>
            <a:off x="4901605" y="4975172"/>
            <a:ext cx="238774" cy="1696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B2AA0277-1E34-C9BD-1F29-DD48DFB5A6CE}"/>
              </a:ext>
            </a:extLst>
          </p:cNvPr>
          <p:cNvSpPr txBox="1">
            <a:spLocks/>
          </p:cNvSpPr>
          <p:nvPr/>
        </p:nvSpPr>
        <p:spPr>
          <a:xfrm>
            <a:off x="4665002" y="1115832"/>
            <a:ext cx="448695" cy="284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0000"/>
              </a:lnSpc>
              <a:defRPr/>
            </a:pPr>
            <a:r>
              <a:rPr lang="en-US" sz="1600" b="1" dirty="0">
                <a:solidFill>
                  <a:schemeClr val="bg1"/>
                </a:solidFill>
                <a:cs typeface="Arial" panose="020B0604020202020204" pitchFamily="34" charset="0"/>
              </a:rPr>
              <a:t>C</a:t>
            </a:r>
            <a:r>
              <a:rPr lang="en-US" sz="1600" b="1" baseline="-25000" dirty="0">
                <a:solidFill>
                  <a:schemeClr val="bg1"/>
                </a:solidFill>
                <a:cs typeface="Arial" panose="020B0604020202020204" pitchFamily="34" charset="0"/>
              </a:rPr>
              <a:t>0</a:t>
            </a:r>
            <a:endParaRPr lang="en-US" sz="1600" b="1" dirty="0">
              <a:solidFill>
                <a:srgbClr val="0CFFFF"/>
              </a:solidFill>
              <a:latin typeface="Calibri" panose="020F0502020204030204"/>
              <a:cs typeface="Arial" panose="020B0604020202020204" pitchFamily="34" charset="0"/>
            </a:endParaRPr>
          </a:p>
        </p:txBody>
      </p:sp>
      <p:sp>
        <p:nvSpPr>
          <p:cNvPr id="33" name="Content Placeholder 2">
            <a:extLst>
              <a:ext uri="{FF2B5EF4-FFF2-40B4-BE49-F238E27FC236}">
                <a16:creationId xmlns:a16="http://schemas.microsoft.com/office/drawing/2014/main" id="{358D08C6-B9A2-7318-0D70-A98D74049101}"/>
              </a:ext>
            </a:extLst>
          </p:cNvPr>
          <p:cNvSpPr txBox="1">
            <a:spLocks/>
          </p:cNvSpPr>
          <p:nvPr/>
        </p:nvSpPr>
        <p:spPr>
          <a:xfrm>
            <a:off x="4692151" y="4317596"/>
            <a:ext cx="448695" cy="284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0000"/>
              </a:lnSpc>
              <a:defRPr/>
            </a:pPr>
            <a:r>
              <a:rPr lang="en-US" sz="1600" b="1" dirty="0">
                <a:solidFill>
                  <a:schemeClr val="bg1"/>
                </a:solidFill>
                <a:cs typeface="Arial" panose="020B0604020202020204" pitchFamily="34" charset="0"/>
              </a:rPr>
              <a:t>C</a:t>
            </a:r>
            <a:r>
              <a:rPr lang="en-US" sz="1600" b="1" baseline="-25000" dirty="0">
                <a:solidFill>
                  <a:schemeClr val="bg1"/>
                </a:solidFill>
                <a:cs typeface="Arial" panose="020B0604020202020204" pitchFamily="34" charset="0"/>
              </a:rPr>
              <a:t>0</a:t>
            </a:r>
            <a:endParaRPr lang="en-US" sz="1600" b="1" dirty="0">
              <a:solidFill>
                <a:srgbClr val="0CFFFF"/>
              </a:solidFill>
              <a:latin typeface="Calibri" panose="020F0502020204030204"/>
              <a:cs typeface="Arial" panose="020B0604020202020204" pitchFamily="34" charset="0"/>
            </a:endParaRPr>
          </a:p>
        </p:txBody>
      </p:sp>
      <p:sp>
        <p:nvSpPr>
          <p:cNvPr id="34" name="Content Placeholder 2">
            <a:extLst>
              <a:ext uri="{FF2B5EF4-FFF2-40B4-BE49-F238E27FC236}">
                <a16:creationId xmlns:a16="http://schemas.microsoft.com/office/drawing/2014/main" id="{D1CD9912-DA19-A180-DDA9-32F3421AC021}"/>
              </a:ext>
            </a:extLst>
          </p:cNvPr>
          <p:cNvSpPr txBox="1">
            <a:spLocks/>
          </p:cNvSpPr>
          <p:nvPr/>
        </p:nvSpPr>
        <p:spPr>
          <a:xfrm>
            <a:off x="6126479" y="719258"/>
            <a:ext cx="448695" cy="284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0000"/>
              </a:lnSpc>
              <a:defRPr/>
            </a:pPr>
            <a:r>
              <a:rPr lang="en-US" sz="1600" b="1" dirty="0">
                <a:solidFill>
                  <a:schemeClr val="bg1"/>
                </a:solidFill>
                <a:cs typeface="Arial" panose="020B0604020202020204" pitchFamily="34" charset="0"/>
              </a:rPr>
              <a:t>C</a:t>
            </a:r>
            <a:r>
              <a:rPr lang="en-US" sz="1600" b="1" baseline="-25000" dirty="0">
                <a:solidFill>
                  <a:schemeClr val="bg1"/>
                </a:solidFill>
                <a:cs typeface="Arial" panose="020B0604020202020204" pitchFamily="34" charset="0"/>
              </a:rPr>
              <a:t>e</a:t>
            </a:r>
            <a:endParaRPr lang="en-US" sz="1600" b="1" dirty="0">
              <a:solidFill>
                <a:srgbClr val="0CFFFF"/>
              </a:solidFill>
              <a:latin typeface="Calibri" panose="020F0502020204030204"/>
              <a:cs typeface="Arial" panose="020B0604020202020204" pitchFamily="34" charset="0"/>
            </a:endParaRPr>
          </a:p>
        </p:txBody>
      </p:sp>
      <p:sp>
        <p:nvSpPr>
          <p:cNvPr id="35" name="Content Placeholder 2">
            <a:extLst>
              <a:ext uri="{FF2B5EF4-FFF2-40B4-BE49-F238E27FC236}">
                <a16:creationId xmlns:a16="http://schemas.microsoft.com/office/drawing/2014/main" id="{C888CB8B-87A9-1562-BE20-9E10045B7E8B}"/>
              </a:ext>
            </a:extLst>
          </p:cNvPr>
          <p:cNvSpPr txBox="1">
            <a:spLocks/>
          </p:cNvSpPr>
          <p:nvPr/>
        </p:nvSpPr>
        <p:spPr>
          <a:xfrm>
            <a:off x="6168007" y="3974705"/>
            <a:ext cx="448695" cy="284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0000"/>
              </a:lnSpc>
              <a:defRPr/>
            </a:pPr>
            <a:r>
              <a:rPr lang="en-US" sz="1600" b="1" dirty="0">
                <a:solidFill>
                  <a:schemeClr val="bg1"/>
                </a:solidFill>
                <a:cs typeface="Arial" panose="020B0604020202020204" pitchFamily="34" charset="0"/>
              </a:rPr>
              <a:t>C</a:t>
            </a:r>
            <a:r>
              <a:rPr lang="en-US" sz="1600" b="1" baseline="-25000" dirty="0">
                <a:solidFill>
                  <a:schemeClr val="bg1"/>
                </a:solidFill>
                <a:cs typeface="Arial" panose="020B0604020202020204" pitchFamily="34" charset="0"/>
              </a:rPr>
              <a:t>e</a:t>
            </a:r>
            <a:endParaRPr lang="en-US" sz="1600" b="1" dirty="0">
              <a:solidFill>
                <a:srgbClr val="0CFFFF"/>
              </a:solidFill>
              <a:latin typeface="Calibri" panose="020F0502020204030204"/>
              <a:cs typeface="Arial" panose="020B0604020202020204" pitchFamily="34" charset="0"/>
            </a:endParaRPr>
          </a:p>
        </p:txBody>
      </p:sp>
      <p:sp>
        <p:nvSpPr>
          <p:cNvPr id="25" name="Content Placeholder 2">
            <a:extLst>
              <a:ext uri="{FF2B5EF4-FFF2-40B4-BE49-F238E27FC236}">
                <a16:creationId xmlns:a16="http://schemas.microsoft.com/office/drawing/2014/main" id="{DE2FEF5A-8558-B2F2-10E2-87017C0E3046}"/>
              </a:ext>
            </a:extLst>
          </p:cNvPr>
          <p:cNvSpPr txBox="1">
            <a:spLocks/>
          </p:cNvSpPr>
          <p:nvPr/>
        </p:nvSpPr>
        <p:spPr>
          <a:xfrm>
            <a:off x="6390829" y="4358178"/>
            <a:ext cx="728283" cy="36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3600" b="1" dirty="0">
                <a:solidFill>
                  <a:srgbClr val="FFFF00"/>
                </a:solidFill>
                <a:latin typeface="Calibri" panose="020F0502020204030204"/>
                <a:cs typeface="Arial" panose="020B0604020202020204" pitchFamily="34" charset="0"/>
              </a:rPr>
              <a:t>p</a:t>
            </a:r>
          </a:p>
        </p:txBody>
      </p:sp>
      <p:sp>
        <p:nvSpPr>
          <p:cNvPr id="36" name="Rectangle 35">
            <a:extLst>
              <a:ext uri="{FF2B5EF4-FFF2-40B4-BE49-F238E27FC236}">
                <a16:creationId xmlns:a16="http://schemas.microsoft.com/office/drawing/2014/main" id="{0E39867A-583A-9CF9-8590-31F6F0DDB4D3}"/>
              </a:ext>
            </a:extLst>
          </p:cNvPr>
          <p:cNvSpPr/>
          <p:nvPr/>
        </p:nvSpPr>
        <p:spPr>
          <a:xfrm>
            <a:off x="1921463" y="5325851"/>
            <a:ext cx="1656184" cy="3668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9D542C-B62E-4349-D1A3-937B3E50AEC8}"/>
              </a:ext>
            </a:extLst>
          </p:cNvPr>
          <p:cNvSpPr/>
          <p:nvPr/>
        </p:nvSpPr>
        <p:spPr>
          <a:xfrm rot="19443394">
            <a:off x="2316576" y="5091299"/>
            <a:ext cx="804017" cy="1518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785D820-9346-DECD-61CB-480F7BEF5109}"/>
              </a:ext>
            </a:extLst>
          </p:cNvPr>
          <p:cNvSpPr/>
          <p:nvPr/>
        </p:nvSpPr>
        <p:spPr>
          <a:xfrm>
            <a:off x="1921463" y="4313712"/>
            <a:ext cx="1066069" cy="4554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B2F4EBBB-A7A2-D3BC-421F-20A996E3E9EF}"/>
              </a:ext>
            </a:extLst>
          </p:cNvPr>
          <p:cNvSpPr txBox="1">
            <a:spLocks/>
          </p:cNvSpPr>
          <p:nvPr/>
        </p:nvSpPr>
        <p:spPr>
          <a:xfrm>
            <a:off x="-4646" y="5387741"/>
            <a:ext cx="12191999" cy="6452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0000"/>
              </a:lnSpc>
              <a:defRPr/>
            </a:pPr>
            <a:r>
              <a:rPr lang="en-US" sz="2000" b="1" dirty="0">
                <a:solidFill>
                  <a:srgbClr val="0CFFFF"/>
                </a:solidFill>
                <a:latin typeface="Calibri" panose="020F0502020204030204"/>
                <a:cs typeface="Arial" panose="020B0604020202020204" pitchFamily="34" charset="0"/>
              </a:rPr>
              <a:t>M</a:t>
            </a:r>
            <a:r>
              <a:rPr lang="en-US" sz="2000" b="1" baseline="-25000" dirty="0">
                <a:solidFill>
                  <a:srgbClr val="0CFFFF"/>
                </a:solidFill>
                <a:latin typeface="Calibri" panose="020F0502020204030204"/>
                <a:cs typeface="Arial" panose="020B0604020202020204" pitchFamily="34" charset="0"/>
              </a:rPr>
              <a:t>0</a:t>
            </a:r>
            <a:r>
              <a:rPr lang="en-US" sz="2000" b="1" dirty="0">
                <a:solidFill>
                  <a:srgbClr val="0CFFFF"/>
                </a:solidFill>
                <a:latin typeface="Calibri" panose="020F0502020204030204"/>
                <a:cs typeface="Arial" panose="020B0604020202020204" pitchFamily="34" charset="0"/>
              </a:rPr>
              <a:t>, M</a:t>
            </a:r>
            <a:r>
              <a:rPr lang="en-US" sz="2000" b="1" baseline="-25000" dirty="0">
                <a:solidFill>
                  <a:srgbClr val="0CFFFF"/>
                </a:solidFill>
                <a:latin typeface="Calibri" panose="020F0502020204030204"/>
                <a:cs typeface="Arial" panose="020B0604020202020204" pitchFamily="34" charset="0"/>
              </a:rPr>
              <a:t>1</a:t>
            </a:r>
            <a:r>
              <a:rPr lang="en-US" sz="2000" b="1" dirty="0">
                <a:solidFill>
                  <a:srgbClr val="0CFFFF"/>
                </a:solidFill>
                <a:latin typeface="Calibri" panose="020F0502020204030204"/>
                <a:cs typeface="Arial" panose="020B0604020202020204" pitchFamily="34" charset="0"/>
              </a:rPr>
              <a:t>, and M</a:t>
            </a:r>
            <a:r>
              <a:rPr lang="en-US" sz="2000" b="1" baseline="-25000" dirty="0">
                <a:solidFill>
                  <a:srgbClr val="0CFFFF"/>
                </a:solidFill>
                <a:latin typeface="Calibri" panose="020F0502020204030204"/>
                <a:cs typeface="Arial" panose="020B0604020202020204" pitchFamily="34" charset="0"/>
              </a:rPr>
              <a:t>2</a:t>
            </a:r>
            <a:r>
              <a:rPr lang="en-US" sz="2000" b="1" dirty="0">
                <a:solidFill>
                  <a:srgbClr val="0CFFFF"/>
                </a:solidFill>
                <a:latin typeface="Calibri" panose="020F0502020204030204"/>
                <a:cs typeface="Arial" panose="020B0604020202020204" pitchFamily="34" charset="0"/>
              </a:rPr>
              <a:t> are dipole magnets;  </a:t>
            </a:r>
            <a:r>
              <a:rPr lang="en-US" sz="2000" b="1" dirty="0">
                <a:solidFill>
                  <a:schemeClr val="bg1"/>
                </a:solidFill>
                <a:latin typeface="Calibri" panose="020F0502020204030204"/>
                <a:cs typeface="Arial" panose="020B0604020202020204" pitchFamily="34" charset="0"/>
              </a:rPr>
              <a:t>A</a:t>
            </a:r>
            <a:r>
              <a:rPr lang="en-US" sz="2000" b="1" baseline="-25000" dirty="0">
                <a:solidFill>
                  <a:schemeClr val="bg1"/>
                </a:solidFill>
                <a:latin typeface="Calibri" panose="020F0502020204030204"/>
                <a:cs typeface="Arial" panose="020B0604020202020204" pitchFamily="34" charset="0"/>
              </a:rPr>
              <a:t>0</a:t>
            </a:r>
            <a:r>
              <a:rPr lang="en-US" sz="2000" b="1" dirty="0">
                <a:solidFill>
                  <a:schemeClr val="bg1"/>
                </a:solidFill>
                <a:latin typeface="Calibri" panose="020F0502020204030204"/>
                <a:cs typeface="Arial" panose="020B0604020202020204" pitchFamily="34" charset="0"/>
              </a:rPr>
              <a:t>, A, B, </a:t>
            </a:r>
            <a:r>
              <a:rPr lang="en-US" sz="2000" b="1" dirty="0">
                <a:solidFill>
                  <a:srgbClr val="0CFFFF"/>
                </a:solidFill>
                <a:latin typeface="Calibri" panose="020F0502020204030204"/>
                <a:cs typeface="Arial" panose="020B0604020202020204" pitchFamily="34" charset="0"/>
              </a:rPr>
              <a:t>and </a:t>
            </a:r>
            <a:r>
              <a:rPr lang="en-US" sz="2000" b="1" dirty="0">
                <a:solidFill>
                  <a:schemeClr val="bg1"/>
                </a:solidFill>
                <a:latin typeface="Calibri" panose="020F0502020204030204"/>
                <a:cs typeface="Arial" panose="020B0604020202020204" pitchFamily="34" charset="0"/>
              </a:rPr>
              <a:t>C</a:t>
            </a:r>
            <a:r>
              <a:rPr lang="en-US" sz="2000" b="1" dirty="0">
                <a:solidFill>
                  <a:srgbClr val="0CFFFF"/>
                </a:solidFill>
                <a:latin typeface="Calibri" panose="020F0502020204030204"/>
                <a:cs typeface="Arial" panose="020B0604020202020204" pitchFamily="34" charset="0"/>
              </a:rPr>
              <a:t> are proportional chambers; </a:t>
            </a:r>
            <a:r>
              <a:rPr lang="en-US" sz="2000" b="1" dirty="0">
                <a:solidFill>
                  <a:schemeClr val="bg1"/>
                </a:solidFill>
                <a:latin typeface="Calibri" panose="020F0502020204030204"/>
                <a:cs typeface="Arial" panose="020B0604020202020204" pitchFamily="34" charset="0"/>
              </a:rPr>
              <a:t> </a:t>
            </a:r>
            <a:r>
              <a:rPr lang="en-US" sz="2000" dirty="0">
                <a:solidFill>
                  <a:schemeClr val="bg1"/>
                </a:solidFill>
                <a:latin typeface="Calibri" panose="020F0502020204030204"/>
                <a:cs typeface="Arial" panose="020B0604020202020204" pitchFamily="34" charset="0"/>
              </a:rPr>
              <a:t>a</a:t>
            </a:r>
            <a:r>
              <a:rPr lang="en-US" sz="2000" b="1" dirty="0">
                <a:solidFill>
                  <a:schemeClr val="bg1"/>
                </a:solidFill>
                <a:latin typeface="Calibri" panose="020F0502020204030204"/>
                <a:cs typeface="Arial" panose="020B0604020202020204" pitchFamily="34" charset="0"/>
              </a:rPr>
              <a:t> </a:t>
            </a:r>
            <a:r>
              <a:rPr lang="en-US" sz="2000" b="1" dirty="0">
                <a:solidFill>
                  <a:srgbClr val="0CFFFF"/>
                </a:solidFill>
                <a:latin typeface="Calibri" panose="020F0502020204030204"/>
                <a:cs typeface="Arial" panose="020B0604020202020204" pitchFamily="34" charset="0"/>
              </a:rPr>
              <a:t>and</a:t>
            </a:r>
            <a:r>
              <a:rPr lang="en-US" sz="2000" dirty="0">
                <a:solidFill>
                  <a:schemeClr val="bg1"/>
                </a:solidFill>
                <a:latin typeface="Calibri" panose="020F0502020204030204"/>
                <a:cs typeface="Arial" panose="020B0604020202020204" pitchFamily="34" charset="0"/>
              </a:rPr>
              <a:t> b </a:t>
            </a:r>
            <a:r>
              <a:rPr lang="en-US" sz="2000" b="1" dirty="0">
                <a:solidFill>
                  <a:srgbClr val="0CFFFF"/>
                </a:solidFill>
                <a:latin typeface="Calibri" panose="020F0502020204030204"/>
                <a:cs typeface="Arial" panose="020B0604020202020204" pitchFamily="34" charset="0"/>
              </a:rPr>
              <a:t>are counters; </a:t>
            </a:r>
            <a:br>
              <a:rPr lang="en-US" sz="2000" b="1" dirty="0">
                <a:solidFill>
                  <a:srgbClr val="0CFFFF"/>
                </a:solidFill>
                <a:latin typeface="Calibri" panose="020F0502020204030204"/>
                <a:cs typeface="Arial" panose="020B0604020202020204" pitchFamily="34" charset="0"/>
              </a:rPr>
            </a:br>
            <a:r>
              <a:rPr lang="en-US" sz="2000" b="1" dirty="0">
                <a:solidFill>
                  <a:schemeClr val="bg1"/>
                </a:solidFill>
                <a:cs typeface="Arial" panose="020B0604020202020204" pitchFamily="34" charset="0"/>
              </a:rPr>
              <a:t>C</a:t>
            </a:r>
            <a:r>
              <a:rPr lang="en-US" sz="2000" b="1" baseline="-25000" dirty="0">
                <a:solidFill>
                  <a:schemeClr val="bg1"/>
                </a:solidFill>
                <a:cs typeface="Arial" panose="020B0604020202020204" pitchFamily="34" charset="0"/>
              </a:rPr>
              <a:t>a</a:t>
            </a:r>
            <a:r>
              <a:rPr lang="en-US" sz="2000" b="1" dirty="0">
                <a:solidFill>
                  <a:schemeClr val="bg1"/>
                </a:solidFill>
                <a:cs typeface="Arial" panose="020B0604020202020204" pitchFamily="34" charset="0"/>
              </a:rPr>
              <a:t>, C</a:t>
            </a:r>
            <a:r>
              <a:rPr lang="en-US" sz="2000" b="1" baseline="-25000" dirty="0">
                <a:solidFill>
                  <a:schemeClr val="bg1"/>
                </a:solidFill>
                <a:cs typeface="Arial" panose="020B0604020202020204" pitchFamily="34" charset="0"/>
              </a:rPr>
              <a:t>0</a:t>
            </a:r>
            <a:r>
              <a:rPr lang="en-US" sz="2000" b="1" dirty="0">
                <a:solidFill>
                  <a:schemeClr val="bg1"/>
                </a:solidFill>
                <a:cs typeface="Arial" panose="020B0604020202020204" pitchFamily="34" charset="0"/>
              </a:rPr>
              <a:t>, </a:t>
            </a:r>
            <a:r>
              <a:rPr lang="en-US" sz="2000" b="1" dirty="0">
                <a:solidFill>
                  <a:srgbClr val="0CFFFF"/>
                </a:solidFill>
                <a:cs typeface="Arial" panose="020B0604020202020204" pitchFamily="34" charset="0"/>
              </a:rPr>
              <a:t>and </a:t>
            </a:r>
            <a:r>
              <a:rPr lang="en-US" sz="2000" b="1" dirty="0">
                <a:solidFill>
                  <a:schemeClr val="bg1"/>
                </a:solidFill>
                <a:cs typeface="Arial" panose="020B0604020202020204" pitchFamily="34" charset="0"/>
              </a:rPr>
              <a:t>C</a:t>
            </a:r>
            <a:r>
              <a:rPr lang="en-US" sz="2000" b="1" baseline="-25000" dirty="0">
                <a:solidFill>
                  <a:schemeClr val="bg1"/>
                </a:solidFill>
                <a:cs typeface="Arial" panose="020B0604020202020204" pitchFamily="34" charset="0"/>
              </a:rPr>
              <a:t>e</a:t>
            </a:r>
            <a:r>
              <a:rPr lang="en-US" sz="2000" b="1" dirty="0">
                <a:solidFill>
                  <a:schemeClr val="bg1"/>
                </a:solidFill>
                <a:cs typeface="Arial" panose="020B0604020202020204" pitchFamily="34" charset="0"/>
              </a:rPr>
              <a:t> </a:t>
            </a:r>
            <a:r>
              <a:rPr lang="en-US" sz="2000" b="1" dirty="0">
                <a:solidFill>
                  <a:srgbClr val="0CFFFF"/>
                </a:solidFill>
                <a:cs typeface="Arial" panose="020B0604020202020204" pitchFamily="34" charset="0"/>
              </a:rPr>
              <a:t>are gas Cerenkov counters,</a:t>
            </a:r>
            <a:r>
              <a:rPr lang="en-US" sz="2000" b="1" dirty="0">
                <a:solidFill>
                  <a:schemeClr val="bg1"/>
                </a:solidFill>
                <a:cs typeface="Arial" panose="020B0604020202020204" pitchFamily="34" charset="0"/>
              </a:rPr>
              <a:t> S </a:t>
            </a:r>
            <a:r>
              <a:rPr lang="en-US" sz="2000" b="1" dirty="0">
                <a:solidFill>
                  <a:srgbClr val="0CFFFF"/>
                </a:solidFill>
                <a:latin typeface="Calibri" panose="020F0502020204030204"/>
                <a:cs typeface="Arial" panose="020B0604020202020204" pitchFamily="34" charset="0"/>
              </a:rPr>
              <a:t>are shower counters. </a:t>
            </a:r>
          </a:p>
        </p:txBody>
      </p:sp>
      <p:sp>
        <p:nvSpPr>
          <p:cNvPr id="39" name="Rectangle 38">
            <a:extLst>
              <a:ext uri="{FF2B5EF4-FFF2-40B4-BE49-F238E27FC236}">
                <a16:creationId xmlns:a16="http://schemas.microsoft.com/office/drawing/2014/main" id="{D704FE29-18C3-AAC2-659A-F1D686976554}"/>
              </a:ext>
            </a:extLst>
          </p:cNvPr>
          <p:cNvSpPr/>
          <p:nvPr/>
        </p:nvSpPr>
        <p:spPr>
          <a:xfrm>
            <a:off x="1778397" y="29342"/>
            <a:ext cx="3669531" cy="45963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0E1513CB-8E02-DBD1-6212-29E46BFB61CC}"/>
              </a:ext>
            </a:extLst>
          </p:cNvPr>
          <p:cNvSpPr txBox="1">
            <a:spLocks/>
          </p:cNvSpPr>
          <p:nvPr/>
        </p:nvSpPr>
        <p:spPr>
          <a:xfrm>
            <a:off x="2783632" y="363307"/>
            <a:ext cx="1954824" cy="36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b="1" dirty="0">
                <a:solidFill>
                  <a:srgbClr val="FFFF00"/>
                </a:solidFill>
                <a:latin typeface="Calibri" panose="020F0502020204030204"/>
                <a:cs typeface="Arial" panose="020B0604020202020204" pitchFamily="34" charset="0"/>
              </a:rPr>
              <a:t>measuring </a:t>
            </a:r>
            <a:r>
              <a:rPr lang="en-US" b="1" dirty="0" err="1">
                <a:solidFill>
                  <a:srgbClr val="FFFF00"/>
                </a:solidFill>
                <a:latin typeface="Calibri" panose="020F0502020204030204"/>
                <a:cs typeface="Arial" panose="020B0604020202020204" pitchFamily="34" charset="0"/>
              </a:rPr>
              <a:t>θ</a:t>
            </a:r>
            <a:endParaRPr lang="en-US" b="1" dirty="0">
              <a:solidFill>
                <a:srgbClr val="FFFF00"/>
              </a:solidFill>
              <a:latin typeface="Calibri" panose="020F0502020204030204"/>
              <a:cs typeface="Arial" panose="020B0604020202020204" pitchFamily="34" charset="0"/>
            </a:endParaRPr>
          </a:p>
        </p:txBody>
      </p:sp>
      <p:sp>
        <p:nvSpPr>
          <p:cNvPr id="40" name="Content Placeholder 2">
            <a:extLst>
              <a:ext uri="{FF2B5EF4-FFF2-40B4-BE49-F238E27FC236}">
                <a16:creationId xmlns:a16="http://schemas.microsoft.com/office/drawing/2014/main" id="{9229CAD3-FE23-E066-F1E0-E81446389B24}"/>
              </a:ext>
            </a:extLst>
          </p:cNvPr>
          <p:cNvSpPr txBox="1">
            <a:spLocks/>
          </p:cNvSpPr>
          <p:nvPr/>
        </p:nvSpPr>
        <p:spPr>
          <a:xfrm>
            <a:off x="-35051" y="48346"/>
            <a:ext cx="3669530" cy="366835"/>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3200" b="1" dirty="0">
                <a:solidFill>
                  <a:srgbClr val="FFFF00"/>
                </a:solidFill>
                <a:latin typeface="Calibri" panose="020F0502020204030204"/>
                <a:cs typeface="Arial" panose="020B0604020202020204" pitchFamily="34" charset="0"/>
              </a:rPr>
              <a:t>Experimental Layout</a:t>
            </a:r>
          </a:p>
        </p:txBody>
      </p:sp>
      <p:sp>
        <p:nvSpPr>
          <p:cNvPr id="41" name="Rectangle 40">
            <a:extLst>
              <a:ext uri="{FF2B5EF4-FFF2-40B4-BE49-F238E27FC236}">
                <a16:creationId xmlns:a16="http://schemas.microsoft.com/office/drawing/2014/main" id="{0B1E8210-C529-9DEA-F806-5052C6271519}"/>
              </a:ext>
            </a:extLst>
          </p:cNvPr>
          <p:cNvSpPr/>
          <p:nvPr/>
        </p:nvSpPr>
        <p:spPr>
          <a:xfrm rot="20654127">
            <a:off x="5454864" y="245941"/>
            <a:ext cx="1800199" cy="235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2">
            <a:extLst>
              <a:ext uri="{FF2B5EF4-FFF2-40B4-BE49-F238E27FC236}">
                <a16:creationId xmlns:a16="http://schemas.microsoft.com/office/drawing/2014/main" id="{37BF9098-17C9-B60C-EA2B-9157CCFD26C2}"/>
              </a:ext>
            </a:extLst>
          </p:cNvPr>
          <p:cNvSpPr txBox="1">
            <a:spLocks/>
          </p:cNvSpPr>
          <p:nvPr/>
        </p:nvSpPr>
        <p:spPr>
          <a:xfrm rot="20668738">
            <a:off x="5547534" y="200307"/>
            <a:ext cx="2065468" cy="36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1200" b="1" dirty="0">
                <a:solidFill>
                  <a:schemeClr val="bg1"/>
                </a:solidFill>
                <a:latin typeface="Calibri" panose="020F0502020204030204"/>
                <a:cs typeface="Arial" panose="020B0604020202020204" pitchFamily="34" charset="0"/>
              </a:rPr>
              <a:t>Proportional Chambers </a:t>
            </a:r>
          </a:p>
        </p:txBody>
      </p:sp>
      <p:sp>
        <p:nvSpPr>
          <p:cNvPr id="45" name="Rectangle 44">
            <a:extLst>
              <a:ext uri="{FF2B5EF4-FFF2-40B4-BE49-F238E27FC236}">
                <a16:creationId xmlns:a16="http://schemas.microsoft.com/office/drawing/2014/main" id="{40A25B57-1CD7-0DC4-33FE-253CF3C8B490}"/>
              </a:ext>
            </a:extLst>
          </p:cNvPr>
          <p:cNvSpPr/>
          <p:nvPr/>
        </p:nvSpPr>
        <p:spPr>
          <a:xfrm rot="20765344">
            <a:off x="5921960" y="541075"/>
            <a:ext cx="863984" cy="235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28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diagram of a triangle with different colored lines&#10;&#10;Description automatically generated with medium confidence">
            <a:extLst>
              <a:ext uri="{FF2B5EF4-FFF2-40B4-BE49-F238E27FC236}">
                <a16:creationId xmlns:a16="http://schemas.microsoft.com/office/drawing/2014/main" id="{192CD47D-E050-BFDF-B110-BE0C4E0185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40" t="2128" r="16496" b="47272"/>
          <a:stretch/>
        </p:blipFill>
        <p:spPr>
          <a:xfrm>
            <a:off x="1750261" y="1124745"/>
            <a:ext cx="8617611" cy="4248472"/>
          </a:xfrm>
          <a:prstGeom prst="rect">
            <a:avLst/>
          </a:prstGeom>
        </p:spPr>
      </p:pic>
      <p:sp>
        <p:nvSpPr>
          <p:cNvPr id="442374" name="Rectangle 12"/>
          <p:cNvSpPr>
            <a:spLocks noChangeArrowheads="1"/>
          </p:cNvSpPr>
          <p:nvPr/>
        </p:nvSpPr>
        <p:spPr bwMode="auto">
          <a:xfrm>
            <a:off x="5695357" y="3012413"/>
            <a:ext cx="4333009" cy="833172"/>
          </a:xfrm>
          <a:prstGeom prst="rect">
            <a:avLst/>
          </a:prstGeom>
          <a:noFill/>
          <a:ln w="9525">
            <a:noFill/>
            <a:miter lim="800000"/>
            <a:headEnd/>
            <a:tailEnd/>
          </a:ln>
        </p:spPr>
        <p:txBody>
          <a:bodyPr wrap="square" lIns="89995" tIns="46797" rIns="89995" bIns="46797" anchor="ctr">
            <a:spAutoFit/>
          </a:bodyPr>
          <a:lstStyle/>
          <a:p>
            <a:pPr algn="ctr">
              <a:spcAft>
                <a:spcPct val="40000"/>
              </a:spcAft>
              <a:defRPr/>
            </a:pPr>
            <a:r>
              <a:rPr lang="en-US" altLang="en-US" sz="2400" b="1" dirty="0">
                <a:solidFill>
                  <a:prstClr val="white"/>
                </a:solidFill>
                <a:latin typeface="Calibri"/>
              </a:rPr>
              <a:t>Shielding:</a:t>
            </a:r>
            <a:br>
              <a:rPr lang="en-US" altLang="en-US" sz="2400" b="1" dirty="0">
                <a:solidFill>
                  <a:prstClr val="white"/>
                </a:solidFill>
                <a:latin typeface="Calibri"/>
              </a:rPr>
            </a:br>
            <a:r>
              <a:rPr lang="en-US" altLang="en-US" sz="2400" b="1" dirty="0">
                <a:solidFill>
                  <a:prstClr val="white"/>
                </a:solidFill>
                <a:latin typeface="Calibri"/>
              </a:rPr>
              <a:t>10,000 tons of concrete</a:t>
            </a:r>
          </a:p>
        </p:txBody>
      </p:sp>
      <p:sp>
        <p:nvSpPr>
          <p:cNvPr id="36" name="TextBox 35">
            <a:extLst>
              <a:ext uri="{FF2B5EF4-FFF2-40B4-BE49-F238E27FC236}">
                <a16:creationId xmlns:a16="http://schemas.microsoft.com/office/drawing/2014/main" id="{14F8C53A-447D-B2C0-CF63-FED3E4CDCE15}"/>
              </a:ext>
            </a:extLst>
          </p:cNvPr>
          <p:cNvSpPr txBox="1"/>
          <p:nvPr/>
        </p:nvSpPr>
        <p:spPr>
          <a:xfrm>
            <a:off x="1402577" y="4417627"/>
            <a:ext cx="2907404" cy="1569660"/>
          </a:xfrm>
          <a:prstGeom prst="rect">
            <a:avLst/>
          </a:prstGeom>
          <a:noFill/>
        </p:spPr>
        <p:txBody>
          <a:bodyPr wrap="square" rtlCol="0">
            <a:spAutoFit/>
          </a:bodyPr>
          <a:lstStyle/>
          <a:p>
            <a:pPr algn="ctr">
              <a:defRPr/>
            </a:pPr>
            <a:r>
              <a:rPr lang="en-US" sz="3200" b="1" dirty="0">
                <a:solidFill>
                  <a:srgbClr val="00C0FF"/>
                </a:solidFill>
                <a:latin typeface="Calibri"/>
              </a:rPr>
              <a:t>10</a:t>
            </a:r>
            <a:r>
              <a:rPr lang="en-US" sz="3200" b="1" baseline="30000" dirty="0">
                <a:solidFill>
                  <a:srgbClr val="00C0FF"/>
                </a:solidFill>
                <a:latin typeface="Calibri"/>
              </a:rPr>
              <a:t>12</a:t>
            </a:r>
            <a:r>
              <a:rPr lang="en-US" sz="3200" b="1" dirty="0">
                <a:solidFill>
                  <a:srgbClr val="00C0FF"/>
                </a:solidFill>
                <a:latin typeface="Calibri"/>
              </a:rPr>
              <a:t> particles</a:t>
            </a:r>
          </a:p>
          <a:p>
            <a:pPr algn="ctr">
              <a:defRPr/>
            </a:pPr>
            <a:r>
              <a:rPr lang="en-US" sz="3200" b="1" dirty="0">
                <a:solidFill>
                  <a:srgbClr val="00C0FF"/>
                </a:solidFill>
                <a:latin typeface="Calibri"/>
              </a:rPr>
              <a:t>are produced</a:t>
            </a:r>
          </a:p>
          <a:p>
            <a:pPr algn="ctr">
              <a:defRPr/>
            </a:pPr>
            <a:r>
              <a:rPr lang="en-US" sz="3200" b="1" dirty="0">
                <a:solidFill>
                  <a:srgbClr val="00C0FF"/>
                </a:solidFill>
                <a:latin typeface="Calibri"/>
              </a:rPr>
              <a:t>each second</a:t>
            </a:r>
          </a:p>
        </p:txBody>
      </p:sp>
      <p:sp>
        <p:nvSpPr>
          <p:cNvPr id="4" name="Rectangle 12">
            <a:extLst>
              <a:ext uri="{FF2B5EF4-FFF2-40B4-BE49-F238E27FC236}">
                <a16:creationId xmlns:a16="http://schemas.microsoft.com/office/drawing/2014/main" id="{2E3BFE31-D1BB-EB5B-8769-10BA63140A4F}"/>
              </a:ext>
            </a:extLst>
          </p:cNvPr>
          <p:cNvSpPr>
            <a:spLocks noChangeArrowheads="1"/>
          </p:cNvSpPr>
          <p:nvPr/>
        </p:nvSpPr>
        <p:spPr bwMode="auto">
          <a:xfrm>
            <a:off x="6240016" y="5324236"/>
            <a:ext cx="4333009" cy="1571836"/>
          </a:xfrm>
          <a:prstGeom prst="rect">
            <a:avLst/>
          </a:prstGeom>
          <a:noFill/>
          <a:ln w="9525">
            <a:noFill/>
            <a:miter lim="800000"/>
            <a:headEnd/>
            <a:tailEnd/>
          </a:ln>
        </p:spPr>
        <p:txBody>
          <a:bodyPr wrap="square" lIns="89995" tIns="46797" rIns="89995" bIns="46797" anchor="ctr">
            <a:spAutoFit/>
          </a:bodyPr>
          <a:lstStyle/>
          <a:p>
            <a:pPr>
              <a:spcAft>
                <a:spcPct val="40000"/>
              </a:spcAft>
              <a:defRPr/>
            </a:pPr>
            <a:r>
              <a:rPr lang="en-US" altLang="en-US" sz="3200" b="1" dirty="0">
                <a:solidFill>
                  <a:prstClr val="white"/>
                </a:solidFill>
                <a:latin typeface="Calibri"/>
              </a:rPr>
              <a:t>+ 5 tons of </a:t>
            </a:r>
            <a:r>
              <a:rPr lang="en-US" altLang="en-US" sz="3200" b="1" baseline="30000" dirty="0">
                <a:solidFill>
                  <a:prstClr val="white"/>
                </a:solidFill>
                <a:latin typeface="Calibri"/>
              </a:rPr>
              <a:t>238</a:t>
            </a:r>
            <a:r>
              <a:rPr lang="en-US" altLang="en-US" sz="3200" b="1" dirty="0">
                <a:solidFill>
                  <a:prstClr val="white"/>
                </a:solidFill>
                <a:latin typeface="Calibri"/>
              </a:rPr>
              <a:t>U</a:t>
            </a:r>
            <a:br>
              <a:rPr lang="en-US" altLang="en-US" sz="3200" b="1" dirty="0">
                <a:solidFill>
                  <a:prstClr val="white"/>
                </a:solidFill>
                <a:latin typeface="Calibri"/>
              </a:rPr>
            </a:br>
            <a:r>
              <a:rPr lang="en-US" altLang="en-US" sz="3200" b="1" dirty="0">
                <a:solidFill>
                  <a:prstClr val="white"/>
                </a:solidFill>
                <a:latin typeface="Calibri"/>
              </a:rPr>
              <a:t>+ 100 tons of lead</a:t>
            </a:r>
            <a:br>
              <a:rPr lang="en-US" altLang="en-US" sz="3200" b="1" dirty="0">
                <a:solidFill>
                  <a:prstClr val="white"/>
                </a:solidFill>
                <a:latin typeface="Calibri"/>
              </a:rPr>
            </a:br>
            <a:r>
              <a:rPr lang="en-US" altLang="en-US" sz="3200" b="1" dirty="0">
                <a:solidFill>
                  <a:prstClr val="white"/>
                </a:solidFill>
                <a:latin typeface="Calibri"/>
              </a:rPr>
              <a:t>+ 5 tons of soap</a:t>
            </a:r>
          </a:p>
        </p:txBody>
      </p:sp>
      <p:pic>
        <p:nvPicPr>
          <p:cNvPr id="6" name="Picture 5" descr="A pink circle with blue arrows&#10;&#10;Description automatically generated">
            <a:extLst>
              <a:ext uri="{FF2B5EF4-FFF2-40B4-BE49-F238E27FC236}">
                <a16:creationId xmlns:a16="http://schemas.microsoft.com/office/drawing/2014/main" id="{EEE29040-C4B1-476C-1EA8-B6A769AB4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180" y="2623233"/>
            <a:ext cx="1439016" cy="1611535"/>
          </a:xfrm>
          <a:prstGeom prst="rect">
            <a:avLst/>
          </a:prstGeom>
        </p:spPr>
      </p:pic>
      <p:cxnSp>
        <p:nvCxnSpPr>
          <p:cNvPr id="8" name="Straight Arrow Connector 7">
            <a:extLst>
              <a:ext uri="{FF2B5EF4-FFF2-40B4-BE49-F238E27FC236}">
                <a16:creationId xmlns:a16="http://schemas.microsoft.com/office/drawing/2014/main" id="{F4BAA218-8555-5EDC-9062-5FCDEE058C3A}"/>
              </a:ext>
            </a:extLst>
          </p:cNvPr>
          <p:cNvCxnSpPr/>
          <p:nvPr/>
        </p:nvCxnSpPr>
        <p:spPr>
          <a:xfrm>
            <a:off x="1591638" y="3429000"/>
            <a:ext cx="543922" cy="0"/>
          </a:xfrm>
          <a:prstGeom prst="straightConnector1">
            <a:avLst/>
          </a:prstGeom>
          <a:ln w="38100">
            <a:solidFill>
              <a:srgbClr val="0CFFFF"/>
            </a:solidFill>
            <a:tailEnd type="triangle"/>
          </a:ln>
        </p:spPr>
        <p:style>
          <a:lnRef idx="1">
            <a:schemeClr val="accent1"/>
          </a:lnRef>
          <a:fillRef idx="0">
            <a:schemeClr val="accent1"/>
          </a:fillRef>
          <a:effectRef idx="0">
            <a:schemeClr val="accent1"/>
          </a:effectRef>
          <a:fontRef idx="minor">
            <a:schemeClr val="tx1"/>
          </a:fontRef>
        </p:style>
      </p:cxnSp>
      <p:sp>
        <p:nvSpPr>
          <p:cNvPr id="32" name="Text Box 11">
            <a:extLst>
              <a:ext uri="{FF2B5EF4-FFF2-40B4-BE49-F238E27FC236}">
                <a16:creationId xmlns:a16="http://schemas.microsoft.com/office/drawing/2014/main" id="{0562676F-842B-1D47-B62E-D87932A4A398}"/>
              </a:ext>
            </a:extLst>
          </p:cNvPr>
          <p:cNvSpPr txBox="1">
            <a:spLocks noChangeArrowheads="1"/>
          </p:cNvSpPr>
          <p:nvPr/>
        </p:nvSpPr>
        <p:spPr bwMode="auto">
          <a:xfrm>
            <a:off x="1445998" y="2367836"/>
            <a:ext cx="835202"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800" b="1" dirty="0">
                <a:solidFill>
                  <a:srgbClr val="0CFFFF"/>
                </a:solidFill>
                <a:latin typeface="Calibri" panose="020F0502020204030204" pitchFamily="34" charset="0"/>
                <a:cs typeface="Calibri" panose="020F0502020204030204" pitchFamily="34" charset="0"/>
              </a:rPr>
              <a:t>10</a:t>
            </a:r>
            <a:r>
              <a:rPr lang="en-US" altLang="en-US" sz="1800" b="1" baseline="30000" dirty="0">
                <a:solidFill>
                  <a:srgbClr val="0CFFFF"/>
                </a:solidFill>
                <a:latin typeface="Calibri" panose="020F0502020204030204" pitchFamily="34" charset="0"/>
                <a:cs typeface="Calibri" panose="020F0502020204030204" pitchFamily="34" charset="0"/>
              </a:rPr>
              <a:t>12</a:t>
            </a:r>
          </a:p>
          <a:p>
            <a:pPr algn="ctr">
              <a:defRPr/>
            </a:pPr>
            <a:r>
              <a:rPr lang="en-US" altLang="en-US" sz="1800" b="1" dirty="0">
                <a:solidFill>
                  <a:srgbClr val="0CFFFF"/>
                </a:solidFill>
                <a:latin typeface="Calibri" panose="020F0502020204030204" pitchFamily="34" charset="0"/>
                <a:cs typeface="Calibri" panose="020F0502020204030204" pitchFamily="34" charset="0"/>
              </a:rPr>
              <a:t>Proton</a:t>
            </a:r>
            <a:br>
              <a:rPr lang="en-US" altLang="en-US" sz="1800" b="1" dirty="0">
                <a:solidFill>
                  <a:srgbClr val="0CFFFF"/>
                </a:solidFill>
                <a:latin typeface="Calibri" panose="020F0502020204030204" pitchFamily="34" charset="0"/>
                <a:cs typeface="Calibri" panose="020F0502020204030204" pitchFamily="34" charset="0"/>
              </a:rPr>
            </a:br>
            <a:r>
              <a:rPr lang="en-US" altLang="en-US" sz="1800" b="1" dirty="0">
                <a:solidFill>
                  <a:srgbClr val="0CFFFF"/>
                </a:solidFill>
                <a:latin typeface="Calibri" panose="020F0502020204030204" pitchFamily="34" charset="0"/>
                <a:cs typeface="Calibri" panose="020F0502020204030204" pitchFamily="34" charset="0"/>
              </a:rPr>
              <a:t>/sec</a:t>
            </a:r>
          </a:p>
        </p:txBody>
      </p:sp>
      <p:sp>
        <p:nvSpPr>
          <p:cNvPr id="5" name="Rectangle 12">
            <a:extLst>
              <a:ext uri="{FF2B5EF4-FFF2-40B4-BE49-F238E27FC236}">
                <a16:creationId xmlns:a16="http://schemas.microsoft.com/office/drawing/2014/main" id="{A95CC2E6-6FA2-13FA-BC5A-13D6B05DFF57}"/>
              </a:ext>
            </a:extLst>
          </p:cNvPr>
          <p:cNvSpPr>
            <a:spLocks noChangeArrowheads="1"/>
          </p:cNvSpPr>
          <p:nvPr/>
        </p:nvSpPr>
        <p:spPr bwMode="auto">
          <a:xfrm>
            <a:off x="-36934" y="257424"/>
            <a:ext cx="12191999" cy="710061"/>
          </a:xfrm>
          <a:prstGeom prst="rect">
            <a:avLst/>
          </a:prstGeom>
          <a:noFill/>
          <a:ln w="9525">
            <a:noFill/>
            <a:miter lim="800000"/>
            <a:headEnd/>
            <a:tailEnd/>
          </a:ln>
        </p:spPr>
        <p:txBody>
          <a:bodyPr wrap="square" lIns="89995" tIns="46797" rIns="89995" bIns="46797" anchor="ctr">
            <a:spAutoFit/>
          </a:bodyPr>
          <a:lstStyle/>
          <a:p>
            <a:pPr algn="ctr">
              <a:spcAft>
                <a:spcPct val="40000"/>
              </a:spcAft>
              <a:defRPr/>
            </a:pPr>
            <a:r>
              <a:rPr lang="en-US" altLang="en-US" sz="4000" b="1" dirty="0">
                <a:solidFill>
                  <a:prstClr val="white"/>
                </a:solidFill>
                <a:latin typeface="Calibri"/>
              </a:rPr>
              <a:t>Radiation Protection</a:t>
            </a:r>
          </a:p>
        </p:txBody>
      </p:sp>
      <p:sp>
        <p:nvSpPr>
          <p:cNvPr id="3" name="Slide Number Placeholder 30">
            <a:extLst>
              <a:ext uri="{FF2B5EF4-FFF2-40B4-BE49-F238E27FC236}">
                <a16:creationId xmlns:a16="http://schemas.microsoft.com/office/drawing/2014/main" id="{34E1F48B-9B50-243D-FBC9-A2A6C55DD22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613914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5427" name="Picture 3" descr="D:\Photo-year\1971\1971,LAB Work People in the Group\1971,LAB Work People (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3999" y="485384"/>
            <a:ext cx="9454897" cy="637261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CE5562-8F32-8E54-FD54-7A27E5A5B013}"/>
              </a:ext>
            </a:extLst>
          </p:cNvPr>
          <p:cNvSpPr txBox="1"/>
          <p:nvPr/>
        </p:nvSpPr>
        <p:spPr>
          <a:xfrm>
            <a:off x="0" y="-27384"/>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Area view of the detector with roof open</a:t>
            </a:r>
          </a:p>
        </p:txBody>
      </p:sp>
      <p:sp>
        <p:nvSpPr>
          <p:cNvPr id="2" name="Slide Number Placeholder 30">
            <a:extLst>
              <a:ext uri="{FF2B5EF4-FFF2-40B4-BE49-F238E27FC236}">
                <a16:creationId xmlns:a16="http://schemas.microsoft.com/office/drawing/2014/main" id="{52F88471-5233-F5A3-3E31-AF68F7154B6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16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6A7592-40B2-D1D0-A135-4C8D755991DA}"/>
            </a:ext>
          </a:extLst>
        </p:cNvPr>
        <p:cNvGrpSpPr/>
        <p:nvPr/>
      </p:nvGrpSpPr>
      <p:grpSpPr>
        <a:xfrm>
          <a:off x="0" y="0"/>
          <a:ext cx="0" cy="0"/>
          <a:chOff x="0" y="0"/>
          <a:chExt cx="0" cy="0"/>
        </a:xfrm>
      </p:grpSpPr>
      <p:pic>
        <p:nvPicPr>
          <p:cNvPr id="50178" name="Picture 2" descr="y0246 BNL">
            <a:extLst>
              <a:ext uri="{FF2B5EF4-FFF2-40B4-BE49-F238E27FC236}">
                <a16:creationId xmlns:a16="http://schemas.microsoft.com/office/drawing/2014/main" id="{DE729AC1-AB2F-884D-8D36-B2842B5BF90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29262" y="534502"/>
            <a:ext cx="5566737" cy="2545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C9FB995-B2B7-5957-3A65-8C2FC38EFF2F}"/>
              </a:ext>
            </a:extLst>
          </p:cNvPr>
          <p:cNvSpPr txBox="1"/>
          <p:nvPr/>
        </p:nvSpPr>
        <p:spPr>
          <a:xfrm>
            <a:off x="0" y="-27384"/>
            <a:ext cx="12192000" cy="584775"/>
          </a:xfrm>
          <a:prstGeom prst="rect">
            <a:avLst/>
          </a:prstGeom>
          <a:noFill/>
        </p:spPr>
        <p:txBody>
          <a:bodyPr wrap="square" rtlCol="0">
            <a:spAutoFit/>
          </a:bodyPr>
          <a:lstStyle/>
          <a:p>
            <a:pPr algn="ctr">
              <a:defRPr/>
            </a:pPr>
            <a:r>
              <a:rPr lang="en-US" sz="3200" b="1" dirty="0">
                <a:solidFill>
                  <a:srgbClr val="FFFF00"/>
                </a:solidFill>
                <a:latin typeface="Calibri"/>
              </a:rPr>
              <a:t>Separate thin targets to reduce the background</a:t>
            </a:r>
          </a:p>
        </p:txBody>
      </p:sp>
      <p:sp>
        <p:nvSpPr>
          <p:cNvPr id="3" name="Slide Number Placeholder 30">
            <a:extLst>
              <a:ext uri="{FF2B5EF4-FFF2-40B4-BE49-F238E27FC236}">
                <a16:creationId xmlns:a16="http://schemas.microsoft.com/office/drawing/2014/main" id="{8D5FCE8A-3AE9-EED8-60B2-9A364569577D}"/>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94802098-4A68-A1F1-3980-0F8AE96A34EF}"/>
              </a:ext>
            </a:extLst>
          </p:cNvPr>
          <p:cNvGrpSpPr>
            <a:grpSpLocks noChangeAspect="1"/>
          </p:cNvGrpSpPr>
          <p:nvPr/>
        </p:nvGrpSpPr>
        <p:grpSpPr>
          <a:xfrm>
            <a:off x="18697" y="3212976"/>
            <a:ext cx="6602173" cy="3528392"/>
            <a:chOff x="1524000" y="460846"/>
            <a:chExt cx="9144000" cy="4886817"/>
          </a:xfrm>
        </p:grpSpPr>
        <p:pic>
          <p:nvPicPr>
            <p:cNvPr id="4" name="Picture 2" descr="E:\Photo-year\1974\1974,J Data &amp; CERN PHOTO and Letter\1974,CERN PHOTO and Letter (18).jpg">
              <a:extLst>
                <a:ext uri="{FF2B5EF4-FFF2-40B4-BE49-F238E27FC236}">
                  <a16:creationId xmlns:a16="http://schemas.microsoft.com/office/drawing/2014/main" id="{3DA74E42-8026-068D-FE39-B8C6C19838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524000" y="460846"/>
              <a:ext cx="9144000" cy="488681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a:extLst>
                <a:ext uri="{FF2B5EF4-FFF2-40B4-BE49-F238E27FC236}">
                  <a16:creationId xmlns:a16="http://schemas.microsoft.com/office/drawing/2014/main" id="{2F487DC5-8505-2096-C4AB-7E9982AD244E}"/>
                </a:ext>
              </a:extLst>
            </p:cNvPr>
            <p:cNvSpPr/>
            <p:nvPr/>
          </p:nvSpPr>
          <p:spPr>
            <a:xfrm rot="21103424">
              <a:off x="4069919" y="2459780"/>
              <a:ext cx="3048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6" name="Oval 5">
              <a:extLst>
                <a:ext uri="{FF2B5EF4-FFF2-40B4-BE49-F238E27FC236}">
                  <a16:creationId xmlns:a16="http://schemas.microsoft.com/office/drawing/2014/main" id="{3F35804D-1C39-6A04-5B0F-DBB3A3450097}"/>
                </a:ext>
              </a:extLst>
            </p:cNvPr>
            <p:cNvSpPr/>
            <p:nvPr/>
          </p:nvSpPr>
          <p:spPr>
            <a:xfrm rot="21103424">
              <a:off x="2241119" y="2707937"/>
              <a:ext cx="3048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7" name="Oval 6">
              <a:extLst>
                <a:ext uri="{FF2B5EF4-FFF2-40B4-BE49-F238E27FC236}">
                  <a16:creationId xmlns:a16="http://schemas.microsoft.com/office/drawing/2014/main" id="{04C83C4D-1734-3BA0-5D7F-9EF09DFE8E0F}"/>
                </a:ext>
              </a:extLst>
            </p:cNvPr>
            <p:cNvSpPr/>
            <p:nvPr/>
          </p:nvSpPr>
          <p:spPr>
            <a:xfrm rot="21103424">
              <a:off x="6584519" y="2078780"/>
              <a:ext cx="3048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8" name="Oval 7">
              <a:extLst>
                <a:ext uri="{FF2B5EF4-FFF2-40B4-BE49-F238E27FC236}">
                  <a16:creationId xmlns:a16="http://schemas.microsoft.com/office/drawing/2014/main" id="{059FF311-3144-8971-4C83-1244F17D557B}"/>
                </a:ext>
              </a:extLst>
            </p:cNvPr>
            <p:cNvSpPr/>
            <p:nvPr/>
          </p:nvSpPr>
          <p:spPr>
            <a:xfrm rot="21103424">
              <a:off x="9950882" y="1582466"/>
              <a:ext cx="304800" cy="45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pic>
        <p:nvPicPr>
          <p:cNvPr id="10" name="Picture 2" descr="E:\Photo-year\1976\1976,Particle J\1976,Particle J (42).jpg">
            <a:extLst>
              <a:ext uri="{FF2B5EF4-FFF2-40B4-BE49-F238E27FC236}">
                <a16:creationId xmlns:a16="http://schemas.microsoft.com/office/drawing/2014/main" id="{E0D92094-8D05-151C-6D33-6EA00D930C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6032" y="1473326"/>
            <a:ext cx="4808910" cy="417544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a:extLst>
              <a:ext uri="{FF2B5EF4-FFF2-40B4-BE49-F238E27FC236}">
                <a16:creationId xmlns:a16="http://schemas.microsoft.com/office/drawing/2014/main" id="{B69FAEF7-C508-167A-0DEB-06F983C747B8}"/>
              </a:ext>
            </a:extLst>
          </p:cNvPr>
          <p:cNvSpPr/>
          <p:nvPr/>
        </p:nvSpPr>
        <p:spPr bwMode="auto">
          <a:xfrm>
            <a:off x="779159" y="2852936"/>
            <a:ext cx="4452745" cy="22748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a typeface="ＭＳ Ｐゴシック" pitchFamily="34" charset="-128"/>
            </a:endParaRPr>
          </a:p>
        </p:txBody>
      </p:sp>
      <p:sp>
        <p:nvSpPr>
          <p:cNvPr id="12" name="Rectangle 11">
            <a:extLst>
              <a:ext uri="{FF2B5EF4-FFF2-40B4-BE49-F238E27FC236}">
                <a16:creationId xmlns:a16="http://schemas.microsoft.com/office/drawing/2014/main" id="{D74C7F00-4614-A7FA-B371-3ED8B5336590}"/>
              </a:ext>
            </a:extLst>
          </p:cNvPr>
          <p:cNvSpPr/>
          <p:nvPr/>
        </p:nvSpPr>
        <p:spPr>
          <a:xfrm>
            <a:off x="7107960" y="1025719"/>
            <a:ext cx="4752528" cy="400110"/>
          </a:xfrm>
          <a:prstGeom prst="rect">
            <a:avLst/>
          </a:prstGeom>
          <a:noFill/>
        </p:spPr>
        <p:txBody>
          <a:bodyPr wrap="square">
            <a:spAutoFit/>
          </a:bodyPr>
          <a:lstStyle/>
          <a:p>
            <a:pPr lvl="1" algn="ctr">
              <a:defRPr/>
            </a:pPr>
            <a:r>
              <a:rPr lang="en-US" altLang="zh-CN" sz="2000" b="1" dirty="0">
                <a:solidFill>
                  <a:srgbClr val="0FFFFF"/>
                </a:solidFill>
                <a:latin typeface="Arial" panose="020B0604020202020204" pitchFamily="34" charset="0"/>
                <a:ea typeface="Kaiti SC" panose="02010600040101010101" pitchFamily="2" charset="-122"/>
                <a:cs typeface="Arial" panose="020B0604020202020204" pitchFamily="34" charset="0"/>
              </a:rPr>
              <a:t>Target Event distribution</a:t>
            </a:r>
            <a:endParaRPr lang="en-US" sz="1200" b="1" dirty="0">
              <a:solidFill>
                <a:srgbClr val="0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213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DB098FDF-D693-0E4A-DF90-4EEC4944DEDF}"/>
              </a:ext>
            </a:extLst>
          </p:cNvPr>
          <p:cNvSpPr/>
          <p:nvPr/>
        </p:nvSpPr>
        <p:spPr bwMode="auto">
          <a:xfrm rot="16200000">
            <a:off x="4358847" y="1932756"/>
            <a:ext cx="1254422" cy="6535739"/>
          </a:xfrm>
          <a:prstGeom prst="triangle">
            <a:avLst/>
          </a:prstGeom>
          <a:solidFill>
            <a:srgbClr val="FFFF00">
              <a:alpha val="72157"/>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pic>
        <p:nvPicPr>
          <p:cNvPr id="8" name="Picture 7" descr="A blue and black logo&#10;&#10;Description automatically generated">
            <a:extLst>
              <a:ext uri="{FF2B5EF4-FFF2-40B4-BE49-F238E27FC236}">
                <a16:creationId xmlns:a16="http://schemas.microsoft.com/office/drawing/2014/main" id="{63B28B2E-6D4F-059E-39B7-1CE4DE0EE403}"/>
              </a:ext>
            </a:extLst>
          </p:cNvPr>
          <p:cNvPicPr>
            <a:picLocks noChangeAspect="1"/>
          </p:cNvPicPr>
          <p:nvPr/>
        </p:nvPicPr>
        <p:blipFill>
          <a:blip r:embed="rId2" cstate="print">
            <a:extLst>
              <a:ext uri="{28A0092B-C50C-407E-A947-70E740481C1C}">
                <a14:useLocalDpi xmlns:a14="http://schemas.microsoft.com/office/drawing/2010/main" val="0"/>
              </a:ext>
            </a:extLst>
          </a:blip>
          <a:srcRect r="1276"/>
          <a:stretch/>
        </p:blipFill>
        <p:spPr>
          <a:xfrm>
            <a:off x="1903926" y="3623287"/>
            <a:ext cx="6269034" cy="1847544"/>
          </a:xfrm>
          <a:prstGeom prst="rect">
            <a:avLst/>
          </a:prstGeom>
        </p:spPr>
      </p:pic>
      <p:sp>
        <p:nvSpPr>
          <p:cNvPr id="54273" name="Slide Number Placeholder 1"/>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a:t>
            </a:r>
            <a:fld id="{1FF6F629-D895-D04E-A7A3-CBF1DDE886BB}" type="slidenum">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274" name="Text Box 2"/>
          <p:cNvSpPr txBox="1">
            <a:spLocks noChangeArrowheads="1"/>
          </p:cNvSpPr>
          <p:nvPr/>
        </p:nvSpPr>
        <p:spPr bwMode="auto">
          <a:xfrm>
            <a:off x="0" y="29648"/>
            <a:ext cx="121920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6666"/>
                </a:solidFill>
                <a:effectLst/>
                <a:uLnTx/>
                <a:uFillTx/>
                <a:latin typeface="Calibri" panose="020F0502020204030204" pitchFamily="34" charset="0"/>
                <a:ea typeface="ＭＳ Ｐゴシック" charset="-128"/>
                <a:cs typeface="Calibri" panose="020F0502020204030204" pitchFamily="34" charset="0"/>
              </a:rPr>
              <a:t>The Magnets</a:t>
            </a:r>
          </a:p>
        </p:txBody>
      </p:sp>
      <p:sp>
        <p:nvSpPr>
          <p:cNvPr id="54275" name="Text Box 3"/>
          <p:cNvSpPr txBox="1">
            <a:spLocks noChangeArrowheads="1"/>
          </p:cNvSpPr>
          <p:nvPr/>
        </p:nvSpPr>
        <p:spPr bwMode="auto">
          <a:xfrm>
            <a:off x="119336" y="658980"/>
            <a:ext cx="12192000" cy="2643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457200" marR="0" lvl="0" indent="-457200" algn="l" defTabSz="914400" rtl="0" eaLnBrk="0" fontAlgn="base" latinLnBrk="0" hangingPunct="0">
              <a:lnSpc>
                <a:spcPct val="120000"/>
              </a:lnSpc>
              <a:spcBef>
                <a:spcPct val="0"/>
              </a:spcBef>
              <a:spcAft>
                <a:spcPct val="0"/>
              </a:spcAft>
              <a:buClrTx/>
              <a:buSzTx/>
              <a:buFont typeface="Arial" charset="0"/>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The field is measured with 3-D Hall probe, a total of 10</a:t>
            </a:r>
            <a:r>
              <a:rPr kumimoji="0" lang="en-US" altLang="en-US" sz="2800" b="1" i="0" u="none" strike="noStrike" kern="1200" cap="none" spc="0" normalizeH="0" baseline="3000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5</a:t>
            </a: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points.</a:t>
            </a:r>
          </a:p>
          <a:p>
            <a:pPr marL="457200" marR="0" lvl="0" indent="-457200" algn="l" defTabSz="914400" rtl="0" eaLnBrk="0" fontAlgn="base" latinLnBrk="0" hangingPunct="0">
              <a:lnSpc>
                <a:spcPct val="120000"/>
              </a:lnSpc>
              <a:spcBef>
                <a:spcPct val="0"/>
              </a:spcBef>
              <a:spcAft>
                <a:spcPct val="0"/>
              </a:spcAft>
              <a:buClrTx/>
              <a:buSzTx/>
              <a:buFont typeface="Arial" charset="0"/>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The detector is smaller than the magnets aperture, the detector defines the acceptance.</a:t>
            </a:r>
          </a:p>
          <a:p>
            <a:pPr marL="457200" marR="0" lvl="0" indent="-457200" algn="l" defTabSz="914400" rtl="0" eaLnBrk="0" fontAlgn="base" latinLnBrk="0" hangingPunct="0">
              <a:lnSpc>
                <a:spcPct val="120000"/>
              </a:lnSpc>
              <a:spcBef>
                <a:spcPct val="0"/>
              </a:spcBef>
              <a:spcAft>
                <a:spcPct val="0"/>
              </a:spcAft>
              <a:buClrTx/>
              <a:buSzTx/>
              <a:buFont typeface="Arial" charset="0"/>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The magnets bend charged particles to an angle such that the detectors are not exposed to photons or neutrons from the target.</a:t>
            </a:r>
          </a:p>
        </p:txBody>
      </p:sp>
      <p:grpSp>
        <p:nvGrpSpPr>
          <p:cNvPr id="54276" name="Group 4"/>
          <p:cNvGrpSpPr>
            <a:grpSpLocks/>
          </p:cNvGrpSpPr>
          <p:nvPr/>
        </p:nvGrpSpPr>
        <p:grpSpPr bwMode="auto">
          <a:xfrm>
            <a:off x="3242189" y="4427664"/>
            <a:ext cx="1541463" cy="541338"/>
            <a:chOff x="661" y="2347"/>
            <a:chExt cx="971" cy="341"/>
          </a:xfrm>
        </p:grpSpPr>
        <p:sp>
          <p:nvSpPr>
            <p:cNvPr id="54295" name="Rectangle 5"/>
            <p:cNvSpPr>
              <a:spLocks noChangeArrowheads="1"/>
            </p:cNvSpPr>
            <p:nvPr/>
          </p:nvSpPr>
          <p:spPr bwMode="auto">
            <a:xfrm>
              <a:off x="661" y="2347"/>
              <a:ext cx="971" cy="341"/>
            </a:xfrm>
            <a:prstGeom prst="rect">
              <a:avLst/>
            </a:prstGeom>
            <a:solidFill>
              <a:srgbClr val="FF66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296" name="Rectangle 6"/>
            <p:cNvSpPr>
              <a:spLocks noChangeArrowheads="1"/>
            </p:cNvSpPr>
            <p:nvPr/>
          </p:nvSpPr>
          <p:spPr bwMode="auto">
            <a:xfrm>
              <a:off x="821" y="2352"/>
              <a:ext cx="651" cy="224"/>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54277" name="Group 7"/>
          <p:cNvGrpSpPr>
            <a:grpSpLocks/>
          </p:cNvGrpSpPr>
          <p:nvPr/>
        </p:nvGrpSpPr>
        <p:grpSpPr bwMode="auto">
          <a:xfrm rot="10800000">
            <a:off x="3242189" y="5434132"/>
            <a:ext cx="1541463" cy="541338"/>
            <a:chOff x="661" y="2347"/>
            <a:chExt cx="971" cy="341"/>
          </a:xfrm>
        </p:grpSpPr>
        <p:sp>
          <p:nvSpPr>
            <p:cNvPr id="54293" name="Rectangle 8"/>
            <p:cNvSpPr>
              <a:spLocks noChangeArrowheads="1"/>
            </p:cNvSpPr>
            <p:nvPr/>
          </p:nvSpPr>
          <p:spPr bwMode="auto">
            <a:xfrm>
              <a:off x="661" y="2347"/>
              <a:ext cx="971" cy="341"/>
            </a:xfrm>
            <a:prstGeom prst="rect">
              <a:avLst/>
            </a:prstGeom>
            <a:solidFill>
              <a:srgbClr val="FF6666"/>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294" name="Rectangle 9"/>
            <p:cNvSpPr>
              <a:spLocks noChangeArrowheads="1"/>
            </p:cNvSpPr>
            <p:nvPr/>
          </p:nvSpPr>
          <p:spPr bwMode="auto">
            <a:xfrm>
              <a:off x="821" y="2351"/>
              <a:ext cx="651" cy="224"/>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54278" name="Rectangle 10"/>
          <p:cNvSpPr>
            <a:spLocks noChangeArrowheads="1"/>
          </p:cNvSpPr>
          <p:nvPr/>
        </p:nvSpPr>
        <p:spPr bwMode="auto">
          <a:xfrm>
            <a:off x="8134862" y="3645025"/>
            <a:ext cx="87313" cy="863600"/>
          </a:xfrm>
          <a:prstGeom prst="rect">
            <a:avLst/>
          </a:prstGeom>
          <a:solidFill>
            <a:srgbClr val="00FDFF"/>
          </a:solidFill>
          <a:ln w="9525">
            <a:solidFill>
              <a:srgbClr val="00FDFF"/>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FDFF"/>
              </a:solidFill>
              <a:effectLst/>
              <a:uLnTx/>
              <a:uFillTx/>
              <a:latin typeface="Calibri" panose="020F0502020204030204" pitchFamily="34" charset="0"/>
              <a:ea typeface="ＭＳ Ｐゴシック" charset="-128"/>
              <a:cs typeface="Calibri" panose="020F0502020204030204" pitchFamily="34" charset="0"/>
            </a:endParaRPr>
          </a:p>
        </p:txBody>
      </p:sp>
      <p:sp>
        <p:nvSpPr>
          <p:cNvPr id="54279" name="Line 11"/>
          <p:cNvSpPr>
            <a:spLocks noChangeShapeType="1"/>
          </p:cNvSpPr>
          <p:nvPr/>
        </p:nvSpPr>
        <p:spPr bwMode="auto">
          <a:xfrm flipV="1">
            <a:off x="1616589" y="4541961"/>
            <a:ext cx="7231063" cy="660400"/>
          </a:xfrm>
          <a:prstGeom prst="line">
            <a:avLst/>
          </a:prstGeom>
          <a:noFill/>
          <a:ln w="38100">
            <a:solidFill>
              <a:srgbClr val="FFFF00"/>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280" name="Line 12"/>
          <p:cNvSpPr>
            <a:spLocks noChangeShapeType="1"/>
          </p:cNvSpPr>
          <p:nvPr/>
        </p:nvSpPr>
        <p:spPr bwMode="auto">
          <a:xfrm>
            <a:off x="1616589" y="5167437"/>
            <a:ext cx="7280275" cy="695325"/>
          </a:xfrm>
          <a:prstGeom prst="line">
            <a:avLst/>
          </a:prstGeom>
          <a:noFill/>
          <a:ln w="38100">
            <a:solidFill>
              <a:srgbClr val="FFFF00"/>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281" name="Line 13"/>
          <p:cNvSpPr>
            <a:spLocks noChangeShapeType="1"/>
          </p:cNvSpPr>
          <p:nvPr/>
        </p:nvSpPr>
        <p:spPr bwMode="auto">
          <a:xfrm flipV="1">
            <a:off x="1888052" y="4965824"/>
            <a:ext cx="3013075" cy="219075"/>
          </a:xfrm>
          <a:prstGeom prst="line">
            <a:avLst/>
          </a:prstGeom>
          <a:noFill/>
          <a:ln w="28575">
            <a:solidFill>
              <a:srgbClr val="00FDFF"/>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FDFF"/>
              </a:solidFill>
              <a:effectLst/>
              <a:uLnTx/>
              <a:uFillTx/>
              <a:latin typeface="Calibri" panose="020F0502020204030204" pitchFamily="34" charset="0"/>
              <a:ea typeface="ＭＳ Ｐゴシック" charset="-128"/>
              <a:cs typeface="Calibri" panose="020F0502020204030204" pitchFamily="34" charset="0"/>
            </a:endParaRPr>
          </a:p>
        </p:txBody>
      </p:sp>
      <p:sp>
        <p:nvSpPr>
          <p:cNvPr id="54282" name="Line 14"/>
          <p:cNvSpPr>
            <a:spLocks noChangeShapeType="1"/>
          </p:cNvSpPr>
          <p:nvPr/>
        </p:nvSpPr>
        <p:spPr bwMode="auto">
          <a:xfrm flipV="1">
            <a:off x="4834451" y="3645024"/>
            <a:ext cx="3319462" cy="1336675"/>
          </a:xfrm>
          <a:prstGeom prst="line">
            <a:avLst/>
          </a:prstGeom>
          <a:noFill/>
          <a:ln w="28575">
            <a:solidFill>
              <a:srgbClr val="00FDFF"/>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FDFF"/>
              </a:solidFill>
              <a:effectLst/>
              <a:uLnTx/>
              <a:uFillTx/>
              <a:latin typeface="Calibri" panose="020F0502020204030204" pitchFamily="34" charset="0"/>
              <a:ea typeface="ＭＳ Ｐゴシック" charset="-128"/>
              <a:cs typeface="Calibri" panose="020F0502020204030204" pitchFamily="34" charset="0"/>
            </a:endParaRPr>
          </a:p>
        </p:txBody>
      </p:sp>
      <p:sp>
        <p:nvSpPr>
          <p:cNvPr id="54283" name="Line 15"/>
          <p:cNvSpPr>
            <a:spLocks noChangeShapeType="1"/>
          </p:cNvSpPr>
          <p:nvPr/>
        </p:nvSpPr>
        <p:spPr bwMode="auto">
          <a:xfrm>
            <a:off x="1819788" y="5151562"/>
            <a:ext cx="3098800" cy="287337"/>
          </a:xfrm>
          <a:prstGeom prst="line">
            <a:avLst/>
          </a:prstGeom>
          <a:noFill/>
          <a:ln w="28575">
            <a:solidFill>
              <a:srgbClr val="00FDFF"/>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FDFF"/>
              </a:solidFill>
              <a:effectLst/>
              <a:uLnTx/>
              <a:uFillTx/>
              <a:latin typeface="Calibri" panose="020F0502020204030204" pitchFamily="34" charset="0"/>
              <a:ea typeface="ＭＳ Ｐゴシック" charset="-128"/>
              <a:cs typeface="Calibri" panose="020F0502020204030204" pitchFamily="34" charset="0"/>
            </a:endParaRPr>
          </a:p>
        </p:txBody>
      </p:sp>
      <p:sp>
        <p:nvSpPr>
          <p:cNvPr id="54284" name="Line 16"/>
          <p:cNvSpPr>
            <a:spLocks noChangeShapeType="1"/>
          </p:cNvSpPr>
          <p:nvPr/>
        </p:nvSpPr>
        <p:spPr bwMode="auto">
          <a:xfrm flipV="1">
            <a:off x="4902714" y="4491161"/>
            <a:ext cx="3351213" cy="965200"/>
          </a:xfrm>
          <a:prstGeom prst="line">
            <a:avLst/>
          </a:prstGeom>
          <a:noFill/>
          <a:ln w="28575">
            <a:solidFill>
              <a:srgbClr val="00FDFF"/>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FDFF"/>
              </a:solidFill>
              <a:effectLst/>
              <a:uLnTx/>
              <a:uFillTx/>
              <a:latin typeface="Calibri" panose="020F0502020204030204" pitchFamily="34" charset="0"/>
              <a:ea typeface="ＭＳ Ｐゴシック" charset="-128"/>
              <a:cs typeface="Calibri" panose="020F0502020204030204" pitchFamily="34" charset="0"/>
            </a:endParaRPr>
          </a:p>
        </p:txBody>
      </p:sp>
      <p:sp>
        <p:nvSpPr>
          <p:cNvPr id="54285" name="Oval 17"/>
          <p:cNvSpPr>
            <a:spLocks noChangeArrowheads="1"/>
          </p:cNvSpPr>
          <p:nvPr/>
        </p:nvSpPr>
        <p:spPr bwMode="auto">
          <a:xfrm>
            <a:off x="1616588" y="5065837"/>
            <a:ext cx="287338" cy="287337"/>
          </a:xfrm>
          <a:prstGeom prst="ellipse">
            <a:avLst/>
          </a:prstGeom>
          <a:solidFill>
            <a:srgbClr val="FF0000"/>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4286" name="Text Box 18"/>
          <p:cNvSpPr txBox="1">
            <a:spLocks noChangeArrowheads="1"/>
          </p:cNvSpPr>
          <p:nvPr/>
        </p:nvSpPr>
        <p:spPr bwMode="auto">
          <a:xfrm>
            <a:off x="3486956" y="4386387"/>
            <a:ext cx="10318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6666"/>
                </a:solidFill>
                <a:effectLst/>
                <a:uLnTx/>
                <a:uFillTx/>
                <a:latin typeface="Calibri" panose="020F0502020204030204" pitchFamily="34" charset="0"/>
                <a:ea typeface="ＭＳ Ｐゴシック" charset="-128"/>
                <a:cs typeface="Calibri" panose="020F0502020204030204" pitchFamily="34" charset="0"/>
              </a:rPr>
              <a:t>Magnet</a:t>
            </a:r>
          </a:p>
        </p:txBody>
      </p:sp>
      <p:sp>
        <p:nvSpPr>
          <p:cNvPr id="54287" name="Text Box 19"/>
          <p:cNvSpPr txBox="1">
            <a:spLocks noChangeArrowheads="1"/>
          </p:cNvSpPr>
          <p:nvPr/>
        </p:nvSpPr>
        <p:spPr bwMode="auto">
          <a:xfrm>
            <a:off x="3346963" y="5984998"/>
            <a:ext cx="1284326"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Side view</a:t>
            </a:r>
          </a:p>
        </p:txBody>
      </p:sp>
      <p:sp>
        <p:nvSpPr>
          <p:cNvPr id="54288" name="Text Box 20"/>
          <p:cNvSpPr txBox="1">
            <a:spLocks noChangeArrowheads="1"/>
          </p:cNvSpPr>
          <p:nvPr/>
        </p:nvSpPr>
        <p:spPr bwMode="auto">
          <a:xfrm>
            <a:off x="8289091" y="3287342"/>
            <a:ext cx="44275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rPr>
              <a:t>e</a:t>
            </a:r>
            <a:r>
              <a:rPr kumimoji="0" lang="en-US" altLang="en-US" sz="2400" b="1" i="0" u="none" strike="noStrike" kern="1200" cap="none" spc="0" normalizeH="0" baseline="3000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rPr>
              <a:t>–</a:t>
            </a:r>
            <a:endParaRPr kumimoji="0" lang="en-US" altLang="en-US" sz="2400" b="1" i="0" u="none" strike="noStrike" kern="1200" cap="none" spc="0" normalizeH="0" baseline="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endParaRPr>
          </a:p>
        </p:txBody>
      </p:sp>
      <p:sp>
        <p:nvSpPr>
          <p:cNvPr id="54289" name="Text Box 21"/>
          <p:cNvSpPr txBox="1">
            <a:spLocks noChangeArrowheads="1"/>
          </p:cNvSpPr>
          <p:nvPr/>
        </p:nvSpPr>
        <p:spPr bwMode="auto">
          <a:xfrm>
            <a:off x="8336091" y="4146060"/>
            <a:ext cx="44275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FFFFF"/>
                </a:solidFill>
                <a:effectLst/>
                <a:uLnTx/>
                <a:uFillTx/>
                <a:latin typeface="Calibri" panose="020F0502020204030204" pitchFamily="34" charset="0"/>
                <a:ea typeface="ＭＳ Ｐゴシック" charset="-128"/>
                <a:cs typeface="Calibri" panose="020F0502020204030204" pitchFamily="34" charset="0"/>
              </a:rPr>
              <a:t>e</a:t>
            </a:r>
            <a:r>
              <a:rPr kumimoji="0" lang="en-US" altLang="en-US" sz="2400" b="1" i="0" u="none" strike="noStrike" kern="1200" cap="none" spc="0" normalizeH="0" baseline="30000" noProof="0" dirty="0">
                <a:ln>
                  <a:noFill/>
                </a:ln>
                <a:solidFill>
                  <a:srgbClr val="0FFFFF"/>
                </a:solidFill>
                <a:effectLst/>
                <a:uLnTx/>
                <a:uFillTx/>
                <a:latin typeface="Calibri" panose="020F0502020204030204" pitchFamily="34" charset="0"/>
                <a:ea typeface="ＭＳ Ｐゴシック" charset="-128"/>
                <a:cs typeface="Calibri" panose="020F0502020204030204" pitchFamily="34" charset="0"/>
              </a:rPr>
              <a:t>–</a:t>
            </a:r>
            <a:endParaRPr kumimoji="0" lang="en-US" altLang="en-US" sz="2400" b="1" i="0" u="none" strike="noStrike" kern="1200" cap="none" spc="0" normalizeH="0" baseline="0" noProof="0" dirty="0">
              <a:ln>
                <a:noFill/>
              </a:ln>
              <a:solidFill>
                <a:srgbClr val="0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54290" name="Text Box 22"/>
          <p:cNvSpPr txBox="1">
            <a:spLocks noChangeArrowheads="1"/>
          </p:cNvSpPr>
          <p:nvPr/>
        </p:nvSpPr>
        <p:spPr bwMode="auto">
          <a:xfrm>
            <a:off x="8349176" y="3802187"/>
            <a:ext cx="1297856"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rPr>
              <a:t>Detector</a:t>
            </a:r>
          </a:p>
        </p:txBody>
      </p:sp>
      <p:sp>
        <p:nvSpPr>
          <p:cNvPr id="2" name="Slide Number Placeholder 30">
            <a:extLst>
              <a:ext uri="{FF2B5EF4-FFF2-40B4-BE49-F238E27FC236}">
                <a16:creationId xmlns:a16="http://schemas.microsoft.com/office/drawing/2014/main" id="{FF25FFCD-EA60-1BAF-142A-2947A73A879F}"/>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sp>
        <p:nvSpPr>
          <p:cNvPr id="5" name="Text Box 22">
            <a:extLst>
              <a:ext uri="{FF2B5EF4-FFF2-40B4-BE49-F238E27FC236}">
                <a16:creationId xmlns:a16="http://schemas.microsoft.com/office/drawing/2014/main" id="{21999CF5-5320-F18A-C9FA-79ABF98501A6}"/>
              </a:ext>
            </a:extLst>
          </p:cNvPr>
          <p:cNvSpPr txBox="1">
            <a:spLocks noChangeArrowheads="1"/>
          </p:cNvSpPr>
          <p:nvPr/>
        </p:nvSpPr>
        <p:spPr bwMode="auto">
          <a:xfrm>
            <a:off x="8272975" y="4936604"/>
            <a:ext cx="167007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Neutrons, </a:t>
            </a:r>
            <a:r>
              <a:rPr kumimoji="0" lang="en-US" altLang="en-US" sz="2400" b="1" i="1" u="none" strike="noStrike" kern="1200" cap="none" spc="0" normalizeH="0" baseline="0" noProof="0" dirty="0" err="1">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ɣ</a:t>
            </a:r>
            <a:endParaRPr kumimoji="0" lang="en-US" altLang="en-US" sz="2400" b="1" i="1"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5978BC7-A620-B250-98AF-6B3B9B36BF92}"/>
              </a:ext>
            </a:extLst>
          </p:cNvPr>
          <p:cNvGrpSpPr/>
          <p:nvPr/>
        </p:nvGrpSpPr>
        <p:grpSpPr>
          <a:xfrm>
            <a:off x="767408" y="633491"/>
            <a:ext cx="10909212" cy="3938577"/>
            <a:chOff x="1955800" y="2057400"/>
            <a:chExt cx="8280400" cy="2743200"/>
          </a:xfrm>
        </p:grpSpPr>
        <p:pic>
          <p:nvPicPr>
            <p:cNvPr id="3" name="Picture 2" descr="247BNL [Converted].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55800" y="2057400"/>
              <a:ext cx="8280400" cy="2743200"/>
            </a:xfrm>
            <a:prstGeom prst="rect">
              <a:avLst/>
            </a:prstGeom>
          </p:spPr>
        </p:pic>
        <p:sp>
          <p:nvSpPr>
            <p:cNvPr id="11" name="TextBox 10"/>
            <p:cNvSpPr txBox="1"/>
            <p:nvPr/>
          </p:nvSpPr>
          <p:spPr>
            <a:xfrm>
              <a:off x="5235166" y="4305378"/>
              <a:ext cx="3879850" cy="321547"/>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432FF"/>
                </a:solidFill>
                <a:effectLst/>
                <a:uLnTx/>
                <a:uFillTx/>
                <a:latin typeface="Calibri" panose="020F0502020204030204" pitchFamily="34" charset="0"/>
                <a:ea typeface="宋体" pitchFamily="2" charset="-122"/>
                <a:cs typeface="Calibri" panose="020F0502020204030204" pitchFamily="34" charset="0"/>
              </a:endParaRPr>
            </a:p>
          </p:txBody>
        </p:sp>
        <p:sp>
          <p:nvSpPr>
            <p:cNvPr id="10" name="TextBox 9"/>
            <p:cNvSpPr txBox="1"/>
            <p:nvPr/>
          </p:nvSpPr>
          <p:spPr>
            <a:xfrm>
              <a:off x="2035581" y="2378116"/>
              <a:ext cx="929873" cy="257238"/>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432FF"/>
                </a:solidFill>
                <a:effectLst/>
                <a:uLnTx/>
                <a:uFillTx/>
                <a:latin typeface="Calibri" panose="020F0502020204030204" pitchFamily="34" charset="0"/>
                <a:ea typeface="宋体" pitchFamily="2" charset="-122"/>
                <a:cs typeface="Calibri" panose="020F0502020204030204" pitchFamily="34" charset="0"/>
              </a:endParaRPr>
            </a:p>
          </p:txBody>
        </p:sp>
        <p:sp>
          <p:nvSpPr>
            <p:cNvPr id="19" name="TextBox 18"/>
            <p:cNvSpPr txBox="1"/>
            <p:nvPr/>
          </p:nvSpPr>
          <p:spPr>
            <a:xfrm>
              <a:off x="3165475" y="2180791"/>
              <a:ext cx="247650" cy="257238"/>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432FF"/>
                </a:solidFill>
                <a:effectLst/>
                <a:uLnTx/>
                <a:uFillTx/>
                <a:latin typeface="Calibri" panose="020F0502020204030204" pitchFamily="34" charset="0"/>
                <a:ea typeface="宋体" pitchFamily="2" charset="-122"/>
                <a:cs typeface="Calibri" panose="020F0502020204030204" pitchFamily="34" charset="0"/>
              </a:endParaRPr>
            </a:p>
          </p:txBody>
        </p:sp>
        <p:sp>
          <p:nvSpPr>
            <p:cNvPr id="20" name="Rectangle 19"/>
            <p:cNvSpPr/>
            <p:nvPr/>
          </p:nvSpPr>
          <p:spPr>
            <a:xfrm>
              <a:off x="2622086" y="2137676"/>
              <a:ext cx="260623" cy="25723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Calibri" panose="020F0502020204030204" pitchFamily="34" charset="0"/>
                  <a:ea typeface="宋体" pitchFamily="2" charset="-122"/>
                  <a:cs typeface="Calibri" panose="020F0502020204030204" pitchFamily="34" charset="0"/>
                </a:rPr>
                <a:t>𝝅</a:t>
              </a:r>
            </a:p>
          </p:txBody>
        </p:sp>
        <p:cxnSp>
          <p:nvCxnSpPr>
            <p:cNvPr id="18" name="Straight Connector 17"/>
            <p:cNvCxnSpPr/>
            <p:nvPr/>
          </p:nvCxnSpPr>
          <p:spPr bwMode="auto">
            <a:xfrm flipH="1">
              <a:off x="2547536" y="2493904"/>
              <a:ext cx="86560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8AFDE48A-22C8-7745-9C71-FAE832CF5A64}"/>
                </a:ext>
              </a:extLst>
            </p:cNvPr>
            <p:cNvSpPr/>
            <p:nvPr/>
          </p:nvSpPr>
          <p:spPr bwMode="auto">
            <a:xfrm rot="20797205">
              <a:off x="5504925" y="3251997"/>
              <a:ext cx="152400" cy="3048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432FF"/>
                </a:solidFill>
                <a:effectLst/>
                <a:uLnTx/>
                <a:uFillTx/>
                <a:latin typeface="Calibri" panose="020F0502020204030204" pitchFamily="34" charset="0"/>
                <a:ea typeface="宋体" pitchFamily="2" charset="-122"/>
                <a:cs typeface="Calibri" panose="020F0502020204030204" pitchFamily="34" charset="0"/>
              </a:endParaRPr>
            </a:p>
          </p:txBody>
        </p:sp>
        <p:sp>
          <p:nvSpPr>
            <p:cNvPr id="21" name="Rectangle 20">
              <a:extLst>
                <a:ext uri="{FF2B5EF4-FFF2-40B4-BE49-F238E27FC236}">
                  <a16:creationId xmlns:a16="http://schemas.microsoft.com/office/drawing/2014/main" id="{57CE2B34-990A-0943-B68E-4DD45F5B0C0C}"/>
                </a:ext>
              </a:extLst>
            </p:cNvPr>
            <p:cNvSpPr/>
            <p:nvPr/>
          </p:nvSpPr>
          <p:spPr>
            <a:xfrm>
              <a:off x="5384799" y="3251510"/>
              <a:ext cx="392653" cy="2358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Calibri" panose="020F0502020204030204" pitchFamily="34" charset="0"/>
                  <a:ea typeface="宋体"/>
                  <a:cs typeface="Calibri" panose="020F0502020204030204" pitchFamily="34" charset="0"/>
                </a:rPr>
                <a:t>A</a:t>
              </a:r>
              <a:r>
                <a:rPr kumimoji="0" lang="en-US" sz="1600" b="1" i="0" u="none" strike="noStrike" kern="1200" cap="none" spc="0" normalizeH="0" baseline="-25000" noProof="0" dirty="0">
                  <a:ln>
                    <a:noFill/>
                  </a:ln>
                  <a:solidFill>
                    <a:srgbClr val="0432FF"/>
                  </a:solidFill>
                  <a:effectLst/>
                  <a:uLnTx/>
                  <a:uFillTx/>
                  <a:latin typeface="Calibri" panose="020F0502020204030204" pitchFamily="34" charset="0"/>
                  <a:ea typeface="宋体"/>
                  <a:cs typeface="Calibri" panose="020F0502020204030204" pitchFamily="34" charset="0"/>
                </a:rPr>
                <a:t>0</a:t>
              </a:r>
              <a:endParaRPr kumimoji="0" lang="en-US" sz="1400" b="1" i="0" u="none" strike="noStrike" kern="1200" cap="none" spc="0" normalizeH="0" baseline="-25000" noProof="0" dirty="0">
                <a:ln>
                  <a:noFill/>
                </a:ln>
                <a:solidFill>
                  <a:srgbClr val="0432FF"/>
                </a:solidFill>
                <a:effectLst/>
                <a:uLnTx/>
                <a:uFillTx/>
                <a:latin typeface="Calibri" panose="020F0502020204030204" pitchFamily="34" charset="0"/>
                <a:ea typeface="宋体"/>
                <a:cs typeface="Calibri" panose="020F0502020204030204" pitchFamily="34" charset="0"/>
              </a:endParaRPr>
            </a:p>
          </p:txBody>
        </p:sp>
        <p:sp>
          <p:nvSpPr>
            <p:cNvPr id="4" name="Rectangle 3">
              <a:extLst>
                <a:ext uri="{FF2B5EF4-FFF2-40B4-BE49-F238E27FC236}">
                  <a16:creationId xmlns:a16="http://schemas.microsoft.com/office/drawing/2014/main" id="{9EBBD845-3E6E-DF4A-BCB2-3C2AEC7BF651}"/>
                </a:ext>
              </a:extLst>
            </p:cNvPr>
            <p:cNvSpPr/>
            <p:nvPr/>
          </p:nvSpPr>
          <p:spPr bwMode="auto">
            <a:xfrm>
              <a:off x="5080000" y="2057400"/>
              <a:ext cx="391726" cy="8027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432FF"/>
                </a:solidFill>
                <a:effectLst/>
                <a:uLnTx/>
                <a:uFillTx/>
                <a:latin typeface="Calibri" panose="020F0502020204030204" pitchFamily="34" charset="0"/>
                <a:ea typeface="宋体" pitchFamily="2" charset="-122"/>
                <a:cs typeface="Calibri" panose="020F0502020204030204" pitchFamily="34" charset="0"/>
              </a:endParaRPr>
            </a:p>
          </p:txBody>
        </p:sp>
      </p:grpSp>
      <p:sp>
        <p:nvSpPr>
          <p:cNvPr id="5" name="TextBox 4">
            <a:extLst>
              <a:ext uri="{FF2B5EF4-FFF2-40B4-BE49-F238E27FC236}">
                <a16:creationId xmlns:a16="http://schemas.microsoft.com/office/drawing/2014/main" id="{F6FB3A6B-1109-8444-A90E-8DC3CAB80C01}"/>
              </a:ext>
            </a:extLst>
          </p:cNvPr>
          <p:cNvSpPr txBox="1"/>
          <p:nvPr/>
        </p:nvSpPr>
        <p:spPr>
          <a:xfrm>
            <a:off x="0" y="48716"/>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FFFFF"/>
                </a:solidFill>
                <a:effectLst/>
                <a:uLnTx/>
                <a:uFillTx/>
                <a:latin typeface="Arial"/>
                <a:ea typeface="宋体"/>
                <a:cs typeface="+mn-cs"/>
              </a:rPr>
              <a:t>Hadron Rejection of 10</a:t>
            </a:r>
            <a:r>
              <a:rPr kumimoji="0" lang="en-US" sz="3200" b="1" i="0" u="none" strike="noStrike" kern="1200" cap="none" spc="0" normalizeH="0" baseline="30000" noProof="0" dirty="0">
                <a:ln>
                  <a:noFill/>
                </a:ln>
                <a:solidFill>
                  <a:srgbClr val="0FFFFF"/>
                </a:solidFill>
                <a:effectLst/>
                <a:uLnTx/>
                <a:uFillTx/>
                <a:latin typeface="Arial"/>
                <a:ea typeface="宋体"/>
                <a:cs typeface="+mn-cs"/>
              </a:rPr>
              <a:t>10</a:t>
            </a:r>
          </a:p>
        </p:txBody>
      </p:sp>
      <p:sp>
        <p:nvSpPr>
          <p:cNvPr id="7" name="TextBox 6">
            <a:extLst>
              <a:ext uri="{FF2B5EF4-FFF2-40B4-BE49-F238E27FC236}">
                <a16:creationId xmlns:a16="http://schemas.microsoft.com/office/drawing/2014/main" id="{948DA3A7-CB60-F33C-D223-C555F822015A}"/>
              </a:ext>
            </a:extLst>
          </p:cNvPr>
          <p:cNvSpPr txBox="1"/>
          <p:nvPr/>
        </p:nvSpPr>
        <p:spPr>
          <a:xfrm>
            <a:off x="0" y="4653821"/>
            <a:ext cx="121920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rPr>
              <a:t>The H</a:t>
            </a:r>
            <a:r>
              <a:rPr kumimoji="0" lang="en-US" sz="2000" b="1" i="0" u="none" strike="noStrike" kern="1200" cap="none" spc="0" normalizeH="0" baseline="-25000" noProof="0" dirty="0">
                <a:ln>
                  <a:noFill/>
                </a:ln>
                <a:solidFill>
                  <a:srgbClr val="0FFFFF"/>
                </a:solidFill>
                <a:effectLst/>
                <a:uLnTx/>
                <a:uFillTx/>
                <a:latin typeface="Calibri" panose="020F0502020204030204" pitchFamily="34" charset="0"/>
                <a:ea typeface="宋体"/>
                <a:cs typeface="Calibri" panose="020F0502020204030204" pitchFamily="34" charset="0"/>
              </a:rPr>
              <a:t>2</a:t>
            </a:r>
            <a:r>
              <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rPr>
              <a:t> Cherenkov counter Co in the magnet</a:t>
            </a:r>
            <a:br>
              <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rPr>
            </a:br>
            <a:r>
              <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rPr>
              <a:t> is followed by another Cherenkov counter Ce behind the second magnet.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rPr>
              <a:t>The separation of the two counters Co, Ce by the strong magnet M</a:t>
            </a:r>
            <a:r>
              <a:rPr kumimoji="0" lang="en-US" sz="2000" b="1" i="0" u="none" strike="noStrike" kern="1200" cap="none" spc="0" normalizeH="0" baseline="-25000" noProof="0" dirty="0">
                <a:ln>
                  <a:noFill/>
                </a:ln>
                <a:solidFill>
                  <a:srgbClr val="0FFFFF"/>
                </a:solidFill>
                <a:effectLst/>
                <a:uLnTx/>
                <a:uFillTx/>
                <a:latin typeface="Calibri" panose="020F0502020204030204" pitchFamily="34" charset="0"/>
                <a:ea typeface="宋体"/>
                <a:cs typeface="Calibri" panose="020F0502020204030204" pitchFamily="34" charset="0"/>
              </a:rPr>
              <a:t>2</a:t>
            </a:r>
            <a:r>
              <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rPr>
              <a:t> ensures that the minute number of knock-on electrons produced in the first counter are swept away and do not enter the second counter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FFFFF"/>
                </a:solidFill>
                <a:effectLst/>
                <a:uLnTx/>
                <a:uFillTx/>
                <a:latin typeface="Calibri" panose="020F0502020204030204" pitchFamily="34" charset="0"/>
                <a:ea typeface="宋体"/>
                <a:cs typeface="Calibri" panose="020F0502020204030204" pitchFamily="34" charset="0"/>
              </a:rPr>
              <a:t>All Cherenkov counters have a black surface to reduce background from scattered light </a:t>
            </a:r>
          </a:p>
        </p:txBody>
      </p:sp>
      <p:sp>
        <p:nvSpPr>
          <p:cNvPr id="2" name="Slide Number Placeholder 30">
            <a:extLst>
              <a:ext uri="{FF2B5EF4-FFF2-40B4-BE49-F238E27FC236}">
                <a16:creationId xmlns:a16="http://schemas.microsoft.com/office/drawing/2014/main" id="{27D78E05-7892-05D4-AA65-916FDB938873}"/>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white"/>
              </a:solidFill>
              <a:effectLst/>
              <a:uLnTx/>
              <a:uFillTx/>
              <a:latin typeface="Calibri"/>
              <a:ea typeface="宋体"/>
              <a:cs typeface="+mn-cs"/>
            </a:endParaRPr>
          </a:p>
        </p:txBody>
      </p:sp>
      <p:sp>
        <p:nvSpPr>
          <p:cNvPr id="8" name="Rectangle 7">
            <a:extLst>
              <a:ext uri="{FF2B5EF4-FFF2-40B4-BE49-F238E27FC236}">
                <a16:creationId xmlns:a16="http://schemas.microsoft.com/office/drawing/2014/main" id="{94428A80-1B0D-92A7-F0C5-CA620DA59636}"/>
              </a:ext>
            </a:extLst>
          </p:cNvPr>
          <p:cNvSpPr/>
          <p:nvPr/>
        </p:nvSpPr>
        <p:spPr bwMode="auto">
          <a:xfrm>
            <a:off x="10362411" y="696910"/>
            <a:ext cx="1302114" cy="53027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9" name="Rectangle 8">
            <a:extLst>
              <a:ext uri="{FF2B5EF4-FFF2-40B4-BE49-F238E27FC236}">
                <a16:creationId xmlns:a16="http://schemas.microsoft.com/office/drawing/2014/main" id="{C9E65994-98AD-ABF3-CEAB-9A5816B88DBB}"/>
              </a:ext>
            </a:extLst>
          </p:cNvPr>
          <p:cNvSpPr/>
          <p:nvPr/>
        </p:nvSpPr>
        <p:spPr bwMode="auto">
          <a:xfrm>
            <a:off x="5447928" y="1005386"/>
            <a:ext cx="5528675" cy="66283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2" name="TextBox 11">
            <a:extLst>
              <a:ext uri="{FF2B5EF4-FFF2-40B4-BE49-F238E27FC236}">
                <a16:creationId xmlns:a16="http://schemas.microsoft.com/office/drawing/2014/main" id="{D086DFF8-2D76-4C56-C2CF-BC7A7672BA53}"/>
              </a:ext>
            </a:extLst>
          </p:cNvPr>
          <p:cNvSpPr txBox="1"/>
          <p:nvPr/>
        </p:nvSpPr>
        <p:spPr>
          <a:xfrm>
            <a:off x="1054496" y="1664077"/>
            <a:ext cx="1181454" cy="4206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Calibri" panose="020F0502020204030204" pitchFamily="34" charset="0"/>
                <a:ea typeface="宋体"/>
                <a:cs typeface="Calibri" panose="020F0502020204030204" pitchFamily="34" charset="0"/>
              </a:rPr>
              <a:t>Co or Ce</a:t>
            </a:r>
          </a:p>
        </p:txBody>
      </p:sp>
    </p:spTree>
    <p:extLst>
      <p:ext uri="{BB962C8B-B14F-4D97-AF65-F5344CB8AC3E}">
        <p14:creationId xmlns:p14="http://schemas.microsoft.com/office/powerpoint/2010/main" val="1088505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Diagram of a blue liquid with white text&#10;&#10;Description automatically generated">
            <a:extLst>
              <a:ext uri="{FF2B5EF4-FFF2-40B4-BE49-F238E27FC236}">
                <a16:creationId xmlns:a16="http://schemas.microsoft.com/office/drawing/2014/main" id="{372F9225-AB66-6558-1185-E1745F46B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432" y="1151896"/>
            <a:ext cx="9374705" cy="4342694"/>
          </a:xfrm>
          <a:prstGeom prst="rect">
            <a:avLst/>
          </a:prstGeom>
        </p:spPr>
      </p:pic>
      <p:sp>
        <p:nvSpPr>
          <p:cNvPr id="52225" name="Slide Number Placeholder 1"/>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a:t>
            </a:r>
            <a:fld id="{28F8EA14-99C9-EC4A-A358-549B81447BD3}" type="slidenum">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 name="Rectangle 9">
            <a:extLst>
              <a:ext uri="{FF2B5EF4-FFF2-40B4-BE49-F238E27FC236}">
                <a16:creationId xmlns:a16="http://schemas.microsoft.com/office/drawing/2014/main" id="{B502753F-6C78-0FEF-1D64-C320E11D501B}"/>
              </a:ext>
            </a:extLst>
          </p:cNvPr>
          <p:cNvSpPr/>
          <p:nvPr/>
        </p:nvSpPr>
        <p:spPr bwMode="auto">
          <a:xfrm>
            <a:off x="806242" y="1565524"/>
            <a:ext cx="1325320" cy="766992"/>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1" name="Rectangle 10">
            <a:extLst>
              <a:ext uri="{FF2B5EF4-FFF2-40B4-BE49-F238E27FC236}">
                <a16:creationId xmlns:a16="http://schemas.microsoft.com/office/drawing/2014/main" id="{602BBB30-2AD8-11AD-F557-5164B953F9DD}"/>
              </a:ext>
            </a:extLst>
          </p:cNvPr>
          <p:cNvSpPr/>
          <p:nvPr/>
        </p:nvSpPr>
        <p:spPr bwMode="auto">
          <a:xfrm>
            <a:off x="9068650" y="1796694"/>
            <a:ext cx="1166700" cy="535822"/>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2" name="Text Box 2">
            <a:extLst>
              <a:ext uri="{FF2B5EF4-FFF2-40B4-BE49-F238E27FC236}">
                <a16:creationId xmlns:a16="http://schemas.microsoft.com/office/drawing/2014/main" id="{93BFC743-8F6B-1B5A-77FD-18864A28F892}"/>
              </a:ext>
            </a:extLst>
          </p:cNvPr>
          <p:cNvSpPr txBox="1">
            <a:spLocks noChangeArrowheads="1"/>
          </p:cNvSpPr>
          <p:nvPr/>
        </p:nvSpPr>
        <p:spPr bwMode="auto">
          <a:xfrm>
            <a:off x="684834" y="1838913"/>
            <a:ext cx="1455584" cy="584775"/>
          </a:xfrm>
          <a:prstGeom prst="rect">
            <a:avLst/>
          </a:prstGeom>
          <a:noFill/>
          <a:ln>
            <a:noFill/>
          </a:ln>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125μm</a:t>
            </a:r>
            <a:endParaRPr kumimoji="0" lang="en-US" altLang="en-US" sz="3200" b="0" i="0" u="none" strike="noStrike" kern="1200" cap="none" spc="0" normalizeH="0" baseline="3000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2">
            <a:extLst>
              <a:ext uri="{FF2B5EF4-FFF2-40B4-BE49-F238E27FC236}">
                <a16:creationId xmlns:a16="http://schemas.microsoft.com/office/drawing/2014/main" id="{906ABE03-648A-E703-F29D-FED060738034}"/>
              </a:ext>
            </a:extLst>
          </p:cNvPr>
          <p:cNvSpPr txBox="1">
            <a:spLocks noChangeArrowheads="1"/>
          </p:cNvSpPr>
          <p:nvPr/>
        </p:nvSpPr>
        <p:spPr bwMode="auto">
          <a:xfrm>
            <a:off x="8924208" y="1718121"/>
            <a:ext cx="1455584" cy="584775"/>
          </a:xfrm>
          <a:prstGeom prst="rect">
            <a:avLst/>
          </a:prstGeom>
          <a:noFill/>
          <a:ln>
            <a:noFill/>
          </a:ln>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125μm</a:t>
            </a:r>
            <a:endParaRPr kumimoji="0" lang="en-US" altLang="en-US" sz="3200" b="0" i="0" u="none" strike="noStrike" kern="1200" cap="none" spc="0" normalizeH="0" baseline="3000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6" name="Slide Number Placeholder 30">
            <a:extLst>
              <a:ext uri="{FF2B5EF4-FFF2-40B4-BE49-F238E27FC236}">
                <a16:creationId xmlns:a16="http://schemas.microsoft.com/office/drawing/2014/main" id="{344D9D26-560C-A7DC-8BE7-E66E62C6B5BD}"/>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sp>
        <p:nvSpPr>
          <p:cNvPr id="20" name="Rectangle 19">
            <a:extLst>
              <a:ext uri="{FF2B5EF4-FFF2-40B4-BE49-F238E27FC236}">
                <a16:creationId xmlns:a16="http://schemas.microsoft.com/office/drawing/2014/main" id="{733B0BE0-665E-330E-C739-BB1B05C9AEA0}"/>
              </a:ext>
            </a:extLst>
          </p:cNvPr>
          <p:cNvSpPr/>
          <p:nvPr/>
        </p:nvSpPr>
        <p:spPr>
          <a:xfrm>
            <a:off x="0" y="5357328"/>
            <a:ext cx="12192000" cy="2062073"/>
          </a:xfrm>
          <a:prstGeom prst="rect">
            <a:avLst/>
          </a:prstGeom>
        </p:spPr>
        <p:txBody>
          <a:bodyPr wrap="square" lIns="91407" tIns="45705" rIns="91407" bIns="45705">
            <a:spAutoFit/>
          </a:bodyPr>
          <a:lstStyle/>
          <a:p>
            <a:pPr algn="ctr">
              <a:defRPr/>
            </a:pPr>
            <a:r>
              <a:rPr lang="en-US" altLang="zh-CN" sz="3200" b="1" dirty="0">
                <a:solidFill>
                  <a:srgbClr val="0FFFFF"/>
                </a:solidFill>
                <a:latin typeface="Calibri" panose="020F0502020204030204" pitchFamily="34" charset="0"/>
                <a:ea typeface="FangSong" panose="02010609060101010101" pitchFamily="49" charset="-122"/>
                <a:cs typeface="Calibri" panose="020F0502020204030204" pitchFamily="34" charset="0"/>
              </a:rPr>
              <a:t>The counters have minimum material. </a:t>
            </a:r>
          </a:p>
          <a:p>
            <a:pPr algn="ctr">
              <a:defRPr/>
            </a:pPr>
            <a:r>
              <a:rPr lang="en-US" altLang="zh-CN" sz="3200" b="1" dirty="0">
                <a:solidFill>
                  <a:srgbClr val="0FFFFF"/>
                </a:solidFill>
                <a:latin typeface="Calibri" panose="020F0502020204030204" pitchFamily="34" charset="0"/>
                <a:ea typeface="FangSong" panose="02010609060101010101" pitchFamily="49" charset="-122"/>
                <a:cs typeface="Calibri" panose="020F0502020204030204" pitchFamily="34" charset="0"/>
              </a:rPr>
              <a:t>The mirrors were made at the Precision Optical Workshop at CERN.</a:t>
            </a:r>
          </a:p>
          <a:p>
            <a:pPr algn="ctr">
              <a:defRPr/>
            </a:pPr>
            <a:r>
              <a:rPr kumimoji="0" lang="en-US" altLang="zh-CN" sz="3200" b="1" i="0" u="none" strike="noStrike" kern="1200" cap="none" spc="0" normalizeH="0" baseline="0" noProof="0" dirty="0">
                <a:ln>
                  <a:noFill/>
                </a:ln>
                <a:solidFill>
                  <a:srgbClr val="0FFFFF"/>
                </a:solidFill>
                <a:effectLst/>
                <a:uLnTx/>
                <a:uFillTx/>
                <a:latin typeface="Calibri" panose="020F0502020204030204" pitchFamily="34" charset="0"/>
                <a:ea typeface="FangSong" panose="02010609060101010101" pitchFamily="49" charset="-122"/>
                <a:cs typeface="Calibri" panose="020F0502020204030204" pitchFamily="34" charset="0"/>
              </a:rPr>
              <a:t>Designed by M. </a:t>
            </a:r>
            <a:r>
              <a:rPr kumimoji="0" lang="en-US" altLang="zh-CN" sz="3200" b="1" i="0" u="none" strike="noStrike" kern="1200" cap="none" spc="0" normalizeH="0" baseline="0" noProof="0" dirty="0" err="1">
                <a:ln>
                  <a:noFill/>
                </a:ln>
                <a:solidFill>
                  <a:srgbClr val="0FFFFF"/>
                </a:solidFill>
                <a:effectLst/>
                <a:uLnTx/>
                <a:uFillTx/>
                <a:latin typeface="Calibri" panose="020F0502020204030204" pitchFamily="34" charset="0"/>
                <a:ea typeface="FangSong" panose="02010609060101010101" pitchFamily="49" charset="-122"/>
                <a:cs typeface="Calibri" panose="020F0502020204030204" pitchFamily="34" charset="0"/>
              </a:rPr>
              <a:t>Vivargent</a:t>
            </a:r>
            <a:r>
              <a:rPr kumimoji="0" lang="en-US" altLang="zh-CN" sz="3200" b="1" i="0" u="none" strike="noStrike" kern="1200" cap="none" spc="0" normalizeH="0" baseline="0" noProof="0" dirty="0">
                <a:ln>
                  <a:noFill/>
                </a:ln>
                <a:solidFill>
                  <a:srgbClr val="0FFFFF"/>
                </a:solidFill>
                <a:effectLst/>
                <a:uLnTx/>
                <a:uFillTx/>
                <a:latin typeface="Calibri" panose="020F0502020204030204" pitchFamily="34" charset="0"/>
                <a:ea typeface="FangSong" panose="02010609060101010101" pitchFamily="49" charset="-122"/>
                <a:cs typeface="Calibri" panose="020F0502020204030204" pitchFamily="34" charset="0"/>
              </a:rPr>
              <a:t>, J. J. Aubert, and S. Ting. </a:t>
            </a:r>
            <a:br>
              <a:rPr kumimoji="0" lang="en-US" altLang="zh-CN" sz="3200" b="1" i="0" u="none" strike="noStrike" kern="1200" cap="none" spc="0" normalizeH="0" baseline="0" noProof="0" dirty="0">
                <a:ln>
                  <a:noFill/>
                </a:ln>
                <a:solidFill>
                  <a:srgbClr val="0FFFFF"/>
                </a:solidFill>
                <a:effectLst/>
                <a:uLnTx/>
                <a:uFillTx/>
                <a:latin typeface="Calibri" panose="020F0502020204030204" pitchFamily="34" charset="0"/>
                <a:ea typeface="FangSong" panose="02010609060101010101" pitchFamily="49" charset="-122"/>
                <a:cs typeface="Calibri" panose="020F0502020204030204" pitchFamily="34" charset="0"/>
              </a:rPr>
            </a:br>
            <a:endParaRPr lang="en-US" altLang="zh-CN" sz="3200" b="1" dirty="0">
              <a:solidFill>
                <a:srgbClr val="0FFFFF"/>
              </a:solidFill>
              <a:latin typeface="Calibri" panose="020F0502020204030204" pitchFamily="34" charset="0"/>
              <a:ea typeface="FangSong" panose="02010609060101010101" pitchFamily="49" charset="-122"/>
              <a:cs typeface="Calibri" panose="020F0502020204030204" pitchFamily="34" charset="0"/>
            </a:endParaRPr>
          </a:p>
        </p:txBody>
      </p:sp>
      <p:sp>
        <p:nvSpPr>
          <p:cNvPr id="2" name="Rectangle 1">
            <a:extLst>
              <a:ext uri="{FF2B5EF4-FFF2-40B4-BE49-F238E27FC236}">
                <a16:creationId xmlns:a16="http://schemas.microsoft.com/office/drawing/2014/main" id="{64DFB6EF-5085-4025-03A3-AC1B04A50CCF}"/>
              </a:ext>
            </a:extLst>
          </p:cNvPr>
          <p:cNvSpPr/>
          <p:nvPr/>
        </p:nvSpPr>
        <p:spPr>
          <a:xfrm>
            <a:off x="20320" y="6242"/>
            <a:ext cx="12192000" cy="1077188"/>
          </a:xfrm>
          <a:prstGeom prst="rect">
            <a:avLst/>
          </a:prstGeom>
        </p:spPr>
        <p:txBody>
          <a:bodyPr wrap="square" lIns="91407" tIns="45705" rIns="91407" bIns="45705">
            <a:spAutoFit/>
          </a:bodyPr>
          <a:lstStyle/>
          <a:p>
            <a:pPr algn="ctr">
              <a:defRPr/>
            </a:pPr>
            <a:r>
              <a:rPr lang="en-US" altLang="zh-CN" sz="3200" b="1" dirty="0">
                <a:solidFill>
                  <a:srgbClr val="0FFFFF"/>
                </a:solidFill>
                <a:latin typeface="Calibri" panose="020F0502020204030204" pitchFamily="34" charset="0"/>
                <a:ea typeface="FangSong" panose="02010609060101010101" pitchFamily="49" charset="-122"/>
                <a:cs typeface="Calibri" panose="020F0502020204030204" pitchFamily="34" charset="0"/>
              </a:rPr>
              <a:t>The 𝛑-e separation was achieved by four extremely sensitive Cherenkov Counters Co, Ce</a:t>
            </a:r>
            <a:r>
              <a:rPr kumimoji="0" lang="en-US" altLang="zh-CN" sz="3200" b="1" i="0" u="none" strike="noStrike" kern="1200" cap="none" spc="0" normalizeH="0" baseline="0" noProof="0" dirty="0">
                <a:ln>
                  <a:noFill/>
                </a:ln>
                <a:solidFill>
                  <a:srgbClr val="0FFFFF"/>
                </a:solidFill>
                <a:effectLst/>
                <a:uLnTx/>
                <a:uFillTx/>
                <a:latin typeface="Calibri" panose="020F0502020204030204" pitchFamily="34" charset="0"/>
                <a:ea typeface="FangSong" panose="02010609060101010101" pitchFamily="49" charset="-122"/>
                <a:cs typeface="Calibri" panose="020F0502020204030204" pitchFamily="34" charset="0"/>
              </a:rPr>
              <a:t> </a:t>
            </a:r>
          </a:p>
        </p:txBody>
      </p:sp>
    </p:spTree>
    <p:extLst>
      <p:ext uri="{BB962C8B-B14F-4D97-AF65-F5344CB8AC3E}">
        <p14:creationId xmlns:p14="http://schemas.microsoft.com/office/powerpoint/2010/main" val="829780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BEBC66D-49C9-6A43-0656-054E4AC691A2}"/>
            </a:ext>
          </a:extLst>
        </p:cNvPr>
        <p:cNvGrpSpPr/>
        <p:nvPr/>
      </p:nvGrpSpPr>
      <p:grpSpPr>
        <a:xfrm>
          <a:off x="0" y="0"/>
          <a:ext cx="0" cy="0"/>
          <a:chOff x="0" y="0"/>
          <a:chExt cx="0" cy="0"/>
        </a:xfrm>
      </p:grpSpPr>
      <p:sp>
        <p:nvSpPr>
          <p:cNvPr id="52225" name="Slide Number Placeholder 1">
            <a:extLst>
              <a:ext uri="{FF2B5EF4-FFF2-40B4-BE49-F238E27FC236}">
                <a16:creationId xmlns:a16="http://schemas.microsoft.com/office/drawing/2014/main" id="{0DE91AAD-5503-E2CD-F4FE-125401B9625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a:t>
            </a:r>
            <a:fld id="{28F8EA14-99C9-EC4A-A358-549B81447BD3}" type="slidenum">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 name="Rectangle 9">
            <a:extLst>
              <a:ext uri="{FF2B5EF4-FFF2-40B4-BE49-F238E27FC236}">
                <a16:creationId xmlns:a16="http://schemas.microsoft.com/office/drawing/2014/main" id="{4E23241F-6F40-5AC4-E648-02960725A237}"/>
              </a:ext>
            </a:extLst>
          </p:cNvPr>
          <p:cNvSpPr/>
          <p:nvPr/>
        </p:nvSpPr>
        <p:spPr bwMode="auto">
          <a:xfrm>
            <a:off x="147129" y="567940"/>
            <a:ext cx="1092472" cy="640583"/>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1" name="Rectangle 10">
            <a:extLst>
              <a:ext uri="{FF2B5EF4-FFF2-40B4-BE49-F238E27FC236}">
                <a16:creationId xmlns:a16="http://schemas.microsoft.com/office/drawing/2014/main" id="{63096C78-E583-EDCD-3F65-602CA20723B1}"/>
              </a:ext>
            </a:extLst>
          </p:cNvPr>
          <p:cNvSpPr/>
          <p:nvPr/>
        </p:nvSpPr>
        <p:spPr bwMode="auto">
          <a:xfrm>
            <a:off x="6583245" y="548357"/>
            <a:ext cx="1092472" cy="48895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pic>
        <p:nvPicPr>
          <p:cNvPr id="2" name="Picture 2" descr="E:\Photo-year\1979\1979,May 7 Talk at N.B.S\1979-05-07 Talk at N.B.S  (33).jpg">
            <a:extLst>
              <a:ext uri="{FF2B5EF4-FFF2-40B4-BE49-F238E27FC236}">
                <a16:creationId xmlns:a16="http://schemas.microsoft.com/office/drawing/2014/main" id="{E11F3B34-C514-61D7-BC95-F6A25DEEC61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935"/>
            <a:ext cx="7603229" cy="68423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a:extLst>
              <a:ext uri="{FF2B5EF4-FFF2-40B4-BE49-F238E27FC236}">
                <a16:creationId xmlns:a16="http://schemas.microsoft.com/office/drawing/2014/main" id="{C9A05896-ED36-5331-8A98-CFC705356A0C}"/>
              </a:ext>
            </a:extLst>
          </p:cNvPr>
          <p:cNvSpPr txBox="1">
            <a:spLocks noChangeArrowheads="1"/>
          </p:cNvSpPr>
          <p:nvPr/>
        </p:nvSpPr>
        <p:spPr bwMode="auto">
          <a:xfrm>
            <a:off x="-72488" y="163894"/>
            <a:ext cx="7603229" cy="584775"/>
          </a:xfrm>
          <a:prstGeom prst="rect">
            <a:avLst/>
          </a:prstGeom>
          <a:noFill/>
          <a:ln>
            <a:noFill/>
          </a:ln>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Spherical Mirror</a:t>
            </a:r>
            <a:endParaRPr kumimoji="0" lang="en-US" altLang="en-US" sz="3200" b="1" i="0" u="none" strike="noStrike" kern="1200" cap="none" spc="0" normalizeH="0" baseline="3000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6" name="Slide Number Placeholder 30">
            <a:extLst>
              <a:ext uri="{FF2B5EF4-FFF2-40B4-BE49-F238E27FC236}">
                <a16:creationId xmlns:a16="http://schemas.microsoft.com/office/drawing/2014/main" id="{12549D3C-9246-8C25-27AD-A9EF636DF953}"/>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grpSp>
        <p:nvGrpSpPr>
          <p:cNvPr id="3" name="Group 2">
            <a:extLst>
              <a:ext uri="{FF2B5EF4-FFF2-40B4-BE49-F238E27FC236}">
                <a16:creationId xmlns:a16="http://schemas.microsoft.com/office/drawing/2014/main" id="{5C95C533-83D1-470F-1ECF-5BE136A6A52A}"/>
              </a:ext>
            </a:extLst>
          </p:cNvPr>
          <p:cNvGrpSpPr/>
          <p:nvPr/>
        </p:nvGrpSpPr>
        <p:grpSpPr>
          <a:xfrm>
            <a:off x="7824192" y="1945788"/>
            <a:ext cx="4217626" cy="3931483"/>
            <a:chOff x="4079776" y="6884324"/>
            <a:chExt cx="3425538" cy="3276600"/>
          </a:xfrm>
        </p:grpSpPr>
        <p:pic>
          <p:nvPicPr>
            <p:cNvPr id="7" name="Picture 6" descr="247BNL [Converted].png">
              <a:extLst>
                <a:ext uri="{FF2B5EF4-FFF2-40B4-BE49-F238E27FC236}">
                  <a16:creationId xmlns:a16="http://schemas.microsoft.com/office/drawing/2014/main" id="{28354F96-DAFD-9B1C-1EEE-3536669BCD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79776" y="6884324"/>
              <a:ext cx="3425538" cy="3276600"/>
            </a:xfrm>
            <a:prstGeom prst="rect">
              <a:avLst/>
            </a:prstGeom>
          </p:spPr>
        </p:pic>
        <p:sp>
          <p:nvSpPr>
            <p:cNvPr id="9" name="Text Box 3">
              <a:extLst>
                <a:ext uri="{FF2B5EF4-FFF2-40B4-BE49-F238E27FC236}">
                  <a16:creationId xmlns:a16="http://schemas.microsoft.com/office/drawing/2014/main" id="{8882DB6B-9C0D-827D-9FB8-EFCE161E166B}"/>
                </a:ext>
              </a:extLst>
            </p:cNvPr>
            <p:cNvSpPr txBox="1">
              <a:spLocks noChangeArrowheads="1"/>
            </p:cNvSpPr>
            <p:nvPr/>
          </p:nvSpPr>
          <p:spPr bwMode="auto">
            <a:xfrm rot="5400000">
              <a:off x="4867373" y="7608224"/>
              <a:ext cx="838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sym typeface="Wingdings" pitchFamily="2" charset="2"/>
                </a:rPr>
                <a:t></a:t>
              </a:r>
              <a:endParaRPr kumimoji="0" lang="en-US" altLang="en-US" sz="18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endParaRPr>
            </a:p>
          </p:txBody>
        </p:sp>
        <p:sp>
          <p:nvSpPr>
            <p:cNvPr id="22" name="Text Box 3">
              <a:extLst>
                <a:ext uri="{FF2B5EF4-FFF2-40B4-BE49-F238E27FC236}">
                  <a16:creationId xmlns:a16="http://schemas.microsoft.com/office/drawing/2014/main" id="{8955DBAA-0265-6B4E-3C38-F290ACAA5165}"/>
                </a:ext>
              </a:extLst>
            </p:cNvPr>
            <p:cNvSpPr txBox="1">
              <a:spLocks noChangeArrowheads="1"/>
            </p:cNvSpPr>
            <p:nvPr/>
          </p:nvSpPr>
          <p:spPr bwMode="auto">
            <a:xfrm rot="5400000">
              <a:off x="5221045" y="7913024"/>
              <a:ext cx="838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sym typeface="Wingdings" pitchFamily="2" charset="2"/>
                </a:rPr>
                <a:t></a:t>
              </a:r>
              <a:endParaRPr kumimoji="0" lang="en-US" altLang="en-US" sz="18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endParaRPr>
            </a:p>
          </p:txBody>
        </p:sp>
        <p:sp>
          <p:nvSpPr>
            <p:cNvPr id="23" name="Text Box 3">
              <a:extLst>
                <a:ext uri="{FF2B5EF4-FFF2-40B4-BE49-F238E27FC236}">
                  <a16:creationId xmlns:a16="http://schemas.microsoft.com/office/drawing/2014/main" id="{7F809B3A-F61A-EA15-E519-BBBDD2FFC94D}"/>
                </a:ext>
              </a:extLst>
            </p:cNvPr>
            <p:cNvSpPr txBox="1">
              <a:spLocks noChangeArrowheads="1"/>
            </p:cNvSpPr>
            <p:nvPr/>
          </p:nvSpPr>
          <p:spPr bwMode="auto">
            <a:xfrm>
              <a:off x="5194577" y="7260538"/>
              <a:ext cx="8382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sym typeface="Wingdings" pitchFamily="2" charset="2"/>
                </a:rPr>
                <a:t>1 photoelectron</a:t>
              </a:r>
              <a:endParaRPr kumimoji="0" lang="en-US" altLang="en-US" sz="18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endParaRPr>
            </a:p>
          </p:txBody>
        </p:sp>
        <p:sp>
          <p:nvSpPr>
            <p:cNvPr id="24" name="Text Box 3">
              <a:extLst>
                <a:ext uri="{FF2B5EF4-FFF2-40B4-BE49-F238E27FC236}">
                  <a16:creationId xmlns:a16="http://schemas.microsoft.com/office/drawing/2014/main" id="{15B4E5AE-FF6B-D299-3188-BC215CADD79C}"/>
                </a:ext>
              </a:extLst>
            </p:cNvPr>
            <p:cNvSpPr txBox="1">
              <a:spLocks noChangeArrowheads="1"/>
            </p:cNvSpPr>
            <p:nvPr/>
          </p:nvSpPr>
          <p:spPr bwMode="auto">
            <a:xfrm>
              <a:off x="5487745" y="7549009"/>
              <a:ext cx="1447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sym typeface="Wingdings" pitchFamily="2" charset="2"/>
                </a:rPr>
                <a:t>2 photoelectrons</a:t>
              </a:r>
              <a:endParaRPr kumimoji="0" lang="en-US" altLang="en-US" sz="18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endParaRPr>
            </a:p>
          </p:txBody>
        </p:sp>
        <p:sp>
          <p:nvSpPr>
            <p:cNvPr id="25" name="Text Box 3">
              <a:extLst>
                <a:ext uri="{FF2B5EF4-FFF2-40B4-BE49-F238E27FC236}">
                  <a16:creationId xmlns:a16="http://schemas.microsoft.com/office/drawing/2014/main" id="{0E0D7E52-1F45-8760-BBA4-393D5D493615}"/>
                </a:ext>
              </a:extLst>
            </p:cNvPr>
            <p:cNvSpPr txBox="1">
              <a:spLocks noChangeArrowheads="1"/>
            </p:cNvSpPr>
            <p:nvPr/>
          </p:nvSpPr>
          <p:spPr bwMode="auto">
            <a:xfrm>
              <a:off x="5068646" y="9486013"/>
              <a:ext cx="1906731"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r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sym typeface="Wingdings" pitchFamily="2" charset="2"/>
                </a:rPr>
                <a:t>Pulse height</a:t>
              </a:r>
              <a:endParaRPr kumimoji="0" lang="en-US" altLang="en-US" sz="2400" b="1" i="0" u="none" strike="noStrike" kern="1200" cap="none" spc="0" normalizeH="0" baseline="0" noProof="0" dirty="0">
                <a:ln>
                  <a:noFill/>
                </a:ln>
                <a:solidFill>
                  <a:prstClr val="black"/>
                </a:solidFill>
                <a:effectLst/>
                <a:uLnTx/>
                <a:uFillTx/>
                <a:latin typeface="Arial Narrow" panose="020B0604020202020204" pitchFamily="34" charset="0"/>
                <a:ea typeface="ＭＳ Ｐゴシック" charset="-128"/>
                <a:cs typeface="Arial Narrow" panose="020B0604020202020204" pitchFamily="34" charset="0"/>
              </a:endParaRPr>
            </a:p>
          </p:txBody>
        </p:sp>
      </p:grpSp>
    </p:spTree>
    <p:extLst>
      <p:ext uri="{BB962C8B-B14F-4D97-AF65-F5344CB8AC3E}">
        <p14:creationId xmlns:p14="http://schemas.microsoft.com/office/powerpoint/2010/main" val="1065286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0" y="20596"/>
            <a:ext cx="12192000" cy="528084"/>
          </a:xfrm>
        </p:spPr>
        <p:txBody>
          <a:bodyPr/>
          <a:lstStyle/>
          <a:p>
            <a:pPr marL="0" indent="0" algn="ctr">
              <a:lnSpc>
                <a:spcPct val="150000"/>
              </a:lnSpc>
              <a:buNone/>
            </a:pPr>
            <a:r>
              <a:rPr lang="en-US" altLang="zh-CN" sz="2800" b="1" dirty="0">
                <a:solidFill>
                  <a:srgbClr val="00FDFF"/>
                </a:solidFill>
                <a:latin typeface="Calibri" panose="020F0502020204030204" pitchFamily="34" charset="0"/>
                <a:ea typeface="Kaiti SC" panose="02010600040101010101" pitchFamily="2" charset="-122"/>
                <a:cs typeface="Calibri" panose="020F0502020204030204" pitchFamily="34" charset="0"/>
              </a:rPr>
              <a:t>Ensure</a:t>
            </a:r>
            <a:r>
              <a:rPr lang="zh-TW" altLang="en-US" sz="2800" b="1" dirty="0">
                <a:solidFill>
                  <a:srgbClr val="00FDFF"/>
                </a:solidFill>
                <a:latin typeface="Calibri" panose="020F0502020204030204" pitchFamily="34" charset="0"/>
                <a:ea typeface="Kaiti SC" panose="02010600040101010101" pitchFamily="2" charset="-122"/>
                <a:cs typeface="Calibri" panose="020F0502020204030204" pitchFamily="34" charset="0"/>
              </a:rPr>
              <a:t> </a:t>
            </a:r>
            <a:r>
              <a:rPr lang="en-US" altLang="zh-TW" sz="2800" b="1" dirty="0">
                <a:solidFill>
                  <a:srgbClr val="00FDFF"/>
                </a:solidFill>
                <a:latin typeface="Calibri" panose="020F0502020204030204" pitchFamily="34" charset="0"/>
                <a:ea typeface="Kaiti SC" panose="02010600040101010101" pitchFamily="2" charset="-122"/>
                <a:cs typeface="Calibri" panose="020F0502020204030204" pitchFamily="34" charset="0"/>
              </a:rPr>
              <a:t>the efficiency of the </a:t>
            </a:r>
            <a:r>
              <a:rPr lang="en-US" altLang="en-US" sz="2800" b="1" kern="1200" dirty="0">
                <a:solidFill>
                  <a:srgbClr val="00FDFF"/>
                </a:solidFill>
                <a:latin typeface="Calibri" panose="020F0502020204030204" pitchFamily="34" charset="0"/>
                <a:ea typeface="ＭＳ Ｐゴシック" charset="-128"/>
                <a:cs typeface="Calibri" panose="020F0502020204030204" pitchFamily="34" charset="0"/>
              </a:rPr>
              <a:t>Cherenkov</a:t>
            </a:r>
            <a:r>
              <a:rPr lang="en-US" altLang="zh-CN" sz="2800" b="1" dirty="0">
                <a:solidFill>
                  <a:srgbClr val="00FDFF"/>
                </a:solidFill>
                <a:latin typeface="Calibri" panose="020F0502020204030204" pitchFamily="34" charset="0"/>
                <a:ea typeface="Kaiti SC" panose="02010600040101010101" pitchFamily="2" charset="-122"/>
                <a:cs typeface="Calibri" panose="020F0502020204030204" pitchFamily="34" charset="0"/>
              </a:rPr>
              <a:t> counter is 100%</a:t>
            </a:r>
          </a:p>
        </p:txBody>
      </p:sp>
      <p:pic>
        <p:nvPicPr>
          <p:cNvPr id="38916" name="Picture 1" descr="J_0035.jpg"/>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5400000">
            <a:off x="5700167" y="1615892"/>
            <a:ext cx="5962650" cy="43068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2329DD28-97AB-8749-8D9C-F0CC41676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464" y="820787"/>
            <a:ext cx="4211632" cy="6016617"/>
          </a:xfrm>
          <a:prstGeom prst="rect">
            <a:avLst/>
          </a:prstGeom>
        </p:spPr>
      </p:pic>
      <p:sp>
        <p:nvSpPr>
          <p:cNvPr id="7" name="Rectangle 6">
            <a:extLst>
              <a:ext uri="{FF2B5EF4-FFF2-40B4-BE49-F238E27FC236}">
                <a16:creationId xmlns:a16="http://schemas.microsoft.com/office/drawing/2014/main" id="{0753A5E5-8F7D-4140-92E9-1E720CF7F200}"/>
              </a:ext>
            </a:extLst>
          </p:cNvPr>
          <p:cNvSpPr/>
          <p:nvPr/>
        </p:nvSpPr>
        <p:spPr>
          <a:xfrm rot="17451074">
            <a:off x="2516595" y="4316384"/>
            <a:ext cx="1543756" cy="461665"/>
          </a:xfrm>
          <a:prstGeom prst="rect">
            <a:avLst/>
          </a:prstGeom>
        </p:spPr>
        <p:txBody>
          <a:bodyPr wrap="none">
            <a:spAutoFit/>
          </a:bodyPr>
          <a:lstStyle/>
          <a:p>
            <a:r>
              <a:rPr lang="en-US" altLang="en-US" sz="2400" b="1" dirty="0">
                <a:solidFill>
                  <a:srgbClr val="0FFFFF"/>
                </a:solidFill>
                <a:latin typeface="Calibri" panose="020F0502020204030204" pitchFamily="34" charset="0"/>
                <a:ea typeface="ＭＳ Ｐゴシック" charset="-128"/>
                <a:cs typeface="Calibri" panose="020F0502020204030204" pitchFamily="34" charset="0"/>
              </a:rPr>
              <a:t>Cherenkov</a:t>
            </a:r>
            <a:endParaRPr lang="en-US" sz="2400" dirty="0">
              <a:solidFill>
                <a:srgbClr val="0FFFFF"/>
              </a:solidFill>
              <a:latin typeface="Calibri" panose="020F0502020204030204" pitchFamily="34" charset="0"/>
              <a:ea typeface="宋体"/>
              <a:cs typeface="Calibri" panose="020F0502020204030204" pitchFamily="34" charset="0"/>
            </a:endParaRPr>
          </a:p>
        </p:txBody>
      </p:sp>
      <p:sp>
        <p:nvSpPr>
          <p:cNvPr id="2" name="Slide Number Placeholder 30">
            <a:extLst>
              <a:ext uri="{FF2B5EF4-FFF2-40B4-BE49-F238E27FC236}">
                <a16:creationId xmlns:a16="http://schemas.microsoft.com/office/drawing/2014/main" id="{7FE3B119-FDBA-FD57-EEB4-36B50E0F3F5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2724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2" descr="E:\Photo-year\1976\1976,Particle J\1976,Particle J (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489656"/>
            <a:ext cx="9144000" cy="636834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5DCF3D38-2518-6442-9BB8-784E71EEC62D}"/>
              </a:ext>
            </a:extLst>
          </p:cNvPr>
          <p:cNvSpPr/>
          <p:nvPr/>
        </p:nvSpPr>
        <p:spPr>
          <a:xfrm>
            <a:off x="0" y="0"/>
            <a:ext cx="12192000" cy="707856"/>
          </a:xfrm>
          <a:prstGeom prst="rect">
            <a:avLst/>
          </a:prstGeom>
          <a:solidFill>
            <a:schemeClr val="tx1"/>
          </a:solidFill>
        </p:spPr>
        <p:txBody>
          <a:bodyPr wrap="square" lIns="91407" tIns="45705" rIns="91407" bIns="45705">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FDFF"/>
                </a:solidFill>
                <a:effectLst/>
                <a:uLnTx/>
                <a:uFillTx/>
                <a:latin typeface="Arial" panose="020B0604020202020204" pitchFamily="34" charset="0"/>
                <a:ea typeface="FangSong" panose="02010609060101010101" pitchFamily="49" charset="-122"/>
                <a:cs typeface="Arial" panose="020B0604020202020204" pitchFamily="34" charset="0"/>
              </a:rPr>
              <a:t>J. J. Aubert made major contributions to the success of the experiment</a:t>
            </a:r>
            <a:br>
              <a:rPr kumimoji="0" lang="en-US" altLang="zh-CN" sz="2000" b="1" i="0" u="none" strike="noStrike" kern="1200" cap="none" spc="0" normalizeH="0" baseline="0" noProof="0" dirty="0">
                <a:ln>
                  <a:noFill/>
                </a:ln>
                <a:solidFill>
                  <a:srgbClr val="00FDFF"/>
                </a:solidFill>
                <a:effectLst/>
                <a:uLnTx/>
                <a:uFillTx/>
                <a:latin typeface="Arial" panose="020B0604020202020204" pitchFamily="34" charset="0"/>
                <a:ea typeface="FangSong" panose="02010609060101010101" pitchFamily="49" charset="-122"/>
                <a:cs typeface="Arial" panose="020B0604020202020204" pitchFamily="34" charset="0"/>
              </a:rPr>
            </a:br>
            <a:r>
              <a:rPr kumimoji="0" lang="en-US" altLang="zh-CN" sz="2000" b="1" i="0" u="none" strike="noStrike" kern="1200" cap="none" spc="0" normalizeH="0" baseline="0" noProof="0" dirty="0">
                <a:ln>
                  <a:noFill/>
                </a:ln>
                <a:solidFill>
                  <a:srgbClr val="00FDFF"/>
                </a:solidFill>
                <a:effectLst/>
                <a:uLnTx/>
                <a:uFillTx/>
                <a:latin typeface="Arial" panose="020B0604020202020204" pitchFamily="34" charset="0"/>
                <a:ea typeface="FangSong" panose="02010609060101010101" pitchFamily="49" charset="-122"/>
                <a:cs typeface="Arial" panose="020B0604020202020204" pitchFamily="34" charset="0"/>
              </a:rPr>
              <a:t>Professor of Physics, University of Marseille, Director-General, IN2P3, France</a:t>
            </a:r>
          </a:p>
        </p:txBody>
      </p:sp>
      <p:sp>
        <p:nvSpPr>
          <p:cNvPr id="2" name="Slide Number Placeholder 30">
            <a:extLst>
              <a:ext uri="{FF2B5EF4-FFF2-40B4-BE49-F238E27FC236}">
                <a16:creationId xmlns:a16="http://schemas.microsoft.com/office/drawing/2014/main" id="{41375EEB-6B3B-93ED-482B-98F1C44907F3}"/>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593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D5B922-22FE-7FD0-976B-373DBD1B4577}"/>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F9D59443-3D8E-6EF9-F079-813523414D31}"/>
              </a:ext>
            </a:extLst>
          </p:cNvPr>
          <p:cNvSpPr/>
          <p:nvPr/>
        </p:nvSpPr>
        <p:spPr>
          <a:xfrm>
            <a:off x="2068105" y="4446777"/>
            <a:ext cx="2003264" cy="1969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01" name="Text Box 5">
            <a:extLst>
              <a:ext uri="{FF2B5EF4-FFF2-40B4-BE49-F238E27FC236}">
                <a16:creationId xmlns:a16="http://schemas.microsoft.com/office/drawing/2014/main" id="{2FE02AD0-2239-1851-62DB-3B888659D884}"/>
              </a:ext>
            </a:extLst>
          </p:cNvPr>
          <p:cNvSpPr txBox="1">
            <a:spLocks noChangeArrowheads="1"/>
          </p:cNvSpPr>
          <p:nvPr/>
        </p:nvSpPr>
        <p:spPr bwMode="auto">
          <a:xfrm>
            <a:off x="1" y="941915"/>
            <a:ext cx="12191999" cy="954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FDFF"/>
                </a:solidFill>
                <a:effectLst/>
                <a:uLnTx/>
                <a:uFillTx/>
                <a:latin typeface="Calibri"/>
                <a:ea typeface="+mn-ea"/>
                <a:cs typeface="+mn-cs"/>
              </a:rPr>
              <a:t>Modern Electromagnetic Theory (QED) requires that electrons have no measurable radius </a:t>
            </a:r>
            <a:r>
              <a:rPr kumimoji="0" lang="en-US" altLang="en-US" sz="2400" b="1" i="0" u="none" strike="noStrike" kern="1200" cap="none" spc="0" normalizeH="0" baseline="0" noProof="0" dirty="0">
                <a:ln>
                  <a:noFill/>
                </a:ln>
                <a:solidFill>
                  <a:srgbClr val="00FDFF"/>
                </a:solidFill>
                <a:effectLst/>
                <a:uLnTx/>
                <a:uFillTx/>
                <a:latin typeface="Calibri"/>
                <a:ea typeface="+mn-ea"/>
                <a:cs typeface="+mn-cs"/>
              </a:rPr>
              <a:t>(Feynman, Schwinger, </a:t>
            </a:r>
            <a:r>
              <a:rPr kumimoji="0" lang="en-US" altLang="en-US" sz="2400" b="1" i="0" u="none" strike="noStrike" kern="1200" cap="none" spc="0" normalizeH="0" baseline="0" noProof="0" dirty="0" err="1">
                <a:ln>
                  <a:noFill/>
                </a:ln>
                <a:solidFill>
                  <a:srgbClr val="00FDFF"/>
                </a:solidFill>
                <a:effectLst/>
                <a:uLnTx/>
                <a:uFillTx/>
                <a:latin typeface="Calibri"/>
                <a:ea typeface="+mn-ea"/>
                <a:cs typeface="+mn-cs"/>
              </a:rPr>
              <a:t>Tomonaga</a:t>
            </a:r>
            <a:r>
              <a:rPr kumimoji="0" lang="en-US" altLang="en-US" sz="2400" b="1" i="0" u="none" strike="noStrike" kern="1200" cap="none" spc="0" normalizeH="0" baseline="0" noProof="0" dirty="0">
                <a:ln>
                  <a:noFill/>
                </a:ln>
                <a:solidFill>
                  <a:srgbClr val="00FDFF"/>
                </a:solidFill>
                <a:effectLst/>
                <a:uLnTx/>
                <a:uFillTx/>
                <a:latin typeface="Calibri"/>
                <a:ea typeface="+mn-ea"/>
                <a:cs typeface="+mn-cs"/>
              </a:rPr>
              <a:t> - 1948) </a:t>
            </a:r>
            <a:endParaRPr kumimoji="0" lang="en-US" altLang="en-US" sz="2800" b="1" i="0" u="none" strike="noStrike" kern="1200" cap="none" spc="0" normalizeH="0" baseline="0" noProof="0" dirty="0">
              <a:ln>
                <a:noFill/>
              </a:ln>
              <a:solidFill>
                <a:srgbClr val="00FDFF"/>
              </a:solidFill>
              <a:effectLst/>
              <a:uLnTx/>
              <a:uFillTx/>
              <a:latin typeface="Calibri"/>
              <a:ea typeface="+mn-ea"/>
              <a:cs typeface="+mn-cs"/>
            </a:endParaRPr>
          </a:p>
        </p:txBody>
      </p:sp>
      <p:sp>
        <p:nvSpPr>
          <p:cNvPr id="4102" name="Text Box 6">
            <a:extLst>
              <a:ext uri="{FF2B5EF4-FFF2-40B4-BE49-F238E27FC236}">
                <a16:creationId xmlns:a16="http://schemas.microsoft.com/office/drawing/2014/main" id="{2ED7D93A-F90C-749F-6BE8-7DD56547D6D1}"/>
              </a:ext>
            </a:extLst>
          </p:cNvPr>
          <p:cNvSpPr txBox="1">
            <a:spLocks noChangeArrowheads="1"/>
          </p:cNvSpPr>
          <p:nvPr/>
        </p:nvSpPr>
        <p:spPr bwMode="auto">
          <a:xfrm>
            <a:off x="0" y="1823718"/>
            <a:ext cx="12219817" cy="18158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FDFF"/>
                </a:solidFill>
                <a:effectLst/>
                <a:uLnTx/>
                <a:uFillTx/>
                <a:latin typeface="Calibri"/>
                <a:ea typeface="+mn-ea"/>
                <a:cs typeface="+mn-cs"/>
              </a:rPr>
              <a:t>The theory agreed well with all experiments until a 6 GeV electron accelerator </a:t>
            </a:r>
            <a:br>
              <a:rPr kumimoji="0" lang="en-US" altLang="en-US" sz="2800" b="1" i="0" u="none" strike="noStrike" kern="1200" cap="none" spc="0" normalizeH="0" baseline="0" noProof="0" dirty="0">
                <a:ln>
                  <a:noFill/>
                </a:ln>
                <a:solidFill>
                  <a:srgbClr val="00FDFF"/>
                </a:solidFill>
                <a:effectLst/>
                <a:uLnTx/>
                <a:uFillTx/>
                <a:latin typeface="Calibri"/>
                <a:ea typeface="+mn-ea"/>
                <a:cs typeface="+mn-cs"/>
              </a:rPr>
            </a:br>
            <a:r>
              <a:rPr kumimoji="0" lang="en-US" altLang="en-US" sz="2800" b="1" i="0" u="none" strike="noStrike" kern="1200" cap="none" spc="0" normalizeH="0" baseline="0" noProof="0" dirty="0">
                <a:ln>
                  <a:noFill/>
                </a:ln>
                <a:solidFill>
                  <a:srgbClr val="00FDFF"/>
                </a:solidFill>
                <a:effectLst/>
                <a:uLnTx/>
                <a:uFillTx/>
                <a:latin typeface="Calibri"/>
                <a:ea typeface="+mn-ea"/>
                <a:cs typeface="+mn-cs"/>
              </a:rPr>
              <a:t>(CEA) provided a most sensitive measurement of the size of the electron.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Calibri"/>
                <a:ea typeface="+mn-ea"/>
                <a:cs typeface="+mn-cs"/>
              </a:rPr>
              <a:t>The Harvard experiment was done by the world’s leading experts in the field </a:t>
            </a:r>
            <a:br>
              <a:rPr kumimoji="0" lang="en-US" altLang="en-US" sz="2800" b="1" i="0" u="none" strike="noStrike" kern="1200" cap="none" spc="0" normalizeH="0" baseline="0" noProof="0" dirty="0">
                <a:ln>
                  <a:noFill/>
                </a:ln>
                <a:solidFill>
                  <a:srgbClr val="FFFF00"/>
                </a:solidFill>
                <a:effectLst/>
                <a:uLnTx/>
                <a:uFillTx/>
                <a:latin typeface="Calibri"/>
                <a:ea typeface="+mn-ea"/>
                <a:cs typeface="+mn-cs"/>
              </a:rPr>
            </a:br>
            <a:r>
              <a:rPr kumimoji="0" lang="en-US" altLang="en-US" sz="2800" b="1" i="0" u="none" strike="noStrike" kern="1200" cap="none" spc="0" normalizeH="0" baseline="0" noProof="0" dirty="0">
                <a:ln>
                  <a:noFill/>
                </a:ln>
                <a:solidFill>
                  <a:srgbClr val="FFFF00"/>
                </a:solidFill>
                <a:effectLst/>
                <a:uLnTx/>
                <a:uFillTx/>
                <a:latin typeface="Calibri"/>
                <a:ea typeface="+mn-ea"/>
                <a:cs typeface="+mn-cs"/>
              </a:rPr>
              <a:t>who had spent many years to develop the technology.</a:t>
            </a:r>
          </a:p>
        </p:txBody>
      </p:sp>
      <p:sp>
        <p:nvSpPr>
          <p:cNvPr id="8" name="Text Box 4">
            <a:extLst>
              <a:ext uri="{FF2B5EF4-FFF2-40B4-BE49-F238E27FC236}">
                <a16:creationId xmlns:a16="http://schemas.microsoft.com/office/drawing/2014/main" id="{95AC0595-6835-DEB7-E337-C638E29DD15B}"/>
              </a:ext>
            </a:extLst>
          </p:cNvPr>
          <p:cNvSpPr txBox="1">
            <a:spLocks noChangeArrowheads="1"/>
          </p:cNvSpPr>
          <p:nvPr/>
        </p:nvSpPr>
        <p:spPr bwMode="auto">
          <a:xfrm>
            <a:off x="0" y="224298"/>
            <a:ext cx="12191999"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ＭＳ Ｐゴシック" charset="0"/>
                <a:cs typeface="ＭＳ Ｐゴシック" charset="0"/>
              </a:rPr>
              <a:t>First Experiment: Measuring the size of electrons</a:t>
            </a:r>
          </a:p>
        </p:txBody>
      </p:sp>
      <p:sp>
        <p:nvSpPr>
          <p:cNvPr id="2" name="Slide Number Placeholder 30">
            <a:extLst>
              <a:ext uri="{FF2B5EF4-FFF2-40B4-BE49-F238E27FC236}">
                <a16:creationId xmlns:a16="http://schemas.microsoft.com/office/drawing/2014/main" id="{A21A1E1B-EDC3-4E5C-CBAC-8441CD509436}"/>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25B5F4D-01A8-4FB7-220C-315713721479}"/>
              </a:ext>
            </a:extLst>
          </p:cNvPr>
          <p:cNvGrpSpPr/>
          <p:nvPr/>
        </p:nvGrpSpPr>
        <p:grpSpPr>
          <a:xfrm>
            <a:off x="4974208" y="3711904"/>
            <a:ext cx="5544617" cy="3146096"/>
            <a:chOff x="1071649" y="556720"/>
            <a:chExt cx="10048700" cy="6301280"/>
          </a:xfrm>
        </p:grpSpPr>
        <p:pic>
          <p:nvPicPr>
            <p:cNvPr id="4" name="Picture 5" descr="y97332cMIT">
              <a:extLst>
                <a:ext uri="{FF2B5EF4-FFF2-40B4-BE49-F238E27FC236}">
                  <a16:creationId xmlns:a16="http://schemas.microsoft.com/office/drawing/2014/main" id="{8B339B24-5064-DA74-A0D2-DBC3F214AB9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71649" y="556720"/>
              <a:ext cx="10048700" cy="6301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y97332cMIT">
              <a:extLst>
                <a:ext uri="{FF2B5EF4-FFF2-40B4-BE49-F238E27FC236}">
                  <a16:creationId xmlns:a16="http://schemas.microsoft.com/office/drawing/2014/main" id="{C545E1AE-FA28-A1EE-145D-C712A1713D7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76305" y="5652540"/>
              <a:ext cx="2903751" cy="40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y97332cMIT">
              <a:extLst>
                <a:ext uri="{FF2B5EF4-FFF2-40B4-BE49-F238E27FC236}">
                  <a16:creationId xmlns:a16="http://schemas.microsoft.com/office/drawing/2014/main" id="{27CE0D8D-65CF-D17F-E627-322BEBB5C8A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9680385">
              <a:off x="5101780" y="5364629"/>
              <a:ext cx="1661240" cy="1069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descr="y97332cMIT">
              <a:extLst>
                <a:ext uri="{FF2B5EF4-FFF2-40B4-BE49-F238E27FC236}">
                  <a16:creationId xmlns:a16="http://schemas.microsoft.com/office/drawing/2014/main" id="{E4DF7B3E-6B1F-86D8-446D-140704C3388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807098" y="6023104"/>
              <a:ext cx="2975760" cy="40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descr="y97332cMIT">
              <a:extLst>
                <a:ext uri="{FF2B5EF4-FFF2-40B4-BE49-F238E27FC236}">
                  <a16:creationId xmlns:a16="http://schemas.microsoft.com/office/drawing/2014/main" id="{6F832CFB-5DE1-70FA-DA75-66B535662D1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302610" y="5999165"/>
              <a:ext cx="3312368" cy="40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A9C9B3B9-955D-C837-26C9-9DD1A44A3218}"/>
              </a:ext>
            </a:extLst>
          </p:cNvPr>
          <p:cNvGrpSpPr/>
          <p:nvPr/>
        </p:nvGrpSpPr>
        <p:grpSpPr>
          <a:xfrm>
            <a:off x="2068105" y="4446777"/>
            <a:ext cx="2003264" cy="1893429"/>
            <a:chOff x="780685" y="4002088"/>
            <a:chExt cx="3225806" cy="3216135"/>
          </a:xfrm>
        </p:grpSpPr>
        <p:sp>
          <p:nvSpPr>
            <p:cNvPr id="11" name="Rectangle 1">
              <a:extLst>
                <a:ext uri="{FF2B5EF4-FFF2-40B4-BE49-F238E27FC236}">
                  <a16:creationId xmlns:a16="http://schemas.microsoft.com/office/drawing/2014/main" id="{0190E8B4-54EF-771F-CD99-AE6A63320CAA}"/>
                </a:ext>
              </a:extLst>
            </p:cNvPr>
            <p:cNvSpPr>
              <a:spLocks noChangeArrowheads="1"/>
            </p:cNvSpPr>
            <p:nvPr/>
          </p:nvSpPr>
          <p:spPr bwMode="auto">
            <a:xfrm>
              <a:off x="1062358" y="4002088"/>
              <a:ext cx="2944133" cy="2855911"/>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12" name="Group 1">
              <a:extLst>
                <a:ext uri="{FF2B5EF4-FFF2-40B4-BE49-F238E27FC236}">
                  <a16:creationId xmlns:a16="http://schemas.microsoft.com/office/drawing/2014/main" id="{4184EBC2-CD4D-A303-AA64-B099AD3E16F1}"/>
                </a:ext>
              </a:extLst>
            </p:cNvPr>
            <p:cNvGrpSpPr>
              <a:grpSpLocks/>
            </p:cNvGrpSpPr>
            <p:nvPr/>
          </p:nvGrpSpPr>
          <p:grpSpPr bwMode="auto">
            <a:xfrm>
              <a:off x="780685" y="4002089"/>
              <a:ext cx="3225806" cy="3216134"/>
              <a:chOff x="-258768" y="3352800"/>
              <a:chExt cx="3225806" cy="3216171"/>
            </a:xfrm>
          </p:grpSpPr>
          <p:sp>
            <p:nvSpPr>
              <p:cNvPr id="13" name="Donut 12">
                <a:extLst>
                  <a:ext uri="{FF2B5EF4-FFF2-40B4-BE49-F238E27FC236}">
                    <a16:creationId xmlns:a16="http://schemas.microsoft.com/office/drawing/2014/main" id="{3E78E029-CBE4-0F55-4AD0-84E248AF879F}"/>
                  </a:ext>
                </a:extLst>
              </p:cNvPr>
              <p:cNvSpPr/>
              <p:nvPr/>
            </p:nvSpPr>
            <p:spPr bwMode="auto">
              <a:xfrm>
                <a:off x="609600" y="5103832"/>
                <a:ext cx="839788" cy="842973"/>
              </a:xfrm>
              <a:prstGeom prst="donut">
                <a:avLst>
                  <a:gd name="adj" fmla="val 8056"/>
                </a:avLst>
              </a:prstGeom>
              <a:no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Calibri"/>
                  <a:ea typeface="ＭＳ Ｐゴシック" pitchFamily="34" charset="-128"/>
                  <a:cs typeface="+mn-cs"/>
                </a:endParaRPr>
              </a:p>
            </p:txBody>
          </p:sp>
          <p:sp>
            <p:nvSpPr>
              <p:cNvPr id="14" name="TextBox 53">
                <a:extLst>
                  <a:ext uri="{FF2B5EF4-FFF2-40B4-BE49-F238E27FC236}">
                    <a16:creationId xmlns:a16="http://schemas.microsoft.com/office/drawing/2014/main" id="{58914CC1-B0A3-1663-DD15-F5D727249867}"/>
                  </a:ext>
                </a:extLst>
              </p:cNvPr>
              <p:cNvSpPr txBox="1">
                <a:spLocks noChangeArrowheads="1"/>
              </p:cNvSpPr>
              <p:nvPr/>
            </p:nvSpPr>
            <p:spPr bwMode="auto">
              <a:xfrm rot="10800000" flipV="1">
                <a:off x="2227263" y="4918093"/>
                <a:ext cx="739775" cy="396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742950" indent="-285750">
                  <a:defRPr sz="2800" b="1">
                    <a:solidFill>
                      <a:srgbClr val="FF0C0F"/>
                    </a:solidFill>
                    <a:latin typeface="Arial" pitchFamily="34" charset="0"/>
                    <a:ea typeface="ＭＳ Ｐゴシック" pitchFamily="34" charset="-128"/>
                  </a:defRPr>
                </a:lvl2pPr>
                <a:lvl3pPr marL="1143000" indent="-228600">
                  <a:defRPr sz="2800" b="1">
                    <a:solidFill>
                      <a:srgbClr val="FF0C0F"/>
                    </a:solidFill>
                    <a:latin typeface="Arial" pitchFamily="34" charset="0"/>
                    <a:ea typeface="ＭＳ Ｐゴシック" pitchFamily="34" charset="-128"/>
                  </a:defRPr>
                </a:lvl3pPr>
                <a:lvl4pPr marL="1600200" indent="-228600">
                  <a:defRPr sz="2800" b="1">
                    <a:solidFill>
                      <a:srgbClr val="FF0C0F"/>
                    </a:solidFill>
                    <a:latin typeface="Arial" pitchFamily="34" charset="0"/>
                    <a:ea typeface="ＭＳ Ｐゴシック" pitchFamily="34" charset="-128"/>
                  </a:defRPr>
                </a:lvl4pPr>
                <a:lvl5pPr marL="2057400" indent="-228600">
                  <a:defRPr sz="2800" b="1">
                    <a:solidFill>
                      <a:srgbClr val="FF0C0F"/>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a:ln>
                      <a:noFill/>
                    </a:ln>
                    <a:solidFill>
                      <a:srgbClr val="000000"/>
                    </a:solidFill>
                    <a:effectLst/>
                    <a:uLnTx/>
                    <a:uFillTx/>
                    <a:latin typeface="Arial" pitchFamily="34" charset="0"/>
                    <a:ea typeface="ＭＳ Ｐゴシック" pitchFamily="34" charset="-128"/>
                    <a:cs typeface="+mn-cs"/>
                  </a:rPr>
                  <a:t>e</a:t>
                </a:r>
                <a:r>
                  <a:rPr kumimoji="0" lang="en-US" altLang="en-US" sz="1800" b="1" i="0" u="none" strike="noStrike" kern="0" cap="none" spc="0" normalizeH="0" baseline="30000" noProof="0">
                    <a:ln>
                      <a:noFill/>
                    </a:ln>
                    <a:solidFill>
                      <a:srgbClr val="000000"/>
                    </a:solidFill>
                    <a:effectLst/>
                    <a:uLnTx/>
                    <a:uFillTx/>
                    <a:latin typeface="Arial" pitchFamily="34" charset="0"/>
                    <a:ea typeface="ＭＳ Ｐゴシック" pitchFamily="34" charset="-128"/>
                    <a:cs typeface="+mn-cs"/>
                  </a:rPr>
                  <a:t>-</a:t>
                </a:r>
              </a:p>
            </p:txBody>
          </p:sp>
          <p:sp>
            <p:nvSpPr>
              <p:cNvPr id="15" name="TextBox 54">
                <a:extLst>
                  <a:ext uri="{FF2B5EF4-FFF2-40B4-BE49-F238E27FC236}">
                    <a16:creationId xmlns:a16="http://schemas.microsoft.com/office/drawing/2014/main" id="{76A5ED1F-6998-50AB-43CF-1AE8CF7F4A5C}"/>
                  </a:ext>
                </a:extLst>
              </p:cNvPr>
              <p:cNvSpPr txBox="1">
                <a:spLocks noChangeArrowheads="1"/>
              </p:cNvSpPr>
              <p:nvPr/>
            </p:nvSpPr>
            <p:spPr bwMode="auto">
              <a:xfrm>
                <a:off x="2293938" y="3352800"/>
                <a:ext cx="673100" cy="396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742950" indent="-285750">
                  <a:defRPr sz="2800" b="1">
                    <a:solidFill>
                      <a:srgbClr val="FF0C0F"/>
                    </a:solidFill>
                    <a:latin typeface="Arial" pitchFamily="34" charset="0"/>
                    <a:ea typeface="ＭＳ Ｐゴシック" pitchFamily="34" charset="-128"/>
                  </a:defRPr>
                </a:lvl2pPr>
                <a:lvl3pPr marL="1143000" indent="-228600">
                  <a:defRPr sz="2800" b="1">
                    <a:solidFill>
                      <a:srgbClr val="FF0C0F"/>
                    </a:solidFill>
                    <a:latin typeface="Arial" pitchFamily="34" charset="0"/>
                    <a:ea typeface="ＭＳ Ｐゴシック" pitchFamily="34" charset="-128"/>
                  </a:defRPr>
                </a:lvl3pPr>
                <a:lvl4pPr marL="1600200" indent="-228600">
                  <a:defRPr sz="2800" b="1">
                    <a:solidFill>
                      <a:srgbClr val="FF0C0F"/>
                    </a:solidFill>
                    <a:latin typeface="Arial" pitchFamily="34" charset="0"/>
                    <a:ea typeface="ＭＳ Ｐゴシック" pitchFamily="34" charset="-128"/>
                  </a:defRPr>
                </a:lvl4pPr>
                <a:lvl5pPr marL="2057400" indent="-228600">
                  <a:defRPr sz="2800" b="1">
                    <a:solidFill>
                      <a:srgbClr val="FF0C0F"/>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a:ln>
                      <a:noFill/>
                    </a:ln>
                    <a:solidFill>
                      <a:srgbClr val="000000"/>
                    </a:solidFill>
                    <a:effectLst/>
                    <a:uLnTx/>
                    <a:uFillTx/>
                    <a:latin typeface="Arial" pitchFamily="34" charset="0"/>
                    <a:ea typeface="ＭＳ Ｐゴシック" pitchFamily="34" charset="-128"/>
                    <a:cs typeface="+mn-cs"/>
                  </a:rPr>
                  <a:t>e</a:t>
                </a:r>
                <a:r>
                  <a:rPr kumimoji="0" lang="en-US" altLang="en-US" sz="1800" b="1" i="0" u="none" strike="noStrike" kern="0" cap="none" spc="0" normalizeH="0" baseline="30000" noProof="0">
                    <a:ln>
                      <a:noFill/>
                    </a:ln>
                    <a:solidFill>
                      <a:srgbClr val="000000"/>
                    </a:solidFill>
                    <a:effectLst/>
                    <a:uLnTx/>
                    <a:uFillTx/>
                    <a:latin typeface="Arial" pitchFamily="34" charset="0"/>
                    <a:ea typeface="ＭＳ Ｐゴシック" pitchFamily="34" charset="-128"/>
                    <a:cs typeface="+mn-cs"/>
                  </a:rPr>
                  <a:t>+</a:t>
                </a:r>
              </a:p>
            </p:txBody>
          </p:sp>
          <p:sp>
            <p:nvSpPr>
              <p:cNvPr id="16" name="TextBox 51">
                <a:extLst>
                  <a:ext uri="{FF2B5EF4-FFF2-40B4-BE49-F238E27FC236}">
                    <a16:creationId xmlns:a16="http://schemas.microsoft.com/office/drawing/2014/main" id="{20C86709-A6A4-BAFD-9A65-8D1D65879E1C}"/>
                  </a:ext>
                </a:extLst>
              </p:cNvPr>
              <p:cNvSpPr txBox="1">
                <a:spLocks noChangeArrowheads="1"/>
              </p:cNvSpPr>
              <p:nvPr/>
            </p:nvSpPr>
            <p:spPr bwMode="auto">
              <a:xfrm>
                <a:off x="-258768" y="4892527"/>
                <a:ext cx="1909760" cy="679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b="1">
                    <a:solidFill>
                      <a:srgbClr val="FF0C0F"/>
                    </a:solidFill>
                    <a:latin typeface="Arial" pitchFamily="34" charset="0"/>
                    <a:ea typeface="ＭＳ Ｐゴシック" pitchFamily="34" charset="-128"/>
                  </a:defRPr>
                </a:lvl1pPr>
                <a:lvl2pPr marL="742950" indent="-285750">
                  <a:defRPr sz="2800" b="1">
                    <a:solidFill>
                      <a:srgbClr val="FF0C0F"/>
                    </a:solidFill>
                    <a:latin typeface="Arial" pitchFamily="34" charset="0"/>
                    <a:ea typeface="ＭＳ Ｐゴシック" pitchFamily="34" charset="-128"/>
                  </a:defRPr>
                </a:lvl2pPr>
                <a:lvl3pPr marL="1143000" indent="-228600">
                  <a:defRPr sz="2800" b="1">
                    <a:solidFill>
                      <a:srgbClr val="FF0C0F"/>
                    </a:solidFill>
                    <a:latin typeface="Arial" pitchFamily="34" charset="0"/>
                    <a:ea typeface="ＭＳ Ｐゴシック" pitchFamily="34" charset="-128"/>
                  </a:defRPr>
                </a:lvl3pPr>
                <a:lvl4pPr marL="1600200" indent="-228600">
                  <a:defRPr sz="2800" b="1">
                    <a:solidFill>
                      <a:srgbClr val="FF0C0F"/>
                    </a:solidFill>
                    <a:latin typeface="Arial" pitchFamily="34" charset="0"/>
                    <a:ea typeface="ＭＳ Ｐゴシック" pitchFamily="34" charset="-128"/>
                  </a:defRPr>
                </a:lvl4pPr>
                <a:lvl5pPr marL="2057400" indent="-228600">
                  <a:defRPr sz="2800" b="1">
                    <a:solidFill>
                      <a:srgbClr val="FF0C0F"/>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0066"/>
                    </a:solidFill>
                    <a:effectLst/>
                    <a:uLnTx/>
                    <a:uFillTx/>
                    <a:latin typeface="Times" pitchFamily="1" charset="0"/>
                    <a:ea typeface="ＭＳ Ｐゴシック" pitchFamily="34" charset="-128"/>
                    <a:cs typeface="Times" pitchFamily="1" charset="0"/>
                  </a:rPr>
                  <a:t>Nucleus</a:t>
                </a:r>
              </a:p>
            </p:txBody>
          </p:sp>
          <p:cxnSp>
            <p:nvCxnSpPr>
              <p:cNvPr id="17" name="Straight Arrow Connector 8">
                <a:extLst>
                  <a:ext uri="{FF2B5EF4-FFF2-40B4-BE49-F238E27FC236}">
                    <a16:creationId xmlns:a16="http://schemas.microsoft.com/office/drawing/2014/main" id="{47076906-0124-101B-3FF1-5C7B5787F918}"/>
                  </a:ext>
                </a:extLst>
              </p:cNvPr>
              <p:cNvCxnSpPr>
                <a:cxnSpLocks noChangeShapeType="1"/>
              </p:cNvCxnSpPr>
              <p:nvPr/>
            </p:nvCxnSpPr>
            <p:spPr bwMode="auto">
              <a:xfrm>
                <a:off x="1374775" y="4341824"/>
                <a:ext cx="927100" cy="600082"/>
              </a:xfrm>
              <a:prstGeom prst="straightConnector1">
                <a:avLst/>
              </a:prstGeom>
              <a:noFill/>
              <a:ln w="38100">
                <a:solidFill>
                  <a:srgbClr val="0B60A5"/>
                </a:solidFill>
                <a:prstDash val="dash"/>
                <a:round/>
                <a:headEnd/>
                <a:tailEnd type="triangle" w="med" len="lg"/>
              </a:ln>
              <a:extLst>
                <a:ext uri="{909E8E84-426E-40dd-AFC4-6F175D3DCCD1}">
                  <a14:hiddenFill xmlns="" xmlns:a14="http://schemas.microsoft.com/office/drawing/2010/main">
                    <a:noFill/>
                  </a14:hiddenFill>
                </a:ext>
              </a:extLst>
            </p:spPr>
          </p:cxnSp>
          <p:cxnSp>
            <p:nvCxnSpPr>
              <p:cNvPr id="18" name="Straight Arrow Connector 9">
                <a:extLst>
                  <a:ext uri="{FF2B5EF4-FFF2-40B4-BE49-F238E27FC236}">
                    <a16:creationId xmlns:a16="http://schemas.microsoft.com/office/drawing/2014/main" id="{CFB93278-82E7-6C8A-977D-06427547F2E6}"/>
                  </a:ext>
                </a:extLst>
              </p:cNvPr>
              <p:cNvCxnSpPr>
                <a:cxnSpLocks noChangeShapeType="1"/>
              </p:cNvCxnSpPr>
              <p:nvPr/>
            </p:nvCxnSpPr>
            <p:spPr bwMode="auto">
              <a:xfrm flipV="1">
                <a:off x="1363663" y="3681417"/>
                <a:ext cx="1041400" cy="576269"/>
              </a:xfrm>
              <a:prstGeom prst="straightConnector1">
                <a:avLst/>
              </a:prstGeom>
              <a:noFill/>
              <a:ln w="38100">
                <a:solidFill>
                  <a:srgbClr val="0B60A5"/>
                </a:solidFill>
                <a:prstDash val="dash"/>
                <a:round/>
                <a:headEnd/>
                <a:tailEnd type="triangle" w="med" len="lg"/>
              </a:ln>
              <a:extLst>
                <a:ext uri="{909E8E84-426E-40dd-AFC4-6F175D3DCCD1}">
                  <a14:hiddenFill xmlns="" xmlns:a14="http://schemas.microsoft.com/office/drawing/2010/main">
                    <a:noFill/>
                  </a14:hiddenFill>
                </a:ext>
              </a:extLst>
            </p:spPr>
          </p:cxnSp>
          <p:sp>
            <p:nvSpPr>
              <p:cNvPr id="19" name="Rectangle 68">
                <a:extLst>
                  <a:ext uri="{FF2B5EF4-FFF2-40B4-BE49-F238E27FC236}">
                    <a16:creationId xmlns:a16="http://schemas.microsoft.com/office/drawing/2014/main" id="{E1C8AE00-BDB8-5262-4F93-7055759E8404}"/>
                  </a:ext>
                </a:extLst>
              </p:cNvPr>
              <p:cNvSpPr>
                <a:spLocks noChangeArrowheads="1"/>
              </p:cNvSpPr>
              <p:nvPr/>
            </p:nvSpPr>
            <p:spPr bwMode="auto">
              <a:xfrm>
                <a:off x="836613" y="3654429"/>
                <a:ext cx="376237" cy="366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ymbol" charset="0"/>
                    <a:ea typeface="ＭＳ Ｐゴシック" charset="0"/>
                    <a:cs typeface="+mn-cs"/>
                  </a:rPr>
                  <a:t></a:t>
                </a:r>
                <a:endParaRPr kumimoji="0" lang="en-US" sz="1800" b="0" i="0" u="none" strike="noStrike" kern="1200" cap="none" spc="0" normalizeH="0" baseline="-25000" noProof="0">
                  <a:ln>
                    <a:noFill/>
                  </a:ln>
                  <a:solidFill>
                    <a:srgbClr val="000000"/>
                  </a:solidFill>
                  <a:effectLst/>
                  <a:uLnTx/>
                  <a:uFillTx/>
                  <a:latin typeface="Helvetica" charset="0"/>
                  <a:ea typeface="ＭＳ Ｐゴシック" charset="0"/>
                  <a:cs typeface="+mn-cs"/>
                </a:endParaRPr>
              </a:p>
            </p:txBody>
          </p:sp>
          <p:sp>
            <p:nvSpPr>
              <p:cNvPr id="20" name="Freeform 27">
                <a:extLst>
                  <a:ext uri="{FF2B5EF4-FFF2-40B4-BE49-F238E27FC236}">
                    <a16:creationId xmlns:a16="http://schemas.microsoft.com/office/drawing/2014/main" id="{B091ECC3-CC0E-B481-89EA-C597AB3334B4}"/>
                  </a:ext>
                </a:extLst>
              </p:cNvPr>
              <p:cNvSpPr>
                <a:spLocks/>
              </p:cNvSpPr>
              <p:nvPr/>
            </p:nvSpPr>
            <p:spPr bwMode="auto">
              <a:xfrm>
                <a:off x="649288" y="4216410"/>
                <a:ext cx="715962" cy="82551"/>
              </a:xfrm>
              <a:custGeom>
                <a:avLst/>
                <a:gdLst>
                  <a:gd name="T0" fmla="*/ 0 w 4666672"/>
                  <a:gd name="T1" fmla="*/ 0 h 601781"/>
                  <a:gd name="T2" fmla="*/ 0 w 4666672"/>
                  <a:gd name="T3" fmla="*/ 0 h 601781"/>
                  <a:gd name="T4" fmla="*/ 0 w 4666672"/>
                  <a:gd name="T5" fmla="*/ 0 h 601781"/>
                  <a:gd name="T6" fmla="*/ 0 w 4666672"/>
                  <a:gd name="T7" fmla="*/ 0 h 601781"/>
                  <a:gd name="T8" fmla="*/ 0 w 4666672"/>
                  <a:gd name="T9" fmla="*/ 0 h 601781"/>
                  <a:gd name="T10" fmla="*/ 0 w 4666672"/>
                  <a:gd name="T11" fmla="*/ 0 h 601781"/>
                  <a:gd name="T12" fmla="*/ 0 w 4666672"/>
                  <a:gd name="T13" fmla="*/ 0 h 601781"/>
                  <a:gd name="T14" fmla="*/ 0 w 4666672"/>
                  <a:gd name="T15" fmla="*/ 0 h 601781"/>
                  <a:gd name="T16" fmla="*/ 0 w 4666672"/>
                  <a:gd name="T17" fmla="*/ 0 h 601781"/>
                  <a:gd name="T18" fmla="*/ 0 w 4666672"/>
                  <a:gd name="T19" fmla="*/ 0 h 601781"/>
                  <a:gd name="T20" fmla="*/ 0 w 4666672"/>
                  <a:gd name="T21" fmla="*/ 0 h 601781"/>
                  <a:gd name="T22" fmla="*/ 0 w 4666672"/>
                  <a:gd name="T23" fmla="*/ 0 h 601781"/>
                  <a:gd name="T24" fmla="*/ 0 w 4666672"/>
                  <a:gd name="T25" fmla="*/ 0 h 601781"/>
                  <a:gd name="T26" fmla="*/ 0 w 4666672"/>
                  <a:gd name="T27" fmla="*/ 0 h 6017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66672"/>
                  <a:gd name="T43" fmla="*/ 0 h 601781"/>
                  <a:gd name="T44" fmla="*/ 4666672 w 4666672"/>
                  <a:gd name="T45" fmla="*/ 601781 h 6017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66672" h="601781">
                    <a:moveTo>
                      <a:pt x="0" y="293241"/>
                    </a:moveTo>
                    <a:cubicBezTo>
                      <a:pt x="72677" y="439861"/>
                      <a:pt x="145355" y="586482"/>
                      <a:pt x="244809" y="538033"/>
                    </a:cubicBezTo>
                    <a:cubicBezTo>
                      <a:pt x="344263" y="489584"/>
                      <a:pt x="469217" y="0"/>
                      <a:pt x="596722" y="2550"/>
                    </a:cubicBezTo>
                    <a:cubicBezTo>
                      <a:pt x="724227" y="5100"/>
                      <a:pt x="877232" y="548232"/>
                      <a:pt x="1009837" y="553332"/>
                    </a:cubicBezTo>
                    <a:cubicBezTo>
                      <a:pt x="1142442" y="558432"/>
                      <a:pt x="1267396" y="35699"/>
                      <a:pt x="1392351" y="33149"/>
                    </a:cubicBezTo>
                    <a:cubicBezTo>
                      <a:pt x="1517306" y="30599"/>
                      <a:pt x="1637161" y="538033"/>
                      <a:pt x="1759565" y="538033"/>
                    </a:cubicBezTo>
                    <a:cubicBezTo>
                      <a:pt x="1881969" y="538033"/>
                      <a:pt x="1996723" y="22949"/>
                      <a:pt x="2126778" y="33149"/>
                    </a:cubicBezTo>
                    <a:cubicBezTo>
                      <a:pt x="2256833" y="43349"/>
                      <a:pt x="2412388" y="601781"/>
                      <a:pt x="2539893" y="599231"/>
                    </a:cubicBezTo>
                    <a:cubicBezTo>
                      <a:pt x="2667398" y="596681"/>
                      <a:pt x="2771952" y="22950"/>
                      <a:pt x="2891806" y="17850"/>
                    </a:cubicBezTo>
                    <a:cubicBezTo>
                      <a:pt x="3011660" y="12750"/>
                      <a:pt x="3131515" y="566082"/>
                      <a:pt x="3259020" y="568632"/>
                    </a:cubicBezTo>
                    <a:cubicBezTo>
                      <a:pt x="3386525" y="571182"/>
                      <a:pt x="3529330" y="33149"/>
                      <a:pt x="3656835" y="33149"/>
                    </a:cubicBezTo>
                    <a:cubicBezTo>
                      <a:pt x="3784340" y="33149"/>
                      <a:pt x="3893993" y="566082"/>
                      <a:pt x="4024048" y="568632"/>
                    </a:cubicBezTo>
                    <a:cubicBezTo>
                      <a:pt x="4154103" y="571182"/>
                      <a:pt x="4330059" y="96897"/>
                      <a:pt x="4437163" y="48449"/>
                    </a:cubicBezTo>
                    <a:cubicBezTo>
                      <a:pt x="4544267" y="1"/>
                      <a:pt x="4666672" y="277941"/>
                      <a:pt x="4666672" y="277941"/>
                    </a:cubicBezTo>
                  </a:path>
                </a:pathLst>
              </a:custGeom>
              <a:noFill/>
              <a:ln w="19050" cap="flat" cmpd="sng" algn="ctr">
                <a:solidFill>
                  <a:srgbClr val="660066"/>
                </a:solidFill>
                <a:prstDash val="solid"/>
                <a:round/>
                <a:headEnd type="none" w="med" len="med"/>
                <a:tailEnd type="none" w="med" len="me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ＭＳ Ｐゴシック" charset="0"/>
                  <a:cs typeface="+mn-cs"/>
                </a:endParaRPr>
              </a:p>
            </p:txBody>
          </p:sp>
          <p:sp>
            <p:nvSpPr>
              <p:cNvPr id="21" name="Freeform 28">
                <a:extLst>
                  <a:ext uri="{FF2B5EF4-FFF2-40B4-BE49-F238E27FC236}">
                    <a16:creationId xmlns:a16="http://schemas.microsoft.com/office/drawing/2014/main" id="{C50F8E7D-D97E-C9D4-0CC6-CA2AE36BAE27}"/>
                  </a:ext>
                </a:extLst>
              </p:cNvPr>
              <p:cNvSpPr>
                <a:spLocks/>
              </p:cNvSpPr>
              <p:nvPr/>
            </p:nvSpPr>
            <p:spPr bwMode="auto">
              <a:xfrm rot="5400000">
                <a:off x="1278726" y="4918888"/>
                <a:ext cx="785822" cy="76200"/>
              </a:xfrm>
              <a:custGeom>
                <a:avLst/>
                <a:gdLst>
                  <a:gd name="T0" fmla="*/ 0 w 4666672"/>
                  <a:gd name="T1" fmla="*/ 0 h 601781"/>
                  <a:gd name="T2" fmla="*/ 0 w 4666672"/>
                  <a:gd name="T3" fmla="*/ 0 h 601781"/>
                  <a:gd name="T4" fmla="*/ 0 w 4666672"/>
                  <a:gd name="T5" fmla="*/ 0 h 601781"/>
                  <a:gd name="T6" fmla="*/ 0 w 4666672"/>
                  <a:gd name="T7" fmla="*/ 0 h 601781"/>
                  <a:gd name="T8" fmla="*/ 0 w 4666672"/>
                  <a:gd name="T9" fmla="*/ 0 h 601781"/>
                  <a:gd name="T10" fmla="*/ 0 w 4666672"/>
                  <a:gd name="T11" fmla="*/ 0 h 601781"/>
                  <a:gd name="T12" fmla="*/ 0 w 4666672"/>
                  <a:gd name="T13" fmla="*/ 0 h 601781"/>
                  <a:gd name="T14" fmla="*/ 0 w 4666672"/>
                  <a:gd name="T15" fmla="*/ 0 h 601781"/>
                  <a:gd name="T16" fmla="*/ 0 w 4666672"/>
                  <a:gd name="T17" fmla="*/ 0 h 601781"/>
                  <a:gd name="T18" fmla="*/ 0 w 4666672"/>
                  <a:gd name="T19" fmla="*/ 0 h 601781"/>
                  <a:gd name="T20" fmla="*/ 0 w 4666672"/>
                  <a:gd name="T21" fmla="*/ 0 h 601781"/>
                  <a:gd name="T22" fmla="*/ 0 w 4666672"/>
                  <a:gd name="T23" fmla="*/ 0 h 601781"/>
                  <a:gd name="T24" fmla="*/ 0 w 4666672"/>
                  <a:gd name="T25" fmla="*/ 0 h 601781"/>
                  <a:gd name="T26" fmla="*/ 0 w 4666672"/>
                  <a:gd name="T27" fmla="*/ 0 h 6017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66672"/>
                  <a:gd name="T43" fmla="*/ 0 h 601781"/>
                  <a:gd name="T44" fmla="*/ 4666672 w 4666672"/>
                  <a:gd name="T45" fmla="*/ 601781 h 6017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66672" h="601781">
                    <a:moveTo>
                      <a:pt x="0" y="293241"/>
                    </a:moveTo>
                    <a:cubicBezTo>
                      <a:pt x="72677" y="439861"/>
                      <a:pt x="145355" y="586482"/>
                      <a:pt x="244809" y="538033"/>
                    </a:cubicBezTo>
                    <a:cubicBezTo>
                      <a:pt x="344263" y="489584"/>
                      <a:pt x="469217" y="0"/>
                      <a:pt x="596722" y="2550"/>
                    </a:cubicBezTo>
                    <a:cubicBezTo>
                      <a:pt x="724227" y="5100"/>
                      <a:pt x="877232" y="548232"/>
                      <a:pt x="1009837" y="553332"/>
                    </a:cubicBezTo>
                    <a:cubicBezTo>
                      <a:pt x="1142442" y="558432"/>
                      <a:pt x="1267396" y="35699"/>
                      <a:pt x="1392351" y="33149"/>
                    </a:cubicBezTo>
                    <a:cubicBezTo>
                      <a:pt x="1517306" y="30599"/>
                      <a:pt x="1637161" y="538033"/>
                      <a:pt x="1759565" y="538033"/>
                    </a:cubicBezTo>
                    <a:cubicBezTo>
                      <a:pt x="1881969" y="538033"/>
                      <a:pt x="1996723" y="22949"/>
                      <a:pt x="2126778" y="33149"/>
                    </a:cubicBezTo>
                    <a:cubicBezTo>
                      <a:pt x="2256833" y="43349"/>
                      <a:pt x="2412388" y="601781"/>
                      <a:pt x="2539893" y="599231"/>
                    </a:cubicBezTo>
                    <a:cubicBezTo>
                      <a:pt x="2667398" y="596681"/>
                      <a:pt x="2771952" y="22950"/>
                      <a:pt x="2891806" y="17850"/>
                    </a:cubicBezTo>
                    <a:cubicBezTo>
                      <a:pt x="3011660" y="12750"/>
                      <a:pt x="3131515" y="566082"/>
                      <a:pt x="3259020" y="568632"/>
                    </a:cubicBezTo>
                    <a:cubicBezTo>
                      <a:pt x="3386525" y="571182"/>
                      <a:pt x="3529330" y="33149"/>
                      <a:pt x="3656835" y="33149"/>
                    </a:cubicBezTo>
                    <a:cubicBezTo>
                      <a:pt x="3784340" y="33149"/>
                      <a:pt x="3893993" y="566082"/>
                      <a:pt x="4024048" y="568632"/>
                    </a:cubicBezTo>
                    <a:cubicBezTo>
                      <a:pt x="4154103" y="571182"/>
                      <a:pt x="4330059" y="96897"/>
                      <a:pt x="4437163" y="48449"/>
                    </a:cubicBezTo>
                    <a:cubicBezTo>
                      <a:pt x="4544267" y="1"/>
                      <a:pt x="4666672" y="277941"/>
                      <a:pt x="4666672" y="277941"/>
                    </a:cubicBezTo>
                  </a:path>
                </a:pathLst>
              </a:custGeom>
              <a:noFill/>
              <a:ln w="19050" cap="flat" cmpd="sng" algn="ctr">
                <a:solidFill>
                  <a:srgbClr val="660066"/>
                </a:solidFill>
                <a:prstDash val="solid"/>
                <a:round/>
                <a:headEnd type="none" w="med" len="med"/>
                <a:tailEnd type="none" w="med" len="me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ＭＳ Ｐゴシック" charset="0"/>
                  <a:cs typeface="+mn-cs"/>
                </a:endParaRPr>
              </a:p>
            </p:txBody>
          </p:sp>
          <p:sp>
            <p:nvSpPr>
              <p:cNvPr id="22" name="Oval 17">
                <a:extLst>
                  <a:ext uri="{FF2B5EF4-FFF2-40B4-BE49-F238E27FC236}">
                    <a16:creationId xmlns:a16="http://schemas.microsoft.com/office/drawing/2014/main" id="{CBF1C569-2CBC-941D-A083-AB3C7E0BF9CF}"/>
                  </a:ext>
                </a:extLst>
              </p:cNvPr>
              <p:cNvSpPr>
                <a:spLocks noChangeArrowheads="1"/>
              </p:cNvSpPr>
              <p:nvPr/>
            </p:nvSpPr>
            <p:spPr bwMode="auto">
              <a:xfrm>
                <a:off x="1450975" y="5060970"/>
                <a:ext cx="474663" cy="477843"/>
              </a:xfrm>
              <a:prstGeom prst="ellipse">
                <a:avLst/>
              </a:prstGeom>
              <a:solidFill>
                <a:srgbClr val="FF3399"/>
              </a:solidFill>
              <a:ln w="28575">
                <a:solidFill>
                  <a:srgbClr val="FF0066"/>
                </a:solidFill>
                <a:prstDash val="sysDot"/>
                <a:miter lim="800000"/>
                <a:headEnd/>
                <a:tailEnd/>
              </a:ln>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charset="0"/>
                  <a:ea typeface="ＭＳ Ｐゴシック" charset="0"/>
                  <a:cs typeface="+mn-cs"/>
                </a:endParaRPr>
              </a:p>
            </p:txBody>
          </p:sp>
          <p:sp>
            <p:nvSpPr>
              <p:cNvPr id="23" name="TextBox 54">
                <a:extLst>
                  <a:ext uri="{FF2B5EF4-FFF2-40B4-BE49-F238E27FC236}">
                    <a16:creationId xmlns:a16="http://schemas.microsoft.com/office/drawing/2014/main" id="{6F29C097-E5EC-EBE0-527A-CAC71019C5DA}"/>
                  </a:ext>
                </a:extLst>
              </p:cNvPr>
              <p:cNvSpPr txBox="1">
                <a:spLocks noChangeArrowheads="1"/>
              </p:cNvSpPr>
              <p:nvPr/>
            </p:nvSpPr>
            <p:spPr bwMode="auto">
              <a:xfrm>
                <a:off x="-86045" y="5680231"/>
                <a:ext cx="3030494" cy="888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Δ</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 · </a:t>
                </a:r>
                <a:r>
                  <a:rPr kumimoji="0" lang="el-GR"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Δ</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 ≈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ħ</a:t>
                </a:r>
                <a:endParaRPr kumimoji="0" lang="en-US" sz="2400" b="1"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24" name="TextBox 54">
                <a:extLst>
                  <a:ext uri="{FF2B5EF4-FFF2-40B4-BE49-F238E27FC236}">
                    <a16:creationId xmlns:a16="http://schemas.microsoft.com/office/drawing/2014/main" id="{9722B9B4-B8CD-8014-B1CB-73C3290C0175}"/>
                  </a:ext>
                </a:extLst>
              </p:cNvPr>
              <p:cNvSpPr txBox="1">
                <a:spLocks noChangeArrowheads="1"/>
              </p:cNvSpPr>
              <p:nvPr/>
            </p:nvSpPr>
            <p:spPr bwMode="auto">
              <a:xfrm rot="2056270">
                <a:off x="1162051" y="4361310"/>
                <a:ext cx="577850" cy="418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1000" b="1" i="0" u="none" strike="noStrike" kern="1200" cap="none" spc="0" normalizeH="0" baseline="0" noProof="0" dirty="0">
                    <a:ln>
                      <a:noFill/>
                    </a:ln>
                    <a:solidFill>
                      <a:srgbClr val="000000"/>
                    </a:solidFill>
                    <a:effectLst/>
                    <a:uLnTx/>
                    <a:uFillTx/>
                    <a:latin typeface="Arial" charset="0"/>
                    <a:ea typeface="ＭＳ Ｐゴシック" charset="0"/>
                  </a:rPr>
                  <a:t>Δ</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p</a:t>
                </a:r>
                <a:endParaRPr kumimoji="0" lang="en-US" sz="900" b="1" i="0" u="none" strike="noStrike" kern="1200" cap="none" spc="0" normalizeH="0" baseline="30000" noProof="0" dirty="0">
                  <a:ln>
                    <a:noFill/>
                  </a:ln>
                  <a:solidFill>
                    <a:srgbClr val="000000"/>
                  </a:solidFill>
                  <a:effectLst/>
                  <a:uLnTx/>
                  <a:uFillTx/>
                  <a:latin typeface="Arial" charset="0"/>
                  <a:ea typeface="ＭＳ Ｐゴシック" charset="0"/>
                </a:endParaRPr>
              </a:p>
            </p:txBody>
          </p:sp>
        </p:grpSp>
      </p:grpSp>
      <p:sp>
        <p:nvSpPr>
          <p:cNvPr id="25" name="Text Box 5">
            <a:extLst>
              <a:ext uri="{FF2B5EF4-FFF2-40B4-BE49-F238E27FC236}">
                <a16:creationId xmlns:a16="http://schemas.microsoft.com/office/drawing/2014/main" id="{0D45DE0F-E89B-FF32-59D2-5F914E73AFCA}"/>
              </a:ext>
            </a:extLst>
          </p:cNvPr>
          <p:cNvSpPr txBox="1">
            <a:spLocks noChangeArrowheads="1"/>
          </p:cNvSpPr>
          <p:nvPr/>
        </p:nvSpPr>
        <p:spPr bwMode="auto">
          <a:xfrm>
            <a:off x="6369059" y="4092592"/>
            <a:ext cx="2664296" cy="7078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432FF"/>
                </a:solidFill>
                <a:effectLst/>
                <a:uLnTx/>
                <a:uFillTx/>
                <a:latin typeface="Calibri"/>
                <a:ea typeface="+mn-ea"/>
                <a:cs typeface="+mn-cs"/>
              </a:rPr>
              <a:t>CEA</a:t>
            </a:r>
            <a:br>
              <a:rPr kumimoji="0" lang="en-US" altLang="en-US" sz="2000" b="1" i="0" u="none" strike="noStrike" kern="1200" cap="none" spc="0" normalizeH="0" baseline="0" noProof="0" dirty="0">
                <a:ln>
                  <a:noFill/>
                </a:ln>
                <a:solidFill>
                  <a:srgbClr val="0432FF"/>
                </a:solidFill>
                <a:effectLst/>
                <a:uLnTx/>
                <a:uFillTx/>
                <a:latin typeface="Calibri"/>
                <a:ea typeface="+mn-ea"/>
                <a:cs typeface="+mn-cs"/>
              </a:rPr>
            </a:br>
            <a:r>
              <a:rPr kumimoji="0" lang="en-US" altLang="en-US" sz="2000" b="1" i="0" u="none" strike="noStrike" kern="1200" cap="none" spc="0" normalizeH="0" baseline="0" noProof="0" dirty="0">
                <a:ln>
                  <a:noFill/>
                </a:ln>
                <a:solidFill>
                  <a:srgbClr val="0432FF"/>
                </a:solidFill>
                <a:effectLst/>
                <a:uLnTx/>
                <a:uFillTx/>
                <a:latin typeface="Calibri"/>
                <a:ea typeface="+mn-ea"/>
                <a:cs typeface="+mn-cs"/>
              </a:rPr>
              <a:t>(Harvard and MIT)</a:t>
            </a:r>
          </a:p>
        </p:txBody>
      </p:sp>
      <p:sp>
        <p:nvSpPr>
          <p:cNvPr id="29" name="TextBox 28">
            <a:extLst>
              <a:ext uri="{FF2B5EF4-FFF2-40B4-BE49-F238E27FC236}">
                <a16:creationId xmlns:a16="http://schemas.microsoft.com/office/drawing/2014/main" id="{38A843E5-1BCE-27F9-76B4-18A54A0DD12F}"/>
              </a:ext>
            </a:extLst>
          </p:cNvPr>
          <p:cNvSpPr txBox="1"/>
          <p:nvPr/>
        </p:nvSpPr>
        <p:spPr>
          <a:xfrm>
            <a:off x="7720978" y="6510273"/>
            <a:ext cx="216691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432FF"/>
                </a:solidFill>
                <a:effectLst/>
                <a:uLnTx/>
                <a:uFillTx/>
                <a:latin typeface="Calibri"/>
                <a:ea typeface="+mn-ea"/>
                <a:cs typeface="+mn-cs"/>
              </a:rPr>
              <a:t>Harvard experiment</a:t>
            </a:r>
            <a:endParaRPr kumimoji="0" lang="en-US" sz="1800" b="0" i="0" u="none" strike="noStrike" kern="1200" cap="none" spc="0" normalizeH="0" baseline="0" noProof="0" dirty="0">
              <a:ln>
                <a:noFill/>
              </a:ln>
              <a:solidFill>
                <a:srgbClr val="0432FF"/>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8F6D36D0-A511-B69C-2E23-946911F54B03}"/>
              </a:ext>
            </a:extLst>
          </p:cNvPr>
          <p:cNvSpPr txBox="1"/>
          <p:nvPr/>
        </p:nvSpPr>
        <p:spPr>
          <a:xfrm>
            <a:off x="5273770" y="5564162"/>
            <a:ext cx="219057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432FF"/>
                </a:solidFill>
                <a:effectLst/>
                <a:uLnTx/>
                <a:uFillTx/>
                <a:latin typeface="Calibri"/>
                <a:ea typeface="+mn-ea"/>
                <a:cs typeface="+mn-cs"/>
              </a:rPr>
              <a:t>Highest energy electron accelerator</a:t>
            </a:r>
            <a:endParaRPr kumimoji="0" lang="en-US" sz="1600" b="0" i="0" u="none" strike="noStrike" kern="1200" cap="none" spc="0" normalizeH="0" baseline="0" noProof="0" dirty="0">
              <a:ln>
                <a:noFill/>
              </a:ln>
              <a:solidFill>
                <a:srgbClr val="0432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B7A73A17-E93D-51CA-1A11-74E9D23CB308}"/>
              </a:ext>
            </a:extLst>
          </p:cNvPr>
          <p:cNvSpPr txBox="1"/>
          <p:nvPr/>
        </p:nvSpPr>
        <p:spPr>
          <a:xfrm>
            <a:off x="7120345" y="3717032"/>
            <a:ext cx="1351919" cy="215444"/>
          </a:xfrm>
          <a:prstGeom prst="rect">
            <a:avLst/>
          </a:prstGeom>
          <a:solidFill>
            <a:srgbClr val="F8F87D"/>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432FF"/>
                </a:solidFill>
                <a:effectLst/>
                <a:uLnTx/>
                <a:uFillTx/>
                <a:latin typeface="Calibri"/>
                <a:ea typeface="+mn-ea"/>
                <a:cs typeface="+mn-cs"/>
              </a:rPr>
              <a:t>300 meters</a:t>
            </a:r>
            <a:endParaRPr kumimoji="0" lang="en-US" sz="1400" b="0" i="0" u="none" strike="noStrike" kern="1200" cap="none" spc="0" normalizeH="0" baseline="0" noProof="0" dirty="0">
              <a:ln>
                <a:noFill/>
              </a:ln>
              <a:solidFill>
                <a:srgbClr val="0432FF"/>
              </a:solidFill>
              <a:effectLst/>
              <a:uLnTx/>
              <a:uFillTx/>
              <a:latin typeface="Calibri"/>
              <a:ea typeface="+mn-ea"/>
              <a:cs typeface="+mn-cs"/>
            </a:endParaRPr>
          </a:p>
        </p:txBody>
      </p:sp>
    </p:spTree>
    <p:extLst>
      <p:ext uri="{BB962C8B-B14F-4D97-AF65-F5344CB8AC3E}">
        <p14:creationId xmlns:p14="http://schemas.microsoft.com/office/powerpoint/2010/main" val="2856027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023156" y="-7458"/>
            <a:ext cx="5562600" cy="6862435"/>
          </a:xfrm>
          <a:prstGeom prst="rect">
            <a:avLst/>
          </a:prstGeom>
        </p:spPr>
      </p:pic>
      <p:sp>
        <p:nvSpPr>
          <p:cNvPr id="2" name="TextBox 1">
            <a:extLst>
              <a:ext uri="{FF2B5EF4-FFF2-40B4-BE49-F238E27FC236}">
                <a16:creationId xmlns:a16="http://schemas.microsoft.com/office/drawing/2014/main" id="{528939AB-9124-0642-8D94-A0B334757F42}"/>
              </a:ext>
            </a:extLst>
          </p:cNvPr>
          <p:cNvSpPr txBox="1"/>
          <p:nvPr/>
        </p:nvSpPr>
        <p:spPr>
          <a:xfrm>
            <a:off x="6096000" y="6101713"/>
            <a:ext cx="548714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
                <a:srgbClr val="000000"/>
              </a:buClr>
              <a:buSzPct val="100000"/>
              <a:buFontTx/>
              <a:buNone/>
              <a:tabLst/>
              <a:defRPr/>
            </a:pPr>
            <a:r>
              <a:rPr kumimoji="0" lang="en-US" altLang="zh-CN" sz="2400" b="1" i="0" u="none" strike="noStrike" kern="1200" cap="none" spc="0" normalizeH="0" baseline="0" noProof="0" dirty="0">
                <a:ln>
                  <a:noFill/>
                </a:ln>
                <a:solidFill>
                  <a:srgbClr val="00FDFF"/>
                </a:solidFill>
                <a:effectLst/>
                <a:uLnTx/>
                <a:uFillTx/>
                <a:latin typeface="Calibri" panose="020F0502020204030204" pitchFamily="34" charset="0"/>
                <a:ea typeface="Kaiti SC" panose="02010600040101010101" pitchFamily="2" charset="-122"/>
                <a:cs typeface="Calibri" panose="020F0502020204030204" pitchFamily="34" charset="0"/>
              </a:rPr>
              <a:t>Exhibited at the Smithsonian Institute</a:t>
            </a:r>
          </a:p>
          <a:p>
            <a:pPr marL="0" marR="0" lvl="0" indent="0" algn="ctr" defTabSz="914400" rtl="0" eaLnBrk="1" fontAlgn="base" latinLnBrk="0" hangingPunct="1">
              <a:lnSpc>
                <a:spcPct val="100000"/>
              </a:lnSpc>
              <a:spcBef>
                <a:spcPts val="0"/>
              </a:spcBef>
              <a:spcAft>
                <a:spcPct val="0"/>
              </a:spcAft>
              <a:buClr>
                <a:srgbClr val="000000"/>
              </a:buClr>
              <a:buSzPct val="100000"/>
              <a:buFontTx/>
              <a:buNone/>
              <a:tabLst/>
              <a:defRPr/>
            </a:pPr>
            <a:r>
              <a:rPr kumimoji="0" lang="en-US" altLang="zh-CN" sz="2400" b="1" i="0" u="none" strike="noStrike" kern="1200" cap="none" spc="0" normalizeH="0" baseline="0" noProof="0" dirty="0">
                <a:ln>
                  <a:noFill/>
                </a:ln>
                <a:solidFill>
                  <a:srgbClr val="00FDFF"/>
                </a:solidFill>
                <a:effectLst/>
                <a:uLnTx/>
                <a:uFillTx/>
                <a:latin typeface="Calibri" panose="020F0502020204030204" pitchFamily="34" charset="0"/>
                <a:ea typeface="Kaiti SC" panose="02010600040101010101" pitchFamily="2" charset="-122"/>
                <a:cs typeface="Calibri" panose="020F0502020204030204" pitchFamily="34" charset="0"/>
              </a:rPr>
              <a:t>Washington, D.C.</a:t>
            </a:r>
            <a:endParaRPr kumimoji="0" lang="en-US" altLang="zh-CN" b="1" i="0" u="none" strike="noStrike" kern="1200" cap="none" spc="0" normalizeH="0" baseline="0" noProof="0" dirty="0">
              <a:ln>
                <a:noFill/>
              </a:ln>
              <a:solidFill>
                <a:srgbClr val="00FDFF"/>
              </a:solidFill>
              <a:effectLst/>
              <a:uLnTx/>
              <a:uFillTx/>
              <a:latin typeface="Calibri" panose="020F0502020204030204" pitchFamily="34" charset="0"/>
              <a:ea typeface="Kaiti SC" panose="02010600040101010101" pitchFamily="2" charset="-122"/>
              <a:cs typeface="Calibri" panose="020F0502020204030204" pitchFamily="34" charset="0"/>
            </a:endParaRPr>
          </a:p>
        </p:txBody>
      </p:sp>
      <p:sp>
        <p:nvSpPr>
          <p:cNvPr id="4" name="Text Box 3">
            <a:extLst>
              <a:ext uri="{FF2B5EF4-FFF2-40B4-BE49-F238E27FC236}">
                <a16:creationId xmlns:a16="http://schemas.microsoft.com/office/drawing/2014/main" id="{7E7EB448-4B84-58E8-BAC9-9E77A6FFF915}"/>
              </a:ext>
            </a:extLst>
          </p:cNvPr>
          <p:cNvSpPr txBox="1">
            <a:spLocks noChangeArrowheads="1"/>
          </p:cNvSpPr>
          <p:nvPr/>
        </p:nvSpPr>
        <p:spPr bwMode="auto">
          <a:xfrm>
            <a:off x="0" y="1241525"/>
            <a:ext cx="6023156" cy="186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To sort out multi-tracks, </a:t>
            </a:r>
            <a:br>
              <a:rPr kumimoji="0" lang="en-US" altLang="en-US"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en-US"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the chambers </a:t>
            </a:r>
            <a:br>
              <a:rPr kumimoji="0" lang="en-US" altLang="en-US"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en-US"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have 3 planes 60</a:t>
            </a:r>
            <a:r>
              <a:rPr kumimoji="0" lang="en-US" altLang="en-US" sz="2800" b="0" i="0" u="none" strike="noStrike" kern="1200" cap="none" spc="0" normalizeH="0" baseline="3000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o</a:t>
            </a:r>
            <a:r>
              <a:rPr kumimoji="0" lang="en-US" altLang="en-US" sz="2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apart</a:t>
            </a:r>
          </a:p>
        </p:txBody>
      </p:sp>
      <p:grpSp>
        <p:nvGrpSpPr>
          <p:cNvPr id="9" name="Group 4">
            <a:extLst>
              <a:ext uri="{FF2B5EF4-FFF2-40B4-BE49-F238E27FC236}">
                <a16:creationId xmlns:a16="http://schemas.microsoft.com/office/drawing/2014/main" id="{DF8315FA-6F97-2BFC-B4B1-24E73BCDB983}"/>
              </a:ext>
            </a:extLst>
          </p:cNvPr>
          <p:cNvGrpSpPr>
            <a:grpSpLocks/>
          </p:cNvGrpSpPr>
          <p:nvPr/>
        </p:nvGrpSpPr>
        <p:grpSpPr bwMode="auto">
          <a:xfrm>
            <a:off x="1471085" y="3113853"/>
            <a:ext cx="2911475" cy="2809875"/>
            <a:chOff x="1782" y="2304"/>
            <a:chExt cx="1834" cy="1770"/>
          </a:xfrm>
          <a:solidFill>
            <a:schemeClr val="bg1"/>
          </a:solidFill>
        </p:grpSpPr>
        <p:sp>
          <p:nvSpPr>
            <p:cNvPr id="10" name="AutoShape 5">
              <a:extLst>
                <a:ext uri="{FF2B5EF4-FFF2-40B4-BE49-F238E27FC236}">
                  <a16:creationId xmlns:a16="http://schemas.microsoft.com/office/drawing/2014/main" id="{900B4815-69DC-1F1D-A9FF-5381EAE34DE0}"/>
                </a:ext>
              </a:extLst>
            </p:cNvPr>
            <p:cNvSpPr>
              <a:spLocks noChangeArrowheads="1"/>
            </p:cNvSpPr>
            <p:nvPr/>
          </p:nvSpPr>
          <p:spPr bwMode="auto">
            <a:xfrm>
              <a:off x="1782" y="2304"/>
              <a:ext cx="1834" cy="1770"/>
            </a:xfrm>
            <a:prstGeom prst="triangle">
              <a:avLst>
                <a:gd name="adj" fmla="val 50000"/>
              </a:avLst>
            </a:prstGeom>
            <a:grpFill/>
            <a:ln w="28575">
              <a:no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70C0"/>
                </a:solidFill>
                <a:effectLst/>
                <a:uLnTx/>
                <a:uFillTx/>
                <a:latin typeface="Arial" charset="0"/>
                <a:ea typeface="ＭＳ Ｐゴシック" charset="-128"/>
                <a:cs typeface="+mn-cs"/>
              </a:endParaRPr>
            </a:p>
          </p:txBody>
        </p:sp>
        <p:sp>
          <p:nvSpPr>
            <p:cNvPr id="11" name="Arc 6">
              <a:extLst>
                <a:ext uri="{FF2B5EF4-FFF2-40B4-BE49-F238E27FC236}">
                  <a16:creationId xmlns:a16="http://schemas.microsoft.com/office/drawing/2014/main" id="{AC95D007-91C8-FB69-5B87-0E1BE439E915}"/>
                </a:ext>
              </a:extLst>
            </p:cNvPr>
            <p:cNvSpPr>
              <a:spLocks/>
            </p:cNvSpPr>
            <p:nvPr/>
          </p:nvSpPr>
          <p:spPr bwMode="auto">
            <a:xfrm rot="7356654">
              <a:off x="2625" y="2473"/>
              <a:ext cx="149" cy="224"/>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 name="Text Box 7">
              <a:extLst>
                <a:ext uri="{FF2B5EF4-FFF2-40B4-BE49-F238E27FC236}">
                  <a16:creationId xmlns:a16="http://schemas.microsoft.com/office/drawing/2014/main" id="{E48FCF7B-5A0F-8CAB-2F2B-96932F167DE6}"/>
                </a:ext>
              </a:extLst>
            </p:cNvPr>
            <p:cNvSpPr txBox="1">
              <a:spLocks noChangeArrowheads="1"/>
            </p:cNvSpPr>
            <p:nvPr/>
          </p:nvSpPr>
          <p:spPr bwMode="auto">
            <a:xfrm>
              <a:off x="2587" y="2434"/>
              <a:ext cx="331" cy="165"/>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60°</a:t>
              </a:r>
            </a:p>
          </p:txBody>
        </p:sp>
        <p:grpSp>
          <p:nvGrpSpPr>
            <p:cNvPr id="13" name="Group 8">
              <a:extLst>
                <a:ext uri="{FF2B5EF4-FFF2-40B4-BE49-F238E27FC236}">
                  <a16:creationId xmlns:a16="http://schemas.microsoft.com/office/drawing/2014/main" id="{E9A52D41-1E58-4A14-C31C-9361E8ED10DD}"/>
                </a:ext>
              </a:extLst>
            </p:cNvPr>
            <p:cNvGrpSpPr>
              <a:grpSpLocks/>
            </p:cNvGrpSpPr>
            <p:nvPr/>
          </p:nvGrpSpPr>
          <p:grpSpPr bwMode="auto">
            <a:xfrm>
              <a:off x="2389" y="2901"/>
              <a:ext cx="608" cy="1163"/>
              <a:chOff x="2389" y="2901"/>
              <a:chExt cx="608" cy="1163"/>
            </a:xfrm>
            <a:grpFill/>
          </p:grpSpPr>
          <p:sp>
            <p:nvSpPr>
              <p:cNvPr id="26" name="Line 9">
                <a:extLst>
                  <a:ext uri="{FF2B5EF4-FFF2-40B4-BE49-F238E27FC236}">
                    <a16:creationId xmlns:a16="http://schemas.microsoft.com/office/drawing/2014/main" id="{C48D5731-A664-E9A6-B501-7733167BEBF3}"/>
                  </a:ext>
                </a:extLst>
              </p:cNvPr>
              <p:cNvSpPr>
                <a:spLocks noChangeShapeType="1"/>
              </p:cNvSpPr>
              <p:nvPr/>
            </p:nvSpPr>
            <p:spPr bwMode="auto">
              <a:xfrm flipV="1">
                <a:off x="2602" y="3115"/>
                <a:ext cx="0" cy="949"/>
              </a:xfrm>
              <a:prstGeom prst="line">
                <a:avLst/>
              </a:prstGeom>
              <a:grpFill/>
              <a:ln w="9525">
                <a:solidFill>
                  <a:srgbClr val="00B0F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B0F0"/>
                  </a:solidFill>
                  <a:effectLst/>
                  <a:uLnTx/>
                  <a:uFillTx/>
                  <a:latin typeface="Arial" charset="0"/>
                  <a:ea typeface="ＭＳ Ｐゴシック" charset="-128"/>
                  <a:cs typeface="+mn-cs"/>
                </a:endParaRPr>
              </a:p>
            </p:txBody>
          </p:sp>
          <p:sp>
            <p:nvSpPr>
              <p:cNvPr id="27" name="Line 10">
                <a:extLst>
                  <a:ext uri="{FF2B5EF4-FFF2-40B4-BE49-F238E27FC236}">
                    <a16:creationId xmlns:a16="http://schemas.microsoft.com/office/drawing/2014/main" id="{99843428-1E12-CBE5-EAA7-F88D7590BA6D}"/>
                  </a:ext>
                </a:extLst>
              </p:cNvPr>
              <p:cNvSpPr>
                <a:spLocks noChangeShapeType="1"/>
              </p:cNvSpPr>
              <p:nvPr/>
            </p:nvSpPr>
            <p:spPr bwMode="auto">
              <a:xfrm flipH="1" flipV="1">
                <a:off x="2389" y="2901"/>
                <a:ext cx="215" cy="235"/>
              </a:xfrm>
              <a:prstGeom prst="line">
                <a:avLst/>
              </a:prstGeom>
              <a:grpFill/>
              <a:ln w="9525">
                <a:solidFill>
                  <a:srgbClr val="00B0F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B0F0"/>
                  </a:solidFill>
                  <a:effectLst/>
                  <a:uLnTx/>
                  <a:uFillTx/>
                  <a:latin typeface="Arial" charset="0"/>
                  <a:ea typeface="ＭＳ Ｐゴシック" charset="-128"/>
                  <a:cs typeface="+mn-cs"/>
                </a:endParaRPr>
              </a:p>
            </p:txBody>
          </p:sp>
          <p:sp>
            <p:nvSpPr>
              <p:cNvPr id="28" name="Line 11">
                <a:extLst>
                  <a:ext uri="{FF2B5EF4-FFF2-40B4-BE49-F238E27FC236}">
                    <a16:creationId xmlns:a16="http://schemas.microsoft.com/office/drawing/2014/main" id="{0A0A620D-21D5-1FE3-DF0D-C5EF669F3B80}"/>
                  </a:ext>
                </a:extLst>
              </p:cNvPr>
              <p:cNvSpPr>
                <a:spLocks noChangeShapeType="1"/>
              </p:cNvSpPr>
              <p:nvPr/>
            </p:nvSpPr>
            <p:spPr bwMode="auto">
              <a:xfrm flipV="1">
                <a:off x="2614" y="2901"/>
                <a:ext cx="383" cy="235"/>
              </a:xfrm>
              <a:prstGeom prst="line">
                <a:avLst/>
              </a:prstGeom>
              <a:grpFill/>
              <a:ln w="9525">
                <a:solidFill>
                  <a:srgbClr val="00B0F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B0F0"/>
                  </a:solidFill>
                  <a:effectLst/>
                  <a:uLnTx/>
                  <a:uFillTx/>
                  <a:latin typeface="Arial" charset="0"/>
                  <a:ea typeface="ＭＳ Ｐゴシック" charset="-128"/>
                  <a:cs typeface="+mn-cs"/>
                </a:endParaRPr>
              </a:p>
            </p:txBody>
          </p:sp>
        </p:grpSp>
        <p:grpSp>
          <p:nvGrpSpPr>
            <p:cNvPr id="14" name="Group 12">
              <a:extLst>
                <a:ext uri="{FF2B5EF4-FFF2-40B4-BE49-F238E27FC236}">
                  <a16:creationId xmlns:a16="http://schemas.microsoft.com/office/drawing/2014/main" id="{9B607FDF-F3C8-E31A-0EA5-123472773B18}"/>
                </a:ext>
              </a:extLst>
            </p:cNvPr>
            <p:cNvGrpSpPr>
              <a:grpSpLocks/>
            </p:cNvGrpSpPr>
            <p:nvPr/>
          </p:nvGrpSpPr>
          <p:grpSpPr bwMode="auto">
            <a:xfrm rot="7227836">
              <a:off x="2406" y="2962"/>
              <a:ext cx="608" cy="1124"/>
              <a:chOff x="2389" y="2901"/>
              <a:chExt cx="608" cy="1124"/>
            </a:xfrm>
            <a:grpFill/>
          </p:grpSpPr>
          <p:sp>
            <p:nvSpPr>
              <p:cNvPr id="23" name="Line 13">
                <a:extLst>
                  <a:ext uri="{FF2B5EF4-FFF2-40B4-BE49-F238E27FC236}">
                    <a16:creationId xmlns:a16="http://schemas.microsoft.com/office/drawing/2014/main" id="{151264BA-1FB3-8BC2-4AFB-AC5EA58EA138}"/>
                  </a:ext>
                </a:extLst>
              </p:cNvPr>
              <p:cNvSpPr>
                <a:spLocks noChangeShapeType="1"/>
              </p:cNvSpPr>
              <p:nvPr/>
            </p:nvSpPr>
            <p:spPr bwMode="auto">
              <a:xfrm flipV="1">
                <a:off x="2609" y="3132"/>
                <a:ext cx="2" cy="893"/>
              </a:xfrm>
              <a:prstGeom prst="line">
                <a:avLst/>
              </a:prstGeom>
              <a:grpFill/>
              <a:ln w="9525">
                <a:solidFill>
                  <a:srgbClr val="FF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 name="Line 14">
                <a:extLst>
                  <a:ext uri="{FF2B5EF4-FFF2-40B4-BE49-F238E27FC236}">
                    <a16:creationId xmlns:a16="http://schemas.microsoft.com/office/drawing/2014/main" id="{FC77BB92-2360-59BE-4309-11B00DB9694E}"/>
                  </a:ext>
                </a:extLst>
              </p:cNvPr>
              <p:cNvSpPr>
                <a:spLocks noChangeShapeType="1"/>
              </p:cNvSpPr>
              <p:nvPr/>
            </p:nvSpPr>
            <p:spPr bwMode="auto">
              <a:xfrm flipH="1" flipV="1">
                <a:off x="2389" y="2901"/>
                <a:ext cx="215" cy="235"/>
              </a:xfrm>
              <a:prstGeom prst="line">
                <a:avLst/>
              </a:prstGeom>
              <a:grpFill/>
              <a:ln w="9525">
                <a:solidFill>
                  <a:srgbClr val="FF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 name="Line 15">
                <a:extLst>
                  <a:ext uri="{FF2B5EF4-FFF2-40B4-BE49-F238E27FC236}">
                    <a16:creationId xmlns:a16="http://schemas.microsoft.com/office/drawing/2014/main" id="{FBA6CB79-9460-CB78-73F4-E7B545C6BC72}"/>
                  </a:ext>
                </a:extLst>
              </p:cNvPr>
              <p:cNvSpPr>
                <a:spLocks noChangeShapeType="1"/>
              </p:cNvSpPr>
              <p:nvPr/>
            </p:nvSpPr>
            <p:spPr bwMode="auto">
              <a:xfrm flipV="1">
                <a:off x="2614" y="2901"/>
                <a:ext cx="383" cy="235"/>
              </a:xfrm>
              <a:prstGeom prst="line">
                <a:avLst/>
              </a:prstGeom>
              <a:grpFill/>
              <a:ln w="9525">
                <a:solidFill>
                  <a:srgbClr val="FF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5" name="Arc 16">
              <a:extLst>
                <a:ext uri="{FF2B5EF4-FFF2-40B4-BE49-F238E27FC236}">
                  <a16:creationId xmlns:a16="http://schemas.microsoft.com/office/drawing/2014/main" id="{2A5E707D-1BC4-64EB-5742-6975F6CDE9CE}"/>
                </a:ext>
              </a:extLst>
            </p:cNvPr>
            <p:cNvSpPr>
              <a:spLocks/>
            </p:cNvSpPr>
            <p:nvPr/>
          </p:nvSpPr>
          <p:spPr bwMode="auto">
            <a:xfrm rot="-220231">
              <a:off x="1911" y="3838"/>
              <a:ext cx="149" cy="224"/>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 name="Arc 17">
              <a:extLst>
                <a:ext uri="{FF2B5EF4-FFF2-40B4-BE49-F238E27FC236}">
                  <a16:creationId xmlns:a16="http://schemas.microsoft.com/office/drawing/2014/main" id="{09799443-D2A5-86E5-1751-897DCBC44682}"/>
                </a:ext>
              </a:extLst>
            </p:cNvPr>
            <p:cNvSpPr>
              <a:spLocks/>
            </p:cNvSpPr>
            <p:nvPr/>
          </p:nvSpPr>
          <p:spPr bwMode="auto">
            <a:xfrm rot="-6038903">
              <a:off x="3340" y="3849"/>
              <a:ext cx="149" cy="224"/>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 name="Text Box 20">
              <a:extLst>
                <a:ext uri="{FF2B5EF4-FFF2-40B4-BE49-F238E27FC236}">
                  <a16:creationId xmlns:a16="http://schemas.microsoft.com/office/drawing/2014/main" id="{C45B2F61-BCFC-DE98-4757-4D3C6A02D203}"/>
                </a:ext>
              </a:extLst>
            </p:cNvPr>
            <p:cNvSpPr txBox="1">
              <a:spLocks noChangeArrowheads="1"/>
            </p:cNvSpPr>
            <p:nvPr/>
          </p:nvSpPr>
          <p:spPr bwMode="auto">
            <a:xfrm>
              <a:off x="2367" y="3650"/>
              <a:ext cx="251" cy="252"/>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rPr>
                <a:t>a</a:t>
              </a:r>
              <a:r>
                <a:rPr kumimoji="0" lang="en-US" altLang="en-US" sz="2000" b="1" i="0" u="none" strike="noStrike" kern="1200" cap="none" spc="0" normalizeH="0" baseline="-2500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rPr>
                <a:t>3</a:t>
              </a:r>
              <a:endParaRPr kumimoji="0" lang="en-US" altLang="en-US" sz="2000" b="1" i="0" u="none" strike="noStrike" kern="1200" cap="none" spc="0" normalizeH="0" baseline="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endParaRPr>
            </a:p>
          </p:txBody>
        </p:sp>
        <p:sp>
          <p:nvSpPr>
            <p:cNvPr id="18" name="Text Box 21">
              <a:extLst>
                <a:ext uri="{FF2B5EF4-FFF2-40B4-BE49-F238E27FC236}">
                  <a16:creationId xmlns:a16="http://schemas.microsoft.com/office/drawing/2014/main" id="{9091EE7B-4AB2-4269-DCA0-FACF0605BAD2}"/>
                </a:ext>
              </a:extLst>
            </p:cNvPr>
            <p:cNvSpPr txBox="1">
              <a:spLocks noChangeArrowheads="1"/>
            </p:cNvSpPr>
            <p:nvPr/>
          </p:nvSpPr>
          <p:spPr bwMode="auto">
            <a:xfrm>
              <a:off x="2432" y="2826"/>
              <a:ext cx="263" cy="2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rPr>
                <a:t>a</a:t>
              </a:r>
              <a:r>
                <a:rPr kumimoji="0" lang="en-US" altLang="en-US" sz="2000" b="1" i="0" u="none" strike="noStrike" kern="1200" cap="none" spc="0" normalizeH="0" baseline="-2500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rPr>
                <a:t>1</a:t>
              </a:r>
              <a:endParaRPr kumimoji="0" lang="en-US" altLang="en-US" sz="2000" b="1" i="0" u="none" strike="noStrike" kern="1200" cap="none" spc="0" normalizeH="0" baseline="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endParaRPr>
            </a:p>
          </p:txBody>
        </p:sp>
        <p:sp>
          <p:nvSpPr>
            <p:cNvPr id="19" name="Text Box 22">
              <a:extLst>
                <a:ext uri="{FF2B5EF4-FFF2-40B4-BE49-F238E27FC236}">
                  <a16:creationId xmlns:a16="http://schemas.microsoft.com/office/drawing/2014/main" id="{A18CE06F-EEE2-4AB0-721A-A62D711B950E}"/>
                </a:ext>
              </a:extLst>
            </p:cNvPr>
            <p:cNvSpPr txBox="1">
              <a:spLocks noChangeArrowheads="1"/>
            </p:cNvSpPr>
            <p:nvPr/>
          </p:nvSpPr>
          <p:spPr bwMode="auto">
            <a:xfrm>
              <a:off x="2677" y="2753"/>
              <a:ext cx="263" cy="2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rPr>
                <a:t>a</a:t>
              </a:r>
              <a:r>
                <a:rPr kumimoji="0" lang="en-US" altLang="en-US" sz="2000" b="1" i="0" u="none" strike="noStrike" kern="1200" cap="none" spc="0" normalizeH="0" baseline="-2500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rPr>
                <a:t>2</a:t>
              </a:r>
              <a:endParaRPr kumimoji="0" lang="en-US" altLang="en-US" sz="2000" b="1" i="0" u="none" strike="noStrike" kern="1200" cap="none" spc="0" normalizeH="0" baseline="0" noProof="0">
                <a:ln>
                  <a:noFill/>
                </a:ln>
                <a:solidFill>
                  <a:srgbClr val="00B0F0"/>
                </a:solidFill>
                <a:effectLst/>
                <a:uLnTx/>
                <a:uFillTx/>
                <a:latin typeface="Calibri" panose="020F0502020204030204" pitchFamily="34" charset="0"/>
                <a:ea typeface="ＭＳ Ｐゴシック" charset="-128"/>
                <a:cs typeface="Calibri" panose="020F0502020204030204" pitchFamily="34" charset="0"/>
              </a:endParaRPr>
            </a:p>
          </p:txBody>
        </p:sp>
        <p:sp>
          <p:nvSpPr>
            <p:cNvPr id="20" name="Text Box 23">
              <a:extLst>
                <a:ext uri="{FF2B5EF4-FFF2-40B4-BE49-F238E27FC236}">
                  <a16:creationId xmlns:a16="http://schemas.microsoft.com/office/drawing/2014/main" id="{6365C6D1-487C-E922-E846-5F748F5755F1}"/>
                </a:ext>
              </a:extLst>
            </p:cNvPr>
            <p:cNvSpPr txBox="1">
              <a:spLocks noChangeArrowheads="1"/>
            </p:cNvSpPr>
            <p:nvPr/>
          </p:nvSpPr>
          <p:spPr bwMode="auto">
            <a:xfrm>
              <a:off x="2602" y="3169"/>
              <a:ext cx="316" cy="2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b</a:t>
              </a:r>
              <a:r>
                <a:rPr kumimoji="0" lang="en-US" altLang="en-US" sz="2000" b="1" i="0" u="none" strike="noStrike" kern="1200" cap="none" spc="0" normalizeH="0" baseline="-25000" noProof="0">
                  <a:ln>
                    <a:noFill/>
                  </a:ln>
                  <a:solidFill>
                    <a:srgbClr val="FF0000"/>
                  </a:solidFill>
                  <a:effectLst/>
                  <a:uLnTx/>
                  <a:uFillTx/>
                  <a:latin typeface="Arial" charset="0"/>
                  <a:ea typeface="ＭＳ Ｐゴシック" charset="-128"/>
                  <a:cs typeface="+mn-cs"/>
                </a:rPr>
                <a:t>1</a:t>
              </a:r>
              <a:endParaRPr kumimoji="0" lang="en-US" altLang="en-US" sz="2000" b="1"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21" name="Text Box 24">
              <a:extLst>
                <a:ext uri="{FF2B5EF4-FFF2-40B4-BE49-F238E27FC236}">
                  <a16:creationId xmlns:a16="http://schemas.microsoft.com/office/drawing/2014/main" id="{EAC6771B-C5B2-BA91-0882-80D0A625C7E1}"/>
                </a:ext>
              </a:extLst>
            </p:cNvPr>
            <p:cNvSpPr txBox="1">
              <a:spLocks noChangeArrowheads="1"/>
            </p:cNvSpPr>
            <p:nvPr/>
          </p:nvSpPr>
          <p:spPr bwMode="auto">
            <a:xfrm>
              <a:off x="3009" y="3691"/>
              <a:ext cx="316" cy="2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b</a:t>
              </a:r>
              <a:r>
                <a:rPr kumimoji="0" lang="en-US" altLang="en-US" sz="2000" b="1" i="0" u="none" strike="noStrike" kern="1200" cap="none" spc="0" normalizeH="0" baseline="-25000" noProof="0">
                  <a:ln>
                    <a:noFill/>
                  </a:ln>
                  <a:solidFill>
                    <a:srgbClr val="FF0000"/>
                  </a:solidFill>
                  <a:effectLst/>
                  <a:uLnTx/>
                  <a:uFillTx/>
                  <a:latin typeface="Arial" charset="0"/>
                  <a:ea typeface="ＭＳ Ｐゴシック" charset="-128"/>
                  <a:cs typeface="+mn-cs"/>
                </a:rPr>
                <a:t>3</a:t>
              </a:r>
              <a:endParaRPr kumimoji="0" lang="en-US" altLang="en-US" sz="2000" b="1"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22" name="Text Box 25">
              <a:extLst>
                <a:ext uri="{FF2B5EF4-FFF2-40B4-BE49-F238E27FC236}">
                  <a16:creationId xmlns:a16="http://schemas.microsoft.com/office/drawing/2014/main" id="{2D81AF79-9F79-7170-0095-BBA0817385A8}"/>
                </a:ext>
              </a:extLst>
            </p:cNvPr>
            <p:cNvSpPr txBox="1">
              <a:spLocks noChangeArrowheads="1"/>
            </p:cNvSpPr>
            <p:nvPr/>
          </p:nvSpPr>
          <p:spPr bwMode="auto">
            <a:xfrm>
              <a:off x="2977" y="3337"/>
              <a:ext cx="316" cy="2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charset="0"/>
                  <a:ea typeface="ＭＳ Ｐゴシック" charset="-128"/>
                  <a:cs typeface="+mn-cs"/>
                </a:rPr>
                <a:t>b</a:t>
              </a:r>
              <a:r>
                <a:rPr kumimoji="0" lang="en-US" altLang="en-US" sz="2000" b="1" i="0" u="none" strike="noStrike" kern="1200" cap="none" spc="0" normalizeH="0" baseline="-25000" noProof="0" dirty="0">
                  <a:ln>
                    <a:noFill/>
                  </a:ln>
                  <a:solidFill>
                    <a:srgbClr val="FF0000"/>
                  </a:solidFill>
                  <a:effectLst/>
                  <a:uLnTx/>
                  <a:uFillTx/>
                  <a:latin typeface="Arial" charset="0"/>
                  <a:ea typeface="ＭＳ Ｐゴシック" charset="-128"/>
                  <a:cs typeface="+mn-cs"/>
                </a:rPr>
                <a:t>2</a:t>
              </a:r>
              <a:endParaRPr kumimoji="0" lang="en-US" altLang="en-US" sz="20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grpSp>
      <p:sp>
        <p:nvSpPr>
          <p:cNvPr id="3" name="Text Box 2">
            <a:extLst>
              <a:ext uri="{FF2B5EF4-FFF2-40B4-BE49-F238E27FC236}">
                <a16:creationId xmlns:a16="http://schemas.microsoft.com/office/drawing/2014/main" id="{15391659-2D97-3792-C4B0-2C35C6740B51}"/>
              </a:ext>
            </a:extLst>
          </p:cNvPr>
          <p:cNvSpPr txBox="1">
            <a:spLocks noChangeArrowheads="1"/>
          </p:cNvSpPr>
          <p:nvPr/>
        </p:nvSpPr>
        <p:spPr bwMode="auto">
          <a:xfrm>
            <a:off x="479377" y="-88755"/>
            <a:ext cx="4604828"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Position Detectors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rPr>
              <a:t>designed by the </a:t>
            </a:r>
            <a:br>
              <a:rPr kumimoji="0" lang="en-US" altLang="en-US" sz="2400" b="0"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rPr>
            </a:br>
            <a:r>
              <a:rPr kumimoji="0" lang="en-US" altLang="en-US" sz="2400" b="0"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rPr>
              <a:t>late Professor UJ Becker</a:t>
            </a:r>
          </a:p>
        </p:txBody>
      </p:sp>
      <p:sp>
        <p:nvSpPr>
          <p:cNvPr id="6" name="Rectangle 26">
            <a:extLst>
              <a:ext uri="{FF2B5EF4-FFF2-40B4-BE49-F238E27FC236}">
                <a16:creationId xmlns:a16="http://schemas.microsoft.com/office/drawing/2014/main" id="{6232D96F-845C-EDFD-72DB-123DDCF0EB66}"/>
              </a:ext>
            </a:extLst>
          </p:cNvPr>
          <p:cNvSpPr>
            <a:spLocks noChangeArrowheads="1"/>
          </p:cNvSpPr>
          <p:nvPr/>
        </p:nvSpPr>
        <p:spPr bwMode="auto">
          <a:xfrm>
            <a:off x="1199457" y="6166583"/>
            <a:ext cx="3270378" cy="461665"/>
          </a:xfrm>
          <a:prstGeom prst="rect">
            <a:avLst/>
          </a:prstGeom>
          <a:solidFill>
            <a:schemeClr val="bg1"/>
          </a:solidFill>
          <a:ln>
            <a:noFill/>
          </a:ln>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8B0F0"/>
                </a:solidFill>
                <a:effectLst/>
                <a:uLnTx/>
                <a:uFillTx/>
                <a:latin typeface="Calibri" panose="020F0502020204030204" pitchFamily="34" charset="0"/>
                <a:ea typeface="ＭＳ Ｐゴシック" charset="-128"/>
                <a:cs typeface="Calibri" panose="020F0502020204030204" pitchFamily="34" charset="0"/>
              </a:rPr>
              <a:t>a</a:t>
            </a:r>
            <a:r>
              <a:rPr kumimoji="0" lang="en-US" altLang="en-US" sz="2400" b="1" i="0" u="none" strike="noStrike" kern="1200" cap="none" spc="0" normalizeH="0" baseline="-25000" noProof="0" dirty="0">
                <a:ln>
                  <a:noFill/>
                </a:ln>
                <a:solidFill>
                  <a:srgbClr val="08B0F0"/>
                </a:solidFill>
                <a:effectLst/>
                <a:uLnTx/>
                <a:uFillTx/>
                <a:latin typeface="Calibri" panose="020F0502020204030204" pitchFamily="34" charset="0"/>
                <a:ea typeface="ＭＳ Ｐゴシック" charset="-128"/>
                <a:cs typeface="Calibri" panose="020F0502020204030204" pitchFamily="34" charset="0"/>
              </a:rPr>
              <a:t>1</a:t>
            </a:r>
            <a:r>
              <a:rPr kumimoji="0" lang="en-US" altLang="en-US" sz="2400" b="1" i="0" u="none" strike="noStrike" kern="1200" cap="none" spc="0" normalizeH="0" baseline="0" noProof="0" dirty="0">
                <a:ln>
                  <a:noFill/>
                </a:ln>
                <a:solidFill>
                  <a:srgbClr val="08B0F0"/>
                </a:solidFill>
                <a:effectLst/>
                <a:uLnTx/>
                <a:uFillTx/>
                <a:latin typeface="Calibri" panose="020F0502020204030204" pitchFamily="34" charset="0"/>
                <a:ea typeface="ＭＳ Ｐゴシック" charset="-128"/>
                <a:cs typeface="Calibri" panose="020F0502020204030204" pitchFamily="34" charset="0"/>
              </a:rPr>
              <a:t> + a</a:t>
            </a:r>
            <a:r>
              <a:rPr kumimoji="0" lang="en-US" altLang="en-US" sz="2400" b="1" i="0" u="none" strike="noStrike" kern="1200" cap="none" spc="0" normalizeH="0" baseline="-25000" noProof="0" dirty="0">
                <a:ln>
                  <a:noFill/>
                </a:ln>
                <a:solidFill>
                  <a:srgbClr val="08B0F0"/>
                </a:solidFill>
                <a:effectLst/>
                <a:uLnTx/>
                <a:uFillTx/>
                <a:latin typeface="Calibri" panose="020F0502020204030204" pitchFamily="34" charset="0"/>
                <a:ea typeface="ＭＳ Ｐゴシック" charset="-128"/>
                <a:cs typeface="Calibri" panose="020F0502020204030204" pitchFamily="34" charset="0"/>
              </a:rPr>
              <a:t>2</a:t>
            </a:r>
            <a:r>
              <a:rPr kumimoji="0" lang="en-US" altLang="en-US" sz="2400" b="1" i="0" u="none" strike="noStrike" kern="1200" cap="none" spc="0" normalizeH="0" baseline="0" noProof="0" dirty="0">
                <a:ln>
                  <a:noFill/>
                </a:ln>
                <a:solidFill>
                  <a:srgbClr val="08B0F0"/>
                </a:solidFill>
                <a:effectLst/>
                <a:uLnTx/>
                <a:uFillTx/>
                <a:latin typeface="Calibri" panose="020F0502020204030204" pitchFamily="34" charset="0"/>
                <a:ea typeface="ＭＳ Ｐゴシック" charset="-128"/>
                <a:cs typeface="Calibri" panose="020F0502020204030204" pitchFamily="34" charset="0"/>
              </a:rPr>
              <a:t> + a</a:t>
            </a:r>
            <a:r>
              <a:rPr kumimoji="0" lang="en-US" altLang="en-US" sz="2400" b="1" i="0" u="none" strike="noStrike" kern="1200" cap="none" spc="0" normalizeH="0" baseline="-25000" noProof="0" dirty="0">
                <a:ln>
                  <a:noFill/>
                </a:ln>
                <a:solidFill>
                  <a:srgbClr val="08B0F0"/>
                </a:solidFill>
                <a:effectLst/>
                <a:uLnTx/>
                <a:uFillTx/>
                <a:latin typeface="Calibri" panose="020F0502020204030204" pitchFamily="34" charset="0"/>
                <a:ea typeface="ＭＳ Ｐゴシック" charset="-128"/>
                <a:cs typeface="Calibri" panose="020F0502020204030204" pitchFamily="34" charset="0"/>
              </a:rPr>
              <a:t>3</a:t>
            </a:r>
            <a:r>
              <a:rPr kumimoji="0" lang="en-US" altLang="en-US" sz="2400" b="1" i="0" u="none" strike="noStrike" kern="1200" cap="none" spc="0" normalizeH="0" baseline="0" noProof="0" dirty="0">
                <a:ln>
                  <a:noFill/>
                </a:ln>
                <a:solidFill>
                  <a:srgbClr val="08B0F0"/>
                </a:solidFill>
                <a:effectLst/>
                <a:uLnTx/>
                <a:uFillTx/>
                <a:latin typeface="Calibri" panose="020F0502020204030204" pitchFamily="34" charset="0"/>
                <a:ea typeface="ＭＳ Ｐゴシック" charset="-128"/>
                <a:cs typeface="Calibri" panose="020F0502020204030204" pitchFamily="34" charset="0"/>
              </a:rPr>
              <a:t> </a:t>
            </a: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 </a:t>
            </a:r>
            <a:r>
              <a:rPr kumimoji="0" lang="en-US" altLang="en-US" sz="24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Calibri" panose="020F0502020204030204" pitchFamily="34" charset="0"/>
              </a:rPr>
              <a:t>b</a:t>
            </a:r>
            <a:r>
              <a:rPr kumimoji="0" lang="en-US" altLang="en-US" sz="2400" b="1" i="0" u="none" strike="noStrike" kern="1200" cap="none" spc="0" normalizeH="0" baseline="-25000" noProof="0" dirty="0">
                <a:ln>
                  <a:noFill/>
                </a:ln>
                <a:solidFill>
                  <a:srgbClr val="FF0000"/>
                </a:solidFill>
                <a:effectLst/>
                <a:uLnTx/>
                <a:uFillTx/>
                <a:latin typeface="Calibri" panose="020F0502020204030204" pitchFamily="34" charset="0"/>
                <a:ea typeface="ＭＳ Ｐゴシック" charset="-128"/>
                <a:cs typeface="Calibri" panose="020F0502020204030204" pitchFamily="34" charset="0"/>
              </a:rPr>
              <a:t>1</a:t>
            </a:r>
            <a:r>
              <a:rPr kumimoji="0" lang="en-US" altLang="en-US" sz="24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Calibri" panose="020F0502020204030204" pitchFamily="34" charset="0"/>
              </a:rPr>
              <a:t> + b</a:t>
            </a:r>
            <a:r>
              <a:rPr kumimoji="0" lang="en-US" altLang="en-US" sz="2400" b="1" i="0" u="none" strike="noStrike" kern="1200" cap="none" spc="0" normalizeH="0" baseline="-25000" noProof="0" dirty="0">
                <a:ln>
                  <a:noFill/>
                </a:ln>
                <a:solidFill>
                  <a:srgbClr val="FF0000"/>
                </a:solidFill>
                <a:effectLst/>
                <a:uLnTx/>
                <a:uFillTx/>
                <a:latin typeface="Calibri" panose="020F0502020204030204" pitchFamily="34" charset="0"/>
                <a:ea typeface="ＭＳ Ｐゴシック" charset="-128"/>
                <a:cs typeface="Calibri" panose="020F0502020204030204" pitchFamily="34" charset="0"/>
              </a:rPr>
              <a:t>2</a:t>
            </a:r>
            <a:r>
              <a:rPr kumimoji="0" lang="en-US" altLang="en-US" sz="24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charset="-128"/>
                <a:cs typeface="Calibri" panose="020F0502020204030204" pitchFamily="34" charset="0"/>
              </a:rPr>
              <a:t> + b</a:t>
            </a:r>
            <a:r>
              <a:rPr kumimoji="0" lang="en-US" altLang="en-US" sz="2400" b="1" i="0" u="none" strike="noStrike" kern="1200" cap="none" spc="0" normalizeH="0" baseline="-25000" noProof="0" dirty="0">
                <a:ln>
                  <a:noFill/>
                </a:ln>
                <a:solidFill>
                  <a:srgbClr val="FF0000"/>
                </a:solidFill>
                <a:effectLst/>
                <a:uLnTx/>
                <a:uFillTx/>
                <a:latin typeface="Calibri" panose="020F0502020204030204" pitchFamily="34" charset="0"/>
                <a:ea typeface="ＭＳ Ｐゴシック" charset="-128"/>
                <a:cs typeface="Calibri" panose="020F0502020204030204" pitchFamily="34" charset="0"/>
              </a:rPr>
              <a:t>3</a:t>
            </a:r>
          </a:p>
        </p:txBody>
      </p:sp>
      <p:sp>
        <p:nvSpPr>
          <p:cNvPr id="5" name="Slide Number Placeholder 30">
            <a:extLst>
              <a:ext uri="{FF2B5EF4-FFF2-40B4-BE49-F238E27FC236}">
                <a16:creationId xmlns:a16="http://schemas.microsoft.com/office/drawing/2014/main" id="{90130E63-148E-2761-DE0C-ABE116CC51A7}"/>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spTree>
    <p:extLst>
      <p:ext uri="{BB962C8B-B14F-4D97-AF65-F5344CB8AC3E}">
        <p14:creationId xmlns:p14="http://schemas.microsoft.com/office/powerpoint/2010/main" val="425218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78BC458-6EB7-CDF9-4327-4FD6500063C9}"/>
            </a:ext>
          </a:extLst>
        </p:cNvPr>
        <p:cNvGrpSpPr/>
        <p:nvPr/>
      </p:nvGrpSpPr>
      <p:grpSpPr>
        <a:xfrm>
          <a:off x="0" y="0"/>
          <a:ext cx="0" cy="0"/>
          <a:chOff x="0" y="0"/>
          <a:chExt cx="0" cy="0"/>
        </a:xfrm>
      </p:grpSpPr>
      <p:pic>
        <p:nvPicPr>
          <p:cNvPr id="57346" name="Picture 2" descr="E:\Photo-year\1976\1976,Particle J\1976,Particle J (22).jpg">
            <a:extLst>
              <a:ext uri="{FF2B5EF4-FFF2-40B4-BE49-F238E27FC236}">
                <a16:creationId xmlns:a16="http://schemas.microsoft.com/office/drawing/2014/main" id="{A3915D32-367F-7D05-BC5C-F1106B4680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9415" y="0"/>
            <a:ext cx="1029942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30">
            <a:extLst>
              <a:ext uri="{FF2B5EF4-FFF2-40B4-BE49-F238E27FC236}">
                <a16:creationId xmlns:a16="http://schemas.microsoft.com/office/drawing/2014/main" id="{F79973CB-541A-8D11-8BC4-02557792BD5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 Box 2">
            <a:extLst>
              <a:ext uri="{FF2B5EF4-FFF2-40B4-BE49-F238E27FC236}">
                <a16:creationId xmlns:a16="http://schemas.microsoft.com/office/drawing/2014/main" id="{B2681F49-799C-35A1-9F87-BB5DA2CDCB32}"/>
              </a:ext>
            </a:extLst>
          </p:cNvPr>
          <p:cNvSpPr txBox="1">
            <a:spLocks noChangeArrowheads="1"/>
          </p:cNvSpPr>
          <p:nvPr/>
        </p:nvSpPr>
        <p:spPr bwMode="auto">
          <a:xfrm>
            <a:off x="869159" y="5316883"/>
            <a:ext cx="4604828"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128"/>
                <a:cs typeface="Calibri" panose="020F0502020204030204" pitchFamily="34" charset="0"/>
              </a:rPr>
            </a:b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128"/>
                <a:cs typeface="Calibri" panose="020F0502020204030204" pitchFamily="34" charset="0"/>
              </a:rPr>
              <a:t>Professor UJ Becker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charset="-128"/>
                <a:cs typeface="Calibri" panose="020F0502020204030204" pitchFamily="34" charset="0"/>
              </a:rPr>
              <a:t>with precision tracker planes</a:t>
            </a:r>
          </a:p>
        </p:txBody>
      </p:sp>
    </p:spTree>
    <p:extLst>
      <p:ext uri="{BB962C8B-B14F-4D97-AF65-F5344CB8AC3E}">
        <p14:creationId xmlns:p14="http://schemas.microsoft.com/office/powerpoint/2010/main" val="3667785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52104328-8768-FC0B-549E-E41809C45A79}"/>
            </a:ext>
          </a:extLst>
        </p:cNvPr>
        <p:cNvGrpSpPr/>
        <p:nvPr/>
      </p:nvGrpSpPr>
      <p:grpSpPr>
        <a:xfrm>
          <a:off x="0" y="0"/>
          <a:ext cx="0" cy="0"/>
          <a:chOff x="0" y="0"/>
          <a:chExt cx="0" cy="0"/>
        </a:xfrm>
      </p:grpSpPr>
      <p:sp>
        <p:nvSpPr>
          <p:cNvPr id="714765" name="Text Box 23">
            <a:extLst>
              <a:ext uri="{FF2B5EF4-FFF2-40B4-BE49-F238E27FC236}">
                <a16:creationId xmlns:a16="http://schemas.microsoft.com/office/drawing/2014/main" id="{DA7504A5-9437-2A07-D024-EAA2F5730456}"/>
              </a:ext>
            </a:extLst>
          </p:cNvPr>
          <p:cNvSpPr txBox="1">
            <a:spLocks noChangeArrowheads="1"/>
          </p:cNvSpPr>
          <p:nvPr/>
        </p:nvSpPr>
        <p:spPr bwMode="auto">
          <a:xfrm>
            <a:off x="12518190" y="5279674"/>
            <a:ext cx="91889" cy="461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C0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0C0F"/>
              </a:solidFill>
              <a:effectLst/>
              <a:uLnTx/>
              <a:uFillTx/>
              <a:latin typeface="Arial" charset="0"/>
              <a:ea typeface="ＭＳ Ｐゴシック" charset="0"/>
            </a:endParaRPr>
          </a:p>
        </p:txBody>
      </p:sp>
      <p:sp>
        <p:nvSpPr>
          <p:cNvPr id="3" name="Text Box 3">
            <a:extLst>
              <a:ext uri="{FF2B5EF4-FFF2-40B4-BE49-F238E27FC236}">
                <a16:creationId xmlns:a16="http://schemas.microsoft.com/office/drawing/2014/main" id="{31524C9D-E736-9C7C-5C6A-14EFB90C8944}"/>
              </a:ext>
            </a:extLst>
          </p:cNvPr>
          <p:cNvSpPr txBox="1">
            <a:spLocks noChangeArrowheads="1"/>
          </p:cNvSpPr>
          <p:nvPr/>
        </p:nvSpPr>
        <p:spPr bwMode="auto">
          <a:xfrm>
            <a:off x="-5392" y="1182740"/>
            <a:ext cx="12192000" cy="30464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FFFF"/>
                </a:solidFill>
                <a:effectLst/>
                <a:uLnTx/>
                <a:uFillTx/>
                <a:latin typeface="Times"/>
                <a:ea typeface="ＭＳ Ｐゴシック" charset="0"/>
              </a:rPr>
              <a:t>During the construction of our spectrometers, and indeed during the entire experiment, I encountered much criticism. The problem was that in order to gain a good mass resolution it was necessary to build a spectrometer that was very expensive. One eminent physicist made the remark that this type of spectrometer is only good for looking for narrow resonances —and there are no narrow resonances. </a:t>
            </a:r>
          </a:p>
        </p:txBody>
      </p:sp>
      <p:sp>
        <p:nvSpPr>
          <p:cNvPr id="2" name="Slide Number Placeholder 30">
            <a:extLst>
              <a:ext uri="{FF2B5EF4-FFF2-40B4-BE49-F238E27FC236}">
                <a16:creationId xmlns:a16="http://schemas.microsoft.com/office/drawing/2014/main" id="{82F871E4-5459-6C43-7DC4-B3C969392A9F}"/>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sp>
        <p:nvSpPr>
          <p:cNvPr id="6" name="TextBox 5">
            <a:extLst>
              <a:ext uri="{FF2B5EF4-FFF2-40B4-BE49-F238E27FC236}">
                <a16:creationId xmlns:a16="http://schemas.microsoft.com/office/drawing/2014/main" id="{B8227B4F-28C1-4FC5-E78E-AE5B7398A8C9}"/>
              </a:ext>
            </a:extLst>
          </p:cNvPr>
          <p:cNvSpPr txBox="1"/>
          <p:nvPr/>
        </p:nvSpPr>
        <p:spPr>
          <a:xfrm>
            <a:off x="9184" y="6160072"/>
            <a:ext cx="121568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
        <p:nvSpPr>
          <p:cNvPr id="9" name="TextBox 8">
            <a:extLst>
              <a:ext uri="{FF2B5EF4-FFF2-40B4-BE49-F238E27FC236}">
                <a16:creationId xmlns:a16="http://schemas.microsoft.com/office/drawing/2014/main" id="{D8B28D89-858E-3429-0F91-D80F76AC20B7}"/>
              </a:ext>
            </a:extLst>
          </p:cNvPr>
          <p:cNvSpPr txBox="1"/>
          <p:nvPr/>
        </p:nvSpPr>
        <p:spPr>
          <a:xfrm>
            <a:off x="9184" y="5186140"/>
            <a:ext cx="1215689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The discovery of the J particle: A personal recollection </a:t>
            </a:r>
            <a:b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b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(delivered on the occasion of the presentation of the 1976 Nobel Prizes in Physics).  </a:t>
            </a:r>
          </a:p>
        </p:txBody>
      </p:sp>
    </p:spTree>
    <p:extLst>
      <p:ext uri="{BB962C8B-B14F-4D97-AF65-F5344CB8AC3E}">
        <p14:creationId xmlns:p14="http://schemas.microsoft.com/office/powerpoint/2010/main" val="706627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A1E997A6-1B6D-12EC-BB81-B0339EC5D536}"/>
            </a:ext>
          </a:extLst>
        </p:cNvPr>
        <p:cNvGrpSpPr/>
        <p:nvPr/>
      </p:nvGrpSpPr>
      <p:grpSpPr>
        <a:xfrm>
          <a:off x="0" y="0"/>
          <a:ext cx="0" cy="0"/>
          <a:chOff x="0" y="0"/>
          <a:chExt cx="0" cy="0"/>
        </a:xfrm>
      </p:grpSpPr>
      <p:sp>
        <p:nvSpPr>
          <p:cNvPr id="3" name="Text Box 3">
            <a:extLst>
              <a:ext uri="{FF2B5EF4-FFF2-40B4-BE49-F238E27FC236}">
                <a16:creationId xmlns:a16="http://schemas.microsoft.com/office/drawing/2014/main" id="{16F75E5B-3550-D45A-7EB1-DE8A6F6A362C}"/>
              </a:ext>
            </a:extLst>
          </p:cNvPr>
          <p:cNvSpPr txBox="1">
            <a:spLocks noChangeArrowheads="1"/>
          </p:cNvSpPr>
          <p:nvPr/>
        </p:nvSpPr>
        <p:spPr bwMode="auto">
          <a:xfrm>
            <a:off x="100729" y="692696"/>
            <a:ext cx="6859367" cy="49546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FFFF"/>
                </a:solidFill>
                <a:effectLst/>
                <a:uLnTx/>
                <a:uFillTx/>
                <a:latin typeface="Times"/>
                <a:ea typeface="ＭＳ Ｐゴシック" charset="0"/>
              </a:rPr>
              <a:t>In the early summer of 1974 we took some data in the high-mass region of 4-5 GeV. However, analysis of the data showed very few electron-positron pairs.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FFF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FFFF"/>
                </a:solidFill>
                <a:effectLst/>
                <a:uLnTx/>
                <a:uFillTx/>
                <a:latin typeface="Times"/>
                <a:ea typeface="ＭＳ Ｐゴシック" charset="0"/>
              </a:rPr>
              <a:t>By the end of August we tuned the magnets to accept an effective mass of 2.5-4.0 GeV. Immediately we saw clean, real, electron pairs.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FFFFF"/>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FFFFF"/>
                </a:solidFill>
                <a:effectLst/>
                <a:uLnTx/>
                <a:uFillTx/>
                <a:latin typeface="Times"/>
                <a:ea typeface="ＭＳ Ｐゴシック" charset="0"/>
              </a:rPr>
              <a:t>But most surprising of all is that most of the e</a:t>
            </a:r>
            <a:r>
              <a:rPr kumimoji="0" lang="en-US" sz="2800" b="0" i="0" u="none" strike="noStrike" kern="1200" cap="none" spc="0" normalizeH="0" baseline="30000" noProof="0" dirty="0">
                <a:ln>
                  <a:noFill/>
                </a:ln>
                <a:solidFill>
                  <a:srgbClr val="0FFFFF"/>
                </a:solidFill>
                <a:effectLst/>
                <a:uLnTx/>
                <a:uFillTx/>
                <a:latin typeface="Times"/>
                <a:ea typeface="ＭＳ Ｐゴシック" charset="0"/>
              </a:rPr>
              <a:t>+</a:t>
            </a:r>
            <a:r>
              <a:rPr kumimoji="0" lang="en-US" sz="2800" b="0" i="0" u="none" strike="noStrike" kern="1200" cap="none" spc="0" normalizeH="0" baseline="0" noProof="0" dirty="0">
                <a:ln>
                  <a:noFill/>
                </a:ln>
                <a:solidFill>
                  <a:srgbClr val="0FFFFF"/>
                </a:solidFill>
                <a:effectLst/>
                <a:uLnTx/>
                <a:uFillTx/>
                <a:latin typeface="Times"/>
                <a:ea typeface="ＭＳ Ｐゴシック" charset="0"/>
              </a:rPr>
              <a:t>e</a:t>
            </a:r>
            <a:r>
              <a:rPr kumimoji="0" lang="en-US" sz="2800" b="0" i="0" u="none" strike="noStrike" kern="1200" cap="none" spc="0" normalizeH="0" baseline="30000" noProof="0" dirty="0">
                <a:ln>
                  <a:noFill/>
                </a:ln>
                <a:solidFill>
                  <a:srgbClr val="0FFFFF"/>
                </a:solidFill>
                <a:effectLst/>
                <a:uLnTx/>
                <a:uFillTx/>
                <a:latin typeface="Times"/>
                <a:ea typeface="ＭＳ Ｐゴシック" charset="0"/>
              </a:rPr>
              <a:t>–</a:t>
            </a:r>
            <a:r>
              <a:rPr kumimoji="0" lang="en-US" sz="2800" b="0" i="0" u="none" strike="noStrike" kern="1200" cap="none" spc="0" normalizeH="0" baseline="0" noProof="0" dirty="0">
                <a:ln>
                  <a:noFill/>
                </a:ln>
                <a:solidFill>
                  <a:srgbClr val="0FFFFF"/>
                </a:solidFill>
                <a:effectLst/>
                <a:uLnTx/>
                <a:uFillTx/>
                <a:latin typeface="Times"/>
                <a:ea typeface="ＭＳ Ｐゴシック" charset="0"/>
              </a:rPr>
              <a:t> pairs peaked narrowly at 3.1 GeV. </a:t>
            </a:r>
          </a:p>
        </p:txBody>
      </p:sp>
      <p:sp>
        <p:nvSpPr>
          <p:cNvPr id="2" name="Slide Number Placeholder 30">
            <a:extLst>
              <a:ext uri="{FF2B5EF4-FFF2-40B4-BE49-F238E27FC236}">
                <a16:creationId xmlns:a16="http://schemas.microsoft.com/office/drawing/2014/main" id="{A9AD08D1-0EB4-CC18-F5C1-9C937C41C073}"/>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pic>
        <p:nvPicPr>
          <p:cNvPr id="4" name="Picture 3" descr="J_0041.jpg">
            <a:extLst>
              <a:ext uri="{FF2B5EF4-FFF2-40B4-BE49-F238E27FC236}">
                <a16:creationId xmlns:a16="http://schemas.microsoft.com/office/drawing/2014/main" id="{74F59583-8CD4-A36F-EB8A-D41CF01084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6"/>
          <a:stretch/>
        </p:blipFill>
        <p:spPr>
          <a:xfrm>
            <a:off x="6960096" y="197970"/>
            <a:ext cx="5218395" cy="6462060"/>
          </a:xfrm>
          <a:prstGeom prst="rect">
            <a:avLst/>
          </a:prstGeom>
        </p:spPr>
      </p:pic>
      <p:sp>
        <p:nvSpPr>
          <p:cNvPr id="7" name="TextBox 6">
            <a:extLst>
              <a:ext uri="{FF2B5EF4-FFF2-40B4-BE49-F238E27FC236}">
                <a16:creationId xmlns:a16="http://schemas.microsoft.com/office/drawing/2014/main" id="{EAB851F0-E2EE-D9AD-A240-3A50A3510219}"/>
              </a:ext>
            </a:extLst>
          </p:cNvPr>
          <p:cNvSpPr txBox="1"/>
          <p:nvPr/>
        </p:nvSpPr>
        <p:spPr>
          <a:xfrm>
            <a:off x="0" y="6506141"/>
            <a:ext cx="719141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Tree>
    <p:extLst>
      <p:ext uri="{BB962C8B-B14F-4D97-AF65-F5344CB8AC3E}">
        <p14:creationId xmlns:p14="http://schemas.microsoft.com/office/powerpoint/2010/main" val="4099018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6641932-CEF0-00C0-1394-B8394F684DF0}"/>
            </a:ext>
          </a:extLst>
        </p:cNvPr>
        <p:cNvGrpSpPr/>
        <p:nvPr/>
      </p:nvGrpSpPr>
      <p:grpSpPr>
        <a:xfrm>
          <a:off x="0" y="0"/>
          <a:ext cx="0" cy="0"/>
          <a:chOff x="0" y="0"/>
          <a:chExt cx="0" cy="0"/>
        </a:xfrm>
      </p:grpSpPr>
      <p:sp>
        <p:nvSpPr>
          <p:cNvPr id="714765" name="Text Box 23">
            <a:extLst>
              <a:ext uri="{FF2B5EF4-FFF2-40B4-BE49-F238E27FC236}">
                <a16:creationId xmlns:a16="http://schemas.microsoft.com/office/drawing/2014/main" id="{189E8AE0-FEF2-A292-98A9-6C69F52B0574}"/>
              </a:ext>
            </a:extLst>
          </p:cNvPr>
          <p:cNvSpPr txBox="1">
            <a:spLocks noChangeArrowheads="1"/>
          </p:cNvSpPr>
          <p:nvPr/>
        </p:nvSpPr>
        <p:spPr bwMode="auto">
          <a:xfrm>
            <a:off x="12518190" y="5279674"/>
            <a:ext cx="91889" cy="4611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C0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fontAlgn="base">
              <a:spcBef>
                <a:spcPct val="50000"/>
              </a:spcBef>
              <a:spcAft>
                <a:spcPct val="0"/>
              </a:spcAft>
              <a:defRPr/>
            </a:pPr>
            <a:endParaRPr lang="en-US" sz="2400"/>
          </a:p>
        </p:txBody>
      </p:sp>
      <p:sp>
        <p:nvSpPr>
          <p:cNvPr id="5" name="TextBox 4">
            <a:extLst>
              <a:ext uri="{FF2B5EF4-FFF2-40B4-BE49-F238E27FC236}">
                <a16:creationId xmlns:a16="http://schemas.microsoft.com/office/drawing/2014/main" id="{F3CC05CE-68FE-2C51-CC19-4978C30619C6}"/>
              </a:ext>
            </a:extLst>
          </p:cNvPr>
          <p:cNvSpPr txBox="1"/>
          <p:nvPr/>
        </p:nvSpPr>
        <p:spPr>
          <a:xfrm>
            <a:off x="115305" y="6573503"/>
            <a:ext cx="771525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
        <p:nvSpPr>
          <p:cNvPr id="4" name="Text Box 3">
            <a:extLst>
              <a:ext uri="{FF2B5EF4-FFF2-40B4-BE49-F238E27FC236}">
                <a16:creationId xmlns:a16="http://schemas.microsoft.com/office/drawing/2014/main" id="{9AE180EF-D750-48D6-6A49-E74675E24E67}"/>
              </a:ext>
            </a:extLst>
          </p:cNvPr>
          <p:cNvSpPr txBox="1">
            <a:spLocks noChangeArrowheads="1"/>
          </p:cNvSpPr>
          <p:nvPr/>
        </p:nvSpPr>
        <p:spPr bwMode="auto">
          <a:xfrm>
            <a:off x="0" y="58712"/>
            <a:ext cx="7577640" cy="5816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0FFFFF"/>
                </a:solidFill>
                <a:effectLst/>
                <a:latin typeface="Times"/>
              </a:rPr>
              <a:t>Throughout the years, I have established certain practices in the group with regard to experimental checks on our data and on the data analysis. I list a few examples: </a:t>
            </a:r>
          </a:p>
          <a:p>
            <a:endParaRPr lang="en-US" sz="3600" dirty="0">
              <a:solidFill>
                <a:srgbClr val="0FFFFF"/>
              </a:solidFill>
            </a:endParaRPr>
          </a:p>
          <a:p>
            <a:r>
              <a:rPr lang="en-US" sz="2800" dirty="0">
                <a:solidFill>
                  <a:srgbClr val="0FFFFF"/>
                </a:solidFill>
                <a:effectLst/>
                <a:latin typeface="Times"/>
              </a:rPr>
              <a:t>(</a:t>
            </a:r>
            <a:r>
              <a:rPr lang="en-US" sz="2800" dirty="0" err="1">
                <a:solidFill>
                  <a:srgbClr val="0FFFFF"/>
                </a:solidFill>
                <a:effectLst/>
                <a:latin typeface="Times"/>
              </a:rPr>
              <a:t>i</a:t>
            </a:r>
            <a:r>
              <a:rPr lang="en-US" sz="2800" dirty="0">
                <a:solidFill>
                  <a:srgbClr val="0FFFFF"/>
                </a:solidFill>
                <a:effectLst/>
                <a:latin typeface="Times"/>
              </a:rPr>
              <a:t>) To make sure the peak we observed was a real effect and not due to instrumentation bias or read-out error of the computer, we took another set of data, at a lower </a:t>
            </a:r>
            <a:r>
              <a:rPr lang="en-US" sz="2800" dirty="0">
                <a:solidFill>
                  <a:srgbClr val="FFFF00"/>
                </a:solidFill>
                <a:effectLst/>
                <a:latin typeface="Times"/>
              </a:rPr>
              <a:t>(90%) </a:t>
            </a:r>
            <a:r>
              <a:rPr lang="en-US" sz="2800" dirty="0">
                <a:solidFill>
                  <a:srgbClr val="0FFFFF"/>
                </a:solidFill>
                <a:effectLst/>
                <a:latin typeface="Times"/>
              </a:rPr>
              <a:t>magnet current. This has the effect of moving the particles into different parts of the detector. The fact that the peak remained fixed at 3.1 GeV [Fig. 12(a)] showed right away that a real particle had been discovered. </a:t>
            </a:r>
          </a:p>
        </p:txBody>
      </p:sp>
      <p:pic>
        <p:nvPicPr>
          <p:cNvPr id="3" name="Picture 2">
            <a:extLst>
              <a:ext uri="{FF2B5EF4-FFF2-40B4-BE49-F238E27FC236}">
                <a16:creationId xmlns:a16="http://schemas.microsoft.com/office/drawing/2014/main" id="{32F10B86-2359-5955-DAEE-0CEA81114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3791" y="44353"/>
            <a:ext cx="4638209" cy="6791951"/>
          </a:xfrm>
          <a:prstGeom prst="rect">
            <a:avLst/>
          </a:prstGeom>
        </p:spPr>
      </p:pic>
      <p:sp>
        <p:nvSpPr>
          <p:cNvPr id="2" name="Slide Number Placeholder 30">
            <a:extLst>
              <a:ext uri="{FF2B5EF4-FFF2-40B4-BE49-F238E27FC236}">
                <a16:creationId xmlns:a16="http://schemas.microsoft.com/office/drawing/2014/main" id="{38902F2D-D1B1-7999-92F6-76BBAFBBA2E4}"/>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 Box 3">
            <a:extLst>
              <a:ext uri="{FF2B5EF4-FFF2-40B4-BE49-F238E27FC236}">
                <a16:creationId xmlns:a16="http://schemas.microsoft.com/office/drawing/2014/main" id="{4B2C6493-AB69-2EC9-4CCF-FA381783A6E9}"/>
              </a:ext>
            </a:extLst>
          </p:cNvPr>
          <p:cNvSpPr txBox="1">
            <a:spLocks noChangeArrowheads="1"/>
          </p:cNvSpPr>
          <p:nvPr/>
        </p:nvSpPr>
        <p:spPr bwMode="auto">
          <a:xfrm>
            <a:off x="8832304" y="1124744"/>
            <a:ext cx="1224135" cy="8920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6BCB9"/>
                </a:solidFill>
                <a:effectLst/>
                <a:uLnTx/>
                <a:uFillTx/>
                <a:latin typeface="Calibri" panose="020F0502020204030204" pitchFamily="34" charset="0"/>
                <a:ea typeface="ＭＳ Ｐゴシック" charset="0"/>
                <a:cs typeface="Calibri" panose="020F0502020204030204" pitchFamily="34" charset="0"/>
              </a:rPr>
              <a:t>100%</a:t>
            </a:r>
            <a:endParaRPr kumimoji="0" lang="en-US" sz="2800" b="1" i="0" u="none" strike="noStrike" kern="1200" cap="none" spc="0" normalizeH="0" baseline="0" noProof="0" dirty="0">
              <a:ln>
                <a:noFill/>
              </a:ln>
              <a:solidFill>
                <a:srgbClr val="06BCB9"/>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35B3D1"/>
              </a:solidFill>
              <a:effectLst/>
              <a:uLnTx/>
              <a:uFillTx/>
              <a:latin typeface="Calibri" panose="020F0502020204030204" pitchFamily="34" charset="0"/>
              <a:ea typeface="ＭＳ Ｐゴシック" charset="0"/>
              <a:cs typeface="Calibri" panose="020F0502020204030204" pitchFamily="34" charset="0"/>
            </a:endParaRPr>
          </a:p>
        </p:txBody>
      </p:sp>
      <p:sp>
        <p:nvSpPr>
          <p:cNvPr id="7" name="Text Box 3">
            <a:extLst>
              <a:ext uri="{FF2B5EF4-FFF2-40B4-BE49-F238E27FC236}">
                <a16:creationId xmlns:a16="http://schemas.microsoft.com/office/drawing/2014/main" id="{5E5998C9-1DFE-BEFE-37C8-CBD5D90C56F4}"/>
              </a:ext>
            </a:extLst>
          </p:cNvPr>
          <p:cNvSpPr txBox="1">
            <a:spLocks noChangeArrowheads="1"/>
          </p:cNvSpPr>
          <p:nvPr/>
        </p:nvSpPr>
        <p:spPr bwMode="auto">
          <a:xfrm>
            <a:off x="8976320" y="1772816"/>
            <a:ext cx="1224135" cy="8920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A717B4"/>
                </a:solidFill>
                <a:effectLst/>
                <a:uLnTx/>
                <a:uFillTx/>
                <a:latin typeface="Calibri" panose="020F0502020204030204" pitchFamily="34" charset="0"/>
                <a:ea typeface="ＭＳ Ｐゴシック" charset="0"/>
                <a:cs typeface="Calibri" panose="020F0502020204030204" pitchFamily="34" charset="0"/>
              </a:rPr>
              <a:t>90%</a:t>
            </a:r>
            <a:endParaRPr kumimoji="0" lang="en-US" sz="2800" b="1" i="0" u="none" strike="noStrike" kern="1200" cap="none" spc="0" normalizeH="0" baseline="0" noProof="0" dirty="0">
              <a:ln>
                <a:noFill/>
              </a:ln>
              <a:solidFill>
                <a:srgbClr val="A717B4"/>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A717B4"/>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196623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F4586A5A-A9C7-ED59-B52E-F72F546AC1E9}"/>
            </a:ext>
          </a:extLst>
        </p:cNvPr>
        <p:cNvGrpSpPr/>
        <p:nvPr/>
      </p:nvGrpSpPr>
      <p:grpSpPr>
        <a:xfrm>
          <a:off x="0" y="0"/>
          <a:ext cx="0" cy="0"/>
          <a:chOff x="0" y="0"/>
          <a:chExt cx="0" cy="0"/>
        </a:xfrm>
      </p:grpSpPr>
      <p:sp>
        <p:nvSpPr>
          <p:cNvPr id="714765" name="Text Box 23">
            <a:extLst>
              <a:ext uri="{FF2B5EF4-FFF2-40B4-BE49-F238E27FC236}">
                <a16:creationId xmlns:a16="http://schemas.microsoft.com/office/drawing/2014/main" id="{175B1957-B479-8F13-C03E-8D170DB4CFF1}"/>
              </a:ext>
            </a:extLst>
          </p:cNvPr>
          <p:cNvSpPr txBox="1">
            <a:spLocks noChangeArrowheads="1"/>
          </p:cNvSpPr>
          <p:nvPr/>
        </p:nvSpPr>
        <p:spPr bwMode="auto">
          <a:xfrm>
            <a:off x="12518190" y="5279674"/>
            <a:ext cx="91889" cy="461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C0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fontAlgn="base">
              <a:spcBef>
                <a:spcPct val="50000"/>
              </a:spcBef>
              <a:spcAft>
                <a:spcPct val="0"/>
              </a:spcAft>
              <a:defRPr/>
            </a:pPr>
            <a:endParaRPr lang="en-US" sz="2400"/>
          </a:p>
        </p:txBody>
      </p:sp>
      <p:sp>
        <p:nvSpPr>
          <p:cNvPr id="3" name="Text Box 3">
            <a:extLst>
              <a:ext uri="{FF2B5EF4-FFF2-40B4-BE49-F238E27FC236}">
                <a16:creationId xmlns:a16="http://schemas.microsoft.com/office/drawing/2014/main" id="{D3EB7D65-809F-D9F5-886B-068F49F21AD6}"/>
              </a:ext>
            </a:extLst>
          </p:cNvPr>
          <p:cNvSpPr txBox="1">
            <a:spLocks noChangeArrowheads="1"/>
          </p:cNvSpPr>
          <p:nvPr/>
        </p:nvSpPr>
        <p:spPr bwMode="auto">
          <a:xfrm>
            <a:off x="17404" y="103430"/>
            <a:ext cx="12072664" cy="61242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0FFFFF"/>
                </a:solidFill>
                <a:effectLst/>
                <a:latin typeface="Times"/>
              </a:rPr>
              <a:t>(ii) We used two completely different sets of programs to ensure that the analysis was correct. This means that two independent groups of physicists analyzed the data, starting from the reduction of raw data tapes, to form their own data summary tapes, and then performed two sets of Monte Carlo acceptance calculations, two sets of event reconstruction, two sets of data corrections, and finally, two sets of results which must agree with each other. Although this procedure uses twice as much computer time, it provides greater confidence in our results after the two independent approaches have reached the same conclusions. </a:t>
            </a:r>
          </a:p>
          <a:p>
            <a:r>
              <a:rPr lang="en-US" sz="2800" dirty="0">
                <a:solidFill>
                  <a:schemeClr val="bg1"/>
                </a:solidFill>
                <a:latin typeface="Calibri" panose="020F0502020204030204" pitchFamily="34" charset="0"/>
                <a:cs typeface="Calibri" panose="020F0502020204030204" pitchFamily="34" charset="0"/>
              </a:rPr>
              <a:t>One analysis group was led by U. Becker and T. Rhodes and the other by Min Chen</a:t>
            </a:r>
            <a:endParaRPr lang="en-US" sz="2800" dirty="0">
              <a:solidFill>
                <a:schemeClr val="bg1"/>
              </a:solidFill>
              <a:effectLst/>
              <a:latin typeface="Calibri" panose="020F0502020204030204" pitchFamily="34" charset="0"/>
              <a:cs typeface="Calibri" panose="020F0502020204030204" pitchFamily="34" charset="0"/>
            </a:endParaRPr>
          </a:p>
          <a:p>
            <a:endParaRPr lang="en-US" sz="2800" dirty="0">
              <a:solidFill>
                <a:srgbClr val="0FFFFF"/>
              </a:solidFill>
              <a:effectLst/>
              <a:latin typeface="Times"/>
            </a:endParaRPr>
          </a:p>
          <a:p>
            <a:r>
              <a:rPr lang="en-US" sz="2800" dirty="0">
                <a:solidFill>
                  <a:srgbClr val="0FFFFF"/>
                </a:solidFill>
                <a:latin typeface="Times"/>
              </a:rPr>
              <a:t>(iii) …</a:t>
            </a:r>
          </a:p>
          <a:p>
            <a:endParaRPr lang="en-US" sz="2800" dirty="0">
              <a:solidFill>
                <a:srgbClr val="0FFFFF"/>
              </a:solidFill>
              <a:latin typeface="Times"/>
            </a:endParaRPr>
          </a:p>
          <a:p>
            <a:r>
              <a:rPr lang="en-US" sz="2800" dirty="0">
                <a:solidFill>
                  <a:srgbClr val="0FFFFF"/>
                </a:solidFill>
                <a:latin typeface="Times"/>
              </a:rPr>
              <a:t>These and many other checks convinced us that we had observed a real massive particle. </a:t>
            </a:r>
          </a:p>
        </p:txBody>
      </p:sp>
      <p:sp>
        <p:nvSpPr>
          <p:cNvPr id="2" name="Slide Number Placeholder 30">
            <a:extLst>
              <a:ext uri="{FF2B5EF4-FFF2-40B4-BE49-F238E27FC236}">
                <a16:creationId xmlns:a16="http://schemas.microsoft.com/office/drawing/2014/main" id="{01495D30-F829-FB18-3B57-23990C132F04}"/>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DE5C62A-7FBC-7795-32F8-FB33B7036130}"/>
              </a:ext>
            </a:extLst>
          </p:cNvPr>
          <p:cNvSpPr txBox="1"/>
          <p:nvPr/>
        </p:nvSpPr>
        <p:spPr>
          <a:xfrm>
            <a:off x="17404" y="6434600"/>
            <a:ext cx="121568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Tree>
    <p:extLst>
      <p:ext uri="{BB962C8B-B14F-4D97-AF65-F5344CB8AC3E}">
        <p14:creationId xmlns:p14="http://schemas.microsoft.com/office/powerpoint/2010/main" val="3546842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2B348883-F9B3-AC4F-2611-B120076A579C}"/>
            </a:ext>
          </a:extLst>
        </p:cNvPr>
        <p:cNvGrpSpPr/>
        <p:nvPr/>
      </p:nvGrpSpPr>
      <p:grpSpPr>
        <a:xfrm>
          <a:off x="0" y="0"/>
          <a:ext cx="0" cy="0"/>
          <a:chOff x="0" y="0"/>
          <a:chExt cx="0" cy="0"/>
        </a:xfrm>
      </p:grpSpPr>
      <p:sp>
        <p:nvSpPr>
          <p:cNvPr id="714765" name="Text Box 23">
            <a:extLst>
              <a:ext uri="{FF2B5EF4-FFF2-40B4-BE49-F238E27FC236}">
                <a16:creationId xmlns:a16="http://schemas.microsoft.com/office/drawing/2014/main" id="{379207BC-F8EE-36AB-303A-E49271CECE5F}"/>
              </a:ext>
            </a:extLst>
          </p:cNvPr>
          <p:cNvSpPr txBox="1">
            <a:spLocks noChangeArrowheads="1"/>
          </p:cNvSpPr>
          <p:nvPr/>
        </p:nvSpPr>
        <p:spPr bwMode="auto">
          <a:xfrm>
            <a:off x="10128448" y="7284659"/>
            <a:ext cx="91889" cy="461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C0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fontAlgn="base">
              <a:spcBef>
                <a:spcPct val="50000"/>
              </a:spcBef>
              <a:spcAft>
                <a:spcPct val="0"/>
              </a:spcAft>
              <a:defRPr/>
            </a:pPr>
            <a:endParaRPr lang="en-US" sz="2400"/>
          </a:p>
        </p:txBody>
      </p:sp>
      <p:sp>
        <p:nvSpPr>
          <p:cNvPr id="3" name="Text Box 3">
            <a:extLst>
              <a:ext uri="{FF2B5EF4-FFF2-40B4-BE49-F238E27FC236}">
                <a16:creationId xmlns:a16="http://schemas.microsoft.com/office/drawing/2014/main" id="{7D952980-BC0C-8EB6-BC53-404A1E79313E}"/>
              </a:ext>
            </a:extLst>
          </p:cNvPr>
          <p:cNvSpPr txBox="1">
            <a:spLocks noChangeArrowheads="1"/>
          </p:cNvSpPr>
          <p:nvPr/>
        </p:nvSpPr>
        <p:spPr bwMode="auto">
          <a:xfrm>
            <a:off x="0" y="764704"/>
            <a:ext cx="12132332" cy="44006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0FFFFF"/>
                </a:solidFill>
                <a:effectLst/>
                <a:latin typeface="Times"/>
              </a:rPr>
              <a:t>I was considering announcing our results during the retirement ceremony for V. F. Weisskopf, who had helped us a great deal during the course of many of our experiments. This ceremony was to be held on 17 and 18 October 1974. I postponed the announcement for two reasons. First, there were speculations on high-mass e</a:t>
            </a:r>
            <a:r>
              <a:rPr lang="en-US" sz="2800" baseline="30000" dirty="0">
                <a:solidFill>
                  <a:srgbClr val="0FFFFF"/>
                </a:solidFill>
                <a:effectLst/>
                <a:latin typeface="Times"/>
              </a:rPr>
              <a:t>+</a:t>
            </a:r>
            <a:r>
              <a:rPr lang="en-US" sz="2800" dirty="0">
                <a:solidFill>
                  <a:srgbClr val="0FFFFF"/>
                </a:solidFill>
                <a:effectLst/>
                <a:latin typeface="Times"/>
              </a:rPr>
              <a:t>e</a:t>
            </a:r>
            <a:r>
              <a:rPr lang="en-US" sz="2800" baseline="30000" dirty="0">
                <a:solidFill>
                  <a:srgbClr val="0FFFFF"/>
                </a:solidFill>
                <a:effectLst/>
                <a:latin typeface="Times"/>
              </a:rPr>
              <a:t>–</a:t>
            </a:r>
            <a:r>
              <a:rPr lang="en-US" sz="2800" dirty="0">
                <a:solidFill>
                  <a:srgbClr val="0FFFFF"/>
                </a:solidFill>
                <a:effectLst/>
                <a:latin typeface="Times"/>
              </a:rPr>
              <a:t> pair production from proton-proton collisions as coming from a two-step process: p + N </a:t>
            </a:r>
            <a:r>
              <a:rPr lang="en-US" sz="2800" dirty="0">
                <a:solidFill>
                  <a:srgbClr val="0FFFFF"/>
                </a:solidFill>
                <a:effectLst/>
                <a:latin typeface="Times"/>
                <a:sym typeface="Wingdings" pitchFamily="2" charset="2"/>
              </a:rPr>
              <a:t></a:t>
            </a:r>
            <a:r>
              <a:rPr lang="en-US" sz="2800" dirty="0">
                <a:solidFill>
                  <a:srgbClr val="0FFFFF"/>
                </a:solidFill>
                <a:latin typeface="Times"/>
              </a:rPr>
              <a:t> 𝜋 + </a:t>
            </a:r>
            <a:r>
              <a:rPr lang="en-US" sz="2800" dirty="0">
                <a:solidFill>
                  <a:srgbClr val="0FFFFF"/>
                </a:solidFill>
                <a:latin typeface="Times"/>
                <a:ea typeface="ＭＳ Ｐゴシック"/>
                <a:cs typeface="+mn-cs"/>
              </a:rPr>
              <a:t>⋯</a:t>
            </a:r>
            <a:r>
              <a:rPr lang="en-US" sz="2800" dirty="0">
                <a:solidFill>
                  <a:srgbClr val="0FFFFF"/>
                </a:solidFill>
                <a:effectLst/>
                <a:latin typeface="Times"/>
              </a:rPr>
              <a:t> where</a:t>
            </a:r>
            <a:r>
              <a:rPr lang="en-US" sz="2800" dirty="0">
                <a:solidFill>
                  <a:srgbClr val="0FFFFF"/>
                </a:solidFill>
                <a:latin typeface="Times"/>
              </a:rPr>
              <a:t> </a:t>
            </a:r>
            <a:r>
              <a:rPr lang="en-US" sz="2800" dirty="0">
                <a:solidFill>
                  <a:srgbClr val="0FFFFF"/>
                </a:solidFill>
                <a:effectLst/>
                <a:latin typeface="Times"/>
              </a:rPr>
              <a:t>the pion undergoes a second collision </a:t>
            </a:r>
            <a:r>
              <a:rPr lang="en-US" sz="2800" dirty="0">
                <a:solidFill>
                  <a:srgbClr val="0FFFFF"/>
                </a:solidFill>
                <a:latin typeface="Times"/>
              </a:rPr>
              <a:t>𝜋 </a:t>
            </a:r>
            <a:r>
              <a:rPr kumimoji="0" lang="en-US" sz="2800" b="0" i="0" u="none" strike="noStrike" kern="1200" cap="none" spc="0" normalizeH="0" baseline="0" noProof="0" dirty="0">
                <a:ln>
                  <a:noFill/>
                </a:ln>
                <a:solidFill>
                  <a:srgbClr val="0FFFFF"/>
                </a:solidFill>
                <a:effectLst/>
                <a:uLnTx/>
                <a:uFillTx/>
                <a:latin typeface="Times"/>
                <a:ea typeface="ＭＳ Ｐゴシック"/>
                <a:cs typeface="+mn-cs"/>
              </a:rPr>
              <a:t>+ N </a:t>
            </a:r>
            <a:r>
              <a:rPr kumimoji="0" lang="en-US" sz="2800" b="0" i="0" u="none" strike="noStrike" kern="1200" cap="none" spc="0" normalizeH="0" baseline="0" noProof="0" dirty="0">
                <a:ln>
                  <a:noFill/>
                </a:ln>
                <a:solidFill>
                  <a:srgbClr val="0FFFFF"/>
                </a:solidFill>
                <a:effectLst/>
                <a:uLnTx/>
                <a:uFillTx/>
                <a:latin typeface="Times"/>
                <a:ea typeface="ＭＳ Ｐゴシック"/>
                <a:cs typeface="+mn-cs"/>
                <a:sym typeface="Wingdings" pitchFamily="2" charset="2"/>
              </a:rPr>
              <a:t></a:t>
            </a:r>
            <a:r>
              <a:rPr kumimoji="0" lang="en-US" sz="2800" b="0" i="0" u="none" strike="noStrike" kern="1200" cap="none" spc="0" normalizeH="0" baseline="0" noProof="0" dirty="0">
                <a:ln>
                  <a:noFill/>
                </a:ln>
                <a:solidFill>
                  <a:srgbClr val="0FFFFF"/>
                </a:solidFill>
                <a:effectLst/>
                <a:uLnTx/>
                <a:uFillTx/>
                <a:latin typeface="Times"/>
                <a:ea typeface="ＭＳ Ｐゴシック"/>
                <a:cs typeface="+mn-cs"/>
              </a:rPr>
              <a:t> e</a:t>
            </a:r>
            <a:r>
              <a:rPr kumimoji="0" lang="en-US" sz="2800" b="0" i="0" u="none" strike="noStrike" kern="1200" cap="none" spc="0" normalizeH="0" baseline="30000" noProof="0" dirty="0">
                <a:ln>
                  <a:noFill/>
                </a:ln>
                <a:solidFill>
                  <a:srgbClr val="0FFFFF"/>
                </a:solidFill>
                <a:effectLst/>
                <a:uLnTx/>
                <a:uFillTx/>
                <a:latin typeface="Times"/>
                <a:ea typeface="ＭＳ Ｐゴシック"/>
                <a:cs typeface="+mn-cs"/>
              </a:rPr>
              <a:t>+ </a:t>
            </a:r>
            <a:r>
              <a:rPr kumimoji="0" lang="en-US" sz="2800" b="0" i="0" u="none" strike="noStrike" kern="1200" cap="none" spc="0" normalizeH="0" baseline="0" noProof="0" dirty="0">
                <a:ln>
                  <a:noFill/>
                </a:ln>
                <a:solidFill>
                  <a:srgbClr val="0FFFFF"/>
                </a:solidFill>
                <a:effectLst/>
                <a:uLnTx/>
                <a:uFillTx/>
                <a:latin typeface="Times"/>
                <a:ea typeface="ＭＳ Ｐゴシック"/>
                <a:cs typeface="+mn-cs"/>
              </a:rPr>
              <a:t>+</a:t>
            </a:r>
            <a:r>
              <a:rPr kumimoji="0" lang="en-US" sz="2800" b="0" i="0" u="none" strike="noStrike" kern="1200" cap="none" spc="0" normalizeH="0" baseline="30000" noProof="0" dirty="0">
                <a:ln>
                  <a:noFill/>
                </a:ln>
                <a:solidFill>
                  <a:srgbClr val="0FFFFF"/>
                </a:solidFill>
                <a:effectLst/>
                <a:uLnTx/>
                <a:uFillTx/>
                <a:latin typeface="Times"/>
                <a:ea typeface="ＭＳ Ｐゴシック"/>
                <a:cs typeface="+mn-cs"/>
              </a:rPr>
              <a:t> </a:t>
            </a:r>
            <a:r>
              <a:rPr kumimoji="0" lang="en-US" sz="2800" b="0" i="0" u="none" strike="noStrike" kern="1200" cap="none" spc="0" normalizeH="0" baseline="0" noProof="0" dirty="0">
                <a:ln>
                  <a:noFill/>
                </a:ln>
                <a:solidFill>
                  <a:srgbClr val="0FFFFF"/>
                </a:solidFill>
                <a:effectLst/>
                <a:uLnTx/>
                <a:uFillTx/>
                <a:latin typeface="Times"/>
                <a:ea typeface="ＭＳ Ｐゴシック"/>
                <a:cs typeface="+mn-cs"/>
              </a:rPr>
              <a:t>e</a:t>
            </a:r>
            <a:r>
              <a:rPr kumimoji="0" lang="en-US" sz="2800" b="0" i="0" u="none" strike="noStrike" kern="1200" cap="none" spc="0" normalizeH="0" baseline="30000" noProof="0" dirty="0">
                <a:ln>
                  <a:noFill/>
                </a:ln>
                <a:solidFill>
                  <a:srgbClr val="0FFFFF"/>
                </a:solidFill>
                <a:effectLst/>
                <a:uLnTx/>
                <a:uFillTx/>
                <a:latin typeface="Times"/>
                <a:ea typeface="ＭＳ Ｐゴシック"/>
                <a:cs typeface="+mn-cs"/>
              </a:rPr>
              <a:t>–</a:t>
            </a:r>
            <a:r>
              <a:rPr kumimoji="0" lang="en-US" sz="2800" b="0" i="0" u="none" strike="noStrike" kern="1200" cap="none" spc="0" normalizeH="0" baseline="0" noProof="0" dirty="0">
                <a:ln>
                  <a:noFill/>
                </a:ln>
                <a:solidFill>
                  <a:srgbClr val="0FFFFF"/>
                </a:solidFill>
                <a:effectLst/>
                <a:uLnTx/>
                <a:uFillTx/>
                <a:latin typeface="Times"/>
                <a:ea typeface="ＭＳ Ｐゴシック"/>
                <a:cs typeface="+mn-cs"/>
              </a:rPr>
              <a:t> + </a:t>
            </a:r>
            <a:r>
              <a:rPr lang="en-US" sz="2800" dirty="0">
                <a:solidFill>
                  <a:srgbClr val="0FFFFF"/>
                </a:solidFill>
                <a:latin typeface="Times"/>
                <a:ea typeface="ＭＳ Ｐゴシック"/>
                <a:cs typeface="+mn-cs"/>
              </a:rPr>
              <a:t>⋯.</a:t>
            </a:r>
            <a:r>
              <a:rPr kumimoji="0" lang="en-US" sz="2800" b="0" i="0" u="none" strike="noStrike" kern="1200" cap="none" spc="0" normalizeH="0" baseline="0" noProof="0" dirty="0">
                <a:ln>
                  <a:noFill/>
                </a:ln>
                <a:solidFill>
                  <a:srgbClr val="0FFFFF"/>
                </a:solidFill>
                <a:effectLst/>
                <a:uLnTx/>
                <a:uFillTx/>
                <a:latin typeface="Times"/>
                <a:ea typeface="ＭＳ Ｐゴシック"/>
                <a:cs typeface="+mn-cs"/>
              </a:rPr>
              <a:t> </a:t>
            </a:r>
            <a:r>
              <a:rPr lang="en-US" sz="2800" dirty="0">
                <a:solidFill>
                  <a:srgbClr val="0FFFFF"/>
                </a:solidFill>
                <a:effectLst/>
                <a:latin typeface="Times"/>
              </a:rPr>
              <a:t>This could be checked by a measurement based on target thickness. The yield from a two-step process would increase quadratically with target thickness, whereas for a one-step process the yield increases linearly.  This was quickly done, as described in point (iv) above. </a:t>
            </a:r>
          </a:p>
        </p:txBody>
      </p:sp>
      <p:sp>
        <p:nvSpPr>
          <p:cNvPr id="2" name="Slide Number Placeholder 30">
            <a:extLst>
              <a:ext uri="{FF2B5EF4-FFF2-40B4-BE49-F238E27FC236}">
                <a16:creationId xmlns:a16="http://schemas.microsoft.com/office/drawing/2014/main" id="{C2B3F10C-1803-B2E2-A96C-909E7ACE7DA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D9A93E1-EA5B-4E48-3EB6-C47CF653D473}"/>
              </a:ext>
            </a:extLst>
          </p:cNvPr>
          <p:cNvSpPr txBox="1"/>
          <p:nvPr/>
        </p:nvSpPr>
        <p:spPr>
          <a:xfrm>
            <a:off x="-34108" y="6517212"/>
            <a:ext cx="121568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Tree>
    <p:extLst>
      <p:ext uri="{BB962C8B-B14F-4D97-AF65-F5344CB8AC3E}">
        <p14:creationId xmlns:p14="http://schemas.microsoft.com/office/powerpoint/2010/main" val="2945885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34C6DA59-683C-6FDC-46E4-5DFBB91A34DE}"/>
            </a:ext>
          </a:extLst>
        </p:cNvPr>
        <p:cNvGrpSpPr/>
        <p:nvPr/>
      </p:nvGrpSpPr>
      <p:grpSpPr>
        <a:xfrm>
          <a:off x="0" y="0"/>
          <a:ext cx="0" cy="0"/>
          <a:chOff x="0" y="0"/>
          <a:chExt cx="0" cy="0"/>
        </a:xfrm>
      </p:grpSpPr>
      <p:sp>
        <p:nvSpPr>
          <p:cNvPr id="714765" name="Text Box 23">
            <a:extLst>
              <a:ext uri="{FF2B5EF4-FFF2-40B4-BE49-F238E27FC236}">
                <a16:creationId xmlns:a16="http://schemas.microsoft.com/office/drawing/2014/main" id="{57AF4FC7-5100-5FC6-70A2-780094BE4CEF}"/>
              </a:ext>
            </a:extLst>
          </p:cNvPr>
          <p:cNvSpPr txBox="1">
            <a:spLocks noChangeArrowheads="1"/>
          </p:cNvSpPr>
          <p:nvPr/>
        </p:nvSpPr>
        <p:spPr bwMode="auto">
          <a:xfrm>
            <a:off x="10128448" y="7284659"/>
            <a:ext cx="91889" cy="4611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FF0C0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fontAlgn="base">
              <a:spcBef>
                <a:spcPct val="50000"/>
              </a:spcBef>
              <a:spcAft>
                <a:spcPct val="0"/>
              </a:spcAft>
              <a:defRPr/>
            </a:pPr>
            <a:endParaRPr lang="en-US" sz="2400"/>
          </a:p>
        </p:txBody>
      </p:sp>
      <p:sp>
        <p:nvSpPr>
          <p:cNvPr id="3" name="Text Box 3">
            <a:extLst>
              <a:ext uri="{FF2B5EF4-FFF2-40B4-BE49-F238E27FC236}">
                <a16:creationId xmlns:a16="http://schemas.microsoft.com/office/drawing/2014/main" id="{97BD58B7-6B3B-A7ED-07C7-6F451FBEB5F3}"/>
              </a:ext>
            </a:extLst>
          </p:cNvPr>
          <p:cNvSpPr txBox="1">
            <a:spLocks noChangeArrowheads="1"/>
          </p:cNvSpPr>
          <p:nvPr/>
        </p:nvSpPr>
        <p:spPr bwMode="auto">
          <a:xfrm>
            <a:off x="59668" y="548680"/>
            <a:ext cx="12132332" cy="52624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chemeClr val="bg1"/>
                </a:solidFill>
                <a:effectLst/>
                <a:latin typeface="Times"/>
              </a:rPr>
              <a:t>Most important, we realized that there were earlier Brookhaven measurements (</a:t>
            </a:r>
            <a:r>
              <a:rPr lang="en-US" sz="2800" dirty="0" err="1">
                <a:solidFill>
                  <a:schemeClr val="bg1"/>
                </a:solidFill>
                <a:effectLst/>
                <a:latin typeface="Times"/>
              </a:rPr>
              <a:t>Leipuner</a:t>
            </a:r>
            <a:r>
              <a:rPr lang="en-US" sz="2800" dirty="0">
                <a:solidFill>
                  <a:schemeClr val="bg1"/>
                </a:solidFill>
                <a:effectLst/>
                <a:latin typeface="Times"/>
              </a:rPr>
              <a:t> et al.1975) of direct production of muons and </a:t>
            </a:r>
            <a:r>
              <a:rPr lang="en-US" sz="2800" dirty="0" err="1">
                <a:solidFill>
                  <a:schemeClr val="bg1"/>
                </a:solidFill>
                <a:effectLst/>
                <a:latin typeface="Times"/>
              </a:rPr>
              <a:t>pions</a:t>
            </a:r>
            <a:r>
              <a:rPr lang="en-US" sz="2800" dirty="0">
                <a:solidFill>
                  <a:schemeClr val="bg1"/>
                </a:solidFill>
                <a:effectLst/>
                <a:latin typeface="Times"/>
              </a:rPr>
              <a:t> in nucleon-nucleon collisions which gave the </a:t>
            </a:r>
            <a:r>
              <a:rPr lang="en-US" sz="2800" dirty="0">
                <a:solidFill>
                  <a:srgbClr val="FFFF00"/>
                </a:solidFill>
                <a:effectLst/>
                <a:latin typeface="Times"/>
              </a:rPr>
              <a:t>𝜇/𝜋 ratio </a:t>
            </a:r>
            <a:r>
              <a:rPr lang="en-US" sz="2800" dirty="0">
                <a:solidFill>
                  <a:srgbClr val="FFFF00"/>
                </a:solidFill>
                <a:latin typeface="Times"/>
              </a:rPr>
              <a:t>as 10</a:t>
            </a:r>
            <a:r>
              <a:rPr lang="en-US" sz="2800" baseline="30000" dirty="0">
                <a:solidFill>
                  <a:srgbClr val="FFFF00"/>
                </a:solidFill>
                <a:latin typeface="Times"/>
              </a:rPr>
              <a:t>-4</a:t>
            </a:r>
            <a:r>
              <a:rPr lang="en-US" sz="2800" dirty="0">
                <a:solidFill>
                  <a:schemeClr val="bg1"/>
                </a:solidFill>
                <a:effectLst/>
                <a:latin typeface="Times"/>
              </a:rPr>
              <a:t>, a mysterious ratio that seemed not to change from 2000 </a:t>
            </a:r>
            <a:r>
              <a:rPr lang="en-US" sz="2800" dirty="0">
                <a:solidFill>
                  <a:schemeClr val="bg1"/>
                </a:solidFill>
                <a:latin typeface="Times"/>
              </a:rPr>
              <a:t>G</a:t>
            </a:r>
            <a:r>
              <a:rPr lang="en-US" sz="2800" dirty="0">
                <a:solidFill>
                  <a:schemeClr val="bg1"/>
                </a:solidFill>
                <a:effectLst/>
                <a:latin typeface="Times"/>
              </a:rPr>
              <a:t>eV at the ISR down to 30 </a:t>
            </a:r>
            <a:r>
              <a:rPr lang="en-US" sz="2800" dirty="0">
                <a:solidFill>
                  <a:schemeClr val="bg1"/>
                </a:solidFill>
                <a:latin typeface="Times"/>
              </a:rPr>
              <a:t>G</a:t>
            </a:r>
            <a:r>
              <a:rPr lang="en-US" sz="2800" dirty="0">
                <a:solidFill>
                  <a:schemeClr val="bg1"/>
                </a:solidFill>
                <a:effectLst/>
                <a:latin typeface="Times"/>
              </a:rPr>
              <a:t>eV. </a:t>
            </a:r>
            <a:r>
              <a:rPr lang="en-US" sz="2800" dirty="0">
                <a:solidFill>
                  <a:srgbClr val="FFFF00"/>
                </a:solidFill>
                <a:effectLst/>
                <a:latin typeface="Times"/>
              </a:rPr>
              <a:t>This value was an order of magnitude larger than theoretically expected in terms of the three known vector mesons</a:t>
            </a:r>
            <a:r>
              <a:rPr lang="en-US" sz="2800" dirty="0">
                <a:solidFill>
                  <a:srgbClr val="FFFF00"/>
                </a:solidFill>
                <a:latin typeface="Times"/>
              </a:rPr>
              <a:t>, 𝜌, 𝜔, and 𝜑</a:t>
            </a:r>
            <a:r>
              <a:rPr lang="en-US" sz="2800" dirty="0">
                <a:solidFill>
                  <a:schemeClr val="bg1"/>
                </a:solidFill>
                <a:latin typeface="Times"/>
              </a:rPr>
              <a:t>,</a:t>
            </a:r>
            <a:r>
              <a:rPr lang="en-US" sz="2800" dirty="0">
                <a:solidFill>
                  <a:schemeClr val="bg1"/>
                </a:solidFill>
                <a:effectLst/>
                <a:latin typeface="Times"/>
              </a:rPr>
              <a:t> which, at </a:t>
            </a:r>
            <a:r>
              <a:rPr lang="en-US" sz="2000" dirty="0">
                <a:solidFill>
                  <a:schemeClr val="bg1"/>
                </a:solidFill>
              </a:rPr>
              <a:t>t</a:t>
            </a:r>
            <a:r>
              <a:rPr lang="en-US" sz="2800" dirty="0">
                <a:solidFill>
                  <a:schemeClr val="bg1"/>
                </a:solidFill>
                <a:effectLst/>
                <a:latin typeface="Times"/>
              </a:rPr>
              <a:t>hat time, were the only possible "intermediaries" between the strong and electromagnetic interactions. </a:t>
            </a:r>
            <a:r>
              <a:rPr lang="en-US" sz="2800" dirty="0">
                <a:solidFill>
                  <a:srgbClr val="FFFF00"/>
                </a:solidFill>
                <a:effectLst/>
                <a:latin typeface="Times"/>
              </a:rPr>
              <a:t>We then added the J meson to the three and found that the linear combination of the four vector mesons could not explain the 𝜇/𝜋 ratio either.</a:t>
            </a:r>
            <a:r>
              <a:rPr lang="en-US" sz="2800" dirty="0">
                <a:solidFill>
                  <a:srgbClr val="0FFFFF"/>
                </a:solidFill>
                <a:effectLst/>
                <a:latin typeface="Times"/>
              </a:rPr>
              <a:t> </a:t>
            </a:r>
            <a:r>
              <a:rPr lang="en-US" sz="2800" dirty="0">
                <a:solidFill>
                  <a:schemeClr val="bg1"/>
                </a:solidFill>
                <a:effectLst/>
                <a:latin typeface="Times"/>
              </a:rPr>
              <a:t>This I took as an indication that something exciting might be just around the corner, </a:t>
            </a:r>
            <a:r>
              <a:rPr lang="en-US" sz="2800" dirty="0">
                <a:solidFill>
                  <a:srgbClr val="FFFF00"/>
                </a:solidFill>
                <a:effectLst/>
                <a:latin typeface="Times"/>
              </a:rPr>
              <a:t>so I decided that we would make a direct measurement</a:t>
            </a:r>
            <a:r>
              <a:rPr lang="en-US" sz="2800" dirty="0">
                <a:solidFill>
                  <a:srgbClr val="0FFFFF"/>
                </a:solidFill>
                <a:effectLst/>
                <a:latin typeface="Times"/>
              </a:rPr>
              <a:t> </a:t>
            </a:r>
            <a:r>
              <a:rPr lang="en-US" sz="2800" dirty="0">
                <a:solidFill>
                  <a:schemeClr val="bg1"/>
                </a:solidFill>
                <a:effectLst/>
                <a:latin typeface="Times"/>
              </a:rPr>
              <a:t>of this number. Since we could not measure the 𝜇/𝜋 ratio with our spectrometer, we decided to look into the possibility of investigating </a:t>
            </a:r>
            <a:r>
              <a:rPr lang="en-US" sz="2800" dirty="0">
                <a:solidFill>
                  <a:srgbClr val="FFFF00"/>
                </a:solidFill>
                <a:effectLst/>
                <a:latin typeface="Times"/>
              </a:rPr>
              <a:t>the</a:t>
            </a:r>
            <a:r>
              <a:rPr kumimoji="0" lang="en-US" sz="2800" b="0" i="0" u="none" strike="noStrike" kern="1200" cap="none" spc="0" normalizeH="0" baseline="0" noProof="0" dirty="0">
                <a:ln>
                  <a:noFill/>
                </a:ln>
                <a:solidFill>
                  <a:srgbClr val="FFFF00"/>
                </a:solidFill>
                <a:effectLst/>
                <a:uLnTx/>
                <a:uFillTx/>
                <a:latin typeface="Times"/>
                <a:ea typeface="ＭＳ Ｐゴシック"/>
                <a:cs typeface="+mn-cs"/>
              </a:rPr>
              <a:t> e</a:t>
            </a:r>
            <a:r>
              <a:rPr kumimoji="0" lang="en-US" sz="2800" b="0" i="0" u="none" strike="noStrike" kern="1200" cap="none" spc="0" normalizeH="0" baseline="30000" noProof="0" dirty="0">
                <a:ln>
                  <a:noFill/>
                </a:ln>
                <a:solidFill>
                  <a:srgbClr val="FFFF00"/>
                </a:solidFill>
                <a:effectLst/>
                <a:uLnTx/>
                <a:uFillTx/>
                <a:latin typeface="Times"/>
                <a:ea typeface="ＭＳ Ｐゴシック"/>
                <a:cs typeface="+mn-cs"/>
              </a:rPr>
              <a:t>–</a:t>
            </a:r>
            <a:r>
              <a:rPr lang="en-US" sz="2800" dirty="0">
                <a:solidFill>
                  <a:srgbClr val="FFFF00"/>
                </a:solidFill>
                <a:effectLst/>
                <a:latin typeface="Times"/>
              </a:rPr>
              <a:t>/𝜋</a:t>
            </a:r>
            <a:r>
              <a:rPr kumimoji="0" lang="en-US" sz="2800" b="0" i="0" u="none" strike="noStrike" kern="1200" cap="none" spc="0" normalizeH="0" baseline="30000" noProof="0" dirty="0">
                <a:ln>
                  <a:noFill/>
                </a:ln>
                <a:solidFill>
                  <a:srgbClr val="FFFF00"/>
                </a:solidFill>
                <a:effectLst/>
                <a:uLnTx/>
                <a:uFillTx/>
                <a:latin typeface="Times"/>
                <a:ea typeface="ＭＳ Ｐゴシック"/>
                <a:cs typeface="+mn-cs"/>
              </a:rPr>
              <a:t>–</a:t>
            </a:r>
            <a:r>
              <a:rPr lang="en-US" sz="2800" dirty="0">
                <a:solidFill>
                  <a:srgbClr val="FFFF00"/>
                </a:solidFill>
                <a:effectLst/>
                <a:latin typeface="Times"/>
              </a:rPr>
              <a:t> ratio</a:t>
            </a:r>
            <a:r>
              <a:rPr lang="en-US" sz="2800" dirty="0">
                <a:solidFill>
                  <a:srgbClr val="0FFFFF"/>
                </a:solidFill>
                <a:effectLst/>
                <a:latin typeface="Times"/>
              </a:rPr>
              <a:t>. </a:t>
            </a:r>
            <a:endParaRPr lang="en-US" sz="2000" dirty="0">
              <a:solidFill>
                <a:srgbClr val="0FFFFF"/>
              </a:solidFill>
            </a:endParaRPr>
          </a:p>
        </p:txBody>
      </p:sp>
      <p:sp>
        <p:nvSpPr>
          <p:cNvPr id="2" name="Slide Number Placeholder 30">
            <a:extLst>
              <a:ext uri="{FF2B5EF4-FFF2-40B4-BE49-F238E27FC236}">
                <a16:creationId xmlns:a16="http://schemas.microsoft.com/office/drawing/2014/main" id="{0128F833-8019-30FB-951A-6FBE2254F7D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6618314-D6EB-23E9-C50F-AFB5507CC785}"/>
              </a:ext>
            </a:extLst>
          </p:cNvPr>
          <p:cNvSpPr txBox="1"/>
          <p:nvPr/>
        </p:nvSpPr>
        <p:spPr>
          <a:xfrm>
            <a:off x="-34108" y="6517212"/>
            <a:ext cx="121568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Tree>
    <p:extLst>
      <p:ext uri="{BB962C8B-B14F-4D97-AF65-F5344CB8AC3E}">
        <p14:creationId xmlns:p14="http://schemas.microsoft.com/office/powerpoint/2010/main" val="1846574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A92B7B28-7EDE-7411-63AC-C254C04D0B55}"/>
            </a:ext>
          </a:extLst>
        </p:cNvPr>
        <p:cNvGrpSpPr/>
        <p:nvPr/>
      </p:nvGrpSpPr>
      <p:grpSpPr>
        <a:xfrm>
          <a:off x="0" y="0"/>
          <a:ext cx="0" cy="0"/>
          <a:chOff x="0" y="0"/>
          <a:chExt cx="0" cy="0"/>
        </a:xfrm>
      </p:grpSpPr>
      <p:sp>
        <p:nvSpPr>
          <p:cNvPr id="3" name="Text Box 3">
            <a:extLst>
              <a:ext uri="{FF2B5EF4-FFF2-40B4-BE49-F238E27FC236}">
                <a16:creationId xmlns:a16="http://schemas.microsoft.com/office/drawing/2014/main" id="{4EA44093-467C-C855-33F4-9BF486EE1CAC}"/>
              </a:ext>
            </a:extLst>
          </p:cNvPr>
          <p:cNvSpPr txBox="1">
            <a:spLocks noChangeArrowheads="1"/>
          </p:cNvSpPr>
          <p:nvPr/>
        </p:nvSpPr>
        <p:spPr bwMode="auto">
          <a:xfrm>
            <a:off x="11016" y="429135"/>
            <a:ext cx="12072664" cy="9535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0FFFFF"/>
                </a:solidFill>
                <a:effectLst/>
                <a:latin typeface="Times"/>
              </a:rPr>
              <a:t>Qn Thursday, 7 November, we made a major change in the spectrometer (see Fig. 13) to start the new experiment to search for more particles. </a:t>
            </a:r>
            <a:endParaRPr lang="en-US" sz="3600" dirty="0">
              <a:solidFill>
                <a:srgbClr val="0FFFFF"/>
              </a:solidFill>
            </a:endParaRPr>
          </a:p>
        </p:txBody>
      </p:sp>
      <p:sp>
        <p:nvSpPr>
          <p:cNvPr id="2" name="Slide Number Placeholder 30">
            <a:extLst>
              <a:ext uri="{FF2B5EF4-FFF2-40B4-BE49-F238E27FC236}">
                <a16:creationId xmlns:a16="http://schemas.microsoft.com/office/drawing/2014/main" id="{07DDA96C-2569-286C-F1C2-17CD58EEF98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A diagram of a bag&#10;&#10;Description automatically generated">
            <a:extLst>
              <a:ext uri="{FF2B5EF4-FFF2-40B4-BE49-F238E27FC236}">
                <a16:creationId xmlns:a16="http://schemas.microsoft.com/office/drawing/2014/main" id="{2E6FEEA6-23BF-4E09-BF4D-98F4430E0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606" y="1848070"/>
            <a:ext cx="8387346" cy="2756326"/>
          </a:xfrm>
          <a:prstGeom prst="rect">
            <a:avLst/>
          </a:prstGeom>
        </p:spPr>
      </p:pic>
      <p:pic>
        <p:nvPicPr>
          <p:cNvPr id="10" name="Picture 9">
            <a:extLst>
              <a:ext uri="{FF2B5EF4-FFF2-40B4-BE49-F238E27FC236}">
                <a16:creationId xmlns:a16="http://schemas.microsoft.com/office/drawing/2014/main" id="{5C48EFBA-231F-8F2D-492F-C8C021552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766" y="4828744"/>
            <a:ext cx="8432543" cy="976520"/>
          </a:xfrm>
          <a:prstGeom prst="rect">
            <a:avLst/>
          </a:prstGeom>
        </p:spPr>
      </p:pic>
      <p:sp>
        <p:nvSpPr>
          <p:cNvPr id="4" name="TextBox 3">
            <a:extLst>
              <a:ext uri="{FF2B5EF4-FFF2-40B4-BE49-F238E27FC236}">
                <a16:creationId xmlns:a16="http://schemas.microsoft.com/office/drawing/2014/main" id="{EF268E7A-2FB2-482F-E90A-376041BF424E}"/>
              </a:ext>
            </a:extLst>
          </p:cNvPr>
          <p:cNvSpPr txBox="1"/>
          <p:nvPr/>
        </p:nvSpPr>
        <p:spPr>
          <a:xfrm>
            <a:off x="249589" y="6488668"/>
            <a:ext cx="121568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Tree>
    <p:extLst>
      <p:ext uri="{BB962C8B-B14F-4D97-AF65-F5344CB8AC3E}">
        <p14:creationId xmlns:p14="http://schemas.microsoft.com/office/powerpoint/2010/main" val="271923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01D3358-8264-2388-B3B2-B58985F26504}"/>
            </a:ext>
          </a:extLst>
        </p:cNvPr>
        <p:cNvGrpSpPr/>
        <p:nvPr/>
      </p:nvGrpSpPr>
      <p:grpSpPr>
        <a:xfrm>
          <a:off x="0" y="0"/>
          <a:ext cx="0" cy="0"/>
          <a:chOff x="0" y="0"/>
          <a:chExt cx="0" cy="0"/>
        </a:xfrm>
      </p:grpSpPr>
      <p:sp>
        <p:nvSpPr>
          <p:cNvPr id="714765" name="Text Box 23">
            <a:extLst>
              <a:ext uri="{FF2B5EF4-FFF2-40B4-BE49-F238E27FC236}">
                <a16:creationId xmlns:a16="http://schemas.microsoft.com/office/drawing/2014/main" id="{F3589796-1FFA-D41C-AE99-C73810ECC941}"/>
              </a:ext>
            </a:extLst>
          </p:cNvPr>
          <p:cNvSpPr txBox="1">
            <a:spLocks noChangeArrowheads="1"/>
          </p:cNvSpPr>
          <p:nvPr/>
        </p:nvSpPr>
        <p:spPr bwMode="auto">
          <a:xfrm>
            <a:off x="12518190" y="5279674"/>
            <a:ext cx="91889" cy="461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C0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fontAlgn="base">
              <a:spcBef>
                <a:spcPct val="50000"/>
              </a:spcBef>
              <a:spcAft>
                <a:spcPct val="0"/>
              </a:spcAft>
              <a:defRPr/>
            </a:pPr>
            <a:endParaRPr lang="en-US" sz="2400"/>
          </a:p>
        </p:txBody>
      </p:sp>
      <p:sp>
        <p:nvSpPr>
          <p:cNvPr id="3" name="Text Box 3">
            <a:extLst>
              <a:ext uri="{FF2B5EF4-FFF2-40B4-BE49-F238E27FC236}">
                <a16:creationId xmlns:a16="http://schemas.microsoft.com/office/drawing/2014/main" id="{7DC2E35F-8CC4-CA19-8FA5-26A162BDD2C1}"/>
              </a:ext>
            </a:extLst>
          </p:cNvPr>
          <p:cNvSpPr txBox="1">
            <a:spLocks noChangeArrowheads="1"/>
          </p:cNvSpPr>
          <p:nvPr/>
        </p:nvSpPr>
        <p:spPr bwMode="auto">
          <a:xfrm>
            <a:off x="35104" y="1124744"/>
            <a:ext cx="12156896" cy="39698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br>
              <a:rPr lang="en-US" sz="2800" dirty="0">
                <a:solidFill>
                  <a:srgbClr val="0FFFFF"/>
                </a:solidFill>
                <a:latin typeface="Times"/>
              </a:rPr>
            </a:br>
            <a:r>
              <a:rPr lang="en-US" sz="2800" dirty="0">
                <a:solidFill>
                  <a:srgbClr val="0FFFFF"/>
                </a:solidFill>
                <a:latin typeface="Times"/>
              </a:rPr>
              <a:t>On 6 November I paid a visit to G. Trigg, Editor of Physical Review Letters, to find out if the rules for publication without refereeing had been changed. Following that visit, I wrote a simple draft in the style of our quantum electrodynamics paper of 1967 (Asbury et al. 1967). The paper emphasized only the discovery of J and the checks we made on the data without mention of our future plans.  </a:t>
            </a:r>
          </a:p>
          <a:p>
            <a:endParaRPr lang="en-US" sz="2800" dirty="0">
              <a:solidFill>
                <a:srgbClr val="0FFFFF"/>
              </a:solidFill>
              <a:latin typeface="Times"/>
            </a:endParaRPr>
          </a:p>
          <a:p>
            <a:r>
              <a:rPr lang="en-US" sz="2800" dirty="0">
                <a:solidFill>
                  <a:srgbClr val="0FFFFF"/>
                </a:solidFill>
                <a:latin typeface="Times"/>
              </a:rPr>
              <a:t>On 11 November we telephoned G. </a:t>
            </a:r>
            <a:r>
              <a:rPr lang="en-US" sz="2800" dirty="0" err="1">
                <a:solidFill>
                  <a:srgbClr val="0FFFFF"/>
                </a:solidFill>
                <a:latin typeface="Times"/>
              </a:rPr>
              <a:t>Bellettini</a:t>
            </a:r>
            <a:r>
              <a:rPr lang="en-US" sz="2800" dirty="0">
                <a:solidFill>
                  <a:srgbClr val="0FFFFF"/>
                </a:solidFill>
                <a:latin typeface="Times"/>
              </a:rPr>
              <a:t>, the Director of Frascati Laboratory, informing him of our results. </a:t>
            </a:r>
          </a:p>
        </p:txBody>
      </p:sp>
      <p:sp>
        <p:nvSpPr>
          <p:cNvPr id="2" name="Slide Number Placeholder 30">
            <a:extLst>
              <a:ext uri="{FF2B5EF4-FFF2-40B4-BE49-F238E27FC236}">
                <a16:creationId xmlns:a16="http://schemas.microsoft.com/office/drawing/2014/main" id="{EC4CA5EB-AEB9-76EF-C34B-C7F5E31A811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A4E8924-F966-D7AA-AFF8-25C278CCC6C0}"/>
              </a:ext>
            </a:extLst>
          </p:cNvPr>
          <p:cNvSpPr/>
          <p:nvPr/>
        </p:nvSpPr>
        <p:spPr bwMode="auto">
          <a:xfrm>
            <a:off x="9276913" y="5741227"/>
            <a:ext cx="2823198" cy="280061"/>
          </a:xfrm>
          <a:prstGeom prst="rect">
            <a:avLst/>
          </a:prstGeom>
          <a:solidFill>
            <a:srgbClr val="060708"/>
          </a:solidFill>
          <a:ln w="190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45720" tIns="45720" rIns="45720" bIns="45720" numCol="1" rtlCol="0" anchor="ctr" anchorCtr="1"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000" b="1" i="0" u="none" strike="noStrike" cap="none" normalizeH="0" baseline="0">
              <a:ln>
                <a:noFill/>
              </a:ln>
              <a:solidFill>
                <a:schemeClr val="tx1"/>
              </a:solidFill>
              <a:effectLst/>
              <a:latin typeface="Arial" pitchFamily="34" charset="0"/>
            </a:endParaRPr>
          </a:p>
        </p:txBody>
      </p:sp>
      <p:sp>
        <p:nvSpPr>
          <p:cNvPr id="5" name="TextBox 4">
            <a:extLst>
              <a:ext uri="{FF2B5EF4-FFF2-40B4-BE49-F238E27FC236}">
                <a16:creationId xmlns:a16="http://schemas.microsoft.com/office/drawing/2014/main" id="{7FB6A709-592B-4584-5123-C584AF37C9F6}"/>
              </a:ext>
            </a:extLst>
          </p:cNvPr>
          <p:cNvSpPr txBox="1"/>
          <p:nvPr/>
        </p:nvSpPr>
        <p:spPr>
          <a:xfrm>
            <a:off x="35104" y="6498685"/>
            <a:ext cx="1215689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Rev. Mod. Phys. , Vol. 49, No. 2, April 1977 </a:t>
            </a:r>
          </a:p>
        </p:txBody>
      </p:sp>
    </p:spTree>
    <p:extLst>
      <p:ext uri="{BB962C8B-B14F-4D97-AF65-F5344CB8AC3E}">
        <p14:creationId xmlns:p14="http://schemas.microsoft.com/office/powerpoint/2010/main" val="2784796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30925BD-874E-46F0-1ACD-F6E04780355D}"/>
              </a:ext>
            </a:extLst>
          </p:cNvPr>
          <p:cNvSpPr txBox="1">
            <a:spLocks noChangeArrowheads="1"/>
          </p:cNvSpPr>
          <p:nvPr/>
        </p:nvSpPr>
        <p:spPr bwMode="auto">
          <a:xfrm>
            <a:off x="1" y="5611052"/>
            <a:ext cx="12191999" cy="1200329"/>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a:ea typeface="+mn-ea"/>
                <a:cs typeface="+mn-cs"/>
              </a:rPr>
              <a:t>This data shows that the electron has a radius of ~ 10</a:t>
            </a:r>
            <a:r>
              <a:rPr kumimoji="0" lang="en-US" altLang="en-US" sz="2400" b="1" i="0" u="none" strike="noStrike" kern="1200" cap="none" spc="0" normalizeH="0" baseline="30000" noProof="0" dirty="0">
                <a:ln>
                  <a:noFill/>
                </a:ln>
                <a:solidFill>
                  <a:srgbClr val="FFFF00"/>
                </a:solidFill>
                <a:effectLst/>
                <a:uLnTx/>
                <a:uFillTx/>
                <a:latin typeface="Calibri"/>
                <a:ea typeface="+mn-ea"/>
                <a:cs typeface="+mn-cs"/>
              </a:rPr>
              <a:t>-13</a:t>
            </a:r>
            <a:r>
              <a:rPr kumimoji="0" lang="en-US" altLang="en-US" sz="2400" b="1" i="0" u="none" strike="noStrike" kern="1200" cap="none" spc="0" normalizeH="0" baseline="0" noProof="0" dirty="0">
                <a:ln>
                  <a:noFill/>
                </a:ln>
                <a:solidFill>
                  <a:srgbClr val="FFFF00"/>
                </a:solidFill>
                <a:effectLst/>
                <a:uLnTx/>
                <a:uFillTx/>
                <a:latin typeface="Calibri"/>
                <a:ea typeface="+mn-ea"/>
                <a:cs typeface="+mn-cs"/>
              </a:rPr>
              <a:t> to 10</a:t>
            </a:r>
            <a:r>
              <a:rPr kumimoji="0" lang="en-US" altLang="en-US" sz="2400" b="1" i="0" u="none" strike="noStrike" kern="1200" cap="none" spc="0" normalizeH="0" baseline="30000" noProof="0" dirty="0">
                <a:ln>
                  <a:noFill/>
                </a:ln>
                <a:solidFill>
                  <a:srgbClr val="FFFF00"/>
                </a:solidFill>
                <a:effectLst/>
                <a:uLnTx/>
                <a:uFillTx/>
                <a:latin typeface="Calibri"/>
                <a:ea typeface="+mn-ea"/>
                <a:cs typeface="+mn-cs"/>
              </a:rPr>
              <a:t>-14</a:t>
            </a:r>
            <a:r>
              <a:rPr kumimoji="0" lang="en-US" altLang="en-US" sz="2400" b="1" i="0" u="none" strike="noStrike" kern="1200" cap="none" spc="0" normalizeH="0" baseline="0" noProof="0" dirty="0">
                <a:ln>
                  <a:noFill/>
                </a:ln>
                <a:solidFill>
                  <a:srgbClr val="FFFF00"/>
                </a:solidFill>
                <a:effectLst/>
                <a:uLnTx/>
                <a:uFillTx/>
                <a:latin typeface="Calibri"/>
                <a:ea typeface="+mn-ea"/>
                <a:cs typeface="+mn-cs"/>
              </a:rPr>
              <a:t> cm.</a:t>
            </a:r>
            <a:br>
              <a:rPr kumimoji="0" lang="en-US" altLang="en-US" sz="2400" b="1" i="0" u="none" strike="noStrike" kern="1200" cap="none" spc="0" normalizeH="0" baseline="0" noProof="0" dirty="0">
                <a:ln>
                  <a:noFill/>
                </a:ln>
                <a:solidFill>
                  <a:srgbClr val="FFFF00"/>
                </a:solidFill>
                <a:effectLst/>
                <a:uLnTx/>
                <a:uFillTx/>
                <a:latin typeface="Calibri"/>
                <a:ea typeface="+mn-ea"/>
                <a:cs typeface="+mn-cs"/>
              </a:rPr>
            </a:br>
            <a:r>
              <a:rPr kumimoji="0" lang="en-US" altLang="en-US" sz="2400" b="1" i="0" u="none" strike="noStrike" kern="1200" cap="none" spc="0" normalizeH="0" baseline="0" noProof="0" dirty="0">
                <a:ln>
                  <a:noFill/>
                </a:ln>
                <a:solidFill>
                  <a:srgbClr val="00FDFF"/>
                </a:solidFill>
                <a:effectLst/>
                <a:uLnTx/>
                <a:uFillTx/>
                <a:latin typeface="Calibri"/>
                <a:ea typeface="+mn-ea"/>
                <a:cs typeface="+mn-cs"/>
              </a:rPr>
              <a:t>Most importantly, this experiment was independently </a:t>
            </a:r>
            <a:br>
              <a:rPr kumimoji="0" lang="en-US" altLang="en-US" sz="2400" b="1" i="0" u="none" strike="noStrike" kern="1200" cap="none" spc="0" normalizeH="0" baseline="0" noProof="0" dirty="0">
                <a:ln>
                  <a:noFill/>
                </a:ln>
                <a:solidFill>
                  <a:srgbClr val="00FDFF"/>
                </a:solidFill>
                <a:effectLst/>
                <a:uLnTx/>
                <a:uFillTx/>
                <a:latin typeface="Calibri"/>
                <a:ea typeface="+mn-ea"/>
                <a:cs typeface="+mn-cs"/>
              </a:rPr>
            </a:br>
            <a:r>
              <a:rPr kumimoji="0" lang="en-US" altLang="en-US" sz="2400" b="1" i="0" u="none" strike="noStrike" kern="1200" cap="none" spc="0" normalizeH="0" baseline="0" noProof="0" dirty="0">
                <a:ln>
                  <a:noFill/>
                </a:ln>
                <a:solidFill>
                  <a:srgbClr val="00FDFF"/>
                </a:solidFill>
                <a:effectLst/>
                <a:uLnTx/>
                <a:uFillTx/>
                <a:latin typeface="Calibri"/>
                <a:ea typeface="+mn-ea"/>
                <a:cs typeface="+mn-cs"/>
              </a:rPr>
              <a:t>confirmed by a group at the Cornell Electron Accelerator.</a:t>
            </a:r>
          </a:p>
        </p:txBody>
      </p:sp>
      <p:sp>
        <p:nvSpPr>
          <p:cNvPr id="2" name="Slide Number Placeholder 30">
            <a:extLst>
              <a:ext uri="{FF2B5EF4-FFF2-40B4-BE49-F238E27FC236}">
                <a16:creationId xmlns:a16="http://schemas.microsoft.com/office/drawing/2014/main" id="{A1D22DC8-304A-57C2-5577-5A194838CA0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descr="A graph of a graph showing the number of electrons&#10;&#10;Description automatically generated with medium confidence">
            <a:extLst>
              <a:ext uri="{FF2B5EF4-FFF2-40B4-BE49-F238E27FC236}">
                <a16:creationId xmlns:a16="http://schemas.microsoft.com/office/drawing/2014/main" id="{75F77404-F6D3-056B-C7E7-C39CD9029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456" y="77451"/>
            <a:ext cx="8979619" cy="5577481"/>
          </a:xfrm>
          <a:prstGeom prst="rect">
            <a:avLst/>
          </a:prstGeom>
        </p:spPr>
      </p:pic>
    </p:spTree>
    <p:extLst>
      <p:ext uri="{BB962C8B-B14F-4D97-AF65-F5344CB8AC3E}">
        <p14:creationId xmlns:p14="http://schemas.microsoft.com/office/powerpoint/2010/main" val="1323722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13FF6F-C427-5D5B-A847-1FBF00B4FFDE}"/>
              </a:ext>
            </a:extLst>
          </p:cNvPr>
          <p:cNvSpPr txBox="1"/>
          <p:nvPr/>
        </p:nvSpPr>
        <p:spPr>
          <a:xfrm>
            <a:off x="0" y="15883"/>
            <a:ext cx="12191999"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5FCFC"/>
                </a:solidFill>
                <a:effectLst/>
                <a:uLnTx/>
                <a:uFillTx/>
                <a:latin typeface="Calibri" panose="020F0502020204030204" pitchFamily="34" charset="0"/>
                <a:ea typeface="ＭＳ Ｐゴシック" charset="-128"/>
                <a:cs typeface="Calibri" panose="020F0502020204030204" pitchFamily="34" charset="0"/>
              </a:rPr>
              <a:t>November Revolution 1974</a:t>
            </a:r>
          </a:p>
        </p:txBody>
      </p:sp>
      <p:pic>
        <p:nvPicPr>
          <p:cNvPr id="5" name="Picture 4" descr="A close-up of a document&#10;&#10;Description automatically generated">
            <a:extLst>
              <a:ext uri="{FF2B5EF4-FFF2-40B4-BE49-F238E27FC236}">
                <a16:creationId xmlns:a16="http://schemas.microsoft.com/office/drawing/2014/main" id="{CC8663BF-E106-6EE8-73F4-9E9889C8C7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28050" y="627730"/>
            <a:ext cx="5299146" cy="2540474"/>
          </a:xfrm>
          <a:prstGeom prst="rect">
            <a:avLst/>
          </a:prstGeom>
        </p:spPr>
      </p:pic>
      <p:pic>
        <p:nvPicPr>
          <p:cNvPr id="9" name="Picture 8" descr="A close-up of a document&#10;&#10;Description automatically generated">
            <a:extLst>
              <a:ext uri="{FF2B5EF4-FFF2-40B4-BE49-F238E27FC236}">
                <a16:creationId xmlns:a16="http://schemas.microsoft.com/office/drawing/2014/main" id="{3D670035-B3D0-B8B9-B320-1FB2B3A92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781" y="3552478"/>
            <a:ext cx="6028965" cy="3259476"/>
          </a:xfrm>
          <a:prstGeom prst="rect">
            <a:avLst/>
          </a:prstGeom>
        </p:spPr>
      </p:pic>
      <p:pic>
        <p:nvPicPr>
          <p:cNvPr id="3" name="Picture 2" descr="A close-up of a paper&#10;&#10;Description automatically generated">
            <a:extLst>
              <a:ext uri="{FF2B5EF4-FFF2-40B4-BE49-F238E27FC236}">
                <a16:creationId xmlns:a16="http://schemas.microsoft.com/office/drawing/2014/main" id="{AD248EC8-158A-732F-524C-7D99736921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1252" y="585761"/>
            <a:ext cx="6326010" cy="2843239"/>
          </a:xfrm>
          <a:prstGeom prst="rect">
            <a:avLst/>
          </a:prstGeom>
        </p:spPr>
      </p:pic>
      <p:cxnSp>
        <p:nvCxnSpPr>
          <p:cNvPr id="4" name="Straight Connector 3">
            <a:extLst>
              <a:ext uri="{FF2B5EF4-FFF2-40B4-BE49-F238E27FC236}">
                <a16:creationId xmlns:a16="http://schemas.microsoft.com/office/drawing/2014/main" id="{3F646745-C184-7058-1124-901F45D8A84B}"/>
              </a:ext>
            </a:extLst>
          </p:cNvPr>
          <p:cNvCxnSpPr/>
          <p:nvPr/>
        </p:nvCxnSpPr>
        <p:spPr>
          <a:xfrm>
            <a:off x="2455778" y="2760391"/>
            <a:ext cx="1539433"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3364AE9-6A90-138E-BBCB-1CC165B5CC4F}"/>
              </a:ext>
            </a:extLst>
          </p:cNvPr>
          <p:cNvCxnSpPr>
            <a:cxnSpLocks/>
          </p:cNvCxnSpPr>
          <p:nvPr/>
        </p:nvCxnSpPr>
        <p:spPr>
          <a:xfrm>
            <a:off x="8577269" y="2682680"/>
            <a:ext cx="1263147"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03B7110-12AB-EA5D-E4E8-E8211289C7FE}"/>
              </a:ext>
            </a:extLst>
          </p:cNvPr>
          <p:cNvCxnSpPr/>
          <p:nvPr/>
        </p:nvCxnSpPr>
        <p:spPr>
          <a:xfrm>
            <a:off x="2455778" y="6395716"/>
            <a:ext cx="1539433"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A graph of energy and energy&#10;&#10;Description automatically generated">
            <a:extLst>
              <a:ext uri="{FF2B5EF4-FFF2-40B4-BE49-F238E27FC236}">
                <a16:creationId xmlns:a16="http://schemas.microsoft.com/office/drawing/2014/main" id="{4890D658-5843-7EAD-2689-3EE2E8D6FF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7993" y="3547921"/>
            <a:ext cx="2364477" cy="3259471"/>
          </a:xfrm>
          <a:prstGeom prst="rect">
            <a:avLst/>
          </a:prstGeom>
        </p:spPr>
      </p:pic>
      <p:grpSp>
        <p:nvGrpSpPr>
          <p:cNvPr id="16" name="Group 15">
            <a:extLst>
              <a:ext uri="{FF2B5EF4-FFF2-40B4-BE49-F238E27FC236}">
                <a16:creationId xmlns:a16="http://schemas.microsoft.com/office/drawing/2014/main" id="{37D5681D-7E18-9DE7-E142-65ADCB54AA54}"/>
              </a:ext>
            </a:extLst>
          </p:cNvPr>
          <p:cNvGrpSpPr/>
          <p:nvPr/>
        </p:nvGrpSpPr>
        <p:grpSpPr>
          <a:xfrm>
            <a:off x="8881055" y="3168204"/>
            <a:ext cx="2970148" cy="3720897"/>
            <a:chOff x="9703492" y="3184533"/>
            <a:chExt cx="1616622" cy="1964035"/>
          </a:xfrm>
        </p:grpSpPr>
        <p:pic>
          <p:nvPicPr>
            <p:cNvPr id="14" name="Picture 13" descr="A graph of a number of objects&#10;&#10;Description automatically generated with medium confidence">
              <a:extLst>
                <a:ext uri="{FF2B5EF4-FFF2-40B4-BE49-F238E27FC236}">
                  <a16:creationId xmlns:a16="http://schemas.microsoft.com/office/drawing/2014/main" id="{08AF8D90-1610-2905-CEE9-DA359A2C7E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703492" y="3184533"/>
              <a:ext cx="1616622" cy="1154028"/>
            </a:xfrm>
            <a:prstGeom prst="rect">
              <a:avLst/>
            </a:prstGeom>
          </p:spPr>
        </p:pic>
        <p:pic>
          <p:nvPicPr>
            <p:cNvPr id="15" name="Picture 14" descr="A graph of a number of objects&#10;&#10;Description automatically generated with medium confidence">
              <a:extLst>
                <a:ext uri="{FF2B5EF4-FFF2-40B4-BE49-F238E27FC236}">
                  <a16:creationId xmlns:a16="http://schemas.microsoft.com/office/drawing/2014/main" id="{6FC497AB-C251-B56D-FCCC-EFDEACF653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76"/>
            <a:stretch/>
          </p:blipFill>
          <p:spPr>
            <a:xfrm>
              <a:off x="9703492" y="4304023"/>
              <a:ext cx="1616622" cy="844545"/>
            </a:xfrm>
            <a:prstGeom prst="rect">
              <a:avLst/>
            </a:prstGeom>
          </p:spPr>
        </p:pic>
      </p:grpSp>
      <p:sp>
        <p:nvSpPr>
          <p:cNvPr id="17" name="Slide Number Placeholder 30">
            <a:extLst>
              <a:ext uri="{FF2B5EF4-FFF2-40B4-BE49-F238E27FC236}">
                <a16:creationId xmlns:a16="http://schemas.microsoft.com/office/drawing/2014/main" id="{0D183672-B962-CA86-E6B3-F217A94F4906}"/>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249691F-2FDE-E226-9D14-C4FF071F1EFD}"/>
              </a:ext>
            </a:extLst>
          </p:cNvPr>
          <p:cNvSpPr txBox="1"/>
          <p:nvPr/>
        </p:nvSpPr>
        <p:spPr>
          <a:xfrm>
            <a:off x="4057184" y="2508860"/>
            <a:ext cx="9626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a:ea typeface="+mn-ea"/>
                <a:cs typeface="+mn-cs"/>
              </a:rPr>
              <a:t>Nov. 12</a:t>
            </a:r>
          </a:p>
        </p:txBody>
      </p:sp>
      <p:sp>
        <p:nvSpPr>
          <p:cNvPr id="11" name="TextBox 10">
            <a:extLst>
              <a:ext uri="{FF2B5EF4-FFF2-40B4-BE49-F238E27FC236}">
                <a16:creationId xmlns:a16="http://schemas.microsoft.com/office/drawing/2014/main" id="{67331FC2-6DC8-3EF6-E3D8-5B98424B5F59}"/>
              </a:ext>
            </a:extLst>
          </p:cNvPr>
          <p:cNvSpPr txBox="1"/>
          <p:nvPr/>
        </p:nvSpPr>
        <p:spPr>
          <a:xfrm>
            <a:off x="9941204" y="2498014"/>
            <a:ext cx="9626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a:ea typeface="+mn-ea"/>
                <a:cs typeface="+mn-cs"/>
              </a:rPr>
              <a:t>Nov. 13</a:t>
            </a:r>
          </a:p>
        </p:txBody>
      </p:sp>
      <p:sp>
        <p:nvSpPr>
          <p:cNvPr id="13" name="TextBox 12">
            <a:extLst>
              <a:ext uri="{FF2B5EF4-FFF2-40B4-BE49-F238E27FC236}">
                <a16:creationId xmlns:a16="http://schemas.microsoft.com/office/drawing/2014/main" id="{6054748E-06ED-E4FF-797B-14B49B74AFDE}"/>
              </a:ext>
            </a:extLst>
          </p:cNvPr>
          <p:cNvSpPr txBox="1"/>
          <p:nvPr/>
        </p:nvSpPr>
        <p:spPr>
          <a:xfrm>
            <a:off x="4055237" y="6211050"/>
            <a:ext cx="9626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a:ea typeface="+mn-ea"/>
                <a:cs typeface="+mn-cs"/>
              </a:rPr>
              <a:t>Nov. 18</a:t>
            </a:r>
          </a:p>
        </p:txBody>
      </p:sp>
    </p:spTree>
    <p:extLst>
      <p:ext uri="{BB962C8B-B14F-4D97-AF65-F5344CB8AC3E}">
        <p14:creationId xmlns:p14="http://schemas.microsoft.com/office/powerpoint/2010/main" val="2629078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E:\Photo-year\1976\1976,J Photo\image007.jpg">
            <a:extLst>
              <a:ext uri="{FF2B5EF4-FFF2-40B4-BE49-F238E27FC236}">
                <a16:creationId xmlns:a16="http://schemas.microsoft.com/office/drawing/2014/main" id="{EA4C92A6-B525-E744-B649-987F82380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76200"/>
            <a:ext cx="10169588" cy="678180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A422B07-6C6E-4C45-A3D8-8213B8600548}"/>
              </a:ext>
            </a:extLst>
          </p:cNvPr>
          <p:cNvSpPr/>
          <p:nvPr/>
        </p:nvSpPr>
        <p:spPr>
          <a:xfrm>
            <a:off x="0" y="6211700"/>
            <a:ext cx="12192000" cy="646300"/>
          </a:xfrm>
          <a:prstGeom prst="rect">
            <a:avLst/>
          </a:prstGeom>
          <a:noFill/>
        </p:spPr>
        <p:txBody>
          <a:bodyPr wrap="square" lIns="91407" tIns="45705" rIns="91407" bIns="45705">
            <a:spAutoFit/>
          </a:bodyPr>
          <a:lstStyle/>
          <a:p>
            <a:pPr algn="ctr"/>
            <a:r>
              <a:rPr lang="en-US" altLang="zh-CN" sz="3600" b="1" dirty="0">
                <a:solidFill>
                  <a:srgbClr val="0FFFFF"/>
                </a:solidFill>
                <a:latin typeface="Calibri"/>
                <a:ea typeface="FangSong" panose="02010609060101010101" pitchFamily="49" charset="-122"/>
                <a:cs typeface="Arial" pitchFamily="34" charset="0"/>
              </a:rPr>
              <a:t>Members of the J-Particle Group</a:t>
            </a:r>
          </a:p>
        </p:txBody>
      </p:sp>
      <p:sp>
        <p:nvSpPr>
          <p:cNvPr id="2" name="Slide Number Placeholder 30">
            <a:extLst>
              <a:ext uri="{FF2B5EF4-FFF2-40B4-BE49-F238E27FC236}">
                <a16:creationId xmlns:a16="http://schemas.microsoft.com/office/drawing/2014/main" id="{BBA6C53C-526A-E82D-13BF-FB9E0BCF70DF}"/>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422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8BFA4C-0AD4-1F28-22B1-076956A1E42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5A2854D-4731-BE90-6871-EC279D3D0052}"/>
              </a:ext>
            </a:extLst>
          </p:cNvPr>
          <p:cNvSpPr/>
          <p:nvPr/>
        </p:nvSpPr>
        <p:spPr>
          <a:xfrm>
            <a:off x="8720387" y="3087749"/>
            <a:ext cx="3175000" cy="3552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8599A93-D7FC-1351-63ED-4A5D8DA0B01E}"/>
              </a:ext>
            </a:extLst>
          </p:cNvPr>
          <p:cNvSpPr/>
          <p:nvPr/>
        </p:nvSpPr>
        <p:spPr>
          <a:xfrm>
            <a:off x="1248248" y="3097057"/>
            <a:ext cx="2565389" cy="355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4417" name="Text Box 2">
            <a:extLst>
              <a:ext uri="{FF2B5EF4-FFF2-40B4-BE49-F238E27FC236}">
                <a16:creationId xmlns:a16="http://schemas.microsoft.com/office/drawing/2014/main" id="{E4146392-1055-599F-0526-EE515878F9DE}"/>
              </a:ext>
            </a:extLst>
          </p:cNvPr>
          <p:cNvSpPr txBox="1">
            <a:spLocks noChangeArrowheads="1"/>
          </p:cNvSpPr>
          <p:nvPr/>
        </p:nvSpPr>
        <p:spPr bwMode="auto">
          <a:xfrm>
            <a:off x="17552" y="586957"/>
            <a:ext cx="12192000" cy="2064284"/>
          </a:xfrm>
          <a:prstGeom prst="rect">
            <a:avLst/>
          </a:prstGeom>
          <a:noFill/>
          <a:ln w="9525">
            <a:noFill/>
            <a:miter lim="800000"/>
            <a:headEnd/>
            <a:tailEnd/>
          </a:ln>
        </p:spPr>
        <p:txBody>
          <a:bodyPr wrap="square" lIns="90000" tIns="46800" rIns="90000" bIns="46800">
            <a:spAutoFit/>
          </a:bodyPr>
          <a:lstStyle/>
          <a:p>
            <a:pPr marL="349250" marR="0" lvl="0" indent="-349250" algn="l" defTabSz="914400" rtl="0" eaLnBrk="1" fontAlgn="auto" latinLnBrk="0" hangingPunct="1">
              <a:lnSpc>
                <a:spcPct val="100000"/>
              </a:lnSpc>
              <a:spcBef>
                <a:spcPts val="0"/>
              </a:spcBef>
              <a:spcAft>
                <a:spcPts val="0"/>
              </a:spcAft>
              <a:buClrTx/>
              <a:buSzTx/>
              <a:buFontTx/>
              <a:buNone/>
              <a:tabLst>
                <a:tab pos="1196975" algn="l"/>
              </a:tabLst>
              <a:defRPr/>
            </a:pPr>
            <a:r>
              <a:rPr kumimoji="0" lang="en-US" sz="2000" b="1" i="0" u="none" strike="noStrike" kern="1200" cap="none" spc="0" normalizeH="0" baseline="0" noProof="0" dirty="0">
                <a:ln>
                  <a:noFill/>
                </a:ln>
                <a:solidFill>
                  <a:srgbClr val="00FDFF"/>
                </a:solidFill>
                <a:effectLst/>
                <a:uLnTx/>
                <a:uFillTx/>
                <a:latin typeface="Calibri"/>
                <a:ea typeface="+mn-ea"/>
                <a:cs typeface="+mn-cs"/>
              </a:rPr>
              <a:t>1. 	Its lifetime is 10,000 times longer than other particles  </a:t>
            </a:r>
            <a:br>
              <a:rPr kumimoji="0" lang="en-US" sz="2000" b="1" i="0" u="none" strike="noStrike" kern="1200" cap="none" spc="0" normalizeH="0" baseline="0" noProof="0" dirty="0">
                <a:ln>
                  <a:noFill/>
                </a:ln>
                <a:solidFill>
                  <a:srgbClr val="00FDFF"/>
                </a:solidFill>
                <a:effectLst/>
                <a:uLnTx/>
                <a:uFillTx/>
                <a:latin typeface="Calibri"/>
                <a:ea typeface="+mn-ea"/>
                <a:cs typeface="+mn-cs"/>
              </a:rPr>
            </a:br>
            <a:r>
              <a:rPr kumimoji="0" lang="en-US" sz="2000" b="1" i="0" u="none" strike="noStrike" kern="1200" cap="none" spc="0" normalizeH="0" baseline="0" noProof="0" dirty="0">
                <a:ln>
                  <a:noFill/>
                </a:ln>
                <a:solidFill>
                  <a:srgbClr val="FFFF00"/>
                </a:solidFill>
                <a:effectLst/>
                <a:uLnTx/>
                <a:uFillTx/>
                <a:latin typeface="Calibri"/>
                <a:ea typeface="+mn-ea"/>
                <a:cs typeface="+mn-cs"/>
              </a:rPr>
              <a:t>The significance of this is similar to suddenly discovering, in a remote region of the Earth, a village where people live to be, instead of 100 years old, about 1 million years old. </a:t>
            </a:r>
            <a:endParaRPr kumimoji="0" lang="en-US" sz="2000" b="1" i="0" u="none" strike="noStrike" kern="1200" cap="none" spc="0" normalizeH="0" baseline="0" noProof="0" dirty="0">
              <a:ln>
                <a:noFill/>
              </a:ln>
              <a:solidFill>
                <a:srgbClr val="0000FF"/>
              </a:solidFill>
              <a:effectLst/>
              <a:uLnTx/>
              <a:uFillTx/>
              <a:latin typeface="Calibri"/>
              <a:ea typeface="+mn-ea"/>
              <a:cs typeface="+mn-cs"/>
            </a:endParaRPr>
          </a:p>
          <a:p>
            <a:pPr marL="349250" marR="0" lvl="0" indent="-349250" algn="l" defTabSz="914400" rtl="0" eaLnBrk="1" fontAlgn="auto" latinLnBrk="0" hangingPunct="1">
              <a:lnSpc>
                <a:spcPct val="100000"/>
              </a:lnSpc>
              <a:spcBef>
                <a:spcPts val="0"/>
              </a:spcBef>
              <a:spcAft>
                <a:spcPts val="0"/>
              </a:spcAft>
              <a:buClrTx/>
              <a:buSzTx/>
              <a:buFontTx/>
              <a:buNone/>
              <a:tabLst>
                <a:tab pos="1196975" algn="l"/>
              </a:tabLst>
              <a:defRPr/>
            </a:pPr>
            <a:r>
              <a:rPr kumimoji="0" lang="en-US" sz="2000" b="1" i="0" u="none" strike="noStrike" kern="1200" cap="none" spc="0" normalizeH="0" baseline="0" noProof="0" dirty="0">
                <a:ln>
                  <a:noFill/>
                </a:ln>
                <a:solidFill>
                  <a:srgbClr val="00FDFF"/>
                </a:solidFill>
                <a:effectLst/>
                <a:uLnTx/>
                <a:uFillTx/>
                <a:latin typeface="Calibri"/>
                <a:ea typeface="+mn-ea"/>
                <a:cs typeface="+mn-cs"/>
              </a:rPr>
              <a:t>2. 	The spectrum is similar to positronium</a:t>
            </a:r>
            <a:br>
              <a:rPr kumimoji="0" lang="en-US" sz="2000" b="1" i="0" u="none" strike="noStrike" kern="1200" cap="none" spc="0" normalizeH="0" baseline="0" noProof="0" dirty="0">
                <a:ln>
                  <a:noFill/>
                </a:ln>
                <a:solidFill>
                  <a:srgbClr val="00FDFF"/>
                </a:solidFill>
                <a:effectLst/>
                <a:uLnTx/>
                <a:uFillTx/>
                <a:latin typeface="Calibri"/>
                <a:ea typeface="+mn-ea"/>
                <a:cs typeface="+mn-cs"/>
              </a:rPr>
            </a:br>
            <a:r>
              <a:rPr kumimoji="0" lang="en-US" sz="2000" b="1" i="0" u="none" strike="noStrike" kern="1200" cap="none" spc="0" normalizeH="0" baseline="0" noProof="0" dirty="0">
                <a:ln>
                  <a:noFill/>
                </a:ln>
                <a:solidFill>
                  <a:srgbClr val="FFFF00"/>
                </a:solidFill>
                <a:effectLst/>
                <a:uLnTx/>
                <a:uFillTx/>
                <a:latin typeface="Calibri"/>
                <a:ea typeface="+mn-ea"/>
                <a:cs typeface="+mn-cs"/>
              </a:rPr>
              <a:t>This implies the existence of a new kind of matter made out of a new kind of Quark-Antiquark.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Picture 3" descr="y99417DesySlacBlue">
            <a:extLst>
              <a:ext uri="{FF2B5EF4-FFF2-40B4-BE49-F238E27FC236}">
                <a16:creationId xmlns:a16="http://schemas.microsoft.com/office/drawing/2014/main" id="{D8547D5A-1A18-E212-1B34-13893650D4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822" y="3554402"/>
            <a:ext cx="2408815" cy="2998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y99417DesySlacBlue">
            <a:extLst>
              <a:ext uri="{FF2B5EF4-FFF2-40B4-BE49-F238E27FC236}">
                <a16:creationId xmlns:a16="http://schemas.microsoft.com/office/drawing/2014/main" id="{86D462F0-C014-7663-D1DD-5982F8C95BD1}"/>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918874" y="3215388"/>
            <a:ext cx="1224136" cy="33942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F16AD54C-A41C-6948-FF71-2C75C0588203}"/>
              </a:ext>
            </a:extLst>
          </p:cNvPr>
          <p:cNvSpPr txBox="1">
            <a:spLocks noChangeArrowheads="1"/>
          </p:cNvSpPr>
          <p:nvPr/>
        </p:nvSpPr>
        <p:spPr bwMode="auto">
          <a:xfrm>
            <a:off x="583012" y="2228047"/>
            <a:ext cx="3882319" cy="525401"/>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a:t>
            </a:r>
            <a:r>
              <a:rPr kumimoji="0" lang="en-US" sz="2800" b="1" i="0" u="none" strike="noStrike" kern="1200" cap="none" spc="0" normalizeH="0" baseline="0" noProof="0" dirty="0" err="1">
                <a:ln>
                  <a:noFill/>
                </a:ln>
                <a:solidFill>
                  <a:prstClr val="white"/>
                </a:solidFill>
                <a:effectLst/>
                <a:uLnTx/>
                <a:uFillTx/>
                <a:latin typeface="Calibri"/>
                <a:ea typeface="+mn-ea"/>
                <a:cs typeface="+mn-cs"/>
              </a:rPr>
              <a:t>ositronium</a:t>
            </a:r>
            <a:r>
              <a:rPr kumimoji="0" lang="en-US" sz="2800" b="1" i="0" u="none" strike="noStrike" kern="1200" cap="none" spc="0" normalizeH="0" baseline="0" noProof="0" dirty="0">
                <a:ln>
                  <a:noFill/>
                </a:ln>
                <a:solidFill>
                  <a:prstClr val="white"/>
                </a:solidFill>
                <a:effectLst/>
                <a:uLnTx/>
                <a:uFillTx/>
                <a:latin typeface="Calibri"/>
                <a:ea typeface="+mn-ea"/>
                <a:cs typeface="+mn-cs"/>
              </a:rPr>
              <a:t> transitions</a:t>
            </a:r>
          </a:p>
        </p:txBody>
      </p:sp>
      <p:sp>
        <p:nvSpPr>
          <p:cNvPr id="5" name="Text Box 2">
            <a:extLst>
              <a:ext uri="{FF2B5EF4-FFF2-40B4-BE49-F238E27FC236}">
                <a16:creationId xmlns:a16="http://schemas.microsoft.com/office/drawing/2014/main" id="{310557A9-CEB4-05DB-B869-EA0F383F2F30}"/>
              </a:ext>
            </a:extLst>
          </p:cNvPr>
          <p:cNvSpPr txBox="1">
            <a:spLocks noChangeArrowheads="1"/>
          </p:cNvSpPr>
          <p:nvPr/>
        </p:nvSpPr>
        <p:spPr bwMode="auto">
          <a:xfrm>
            <a:off x="-21376" y="0"/>
            <a:ext cx="12192000" cy="586957"/>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The unique properties of the J particle are:</a:t>
            </a:r>
            <a:endParaRPr kumimoji="0" lang="en-US" sz="2800" b="1" i="0" u="none" strike="noStrike" kern="1200" cap="none" spc="0" normalizeH="0" baseline="0" noProof="0" dirty="0">
              <a:ln>
                <a:noFill/>
              </a:ln>
              <a:solidFill>
                <a:srgbClr val="00FDFF"/>
              </a:solidFill>
              <a:effectLst/>
              <a:uLnTx/>
              <a:uFillTx/>
              <a:latin typeface="Calibri"/>
              <a:ea typeface="+mn-ea"/>
              <a:cs typeface="+mn-cs"/>
            </a:endParaRPr>
          </a:p>
        </p:txBody>
      </p:sp>
      <p:sp>
        <p:nvSpPr>
          <p:cNvPr id="3" name="Slide Number Placeholder 30">
            <a:extLst>
              <a:ext uri="{FF2B5EF4-FFF2-40B4-BE49-F238E27FC236}">
                <a16:creationId xmlns:a16="http://schemas.microsoft.com/office/drawing/2014/main" id="{A79130EB-0848-F47C-F00A-283AB20E95B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CCEcle1_06-06.gif" descr="CCEcle1_06-06.gif">
            <a:extLst>
              <a:ext uri="{FF2B5EF4-FFF2-40B4-BE49-F238E27FC236}">
                <a16:creationId xmlns:a16="http://schemas.microsoft.com/office/drawing/2014/main" id="{6942B82A-D4A0-03DD-5CB7-8E9A72EC8A2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8720387" y="3376142"/>
            <a:ext cx="3175000" cy="3263900"/>
          </a:xfrm>
          <a:prstGeom prst="rect">
            <a:avLst/>
          </a:prstGeom>
          <a:ln w="12700" cap="flat">
            <a:noFill/>
            <a:miter lim="400000"/>
          </a:ln>
          <a:effectLst/>
        </p:spPr>
      </p:pic>
      <p:pic>
        <p:nvPicPr>
          <p:cNvPr id="2" name="Picture 2" descr="y99417DesySlacBlue">
            <a:extLst>
              <a:ext uri="{FF2B5EF4-FFF2-40B4-BE49-F238E27FC236}">
                <a16:creationId xmlns:a16="http://schemas.microsoft.com/office/drawing/2014/main" id="{FE6CA03B-A5A8-C908-4ECF-27A46A660CB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197" t="27011" r="3925" b="5476"/>
          <a:stretch/>
        </p:blipFill>
        <p:spPr bwMode="auto">
          <a:xfrm>
            <a:off x="4615931" y="3087749"/>
            <a:ext cx="4045383" cy="3552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2">
            <a:extLst>
              <a:ext uri="{FF2B5EF4-FFF2-40B4-BE49-F238E27FC236}">
                <a16:creationId xmlns:a16="http://schemas.microsoft.com/office/drawing/2014/main" id="{DD8AD6D8-6D9B-82FC-55FA-8094C5C7BDDE}"/>
              </a:ext>
            </a:extLst>
          </p:cNvPr>
          <p:cNvSpPr txBox="1">
            <a:spLocks noChangeArrowheads="1"/>
          </p:cNvSpPr>
          <p:nvPr/>
        </p:nvSpPr>
        <p:spPr bwMode="auto">
          <a:xfrm>
            <a:off x="6537338" y="2307573"/>
            <a:ext cx="3882319" cy="525401"/>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J/psi transitions</a:t>
            </a:r>
          </a:p>
        </p:txBody>
      </p:sp>
      <p:sp>
        <p:nvSpPr>
          <p:cNvPr id="12" name="Text Box 2">
            <a:extLst>
              <a:ext uri="{FF2B5EF4-FFF2-40B4-BE49-F238E27FC236}">
                <a16:creationId xmlns:a16="http://schemas.microsoft.com/office/drawing/2014/main" id="{EA867DF4-7EA0-6D71-CE27-0CF6B27CF608}"/>
              </a:ext>
            </a:extLst>
          </p:cNvPr>
          <p:cNvSpPr txBox="1">
            <a:spLocks noChangeArrowheads="1"/>
          </p:cNvSpPr>
          <p:nvPr/>
        </p:nvSpPr>
        <p:spPr bwMode="auto">
          <a:xfrm>
            <a:off x="4747443" y="2746920"/>
            <a:ext cx="3737756" cy="402291"/>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from SLAC</a:t>
            </a:r>
          </a:p>
        </p:txBody>
      </p:sp>
      <p:sp>
        <p:nvSpPr>
          <p:cNvPr id="13" name="Text Box 2">
            <a:extLst>
              <a:ext uri="{FF2B5EF4-FFF2-40B4-BE49-F238E27FC236}">
                <a16:creationId xmlns:a16="http://schemas.microsoft.com/office/drawing/2014/main" id="{25B6C4C6-8853-E3C9-8578-5BB8979D2129}"/>
              </a:ext>
            </a:extLst>
          </p:cNvPr>
          <p:cNvSpPr txBox="1">
            <a:spLocks noChangeArrowheads="1"/>
          </p:cNvSpPr>
          <p:nvPr/>
        </p:nvSpPr>
        <p:spPr bwMode="auto">
          <a:xfrm>
            <a:off x="8720388" y="2714917"/>
            <a:ext cx="3175000" cy="402291"/>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from DESY</a:t>
            </a:r>
          </a:p>
        </p:txBody>
      </p:sp>
      <p:sp>
        <p:nvSpPr>
          <p:cNvPr id="14" name="Text Box 2">
            <a:extLst>
              <a:ext uri="{FF2B5EF4-FFF2-40B4-BE49-F238E27FC236}">
                <a16:creationId xmlns:a16="http://schemas.microsoft.com/office/drawing/2014/main" id="{53873A6F-477B-63CE-864D-F3F78A0DC9C2}"/>
              </a:ext>
            </a:extLst>
          </p:cNvPr>
          <p:cNvSpPr txBox="1">
            <a:spLocks noChangeArrowheads="1"/>
          </p:cNvSpPr>
          <p:nvPr/>
        </p:nvSpPr>
        <p:spPr bwMode="auto">
          <a:xfrm>
            <a:off x="7109895" y="6602116"/>
            <a:ext cx="5037065" cy="309958"/>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Alvaro De Rujula, Sapienza University of Rome, Sep. 23, 2024</a:t>
            </a:r>
          </a:p>
        </p:txBody>
      </p:sp>
    </p:spTree>
    <p:extLst>
      <p:ext uri="{BB962C8B-B14F-4D97-AF65-F5344CB8AC3E}">
        <p14:creationId xmlns:p14="http://schemas.microsoft.com/office/powerpoint/2010/main" val="104737090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43F731-CB61-D1D8-F453-3719D2AE168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D14B26D-9C6B-E4EC-C32B-921A1B17D8AF}"/>
              </a:ext>
            </a:extLst>
          </p:cNvPr>
          <p:cNvSpPr txBox="1"/>
          <p:nvPr/>
        </p:nvSpPr>
        <p:spPr>
          <a:xfrm>
            <a:off x="26233" y="52115"/>
            <a:ext cx="1213953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The discovery of the J particle confirmed the existence of the charmed quark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predicted by S. Glashow, J. Iliopoulos, L. </a:t>
            </a:r>
            <a:r>
              <a:rPr kumimoji="0" lang="en-GB" sz="28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Maiani</a:t>
            </a:r>
            <a:r>
              <a:rPr kumimoji="0" lang="en-GB"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2AB1D1CA-A285-2BB0-9564-C60C955DA0A5}"/>
              </a:ext>
            </a:extLst>
          </p:cNvPr>
          <p:cNvGrpSpPr>
            <a:grpSpLocks noChangeAspect="1"/>
          </p:cNvGrpSpPr>
          <p:nvPr/>
        </p:nvGrpSpPr>
        <p:grpSpPr>
          <a:xfrm>
            <a:off x="44131" y="1099732"/>
            <a:ext cx="12100541" cy="3888592"/>
            <a:chOff x="6071118" y="196786"/>
            <a:chExt cx="6094135" cy="1958392"/>
          </a:xfrm>
        </p:grpSpPr>
        <p:pic>
          <p:nvPicPr>
            <p:cNvPr id="4" name="Picture 3" descr="A close-up of a text&#10;&#10;Description automatically generated">
              <a:extLst>
                <a:ext uri="{FF2B5EF4-FFF2-40B4-BE49-F238E27FC236}">
                  <a16:creationId xmlns:a16="http://schemas.microsoft.com/office/drawing/2014/main" id="{CF81549C-B4F6-583D-E54F-6FAC73639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556" y="196786"/>
              <a:ext cx="6091697" cy="1805753"/>
            </a:xfrm>
            <a:prstGeom prst="rect">
              <a:avLst/>
            </a:prstGeom>
          </p:spPr>
        </p:pic>
        <p:pic>
          <p:nvPicPr>
            <p:cNvPr id="6" name="Picture 5" descr="A close-up of a text&#10;&#10;Description automatically generated">
              <a:extLst>
                <a:ext uri="{FF2B5EF4-FFF2-40B4-BE49-F238E27FC236}">
                  <a16:creationId xmlns:a16="http://schemas.microsoft.com/office/drawing/2014/main" id="{0DDD940B-F802-9257-3FF8-608F4B2866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71118" y="1212207"/>
              <a:ext cx="6090875" cy="942971"/>
            </a:xfrm>
            <a:prstGeom prst="rect">
              <a:avLst/>
            </a:prstGeom>
          </p:spPr>
        </p:pic>
        <p:cxnSp>
          <p:nvCxnSpPr>
            <p:cNvPr id="8" name="Straight Connector 7">
              <a:extLst>
                <a:ext uri="{FF2B5EF4-FFF2-40B4-BE49-F238E27FC236}">
                  <a16:creationId xmlns:a16="http://schemas.microsoft.com/office/drawing/2014/main" id="{C2BDB2C4-CAA0-799A-AC60-6EF9D85F2512}"/>
                </a:ext>
              </a:extLst>
            </p:cNvPr>
            <p:cNvCxnSpPr>
              <a:cxnSpLocks/>
            </p:cNvCxnSpPr>
            <p:nvPr/>
          </p:nvCxnSpPr>
          <p:spPr>
            <a:xfrm>
              <a:off x="9722734" y="1879456"/>
              <a:ext cx="2314938"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D27F0C0-E3F5-3A2A-1ED9-764C1643E6F6}"/>
                </a:ext>
              </a:extLst>
            </p:cNvPr>
            <p:cNvCxnSpPr>
              <a:cxnSpLocks/>
            </p:cNvCxnSpPr>
            <p:nvPr/>
          </p:nvCxnSpPr>
          <p:spPr>
            <a:xfrm>
              <a:off x="6246475" y="2025689"/>
              <a:ext cx="1554862"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30">
            <a:extLst>
              <a:ext uri="{FF2B5EF4-FFF2-40B4-BE49-F238E27FC236}">
                <a16:creationId xmlns:a16="http://schemas.microsoft.com/office/drawing/2014/main" id="{E52DD1FF-8DB4-157A-3F2F-8BC540782E48}"/>
              </a:ext>
            </a:extLst>
          </p:cNvPr>
          <p:cNvSpPr txBox="1">
            <a:spLocks/>
          </p:cNvSpPr>
          <p:nvPr/>
        </p:nvSpPr>
        <p:spPr>
          <a:xfrm>
            <a:off x="11617196" y="6381328"/>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schemeClr val="bg1"/>
              </a:solidFill>
              <a:effectLst/>
              <a:uLnTx/>
              <a:uFillTx/>
              <a:latin typeface="Calibri"/>
              <a:ea typeface="+mn-ea"/>
              <a:cs typeface="+mn-cs"/>
            </a:endParaRPr>
          </a:p>
        </p:txBody>
      </p:sp>
      <p:sp>
        <p:nvSpPr>
          <p:cNvPr id="9" name="TextBox 8">
            <a:extLst>
              <a:ext uri="{FF2B5EF4-FFF2-40B4-BE49-F238E27FC236}">
                <a16:creationId xmlns:a16="http://schemas.microsoft.com/office/drawing/2014/main" id="{A854D8B7-A174-636B-2326-15AE3B726173}"/>
              </a:ext>
            </a:extLst>
          </p:cNvPr>
          <p:cNvSpPr txBox="1"/>
          <p:nvPr/>
        </p:nvSpPr>
        <p:spPr>
          <a:xfrm>
            <a:off x="52466" y="5456137"/>
            <a:ext cx="1213953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During the Summer of 1974, I had many interesting discussions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with Shelly Glashow and Luciano </a:t>
            </a:r>
            <a:r>
              <a:rPr kumimoji="0" lang="en-GB" sz="28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Maiani</a:t>
            </a:r>
            <a:endParaRPr kumimoji="0" lang="en-GB"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3302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F3368C-F74E-FE70-42E4-989292BF6EF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9F6AF07-D770-DE73-4774-12934614D960}"/>
              </a:ext>
            </a:extLst>
          </p:cNvPr>
          <p:cNvGrpSpPr/>
          <p:nvPr/>
        </p:nvGrpSpPr>
        <p:grpSpPr>
          <a:xfrm>
            <a:off x="0" y="218924"/>
            <a:ext cx="12156896" cy="6420152"/>
            <a:chOff x="12552" y="637839"/>
            <a:chExt cx="9155412" cy="4652995"/>
          </a:xfrm>
        </p:grpSpPr>
        <p:pic>
          <p:nvPicPr>
            <p:cNvPr id="5" name="Picture 4">
              <a:extLst>
                <a:ext uri="{FF2B5EF4-FFF2-40B4-BE49-F238E27FC236}">
                  <a16:creationId xmlns:a16="http://schemas.microsoft.com/office/drawing/2014/main" id="{15F9D9E4-9089-A94C-92E3-57F8280003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552" y="637839"/>
              <a:ext cx="9155412" cy="1423251"/>
            </a:xfrm>
            <a:prstGeom prst="rect">
              <a:avLst/>
            </a:prstGeom>
          </p:spPr>
        </p:pic>
        <p:pic>
          <p:nvPicPr>
            <p:cNvPr id="6" name="Picture 5">
              <a:extLst>
                <a:ext uri="{FF2B5EF4-FFF2-40B4-BE49-F238E27FC236}">
                  <a16:creationId xmlns:a16="http://schemas.microsoft.com/office/drawing/2014/main" id="{F548AA57-9FED-1F4F-CA0C-0ABE45A69A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552" y="2061090"/>
              <a:ext cx="9155412" cy="864096"/>
            </a:xfrm>
            <a:prstGeom prst="rect">
              <a:avLst/>
            </a:prstGeom>
          </p:spPr>
        </p:pic>
        <p:pic>
          <p:nvPicPr>
            <p:cNvPr id="7" name="Picture 6">
              <a:extLst>
                <a:ext uri="{FF2B5EF4-FFF2-40B4-BE49-F238E27FC236}">
                  <a16:creationId xmlns:a16="http://schemas.microsoft.com/office/drawing/2014/main" id="{738CA394-DE14-9E69-9683-AAE180251B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552" y="2925186"/>
              <a:ext cx="9155412" cy="2365648"/>
            </a:xfrm>
            <a:prstGeom prst="rect">
              <a:avLst/>
            </a:prstGeom>
          </p:spPr>
        </p:pic>
      </p:grpSp>
      <p:sp>
        <p:nvSpPr>
          <p:cNvPr id="9" name="TextBox 8">
            <a:extLst>
              <a:ext uri="{FF2B5EF4-FFF2-40B4-BE49-F238E27FC236}">
                <a16:creationId xmlns:a16="http://schemas.microsoft.com/office/drawing/2014/main" id="{88E72815-5289-FDC6-F083-0736BC546004}"/>
              </a:ext>
            </a:extLst>
          </p:cNvPr>
          <p:cNvSpPr txBox="1"/>
          <p:nvPr/>
        </p:nvSpPr>
        <p:spPr>
          <a:xfrm>
            <a:off x="12070080" y="73030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30">
            <a:extLst>
              <a:ext uri="{FF2B5EF4-FFF2-40B4-BE49-F238E27FC236}">
                <a16:creationId xmlns:a16="http://schemas.microsoft.com/office/drawing/2014/main" id="{23D608DC-06BB-EB20-0A9B-D2F8DE3E480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 Box 2">
            <a:extLst>
              <a:ext uri="{FF2B5EF4-FFF2-40B4-BE49-F238E27FC236}">
                <a16:creationId xmlns:a16="http://schemas.microsoft.com/office/drawing/2014/main" id="{160616DC-D5D8-66C6-B3CB-1FB6550DB35F}"/>
              </a:ext>
            </a:extLst>
          </p:cNvPr>
          <p:cNvSpPr txBox="1">
            <a:spLocks noChangeArrowheads="1"/>
          </p:cNvSpPr>
          <p:nvPr/>
        </p:nvSpPr>
        <p:spPr bwMode="auto">
          <a:xfrm>
            <a:off x="9142432" y="1958408"/>
            <a:ext cx="2927648" cy="586957"/>
          </a:xfrm>
          <a:prstGeom prst="rect">
            <a:avLst/>
          </a:prstGeom>
          <a:noFill/>
          <a:ln w="9525">
            <a:noFill/>
            <a:miter lim="800000"/>
            <a:headEnd/>
            <a:tailEnd/>
          </a:ln>
        </p:spPr>
        <p:txBody>
          <a:bodyPr wrap="square" lIns="90000" tIns="46800" rIns="90000" bIns="4680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a:ea typeface="+mn-ea"/>
                <a:cs typeface="+mn-cs"/>
              </a:rPr>
              <a:t>Oct. 21, 1976</a:t>
            </a:r>
            <a:endParaRPr kumimoji="0" lang="en-US" sz="2000" b="1" i="0" u="none" strike="noStrike" kern="1200" cap="none" spc="0" normalizeH="0" baseline="0" noProof="0" dirty="0">
              <a:ln>
                <a:noFill/>
              </a:ln>
              <a:solidFill>
                <a:srgbClr val="0432FF"/>
              </a:solidFill>
              <a:effectLst/>
              <a:uLnTx/>
              <a:uFillTx/>
              <a:latin typeface="Calibri"/>
              <a:ea typeface="+mn-ea"/>
              <a:cs typeface="+mn-cs"/>
            </a:endParaRPr>
          </a:p>
        </p:txBody>
      </p:sp>
    </p:spTree>
    <p:extLst>
      <p:ext uri="{BB962C8B-B14F-4D97-AF65-F5344CB8AC3E}">
        <p14:creationId xmlns:p14="http://schemas.microsoft.com/office/powerpoint/2010/main" val="108138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26A30A-74AB-74CF-8CA7-627167AC945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D50254F-8184-1B8E-5C83-D260184C7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pic>
        <p:nvPicPr>
          <p:cNvPr id="3" name="Picture 2" descr="A group of men in suits&#10;&#10;Description automatically generated with medium confidence">
            <a:extLst>
              <a:ext uri="{FF2B5EF4-FFF2-40B4-BE49-F238E27FC236}">
                <a16:creationId xmlns:a16="http://schemas.microsoft.com/office/drawing/2014/main" id="{50FCCD37-8AEC-89A2-CABF-0C9692F0E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90103" y="0"/>
            <a:ext cx="9141714" cy="6122034"/>
          </a:xfrm>
          <a:prstGeom prst="rect">
            <a:avLst/>
          </a:prstGeom>
        </p:spPr>
      </p:pic>
      <p:sp>
        <p:nvSpPr>
          <p:cNvPr id="2" name="Text Box 2">
            <a:extLst>
              <a:ext uri="{FF2B5EF4-FFF2-40B4-BE49-F238E27FC236}">
                <a16:creationId xmlns:a16="http://schemas.microsoft.com/office/drawing/2014/main" id="{96305530-173C-F58A-6315-B9B35593FD8C}"/>
              </a:ext>
            </a:extLst>
          </p:cNvPr>
          <p:cNvSpPr txBox="1">
            <a:spLocks noChangeArrowheads="1"/>
          </p:cNvSpPr>
          <p:nvPr/>
        </p:nvSpPr>
        <p:spPr bwMode="auto">
          <a:xfrm>
            <a:off x="0" y="6008511"/>
            <a:ext cx="12192000" cy="894733"/>
          </a:xfrm>
          <a:prstGeom prst="rect">
            <a:avLst/>
          </a:prstGeom>
          <a:noFill/>
          <a:ln w="9525">
            <a:noFill/>
            <a:miter lim="800000"/>
            <a:headEnd/>
            <a:tailEnd/>
          </a:ln>
        </p:spPr>
        <p:txBody>
          <a:bodyPr wrap="square" lIns="90000" tIns="46800" rIns="90000" bIns="46800">
            <a:spAutoFit/>
          </a:bodyPr>
          <a:lstStyle/>
          <a:p>
            <a:pPr algn="ctr">
              <a:defRPr/>
            </a:pPr>
            <a:r>
              <a:rPr lang="en-US" sz="3200" b="1" dirty="0">
                <a:solidFill>
                  <a:srgbClr val="0FFFFF"/>
                </a:solidFill>
                <a:latin typeface="Calibri"/>
              </a:rPr>
              <a:t>Attending the Nobel ceremony, Dec. 10, 1976</a:t>
            </a:r>
            <a:endParaRPr lang="en-US" sz="2800" b="1" dirty="0">
              <a:solidFill>
                <a:srgbClr val="0FFFFF"/>
              </a:solidFill>
              <a:latin typeface="Calibri"/>
            </a:endParaRPr>
          </a:p>
          <a:p>
            <a:pPr algn="ctr">
              <a:defRPr/>
            </a:pPr>
            <a:r>
              <a:rPr lang="en-US" sz="2000" b="1" dirty="0">
                <a:solidFill>
                  <a:srgbClr val="0FFFFF"/>
                </a:solidFill>
                <a:latin typeface="Calibri"/>
              </a:rPr>
              <a:t>with M. Chen, U. Becker, J. Burger</a:t>
            </a:r>
          </a:p>
        </p:txBody>
      </p:sp>
      <p:sp>
        <p:nvSpPr>
          <p:cNvPr id="4" name="Slide Number Placeholder 30">
            <a:extLst>
              <a:ext uri="{FF2B5EF4-FFF2-40B4-BE49-F238E27FC236}">
                <a16:creationId xmlns:a16="http://schemas.microsoft.com/office/drawing/2014/main" id="{0D956B15-7454-8148-5592-BFAAAF64F555}"/>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4954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9Sueden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46557" y="-1163443"/>
            <a:ext cx="6858000" cy="9184886"/>
          </a:xfrm>
          <a:prstGeom prst="rect">
            <a:avLst/>
          </a:prstGeom>
        </p:spPr>
      </p:pic>
      <p:sp>
        <p:nvSpPr>
          <p:cNvPr id="2" name="Slide Number Placeholder 30">
            <a:extLst>
              <a:ext uri="{FF2B5EF4-FFF2-40B4-BE49-F238E27FC236}">
                <a16:creationId xmlns:a16="http://schemas.microsoft.com/office/drawing/2014/main" id="{8E993106-8C87-9706-ECD3-065334E388B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13919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lack and white graph with white text&#10;&#10;Description automatically generated">
            <a:extLst>
              <a:ext uri="{FF2B5EF4-FFF2-40B4-BE49-F238E27FC236}">
                <a16:creationId xmlns:a16="http://schemas.microsoft.com/office/drawing/2014/main" id="{9E2C6F3B-31A4-FAF4-27D2-42920710E8FF}"/>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t="-278" b="4748"/>
          <a:stretch/>
        </p:blipFill>
        <p:spPr>
          <a:xfrm>
            <a:off x="401053" y="845418"/>
            <a:ext cx="11443785" cy="5828098"/>
          </a:xfrm>
          <a:prstGeom prst="rect">
            <a:avLst/>
          </a:prstGeom>
        </p:spPr>
      </p:pic>
      <p:sp>
        <p:nvSpPr>
          <p:cNvPr id="10" name="矩形 9">
            <a:extLst>
              <a:ext uri="{FF2B5EF4-FFF2-40B4-BE49-F238E27FC236}">
                <a16:creationId xmlns:a16="http://schemas.microsoft.com/office/drawing/2014/main" id="{7113105C-F27F-4AD5-90AD-E18EF5AA28CA}"/>
              </a:ext>
            </a:extLst>
          </p:cNvPr>
          <p:cNvSpPr/>
          <p:nvPr/>
        </p:nvSpPr>
        <p:spPr>
          <a:xfrm rot="21300000">
            <a:off x="2554911" y="5037704"/>
            <a:ext cx="1138654" cy="182085"/>
          </a:xfrm>
          <a:prstGeom prst="rect">
            <a:avLst/>
          </a:prstGeom>
          <a:solidFill>
            <a:srgbClr val="00A1FF"/>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055301C8-9288-4DFA-B380-16E41CADA0AA}"/>
              </a:ext>
            </a:extLst>
          </p:cNvPr>
          <p:cNvSpPr/>
          <p:nvPr/>
        </p:nvSpPr>
        <p:spPr>
          <a:xfrm rot="21300000">
            <a:off x="3025639" y="4721379"/>
            <a:ext cx="2328197" cy="206010"/>
          </a:xfrm>
          <a:prstGeom prst="rect">
            <a:avLst/>
          </a:prstGeom>
          <a:solidFill>
            <a:srgbClr val="00A1FF"/>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A47853D0-6D40-444D-B5CD-552D48390EDE}"/>
              </a:ext>
            </a:extLst>
          </p:cNvPr>
          <p:cNvSpPr/>
          <p:nvPr/>
        </p:nvSpPr>
        <p:spPr>
          <a:xfrm rot="21300000">
            <a:off x="5716424" y="4063478"/>
            <a:ext cx="2016498" cy="183415"/>
          </a:xfrm>
          <a:prstGeom prst="rect">
            <a:avLst/>
          </a:prstGeom>
          <a:solidFill>
            <a:srgbClr val="00A1FF"/>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12">
            <a:extLst>
              <a:ext uri="{FF2B5EF4-FFF2-40B4-BE49-F238E27FC236}">
                <a16:creationId xmlns:a16="http://schemas.microsoft.com/office/drawing/2014/main" id="{D422AB7A-2EAD-44D1-B81E-D6DC81F7A6C9}"/>
              </a:ext>
            </a:extLst>
          </p:cNvPr>
          <p:cNvSpPr/>
          <p:nvPr/>
        </p:nvSpPr>
        <p:spPr>
          <a:xfrm rot="21180000" flipV="1">
            <a:off x="8319424" y="3064001"/>
            <a:ext cx="2438881" cy="182085"/>
          </a:xfrm>
          <a:prstGeom prst="rect">
            <a:avLst/>
          </a:prstGeom>
          <a:solidFill>
            <a:srgbClr val="00A1FF"/>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2EC06DC5-78D7-4F0C-B938-CE550EDDCC06}"/>
              </a:ext>
            </a:extLst>
          </p:cNvPr>
          <p:cNvSpPr/>
          <p:nvPr/>
        </p:nvSpPr>
        <p:spPr>
          <a:xfrm rot="21300000">
            <a:off x="7860145" y="3518550"/>
            <a:ext cx="449100" cy="176769"/>
          </a:xfrm>
          <a:prstGeom prst="rect">
            <a:avLst/>
          </a:prstGeom>
          <a:solidFill>
            <a:srgbClr val="00A1FF"/>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a:extLst>
              <a:ext uri="{FF2B5EF4-FFF2-40B4-BE49-F238E27FC236}">
                <a16:creationId xmlns:a16="http://schemas.microsoft.com/office/drawing/2014/main" id="{9FF9D88B-A65B-4161-ABAA-BDBD42731588}"/>
              </a:ext>
            </a:extLst>
          </p:cNvPr>
          <p:cNvSpPr>
            <a:spLocks noChangeArrowheads="1"/>
          </p:cNvSpPr>
          <p:nvPr/>
        </p:nvSpPr>
        <p:spPr bwMode="auto">
          <a:xfrm>
            <a:off x="2412420" y="5302193"/>
            <a:ext cx="1150103" cy="4425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3333FF"/>
                </a:solidFill>
                <a:effectLst/>
                <a:uLnTx/>
                <a:uFillTx/>
                <a:latin typeface="Calibri" panose="020F0502020204030204" pitchFamily="34" charset="0"/>
                <a:ea typeface="宋体" panose="02010600030101010101" pitchFamily="2" charset="-122"/>
                <a:cs typeface="+mn-cs"/>
              </a:rPr>
              <a:t>ADONE</a:t>
            </a:r>
          </a:p>
        </p:txBody>
      </p:sp>
      <p:sp>
        <p:nvSpPr>
          <p:cNvPr id="16" name="矩形 15">
            <a:extLst>
              <a:ext uri="{FF2B5EF4-FFF2-40B4-BE49-F238E27FC236}">
                <a16:creationId xmlns:a16="http://schemas.microsoft.com/office/drawing/2014/main" id="{9E6B8199-53B2-490E-87D2-8D8540F23C32}"/>
              </a:ext>
            </a:extLst>
          </p:cNvPr>
          <p:cNvSpPr>
            <a:spLocks noChangeArrowheads="1"/>
          </p:cNvSpPr>
          <p:nvPr/>
        </p:nvSpPr>
        <p:spPr bwMode="auto">
          <a:xfrm>
            <a:off x="8690917" y="2464580"/>
            <a:ext cx="991074" cy="4425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BEPCII</a:t>
            </a:r>
          </a:p>
        </p:txBody>
      </p:sp>
      <p:sp>
        <p:nvSpPr>
          <p:cNvPr id="17" name="矩形 16">
            <a:extLst>
              <a:ext uri="{FF2B5EF4-FFF2-40B4-BE49-F238E27FC236}">
                <a16:creationId xmlns:a16="http://schemas.microsoft.com/office/drawing/2014/main" id="{987697B2-F50D-4BFC-B9CB-537FC4FA300B}"/>
              </a:ext>
            </a:extLst>
          </p:cNvPr>
          <p:cNvSpPr>
            <a:spLocks noChangeArrowheads="1"/>
          </p:cNvSpPr>
          <p:nvPr/>
        </p:nvSpPr>
        <p:spPr bwMode="auto">
          <a:xfrm>
            <a:off x="8176933" y="3686016"/>
            <a:ext cx="1010157" cy="4425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err="1">
                <a:ln>
                  <a:noFill/>
                </a:ln>
                <a:solidFill>
                  <a:srgbClr val="3333FF"/>
                </a:solidFill>
                <a:effectLst/>
                <a:uLnTx/>
                <a:uFillTx/>
                <a:latin typeface="Calibri" panose="020F0502020204030204" pitchFamily="34" charset="0"/>
                <a:ea typeface="宋体" panose="02010600030101010101" pitchFamily="2" charset="-122"/>
                <a:cs typeface="+mn-cs"/>
              </a:rPr>
              <a:t>CESRc</a:t>
            </a:r>
            <a:endParaRPr kumimoji="0" lang="en-US" altLang="zh-CN" sz="2000" b="1" i="0" u="none" strike="noStrike" kern="1200" cap="none" spc="0" normalizeH="0" baseline="0" noProof="0" dirty="0">
              <a:ln>
                <a:noFill/>
              </a:ln>
              <a:solidFill>
                <a:srgbClr val="3333FF"/>
              </a:solidFill>
              <a:effectLst/>
              <a:uLnTx/>
              <a:uFillTx/>
              <a:latin typeface="Calibri" panose="020F0502020204030204" pitchFamily="34" charset="0"/>
              <a:ea typeface="宋体" panose="02010600030101010101" pitchFamily="2" charset="-122"/>
              <a:cs typeface="+mn-cs"/>
            </a:endParaRPr>
          </a:p>
        </p:txBody>
      </p:sp>
      <p:sp>
        <p:nvSpPr>
          <p:cNvPr id="18" name="矩形 17">
            <a:extLst>
              <a:ext uri="{FF2B5EF4-FFF2-40B4-BE49-F238E27FC236}">
                <a16:creationId xmlns:a16="http://schemas.microsoft.com/office/drawing/2014/main" id="{4658A277-E823-4CBC-B37B-026EF0AC7282}"/>
              </a:ext>
            </a:extLst>
          </p:cNvPr>
          <p:cNvSpPr>
            <a:spLocks noChangeArrowheads="1"/>
          </p:cNvSpPr>
          <p:nvPr/>
        </p:nvSpPr>
        <p:spPr bwMode="auto">
          <a:xfrm>
            <a:off x="5834742" y="3566398"/>
            <a:ext cx="791332" cy="4425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BEPC</a:t>
            </a:r>
          </a:p>
        </p:txBody>
      </p:sp>
      <p:sp>
        <p:nvSpPr>
          <p:cNvPr id="19" name="矩形 18">
            <a:extLst>
              <a:ext uri="{FF2B5EF4-FFF2-40B4-BE49-F238E27FC236}">
                <a16:creationId xmlns:a16="http://schemas.microsoft.com/office/drawing/2014/main" id="{E2B6FDD8-144B-4318-AC39-CF93A5346934}"/>
              </a:ext>
            </a:extLst>
          </p:cNvPr>
          <p:cNvSpPr>
            <a:spLocks noChangeArrowheads="1"/>
          </p:cNvSpPr>
          <p:nvPr/>
        </p:nvSpPr>
        <p:spPr bwMode="auto">
          <a:xfrm>
            <a:off x="4300422" y="4935363"/>
            <a:ext cx="1057230" cy="4425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3333FF"/>
                </a:solidFill>
                <a:effectLst/>
                <a:uLnTx/>
                <a:uFillTx/>
                <a:latin typeface="Calibri" panose="020F0502020204030204" pitchFamily="34" charset="0"/>
                <a:ea typeface="宋体" panose="02010600030101010101" pitchFamily="2" charset="-122"/>
                <a:cs typeface="+mn-cs"/>
              </a:rPr>
              <a:t>SPEAR</a:t>
            </a:r>
          </a:p>
        </p:txBody>
      </p:sp>
      <p:sp>
        <p:nvSpPr>
          <p:cNvPr id="20" name="矩形 19">
            <a:extLst>
              <a:ext uri="{FF2B5EF4-FFF2-40B4-BE49-F238E27FC236}">
                <a16:creationId xmlns:a16="http://schemas.microsoft.com/office/drawing/2014/main" id="{A42D366A-A91C-4479-B174-4AEDC30254B8}"/>
              </a:ext>
            </a:extLst>
          </p:cNvPr>
          <p:cNvSpPr/>
          <p:nvPr/>
        </p:nvSpPr>
        <p:spPr>
          <a:xfrm rot="21300000" flipV="1">
            <a:off x="7446668" y="4466193"/>
            <a:ext cx="1043236" cy="128923"/>
          </a:xfrm>
          <a:prstGeom prst="rect">
            <a:avLst/>
          </a:prstGeom>
          <a:solidFill>
            <a:srgbClr val="00A1FF"/>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矩形 20">
            <a:extLst>
              <a:ext uri="{FF2B5EF4-FFF2-40B4-BE49-F238E27FC236}">
                <a16:creationId xmlns:a16="http://schemas.microsoft.com/office/drawing/2014/main" id="{56AE4071-FF18-4257-A289-A1C6D2211953}"/>
              </a:ext>
            </a:extLst>
          </p:cNvPr>
          <p:cNvSpPr/>
          <p:nvPr/>
        </p:nvSpPr>
        <p:spPr>
          <a:xfrm rot="21300000">
            <a:off x="3570157" y="4535306"/>
            <a:ext cx="422383" cy="209996"/>
          </a:xfrm>
          <a:prstGeom prst="rect">
            <a:avLst/>
          </a:prstGeom>
          <a:solidFill>
            <a:srgbClr val="00A1FF"/>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矩形 21">
            <a:extLst>
              <a:ext uri="{FF2B5EF4-FFF2-40B4-BE49-F238E27FC236}">
                <a16:creationId xmlns:a16="http://schemas.microsoft.com/office/drawing/2014/main" id="{D34BB40C-04CF-479B-88B3-C1C191DAF0CF}"/>
              </a:ext>
            </a:extLst>
          </p:cNvPr>
          <p:cNvSpPr>
            <a:spLocks noChangeArrowheads="1"/>
          </p:cNvSpPr>
          <p:nvPr/>
        </p:nvSpPr>
        <p:spPr bwMode="auto">
          <a:xfrm>
            <a:off x="2895871" y="3834874"/>
            <a:ext cx="1104303" cy="4425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3333FF"/>
                </a:solidFill>
                <a:effectLst/>
                <a:uLnTx/>
                <a:uFillTx/>
                <a:latin typeface="Calibri" panose="020F0502020204030204" pitchFamily="34" charset="0"/>
                <a:ea typeface="宋体" panose="02010600030101010101" pitchFamily="2" charset="-122"/>
                <a:cs typeface="+mn-cs"/>
              </a:rPr>
              <a:t>DORIS</a:t>
            </a:r>
            <a:r>
              <a:rPr kumimoji="0" lang="zh-CN" altLang="en-US" sz="2000" b="1" i="0" u="none" strike="noStrike" kern="1200" cap="none" spc="0" normalizeH="0" baseline="0" noProof="0" dirty="0">
                <a:ln>
                  <a:noFill/>
                </a:ln>
                <a:solidFill>
                  <a:srgbClr val="3333FF"/>
                </a:solidFill>
                <a:effectLst/>
                <a:uLnTx/>
                <a:uFillTx/>
                <a:latin typeface="Calibri" panose="020F0502020204030204" pitchFamily="34" charset="0"/>
                <a:ea typeface="宋体" panose="02010600030101010101" pitchFamily="2" charset="-122"/>
                <a:cs typeface="+mn-cs"/>
              </a:rPr>
              <a:t> </a:t>
            </a:r>
            <a:r>
              <a:rPr kumimoji="0" lang="en-US" altLang="zh-CN" sz="2000" b="1" i="0" u="none" strike="noStrike" kern="1200" cap="none" spc="0" normalizeH="0" baseline="0" noProof="0" dirty="0">
                <a:ln>
                  <a:noFill/>
                </a:ln>
                <a:solidFill>
                  <a:srgbClr val="3333FF"/>
                </a:solidFill>
                <a:effectLst/>
                <a:uLnTx/>
                <a:uFillTx/>
                <a:latin typeface="Calibri" panose="020F0502020204030204" pitchFamily="34" charset="0"/>
                <a:ea typeface="宋体" panose="02010600030101010101" pitchFamily="2" charset="-122"/>
                <a:cs typeface="+mn-cs"/>
              </a:rPr>
              <a:t>I</a:t>
            </a:r>
          </a:p>
        </p:txBody>
      </p:sp>
      <p:pic>
        <p:nvPicPr>
          <p:cNvPr id="1026" name="Picture 2" descr="意大利国旗图册_360百科">
            <a:extLst>
              <a:ext uri="{FF2B5EF4-FFF2-40B4-BE49-F238E27FC236}">
                <a16:creationId xmlns:a16="http://schemas.microsoft.com/office/drawing/2014/main" id="{7D049245-73BE-4356-B559-4B0E44CE19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8022" y="5355575"/>
            <a:ext cx="607035" cy="415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德国国旗图片_百度百科">
            <a:extLst>
              <a:ext uri="{FF2B5EF4-FFF2-40B4-BE49-F238E27FC236}">
                <a16:creationId xmlns:a16="http://schemas.microsoft.com/office/drawing/2014/main" id="{35571834-6850-4100-B044-27B8B206EB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005" y="3861568"/>
            <a:ext cx="644987" cy="440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美国国旗图片素材_免费下载_svg图片格式_高清图片400010454_摄图网">
            <a:extLst>
              <a:ext uri="{FF2B5EF4-FFF2-40B4-BE49-F238E27FC236}">
                <a16:creationId xmlns:a16="http://schemas.microsoft.com/office/drawing/2014/main" id="{5200D155-0BDF-4827-9416-9C0B60183C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4593" y="4988640"/>
            <a:ext cx="774354" cy="4187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美国国旗图片素材_免费下载_svg图片格式_高清图片400010454_摄图网">
            <a:extLst>
              <a:ext uri="{FF2B5EF4-FFF2-40B4-BE49-F238E27FC236}">
                <a16:creationId xmlns:a16="http://schemas.microsoft.com/office/drawing/2014/main" id="{5CB55942-06FA-4D38-BE17-3696257F4D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91686" y="3726658"/>
            <a:ext cx="770959" cy="4168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中国国旗PNG图片素材下载_中国PNG_熊猫办公">
            <a:extLst>
              <a:ext uri="{FF2B5EF4-FFF2-40B4-BE49-F238E27FC236}">
                <a16:creationId xmlns:a16="http://schemas.microsoft.com/office/drawing/2014/main" id="{69B7F750-E535-48D6-B422-54C1E4612E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6020" y="3566398"/>
            <a:ext cx="698296" cy="4485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中国国旗PNG图片素材下载_中国PNG_熊猫办公">
            <a:extLst>
              <a:ext uri="{FF2B5EF4-FFF2-40B4-BE49-F238E27FC236}">
                <a16:creationId xmlns:a16="http://schemas.microsoft.com/office/drawing/2014/main" id="{A34EE35F-DBDD-45E6-95A4-423B198F0B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34987" y="2467320"/>
            <a:ext cx="698296" cy="4485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俄罗斯国旗_360百科">
            <a:extLst>
              <a:ext uri="{FF2B5EF4-FFF2-40B4-BE49-F238E27FC236}">
                <a16:creationId xmlns:a16="http://schemas.microsoft.com/office/drawing/2014/main" id="{D0819023-1D09-4651-ACA3-851E4EE022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93287" y="4737403"/>
            <a:ext cx="679144" cy="464642"/>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a:extLst>
              <a:ext uri="{FF2B5EF4-FFF2-40B4-BE49-F238E27FC236}">
                <a16:creationId xmlns:a16="http://schemas.microsoft.com/office/drawing/2014/main" id="{FC4BE8A4-C68D-48A0-8A5B-B1D72CBF7E74}"/>
              </a:ext>
            </a:extLst>
          </p:cNvPr>
          <p:cNvSpPr/>
          <p:nvPr/>
        </p:nvSpPr>
        <p:spPr>
          <a:xfrm>
            <a:off x="9517246" y="1269669"/>
            <a:ext cx="24861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By</a:t>
            </a:r>
            <a:r>
              <a:rPr kumimoji="0" lang="zh-CN" altLang="en-US"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Yifang</a:t>
            </a:r>
            <a:r>
              <a:rPr kumimoji="0" lang="zh-CN" altLang="en-US"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Wang</a:t>
            </a:r>
            <a:endParaRPr kumimoji="0" lang="zh-CN" altLang="en-US" sz="2800" b="0" i="0" u="none" strike="noStrike" kern="1200" cap="none" spc="0" normalizeH="0" baseline="0" noProof="0" dirty="0">
              <a:ln>
                <a:noFill/>
              </a:ln>
              <a:solidFill>
                <a:srgbClr val="00FDFF"/>
              </a:solidFill>
              <a:effectLst/>
              <a:uLnTx/>
              <a:uFillTx/>
              <a:latin typeface="等线" panose="020F0502020204030204"/>
              <a:ea typeface="等线" panose="02010600030101010101" pitchFamily="2" charset="-122"/>
              <a:cs typeface="+mn-cs"/>
            </a:endParaRPr>
          </a:p>
        </p:txBody>
      </p:sp>
      <p:sp>
        <p:nvSpPr>
          <p:cNvPr id="28" name="矩形 16">
            <a:extLst>
              <a:ext uri="{FF2B5EF4-FFF2-40B4-BE49-F238E27FC236}">
                <a16:creationId xmlns:a16="http://schemas.microsoft.com/office/drawing/2014/main" id="{DCC0B616-4877-171C-2872-20FE846D9E8A}"/>
              </a:ext>
            </a:extLst>
          </p:cNvPr>
          <p:cNvSpPr>
            <a:spLocks noChangeArrowheads="1"/>
          </p:cNvSpPr>
          <p:nvPr/>
        </p:nvSpPr>
        <p:spPr bwMode="auto">
          <a:xfrm>
            <a:off x="7954426" y="4734284"/>
            <a:ext cx="1302595" cy="40011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3333FF"/>
                </a:solidFill>
                <a:effectLst/>
                <a:uLnTx/>
                <a:uFillTx/>
                <a:latin typeface="Calibri" panose="020F0502020204030204" pitchFamily="34" charset="0"/>
                <a:ea typeface="宋体" panose="02010600030101010101" pitchFamily="2" charset="-122"/>
                <a:cs typeface="+mn-cs"/>
              </a:rPr>
              <a:t>VEPP-4M</a:t>
            </a:r>
          </a:p>
        </p:txBody>
      </p:sp>
      <p:sp>
        <p:nvSpPr>
          <p:cNvPr id="3" name="Slide Number Placeholder 30">
            <a:extLst>
              <a:ext uri="{FF2B5EF4-FFF2-40B4-BE49-F238E27FC236}">
                <a16:creationId xmlns:a16="http://schemas.microsoft.com/office/drawing/2014/main" id="{C278E84A-C90B-B76C-1512-E038E521B67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标题 22">
            <a:extLst>
              <a:ext uri="{FF2B5EF4-FFF2-40B4-BE49-F238E27FC236}">
                <a16:creationId xmlns:a16="http://schemas.microsoft.com/office/drawing/2014/main" id="{908F5D62-3B29-D812-02F6-64595244F427}"/>
              </a:ext>
            </a:extLst>
          </p:cNvPr>
          <p:cNvSpPr txBox="1">
            <a:spLocks/>
          </p:cNvSpPr>
          <p:nvPr/>
        </p:nvSpPr>
        <p:spPr>
          <a:xfrm>
            <a:off x="188624" y="1002040"/>
            <a:ext cx="3456782" cy="65101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Luminosity [cm</a:t>
            </a:r>
            <a:r>
              <a:rPr kumimoji="0" lang="en-US" altLang="zh-CN" sz="3200" b="1" i="0" u="none" strike="noStrike" kern="1200" cap="none" spc="0" normalizeH="0" baseline="3000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altLang="zh-CN" sz="32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s</a:t>
            </a:r>
            <a:r>
              <a:rPr kumimoji="0" lang="en-US" altLang="zh-CN" sz="3200" b="1" i="0" u="none" strike="noStrike" kern="1200" cap="none" spc="0" normalizeH="0" baseline="3000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-1</a:t>
            </a:r>
            <a:r>
              <a:rPr kumimoji="0" lang="en-US" altLang="zh-CN" sz="32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b="1" i="0" u="none" strike="noStrike" kern="1200" cap="none" spc="0" normalizeH="0" baseline="0" noProof="0" dirty="0">
              <a:ln>
                <a:noFill/>
              </a:ln>
              <a:solidFill>
                <a:srgbClr val="00FDFF"/>
              </a:solidFill>
              <a:effectLst/>
              <a:uLnTx/>
              <a:uFillTx/>
              <a:latin typeface="Calibri" panose="020F0502020204030204" pitchFamily="34" charset="0"/>
              <a:ea typeface="等线 Light" panose="02010600030101010101" pitchFamily="2" charset="-122"/>
              <a:cs typeface="Calibri" panose="020F0502020204030204" pitchFamily="34" charset="0"/>
            </a:endParaRPr>
          </a:p>
        </p:txBody>
      </p:sp>
      <p:sp>
        <p:nvSpPr>
          <p:cNvPr id="4" name="Rectangle 3">
            <a:extLst>
              <a:ext uri="{FF2B5EF4-FFF2-40B4-BE49-F238E27FC236}">
                <a16:creationId xmlns:a16="http://schemas.microsoft.com/office/drawing/2014/main" id="{4A1F63A0-A200-BE43-9920-E2B131529D8C}"/>
              </a:ext>
            </a:extLst>
          </p:cNvPr>
          <p:cNvSpPr/>
          <p:nvPr/>
        </p:nvSpPr>
        <p:spPr>
          <a:xfrm>
            <a:off x="4055057" y="878984"/>
            <a:ext cx="4934397" cy="7429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3" name="Rectangle 32">
            <a:extLst>
              <a:ext uri="{FF2B5EF4-FFF2-40B4-BE49-F238E27FC236}">
                <a16:creationId xmlns:a16="http://schemas.microsoft.com/office/drawing/2014/main" id="{138C2B65-2642-38E9-AC2C-6E22792B1FE9}"/>
              </a:ext>
            </a:extLst>
          </p:cNvPr>
          <p:cNvSpPr/>
          <p:nvPr/>
        </p:nvSpPr>
        <p:spPr>
          <a:xfrm>
            <a:off x="435180" y="1725431"/>
            <a:ext cx="1558846" cy="45465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矩形 29">
            <a:extLst>
              <a:ext uri="{FF2B5EF4-FFF2-40B4-BE49-F238E27FC236}">
                <a16:creationId xmlns:a16="http://schemas.microsoft.com/office/drawing/2014/main" id="{2FB51524-9226-5245-B615-88BE5A797596}"/>
              </a:ext>
            </a:extLst>
          </p:cNvPr>
          <p:cNvSpPr/>
          <p:nvPr/>
        </p:nvSpPr>
        <p:spPr>
          <a:xfrm>
            <a:off x="1086301" y="5864558"/>
            <a:ext cx="7938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10</a:t>
            </a:r>
            <a:r>
              <a:rPr kumimoji="0" lang="en-US" altLang="zh-CN" sz="2800" b="1" i="0" u="none" strike="noStrike" kern="1200" cap="none" spc="0" normalizeH="0" baseline="3000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27</a:t>
            </a:r>
            <a:endParaRPr kumimoji="0" lang="zh-CN" altLang="en-US" sz="2800" b="0" i="0" u="none" strike="noStrike" kern="1200" cap="none" spc="0" normalizeH="0" baseline="30000" noProof="0" dirty="0">
              <a:ln>
                <a:noFill/>
              </a:ln>
              <a:solidFill>
                <a:srgbClr val="00FDFF"/>
              </a:solidFill>
              <a:effectLst/>
              <a:uLnTx/>
              <a:uFillTx/>
              <a:latin typeface="等线" panose="020F0502020204030204"/>
              <a:ea typeface="等线" panose="02010600030101010101" pitchFamily="2" charset="-122"/>
              <a:cs typeface="+mn-cs"/>
            </a:endParaRPr>
          </a:p>
        </p:txBody>
      </p:sp>
      <p:sp>
        <p:nvSpPr>
          <p:cNvPr id="7" name="矩形 29">
            <a:extLst>
              <a:ext uri="{FF2B5EF4-FFF2-40B4-BE49-F238E27FC236}">
                <a16:creationId xmlns:a16="http://schemas.microsoft.com/office/drawing/2014/main" id="{E8256E0F-DC32-39BC-DBB7-304EE1C2685C}"/>
              </a:ext>
            </a:extLst>
          </p:cNvPr>
          <p:cNvSpPr/>
          <p:nvPr/>
        </p:nvSpPr>
        <p:spPr>
          <a:xfrm>
            <a:off x="1086301" y="4809290"/>
            <a:ext cx="7938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10</a:t>
            </a:r>
            <a:r>
              <a:rPr kumimoji="0" lang="en-US" altLang="zh-CN" sz="2800" b="1" i="0" u="none" strike="noStrike" kern="1200" cap="none" spc="0" normalizeH="0" baseline="3000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29</a:t>
            </a:r>
            <a:endParaRPr kumimoji="0" lang="zh-CN" altLang="en-US" sz="2800" b="0" i="0" u="none" strike="noStrike" kern="1200" cap="none" spc="0" normalizeH="0" baseline="30000" noProof="0" dirty="0">
              <a:ln>
                <a:noFill/>
              </a:ln>
              <a:solidFill>
                <a:srgbClr val="00FDFF"/>
              </a:solidFill>
              <a:effectLst/>
              <a:uLnTx/>
              <a:uFillTx/>
              <a:latin typeface="等线" panose="020F0502020204030204"/>
              <a:ea typeface="等线" panose="02010600030101010101" pitchFamily="2" charset="-122"/>
              <a:cs typeface="+mn-cs"/>
            </a:endParaRPr>
          </a:p>
        </p:txBody>
      </p:sp>
      <p:sp>
        <p:nvSpPr>
          <p:cNvPr id="8" name="矩形 29">
            <a:extLst>
              <a:ext uri="{FF2B5EF4-FFF2-40B4-BE49-F238E27FC236}">
                <a16:creationId xmlns:a16="http://schemas.microsoft.com/office/drawing/2014/main" id="{60F6BB54-7561-50F0-39D0-4A714B3CA8BD}"/>
              </a:ext>
            </a:extLst>
          </p:cNvPr>
          <p:cNvSpPr/>
          <p:nvPr/>
        </p:nvSpPr>
        <p:spPr>
          <a:xfrm>
            <a:off x="1086301" y="3754022"/>
            <a:ext cx="7938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10</a:t>
            </a:r>
            <a:r>
              <a:rPr kumimoji="0" lang="en-US" altLang="zh-CN" sz="2800" b="1" i="0" u="none" strike="noStrike" kern="1200" cap="none" spc="0" normalizeH="0" baseline="3000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31</a:t>
            </a:r>
            <a:endParaRPr kumimoji="0" lang="zh-CN" altLang="en-US" sz="2800" b="0" i="0" u="none" strike="noStrike" kern="1200" cap="none" spc="0" normalizeH="0" baseline="30000" noProof="0" dirty="0">
              <a:ln>
                <a:noFill/>
              </a:ln>
              <a:solidFill>
                <a:srgbClr val="00FDFF"/>
              </a:solidFill>
              <a:effectLst/>
              <a:uLnTx/>
              <a:uFillTx/>
              <a:latin typeface="等线" panose="020F0502020204030204"/>
              <a:ea typeface="等线" panose="02010600030101010101" pitchFamily="2" charset="-122"/>
              <a:cs typeface="+mn-cs"/>
            </a:endParaRPr>
          </a:p>
        </p:txBody>
      </p:sp>
      <p:sp>
        <p:nvSpPr>
          <p:cNvPr id="9" name="矩形 29">
            <a:extLst>
              <a:ext uri="{FF2B5EF4-FFF2-40B4-BE49-F238E27FC236}">
                <a16:creationId xmlns:a16="http://schemas.microsoft.com/office/drawing/2014/main" id="{0DC1FF50-9739-E200-80D7-DCCF61F86355}"/>
              </a:ext>
            </a:extLst>
          </p:cNvPr>
          <p:cNvSpPr/>
          <p:nvPr/>
        </p:nvSpPr>
        <p:spPr>
          <a:xfrm>
            <a:off x="1086301" y="2698754"/>
            <a:ext cx="7938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10</a:t>
            </a:r>
            <a:r>
              <a:rPr kumimoji="0" lang="en-US" altLang="zh-CN" sz="2800" b="1" i="0" u="none" strike="noStrike" kern="1200" cap="none" spc="0" normalizeH="0" baseline="3000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33</a:t>
            </a:r>
            <a:endParaRPr kumimoji="0" lang="zh-CN" altLang="en-US" sz="2800" b="0" i="0" u="none" strike="noStrike" kern="1200" cap="none" spc="0" normalizeH="0" baseline="30000" noProof="0" dirty="0">
              <a:ln>
                <a:noFill/>
              </a:ln>
              <a:solidFill>
                <a:srgbClr val="00FDFF"/>
              </a:solidFill>
              <a:effectLst/>
              <a:uLnTx/>
              <a:uFillTx/>
              <a:latin typeface="等线" panose="020F0502020204030204"/>
              <a:ea typeface="等线" panose="02010600030101010101" pitchFamily="2" charset="-122"/>
              <a:cs typeface="+mn-cs"/>
            </a:endParaRPr>
          </a:p>
        </p:txBody>
      </p:sp>
      <p:sp>
        <p:nvSpPr>
          <p:cNvPr id="27" name="矩形 29">
            <a:extLst>
              <a:ext uri="{FF2B5EF4-FFF2-40B4-BE49-F238E27FC236}">
                <a16:creationId xmlns:a16="http://schemas.microsoft.com/office/drawing/2014/main" id="{49A5478A-AB09-10F1-C7D1-F068C7411537}"/>
              </a:ext>
            </a:extLst>
          </p:cNvPr>
          <p:cNvSpPr/>
          <p:nvPr/>
        </p:nvSpPr>
        <p:spPr>
          <a:xfrm>
            <a:off x="1086301" y="1643486"/>
            <a:ext cx="7938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10</a:t>
            </a:r>
            <a:r>
              <a:rPr kumimoji="0" lang="en-US" altLang="zh-CN" sz="2800" b="1" i="0" u="none" strike="noStrike" kern="1200" cap="none" spc="0" normalizeH="0" baseline="30000" noProof="0" dirty="0">
                <a:ln>
                  <a:noFill/>
                </a:ln>
                <a:solidFill>
                  <a:srgbClr val="00FDFF"/>
                </a:solidFill>
                <a:effectLst/>
                <a:uLnTx/>
                <a:uFillTx/>
                <a:latin typeface="Calibri" panose="020F0502020204030204" pitchFamily="34" charset="0"/>
                <a:ea typeface="Calibri" panose="020F0502020204030204" pitchFamily="34" charset="0"/>
                <a:cs typeface="Calibri" panose="020F0502020204030204" pitchFamily="34" charset="0"/>
              </a:rPr>
              <a:t>35</a:t>
            </a:r>
            <a:endParaRPr kumimoji="0" lang="zh-CN" altLang="en-US" sz="2800" b="0" i="0" u="none" strike="noStrike" kern="1200" cap="none" spc="0" normalizeH="0" baseline="30000" noProof="0" dirty="0">
              <a:ln>
                <a:noFill/>
              </a:ln>
              <a:solidFill>
                <a:srgbClr val="00FDFF"/>
              </a:solidFill>
              <a:effectLst/>
              <a:uLnTx/>
              <a:uFillTx/>
              <a:latin typeface="等线" panose="020F0502020204030204"/>
              <a:ea typeface="等线" panose="02010600030101010101" pitchFamily="2" charset="-122"/>
              <a:cs typeface="+mn-cs"/>
            </a:endParaRPr>
          </a:p>
        </p:txBody>
      </p:sp>
      <p:sp>
        <p:nvSpPr>
          <p:cNvPr id="23" name="标题 22">
            <a:extLst>
              <a:ext uri="{FF2B5EF4-FFF2-40B4-BE49-F238E27FC236}">
                <a16:creationId xmlns:a16="http://schemas.microsoft.com/office/drawing/2014/main" id="{E64BF1B3-E4C2-4A2B-ADDB-98BE12567F5B}"/>
              </a:ext>
            </a:extLst>
          </p:cNvPr>
          <p:cNvSpPr>
            <a:spLocks noGrp="1"/>
          </p:cNvSpPr>
          <p:nvPr>
            <p:ph type="title"/>
          </p:nvPr>
        </p:nvSpPr>
        <p:spPr>
          <a:xfrm>
            <a:off x="0" y="-1574"/>
            <a:ext cx="12192000" cy="1093506"/>
          </a:xfrm>
          <a:noFill/>
        </p:spPr>
        <p:txBody>
          <a:bodyPr>
            <a:noAutofit/>
          </a:bodyPr>
          <a:lstStyle/>
          <a:p>
            <a:pPr algn="ctr"/>
            <a:r>
              <a:rPr lang="en-US" altLang="zh-CN" sz="3600" b="1" dirty="0">
                <a:solidFill>
                  <a:srgbClr val="0FFFFF"/>
                </a:solidFill>
                <a:latin typeface="Calibri" panose="020F0502020204030204" pitchFamily="34" charset="0"/>
                <a:ea typeface="Calibri" panose="020F0502020204030204" pitchFamily="34" charset="0"/>
                <a:cs typeface="Calibri" panose="020F0502020204030204" pitchFamily="34" charset="0"/>
              </a:rPr>
              <a:t>Understanding this new form of matter:</a:t>
            </a:r>
            <a:br>
              <a:rPr lang="en-US" altLang="zh-CN" sz="3600" b="1" dirty="0">
                <a:solidFill>
                  <a:srgbClr val="0FFFFF"/>
                </a:solidFill>
                <a:latin typeface="Calibri" panose="020F0502020204030204" pitchFamily="34" charset="0"/>
                <a:ea typeface="Calibri" panose="020F0502020204030204" pitchFamily="34" charset="0"/>
                <a:cs typeface="Calibri" panose="020F0502020204030204" pitchFamily="34" charset="0"/>
              </a:rPr>
            </a:br>
            <a:r>
              <a:rPr lang="en-US" altLang="zh-CN" sz="3600" b="1" dirty="0">
                <a:solidFill>
                  <a:srgbClr val="0FFFFF"/>
                </a:solidFill>
                <a:latin typeface="Calibri" panose="020F0502020204030204" pitchFamily="34" charset="0"/>
                <a:ea typeface="Calibri" panose="020F0502020204030204" pitchFamily="34" charset="0"/>
                <a:cs typeface="Calibri" panose="020F0502020204030204" pitchFamily="34" charset="0"/>
              </a:rPr>
              <a:t>Tau-Charm Factories in the World  </a:t>
            </a:r>
            <a:endParaRPr lang="zh-CN" altLang="en-US" sz="3600" b="1" dirty="0">
              <a:solidFill>
                <a:srgbClr val="0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14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819BEB-160F-0605-A89A-E6EEE23AA1C1}"/>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E9AC92D3-198B-6672-7979-A6F9F979380C}"/>
              </a:ext>
            </a:extLst>
          </p:cNvPr>
          <p:cNvPicPr>
            <a:picLocks noChangeAspect="1"/>
          </p:cNvPicPr>
          <p:nvPr/>
        </p:nvPicPr>
        <p:blipFill>
          <a:blip r:embed="rId2"/>
          <a:srcRect t="1533"/>
          <a:stretch/>
        </p:blipFill>
        <p:spPr>
          <a:xfrm>
            <a:off x="731404" y="523220"/>
            <a:ext cx="10535816" cy="6261914"/>
          </a:xfrm>
          <a:prstGeom prst="rect">
            <a:avLst/>
          </a:prstGeom>
        </p:spPr>
      </p:pic>
      <p:sp>
        <p:nvSpPr>
          <p:cNvPr id="7" name="矩形 6">
            <a:extLst>
              <a:ext uri="{FF2B5EF4-FFF2-40B4-BE49-F238E27FC236}">
                <a16:creationId xmlns:a16="http://schemas.microsoft.com/office/drawing/2014/main" id="{620919A7-F28B-E38A-40C6-E7DD440DA012}"/>
              </a:ext>
            </a:extLst>
          </p:cNvPr>
          <p:cNvSpPr/>
          <p:nvPr/>
        </p:nvSpPr>
        <p:spPr>
          <a:xfrm>
            <a:off x="0" y="0"/>
            <a:ext cx="12192000" cy="52322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2800" b="1" i="0" u="none" strike="noStrike" kern="1200" cap="none" spc="0" normalizeH="0" baseline="0" noProof="0" dirty="0">
                <a:ln>
                  <a:noFill/>
                </a:ln>
                <a:solidFill>
                  <a:srgbClr val="0CFFFF"/>
                </a:solidFill>
                <a:effectLst/>
                <a:uLnTx/>
                <a:uFillTx/>
                <a:latin typeface="Calibri" panose="020F0502020204030204"/>
                <a:ea typeface="等线" panose="02010600030101010101" pitchFamily="2" charset="-122"/>
                <a:cs typeface="+mn-cs"/>
              </a:rPr>
              <a:t>30 new hadrons discovered at BESIII from charmed meson production and decays</a:t>
            </a:r>
            <a:endParaRPr kumimoji="0" lang="zh-CN" altLang="en-US" sz="2800" b="1" i="0" u="none" strike="noStrike" kern="1200" cap="none" spc="0" normalizeH="0" baseline="0" noProof="0" dirty="0">
              <a:ln>
                <a:noFill/>
              </a:ln>
              <a:solidFill>
                <a:srgbClr val="0CFFFF"/>
              </a:solidFill>
              <a:effectLst/>
              <a:uLnTx/>
              <a:uFillTx/>
              <a:latin typeface="Calibri"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353B4949-98E7-0D48-E535-2115CE6A4276}"/>
              </a:ext>
            </a:extLst>
          </p:cNvPr>
          <p:cNvSpPr/>
          <p:nvPr/>
        </p:nvSpPr>
        <p:spPr>
          <a:xfrm>
            <a:off x="4439816" y="2846226"/>
            <a:ext cx="3960440" cy="582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30">
            <a:extLst>
              <a:ext uri="{FF2B5EF4-FFF2-40B4-BE49-F238E27FC236}">
                <a16:creationId xmlns:a16="http://schemas.microsoft.com/office/drawing/2014/main" id="{C523E35C-E488-F25D-A339-A1C3ED019E1C}"/>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5976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1F7CB6-8578-984C-B4A6-249BC5E49430}"/>
              </a:ext>
            </a:extLst>
          </p:cNvPr>
          <p:cNvGrpSpPr/>
          <p:nvPr/>
        </p:nvGrpSpPr>
        <p:grpSpPr>
          <a:xfrm>
            <a:off x="1535578" y="1410844"/>
            <a:ext cx="9120844" cy="5352628"/>
            <a:chOff x="3307377" y="1530821"/>
            <a:chExt cx="5393704" cy="3700602"/>
          </a:xfrm>
        </p:grpSpPr>
        <p:pic>
          <p:nvPicPr>
            <p:cNvPr id="450561" name="Picture 2" descr="petra_upgrade_g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3307377" y="1530821"/>
              <a:ext cx="5367703" cy="3700602"/>
            </a:xfrm>
            <a:prstGeom prst="rect">
              <a:avLst/>
            </a:prstGeom>
            <a:noFill/>
            <a:ln w="9525">
              <a:noFill/>
              <a:miter lim="800000"/>
              <a:headEnd/>
              <a:tailEnd/>
            </a:ln>
          </p:spPr>
        </p:pic>
        <p:sp>
          <p:nvSpPr>
            <p:cNvPr id="450564" name="Rectangle 5"/>
            <p:cNvSpPr>
              <a:spLocks noChangeArrowheads="1"/>
            </p:cNvSpPr>
            <p:nvPr/>
          </p:nvSpPr>
          <p:spPr bwMode="auto">
            <a:xfrm>
              <a:off x="4484105" y="1677637"/>
              <a:ext cx="327809" cy="405800"/>
            </a:xfrm>
            <a:prstGeom prst="rect">
              <a:avLst/>
            </a:prstGeom>
            <a:solidFill>
              <a:schemeClr val="bg1"/>
            </a:solidFill>
            <a:ln w="25400">
              <a:noFill/>
              <a:miter lim="800000"/>
              <a:headEnd/>
              <a:tailEnd/>
            </a:ln>
          </p:spPr>
          <p:txBody>
            <a:bodyPr wrap="square" lIns="90000" tIns="46800" rIns="90000" bIns="46800">
              <a:spAutoFit/>
            </a:bodyPr>
            <a:lstStyle/>
            <a:p>
              <a:pPr algn="ctr">
                <a:spcBef>
                  <a:spcPct val="50000"/>
                </a:spcBef>
                <a:buClr>
                  <a:srgbClr val="000000"/>
                </a:buClr>
                <a:buSzPct val="100000"/>
                <a:defRPr/>
              </a:pPr>
              <a:r>
                <a:rPr lang="en-US" altLang="zh-CN" sz="3200" b="1" dirty="0">
                  <a:solidFill>
                    <a:srgbClr val="FF0066"/>
                  </a:solidFill>
                  <a:latin typeface="Kaiti TC" panose="02010600040101010101" pitchFamily="2" charset="-120"/>
                  <a:ea typeface="Kaiti TC" panose="02010600040101010101" pitchFamily="2" charset="-120"/>
                </a:rPr>
                <a:t>e</a:t>
              </a:r>
              <a:r>
                <a:rPr lang="en-US" altLang="zh-CN" sz="3200" b="1" baseline="30000" dirty="0">
                  <a:solidFill>
                    <a:srgbClr val="FF0066"/>
                  </a:solidFill>
                  <a:latin typeface="Kaiti TC" panose="02010600040101010101" pitchFamily="2" charset="-120"/>
                  <a:ea typeface="Kaiti TC" panose="02010600040101010101" pitchFamily="2" charset="-120"/>
                </a:rPr>
                <a:t>−</a:t>
              </a:r>
              <a:endParaRPr lang="en-US" altLang="zh-CN" sz="3200" b="1" dirty="0">
                <a:solidFill>
                  <a:srgbClr val="FF0066"/>
                </a:solidFill>
                <a:latin typeface="Kaiti TC" panose="02010600040101010101" pitchFamily="2" charset="-120"/>
                <a:ea typeface="Kaiti TC" panose="02010600040101010101" pitchFamily="2" charset="-120"/>
              </a:endParaRPr>
            </a:p>
          </p:txBody>
        </p:sp>
        <p:sp>
          <p:nvSpPr>
            <p:cNvPr id="450566" name="Rectangle 7"/>
            <p:cNvSpPr>
              <a:spLocks noChangeArrowheads="1"/>
            </p:cNvSpPr>
            <p:nvPr/>
          </p:nvSpPr>
          <p:spPr bwMode="auto">
            <a:xfrm>
              <a:off x="6995882" y="1760600"/>
              <a:ext cx="328410" cy="405800"/>
            </a:xfrm>
            <a:prstGeom prst="rect">
              <a:avLst/>
            </a:prstGeom>
            <a:solidFill>
              <a:schemeClr val="bg1"/>
            </a:solidFill>
            <a:ln w="25400">
              <a:noFill/>
              <a:miter lim="800000"/>
              <a:headEnd/>
              <a:tailEnd/>
            </a:ln>
          </p:spPr>
          <p:txBody>
            <a:bodyPr wrap="square" lIns="90000" tIns="46800" rIns="90000" bIns="46800">
              <a:spAutoFit/>
            </a:bodyPr>
            <a:lstStyle/>
            <a:p>
              <a:pPr algn="ctr">
                <a:spcBef>
                  <a:spcPct val="50000"/>
                </a:spcBef>
                <a:buClr>
                  <a:srgbClr val="000000"/>
                </a:buClr>
                <a:buSzPct val="100000"/>
                <a:defRPr/>
              </a:pPr>
              <a:r>
                <a:rPr lang="en-US" altLang="zh-CN" sz="3200" b="1" dirty="0">
                  <a:solidFill>
                    <a:srgbClr val="CC00FF"/>
                  </a:solidFill>
                  <a:latin typeface="Kaiti TC" panose="02010600040101010101" pitchFamily="2" charset="-120"/>
                  <a:ea typeface="Kaiti TC" panose="02010600040101010101" pitchFamily="2" charset="-120"/>
                </a:rPr>
                <a:t>e</a:t>
              </a:r>
              <a:r>
                <a:rPr lang="en-US" altLang="zh-CN" sz="3200" b="1" baseline="30000" dirty="0">
                  <a:solidFill>
                    <a:srgbClr val="CC00FF"/>
                  </a:solidFill>
                  <a:latin typeface="Kaiti TC" panose="02010600040101010101" pitchFamily="2" charset="-120"/>
                  <a:ea typeface="Kaiti TC" panose="02010600040101010101" pitchFamily="2" charset="-120"/>
                </a:rPr>
                <a:t>+</a:t>
              </a:r>
            </a:p>
          </p:txBody>
        </p:sp>
        <p:sp>
          <p:nvSpPr>
            <p:cNvPr id="450567" name="Rectangle 8"/>
            <p:cNvSpPr>
              <a:spLocks noChangeArrowheads="1"/>
            </p:cNvSpPr>
            <p:nvPr/>
          </p:nvSpPr>
          <p:spPr bwMode="auto">
            <a:xfrm>
              <a:off x="5371097" y="1728138"/>
              <a:ext cx="1210408" cy="661993"/>
            </a:xfrm>
            <a:prstGeom prst="rect">
              <a:avLst/>
            </a:prstGeom>
            <a:solidFill>
              <a:schemeClr val="bg1"/>
            </a:solidFill>
            <a:ln w="25400">
              <a:solidFill>
                <a:srgbClr val="FF0000"/>
              </a:solidFill>
              <a:miter lim="800000"/>
              <a:headEnd/>
              <a:tailEnd/>
            </a:ln>
          </p:spPr>
          <p:txBody>
            <a:bodyPr wrap="square" lIns="90000" tIns="46800" rIns="90000" bIns="46800">
              <a:spAutoFit/>
            </a:bodyPr>
            <a:lstStyle/>
            <a:p>
              <a:pPr algn="ctr">
                <a:spcBef>
                  <a:spcPct val="50000"/>
                </a:spcBef>
                <a:buClr>
                  <a:srgbClr val="000000"/>
                </a:buClr>
                <a:buSzPct val="100000"/>
                <a:defRPr/>
              </a:pPr>
              <a:r>
                <a:rPr lang="en-US" altLang="zh-CN" sz="2400" b="1" dirty="0">
                  <a:solidFill>
                    <a:prstClr val="black"/>
                  </a:solidFill>
                  <a:latin typeface="Calibri"/>
                  <a:ea typeface="Kaiti TC" panose="02010600040101010101" pitchFamily="2" charset="-120"/>
                  <a:cs typeface="Kaiti TC" charset="-120"/>
                </a:rPr>
                <a:t>MARK J</a:t>
              </a:r>
              <a:br>
                <a:rPr lang="en-US" altLang="zh-CN" sz="2400" b="1" dirty="0">
                  <a:solidFill>
                    <a:prstClr val="black"/>
                  </a:solidFill>
                  <a:latin typeface="Calibri"/>
                  <a:ea typeface="Kaiti TC" panose="02010600040101010101" pitchFamily="2" charset="-120"/>
                  <a:cs typeface="Kaiti TC" charset="-120"/>
                </a:rPr>
              </a:br>
              <a:r>
                <a:rPr lang="en-US" altLang="zh-CN" sz="2400" b="1" dirty="0">
                  <a:solidFill>
                    <a:prstClr val="black"/>
                  </a:solidFill>
                  <a:latin typeface="Calibri"/>
                  <a:ea typeface="Kaiti TC" panose="02010600040101010101" pitchFamily="2" charset="-120"/>
                  <a:cs typeface="Kaiti TC" charset="-120"/>
                </a:rPr>
                <a:t>Experiment</a:t>
              </a:r>
              <a:endParaRPr lang="zh-CN" altLang="en-US" sz="2400" b="1" dirty="0">
                <a:solidFill>
                  <a:prstClr val="black"/>
                </a:solidFill>
                <a:latin typeface="Calibri"/>
                <a:ea typeface="Kaiti TC" panose="02010600040101010101" pitchFamily="2" charset="-120"/>
                <a:cs typeface="Kaiti TC" charset="-120"/>
              </a:endParaRPr>
            </a:p>
          </p:txBody>
        </p:sp>
        <p:sp>
          <p:nvSpPr>
            <p:cNvPr id="450569" name="Line 10"/>
            <p:cNvSpPr>
              <a:spLocks noChangeShapeType="1"/>
            </p:cNvSpPr>
            <p:nvPr/>
          </p:nvSpPr>
          <p:spPr bwMode="auto">
            <a:xfrm flipH="1" flipV="1">
              <a:off x="6520965" y="2074850"/>
              <a:ext cx="1181100" cy="373063"/>
            </a:xfrm>
            <a:prstGeom prst="line">
              <a:avLst/>
            </a:prstGeom>
            <a:noFill/>
            <a:ln w="101600" cmpd="dbl">
              <a:solidFill>
                <a:srgbClr val="CC00FF"/>
              </a:solidFill>
              <a:round/>
              <a:headEnd/>
              <a:tailEnd type="triangle" w="med" len="med"/>
            </a:ln>
          </p:spPr>
          <p:txBody>
            <a:bodyPr/>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450570" name="Rectangle 11"/>
            <p:cNvSpPr>
              <a:spLocks noChangeArrowheads="1"/>
            </p:cNvSpPr>
            <p:nvPr/>
          </p:nvSpPr>
          <p:spPr bwMode="auto">
            <a:xfrm rot="19732907">
              <a:off x="7133346" y="4238996"/>
              <a:ext cx="1567735" cy="368544"/>
            </a:xfrm>
            <a:prstGeom prst="rect">
              <a:avLst/>
            </a:prstGeom>
            <a:noFill/>
            <a:ln w="25400">
              <a:noFill/>
              <a:miter lim="800000"/>
              <a:headEnd/>
              <a:tailEnd/>
            </a:ln>
          </p:spPr>
          <p:txBody>
            <a:bodyPr wrap="square" lIns="90000" tIns="46800" rIns="90000" bIns="46800">
              <a:spAutoFit/>
            </a:bodyPr>
            <a:lstStyle/>
            <a:p>
              <a:pPr algn="ctr">
                <a:spcBef>
                  <a:spcPct val="50000"/>
                </a:spcBef>
                <a:buClr>
                  <a:srgbClr val="000000"/>
                </a:buClr>
                <a:buSzPct val="100000"/>
                <a:defRPr/>
              </a:pPr>
              <a:r>
                <a:rPr lang="en-US" altLang="zh-CN" sz="2400" b="1" dirty="0">
                  <a:solidFill>
                    <a:srgbClr val="FFFF00"/>
                  </a:solidFill>
                  <a:latin typeface="Calibri"/>
                  <a:ea typeface="Kaiti TC" panose="02010600040101010101" pitchFamily="2" charset="-120"/>
                  <a:cs typeface="Kaiti SC" charset="-122"/>
                </a:rPr>
                <a:t>Circumference 7km</a:t>
              </a:r>
              <a:endParaRPr lang="en-US" altLang="zh-CN" sz="2400" b="1" baseline="30000" dirty="0">
                <a:solidFill>
                  <a:srgbClr val="FFFF00"/>
                </a:solidFill>
                <a:latin typeface="Calibri"/>
                <a:ea typeface="Kaiti TC" panose="02010600040101010101" pitchFamily="2" charset="-120"/>
                <a:cs typeface="Kaiti SC" charset="-122"/>
              </a:endParaRPr>
            </a:p>
          </p:txBody>
        </p:sp>
        <p:sp>
          <p:nvSpPr>
            <p:cNvPr id="450565" name="Line 6"/>
            <p:cNvSpPr>
              <a:spLocks noChangeShapeType="1"/>
            </p:cNvSpPr>
            <p:nvPr/>
          </p:nvSpPr>
          <p:spPr bwMode="auto">
            <a:xfrm flipV="1">
              <a:off x="4162853" y="2059134"/>
              <a:ext cx="1210408" cy="320675"/>
            </a:xfrm>
            <a:prstGeom prst="line">
              <a:avLst/>
            </a:prstGeom>
            <a:noFill/>
            <a:ln w="101600" cmpd="dbl">
              <a:solidFill>
                <a:srgbClr val="FF0000"/>
              </a:solidFill>
              <a:round/>
              <a:headEnd/>
              <a:tailEnd type="triangle" w="med" len="med"/>
            </a:ln>
          </p:spPr>
          <p:txBody>
            <a:bodyPr/>
            <a:lstStyle/>
            <a:p>
              <a:pPr>
                <a:defRPr/>
              </a:pPr>
              <a:endParaRPr lang="en-US" b="1">
                <a:solidFill>
                  <a:prstClr val="black"/>
                </a:solidFill>
                <a:latin typeface="Kaiti TC" panose="02010600040101010101" pitchFamily="2" charset="-120"/>
                <a:ea typeface="Kaiti TC" panose="02010600040101010101" pitchFamily="2" charset="-120"/>
              </a:endParaRPr>
            </a:p>
          </p:txBody>
        </p:sp>
      </p:grpSp>
      <p:sp>
        <p:nvSpPr>
          <p:cNvPr id="13" name="Text Box 3">
            <a:extLst>
              <a:ext uri="{FF2B5EF4-FFF2-40B4-BE49-F238E27FC236}">
                <a16:creationId xmlns:a16="http://schemas.microsoft.com/office/drawing/2014/main" id="{0D124B39-D0EB-C941-941B-4B8CC0A6F309}"/>
              </a:ext>
            </a:extLst>
          </p:cNvPr>
          <p:cNvSpPr txBox="1">
            <a:spLocks noChangeArrowheads="1"/>
          </p:cNvSpPr>
          <p:nvPr/>
        </p:nvSpPr>
        <p:spPr bwMode="auto">
          <a:xfrm>
            <a:off x="6112" y="72207"/>
            <a:ext cx="12192000" cy="6463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lgn="ctr" eaLnBrk="0" fontAlgn="base" hangingPunct="0">
              <a:spcBef>
                <a:spcPct val="0"/>
              </a:spcBef>
              <a:spcAft>
                <a:spcPct val="0"/>
              </a:spcAft>
              <a:defRPr/>
            </a:pPr>
            <a:r>
              <a:rPr lang="en-US" altLang="x-none" sz="3600" b="1" dirty="0">
                <a:solidFill>
                  <a:srgbClr val="FFC000"/>
                </a:solidFill>
                <a:latin typeface="Calibri"/>
                <a:ea typeface="ＭＳ Ｐゴシック" charset="-128"/>
              </a:rPr>
              <a:t>Electrons at Higher Energy</a:t>
            </a:r>
          </a:p>
        </p:txBody>
      </p:sp>
      <p:pic>
        <p:nvPicPr>
          <p:cNvPr id="14" name="Picture 14">
            <a:extLst>
              <a:ext uri="{FF2B5EF4-FFF2-40B4-BE49-F238E27FC236}">
                <a16:creationId xmlns:a16="http://schemas.microsoft.com/office/drawing/2014/main" id="{9EC61AF8-8723-204A-ABCD-A8B6F7E0D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07" y="1291444"/>
            <a:ext cx="1270448" cy="883563"/>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pic>
        <p:nvPicPr>
          <p:cNvPr id="15" name="Picture 28" descr="us-lgflag">
            <a:extLst>
              <a:ext uri="{FF2B5EF4-FFF2-40B4-BE49-F238E27FC236}">
                <a16:creationId xmlns:a16="http://schemas.microsoft.com/office/drawing/2014/main" id="{39DA30C3-51D0-FD41-9957-8718870B7B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02" y="2276085"/>
            <a:ext cx="1304554" cy="81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2" descr="FlagsMagnetColl">
            <a:extLst>
              <a:ext uri="{FF2B5EF4-FFF2-40B4-BE49-F238E27FC236}">
                <a16:creationId xmlns:a16="http://schemas.microsoft.com/office/drawing/2014/main" id="{7FD67CAC-4284-3040-AFC0-C72E3DD3FCF9}"/>
              </a:ext>
            </a:extLst>
          </p:cNvPr>
          <p:cNvPicPr>
            <a:picLocks noChangeAspect="1" noChangeArrowheads="1"/>
          </p:cNvPicPr>
          <p:nvPr/>
        </p:nvPicPr>
        <p:blipFill>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680887" y="2108209"/>
            <a:ext cx="1264391" cy="933809"/>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a:extLst>
              <a:ext uri="{FF2B5EF4-FFF2-40B4-BE49-F238E27FC236}">
                <a16:creationId xmlns:a16="http://schemas.microsoft.com/office/drawing/2014/main" id="{9B10864D-EDD1-E142-89EC-78F66AC44A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0977" y="1149499"/>
            <a:ext cx="1264391" cy="883563"/>
          </a:xfrm>
          <a:prstGeom prst="rect">
            <a:avLst/>
          </a:prstGeom>
          <a:ln>
            <a:solidFill>
              <a:schemeClr val="tx1"/>
            </a:solidFill>
          </a:ln>
        </p:spPr>
      </p:pic>
      <p:sp>
        <p:nvSpPr>
          <p:cNvPr id="450563" name="Text Box 4"/>
          <p:cNvSpPr txBox="1">
            <a:spLocks noChangeArrowheads="1"/>
          </p:cNvSpPr>
          <p:nvPr/>
        </p:nvSpPr>
        <p:spPr bwMode="auto">
          <a:xfrm>
            <a:off x="-21984" y="801990"/>
            <a:ext cx="12192000" cy="525401"/>
          </a:xfrm>
          <a:prstGeom prst="rect">
            <a:avLst/>
          </a:prstGeom>
          <a:noFill/>
          <a:ln w="9525">
            <a:noFill/>
            <a:miter lim="800000"/>
            <a:headEnd/>
            <a:tailEnd/>
          </a:ln>
        </p:spPr>
        <p:txBody>
          <a:bodyPr wrap="square" lIns="90000" tIns="46800" rIns="90000" bIns="46800">
            <a:spAutoFit/>
          </a:bodyPr>
          <a:lstStyle/>
          <a:p>
            <a:pPr algn="ctr">
              <a:spcBef>
                <a:spcPts val="240"/>
              </a:spcBef>
              <a:buClr>
                <a:srgbClr val="000000"/>
              </a:buClr>
              <a:buSzPct val="100000"/>
              <a:defRPr/>
            </a:pPr>
            <a:r>
              <a:rPr lang="en-US" altLang="zh-CN" sz="2800" b="1" dirty="0">
                <a:solidFill>
                  <a:srgbClr val="FFFF00"/>
                </a:solidFill>
                <a:ea typeface="Kaiti TC" panose="02010600040101010101" pitchFamily="2" charset="-120"/>
                <a:cs typeface="Arial" panose="020B0604020202020204" pitchFamily="34" charset="0"/>
              </a:rPr>
              <a:t>46</a:t>
            </a:r>
            <a:r>
              <a:rPr lang="zh-CN" altLang="en-US" sz="2800" b="1" dirty="0">
                <a:solidFill>
                  <a:srgbClr val="FFFF00"/>
                </a:solidFill>
                <a:ea typeface="Kaiti TC" panose="02010600040101010101" pitchFamily="2" charset="-120"/>
                <a:cs typeface="Arial" panose="020B0604020202020204" pitchFamily="34" charset="0"/>
              </a:rPr>
              <a:t> </a:t>
            </a:r>
            <a:r>
              <a:rPr lang="en-US" altLang="zh-CN" sz="2800" b="1" dirty="0">
                <a:solidFill>
                  <a:srgbClr val="FFFF00"/>
                </a:solidFill>
                <a:ea typeface="Kaiti TC" panose="02010600040101010101" pitchFamily="2" charset="-120"/>
                <a:cs typeface="Arial" panose="020B0604020202020204" pitchFamily="34" charset="0"/>
              </a:rPr>
              <a:t>Billion</a:t>
            </a:r>
            <a:r>
              <a:rPr lang="zh-CN" altLang="en-US" sz="2800" b="1" dirty="0">
                <a:solidFill>
                  <a:srgbClr val="FFFF00"/>
                </a:solidFill>
                <a:ea typeface="Kaiti TC" panose="02010600040101010101" pitchFamily="2" charset="-120"/>
                <a:cs typeface="Arial" panose="020B0604020202020204" pitchFamily="34" charset="0"/>
              </a:rPr>
              <a:t> </a:t>
            </a:r>
            <a:r>
              <a:rPr lang="en-US" altLang="zh-CN" sz="2800" b="1" dirty="0">
                <a:solidFill>
                  <a:srgbClr val="FFFF00"/>
                </a:solidFill>
                <a:ea typeface="Kaiti TC" panose="02010600040101010101" pitchFamily="2" charset="-120"/>
                <a:cs typeface="Arial" panose="020B0604020202020204" pitchFamily="34" charset="0"/>
              </a:rPr>
              <a:t>Electron Volt Collider at DESY, Germany</a:t>
            </a:r>
          </a:p>
        </p:txBody>
      </p:sp>
      <p:sp>
        <p:nvSpPr>
          <p:cNvPr id="3" name="Slide Number Placeholder 30">
            <a:extLst>
              <a:ext uri="{FF2B5EF4-FFF2-40B4-BE49-F238E27FC236}">
                <a16:creationId xmlns:a16="http://schemas.microsoft.com/office/drawing/2014/main" id="{53D723FB-0098-998D-0B00-E95E291AF331}"/>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23" descr="sp-lgflag">
            <a:extLst>
              <a:ext uri="{FF2B5EF4-FFF2-40B4-BE49-F238E27FC236}">
                <a16:creationId xmlns:a16="http://schemas.microsoft.com/office/drawing/2014/main" id="{5FD93183-67B2-0FCA-279E-E277736E29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606" y="3199628"/>
            <a:ext cx="1306355" cy="870903"/>
          </a:xfrm>
          <a:prstGeom prst="rect">
            <a:avLst/>
          </a:prstGeom>
          <a:noFill/>
          <a:ln w="9525">
            <a:noFill/>
            <a:miter lim="800000"/>
            <a:headEnd/>
            <a:tailEnd/>
          </a:ln>
        </p:spPr>
      </p:pic>
    </p:spTree>
    <p:extLst>
      <p:ext uri="{BB962C8B-B14F-4D97-AF65-F5344CB8AC3E}">
        <p14:creationId xmlns:p14="http://schemas.microsoft.com/office/powerpoint/2010/main" val="24242479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CCA0A3-21A4-68B8-3A25-A38CF52003F2}"/>
              </a:ext>
            </a:extLst>
          </p:cNvPr>
          <p:cNvSpPr>
            <a:spLocks noGrp="1"/>
          </p:cNvSpPr>
          <p:nvPr>
            <p:ph type="sldNum" sz="quarter" idx="12"/>
          </p:nvPr>
        </p:nvSpPr>
        <p:spPr/>
        <p:txBody>
          <a:bodyPr/>
          <a:lstStyle/>
          <a:p>
            <a:pPr>
              <a:defRPr/>
            </a:pPr>
            <a:fld id="{0C56E682-4CE6-434C-B581-223D6102480C}" type="slidenum">
              <a:rPr lang="en-US" altLang="en-CH">
                <a:solidFill>
                  <a:srgbClr val="000000"/>
                </a:solidFill>
                <a:latin typeface="Times"/>
              </a:rPr>
              <a:pPr>
                <a:defRPr/>
              </a:pPr>
              <a:t>5</a:t>
            </a:fld>
            <a:endParaRPr lang="en-US" altLang="en-CH">
              <a:solidFill>
                <a:srgbClr val="000000"/>
              </a:solidFill>
              <a:latin typeface="Times"/>
            </a:endParaRPr>
          </a:p>
        </p:txBody>
      </p:sp>
      <p:sp>
        <p:nvSpPr>
          <p:cNvPr id="14342" name="Text Box 6">
            <a:extLst>
              <a:ext uri="{FF2B5EF4-FFF2-40B4-BE49-F238E27FC236}">
                <a16:creationId xmlns:a16="http://schemas.microsoft.com/office/drawing/2014/main" id="{11CB0C96-80C0-7F98-0552-915F625AD012}"/>
              </a:ext>
            </a:extLst>
          </p:cNvPr>
          <p:cNvSpPr txBox="1">
            <a:spLocks noChangeArrowheads="1"/>
          </p:cNvSpPr>
          <p:nvPr/>
        </p:nvSpPr>
        <p:spPr bwMode="auto">
          <a:xfrm>
            <a:off x="-15592" y="260648"/>
            <a:ext cx="121920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altLang="en-CH" sz="3200" b="1" dirty="0">
                <a:solidFill>
                  <a:srgbClr val="00FDFF"/>
                </a:solidFill>
                <a:latin typeface="Calibri" panose="020F0502020204030204" pitchFamily="34" charset="0"/>
                <a:cs typeface="Calibri" panose="020F0502020204030204" pitchFamily="34" charset="0"/>
              </a:rPr>
              <a:t>Since those results touch upon the foundation of Modern Physics, </a:t>
            </a:r>
            <a:br>
              <a:rPr lang="en-US" altLang="en-CH" sz="3200" b="1" dirty="0">
                <a:solidFill>
                  <a:srgbClr val="00FDFF"/>
                </a:solidFill>
                <a:latin typeface="Calibri" panose="020F0502020204030204" pitchFamily="34" charset="0"/>
                <a:cs typeface="Calibri" panose="020F0502020204030204" pitchFamily="34" charset="0"/>
              </a:rPr>
            </a:br>
            <a:r>
              <a:rPr lang="en-US" altLang="en-CH" sz="3200" b="1" dirty="0">
                <a:solidFill>
                  <a:srgbClr val="00FDFF"/>
                </a:solidFill>
                <a:latin typeface="Calibri" panose="020F0502020204030204" pitchFamily="34" charset="0"/>
                <a:cs typeface="Calibri" panose="020F0502020204030204" pitchFamily="34" charset="0"/>
              </a:rPr>
              <a:t>I decided to perform the experiment with an independent method</a:t>
            </a:r>
          </a:p>
          <a:p>
            <a:pPr algn="ctr">
              <a:spcBef>
                <a:spcPct val="50000"/>
              </a:spcBef>
              <a:defRPr/>
            </a:pPr>
            <a:endParaRPr lang="en-US" altLang="en-CH" sz="3200" b="1" dirty="0">
              <a:solidFill>
                <a:srgbClr val="00FDFF"/>
              </a:solidFill>
              <a:latin typeface="Calibri" panose="020F0502020204030204" pitchFamily="34" charset="0"/>
              <a:cs typeface="Calibri" panose="020F0502020204030204" pitchFamily="34" charset="0"/>
            </a:endParaRPr>
          </a:p>
          <a:p>
            <a:pPr algn="ctr">
              <a:spcBef>
                <a:spcPct val="50000"/>
              </a:spcBef>
              <a:defRPr/>
            </a:pPr>
            <a:r>
              <a:rPr lang="en-US" altLang="en-CH" sz="3200" b="1" dirty="0">
                <a:solidFill>
                  <a:srgbClr val="00FDFF"/>
                </a:solidFill>
                <a:latin typeface="Calibri" panose="020F0502020204030204" pitchFamily="34" charset="0"/>
                <a:cs typeface="Calibri" panose="020F0502020204030204" pitchFamily="34" charset="0"/>
              </a:rPr>
              <a:t>At that time, I knew nothing about electron physics, </a:t>
            </a:r>
            <a:br>
              <a:rPr lang="en-US" altLang="en-CH" sz="3200" b="1" dirty="0">
                <a:solidFill>
                  <a:srgbClr val="00FDFF"/>
                </a:solidFill>
                <a:latin typeface="Calibri" panose="020F0502020204030204" pitchFamily="34" charset="0"/>
                <a:cs typeface="Calibri" panose="020F0502020204030204" pitchFamily="34" charset="0"/>
              </a:rPr>
            </a:br>
            <a:r>
              <a:rPr lang="en-US" altLang="en-CH" sz="3200" b="1" dirty="0">
                <a:solidFill>
                  <a:srgbClr val="00FDFF"/>
                </a:solidFill>
                <a:latin typeface="Calibri" panose="020F0502020204030204" pitchFamily="34" charset="0"/>
                <a:cs typeface="Calibri" panose="020F0502020204030204" pitchFamily="34" charset="0"/>
              </a:rPr>
              <a:t>so I received no support in the U.S.</a:t>
            </a:r>
            <a:endParaRPr lang="en-US" altLang="en-CH" sz="3200" b="1" dirty="0">
              <a:solidFill>
                <a:srgbClr val="CC0000"/>
              </a:solidFill>
              <a:latin typeface="Calibri" panose="020F0502020204030204" pitchFamily="34" charset="0"/>
              <a:cs typeface="Calibri" panose="020F0502020204030204" pitchFamily="34" charset="0"/>
            </a:endParaRPr>
          </a:p>
          <a:p>
            <a:pPr algn="ctr">
              <a:spcBef>
                <a:spcPct val="50000"/>
              </a:spcBef>
              <a:defRPr/>
            </a:pPr>
            <a:endParaRPr lang="en-US" altLang="en-CH" sz="3200" b="1" dirty="0">
              <a:solidFill>
                <a:srgbClr val="FFFF00"/>
              </a:solidFill>
              <a:latin typeface="Calibri" panose="020F0502020204030204" pitchFamily="34" charset="0"/>
              <a:cs typeface="Calibri" panose="020F0502020204030204" pitchFamily="34" charset="0"/>
            </a:endParaRPr>
          </a:p>
          <a:p>
            <a:pPr algn="ctr">
              <a:spcBef>
                <a:spcPct val="50000"/>
              </a:spcBef>
              <a:defRPr/>
            </a:pPr>
            <a:r>
              <a:rPr lang="en-US" altLang="en-CH" sz="3200" b="1" dirty="0">
                <a:solidFill>
                  <a:srgbClr val="FFFF00"/>
                </a:solidFill>
                <a:latin typeface="Calibri" panose="020F0502020204030204" pitchFamily="34" charset="0"/>
                <a:cs typeface="Calibri" panose="020F0502020204030204" pitchFamily="34" charset="0"/>
              </a:rPr>
              <a:t>In 1965, I decided to leave Columbia University and move to </a:t>
            </a:r>
            <a:br>
              <a:rPr lang="en-US" altLang="en-CH" sz="3200" b="1" dirty="0">
                <a:solidFill>
                  <a:srgbClr val="FFFF00"/>
                </a:solidFill>
                <a:latin typeface="Calibri" panose="020F0502020204030204" pitchFamily="34" charset="0"/>
                <a:cs typeface="Calibri" panose="020F0502020204030204" pitchFamily="34" charset="0"/>
              </a:rPr>
            </a:br>
            <a:r>
              <a:rPr lang="en-US" altLang="en-CH" sz="3200" b="1" dirty="0">
                <a:solidFill>
                  <a:srgbClr val="FFFF00"/>
                </a:solidFill>
                <a:latin typeface="Calibri" panose="020F0502020204030204" pitchFamily="34" charset="0"/>
                <a:cs typeface="Calibri" panose="020F0502020204030204" pitchFamily="34" charset="0"/>
              </a:rPr>
              <a:t>the newly built 6 billion electron-Volt electron accelerator (DESY) </a:t>
            </a:r>
            <a:br>
              <a:rPr lang="en-US" altLang="en-CH" sz="3200" b="1" dirty="0">
                <a:solidFill>
                  <a:srgbClr val="FFFF00"/>
                </a:solidFill>
                <a:latin typeface="Calibri" panose="020F0502020204030204" pitchFamily="34" charset="0"/>
                <a:cs typeface="Calibri" panose="020F0502020204030204" pitchFamily="34" charset="0"/>
              </a:rPr>
            </a:br>
            <a:r>
              <a:rPr lang="en-US" altLang="en-CH" sz="3200" b="1" dirty="0">
                <a:solidFill>
                  <a:srgbClr val="FFFF00"/>
                </a:solidFill>
                <a:latin typeface="Calibri" panose="020F0502020204030204" pitchFamily="34" charset="0"/>
                <a:cs typeface="Calibri" panose="020F0502020204030204" pitchFamily="34" charset="0"/>
              </a:rPr>
              <a:t>in Hamburg, Germany</a:t>
            </a:r>
            <a:br>
              <a:rPr lang="en-US" altLang="en-CH" sz="3200" b="1" dirty="0">
                <a:solidFill>
                  <a:srgbClr val="FFFF00"/>
                </a:solidFill>
                <a:latin typeface="Calibri" panose="020F0502020204030204" pitchFamily="34" charset="0"/>
                <a:cs typeface="Calibri" panose="020F0502020204030204" pitchFamily="34" charset="0"/>
              </a:rPr>
            </a:br>
            <a:r>
              <a:rPr lang="en-US" altLang="en-CH" sz="3200" b="1" dirty="0">
                <a:solidFill>
                  <a:srgbClr val="FFFF00"/>
                </a:solidFill>
                <a:latin typeface="Calibri" panose="020F0502020204030204" pitchFamily="34" charset="0"/>
                <a:cs typeface="Calibri" panose="020F0502020204030204" pitchFamily="34" charset="0"/>
              </a:rPr>
              <a:t>to re-measure the size of the electron</a:t>
            </a:r>
          </a:p>
          <a:p>
            <a:pPr algn="ctr">
              <a:spcBef>
                <a:spcPct val="50000"/>
              </a:spcBef>
              <a:defRPr/>
            </a:pPr>
            <a:r>
              <a:rPr lang="en-US" altLang="en-CH" sz="3200" b="1" dirty="0">
                <a:solidFill>
                  <a:srgbClr val="FFFF00"/>
                </a:solidFill>
                <a:latin typeface="Calibri" panose="020F0502020204030204" pitchFamily="34" charset="0"/>
                <a:cs typeface="Calibri" panose="020F0502020204030204" pitchFamily="34" charset="0"/>
              </a:rPr>
              <a:t> </a:t>
            </a:r>
          </a:p>
        </p:txBody>
      </p:sp>
      <p:sp>
        <p:nvSpPr>
          <p:cNvPr id="3" name="Slide Number Placeholder 30">
            <a:extLst>
              <a:ext uri="{FF2B5EF4-FFF2-40B4-BE49-F238E27FC236}">
                <a16:creationId xmlns:a16="http://schemas.microsoft.com/office/drawing/2014/main" id="{4DFC45F9-82FF-3642-C40F-F613BD5FD9EE}"/>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E:\Photo-year\1979\1979,Visit China\Chinese visit (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10"/>
          <a:stretch/>
        </p:blipFill>
        <p:spPr bwMode="auto">
          <a:xfrm>
            <a:off x="2124687" y="1174190"/>
            <a:ext cx="8229601" cy="560761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0" y="6150115"/>
            <a:ext cx="12192000" cy="707886"/>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Arial" panose="020B0604020202020204" pitchFamily="34" charset="0"/>
              </a:rPr>
              <a:t>in 1978, first team of Chinese scientists joined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Arial" panose="020B0604020202020204" pitchFamily="34" charset="0"/>
              </a:rPr>
              <a:t>my MARK-J experiment in PETRA accelerator in Germany.</a:t>
            </a:r>
            <a:endParaRPr kumimoji="0" lang="zh-CN" altLang="en-US" sz="32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Arial" panose="020B0604020202020204" pitchFamily="34" charset="0"/>
            </a:endParaRPr>
          </a:p>
        </p:txBody>
      </p:sp>
      <p:sp>
        <p:nvSpPr>
          <p:cNvPr id="6" name="Rectangle 3"/>
          <p:cNvSpPr>
            <a:spLocks noChangeArrowheads="1"/>
          </p:cNvSpPr>
          <p:nvPr/>
        </p:nvSpPr>
        <p:spPr bwMode="auto">
          <a:xfrm>
            <a:off x="0" y="457200"/>
            <a:ext cx="12192000" cy="990600"/>
          </a:xfrm>
          <a:prstGeom prst="rect">
            <a:avLst/>
          </a:prstGeom>
          <a:noFill/>
          <a:ln w="9525">
            <a:noFill/>
            <a:miter lim="800000"/>
            <a:headEnd/>
            <a:tailEnd/>
          </a:ln>
        </p:spPr>
        <p:txBody>
          <a:bodyPr/>
          <a:lstStyle/>
          <a:p>
            <a:pPr marL="0" marR="0" lvl="0" indent="0" algn="ctr" defTabSz="914400" rtl="0" eaLnBrk="1" fontAlgn="auto" latinLnBrk="0" hangingPunct="1">
              <a:lnSpc>
                <a:spcPct val="115000"/>
              </a:lnSpc>
              <a:spcBef>
                <a:spcPct val="20000"/>
              </a:spcBef>
              <a:spcAft>
                <a:spcPts val="0"/>
              </a:spcAft>
              <a:buClr>
                <a:srgbClr val="000000"/>
              </a:buClr>
              <a:buSzPct val="100000"/>
              <a:buFontTx/>
              <a:buNone/>
              <a:tabLst/>
              <a:defRPr/>
            </a:pPr>
            <a:r>
              <a:rPr kumimoji="0" lang="en-US" altLang="zh-CN" sz="18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Arial" panose="020B0604020202020204" pitchFamily="34" charset="0"/>
              </a:rPr>
              <a:t>After the Cultural Revolution, in August 1977, Chairman Deng Xiaoping suggested sending 10 scientists each year to collaborate with me. Since then, many Chinese scientists joined my team and have made contributions well recognized worldwide.</a:t>
            </a:r>
            <a:endParaRPr kumimoji="0" lang="zh-CN" altLang="en-US" sz="18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Arial" panose="020B0604020202020204" pitchFamily="34" charset="0"/>
            </a:endParaRPr>
          </a:p>
        </p:txBody>
      </p:sp>
      <p:sp>
        <p:nvSpPr>
          <p:cNvPr id="7" name="Rectangle 3"/>
          <p:cNvSpPr txBox="1">
            <a:spLocks noChangeArrowheads="1"/>
          </p:cNvSpPr>
          <p:nvPr/>
        </p:nvSpPr>
        <p:spPr bwMode="auto">
          <a:xfrm>
            <a:off x="0" y="0"/>
            <a:ext cx="12192000" cy="4127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ＭＳ Ｐゴシック" charset="-128"/>
                <a:cs typeface="Arial" panose="020B0604020202020204" pitchFamily="34" charset="0"/>
              </a:rPr>
              <a:t>Five decades of Collaboration with Chinese Scientists</a:t>
            </a:r>
          </a:p>
        </p:txBody>
      </p:sp>
      <p:sp>
        <p:nvSpPr>
          <p:cNvPr id="2" name="Slide Number Placeholder 30">
            <a:extLst>
              <a:ext uri="{FF2B5EF4-FFF2-40B4-BE49-F238E27FC236}">
                <a16:creationId xmlns:a16="http://schemas.microsoft.com/office/drawing/2014/main" id="{34571E0C-3256-B2BA-627D-4B692344FE23}"/>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23912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74A9666-F7A8-4B5F-69E5-93BDB9EE417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9E903FD-823A-D735-4A0D-7F7DD1BE93EB}"/>
              </a:ext>
            </a:extLst>
          </p:cNvPr>
          <p:cNvGrpSpPr/>
          <p:nvPr/>
        </p:nvGrpSpPr>
        <p:grpSpPr>
          <a:xfrm>
            <a:off x="1604383" y="0"/>
            <a:ext cx="9150703" cy="6934200"/>
            <a:chOff x="1604383" y="0"/>
            <a:chExt cx="9150703" cy="6934200"/>
          </a:xfrm>
        </p:grpSpPr>
        <p:pic>
          <p:nvPicPr>
            <p:cNvPr id="31" name="Picture 30" descr="A close-up of a text&#10;&#10;Description automatically generated">
              <a:extLst>
                <a:ext uri="{FF2B5EF4-FFF2-40B4-BE49-F238E27FC236}">
                  <a16:creationId xmlns:a16="http://schemas.microsoft.com/office/drawing/2014/main" id="{BE527EF4-3664-E327-39B5-4907F6799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892" y="4722047"/>
              <a:ext cx="9107005" cy="2128191"/>
            </a:xfrm>
            <a:prstGeom prst="rect">
              <a:avLst/>
            </a:prstGeom>
          </p:spPr>
        </p:pic>
        <p:pic>
          <p:nvPicPr>
            <p:cNvPr id="29" name="Picture 28" descr="A document with text on it&#10;&#10;Description automatically generated">
              <a:extLst>
                <a:ext uri="{FF2B5EF4-FFF2-40B4-BE49-F238E27FC236}">
                  <a16:creationId xmlns:a16="http://schemas.microsoft.com/office/drawing/2014/main" id="{A0D2ECCF-90DE-4FBD-D415-84BE8218C68A}"/>
                </a:ext>
              </a:extLst>
            </p:cNvPr>
            <p:cNvPicPr>
              <a:picLocks noChangeAspect="1"/>
            </p:cNvPicPr>
            <p:nvPr/>
          </p:nvPicPr>
          <p:blipFill>
            <a:blip r:embed="rId4" cstate="print">
              <a:extLst>
                <a:ext uri="{28A0092B-C50C-407E-A947-70E740481C1C}">
                  <a14:useLocalDpi xmlns:a14="http://schemas.microsoft.com/office/drawing/2010/main" val="0"/>
                </a:ext>
              </a:extLst>
            </a:blip>
            <a:srcRect t="-8378"/>
            <a:stretch/>
          </p:blipFill>
          <p:spPr>
            <a:xfrm>
              <a:off x="1604383" y="0"/>
              <a:ext cx="9107006" cy="528649"/>
            </a:xfrm>
            <a:prstGeom prst="rect">
              <a:avLst/>
            </a:prstGeom>
          </p:spPr>
        </p:pic>
        <p:pic>
          <p:nvPicPr>
            <p:cNvPr id="34" name="Picture 33" descr="A document with text on it&#10;&#10;Description automatically generated">
              <a:extLst>
                <a:ext uri="{FF2B5EF4-FFF2-40B4-BE49-F238E27FC236}">
                  <a16:creationId xmlns:a16="http://schemas.microsoft.com/office/drawing/2014/main" id="{8ED2CCFB-6881-8E75-D2EE-57B8181D58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05892" y="528649"/>
              <a:ext cx="9107005" cy="4208835"/>
            </a:xfrm>
            <a:prstGeom prst="rect">
              <a:avLst/>
            </a:prstGeom>
          </p:spPr>
        </p:pic>
        <p:sp>
          <p:nvSpPr>
            <p:cNvPr id="8" name="Slide Number Placeholder 1">
              <a:extLst>
                <a:ext uri="{FF2B5EF4-FFF2-40B4-BE49-F238E27FC236}">
                  <a16:creationId xmlns:a16="http://schemas.microsoft.com/office/drawing/2014/main" id="{3FF96DB6-EB55-F559-3C13-684AD5C2C68F}"/>
                </a:ext>
              </a:extLst>
            </p:cNvPr>
            <p:cNvSpPr txBox="1">
              <a:spLocks/>
            </p:cNvSpPr>
            <p:nvPr/>
          </p:nvSpPr>
          <p:spPr bwMode="auto">
            <a:xfrm>
              <a:off x="7906752" y="6618510"/>
              <a:ext cx="2848334" cy="315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FC7ED8-1FB5-4C4D-8615-5B65577FBED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7" name="Straight Connector 6">
              <a:extLst>
                <a:ext uri="{FF2B5EF4-FFF2-40B4-BE49-F238E27FC236}">
                  <a16:creationId xmlns:a16="http://schemas.microsoft.com/office/drawing/2014/main" id="{E2363CB9-DE24-5FEF-DD6D-2B3382EE0390}"/>
                </a:ext>
              </a:extLst>
            </p:cNvPr>
            <p:cNvCxnSpPr>
              <a:cxnSpLocks/>
            </p:cNvCxnSpPr>
            <p:nvPr/>
          </p:nvCxnSpPr>
          <p:spPr>
            <a:xfrm>
              <a:off x="6321780" y="3646671"/>
              <a:ext cx="4150637"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541A2DE-0960-B773-AB1B-369B2BD0E962}"/>
                </a:ext>
              </a:extLst>
            </p:cNvPr>
            <p:cNvCxnSpPr>
              <a:cxnSpLocks/>
            </p:cNvCxnSpPr>
            <p:nvPr/>
          </p:nvCxnSpPr>
          <p:spPr>
            <a:xfrm>
              <a:off x="2167257" y="3872398"/>
              <a:ext cx="8305159"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3136174-63E8-AD63-3E4A-AB0692AF2734}"/>
                </a:ext>
              </a:extLst>
            </p:cNvPr>
            <p:cNvCxnSpPr>
              <a:cxnSpLocks/>
            </p:cNvCxnSpPr>
            <p:nvPr/>
          </p:nvCxnSpPr>
          <p:spPr>
            <a:xfrm>
              <a:off x="2167257" y="4114688"/>
              <a:ext cx="5241939"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2020344-11AD-8921-BD66-9371CA259A86}"/>
                </a:ext>
              </a:extLst>
            </p:cNvPr>
            <p:cNvCxnSpPr>
              <a:cxnSpLocks/>
            </p:cNvCxnSpPr>
            <p:nvPr/>
          </p:nvCxnSpPr>
          <p:spPr>
            <a:xfrm>
              <a:off x="1924969" y="5585727"/>
              <a:ext cx="8599367"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A98B404-7B79-079D-F7B2-B0B25486E38E}"/>
                </a:ext>
              </a:extLst>
            </p:cNvPr>
            <p:cNvCxnSpPr>
              <a:cxnSpLocks/>
            </p:cNvCxnSpPr>
            <p:nvPr/>
          </p:nvCxnSpPr>
          <p:spPr>
            <a:xfrm>
              <a:off x="1761566" y="5914546"/>
              <a:ext cx="8762770"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CC32B6A-4D11-06F7-1710-097F9D5F7A94}"/>
                </a:ext>
              </a:extLst>
            </p:cNvPr>
            <p:cNvCxnSpPr>
              <a:cxnSpLocks/>
            </p:cNvCxnSpPr>
            <p:nvPr/>
          </p:nvCxnSpPr>
          <p:spPr>
            <a:xfrm>
              <a:off x="1744259" y="6216578"/>
              <a:ext cx="3207437"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30">
            <a:extLst>
              <a:ext uri="{FF2B5EF4-FFF2-40B4-BE49-F238E27FC236}">
                <a16:creationId xmlns:a16="http://schemas.microsoft.com/office/drawing/2014/main" id="{869517D9-BB6C-CC1D-D306-60B7B012498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76305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44801" name="Picture 2" descr="y99467PhysToDAug82-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422" y="9912"/>
            <a:ext cx="4768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4807" name="Text Box 6"/>
          <p:cNvSpPr txBox="1">
            <a:spLocks noChangeArrowheads="1"/>
          </p:cNvSpPr>
          <p:nvPr/>
        </p:nvSpPr>
        <p:spPr bwMode="auto">
          <a:xfrm>
            <a:off x="3273119" y="1343696"/>
            <a:ext cx="3159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a:t>
            </a:r>
          </a:p>
        </p:txBody>
      </p:sp>
      <p:pic>
        <p:nvPicPr>
          <p:cNvPr id="6" name="Picture 5" descr="A screen shot of a graph&#10;&#10;Description automatically generated">
            <a:extLst>
              <a:ext uri="{FF2B5EF4-FFF2-40B4-BE49-F238E27FC236}">
                <a16:creationId xmlns:a16="http://schemas.microsoft.com/office/drawing/2014/main" id="{85381901-06DB-8832-2157-8A55EA351C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43472" y="2226332"/>
            <a:ext cx="4491119" cy="4346808"/>
          </a:xfrm>
          <a:prstGeom prst="rect">
            <a:avLst/>
          </a:prstGeom>
        </p:spPr>
      </p:pic>
      <p:pic>
        <p:nvPicPr>
          <p:cNvPr id="8" name="Picture 7" descr="A black background with blue arrows&#10;&#10;Description automatically generated">
            <a:extLst>
              <a:ext uri="{FF2B5EF4-FFF2-40B4-BE49-F238E27FC236}">
                <a16:creationId xmlns:a16="http://schemas.microsoft.com/office/drawing/2014/main" id="{0C438332-A287-DF69-0D5E-ED985B25B4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9560" y="911316"/>
            <a:ext cx="3919470" cy="1261632"/>
          </a:xfrm>
          <a:prstGeom prst="rect">
            <a:avLst/>
          </a:prstGeom>
        </p:spPr>
      </p:pic>
      <p:sp>
        <p:nvSpPr>
          <p:cNvPr id="3" name="Text Box 7">
            <a:extLst>
              <a:ext uri="{FF2B5EF4-FFF2-40B4-BE49-F238E27FC236}">
                <a16:creationId xmlns:a16="http://schemas.microsoft.com/office/drawing/2014/main" id="{3D7F66C4-CFC7-85FD-8CC2-373FBF4A718B}"/>
              </a:ext>
            </a:extLst>
          </p:cNvPr>
          <p:cNvSpPr txBox="1">
            <a:spLocks noChangeArrowheads="1"/>
          </p:cNvSpPr>
          <p:nvPr/>
        </p:nvSpPr>
        <p:spPr bwMode="auto">
          <a:xfrm>
            <a:off x="1" y="6515401"/>
            <a:ext cx="2495600" cy="33855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P.R.L. 48, 25 (21 June 1982)</a:t>
            </a:r>
          </a:p>
        </p:txBody>
      </p:sp>
      <p:sp>
        <p:nvSpPr>
          <p:cNvPr id="4" name="Text Box 7">
            <a:extLst>
              <a:ext uri="{FF2B5EF4-FFF2-40B4-BE49-F238E27FC236}">
                <a16:creationId xmlns:a16="http://schemas.microsoft.com/office/drawing/2014/main" id="{E3B76370-1280-24C9-861C-E6263AEC690D}"/>
              </a:ext>
            </a:extLst>
          </p:cNvPr>
          <p:cNvSpPr txBox="1">
            <a:spLocks noChangeArrowheads="1"/>
          </p:cNvSpPr>
          <p:nvPr/>
        </p:nvSpPr>
        <p:spPr bwMode="auto">
          <a:xfrm>
            <a:off x="2680783" y="2535371"/>
            <a:ext cx="2304256" cy="400110"/>
          </a:xfrm>
          <a:prstGeom prst="rect">
            <a:avLst/>
          </a:prstGeom>
          <a:solidFill>
            <a:srgbClr val="060708"/>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7">
            <a:extLst>
              <a:ext uri="{FF2B5EF4-FFF2-40B4-BE49-F238E27FC236}">
                <a16:creationId xmlns:a16="http://schemas.microsoft.com/office/drawing/2014/main" id="{F5D2260D-AE5D-35B5-9592-5B59C07952CE}"/>
              </a:ext>
            </a:extLst>
          </p:cNvPr>
          <p:cNvSpPr txBox="1">
            <a:spLocks noChangeArrowheads="1"/>
          </p:cNvSpPr>
          <p:nvPr/>
        </p:nvSpPr>
        <p:spPr bwMode="auto">
          <a:xfrm>
            <a:off x="4428471" y="3760945"/>
            <a:ext cx="8670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QED</a:t>
            </a:r>
          </a:p>
        </p:txBody>
      </p:sp>
      <p:sp>
        <p:nvSpPr>
          <p:cNvPr id="844805" name="Text Box 7"/>
          <p:cNvSpPr txBox="1">
            <a:spLocks noChangeArrowheads="1"/>
          </p:cNvSpPr>
          <p:nvPr/>
        </p:nvSpPr>
        <p:spPr bwMode="auto">
          <a:xfrm>
            <a:off x="0" y="122089"/>
            <a:ext cx="72364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rIns="0" anchor="ct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rPr>
              <a:t>Measuring e</a:t>
            </a:r>
            <a:r>
              <a:rPr kumimoji="0" lang="en-US" altLang="en-US" sz="2400" b="1" i="0" u="none" strike="noStrike" kern="1200" cap="none" spc="0" normalizeH="0" baseline="3000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rPr>
              <a:t>+</a:t>
            </a:r>
            <a:r>
              <a:rPr kumimoji="0" lang="en-US" altLang="en-US" sz="24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rPr>
              <a:t>e</a:t>
            </a:r>
            <a:r>
              <a:rPr kumimoji="0" lang="en-US" altLang="en-US" sz="2400" b="1" i="0" u="none" strike="noStrike" kern="1200" cap="none" spc="0" normalizeH="0" baseline="3000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rPr>
              <a:t>–</a:t>
            </a:r>
            <a:r>
              <a:rPr kumimoji="0" lang="en-US" altLang="en-US" sz="24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rPr>
              <a:t> </a:t>
            </a:r>
            <a:r>
              <a:rPr kumimoji="0" lang="en-US" altLang="en-US" sz="24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sym typeface="Wingdings" pitchFamily="2" charset="2"/>
              </a:rPr>
              <a:t>𝜇</a:t>
            </a:r>
            <a:r>
              <a:rPr kumimoji="0" lang="en-US" altLang="en-US" sz="2400" b="1" i="0" u="none" strike="noStrike" kern="1200" cap="none" spc="0" normalizeH="0" baseline="3000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sym typeface="Wingdings" pitchFamily="2" charset="2"/>
              </a:rPr>
              <a:t>+</a:t>
            </a:r>
            <a:r>
              <a:rPr kumimoji="0" lang="en-US" altLang="en-US" sz="24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sym typeface="Wingdings" pitchFamily="2" charset="2"/>
              </a:rPr>
              <a:t>𝜇</a:t>
            </a:r>
            <a:r>
              <a:rPr kumimoji="0" lang="en-US" altLang="en-US" sz="2400" b="1" i="0" u="none" strike="noStrike" kern="1200" cap="none" spc="0" normalizeH="0" baseline="3000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sym typeface="Wingdings" pitchFamily="2" charset="2"/>
              </a:rPr>
              <a:t>–</a:t>
            </a:r>
            <a:r>
              <a:rPr kumimoji="0" lang="en-US" altLang="en-US" sz="24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sym typeface="Wingdings" pitchFamily="2" charset="2"/>
              </a:rPr>
              <a:t>  forward-backward asymmetry</a:t>
            </a:r>
            <a:endParaRPr kumimoji="0" lang="en-US" altLang="en-US" sz="24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A5EB5A"/>
                </a:solidFill>
                <a:effectLst/>
                <a:uLnTx/>
                <a:uFillTx/>
                <a:latin typeface="Calibri" panose="020F0502020204030204" pitchFamily="34" charset="0"/>
                <a:ea typeface="ＭＳ Ｐゴシック" charset="-128"/>
                <a:cs typeface="Calibri" panose="020F0502020204030204" pitchFamily="34" charset="0"/>
              </a:rPr>
              <a:t>the earliest confirmation of electroweak theory</a:t>
            </a:r>
          </a:p>
        </p:txBody>
      </p:sp>
      <p:sp>
        <p:nvSpPr>
          <p:cNvPr id="2" name="Slide Number Placeholder 30">
            <a:extLst>
              <a:ext uri="{FF2B5EF4-FFF2-40B4-BE49-F238E27FC236}">
                <a16:creationId xmlns:a16="http://schemas.microsoft.com/office/drawing/2014/main" id="{AC2ADAE2-F58A-B3C4-86E6-720284BF365B}"/>
              </a:ext>
            </a:extLst>
          </p:cNvPr>
          <p:cNvSpPr txBox="1">
            <a:spLocks/>
          </p:cNvSpPr>
          <p:nvPr/>
        </p:nvSpPr>
        <p:spPr>
          <a:xfrm>
            <a:off x="1168920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 Box 7">
            <a:extLst>
              <a:ext uri="{FF2B5EF4-FFF2-40B4-BE49-F238E27FC236}">
                <a16:creationId xmlns:a16="http://schemas.microsoft.com/office/drawing/2014/main" id="{9D12D51D-E6B4-B320-726B-ED911D511E64}"/>
              </a:ext>
            </a:extLst>
          </p:cNvPr>
          <p:cNvSpPr txBox="1">
            <a:spLocks noChangeArrowheads="1"/>
          </p:cNvSpPr>
          <p:nvPr/>
        </p:nvSpPr>
        <p:spPr bwMode="auto">
          <a:xfrm>
            <a:off x="3589032" y="4817241"/>
            <a:ext cx="22455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48AE57"/>
                </a:solidFill>
                <a:effectLst/>
                <a:uLnTx/>
                <a:uFillTx/>
                <a:latin typeface="Calibri" panose="020F0502020204030204" pitchFamily="34" charset="0"/>
                <a:ea typeface="ＭＳ Ｐゴシック" charset="-128"/>
                <a:cs typeface="Calibri" panose="020F0502020204030204" pitchFamily="34" charset="0"/>
              </a:rPr>
              <a:t>Electroweak</a:t>
            </a:r>
          </a:p>
        </p:txBody>
      </p:sp>
      <p:sp>
        <p:nvSpPr>
          <p:cNvPr id="9" name="Text Box 7">
            <a:extLst>
              <a:ext uri="{FF2B5EF4-FFF2-40B4-BE49-F238E27FC236}">
                <a16:creationId xmlns:a16="http://schemas.microsoft.com/office/drawing/2014/main" id="{09049954-B0F1-D2D4-EDAF-57B50834F453}"/>
              </a:ext>
            </a:extLst>
          </p:cNvPr>
          <p:cNvSpPr txBox="1">
            <a:spLocks noChangeArrowheads="1"/>
          </p:cNvSpPr>
          <p:nvPr/>
        </p:nvSpPr>
        <p:spPr bwMode="auto">
          <a:xfrm>
            <a:off x="-34092" y="1241137"/>
            <a:ext cx="72364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rIns="0" anchor="ct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rgbClr val="4DBDE6"/>
                </a:solidFill>
                <a:effectLst/>
                <a:uLnTx/>
                <a:uFillTx/>
                <a:latin typeface="Calibri" panose="020F0502020204030204" pitchFamily="34" charset="0"/>
                <a:ea typeface="ＭＳ Ｐゴシック" charset="-128"/>
                <a:cs typeface="Calibri" panose="020F0502020204030204" pitchFamily="34" charset="0"/>
              </a:rPr>
              <a:t>+</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770A40E-8D40-D69C-313D-3B3854FD3100}"/>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FF721082-BE00-A31B-026A-3717B1793E16}"/>
              </a:ext>
            </a:extLst>
          </p:cNvPr>
          <p:cNvGrpSpPr>
            <a:grpSpLocks noChangeAspect="1"/>
          </p:cNvGrpSpPr>
          <p:nvPr/>
        </p:nvGrpSpPr>
        <p:grpSpPr>
          <a:xfrm>
            <a:off x="22509" y="816426"/>
            <a:ext cx="12160521" cy="5482970"/>
            <a:chOff x="16127" y="4262629"/>
            <a:chExt cx="6690397" cy="2904428"/>
          </a:xfrm>
        </p:grpSpPr>
        <p:pic>
          <p:nvPicPr>
            <p:cNvPr id="20" name="Picture 19" descr="A letter from a book&#10;&#10;Description automatically generated with medium confidence">
              <a:extLst>
                <a:ext uri="{FF2B5EF4-FFF2-40B4-BE49-F238E27FC236}">
                  <a16:creationId xmlns:a16="http://schemas.microsoft.com/office/drawing/2014/main" id="{84CC2A69-155A-17C9-FD2D-FB35B19A80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511" y="4262629"/>
              <a:ext cx="6684013" cy="451805"/>
            </a:xfrm>
            <a:prstGeom prst="rect">
              <a:avLst/>
            </a:prstGeom>
          </p:spPr>
        </p:pic>
        <p:pic>
          <p:nvPicPr>
            <p:cNvPr id="24" name="Picture 23" descr="A letter from a book&#10;&#10;Description automatically generated with medium confidence">
              <a:extLst>
                <a:ext uri="{FF2B5EF4-FFF2-40B4-BE49-F238E27FC236}">
                  <a16:creationId xmlns:a16="http://schemas.microsoft.com/office/drawing/2014/main" id="{8AA12373-3B26-04E7-6B5A-87763C0699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127" y="4714434"/>
              <a:ext cx="6684013" cy="1003371"/>
            </a:xfrm>
            <a:prstGeom prst="rect">
              <a:avLst/>
            </a:prstGeom>
          </p:spPr>
        </p:pic>
        <p:pic>
          <p:nvPicPr>
            <p:cNvPr id="25" name="Picture 24" descr="A letter from a book&#10;&#10;Description automatically generated with medium confidence">
              <a:extLst>
                <a:ext uri="{FF2B5EF4-FFF2-40B4-BE49-F238E27FC236}">
                  <a16:creationId xmlns:a16="http://schemas.microsoft.com/office/drawing/2014/main" id="{20384AAC-B680-112F-2096-2096F40F16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127" y="5712723"/>
              <a:ext cx="6684013" cy="1454334"/>
            </a:xfrm>
            <a:prstGeom prst="rect">
              <a:avLst/>
            </a:prstGeom>
          </p:spPr>
        </p:pic>
        <p:cxnSp>
          <p:nvCxnSpPr>
            <p:cNvPr id="10" name="Straight Connector 9">
              <a:extLst>
                <a:ext uri="{FF2B5EF4-FFF2-40B4-BE49-F238E27FC236}">
                  <a16:creationId xmlns:a16="http://schemas.microsoft.com/office/drawing/2014/main" id="{502773CA-B586-E8ED-052D-BE46CB8FFC9B}"/>
                </a:ext>
              </a:extLst>
            </p:cNvPr>
            <p:cNvCxnSpPr>
              <a:cxnSpLocks/>
            </p:cNvCxnSpPr>
            <p:nvPr/>
          </p:nvCxnSpPr>
          <p:spPr>
            <a:xfrm>
              <a:off x="562389" y="6670198"/>
              <a:ext cx="5259677" cy="31625"/>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30">
            <a:extLst>
              <a:ext uri="{FF2B5EF4-FFF2-40B4-BE49-F238E27FC236}">
                <a16:creationId xmlns:a16="http://schemas.microsoft.com/office/drawing/2014/main" id="{F7B8935B-1039-5FF1-6908-B3C1218D993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 name="Straight Connector 2">
            <a:extLst>
              <a:ext uri="{FF2B5EF4-FFF2-40B4-BE49-F238E27FC236}">
                <a16:creationId xmlns:a16="http://schemas.microsoft.com/office/drawing/2014/main" id="{7055E472-0579-4012-5A12-7171421F7BFB}"/>
              </a:ext>
            </a:extLst>
          </p:cNvPr>
          <p:cNvCxnSpPr>
            <a:cxnSpLocks/>
          </p:cNvCxnSpPr>
          <p:nvPr/>
        </p:nvCxnSpPr>
        <p:spPr>
          <a:xfrm>
            <a:off x="983432" y="4333157"/>
            <a:ext cx="6918965"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589BF51-5D73-0C91-D6F0-B75D12E7391D}"/>
              </a:ext>
            </a:extLst>
          </p:cNvPr>
          <p:cNvCxnSpPr>
            <a:cxnSpLocks/>
          </p:cNvCxnSpPr>
          <p:nvPr/>
        </p:nvCxnSpPr>
        <p:spPr>
          <a:xfrm>
            <a:off x="11352584" y="3979011"/>
            <a:ext cx="575678" cy="3595"/>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755E007-B354-490F-C63B-20067102F854}"/>
              </a:ext>
            </a:extLst>
          </p:cNvPr>
          <p:cNvCxnSpPr>
            <a:cxnSpLocks/>
          </p:cNvCxnSpPr>
          <p:nvPr/>
        </p:nvCxnSpPr>
        <p:spPr>
          <a:xfrm>
            <a:off x="8760296" y="4719652"/>
            <a:ext cx="2349555" cy="14673"/>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12FA64D-6709-E361-E958-06CF17B68E9D}"/>
              </a:ext>
            </a:extLst>
          </p:cNvPr>
          <p:cNvCxnSpPr>
            <a:cxnSpLocks/>
          </p:cNvCxnSpPr>
          <p:nvPr/>
        </p:nvCxnSpPr>
        <p:spPr>
          <a:xfrm>
            <a:off x="1015400" y="5037666"/>
            <a:ext cx="10769232" cy="65146"/>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577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463C093F-852A-E237-23F0-A6CF7A6146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39289" y="489528"/>
            <a:ext cx="4472669" cy="5753691"/>
          </a:xfrm>
          <a:prstGeom prst="rect">
            <a:avLst/>
          </a:prstGeom>
        </p:spPr>
      </p:pic>
      <p:pic>
        <p:nvPicPr>
          <p:cNvPr id="181249" name="Picture 2" descr="030y98130_1aSearchDisc"/>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5182" b="2475"/>
          <a:stretch>
            <a:fillRect/>
          </a:stretch>
        </p:blipFill>
        <p:spPr bwMode="auto">
          <a:xfrm>
            <a:off x="7032104" y="772793"/>
            <a:ext cx="4271364" cy="531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8679015" y="5877976"/>
            <a:ext cx="576064" cy="195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Kaiti TC" panose="02010600040101010101" pitchFamily="2" charset="-120"/>
              <a:ea typeface="Kaiti TC" panose="02010600040101010101" pitchFamily="2" charset="-120"/>
            </a:endParaRPr>
          </a:p>
        </p:txBody>
      </p:sp>
      <p:sp>
        <p:nvSpPr>
          <p:cNvPr id="15" name="Text Box 3">
            <a:extLst>
              <a:ext uri="{FF2B5EF4-FFF2-40B4-BE49-F238E27FC236}">
                <a16:creationId xmlns:a16="http://schemas.microsoft.com/office/drawing/2014/main" id="{ECB658E7-430D-7940-9470-E1225BB4A3D7}"/>
              </a:ext>
            </a:extLst>
          </p:cNvPr>
          <p:cNvSpPr txBox="1">
            <a:spLocks noChangeArrowheads="1"/>
          </p:cNvSpPr>
          <p:nvPr/>
        </p:nvSpPr>
        <p:spPr bwMode="auto">
          <a:xfrm>
            <a:off x="7644513" y="441913"/>
            <a:ext cx="3202767" cy="338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ltLang="zh-CN" sz="1600" b="1" dirty="0">
                <a:solidFill>
                  <a:srgbClr val="FFC000"/>
                </a:solidFill>
                <a:latin typeface="Calibri" panose="020F0502020204030204" pitchFamily="34" charset="0"/>
                <a:ea typeface="Kaiti TC" panose="02010600040101010101" pitchFamily="2" charset="-120"/>
                <a:cs typeface="Calibri" panose="020F0502020204030204" pitchFamily="34" charset="0"/>
              </a:rPr>
              <a:t>Physics Today, February 1980 </a:t>
            </a:r>
            <a:r>
              <a:rPr lang="en-US" sz="1600" b="1" dirty="0">
                <a:solidFill>
                  <a:srgbClr val="FFC000"/>
                </a:solidFill>
                <a:latin typeface="Calibri" panose="020F0502020204030204" pitchFamily="34" charset="0"/>
                <a:ea typeface="Kaiti TC" panose="02010600040101010101" pitchFamily="2" charset="-120"/>
                <a:cs typeface="Calibri" panose="020F0502020204030204" pitchFamily="34" charset="0"/>
              </a:rPr>
              <a:t>(p.17)</a:t>
            </a:r>
          </a:p>
        </p:txBody>
      </p:sp>
      <p:sp>
        <p:nvSpPr>
          <p:cNvPr id="16" name="Text Box 5">
            <a:extLst>
              <a:ext uri="{FF2B5EF4-FFF2-40B4-BE49-F238E27FC236}">
                <a16:creationId xmlns:a16="http://schemas.microsoft.com/office/drawing/2014/main" id="{F64AEA7E-D515-2147-A9AE-8C88E6C44640}"/>
              </a:ext>
            </a:extLst>
          </p:cNvPr>
          <p:cNvSpPr txBox="1">
            <a:spLocks noChangeArrowheads="1"/>
          </p:cNvSpPr>
          <p:nvPr/>
        </p:nvSpPr>
        <p:spPr bwMode="auto">
          <a:xfrm>
            <a:off x="7616" y="-88976"/>
            <a:ext cx="12192000" cy="584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a:solidFill>
                  <a:srgbClr val="FFC000"/>
                </a:solidFill>
                <a:latin typeface="Calibri" panose="020F0502020204030204" pitchFamily="34" charset="0"/>
                <a:ea typeface="Kaiti TC" panose="02010600040101010101" pitchFamily="2" charset="-120"/>
                <a:cs typeface="Calibri" panose="020F0502020204030204" pitchFamily="34" charset="0"/>
              </a:rPr>
              <a:t>Discovery of Gluons at PETRA, Germany</a:t>
            </a:r>
          </a:p>
        </p:txBody>
      </p:sp>
      <p:sp>
        <p:nvSpPr>
          <p:cNvPr id="17" name="Text Box 8">
            <a:extLst>
              <a:ext uri="{FF2B5EF4-FFF2-40B4-BE49-F238E27FC236}">
                <a16:creationId xmlns:a16="http://schemas.microsoft.com/office/drawing/2014/main" id="{59A17C13-92E5-BB46-9B71-90EBCD8F5DA1}"/>
              </a:ext>
            </a:extLst>
          </p:cNvPr>
          <p:cNvSpPr txBox="1">
            <a:spLocks noChangeArrowheads="1"/>
          </p:cNvSpPr>
          <p:nvPr/>
        </p:nvSpPr>
        <p:spPr bwMode="auto">
          <a:xfrm>
            <a:off x="-14056" y="6150623"/>
            <a:ext cx="12192000" cy="707377"/>
          </a:xfrm>
          <a:prstGeom prst="rect">
            <a:avLst/>
          </a:prstGeom>
          <a:no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altLang="zh-CN" sz="2000" b="1" dirty="0">
                <a:solidFill>
                  <a:srgbClr val="FFC000"/>
                </a:solidFill>
                <a:latin typeface="Calibri" panose="020F0502020204030204" pitchFamily="34" charset="0"/>
                <a:ea typeface="Kaiti TC" panose="02010600040101010101" pitchFamily="2" charset="-120"/>
                <a:cs typeface="Calibri" panose="020F0502020204030204" pitchFamily="34" charset="0"/>
              </a:rPr>
              <a:t>Each jet contains charged and neutral hadrons.  There are many sources of three jet events. </a:t>
            </a:r>
          </a:p>
          <a:p>
            <a:pPr algn="ctr">
              <a:defRPr/>
            </a:pPr>
            <a:r>
              <a:rPr lang="en-US" altLang="zh-CN" sz="2000" b="1" dirty="0">
                <a:solidFill>
                  <a:srgbClr val="FFC000"/>
                </a:solidFill>
                <a:latin typeface="Calibri" panose="020F0502020204030204" pitchFamily="34" charset="0"/>
                <a:ea typeface="Kaiti TC" panose="02010600040101010101" pitchFamily="2" charset="-120"/>
                <a:cs typeface="Calibri" panose="020F0502020204030204" pitchFamily="34" charset="0"/>
              </a:rPr>
              <a:t>By measuring many three jet events, we discovered that their distribution agrees with QCD predictions.</a:t>
            </a:r>
            <a:endParaRPr lang="en-US" sz="2000" b="1" dirty="0">
              <a:solidFill>
                <a:srgbClr val="FFC000"/>
              </a:solidFill>
              <a:latin typeface="Calibri" panose="020F0502020204030204" pitchFamily="34" charset="0"/>
              <a:ea typeface="Kaiti TC" panose="02010600040101010101" pitchFamily="2" charset="-120"/>
              <a:cs typeface="Calibri" panose="020F0502020204030204" pitchFamily="34" charset="0"/>
            </a:endParaRPr>
          </a:p>
        </p:txBody>
      </p:sp>
      <p:sp>
        <p:nvSpPr>
          <p:cNvPr id="3" name="Rectangle 2">
            <a:extLst>
              <a:ext uri="{FF2B5EF4-FFF2-40B4-BE49-F238E27FC236}">
                <a16:creationId xmlns:a16="http://schemas.microsoft.com/office/drawing/2014/main" id="{3FD032A7-F3BB-1830-286B-0C7C2561DD03}"/>
              </a:ext>
            </a:extLst>
          </p:cNvPr>
          <p:cNvSpPr/>
          <p:nvPr/>
        </p:nvSpPr>
        <p:spPr>
          <a:xfrm>
            <a:off x="10559248" y="2870893"/>
            <a:ext cx="577312"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0">
            <a:extLst>
              <a:ext uri="{FF2B5EF4-FFF2-40B4-BE49-F238E27FC236}">
                <a16:creationId xmlns:a16="http://schemas.microsoft.com/office/drawing/2014/main" id="{8760B853-F8F2-5944-8DA4-144F1DDF1BC3}"/>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20096E5-9439-AFA9-4F69-FBCF5049B8AA}"/>
              </a:ext>
            </a:extLst>
          </p:cNvPr>
          <p:cNvSpPr/>
          <p:nvPr/>
        </p:nvSpPr>
        <p:spPr>
          <a:xfrm>
            <a:off x="3719736" y="447951"/>
            <a:ext cx="792088" cy="259425"/>
          </a:xfrm>
          <a:prstGeom prst="rect">
            <a:avLst/>
          </a:prstGeom>
          <a:solidFill>
            <a:srgbClr val="0607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23FE80-1584-FFB7-1F11-9344104135B2}"/>
              </a:ext>
            </a:extLst>
          </p:cNvPr>
          <p:cNvSpPr/>
          <p:nvPr/>
        </p:nvSpPr>
        <p:spPr>
          <a:xfrm>
            <a:off x="4115780" y="1628800"/>
            <a:ext cx="792088" cy="259425"/>
          </a:xfrm>
          <a:prstGeom prst="rect">
            <a:avLst/>
          </a:prstGeom>
          <a:solidFill>
            <a:srgbClr val="0607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BC79E2-35CF-44D1-3F7D-2933D430145B}"/>
              </a:ext>
            </a:extLst>
          </p:cNvPr>
          <p:cNvSpPr/>
          <p:nvPr/>
        </p:nvSpPr>
        <p:spPr>
          <a:xfrm>
            <a:off x="2159390" y="1628800"/>
            <a:ext cx="792088" cy="259425"/>
          </a:xfrm>
          <a:prstGeom prst="rect">
            <a:avLst/>
          </a:prstGeom>
          <a:solidFill>
            <a:srgbClr val="0607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3">
            <a:extLst>
              <a:ext uri="{FF2B5EF4-FFF2-40B4-BE49-F238E27FC236}">
                <a16:creationId xmlns:a16="http://schemas.microsoft.com/office/drawing/2014/main" id="{131C4307-1233-CDFB-E0DC-73DD487DF184}"/>
              </a:ext>
            </a:extLst>
          </p:cNvPr>
          <p:cNvSpPr txBox="1">
            <a:spLocks noChangeArrowheads="1"/>
          </p:cNvSpPr>
          <p:nvPr/>
        </p:nvSpPr>
        <p:spPr bwMode="auto">
          <a:xfrm>
            <a:off x="2540676" y="1679473"/>
            <a:ext cx="408284" cy="338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b="1" dirty="0">
                <a:solidFill>
                  <a:srgbClr val="FFC000"/>
                </a:solidFill>
                <a:latin typeface="Calibri" panose="020F0502020204030204" pitchFamily="34" charset="0"/>
                <a:ea typeface="Kaiti TC" panose="02010600040101010101" pitchFamily="2" charset="-120"/>
                <a:cs typeface="Calibri" panose="020F0502020204030204" pitchFamily="34" charset="0"/>
              </a:rPr>
              <a:t>jet</a:t>
            </a:r>
          </a:p>
        </p:txBody>
      </p:sp>
      <p:sp>
        <p:nvSpPr>
          <p:cNvPr id="10" name="Text Box 3">
            <a:extLst>
              <a:ext uri="{FF2B5EF4-FFF2-40B4-BE49-F238E27FC236}">
                <a16:creationId xmlns:a16="http://schemas.microsoft.com/office/drawing/2014/main" id="{5CAC3200-AEED-FA2B-CEB7-C3E6739153AC}"/>
              </a:ext>
            </a:extLst>
          </p:cNvPr>
          <p:cNvSpPr txBox="1">
            <a:spLocks noChangeArrowheads="1"/>
          </p:cNvSpPr>
          <p:nvPr/>
        </p:nvSpPr>
        <p:spPr bwMode="auto">
          <a:xfrm>
            <a:off x="4115780" y="1677625"/>
            <a:ext cx="408284" cy="338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b="1" dirty="0">
                <a:solidFill>
                  <a:srgbClr val="E591B8"/>
                </a:solidFill>
                <a:latin typeface="Calibri" panose="020F0502020204030204" pitchFamily="34" charset="0"/>
                <a:ea typeface="Kaiti TC" panose="02010600040101010101" pitchFamily="2" charset="-120"/>
                <a:cs typeface="Calibri" panose="020F0502020204030204" pitchFamily="34" charset="0"/>
              </a:rPr>
              <a:t>jet</a:t>
            </a:r>
          </a:p>
        </p:txBody>
      </p:sp>
      <p:sp>
        <p:nvSpPr>
          <p:cNvPr id="11" name="Text Box 3">
            <a:extLst>
              <a:ext uri="{FF2B5EF4-FFF2-40B4-BE49-F238E27FC236}">
                <a16:creationId xmlns:a16="http://schemas.microsoft.com/office/drawing/2014/main" id="{B5BCC993-7812-CBF3-D464-3D91C4584528}"/>
              </a:ext>
            </a:extLst>
          </p:cNvPr>
          <p:cNvSpPr txBox="1">
            <a:spLocks noChangeArrowheads="1"/>
          </p:cNvSpPr>
          <p:nvPr/>
        </p:nvSpPr>
        <p:spPr bwMode="auto">
          <a:xfrm>
            <a:off x="3719736" y="408640"/>
            <a:ext cx="3033618" cy="338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600" b="1" dirty="0">
                <a:solidFill>
                  <a:srgbClr val="58BDD1"/>
                </a:solidFill>
                <a:latin typeface="Calibri" panose="020F0502020204030204" pitchFamily="34" charset="0"/>
                <a:ea typeface="Kaiti TC" panose="02010600040101010101" pitchFamily="2" charset="-120"/>
                <a:cs typeface="Calibri" panose="020F0502020204030204" pitchFamily="34" charset="0"/>
              </a:rPr>
              <a:t>jet (charged and neutral hadrons)</a:t>
            </a:r>
          </a:p>
        </p:txBody>
      </p:sp>
      <p:sp>
        <p:nvSpPr>
          <p:cNvPr id="12" name="Rectangle 11">
            <a:extLst>
              <a:ext uri="{FF2B5EF4-FFF2-40B4-BE49-F238E27FC236}">
                <a16:creationId xmlns:a16="http://schemas.microsoft.com/office/drawing/2014/main" id="{21055C6D-DB59-5A2C-56C4-83E6517AD6E3}"/>
              </a:ext>
            </a:extLst>
          </p:cNvPr>
          <p:cNvSpPr/>
          <p:nvPr/>
        </p:nvSpPr>
        <p:spPr>
          <a:xfrm>
            <a:off x="1952730" y="4149080"/>
            <a:ext cx="1262950" cy="259425"/>
          </a:xfrm>
          <a:prstGeom prst="rect">
            <a:avLst/>
          </a:prstGeom>
          <a:solidFill>
            <a:srgbClr val="0607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638342"/>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B42D60-201D-4715-83AA-DC6AD46E1BB7}"/>
            </a:ext>
          </a:extLst>
        </p:cNvPr>
        <p:cNvGrpSpPr/>
        <p:nvPr/>
      </p:nvGrpSpPr>
      <p:grpSpPr>
        <a:xfrm>
          <a:off x="0" y="0"/>
          <a:ext cx="0" cy="0"/>
          <a:chOff x="0" y="0"/>
          <a:chExt cx="0" cy="0"/>
        </a:xfrm>
      </p:grpSpPr>
      <p:pic>
        <p:nvPicPr>
          <p:cNvPr id="460802" name="Picture 3" descr="034y96368_2003LepArea">
            <a:extLst>
              <a:ext uri="{FF2B5EF4-FFF2-40B4-BE49-F238E27FC236}">
                <a16:creationId xmlns:a16="http://schemas.microsoft.com/office/drawing/2014/main" id="{F1AA9029-C548-5DDD-3E13-FE514D9F29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7368" y="0"/>
            <a:ext cx="10482811" cy="6851104"/>
          </a:xfrm>
          <a:prstGeom prst="rect">
            <a:avLst/>
          </a:prstGeom>
          <a:ln w="9525">
            <a:noFill/>
            <a:miter lim="800000"/>
            <a:headEnd/>
            <a:tailEnd/>
          </a:ln>
        </p:spPr>
      </p:pic>
      <p:sp>
        <p:nvSpPr>
          <p:cNvPr id="460803" name="Text Box 4">
            <a:extLst>
              <a:ext uri="{FF2B5EF4-FFF2-40B4-BE49-F238E27FC236}">
                <a16:creationId xmlns:a16="http://schemas.microsoft.com/office/drawing/2014/main" id="{3983A05D-9E0D-6657-05E5-1BFB1EE865E8}"/>
              </a:ext>
            </a:extLst>
          </p:cNvPr>
          <p:cNvSpPr txBox="1">
            <a:spLocks noChangeArrowheads="1"/>
          </p:cNvSpPr>
          <p:nvPr/>
        </p:nvSpPr>
        <p:spPr bwMode="auto">
          <a:xfrm>
            <a:off x="2074864" y="2008041"/>
            <a:ext cx="1941017" cy="833172"/>
          </a:xfrm>
          <a:prstGeom prst="rect">
            <a:avLst/>
          </a:prstGeom>
          <a:noFill/>
          <a:ln w="25400">
            <a:noFill/>
            <a:miter lim="800000"/>
            <a:headEnd/>
            <a:tailEnd/>
          </a:ln>
        </p:spPr>
        <p:txBody>
          <a:bodyPr wrap="square" lIns="89995" tIns="46797" rIns="89995" bIns="46797">
            <a:spAutoFit/>
          </a:bodyPr>
          <a:lstStyle/>
          <a:p>
            <a:pPr>
              <a:spcBef>
                <a:spcPct val="50000"/>
              </a:spcBef>
              <a:buClr>
                <a:srgbClr val="000000"/>
              </a:buClr>
              <a:buSzPct val="100000"/>
              <a:defRPr/>
            </a:pPr>
            <a:r>
              <a:rPr lang="en-US" altLang="zh-CN" sz="2400" b="1" dirty="0">
                <a:solidFill>
                  <a:srgbClr val="FFFF00"/>
                </a:solidFill>
                <a:ea typeface="Kaiti TC" panose="02010600040101010101" pitchFamily="2" charset="-120"/>
                <a:cs typeface="Kaiti SC" charset="-122"/>
              </a:rPr>
              <a:t>100 GeV</a:t>
            </a:r>
            <a:r>
              <a:rPr lang="zh-CN" altLang="en-US" sz="2400" b="1" dirty="0">
                <a:solidFill>
                  <a:srgbClr val="FFFF00"/>
                </a:solidFill>
                <a:ea typeface="Kaiti TC" panose="02010600040101010101" pitchFamily="2" charset="-120"/>
                <a:cs typeface="Kaiti SC" charset="-122"/>
              </a:rPr>
              <a:t> </a:t>
            </a:r>
            <a:r>
              <a:rPr lang="en-US" altLang="zh-CN" sz="2400" b="1" dirty="0">
                <a:solidFill>
                  <a:srgbClr val="FFFF00"/>
                </a:solidFill>
                <a:ea typeface="Kaiti TC" panose="02010600040101010101" pitchFamily="2" charset="-120"/>
                <a:cs typeface="Kaiti SC" charset="-122"/>
              </a:rPr>
              <a:t>Electron</a:t>
            </a:r>
            <a:endParaRPr lang="zh-CN" altLang="en-US" sz="2400" b="1" dirty="0">
              <a:solidFill>
                <a:srgbClr val="FFFF00"/>
              </a:solidFill>
              <a:ea typeface="Kaiti TC" panose="02010600040101010101" pitchFamily="2" charset="-120"/>
              <a:cs typeface="Kaiti SC" charset="-122"/>
            </a:endParaRPr>
          </a:p>
        </p:txBody>
      </p:sp>
      <p:sp>
        <p:nvSpPr>
          <p:cNvPr id="460804" name="Text Box 5">
            <a:extLst>
              <a:ext uri="{FF2B5EF4-FFF2-40B4-BE49-F238E27FC236}">
                <a16:creationId xmlns:a16="http://schemas.microsoft.com/office/drawing/2014/main" id="{347D3D2A-F169-6A1C-BEE5-31FE2992974B}"/>
              </a:ext>
            </a:extLst>
          </p:cNvPr>
          <p:cNvSpPr txBox="1">
            <a:spLocks noChangeArrowheads="1"/>
          </p:cNvSpPr>
          <p:nvPr/>
        </p:nvSpPr>
        <p:spPr bwMode="auto">
          <a:xfrm>
            <a:off x="4388294" y="1175771"/>
            <a:ext cx="2628544" cy="833172"/>
          </a:xfrm>
          <a:prstGeom prst="rect">
            <a:avLst/>
          </a:prstGeom>
          <a:noFill/>
          <a:ln w="25400">
            <a:noFill/>
            <a:miter lim="800000"/>
            <a:headEnd/>
            <a:tailEnd/>
          </a:ln>
        </p:spPr>
        <p:txBody>
          <a:bodyPr wrap="square" lIns="89995" tIns="46797" rIns="89995" bIns="46797">
            <a:spAutoFit/>
          </a:bodyPr>
          <a:lstStyle/>
          <a:p>
            <a:pPr>
              <a:buClr>
                <a:srgbClr val="000000"/>
              </a:buClr>
              <a:buSzPct val="100000"/>
              <a:defRPr/>
            </a:pPr>
            <a:r>
              <a:rPr lang="en-US" altLang="zh-CN" sz="2400" b="1" dirty="0">
                <a:solidFill>
                  <a:srgbClr val="FFFF00"/>
                </a:solidFill>
                <a:latin typeface="Calibri"/>
                <a:ea typeface="Kaiti TC" panose="02010600040101010101" pitchFamily="2" charset="-120"/>
                <a:cs typeface="Kaiti SC" charset="-122"/>
              </a:rPr>
              <a:t>100 GeV</a:t>
            </a:r>
          </a:p>
          <a:p>
            <a:pPr>
              <a:buClr>
                <a:srgbClr val="000000"/>
              </a:buClr>
              <a:buSzPct val="100000"/>
              <a:defRPr/>
            </a:pPr>
            <a:r>
              <a:rPr lang="en-US" altLang="zh-CN" sz="2400" b="1" dirty="0">
                <a:solidFill>
                  <a:srgbClr val="FFFF00"/>
                </a:solidFill>
                <a:latin typeface="Calibri"/>
                <a:ea typeface="Kaiti TC" panose="02010600040101010101" pitchFamily="2" charset="-120"/>
                <a:cs typeface="Kaiti SC" charset="-122"/>
              </a:rPr>
              <a:t>Positron</a:t>
            </a:r>
            <a:endParaRPr lang="zh-CN" altLang="en-US" sz="2400" b="1" dirty="0">
              <a:solidFill>
                <a:srgbClr val="FFFF00"/>
              </a:solidFill>
              <a:latin typeface="Calibri"/>
              <a:ea typeface="Kaiti TC" panose="02010600040101010101" pitchFamily="2" charset="-120"/>
              <a:cs typeface="Kaiti SC" charset="-122"/>
            </a:endParaRPr>
          </a:p>
        </p:txBody>
      </p:sp>
      <p:sp>
        <p:nvSpPr>
          <p:cNvPr id="460814" name="Line 15">
            <a:extLst>
              <a:ext uri="{FF2B5EF4-FFF2-40B4-BE49-F238E27FC236}">
                <a16:creationId xmlns:a16="http://schemas.microsoft.com/office/drawing/2014/main" id="{D26BB113-08F8-0BB2-ECFF-4D83729B21F1}"/>
              </a:ext>
            </a:extLst>
          </p:cNvPr>
          <p:cNvSpPr>
            <a:spLocks noChangeShapeType="1"/>
          </p:cNvSpPr>
          <p:nvPr/>
        </p:nvSpPr>
        <p:spPr bwMode="auto">
          <a:xfrm flipH="1" flipV="1">
            <a:off x="3902501" y="1747651"/>
            <a:ext cx="272578" cy="590576"/>
          </a:xfrm>
          <a:prstGeom prst="line">
            <a:avLst/>
          </a:prstGeom>
          <a:noFill/>
          <a:ln w="25400">
            <a:solidFill>
              <a:srgbClr val="FFFF00"/>
            </a:solidFill>
            <a:round/>
            <a:headEnd/>
            <a:tailEnd/>
          </a:ln>
        </p:spPr>
        <p:txBody>
          <a:bodyPr lIns="91436" tIns="45717" rIns="91436" bIns="45717"/>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460815" name="Line 16">
            <a:extLst>
              <a:ext uri="{FF2B5EF4-FFF2-40B4-BE49-F238E27FC236}">
                <a16:creationId xmlns:a16="http://schemas.microsoft.com/office/drawing/2014/main" id="{874917C5-C27D-3895-5CDB-43EB9F3D75E9}"/>
              </a:ext>
            </a:extLst>
          </p:cNvPr>
          <p:cNvSpPr>
            <a:spLocks noChangeShapeType="1"/>
          </p:cNvSpPr>
          <p:nvPr/>
        </p:nvSpPr>
        <p:spPr bwMode="auto">
          <a:xfrm flipH="1" flipV="1">
            <a:off x="4167028" y="1667784"/>
            <a:ext cx="8051" cy="644549"/>
          </a:xfrm>
          <a:prstGeom prst="line">
            <a:avLst/>
          </a:prstGeom>
          <a:noFill/>
          <a:ln w="25400">
            <a:solidFill>
              <a:srgbClr val="FFFF00"/>
            </a:solidFill>
            <a:round/>
            <a:headEnd/>
            <a:tailEnd/>
          </a:ln>
        </p:spPr>
        <p:txBody>
          <a:bodyPr lIns="91436" tIns="45717" rIns="91436" bIns="45717"/>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460816" name="Line 17">
            <a:extLst>
              <a:ext uri="{FF2B5EF4-FFF2-40B4-BE49-F238E27FC236}">
                <a16:creationId xmlns:a16="http://schemas.microsoft.com/office/drawing/2014/main" id="{CAEE45C6-03A7-0FFE-E70F-B1AC538AB256}"/>
              </a:ext>
            </a:extLst>
          </p:cNvPr>
          <p:cNvSpPr>
            <a:spLocks noChangeShapeType="1"/>
          </p:cNvSpPr>
          <p:nvPr/>
        </p:nvSpPr>
        <p:spPr bwMode="auto">
          <a:xfrm>
            <a:off x="4220297" y="2373889"/>
            <a:ext cx="312293" cy="508629"/>
          </a:xfrm>
          <a:prstGeom prst="line">
            <a:avLst/>
          </a:prstGeom>
          <a:noFill/>
          <a:ln w="25400">
            <a:solidFill>
              <a:srgbClr val="FFFF00"/>
            </a:solidFill>
            <a:round/>
            <a:headEnd/>
            <a:tailEnd/>
          </a:ln>
        </p:spPr>
        <p:txBody>
          <a:bodyPr lIns="91436" tIns="45717" rIns="91436" bIns="45717"/>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460817" name="Line 18">
            <a:extLst>
              <a:ext uri="{FF2B5EF4-FFF2-40B4-BE49-F238E27FC236}">
                <a16:creationId xmlns:a16="http://schemas.microsoft.com/office/drawing/2014/main" id="{EBB275B3-DF87-D8BF-D44E-E40DC67BE194}"/>
              </a:ext>
            </a:extLst>
          </p:cNvPr>
          <p:cNvSpPr>
            <a:spLocks noChangeShapeType="1"/>
          </p:cNvSpPr>
          <p:nvPr/>
        </p:nvSpPr>
        <p:spPr bwMode="auto">
          <a:xfrm>
            <a:off x="4193547" y="2359814"/>
            <a:ext cx="33436" cy="521127"/>
          </a:xfrm>
          <a:prstGeom prst="line">
            <a:avLst/>
          </a:prstGeom>
          <a:noFill/>
          <a:ln w="25400">
            <a:solidFill>
              <a:srgbClr val="FFFF00"/>
            </a:solidFill>
            <a:round/>
            <a:headEnd/>
            <a:tailEnd/>
          </a:ln>
        </p:spPr>
        <p:txBody>
          <a:bodyPr lIns="91436" tIns="45717" rIns="91436" bIns="45717"/>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460818" name="Line 19">
            <a:extLst>
              <a:ext uri="{FF2B5EF4-FFF2-40B4-BE49-F238E27FC236}">
                <a16:creationId xmlns:a16="http://schemas.microsoft.com/office/drawing/2014/main" id="{940D4872-9A4B-DCEE-A6CB-F8A41A964D68}"/>
              </a:ext>
            </a:extLst>
          </p:cNvPr>
          <p:cNvSpPr>
            <a:spLocks noChangeShapeType="1"/>
          </p:cNvSpPr>
          <p:nvPr/>
        </p:nvSpPr>
        <p:spPr bwMode="auto">
          <a:xfrm>
            <a:off x="4230561" y="2359813"/>
            <a:ext cx="567700" cy="380828"/>
          </a:xfrm>
          <a:prstGeom prst="line">
            <a:avLst/>
          </a:prstGeom>
          <a:noFill/>
          <a:ln w="25400">
            <a:solidFill>
              <a:srgbClr val="FFFF00"/>
            </a:solidFill>
            <a:round/>
            <a:headEnd/>
            <a:tailEnd/>
          </a:ln>
        </p:spPr>
        <p:txBody>
          <a:bodyPr lIns="91436" tIns="45717" rIns="91436" bIns="45717"/>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460819" name="Line 20">
            <a:extLst>
              <a:ext uri="{FF2B5EF4-FFF2-40B4-BE49-F238E27FC236}">
                <a16:creationId xmlns:a16="http://schemas.microsoft.com/office/drawing/2014/main" id="{4CD513CA-6A14-8612-4142-35A37C36BD0B}"/>
              </a:ext>
            </a:extLst>
          </p:cNvPr>
          <p:cNvSpPr>
            <a:spLocks noChangeShapeType="1"/>
          </p:cNvSpPr>
          <p:nvPr/>
        </p:nvSpPr>
        <p:spPr bwMode="auto">
          <a:xfrm flipH="1" flipV="1">
            <a:off x="3648043" y="1929471"/>
            <a:ext cx="495604" cy="382863"/>
          </a:xfrm>
          <a:prstGeom prst="line">
            <a:avLst/>
          </a:prstGeom>
          <a:noFill/>
          <a:ln w="25400">
            <a:solidFill>
              <a:srgbClr val="FFFF00"/>
            </a:solidFill>
            <a:round/>
            <a:headEnd/>
            <a:tailEnd/>
          </a:ln>
        </p:spPr>
        <p:txBody>
          <a:bodyPr lIns="91436" tIns="45717" rIns="91436" bIns="45717"/>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460820" name="Freeform 21">
            <a:extLst>
              <a:ext uri="{FF2B5EF4-FFF2-40B4-BE49-F238E27FC236}">
                <a16:creationId xmlns:a16="http://schemas.microsoft.com/office/drawing/2014/main" id="{D19DB548-20FD-D1A9-F6DC-C0F3BC5CC70C}"/>
              </a:ext>
            </a:extLst>
          </p:cNvPr>
          <p:cNvSpPr>
            <a:spLocks noChangeArrowheads="1"/>
          </p:cNvSpPr>
          <p:nvPr/>
        </p:nvSpPr>
        <p:spPr bwMode="auto">
          <a:xfrm rot="14417711">
            <a:off x="3457816" y="2234874"/>
            <a:ext cx="255836" cy="942082"/>
          </a:xfrm>
          <a:custGeom>
            <a:avLst/>
            <a:gdLst>
              <a:gd name="T0" fmla="*/ 2147483647 w 830"/>
              <a:gd name="T1" fmla="*/ 2147483647 h 3527"/>
              <a:gd name="T2" fmla="*/ 0 w 830"/>
              <a:gd name="T3" fmla="*/ 2147483647 h 3527"/>
              <a:gd name="T4" fmla="*/ 2147483647 w 830"/>
              <a:gd name="T5" fmla="*/ 0 h 3527"/>
              <a:gd name="T6" fmla="*/ 2147483647 w 830"/>
              <a:gd name="T7" fmla="*/ 2147483647 h 3527"/>
              <a:gd name="T8" fmla="*/ 2147483647 w 830"/>
              <a:gd name="T9" fmla="*/ 2147483647 h 3527"/>
              <a:gd name="T10" fmla="*/ 2147483647 w 830"/>
              <a:gd name="T11" fmla="*/ 2147483647 h 3527"/>
              <a:gd name="T12" fmla="*/ 2147483647 w 830"/>
              <a:gd name="T13" fmla="*/ 2147483647 h 3527"/>
              <a:gd name="T14" fmla="*/ 2147483647 w 830"/>
              <a:gd name="T15" fmla="*/ 2147483647 h 3527"/>
              <a:gd name="T16" fmla="*/ 2147483647 w 830"/>
              <a:gd name="T17" fmla="*/ 2147483647 h 3527"/>
              <a:gd name="T18" fmla="*/ 2147483647 w 830"/>
              <a:gd name="T19" fmla="*/ 2147483647 h 35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0"/>
              <a:gd name="T31" fmla="*/ 0 h 3527"/>
              <a:gd name="T32" fmla="*/ 830 w 830"/>
              <a:gd name="T33" fmla="*/ 3527 h 35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0" h="3527">
                <a:moveTo>
                  <a:pt x="378" y="2434"/>
                </a:moveTo>
                <a:cubicBezTo>
                  <a:pt x="363" y="1688"/>
                  <a:pt x="206" y="1077"/>
                  <a:pt x="0" y="959"/>
                </a:cubicBezTo>
                <a:lnTo>
                  <a:pt x="43" y="0"/>
                </a:lnTo>
                <a:lnTo>
                  <a:pt x="374" y="190"/>
                </a:lnTo>
                <a:lnTo>
                  <a:pt x="625" y="1168"/>
                </a:lnTo>
                <a:lnTo>
                  <a:pt x="649" y="2363"/>
                </a:lnTo>
                <a:lnTo>
                  <a:pt x="830" y="2316"/>
                </a:lnTo>
                <a:lnTo>
                  <a:pt x="537" y="3527"/>
                </a:lnTo>
                <a:lnTo>
                  <a:pt x="198" y="2481"/>
                </a:lnTo>
                <a:lnTo>
                  <a:pt x="378" y="2434"/>
                </a:lnTo>
                <a:close/>
              </a:path>
            </a:pathLst>
          </a:custGeom>
          <a:gradFill rotWithShape="1">
            <a:gsLst>
              <a:gs pos="0">
                <a:schemeClr val="bg1"/>
              </a:gs>
              <a:gs pos="100000">
                <a:srgbClr val="FF9900"/>
              </a:gs>
            </a:gsLst>
            <a:lin ang="0" scaled="1"/>
          </a:gradFill>
          <a:ln w="25400" cmpd="sng">
            <a:solidFill>
              <a:srgbClr val="0000FF"/>
            </a:solidFill>
            <a:prstDash val="solid"/>
            <a:round/>
            <a:headEnd/>
            <a:tailEnd/>
          </a:ln>
        </p:spPr>
        <p:txBody>
          <a:bodyPr lIns="91436" tIns="45717" rIns="91436" bIns="45717"/>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460821" name="Freeform 22">
            <a:extLst>
              <a:ext uri="{FF2B5EF4-FFF2-40B4-BE49-F238E27FC236}">
                <a16:creationId xmlns:a16="http://schemas.microsoft.com/office/drawing/2014/main" id="{5A292D8E-10EF-FFCB-2ADF-18837C52197C}"/>
              </a:ext>
            </a:extLst>
          </p:cNvPr>
          <p:cNvSpPr>
            <a:spLocks noChangeArrowheads="1"/>
          </p:cNvSpPr>
          <p:nvPr/>
        </p:nvSpPr>
        <p:spPr bwMode="auto">
          <a:xfrm rot="14993005" flipV="1">
            <a:off x="4738095" y="1675198"/>
            <a:ext cx="170432" cy="902285"/>
          </a:xfrm>
          <a:custGeom>
            <a:avLst/>
            <a:gdLst>
              <a:gd name="T0" fmla="*/ 2147483647 w 752"/>
              <a:gd name="T1" fmla="*/ 2147483647 h 4227"/>
              <a:gd name="T2" fmla="*/ 0 w 752"/>
              <a:gd name="T3" fmla="*/ 2147483647 h 4227"/>
              <a:gd name="T4" fmla="*/ 2147483647 w 752"/>
              <a:gd name="T5" fmla="*/ 0 h 4227"/>
              <a:gd name="T6" fmla="*/ 2147483647 w 752"/>
              <a:gd name="T7" fmla="*/ 2147483647 h 4227"/>
              <a:gd name="T8" fmla="*/ 2147483647 w 752"/>
              <a:gd name="T9" fmla="*/ 2147483647 h 4227"/>
              <a:gd name="T10" fmla="*/ 2147483647 w 752"/>
              <a:gd name="T11" fmla="*/ 2147483647 h 4227"/>
              <a:gd name="T12" fmla="*/ 2147483647 w 752"/>
              <a:gd name="T13" fmla="*/ 2147483647 h 4227"/>
              <a:gd name="T14" fmla="*/ 2147483647 w 752"/>
              <a:gd name="T15" fmla="*/ 2147483647 h 4227"/>
              <a:gd name="T16" fmla="*/ 2147483647 w 752"/>
              <a:gd name="T17" fmla="*/ 2147483647 h 4227"/>
              <a:gd name="T18" fmla="*/ 2147483647 w 752"/>
              <a:gd name="T19" fmla="*/ 2147483647 h 42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2"/>
              <a:gd name="T31" fmla="*/ 0 h 4227"/>
              <a:gd name="T32" fmla="*/ 752 w 752"/>
              <a:gd name="T33" fmla="*/ 4227 h 42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2" h="4227">
                <a:moveTo>
                  <a:pt x="321" y="2898"/>
                </a:moveTo>
                <a:cubicBezTo>
                  <a:pt x="307" y="2060"/>
                  <a:pt x="178" y="1355"/>
                  <a:pt x="0" y="1142"/>
                </a:cubicBezTo>
                <a:lnTo>
                  <a:pt x="65" y="0"/>
                </a:lnTo>
                <a:lnTo>
                  <a:pt x="351" y="339"/>
                </a:lnTo>
                <a:lnTo>
                  <a:pt x="558" y="1470"/>
                </a:lnTo>
                <a:lnTo>
                  <a:pt x="580" y="2811"/>
                </a:lnTo>
                <a:lnTo>
                  <a:pt x="752" y="2754"/>
                </a:lnTo>
                <a:lnTo>
                  <a:pt x="472" y="4227"/>
                </a:lnTo>
                <a:lnTo>
                  <a:pt x="148" y="2955"/>
                </a:lnTo>
                <a:lnTo>
                  <a:pt x="321" y="2898"/>
                </a:lnTo>
                <a:close/>
              </a:path>
            </a:pathLst>
          </a:custGeom>
          <a:gradFill rotWithShape="1">
            <a:gsLst>
              <a:gs pos="0">
                <a:schemeClr val="bg1"/>
              </a:gs>
              <a:gs pos="100000">
                <a:srgbClr val="FF9900"/>
              </a:gs>
            </a:gsLst>
            <a:lin ang="0" scaled="1"/>
          </a:gradFill>
          <a:ln w="25400" cmpd="sng">
            <a:solidFill>
              <a:srgbClr val="FF0000"/>
            </a:solidFill>
            <a:prstDash val="solid"/>
            <a:round/>
            <a:headEnd/>
            <a:tailEnd/>
          </a:ln>
        </p:spPr>
        <p:txBody>
          <a:bodyPr lIns="91436" tIns="45717" rIns="91436" bIns="45717"/>
          <a:lstStyle/>
          <a:p>
            <a:pPr>
              <a:defRPr/>
            </a:pPr>
            <a:endParaRPr lang="en-US" b="1">
              <a:solidFill>
                <a:prstClr val="black"/>
              </a:solidFill>
              <a:latin typeface="Kaiti TC" panose="02010600040101010101" pitchFamily="2" charset="-120"/>
              <a:ea typeface="Kaiti TC" panose="02010600040101010101" pitchFamily="2" charset="-120"/>
            </a:endParaRPr>
          </a:p>
        </p:txBody>
      </p:sp>
      <p:sp>
        <p:nvSpPr>
          <p:cNvPr id="3" name="Rectangle 2">
            <a:extLst>
              <a:ext uri="{FF2B5EF4-FFF2-40B4-BE49-F238E27FC236}">
                <a16:creationId xmlns:a16="http://schemas.microsoft.com/office/drawing/2014/main" id="{47B1EB5B-2574-82C2-741B-5B1986E5410A}"/>
              </a:ext>
            </a:extLst>
          </p:cNvPr>
          <p:cNvSpPr/>
          <p:nvPr/>
        </p:nvSpPr>
        <p:spPr>
          <a:xfrm>
            <a:off x="0" y="-9906"/>
            <a:ext cx="12192000" cy="1077218"/>
          </a:xfrm>
          <a:prstGeom prst="rect">
            <a:avLst/>
          </a:prstGeom>
          <a:solidFill>
            <a:srgbClr val="BED1EE">
              <a:alpha val="58039"/>
            </a:srgbClr>
          </a:solidFill>
        </p:spPr>
        <p:txBody>
          <a:bodyPr wrap="square">
            <a:spAutoFit/>
          </a:bodyPr>
          <a:lstStyle/>
          <a:p>
            <a:pPr algn="ctr">
              <a:spcBef>
                <a:spcPct val="0"/>
              </a:spcBef>
              <a:defRPr/>
            </a:pPr>
            <a:r>
              <a:rPr lang="en-US" altLang="zh-CN" sz="3200" b="1" dirty="0">
                <a:solidFill>
                  <a:srgbClr val="002060"/>
                </a:solidFill>
                <a:ea typeface="Kaiti TC" panose="02010600040101010101" pitchFamily="2" charset="-120"/>
                <a:cs typeface="Kaiti SC" charset="-122"/>
              </a:rPr>
              <a:t>Electron-Positron Physics at higher energies:</a:t>
            </a:r>
          </a:p>
          <a:p>
            <a:pPr algn="ctr">
              <a:spcBef>
                <a:spcPct val="0"/>
              </a:spcBef>
              <a:defRPr/>
            </a:pPr>
            <a:r>
              <a:rPr lang="en-US" altLang="zh-CN" sz="3200" b="1" dirty="0">
                <a:solidFill>
                  <a:srgbClr val="002060"/>
                </a:solidFill>
                <a:ea typeface="Kaiti TC" panose="02010600040101010101" pitchFamily="2" charset="-120"/>
                <a:cs typeface="Kaiti SC" charset="-122"/>
              </a:rPr>
              <a:t>L3 Experiment at CERN (1982-2003)</a:t>
            </a:r>
          </a:p>
        </p:txBody>
      </p:sp>
      <p:sp>
        <p:nvSpPr>
          <p:cNvPr id="26" name="Text Box 5">
            <a:extLst>
              <a:ext uri="{FF2B5EF4-FFF2-40B4-BE49-F238E27FC236}">
                <a16:creationId xmlns:a16="http://schemas.microsoft.com/office/drawing/2014/main" id="{D54D6DCE-3586-13D8-1AA3-0B081EB1CCB7}"/>
              </a:ext>
            </a:extLst>
          </p:cNvPr>
          <p:cNvSpPr txBox="1">
            <a:spLocks noChangeArrowheads="1"/>
          </p:cNvSpPr>
          <p:nvPr/>
        </p:nvSpPr>
        <p:spPr bwMode="auto">
          <a:xfrm>
            <a:off x="3616611" y="2080547"/>
            <a:ext cx="527036" cy="461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33" tIns="45462" rIns="90933" bIns="4546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a:solidFill>
                  <a:prstClr val="white"/>
                </a:solidFill>
                <a:latin typeface="+mn-lt"/>
                <a:ea typeface="Kaiti TC" panose="02010600040101010101" pitchFamily="2" charset="-120"/>
              </a:rPr>
              <a:t>L3</a:t>
            </a:r>
          </a:p>
        </p:txBody>
      </p:sp>
      <p:sp>
        <p:nvSpPr>
          <p:cNvPr id="27" name="Text Box 9">
            <a:extLst>
              <a:ext uri="{FF2B5EF4-FFF2-40B4-BE49-F238E27FC236}">
                <a16:creationId xmlns:a16="http://schemas.microsoft.com/office/drawing/2014/main" id="{117D7EE0-13F3-B8C5-149F-A3A8BEEEEBA3}"/>
              </a:ext>
            </a:extLst>
          </p:cNvPr>
          <p:cNvSpPr txBox="1">
            <a:spLocks noChangeArrowheads="1"/>
          </p:cNvSpPr>
          <p:nvPr/>
        </p:nvSpPr>
        <p:spPr bwMode="auto">
          <a:xfrm>
            <a:off x="2626002" y="3134128"/>
            <a:ext cx="1158391" cy="584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33" tIns="45462" rIns="90933" bIns="45462">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a:solidFill>
                  <a:prstClr val="white"/>
                </a:solidFill>
                <a:latin typeface="+mn-lt"/>
                <a:ea typeface="Kaiti TC" panose="02010600040101010101" pitchFamily="2" charset="-120"/>
              </a:rPr>
              <a:t>CERN</a:t>
            </a:r>
          </a:p>
        </p:txBody>
      </p:sp>
      <p:pic>
        <p:nvPicPr>
          <p:cNvPr id="28" name="Picture 14" descr="Francia">
            <a:extLst>
              <a:ext uri="{FF2B5EF4-FFF2-40B4-BE49-F238E27FC236}">
                <a16:creationId xmlns:a16="http://schemas.microsoft.com/office/drawing/2014/main" id="{708FACF8-816B-308F-CCC9-8DB023177F4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79287" y="1592357"/>
            <a:ext cx="706437"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5" descr="sz-lgflag">
            <a:extLst>
              <a:ext uri="{FF2B5EF4-FFF2-40B4-BE49-F238E27FC236}">
                <a16:creationId xmlns:a16="http://schemas.microsoft.com/office/drawing/2014/main" id="{F4983497-158C-5A0E-4F80-5761A78583D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97505" y="2498224"/>
            <a:ext cx="6350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0">
            <a:extLst>
              <a:ext uri="{FF2B5EF4-FFF2-40B4-BE49-F238E27FC236}">
                <a16:creationId xmlns:a16="http://schemas.microsoft.com/office/drawing/2014/main" id="{FA4CB8DB-F03D-126C-B348-779EE4D44340}"/>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BCC65F5-247F-8F2A-8BCF-28907C5D88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1"/>
          <a:stretch/>
        </p:blipFill>
        <p:spPr>
          <a:xfrm>
            <a:off x="5331698" y="2841213"/>
            <a:ext cx="5577145" cy="4021881"/>
          </a:xfrm>
          <a:prstGeom prst="rect">
            <a:avLst/>
          </a:prstGeom>
          <a:noFill/>
        </p:spPr>
      </p:pic>
      <p:sp>
        <p:nvSpPr>
          <p:cNvPr id="5" name="Text Box 9">
            <a:extLst>
              <a:ext uri="{FF2B5EF4-FFF2-40B4-BE49-F238E27FC236}">
                <a16:creationId xmlns:a16="http://schemas.microsoft.com/office/drawing/2014/main" id="{595142F7-0C15-90DB-97B9-E24E3B1427D1}"/>
              </a:ext>
            </a:extLst>
          </p:cNvPr>
          <p:cNvSpPr txBox="1">
            <a:spLocks noChangeArrowheads="1"/>
          </p:cNvSpPr>
          <p:nvPr/>
        </p:nvSpPr>
        <p:spPr bwMode="auto">
          <a:xfrm>
            <a:off x="5702566" y="3092174"/>
            <a:ext cx="549275"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zh-CN" sz="2400" b="1" dirty="0">
                <a:solidFill>
                  <a:srgbClr val="FFFFFF"/>
                </a:solidFill>
                <a:latin typeface="Arial" panose="020B0604020202020204" pitchFamily="34" charset="0"/>
                <a:ea typeface="ＭＳ Ｐゴシック" panose="020B0600070205080204" pitchFamily="34" charset="-128"/>
              </a:rPr>
              <a:t>L3</a:t>
            </a:r>
          </a:p>
        </p:txBody>
      </p:sp>
    </p:spTree>
    <p:extLst>
      <p:ext uri="{BB962C8B-B14F-4D97-AF65-F5344CB8AC3E}">
        <p14:creationId xmlns:p14="http://schemas.microsoft.com/office/powerpoint/2010/main" val="53378461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Text Box 59"/>
          <p:cNvSpPr txBox="1">
            <a:spLocks noChangeArrowheads="1"/>
          </p:cNvSpPr>
          <p:nvPr/>
        </p:nvSpPr>
        <p:spPr bwMode="auto">
          <a:xfrm>
            <a:off x="0" y="20725"/>
            <a:ext cx="12192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base" hangingPunct="0">
              <a:spcBef>
                <a:spcPct val="0"/>
              </a:spcBef>
              <a:spcAft>
                <a:spcPct val="0"/>
              </a:spcAft>
              <a:defRPr/>
            </a:pPr>
            <a:r>
              <a:rPr lang="en-US" altLang="en-US" sz="3600" b="1" dirty="0">
                <a:solidFill>
                  <a:srgbClr val="FFC000"/>
                </a:solidFill>
                <a:latin typeface="Calibri" panose="020F0502020204030204"/>
              </a:rPr>
              <a:t>Important Results</a:t>
            </a:r>
          </a:p>
        </p:txBody>
      </p:sp>
      <p:sp>
        <p:nvSpPr>
          <p:cNvPr id="116" name="Text Box 35"/>
          <p:cNvSpPr txBox="1">
            <a:spLocks noChangeArrowheads="1"/>
          </p:cNvSpPr>
          <p:nvPr/>
        </p:nvSpPr>
        <p:spPr bwMode="auto">
          <a:xfrm>
            <a:off x="0" y="844707"/>
            <a:ext cx="78088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base" hangingPunct="0">
              <a:spcBef>
                <a:spcPct val="0"/>
              </a:spcBef>
              <a:spcAft>
                <a:spcPct val="0"/>
              </a:spcAft>
              <a:defRPr/>
            </a:pPr>
            <a:r>
              <a:rPr lang="en-US" altLang="en-US" sz="2400" b="1" dirty="0">
                <a:solidFill>
                  <a:srgbClr val="0CFFFF"/>
                </a:solidFill>
                <a:latin typeface="Calibri" panose="020F0502020204030204" pitchFamily="34" charset="0"/>
                <a:cs typeface="Calibri" panose="020F0502020204030204" pitchFamily="34" charset="0"/>
              </a:rPr>
              <a:t>1. Dependence of the coupling “constants” on energy</a:t>
            </a:r>
          </a:p>
        </p:txBody>
      </p:sp>
      <p:sp>
        <p:nvSpPr>
          <p:cNvPr id="3799058" name="Text Box 18"/>
          <p:cNvSpPr txBox="1">
            <a:spLocks noChangeArrowheads="1"/>
          </p:cNvSpPr>
          <p:nvPr/>
        </p:nvSpPr>
        <p:spPr bwMode="auto">
          <a:xfrm rot="16200000">
            <a:off x="6145589" y="4506308"/>
            <a:ext cx="8810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457200" eaLnBrk="0" fontAlgn="base" hangingPunct="0">
              <a:spcBef>
                <a:spcPct val="0"/>
              </a:spcBef>
              <a:spcAft>
                <a:spcPct val="0"/>
              </a:spcAft>
              <a:defRPr/>
            </a:pPr>
            <a:r>
              <a:rPr lang="en-US" altLang="en-US" sz="1600" b="1">
                <a:solidFill>
                  <a:srgbClr val="000000"/>
                </a:solidFill>
                <a:latin typeface="Symbol" charset="2"/>
              </a:rPr>
              <a:t></a:t>
            </a:r>
            <a:r>
              <a:rPr lang="en-US" altLang="en-US" sz="1600" b="1" baseline="30000">
                <a:solidFill>
                  <a:srgbClr val="000000"/>
                </a:solidFill>
                <a:latin typeface="Helvetica" charset="0"/>
              </a:rPr>
              <a:t> -1</a:t>
            </a:r>
            <a:r>
              <a:rPr lang="en-US" altLang="en-US" sz="1600" b="1">
                <a:solidFill>
                  <a:srgbClr val="000000"/>
                </a:solidFill>
                <a:latin typeface="Helvetica" charset="0"/>
              </a:rPr>
              <a:t>(Q2)</a:t>
            </a:r>
          </a:p>
        </p:txBody>
      </p:sp>
      <p:pic>
        <p:nvPicPr>
          <p:cNvPr id="6" name="Picture 5">
            <a:extLst>
              <a:ext uri="{FF2B5EF4-FFF2-40B4-BE49-F238E27FC236}">
                <a16:creationId xmlns:a16="http://schemas.microsoft.com/office/drawing/2014/main" id="{2881536F-ADD1-490A-2B1B-2FA5CA23F729}"/>
              </a:ext>
            </a:extLst>
          </p:cNvPr>
          <p:cNvPicPr>
            <a:picLocks noChangeAspect="1"/>
          </p:cNvPicPr>
          <p:nvPr/>
        </p:nvPicPr>
        <p:blipFill rotWithShape="1">
          <a:blip r:embed="rId3"/>
          <a:srcRect l="2065" t="6436" r="2758" b="6930"/>
          <a:stretch/>
        </p:blipFill>
        <p:spPr>
          <a:xfrm>
            <a:off x="407368" y="3622062"/>
            <a:ext cx="3062276" cy="2369315"/>
          </a:xfrm>
          <a:prstGeom prst="rect">
            <a:avLst/>
          </a:prstGeom>
        </p:spPr>
      </p:pic>
      <p:sp>
        <p:nvSpPr>
          <p:cNvPr id="9" name="Text Box 35">
            <a:extLst>
              <a:ext uri="{FF2B5EF4-FFF2-40B4-BE49-F238E27FC236}">
                <a16:creationId xmlns:a16="http://schemas.microsoft.com/office/drawing/2014/main" id="{BAFC9485-D68A-5496-3FA5-D73507653EB9}"/>
              </a:ext>
            </a:extLst>
          </p:cNvPr>
          <p:cNvSpPr txBox="1">
            <a:spLocks noChangeArrowheads="1"/>
          </p:cNvSpPr>
          <p:nvPr/>
        </p:nvSpPr>
        <p:spPr bwMode="auto">
          <a:xfrm>
            <a:off x="7808825" y="551274"/>
            <a:ext cx="378441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base" hangingPunct="0">
              <a:spcBef>
                <a:spcPct val="0"/>
              </a:spcBef>
              <a:spcAft>
                <a:spcPct val="0"/>
              </a:spcAft>
              <a:defRPr/>
            </a:pPr>
            <a:r>
              <a:rPr lang="en-US" altLang="en-US" sz="2400" b="1" dirty="0">
                <a:solidFill>
                  <a:srgbClr val="0CFFFF"/>
                </a:solidFill>
                <a:latin typeface="Calibri" panose="020F0502020204030204" pitchFamily="34" charset="0"/>
                <a:cs typeface="Calibri" panose="020F0502020204030204" pitchFamily="34" charset="0"/>
              </a:rPr>
              <a:t>2. Model independent </a:t>
            </a:r>
            <a:br>
              <a:rPr lang="en-US" altLang="en-US" sz="2400" b="1" dirty="0">
                <a:solidFill>
                  <a:srgbClr val="0CFFFF"/>
                </a:solidFill>
                <a:latin typeface="Calibri" panose="020F0502020204030204" pitchFamily="34" charset="0"/>
                <a:cs typeface="Calibri" panose="020F0502020204030204" pitchFamily="34" charset="0"/>
              </a:rPr>
            </a:br>
            <a:r>
              <a:rPr lang="en-US" altLang="en-US" sz="2400" b="1" dirty="0">
                <a:solidFill>
                  <a:srgbClr val="0CFFFF"/>
                </a:solidFill>
                <a:latin typeface="Calibri" panose="020F0502020204030204" pitchFamily="34" charset="0"/>
                <a:cs typeface="Calibri" panose="020F0502020204030204" pitchFamily="34" charset="0"/>
              </a:rPr>
              <a:t>results on</a:t>
            </a:r>
          </a:p>
          <a:p>
            <a:pPr algn="ctr" defTabSz="457200" eaLnBrk="0" fontAlgn="base" hangingPunct="0">
              <a:spcBef>
                <a:spcPct val="0"/>
              </a:spcBef>
              <a:spcAft>
                <a:spcPct val="0"/>
              </a:spcAft>
              <a:defRPr/>
            </a:pPr>
            <a:r>
              <a:rPr lang="en-US" altLang="en-US" sz="2400" b="1" dirty="0">
                <a:solidFill>
                  <a:srgbClr val="0CFFFF"/>
                </a:solidFill>
                <a:latin typeface="Calibri" panose="020F0502020204030204" pitchFamily="34" charset="0"/>
                <a:cs typeface="Calibri" panose="020F0502020204030204" pitchFamily="34" charset="0"/>
              </a:rPr>
              <a:t>the number of neutrinos</a:t>
            </a:r>
          </a:p>
        </p:txBody>
      </p:sp>
      <p:sp>
        <p:nvSpPr>
          <p:cNvPr id="10" name="Text Box 35">
            <a:extLst>
              <a:ext uri="{FF2B5EF4-FFF2-40B4-BE49-F238E27FC236}">
                <a16:creationId xmlns:a16="http://schemas.microsoft.com/office/drawing/2014/main" id="{5630F3C6-8487-3970-EF96-2ADFD2B1136D}"/>
              </a:ext>
            </a:extLst>
          </p:cNvPr>
          <p:cNvSpPr txBox="1">
            <a:spLocks noChangeArrowheads="1"/>
          </p:cNvSpPr>
          <p:nvPr/>
        </p:nvSpPr>
        <p:spPr bwMode="auto">
          <a:xfrm>
            <a:off x="8455012" y="2949212"/>
            <a:ext cx="259077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base" hangingPunct="0">
              <a:spcBef>
                <a:spcPct val="0"/>
              </a:spcBef>
              <a:spcAft>
                <a:spcPct val="0"/>
              </a:spcAft>
              <a:defRPr/>
            </a:pPr>
            <a:r>
              <a:rPr lang="en-US" altLang="en-US" sz="2000" b="1" dirty="0">
                <a:solidFill>
                  <a:srgbClr val="FFFF00"/>
                </a:solidFill>
                <a:latin typeface="Helvetica" charset="0"/>
              </a:rPr>
              <a:t>N</a:t>
            </a:r>
            <a:r>
              <a:rPr lang="en-US" altLang="en-US" sz="2000" b="1" dirty="0">
                <a:solidFill>
                  <a:srgbClr val="FFFF00"/>
                </a:solidFill>
                <a:latin typeface="Symbol" charset="2"/>
              </a:rPr>
              <a:t></a:t>
            </a:r>
            <a:r>
              <a:rPr lang="en-US" altLang="en-US" sz="2000" b="1" dirty="0">
                <a:solidFill>
                  <a:srgbClr val="FFFF00"/>
                </a:solidFill>
                <a:latin typeface="Helvetica" charset="0"/>
              </a:rPr>
              <a:t> = 2.98 </a:t>
            </a:r>
            <a:r>
              <a:rPr lang="en-US" altLang="en-US" sz="2000" b="1" dirty="0">
                <a:solidFill>
                  <a:srgbClr val="FFFF00"/>
                </a:solidFill>
                <a:latin typeface="Symbol" charset="2"/>
              </a:rPr>
              <a:t>±</a:t>
            </a:r>
            <a:r>
              <a:rPr lang="en-US" altLang="en-US" sz="2000" b="1" dirty="0">
                <a:solidFill>
                  <a:srgbClr val="FFFF00"/>
                </a:solidFill>
                <a:latin typeface="Helvetica" charset="0"/>
              </a:rPr>
              <a:t> 0.064</a:t>
            </a:r>
          </a:p>
        </p:txBody>
      </p:sp>
      <p:sp>
        <p:nvSpPr>
          <p:cNvPr id="11" name="Text Box 33">
            <a:extLst>
              <a:ext uri="{FF2B5EF4-FFF2-40B4-BE49-F238E27FC236}">
                <a16:creationId xmlns:a16="http://schemas.microsoft.com/office/drawing/2014/main" id="{2B64B8DA-3001-0BFD-AE95-9C7F4793FD06}"/>
              </a:ext>
            </a:extLst>
          </p:cNvPr>
          <p:cNvSpPr txBox="1">
            <a:spLocks noChangeArrowheads="1"/>
          </p:cNvSpPr>
          <p:nvPr/>
        </p:nvSpPr>
        <p:spPr bwMode="auto">
          <a:xfrm>
            <a:off x="8350917" y="2143419"/>
            <a:ext cx="2644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0" fontAlgn="base" hangingPunct="0">
              <a:spcBef>
                <a:spcPct val="0"/>
              </a:spcBef>
              <a:spcAft>
                <a:spcPct val="0"/>
              </a:spcAft>
              <a:defRPr/>
            </a:pPr>
            <a:r>
              <a:rPr lang="en-US" altLang="en-US" sz="3200" b="1" dirty="0">
                <a:solidFill>
                  <a:srgbClr val="0CFFFF"/>
                </a:solidFill>
                <a:latin typeface="Helvetica" charset="0"/>
              </a:rPr>
              <a:t>e</a:t>
            </a:r>
            <a:r>
              <a:rPr lang="en-US" altLang="en-US" sz="3200" b="1" baseline="30000" dirty="0">
                <a:solidFill>
                  <a:srgbClr val="0CFFFF"/>
                </a:solidFill>
                <a:latin typeface="Helvetica" charset="0"/>
              </a:rPr>
              <a:t>+</a:t>
            </a:r>
            <a:r>
              <a:rPr lang="en-US" altLang="en-US" sz="3200" b="1" dirty="0">
                <a:solidFill>
                  <a:srgbClr val="0CFFFF"/>
                </a:solidFill>
                <a:latin typeface="Helvetica" charset="0"/>
              </a:rPr>
              <a:t> e</a:t>
            </a:r>
            <a:r>
              <a:rPr lang="en-US" altLang="en-US" sz="3200" b="1" baseline="30000" dirty="0">
                <a:solidFill>
                  <a:srgbClr val="0CFFFF"/>
                </a:solidFill>
                <a:latin typeface="Helvetica" charset="0"/>
              </a:rPr>
              <a:t>–</a:t>
            </a:r>
            <a:r>
              <a:rPr lang="en-US" altLang="en-US" sz="3200" b="1" dirty="0">
                <a:solidFill>
                  <a:srgbClr val="0CFFFF"/>
                </a:solidFill>
                <a:latin typeface="Helvetica" charset="0"/>
              </a:rPr>
              <a:t> </a:t>
            </a:r>
            <a:r>
              <a:rPr lang="en-US" altLang="en-US" sz="3200" b="1" dirty="0">
                <a:solidFill>
                  <a:srgbClr val="0CFFFF"/>
                </a:solidFill>
                <a:latin typeface="Helvetica" charset="0"/>
                <a:sym typeface="Wingdings"/>
              </a:rPr>
              <a:t></a:t>
            </a:r>
            <a:r>
              <a:rPr lang="en-US" altLang="en-US" sz="3200" b="1" dirty="0">
                <a:solidFill>
                  <a:srgbClr val="FFFF00"/>
                </a:solidFill>
                <a:latin typeface="Symbol" charset="2"/>
              </a:rPr>
              <a:t></a:t>
            </a:r>
            <a:r>
              <a:rPr lang="en-US" altLang="en-US" sz="3200" b="1" dirty="0">
                <a:solidFill>
                  <a:srgbClr val="0CFFFF"/>
                </a:solidFill>
                <a:latin typeface="Symbol" charset="2"/>
              </a:rPr>
              <a:t></a:t>
            </a:r>
            <a:endParaRPr lang="en-US" altLang="en-US" sz="3200" b="1" baseline="-25000" dirty="0">
              <a:solidFill>
                <a:srgbClr val="0CFFFF"/>
              </a:solidFill>
              <a:latin typeface="Helvetica" charset="0"/>
            </a:endParaRPr>
          </a:p>
        </p:txBody>
      </p:sp>
      <p:pic>
        <p:nvPicPr>
          <p:cNvPr id="7" name="Picture 6" descr="Shape, arrow, polygon&#10;&#10;Description automatically generated">
            <a:extLst>
              <a:ext uri="{FF2B5EF4-FFF2-40B4-BE49-F238E27FC236}">
                <a16:creationId xmlns:a16="http://schemas.microsoft.com/office/drawing/2014/main" id="{98893B99-F0BA-6463-F45A-9F07FF577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904" y="1466471"/>
            <a:ext cx="2275873" cy="1962529"/>
          </a:xfrm>
          <a:prstGeom prst="rect">
            <a:avLst/>
          </a:prstGeom>
        </p:spPr>
      </p:pic>
      <p:pic>
        <p:nvPicPr>
          <p:cNvPr id="8" name="Picture 7" descr="Shape, arrow&#10;&#10;Description automatically generated">
            <a:extLst>
              <a:ext uri="{FF2B5EF4-FFF2-40B4-BE49-F238E27FC236}">
                <a16:creationId xmlns:a16="http://schemas.microsoft.com/office/drawing/2014/main" id="{7F1BB593-C57A-7420-849F-C49FC90BB1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8714" y="1519648"/>
            <a:ext cx="2275872" cy="1979019"/>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300651A8-1219-5DB6-7A60-ECA45324DC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9904" y="3701589"/>
            <a:ext cx="3140399" cy="2219417"/>
          </a:xfrm>
          <a:prstGeom prst="rect">
            <a:avLst/>
          </a:prstGeom>
        </p:spPr>
      </p:pic>
      <p:pic>
        <p:nvPicPr>
          <p:cNvPr id="4" name="Picture 3">
            <a:extLst>
              <a:ext uri="{FF2B5EF4-FFF2-40B4-BE49-F238E27FC236}">
                <a16:creationId xmlns:a16="http://schemas.microsoft.com/office/drawing/2014/main" id="{EC602CDA-1387-BFD0-ED0E-624876FA3C2A}"/>
              </a:ext>
            </a:extLst>
          </p:cNvPr>
          <p:cNvPicPr>
            <a:picLocks noChangeAspect="1"/>
          </p:cNvPicPr>
          <p:nvPr/>
        </p:nvPicPr>
        <p:blipFill rotWithShape="1">
          <a:blip r:embed="rId3"/>
          <a:srcRect l="37180" t="85008" r="31488" b="6061"/>
          <a:stretch/>
        </p:blipFill>
        <p:spPr>
          <a:xfrm>
            <a:off x="9361544" y="5793923"/>
            <a:ext cx="1008112" cy="244268"/>
          </a:xfrm>
          <a:prstGeom prst="rect">
            <a:avLst/>
          </a:prstGeom>
        </p:spPr>
      </p:pic>
      <p:sp>
        <p:nvSpPr>
          <p:cNvPr id="14" name="TextBox 13">
            <a:extLst>
              <a:ext uri="{FF2B5EF4-FFF2-40B4-BE49-F238E27FC236}">
                <a16:creationId xmlns:a16="http://schemas.microsoft.com/office/drawing/2014/main" id="{8B3F4610-EE3D-CB12-53FA-BD876C2EEEDB}"/>
              </a:ext>
            </a:extLst>
          </p:cNvPr>
          <p:cNvSpPr txBox="1"/>
          <p:nvPr/>
        </p:nvSpPr>
        <p:spPr>
          <a:xfrm>
            <a:off x="8557884" y="6219676"/>
            <a:ext cx="2492896" cy="338554"/>
          </a:xfrm>
          <a:prstGeom prst="rect">
            <a:avLst/>
          </a:prstGeom>
          <a:noFill/>
        </p:spPr>
        <p:txBody>
          <a:bodyPr wrap="square">
            <a:spAutoFit/>
          </a:bodyPr>
          <a:lstStyle/>
          <a:p>
            <a:pPr algn="ctr" defTabSz="457200">
              <a:defRPr/>
            </a:pPr>
            <a:r>
              <a:rPr lang="en-GB" sz="1600" dirty="0">
                <a:solidFill>
                  <a:srgbClr val="00FDFF"/>
                </a:solidFill>
                <a:latin typeface="Calibri" panose="020F0502020204030204"/>
              </a:rPr>
              <a:t>Phys. Lett. B </a:t>
            </a:r>
            <a:r>
              <a:rPr lang="en-GB" sz="1600" u="sng" dirty="0">
                <a:solidFill>
                  <a:srgbClr val="00FDFF"/>
                </a:solidFill>
                <a:latin typeface="Calibri" panose="020F0502020204030204"/>
              </a:rPr>
              <a:t>587</a:t>
            </a:r>
            <a:r>
              <a:rPr lang="en-GB" sz="1600" dirty="0">
                <a:solidFill>
                  <a:srgbClr val="00FDFF"/>
                </a:solidFill>
                <a:latin typeface="Calibri" panose="020F0502020204030204"/>
              </a:rPr>
              <a:t> (2004) 16 </a:t>
            </a:r>
          </a:p>
        </p:txBody>
      </p:sp>
      <p:sp>
        <p:nvSpPr>
          <p:cNvPr id="16" name="TextBox 15">
            <a:extLst>
              <a:ext uri="{FF2B5EF4-FFF2-40B4-BE49-F238E27FC236}">
                <a16:creationId xmlns:a16="http://schemas.microsoft.com/office/drawing/2014/main" id="{C4FEFEBF-429D-0A28-FE40-3E0092B29614}"/>
              </a:ext>
            </a:extLst>
          </p:cNvPr>
          <p:cNvSpPr txBox="1"/>
          <p:nvPr/>
        </p:nvSpPr>
        <p:spPr>
          <a:xfrm>
            <a:off x="4240442" y="6187535"/>
            <a:ext cx="2669860" cy="338554"/>
          </a:xfrm>
          <a:prstGeom prst="rect">
            <a:avLst/>
          </a:prstGeom>
          <a:noFill/>
        </p:spPr>
        <p:txBody>
          <a:bodyPr wrap="square">
            <a:spAutoFit/>
          </a:bodyPr>
          <a:lstStyle/>
          <a:p>
            <a:pPr algn="ctr" defTabSz="457200">
              <a:defRPr/>
            </a:pPr>
            <a:r>
              <a:rPr lang="en-GB" sz="1600" dirty="0">
                <a:solidFill>
                  <a:srgbClr val="00FDFF"/>
                </a:solidFill>
                <a:latin typeface="Calibri" panose="020F0502020204030204"/>
              </a:rPr>
              <a:t>Phys. Lett. B </a:t>
            </a:r>
            <a:r>
              <a:rPr lang="en-GB" sz="1600" u="sng" dirty="0">
                <a:solidFill>
                  <a:srgbClr val="00FDFF"/>
                </a:solidFill>
                <a:latin typeface="Calibri" panose="020F0502020204030204"/>
              </a:rPr>
              <a:t>536</a:t>
            </a:r>
            <a:r>
              <a:rPr lang="en-GB" sz="1600" dirty="0">
                <a:solidFill>
                  <a:srgbClr val="00FDFF"/>
                </a:solidFill>
                <a:latin typeface="Calibri" panose="020F0502020204030204"/>
              </a:rPr>
              <a:t> (2002) 217</a:t>
            </a:r>
            <a:endParaRPr lang="en-US" sz="1600" dirty="0">
              <a:solidFill>
                <a:srgbClr val="00FDFF"/>
              </a:solidFill>
              <a:latin typeface="Calibri" panose="020F0502020204030204"/>
            </a:endParaRPr>
          </a:p>
        </p:txBody>
      </p:sp>
      <p:sp>
        <p:nvSpPr>
          <p:cNvPr id="18" name="TextBox 17">
            <a:extLst>
              <a:ext uri="{FF2B5EF4-FFF2-40B4-BE49-F238E27FC236}">
                <a16:creationId xmlns:a16="http://schemas.microsoft.com/office/drawing/2014/main" id="{2BEE1D5F-DA73-AF9B-17BC-A662FAC2DA18}"/>
              </a:ext>
            </a:extLst>
          </p:cNvPr>
          <p:cNvSpPr txBox="1"/>
          <p:nvPr/>
        </p:nvSpPr>
        <p:spPr>
          <a:xfrm>
            <a:off x="739505" y="6179985"/>
            <a:ext cx="2404430" cy="338554"/>
          </a:xfrm>
          <a:prstGeom prst="rect">
            <a:avLst/>
          </a:prstGeom>
          <a:noFill/>
        </p:spPr>
        <p:txBody>
          <a:bodyPr wrap="square">
            <a:spAutoFit/>
          </a:bodyPr>
          <a:lstStyle/>
          <a:p>
            <a:pPr algn="ctr" defTabSz="457200">
              <a:defRPr/>
            </a:pPr>
            <a:r>
              <a:rPr lang="en-GB" sz="1600" dirty="0">
                <a:solidFill>
                  <a:srgbClr val="00FDFF"/>
                </a:solidFill>
                <a:latin typeface="Calibri" panose="020F0502020204030204"/>
              </a:rPr>
              <a:t>Phys. Lett. B </a:t>
            </a:r>
            <a:r>
              <a:rPr lang="en-GB" sz="1600" u="sng" dirty="0">
                <a:solidFill>
                  <a:srgbClr val="00FDFF"/>
                </a:solidFill>
                <a:latin typeface="Calibri" panose="020F0502020204030204"/>
              </a:rPr>
              <a:t>476</a:t>
            </a:r>
            <a:r>
              <a:rPr lang="en-GB" sz="1600" dirty="0">
                <a:solidFill>
                  <a:srgbClr val="00FDFF"/>
                </a:solidFill>
                <a:latin typeface="Calibri" panose="020F0502020204030204"/>
              </a:rPr>
              <a:t> (2000) 40</a:t>
            </a:r>
            <a:endParaRPr lang="en-US" sz="1600" dirty="0">
              <a:solidFill>
                <a:srgbClr val="00FDFF"/>
              </a:solidFill>
              <a:latin typeface="Calibri" panose="020F0502020204030204"/>
            </a:endParaRPr>
          </a:p>
        </p:txBody>
      </p:sp>
      <p:pic>
        <p:nvPicPr>
          <p:cNvPr id="5" name="Picture 4" descr="A graph of a graph of a number of objects&#10;&#10;Description automatically generated with medium confidence">
            <a:extLst>
              <a:ext uri="{FF2B5EF4-FFF2-40B4-BE49-F238E27FC236}">
                <a16:creationId xmlns:a16="http://schemas.microsoft.com/office/drawing/2014/main" id="{81F4D471-1B02-6E00-7FF9-CAC1514249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033239" y="3701589"/>
            <a:ext cx="2962020" cy="2092334"/>
          </a:xfrm>
          <a:prstGeom prst="rect">
            <a:avLst/>
          </a:prstGeom>
        </p:spPr>
      </p:pic>
      <p:cxnSp>
        <p:nvCxnSpPr>
          <p:cNvPr id="15" name="Straight Connector 14">
            <a:extLst>
              <a:ext uri="{FF2B5EF4-FFF2-40B4-BE49-F238E27FC236}">
                <a16:creationId xmlns:a16="http://schemas.microsoft.com/office/drawing/2014/main" id="{9B6209AD-79E2-EF08-F923-867804CD6CCE}"/>
              </a:ext>
            </a:extLst>
          </p:cNvPr>
          <p:cNvCxnSpPr/>
          <p:nvPr/>
        </p:nvCxnSpPr>
        <p:spPr>
          <a:xfrm>
            <a:off x="10288780" y="2292096"/>
            <a:ext cx="225552"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Slide Number Placeholder 30">
            <a:extLst>
              <a:ext uri="{FF2B5EF4-FFF2-40B4-BE49-F238E27FC236}">
                <a16:creationId xmlns:a16="http://schemas.microsoft.com/office/drawing/2014/main" id="{0E1E6DF6-AB81-5057-29A2-21DAF0796B4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88308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7E06DFE-D0BA-229B-858F-881815FAB6D8}"/>
            </a:ext>
          </a:extLst>
        </p:cNvPr>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6D04D289-E76F-6FDF-498E-BDE5130B9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583"/>
            <a:ext cx="12192000" cy="6372833"/>
          </a:xfrm>
          <a:prstGeom prst="rect">
            <a:avLst/>
          </a:prstGeom>
        </p:spPr>
      </p:pic>
      <p:cxnSp>
        <p:nvCxnSpPr>
          <p:cNvPr id="4" name="Straight Connector 3">
            <a:extLst>
              <a:ext uri="{FF2B5EF4-FFF2-40B4-BE49-F238E27FC236}">
                <a16:creationId xmlns:a16="http://schemas.microsoft.com/office/drawing/2014/main" id="{D2D354AF-E2AF-4C2B-B243-586611E56990}"/>
              </a:ext>
            </a:extLst>
          </p:cNvPr>
          <p:cNvCxnSpPr>
            <a:cxnSpLocks/>
          </p:cNvCxnSpPr>
          <p:nvPr/>
        </p:nvCxnSpPr>
        <p:spPr>
          <a:xfrm rot="-60000">
            <a:off x="158197" y="5266404"/>
            <a:ext cx="11936173" cy="18000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AC44807-29BB-54D8-3AE2-9A5901DACB1F}"/>
              </a:ext>
            </a:extLst>
          </p:cNvPr>
          <p:cNvCxnSpPr>
            <a:cxnSpLocks/>
          </p:cNvCxnSpPr>
          <p:nvPr/>
        </p:nvCxnSpPr>
        <p:spPr>
          <a:xfrm>
            <a:off x="157535" y="5650808"/>
            <a:ext cx="3151722"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E790EDA-9EEF-670E-C37C-EC4CF4276BCF}"/>
              </a:ext>
            </a:extLst>
          </p:cNvPr>
          <p:cNvCxnSpPr>
            <a:cxnSpLocks/>
          </p:cNvCxnSpPr>
          <p:nvPr/>
        </p:nvCxnSpPr>
        <p:spPr>
          <a:xfrm flipV="1">
            <a:off x="9144000" y="5018800"/>
            <a:ext cx="2920748" cy="14172"/>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30">
            <a:extLst>
              <a:ext uri="{FF2B5EF4-FFF2-40B4-BE49-F238E27FC236}">
                <a16:creationId xmlns:a16="http://schemas.microsoft.com/office/drawing/2014/main" id="{7DDBCCE6-EE5B-BA79-CE23-282E7005261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1754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s134e010657(Cropped).jpg">
            <a:extLst>
              <a:ext uri="{FF2B5EF4-FFF2-40B4-BE49-F238E27FC236}">
                <a16:creationId xmlns:a16="http://schemas.microsoft.com/office/drawing/2014/main" id="{978C7316-007F-48F9-EC76-01267A51419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6531027" y="2375026"/>
            <a:ext cx="5183196" cy="391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85031" y="2425821"/>
            <a:ext cx="4752528" cy="3903862"/>
          </a:xfrm>
          <a:prstGeom prst="rect">
            <a:avLst/>
          </a:prstGeom>
        </p:spPr>
      </p:pic>
      <p:sp>
        <p:nvSpPr>
          <p:cNvPr id="7" name="Text Box 66"/>
          <p:cNvSpPr txBox="1">
            <a:spLocks noChangeArrowheads="1"/>
          </p:cNvSpPr>
          <p:nvPr/>
        </p:nvSpPr>
        <p:spPr bwMode="auto">
          <a:xfrm>
            <a:off x="6081882" y="895279"/>
            <a:ext cx="6081486"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0" fontAlgn="base" hangingPunct="0">
              <a:spcBef>
                <a:spcPct val="0"/>
              </a:spcBef>
              <a:spcAft>
                <a:spcPct val="0"/>
              </a:spcAft>
              <a:buNone/>
              <a:defRPr/>
            </a:pPr>
            <a:r>
              <a:rPr lang="en-GB" altLang="en-US" sz="2000" b="1" dirty="0">
                <a:solidFill>
                  <a:srgbClr val="0CFFFF"/>
                </a:solidFill>
                <a:latin typeface="Calibri"/>
              </a:rPr>
              <a:t>To measure cosmic ray</a:t>
            </a:r>
          </a:p>
          <a:p>
            <a:pPr algn="ctr" eaLnBrk="0" fontAlgn="base" hangingPunct="0">
              <a:spcBef>
                <a:spcPct val="0"/>
              </a:spcBef>
              <a:spcAft>
                <a:spcPct val="0"/>
              </a:spcAft>
              <a:buNone/>
              <a:defRPr/>
            </a:pPr>
            <a:r>
              <a:rPr lang="en-GB" altLang="en-US" sz="2000" b="1" dirty="0">
                <a:solidFill>
                  <a:srgbClr val="0CFFFF"/>
                </a:solidFill>
                <a:latin typeface="Calibri"/>
              </a:rPr>
              <a:t>charge and momentum</a:t>
            </a:r>
            <a:r>
              <a:rPr lang="en-GB" altLang="en-US" sz="2000" b="1" i="1" dirty="0">
                <a:solidFill>
                  <a:srgbClr val="0CFFFF"/>
                </a:solidFill>
                <a:latin typeface="Calibri"/>
              </a:rPr>
              <a:t> </a:t>
            </a:r>
            <a:r>
              <a:rPr lang="en-GB" altLang="en-US" sz="2000" b="1" dirty="0">
                <a:solidFill>
                  <a:srgbClr val="0CFFFF"/>
                </a:solidFill>
                <a:latin typeface="Calibri"/>
              </a:rPr>
              <a:t>requires </a:t>
            </a:r>
          </a:p>
          <a:p>
            <a:pPr algn="ctr" eaLnBrk="0" fontAlgn="base" hangingPunct="0">
              <a:spcBef>
                <a:spcPct val="0"/>
              </a:spcBef>
              <a:spcAft>
                <a:spcPct val="0"/>
              </a:spcAft>
              <a:buNone/>
              <a:defRPr/>
            </a:pPr>
            <a:r>
              <a:rPr lang="en-GB" altLang="en-US" sz="2000" b="1" dirty="0">
                <a:solidFill>
                  <a:srgbClr val="0CFFFF"/>
                </a:solidFill>
                <a:latin typeface="Calibri"/>
              </a:rPr>
              <a:t>a magnetic spectrometer in space  </a:t>
            </a:r>
          </a:p>
        </p:txBody>
      </p:sp>
      <p:sp>
        <p:nvSpPr>
          <p:cNvPr id="8" name="Text Box 66"/>
          <p:cNvSpPr txBox="1">
            <a:spLocks noChangeArrowheads="1"/>
          </p:cNvSpPr>
          <p:nvPr/>
        </p:nvSpPr>
        <p:spPr bwMode="auto">
          <a:xfrm>
            <a:off x="73607" y="780509"/>
            <a:ext cx="6081486"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0" fontAlgn="base" hangingPunct="0">
              <a:spcBef>
                <a:spcPct val="0"/>
              </a:spcBef>
              <a:spcAft>
                <a:spcPct val="0"/>
              </a:spcAft>
              <a:buNone/>
              <a:defRPr/>
            </a:pPr>
            <a:r>
              <a:rPr lang="en-GB" altLang="en-US" sz="2000" b="1" dirty="0">
                <a:solidFill>
                  <a:srgbClr val="FFFF00"/>
                </a:solidFill>
                <a:latin typeface="Calibri"/>
              </a:rPr>
              <a:t>Charged cosmic rays have mass, </a:t>
            </a:r>
            <a:br>
              <a:rPr lang="en-GB" altLang="en-US" sz="2000" b="1" dirty="0">
                <a:solidFill>
                  <a:srgbClr val="FFFF00"/>
                </a:solidFill>
                <a:latin typeface="Calibri"/>
              </a:rPr>
            </a:br>
            <a:r>
              <a:rPr lang="en-GB" altLang="en-US" sz="2000" b="1" dirty="0">
                <a:solidFill>
                  <a:srgbClr val="FFFF00"/>
                </a:solidFill>
                <a:latin typeface="Calibri"/>
              </a:rPr>
              <a:t>they are absorbed by the 100 km of Earth’s atmosphere </a:t>
            </a:r>
          </a:p>
          <a:p>
            <a:pPr algn="ctr" eaLnBrk="0" fontAlgn="base" hangingPunct="0">
              <a:spcBef>
                <a:spcPct val="0"/>
              </a:spcBef>
              <a:spcAft>
                <a:spcPct val="0"/>
              </a:spcAft>
              <a:buNone/>
              <a:defRPr/>
            </a:pPr>
            <a:r>
              <a:rPr lang="en-GB" altLang="en-US" sz="2000" b="1" dirty="0">
                <a:solidFill>
                  <a:srgbClr val="FFFF00"/>
                </a:solidFill>
                <a:latin typeface="Calibri"/>
              </a:rPr>
              <a:t>(10m of water) </a:t>
            </a:r>
          </a:p>
          <a:p>
            <a:pPr algn="ctr" eaLnBrk="0" fontAlgn="base" hangingPunct="0">
              <a:spcBef>
                <a:spcPct val="0"/>
              </a:spcBef>
              <a:spcAft>
                <a:spcPct val="0"/>
              </a:spcAft>
              <a:buNone/>
              <a:defRPr/>
            </a:pPr>
            <a:r>
              <a:rPr lang="en-GB" altLang="en-US" sz="2000" b="1" dirty="0">
                <a:solidFill>
                  <a:srgbClr val="0CFFFF"/>
                </a:solidFill>
                <a:latin typeface="Calibri"/>
              </a:rPr>
              <a:t>The properties (</a:t>
            </a:r>
            <a:r>
              <a:rPr lang="en-GB" altLang="en-US" sz="1600" dirty="0">
                <a:solidFill>
                  <a:srgbClr val="0CFFFF"/>
                </a:solidFill>
                <a:latin typeface="Calibri"/>
              </a:rPr>
              <a:t>±</a:t>
            </a:r>
            <a:r>
              <a:rPr lang="en-GB" altLang="en-US" sz="2000" b="1" i="1" dirty="0">
                <a:solidFill>
                  <a:srgbClr val="0CFFFF"/>
                </a:solidFill>
                <a:latin typeface="Calibri"/>
              </a:rPr>
              <a:t>Z, P</a:t>
            </a:r>
            <a:r>
              <a:rPr lang="en-GB" altLang="en-US" sz="2000" b="1" dirty="0">
                <a:solidFill>
                  <a:srgbClr val="0CFFFF"/>
                </a:solidFill>
                <a:latin typeface="Calibri"/>
              </a:rPr>
              <a:t>) of charged cosmic rays cannot be studied on the ground.</a:t>
            </a:r>
          </a:p>
        </p:txBody>
      </p:sp>
      <p:sp>
        <p:nvSpPr>
          <p:cNvPr id="6" name="TextBox 5"/>
          <p:cNvSpPr txBox="1"/>
          <p:nvPr/>
        </p:nvSpPr>
        <p:spPr>
          <a:xfrm>
            <a:off x="0" y="94844"/>
            <a:ext cx="12192000" cy="584775"/>
          </a:xfrm>
          <a:prstGeom prst="rect">
            <a:avLst/>
          </a:prstGeom>
          <a:noFill/>
        </p:spPr>
        <p:txBody>
          <a:bodyPr wrap="square" rtlCol="0">
            <a:spAutoFit/>
          </a:bodyPr>
          <a:lstStyle/>
          <a:p>
            <a:pPr algn="ctr" eaLnBrk="0" fontAlgn="base" hangingPunct="0">
              <a:spcBef>
                <a:spcPct val="0"/>
              </a:spcBef>
              <a:spcAft>
                <a:spcPct val="0"/>
              </a:spcAft>
              <a:defRPr/>
            </a:pPr>
            <a:r>
              <a:rPr lang="en-US" sz="3200" b="1" dirty="0">
                <a:solidFill>
                  <a:srgbClr val="FFFF00"/>
                </a:solidFill>
                <a:latin typeface="Calibri"/>
                <a:ea typeface="ＭＳ Ｐゴシック" charset="-128"/>
              </a:rPr>
              <a:t>Electrons and Positrons at highest energies: AMS on the Space Station: </a:t>
            </a:r>
          </a:p>
        </p:txBody>
      </p:sp>
      <p:sp>
        <p:nvSpPr>
          <p:cNvPr id="2" name="TextBox 1"/>
          <p:cNvSpPr txBox="1"/>
          <p:nvPr/>
        </p:nvSpPr>
        <p:spPr>
          <a:xfrm rot="17543178">
            <a:off x="3596457" y="2918001"/>
            <a:ext cx="1589362" cy="338554"/>
          </a:xfrm>
          <a:prstGeom prst="rect">
            <a:avLst/>
          </a:prstGeom>
          <a:noFill/>
        </p:spPr>
        <p:txBody>
          <a:bodyPr wrap="square" rtlCol="0">
            <a:spAutoFit/>
          </a:bodyPr>
          <a:lstStyle/>
          <a:p>
            <a:pPr eaLnBrk="0" fontAlgn="base" hangingPunct="0">
              <a:spcBef>
                <a:spcPct val="0"/>
              </a:spcBef>
              <a:spcAft>
                <a:spcPct val="0"/>
              </a:spcAft>
              <a:defRPr/>
            </a:pPr>
            <a:r>
              <a:rPr lang="en-US" sz="1600" b="1" dirty="0">
                <a:solidFill>
                  <a:srgbClr val="FFFF00"/>
                </a:solidFill>
                <a:latin typeface="Arial" charset="0"/>
                <a:ea typeface="ＭＳ Ｐゴシック" charset="-128"/>
              </a:rPr>
              <a:t>Cosmic Rays</a:t>
            </a:r>
          </a:p>
        </p:txBody>
      </p:sp>
      <p:sp>
        <p:nvSpPr>
          <p:cNvPr id="3" name="TextBox 2"/>
          <p:cNvSpPr txBox="1"/>
          <p:nvPr/>
        </p:nvSpPr>
        <p:spPr>
          <a:xfrm>
            <a:off x="4153421" y="3842656"/>
            <a:ext cx="1557528" cy="584775"/>
          </a:xfrm>
          <a:prstGeom prst="rect">
            <a:avLst/>
          </a:prstGeom>
          <a:noFill/>
        </p:spPr>
        <p:txBody>
          <a:bodyPr wrap="square" rtlCol="0">
            <a:spAutoFit/>
          </a:bodyPr>
          <a:lstStyle/>
          <a:p>
            <a:pPr algn="ctr" eaLnBrk="0" fontAlgn="base" hangingPunct="0">
              <a:spcBef>
                <a:spcPct val="0"/>
              </a:spcBef>
              <a:spcAft>
                <a:spcPct val="0"/>
              </a:spcAft>
              <a:defRPr/>
            </a:pPr>
            <a:r>
              <a:rPr lang="en-US" sz="1600" b="1" dirty="0">
                <a:solidFill>
                  <a:srgbClr val="00FDFF"/>
                </a:solidFill>
                <a:latin typeface="Arial" charset="0"/>
                <a:ea typeface="ＭＳ Ｐゴシック" charset="-128"/>
              </a:rPr>
              <a:t>100km</a:t>
            </a:r>
          </a:p>
          <a:p>
            <a:pPr algn="ctr" eaLnBrk="0" fontAlgn="base" hangingPunct="0">
              <a:spcBef>
                <a:spcPct val="0"/>
              </a:spcBef>
              <a:spcAft>
                <a:spcPct val="0"/>
              </a:spcAft>
              <a:defRPr/>
            </a:pPr>
            <a:r>
              <a:rPr lang="en-US" sz="1600" b="1" dirty="0">
                <a:solidFill>
                  <a:srgbClr val="00FDFF"/>
                </a:solidFill>
                <a:latin typeface="Arial" charset="0"/>
                <a:ea typeface="ＭＳ Ｐゴシック" charset="-128"/>
              </a:rPr>
              <a:t>Atmosphere</a:t>
            </a:r>
          </a:p>
        </p:txBody>
      </p:sp>
      <p:sp>
        <p:nvSpPr>
          <p:cNvPr id="4" name="TextBox 3"/>
          <p:cNvSpPr txBox="1"/>
          <p:nvPr/>
        </p:nvSpPr>
        <p:spPr>
          <a:xfrm>
            <a:off x="2614315" y="5923361"/>
            <a:ext cx="1296665" cy="461665"/>
          </a:xfrm>
          <a:prstGeom prst="rect">
            <a:avLst/>
          </a:prstGeom>
          <a:noFill/>
        </p:spPr>
        <p:txBody>
          <a:bodyPr wrap="square" rtlCol="0">
            <a:spAutoFit/>
          </a:bodyPr>
          <a:lstStyle/>
          <a:p>
            <a:pPr eaLnBrk="0" fontAlgn="base" hangingPunct="0">
              <a:spcBef>
                <a:spcPct val="0"/>
              </a:spcBef>
              <a:spcAft>
                <a:spcPct val="0"/>
              </a:spcAft>
              <a:defRPr/>
            </a:pPr>
            <a:r>
              <a:rPr lang="en-US" sz="2400" b="1">
                <a:solidFill>
                  <a:srgbClr val="FFFF00"/>
                </a:solidFill>
                <a:latin typeface="Arial" charset="0"/>
                <a:ea typeface="ＭＳ Ｐゴシック" charset="-128"/>
              </a:rPr>
              <a:t>Shower</a:t>
            </a:r>
            <a:endParaRPr lang="en-US" sz="2400" b="1" dirty="0">
              <a:solidFill>
                <a:srgbClr val="FFFF00"/>
              </a:solidFill>
              <a:latin typeface="Arial" charset="0"/>
              <a:ea typeface="ＭＳ Ｐゴシック" charset="-128"/>
            </a:endParaRPr>
          </a:p>
        </p:txBody>
      </p:sp>
      <p:sp>
        <p:nvSpPr>
          <p:cNvPr id="9" name="Slide Number Placeholder 30">
            <a:extLst>
              <a:ext uri="{FF2B5EF4-FFF2-40B4-BE49-F238E27FC236}">
                <a16:creationId xmlns:a16="http://schemas.microsoft.com/office/drawing/2014/main" id="{4928709C-555A-69CE-1320-474CA7FD254C}"/>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8913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19E2D-F981-1E44-87F5-29705912C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360" y="1294309"/>
            <a:ext cx="3460427" cy="4260282"/>
          </a:xfrm>
          <a:prstGeom prst="rect">
            <a:avLst/>
          </a:prstGeom>
        </p:spPr>
      </p:pic>
      <p:pic>
        <p:nvPicPr>
          <p:cNvPr id="882690" name="Picture 2" descr="y06K238Mag9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9914" y="2689225"/>
            <a:ext cx="2135187" cy="167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2691" name="Text Box 3"/>
          <p:cNvSpPr txBox="1">
            <a:spLocks noChangeArrowheads="1"/>
          </p:cNvSpPr>
          <p:nvPr/>
        </p:nvSpPr>
        <p:spPr bwMode="auto">
          <a:xfrm rot="210034">
            <a:off x="5214939" y="2014538"/>
            <a:ext cx="13223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Helvetica" charset="0"/>
                <a:ea typeface="ＭＳ Ｐゴシック" charset="-128"/>
                <a:cs typeface="+mn-cs"/>
              </a:rPr>
              <a:t>TRD</a:t>
            </a:r>
          </a:p>
        </p:txBody>
      </p:sp>
      <p:sp>
        <p:nvSpPr>
          <p:cNvPr id="882692" name="Text Box 4"/>
          <p:cNvSpPr txBox="1">
            <a:spLocks noChangeArrowheads="1"/>
          </p:cNvSpPr>
          <p:nvPr/>
        </p:nvSpPr>
        <p:spPr bwMode="auto">
          <a:xfrm rot="357158">
            <a:off x="5556250" y="2601913"/>
            <a:ext cx="5397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Helvetica" charset="0"/>
                <a:ea typeface="ＭＳ Ｐゴシック" charset="-128"/>
                <a:cs typeface="+mn-cs"/>
              </a:rPr>
              <a:t>TOF</a:t>
            </a:r>
          </a:p>
        </p:txBody>
      </p:sp>
      <p:sp>
        <p:nvSpPr>
          <p:cNvPr id="882693" name="Text Box 5"/>
          <p:cNvSpPr txBox="1">
            <a:spLocks noChangeArrowheads="1"/>
          </p:cNvSpPr>
          <p:nvPr/>
        </p:nvSpPr>
        <p:spPr bwMode="auto">
          <a:xfrm rot="-5400000">
            <a:off x="5869782" y="3688557"/>
            <a:ext cx="8270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Helvetica" charset="0"/>
                <a:ea typeface="ＭＳ Ｐゴシック" charset="-128"/>
                <a:cs typeface="+mn-cs"/>
              </a:rPr>
              <a:t>Tracker</a:t>
            </a:r>
          </a:p>
        </p:txBody>
      </p:sp>
      <p:sp>
        <p:nvSpPr>
          <p:cNvPr id="882694" name="Text Box 6"/>
          <p:cNvSpPr txBox="1">
            <a:spLocks noChangeArrowheads="1"/>
          </p:cNvSpPr>
          <p:nvPr/>
        </p:nvSpPr>
        <p:spPr bwMode="auto">
          <a:xfrm rot="611893">
            <a:off x="5591175" y="4197350"/>
            <a:ext cx="5397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Helvetica" charset="0"/>
                <a:ea typeface="ＭＳ Ｐゴシック" charset="-128"/>
                <a:cs typeface="+mn-cs"/>
              </a:rPr>
              <a:t>TOF</a:t>
            </a:r>
          </a:p>
        </p:txBody>
      </p:sp>
      <p:sp>
        <p:nvSpPr>
          <p:cNvPr id="882695" name="Text Box 7"/>
          <p:cNvSpPr txBox="1">
            <a:spLocks noChangeArrowheads="1"/>
          </p:cNvSpPr>
          <p:nvPr/>
        </p:nvSpPr>
        <p:spPr bwMode="auto">
          <a:xfrm rot="481191">
            <a:off x="5580064" y="4479925"/>
            <a:ext cx="6191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Helvetica" charset="0"/>
                <a:ea typeface="ＭＳ Ｐゴシック" charset="-128"/>
                <a:cs typeface="+mn-cs"/>
              </a:rPr>
              <a:t>RICH</a:t>
            </a:r>
          </a:p>
        </p:txBody>
      </p:sp>
      <p:sp>
        <p:nvSpPr>
          <p:cNvPr id="882696" name="Text Box 8"/>
          <p:cNvSpPr txBox="1">
            <a:spLocks noChangeArrowheads="1"/>
          </p:cNvSpPr>
          <p:nvPr/>
        </p:nvSpPr>
        <p:spPr bwMode="auto">
          <a:xfrm rot="513089">
            <a:off x="5583884" y="5213428"/>
            <a:ext cx="654346" cy="279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Helvetica" charset="0"/>
                <a:ea typeface="ＭＳ Ｐゴシック" charset="-128"/>
                <a:cs typeface="+mn-cs"/>
              </a:rPr>
              <a:t>ECAL</a:t>
            </a:r>
          </a:p>
        </p:txBody>
      </p:sp>
      <p:pic>
        <p:nvPicPr>
          <p:cNvPr id="882697" name="Picture 9" descr="aout0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390" y="5605243"/>
            <a:ext cx="2043113"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698" name="Picture 10" descr="DSCN40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6888" y="1355392"/>
            <a:ext cx="2278063" cy="76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699" name="Picture 11" desc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2913" y="3424239"/>
            <a:ext cx="2393950" cy="14763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882700" name="Picture 13" descr="oct_stat_tot_sol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5776" y="1510040"/>
            <a:ext cx="2149475"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2701" name="Line 19"/>
          <p:cNvSpPr>
            <a:spLocks noChangeShapeType="1"/>
          </p:cNvSpPr>
          <p:nvPr/>
        </p:nvSpPr>
        <p:spPr bwMode="auto">
          <a:xfrm>
            <a:off x="3744912" y="2006600"/>
            <a:ext cx="1271588" cy="88900"/>
          </a:xfrm>
          <a:prstGeom prst="line">
            <a:avLst/>
          </a:prstGeom>
          <a:noFill/>
          <a:ln w="12700">
            <a:solidFill>
              <a:srgbClr val="0000FF"/>
            </a:solidFill>
            <a:round/>
            <a:headEnd/>
            <a:tailEnd type="none"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02" name="Line 21"/>
          <p:cNvSpPr>
            <a:spLocks noChangeShapeType="1"/>
          </p:cNvSpPr>
          <p:nvPr/>
        </p:nvSpPr>
        <p:spPr bwMode="auto">
          <a:xfrm flipV="1">
            <a:off x="3684588" y="5286374"/>
            <a:ext cx="1789112" cy="407988"/>
          </a:xfrm>
          <a:prstGeom prst="line">
            <a:avLst/>
          </a:prstGeom>
          <a:noFill/>
          <a:ln w="12700">
            <a:solidFill>
              <a:srgbClr val="0000FF"/>
            </a:solidFill>
            <a:round/>
            <a:headEnd/>
            <a:tailEnd type="none"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03" name="Line 22"/>
          <p:cNvSpPr>
            <a:spLocks noChangeShapeType="1"/>
          </p:cNvSpPr>
          <p:nvPr/>
        </p:nvSpPr>
        <p:spPr bwMode="auto">
          <a:xfrm flipH="1">
            <a:off x="6413500" y="1974450"/>
            <a:ext cx="1879600" cy="781450"/>
          </a:xfrm>
          <a:prstGeom prst="line">
            <a:avLst/>
          </a:prstGeom>
          <a:noFill/>
          <a:ln w="12700">
            <a:solidFill>
              <a:srgbClr val="0000FF"/>
            </a:solidFill>
            <a:round/>
            <a:headEnd/>
            <a:tailEnd type="none"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pic>
        <p:nvPicPr>
          <p:cNvPr id="882704" name="Picture 27" descr=" pictu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9290" y="4994382"/>
            <a:ext cx="22860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2705" name="Line 24"/>
          <p:cNvSpPr>
            <a:spLocks noChangeShapeType="1"/>
          </p:cNvSpPr>
          <p:nvPr/>
        </p:nvSpPr>
        <p:spPr bwMode="auto">
          <a:xfrm flipH="1" flipV="1">
            <a:off x="6534151" y="5038726"/>
            <a:ext cx="1666875" cy="417513"/>
          </a:xfrm>
          <a:prstGeom prst="line">
            <a:avLst/>
          </a:prstGeom>
          <a:noFill/>
          <a:ln w="12700">
            <a:solidFill>
              <a:srgbClr val="0000FF"/>
            </a:solidFill>
            <a:round/>
            <a:headEnd/>
            <a:tailEnd type="none"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06" name="Line 23"/>
          <p:cNvSpPr>
            <a:spLocks noChangeShapeType="1"/>
          </p:cNvSpPr>
          <p:nvPr/>
        </p:nvSpPr>
        <p:spPr bwMode="auto">
          <a:xfrm flipH="1">
            <a:off x="6629400" y="3606800"/>
            <a:ext cx="1663700" cy="279400"/>
          </a:xfrm>
          <a:prstGeom prst="line">
            <a:avLst/>
          </a:prstGeom>
          <a:noFill/>
          <a:ln w="28575">
            <a:solidFill>
              <a:srgbClr val="00FFFF"/>
            </a:solidFill>
            <a:round/>
            <a:headEnd/>
            <a:tailEnd type="oval"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07" name="Line 19"/>
          <p:cNvSpPr>
            <a:spLocks noChangeShapeType="1"/>
          </p:cNvSpPr>
          <p:nvPr/>
        </p:nvSpPr>
        <p:spPr bwMode="auto">
          <a:xfrm>
            <a:off x="3922713" y="4116389"/>
            <a:ext cx="1860550" cy="941387"/>
          </a:xfrm>
          <a:prstGeom prst="line">
            <a:avLst/>
          </a:prstGeom>
          <a:noFill/>
          <a:ln w="12700">
            <a:solidFill>
              <a:srgbClr val="FF0000"/>
            </a:solidFill>
            <a:round/>
            <a:headEnd/>
            <a:tailEnd type="arrow"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08" name="Line 19"/>
          <p:cNvSpPr>
            <a:spLocks noChangeShapeType="1"/>
          </p:cNvSpPr>
          <p:nvPr/>
        </p:nvSpPr>
        <p:spPr bwMode="auto">
          <a:xfrm flipV="1">
            <a:off x="3948113" y="3840164"/>
            <a:ext cx="1670050" cy="225425"/>
          </a:xfrm>
          <a:prstGeom prst="line">
            <a:avLst/>
          </a:prstGeom>
          <a:noFill/>
          <a:ln w="12700">
            <a:solidFill>
              <a:srgbClr val="FF0000"/>
            </a:solidFill>
            <a:round/>
            <a:headEnd/>
            <a:tailEnd type="arrow"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09" name="Line 19"/>
          <p:cNvSpPr>
            <a:spLocks noChangeShapeType="1"/>
          </p:cNvSpPr>
          <p:nvPr/>
        </p:nvSpPr>
        <p:spPr bwMode="auto">
          <a:xfrm flipV="1">
            <a:off x="3941764" y="3556000"/>
            <a:ext cx="1633537" cy="522288"/>
          </a:xfrm>
          <a:prstGeom prst="line">
            <a:avLst/>
          </a:prstGeom>
          <a:noFill/>
          <a:ln w="12700">
            <a:solidFill>
              <a:srgbClr val="FF0000"/>
            </a:solidFill>
            <a:round/>
            <a:headEnd/>
            <a:tailEnd type="arrow"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10" name="Line 19"/>
          <p:cNvSpPr>
            <a:spLocks noChangeShapeType="1"/>
          </p:cNvSpPr>
          <p:nvPr/>
        </p:nvSpPr>
        <p:spPr bwMode="auto">
          <a:xfrm flipV="1">
            <a:off x="3905251" y="2970214"/>
            <a:ext cx="1693863" cy="1138237"/>
          </a:xfrm>
          <a:prstGeom prst="line">
            <a:avLst/>
          </a:prstGeom>
          <a:noFill/>
          <a:ln w="12700">
            <a:solidFill>
              <a:srgbClr val="FF0000"/>
            </a:solidFill>
            <a:round/>
            <a:headEnd/>
            <a:tailEnd type="arrow"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11" name="Line 19"/>
          <p:cNvSpPr>
            <a:spLocks noChangeShapeType="1"/>
          </p:cNvSpPr>
          <p:nvPr/>
        </p:nvSpPr>
        <p:spPr bwMode="auto">
          <a:xfrm flipV="1">
            <a:off x="3919539" y="3200400"/>
            <a:ext cx="1698625" cy="876300"/>
          </a:xfrm>
          <a:prstGeom prst="line">
            <a:avLst/>
          </a:prstGeom>
          <a:noFill/>
          <a:ln w="12700">
            <a:solidFill>
              <a:srgbClr val="FF0000"/>
            </a:solidFill>
            <a:round/>
            <a:headEnd/>
            <a:tailEnd type="arrow"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12" name="Line 19"/>
          <p:cNvSpPr>
            <a:spLocks noChangeShapeType="1"/>
          </p:cNvSpPr>
          <p:nvPr/>
        </p:nvSpPr>
        <p:spPr bwMode="auto">
          <a:xfrm flipV="1">
            <a:off x="3895726" y="1608138"/>
            <a:ext cx="1952625" cy="2500312"/>
          </a:xfrm>
          <a:prstGeom prst="line">
            <a:avLst/>
          </a:prstGeom>
          <a:noFill/>
          <a:ln w="12700">
            <a:solidFill>
              <a:srgbClr val="FF0000"/>
            </a:solidFill>
            <a:round/>
            <a:headEnd/>
            <a:tailEnd type="arrow" w="lg" len="lg"/>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C0F"/>
              </a:solidFill>
              <a:effectLst/>
              <a:uLnTx/>
              <a:uFillTx/>
              <a:latin typeface="Arial" charset="0"/>
              <a:ea typeface="ＭＳ Ｐゴシック" charset="-128"/>
              <a:cs typeface="+mn-cs"/>
            </a:endParaRPr>
          </a:p>
        </p:txBody>
      </p:sp>
      <p:sp>
        <p:nvSpPr>
          <p:cNvPr id="882713" name="Rectangle 26"/>
          <p:cNvSpPr>
            <a:spLocks noChangeArrowheads="1"/>
          </p:cNvSpPr>
          <p:nvPr/>
        </p:nvSpPr>
        <p:spPr bwMode="auto">
          <a:xfrm>
            <a:off x="5889625" y="1476375"/>
            <a:ext cx="2857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71700"/>
                </a:solidFill>
                <a:effectLst/>
                <a:uLnTx/>
                <a:uFillTx/>
                <a:latin typeface="Arial Black" charset="0"/>
                <a:ea typeface="ＭＳ Ｐゴシック" charset="-128"/>
                <a:cs typeface="+mn-cs"/>
              </a:rPr>
              <a:t>1</a:t>
            </a:r>
          </a:p>
        </p:txBody>
      </p:sp>
      <p:sp>
        <p:nvSpPr>
          <p:cNvPr id="882714" name="Rectangle 27"/>
          <p:cNvSpPr>
            <a:spLocks noChangeArrowheads="1"/>
          </p:cNvSpPr>
          <p:nvPr/>
        </p:nvSpPr>
        <p:spPr bwMode="auto">
          <a:xfrm>
            <a:off x="5810251" y="2789238"/>
            <a:ext cx="3032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71700"/>
                </a:solidFill>
                <a:effectLst/>
                <a:uLnTx/>
                <a:uFillTx/>
                <a:latin typeface="Arial Black" charset="0"/>
                <a:ea typeface="ＭＳ Ｐゴシック" charset="-128"/>
                <a:cs typeface="+mn-cs"/>
              </a:rPr>
              <a:t>2</a:t>
            </a:r>
            <a:endParaRPr kumimoji="0" lang="en-US" altLang="en-US" sz="1200" b="0" i="0" u="none" strike="noStrike" kern="1200" cap="none" spc="0" normalizeH="0" baseline="0" noProof="0">
              <a:ln>
                <a:noFill/>
              </a:ln>
              <a:solidFill>
                <a:srgbClr val="E71700"/>
              </a:solidFill>
              <a:effectLst/>
              <a:uLnTx/>
              <a:uFillTx/>
              <a:latin typeface="Arial Black" charset="0"/>
              <a:ea typeface="ＭＳ Ｐゴシック" charset="-128"/>
              <a:cs typeface="+mn-cs"/>
            </a:endParaRPr>
          </a:p>
        </p:txBody>
      </p:sp>
      <p:sp>
        <p:nvSpPr>
          <p:cNvPr id="882715" name="Rectangle 28"/>
          <p:cNvSpPr>
            <a:spLocks noChangeArrowheads="1"/>
          </p:cNvSpPr>
          <p:nvPr/>
        </p:nvSpPr>
        <p:spPr bwMode="auto">
          <a:xfrm>
            <a:off x="5746750" y="3702050"/>
            <a:ext cx="4381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71700"/>
                </a:solidFill>
                <a:effectLst/>
                <a:uLnTx/>
                <a:uFillTx/>
                <a:latin typeface="Arial Black" charset="0"/>
                <a:ea typeface="ＭＳ Ｐゴシック" charset="-128"/>
                <a:cs typeface="+mn-cs"/>
              </a:rPr>
              <a:t>7-8</a:t>
            </a:r>
          </a:p>
        </p:txBody>
      </p:sp>
      <p:sp>
        <p:nvSpPr>
          <p:cNvPr id="882716" name="Rectangle 29"/>
          <p:cNvSpPr>
            <a:spLocks noChangeArrowheads="1"/>
          </p:cNvSpPr>
          <p:nvPr/>
        </p:nvSpPr>
        <p:spPr bwMode="auto">
          <a:xfrm>
            <a:off x="5743575" y="3063875"/>
            <a:ext cx="4381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71700"/>
                </a:solidFill>
                <a:effectLst/>
                <a:uLnTx/>
                <a:uFillTx/>
                <a:latin typeface="Arial Black" charset="0"/>
                <a:ea typeface="ＭＳ Ｐゴシック" charset="-128"/>
                <a:cs typeface="+mn-cs"/>
              </a:rPr>
              <a:t>3-4</a:t>
            </a:r>
          </a:p>
        </p:txBody>
      </p:sp>
      <p:sp>
        <p:nvSpPr>
          <p:cNvPr id="882717" name="Rectangle 30"/>
          <p:cNvSpPr>
            <a:spLocks noChangeArrowheads="1"/>
          </p:cNvSpPr>
          <p:nvPr/>
        </p:nvSpPr>
        <p:spPr bwMode="auto">
          <a:xfrm>
            <a:off x="5810250" y="4956175"/>
            <a:ext cx="2857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71700"/>
                </a:solidFill>
                <a:effectLst/>
                <a:uLnTx/>
                <a:uFillTx/>
                <a:latin typeface="Arial Black" charset="0"/>
                <a:ea typeface="ＭＳ Ｐゴシック" charset="-128"/>
                <a:cs typeface="+mn-cs"/>
              </a:rPr>
              <a:t>9</a:t>
            </a:r>
          </a:p>
        </p:txBody>
      </p:sp>
      <p:sp>
        <p:nvSpPr>
          <p:cNvPr id="882718" name="Rectangle 31"/>
          <p:cNvSpPr>
            <a:spLocks noChangeArrowheads="1"/>
          </p:cNvSpPr>
          <p:nvPr/>
        </p:nvSpPr>
        <p:spPr bwMode="auto">
          <a:xfrm>
            <a:off x="5753100" y="3409950"/>
            <a:ext cx="4381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71700"/>
                </a:solidFill>
                <a:effectLst/>
                <a:uLnTx/>
                <a:uFillTx/>
                <a:latin typeface="Arial Black" charset="0"/>
                <a:ea typeface="ＭＳ Ｐゴシック" charset="-128"/>
                <a:cs typeface="+mn-cs"/>
              </a:rPr>
              <a:t>5-6</a:t>
            </a:r>
          </a:p>
        </p:txBody>
      </p:sp>
      <p:sp>
        <p:nvSpPr>
          <p:cNvPr id="2" name="Text Box 65">
            <a:extLst>
              <a:ext uri="{FF2B5EF4-FFF2-40B4-BE49-F238E27FC236}">
                <a16:creationId xmlns:a16="http://schemas.microsoft.com/office/drawing/2014/main" id="{A24FC8F4-2DCE-70D7-E59E-E0EA337010BE}"/>
              </a:ext>
            </a:extLst>
          </p:cNvPr>
          <p:cNvSpPr txBox="1">
            <a:spLocks noChangeArrowheads="1"/>
          </p:cNvSpPr>
          <p:nvPr/>
        </p:nvSpPr>
        <p:spPr bwMode="auto">
          <a:xfrm>
            <a:off x="1558556" y="10767"/>
            <a:ext cx="9153206" cy="95410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FFFF00"/>
                </a:solidFill>
                <a:effectLst/>
                <a:uLnTx/>
                <a:uFillTx/>
                <a:latin typeface="Calibri"/>
                <a:ea typeface="ＭＳ Ｐゴシック" charset="-128"/>
                <a:cs typeface="+mn-cs"/>
              </a:rPr>
              <a:t>AMS was constructed in Europe and Asia, </a:t>
            </a:r>
            <a:br>
              <a:rPr kumimoji="0" lang="en-GB" altLang="en-US" sz="2800" b="1" i="0" u="none" strike="noStrike" kern="1200" cap="none" spc="0" normalizeH="0" baseline="0" noProof="0" dirty="0">
                <a:ln>
                  <a:noFill/>
                </a:ln>
                <a:solidFill>
                  <a:srgbClr val="FFFF00"/>
                </a:solidFill>
                <a:effectLst/>
                <a:uLnTx/>
                <a:uFillTx/>
                <a:latin typeface="Calibri"/>
                <a:ea typeface="ＭＳ Ｐゴシック" charset="-128"/>
                <a:cs typeface="+mn-cs"/>
              </a:rPr>
            </a:br>
            <a:r>
              <a:rPr kumimoji="0" lang="en-GB" altLang="en-US" sz="2800" b="1" i="0" u="none" strike="noStrike" kern="1200" cap="none" spc="0" normalizeH="0" baseline="0" noProof="0" dirty="0">
                <a:ln>
                  <a:noFill/>
                </a:ln>
                <a:solidFill>
                  <a:srgbClr val="FFFF00"/>
                </a:solidFill>
                <a:effectLst/>
                <a:uLnTx/>
                <a:uFillTx/>
                <a:latin typeface="Calibri"/>
                <a:ea typeface="ＭＳ Ｐゴシック" charset="-128"/>
                <a:cs typeface="+mn-cs"/>
              </a:rPr>
              <a:t>assembled and tested at CERN and ESA with NASA support  </a:t>
            </a:r>
          </a:p>
        </p:txBody>
      </p:sp>
      <p:pic>
        <p:nvPicPr>
          <p:cNvPr id="4" name="Picture 3">
            <a:extLst>
              <a:ext uri="{FF2B5EF4-FFF2-40B4-BE49-F238E27FC236}">
                <a16:creationId xmlns:a16="http://schemas.microsoft.com/office/drawing/2014/main" id="{F377A1F5-F267-C2F4-09AF-60600CD52B1D}"/>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9551" y="1157628"/>
            <a:ext cx="439738" cy="2889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76B7C3-1842-00C0-AA44-352E413686A2}"/>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90456" y="1162128"/>
            <a:ext cx="5254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04861EC-FFF7-A6BD-CCE5-51B1AA330932}"/>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4288" y="1159440"/>
            <a:ext cx="4714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4D193DE-2337-78AE-17A2-6ED7170073C8}"/>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7053" y="3001764"/>
            <a:ext cx="509588" cy="334962"/>
          </a:xfrm>
          <a:prstGeom prst="rect">
            <a:avLst/>
          </a:prstGeom>
          <a:noFill/>
          <a:ln w="3175">
            <a:solidFill>
              <a:schemeClr val="tx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5F227A5-948E-B52A-88DF-1DEB7D37678C}"/>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41799" y="3049721"/>
            <a:ext cx="569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2DAE691-793E-CF29-DF1E-E8F95BFF1B7E}"/>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5833" y="2995267"/>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3C650F3-6239-6633-34D5-BB2E809F8B63}"/>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53173" y="2980052"/>
            <a:ext cx="53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B1826B3-DBAB-1DDD-E711-F47A2E527F37}"/>
              </a:ext>
            </a:extLst>
          </p:cNvPr>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66537" y="3048001"/>
            <a:ext cx="535370" cy="33813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nvGrpSpPr>
          <p:cNvPr id="14" name="Group 11">
            <a:extLst>
              <a:ext uri="{FF2B5EF4-FFF2-40B4-BE49-F238E27FC236}">
                <a16:creationId xmlns:a16="http://schemas.microsoft.com/office/drawing/2014/main" id="{EA29D785-69D8-3072-39AC-1711B5AC048F}"/>
              </a:ext>
            </a:extLst>
          </p:cNvPr>
          <p:cNvGrpSpPr>
            <a:grpSpLocks/>
          </p:cNvGrpSpPr>
          <p:nvPr/>
        </p:nvGrpSpPr>
        <p:grpSpPr bwMode="auto">
          <a:xfrm>
            <a:off x="1971496" y="5175250"/>
            <a:ext cx="1718032" cy="280988"/>
            <a:chOff x="0" y="0"/>
            <a:chExt cx="2257" cy="486"/>
          </a:xfrm>
        </p:grpSpPr>
        <p:pic>
          <p:nvPicPr>
            <p:cNvPr id="15" name="Picture 8">
              <a:extLst>
                <a:ext uri="{FF2B5EF4-FFF2-40B4-BE49-F238E27FC236}">
                  <a16:creationId xmlns:a16="http://schemas.microsoft.com/office/drawing/2014/main" id="{711FE1D9-03DF-ACCF-391B-35C3DCF5ADF9}"/>
                </a:ext>
              </a:extLst>
            </p:cNvPr>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41" y="0"/>
              <a:ext cx="716" cy="48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9">
              <a:extLst>
                <a:ext uri="{FF2B5EF4-FFF2-40B4-BE49-F238E27FC236}">
                  <a16:creationId xmlns:a16="http://schemas.microsoft.com/office/drawing/2014/main" id="{20219081-8B24-3D65-1AA1-0725C249F70D}"/>
                </a:ext>
              </a:extLst>
            </p:cNvPr>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4" y="0"/>
              <a:ext cx="703" cy="48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60B6E6C8-5BEF-FA0A-3CF5-6580D98072A4}"/>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0"/>
              <a:ext cx="710" cy="48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pic>
        <p:nvPicPr>
          <p:cNvPr id="18" name="Picture 16">
            <a:extLst>
              <a:ext uri="{FF2B5EF4-FFF2-40B4-BE49-F238E27FC236}">
                <a16:creationId xmlns:a16="http://schemas.microsoft.com/office/drawing/2014/main" id="{B8FBBE68-68EA-1A2E-005C-FF3857AA12CF}"/>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91147" y="1008787"/>
            <a:ext cx="4857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1593A56B-C077-6A19-AAA9-1BC8C3CC31C1}"/>
              </a:ext>
            </a:extLst>
          </p:cNvPr>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27424" y="1031921"/>
            <a:ext cx="54768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a:extLst>
              <a:ext uri="{FF2B5EF4-FFF2-40B4-BE49-F238E27FC236}">
                <a16:creationId xmlns:a16="http://schemas.microsoft.com/office/drawing/2014/main" id="{E696436B-10AA-8740-4BFB-DB23C0918163}"/>
              </a:ext>
            </a:extLst>
          </p:cNvPr>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420255" y="2351690"/>
            <a:ext cx="54768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D995C6E2-97AE-72F0-06D4-D7312FE77A05}"/>
              </a:ext>
            </a:extLst>
          </p:cNvPr>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2054" y="2320096"/>
            <a:ext cx="535370" cy="33813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1">
            <a:extLst>
              <a:ext uri="{FF2B5EF4-FFF2-40B4-BE49-F238E27FC236}">
                <a16:creationId xmlns:a16="http://schemas.microsoft.com/office/drawing/2014/main" id="{7C4FE1C4-9D09-E262-5F77-670DE7D51AD9}"/>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01025" y="4607129"/>
            <a:ext cx="4619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9289773D-C914-C1E5-EB27-0F0AE76CC08B}"/>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93684" y="4606342"/>
            <a:ext cx="530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0">
            <a:extLst>
              <a:ext uri="{FF2B5EF4-FFF2-40B4-BE49-F238E27FC236}">
                <a16:creationId xmlns:a16="http://schemas.microsoft.com/office/drawing/2014/main" id="{60B9B8D5-2A3D-A6EA-EDF0-8309043F2381}"/>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23557" y="4602684"/>
            <a:ext cx="549323" cy="32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a:extLst>
              <a:ext uri="{FF2B5EF4-FFF2-40B4-BE49-F238E27FC236}">
                <a16:creationId xmlns:a16="http://schemas.microsoft.com/office/drawing/2014/main" id="{B9F9EE08-4FE3-053E-FA75-E1578D1D1FD9}"/>
              </a:ext>
            </a:extLst>
          </p:cNvPr>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853857" y="4627558"/>
            <a:ext cx="54768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lide Number Placeholder 30">
            <a:extLst>
              <a:ext uri="{FF2B5EF4-FFF2-40B4-BE49-F238E27FC236}">
                <a16:creationId xmlns:a16="http://schemas.microsoft.com/office/drawing/2014/main" id="{4453FF68-0420-F4D4-AEE0-88A4B007A52A}"/>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25C46B1-A53A-B870-F040-33816DEFC755}"/>
              </a:ext>
            </a:extLst>
          </p:cNvPr>
          <p:cNvSpPr/>
          <p:nvPr/>
        </p:nvSpPr>
        <p:spPr>
          <a:xfrm>
            <a:off x="4382451" y="6131834"/>
            <a:ext cx="3772186" cy="400110"/>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Calibri"/>
                <a:ea typeface="ＭＳ Ｐゴシック" charset="-128"/>
                <a:cs typeface="+mn-cs"/>
              </a:rPr>
              <a:t>New 4+4m</a:t>
            </a:r>
            <a:r>
              <a:rPr kumimoji="0" lang="en-US" sz="2000" b="1" i="0" u="none" strike="noStrike" kern="0" cap="none" spc="0" normalizeH="0" baseline="30000" noProof="0" dirty="0">
                <a:ln>
                  <a:noFill/>
                </a:ln>
                <a:solidFill>
                  <a:srgbClr val="FFFF00"/>
                </a:solidFill>
                <a:effectLst/>
                <a:uLnTx/>
                <a:uFillTx/>
                <a:latin typeface="Calibri"/>
                <a:ea typeface="ＭＳ Ｐゴシック" charset="-128"/>
                <a:cs typeface="+mn-cs"/>
              </a:rPr>
              <a:t>2</a:t>
            </a:r>
            <a:r>
              <a:rPr kumimoji="0" lang="en-US" sz="2000" b="1" i="0" u="none" strike="noStrike" kern="0" cap="none" spc="0" normalizeH="0" baseline="0" noProof="0" dirty="0">
                <a:ln>
                  <a:noFill/>
                </a:ln>
                <a:solidFill>
                  <a:srgbClr val="FFFF00"/>
                </a:solidFill>
                <a:effectLst/>
                <a:uLnTx/>
                <a:uFillTx/>
                <a:latin typeface="Calibri"/>
                <a:ea typeface="ＭＳ Ｐゴシック" charset="-128"/>
                <a:cs typeface="+mn-cs"/>
              </a:rPr>
              <a:t> Silicon Tracker Planes</a:t>
            </a:r>
          </a:p>
        </p:txBody>
      </p:sp>
      <p:sp>
        <p:nvSpPr>
          <p:cNvPr id="27" name="Text Box 15">
            <a:extLst>
              <a:ext uri="{FF2B5EF4-FFF2-40B4-BE49-F238E27FC236}">
                <a16:creationId xmlns:a16="http://schemas.microsoft.com/office/drawing/2014/main" id="{A27DFE11-93B2-5FE8-6E51-E39FA0CA8DA0}"/>
              </a:ext>
            </a:extLst>
          </p:cNvPr>
          <p:cNvSpPr txBox="1">
            <a:spLocks noChangeArrowheads="1"/>
          </p:cNvSpPr>
          <p:nvPr/>
        </p:nvSpPr>
        <p:spPr bwMode="auto">
          <a:xfrm>
            <a:off x="3163924" y="5805486"/>
            <a:ext cx="6040007" cy="443198"/>
          </a:xfrm>
          <a:prstGeom prst="rect">
            <a:avLst/>
          </a:prstGeom>
          <a:noFill/>
          <a:ln>
            <a:noFill/>
          </a:ln>
          <a:extLst>
            <a:ext uri="{91240B29-F687-4f45-9708-019B960494DF}">
              <a14:hiddenLine xmlns:a14="http://schemas.microsoft.com/office/drawing/2010/main" xmlns="" w="19050">
                <a:solidFill>
                  <a:srgbClr val="000000"/>
                </a:solidFill>
                <a:miter lim="800000"/>
                <a:headEnd/>
                <a:tailEnd/>
              </a14:hiddenLine>
            </a:ext>
          </a:extLst>
        </p:spPr>
        <p:txBody>
          <a:bodyPr wrap="square" lIns="45720" rIns="45720" anchor="ctr" anchorCtr="1">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Kaiti SC" charset="-122"/>
                <a:cs typeface="Calibri" panose="020F0502020204030204" pitchFamily="34" charset="0"/>
              </a:rPr>
              <a:t>AMS 2026-2030</a:t>
            </a:r>
            <a:endParaRPr kumimoji="0" lang="en-US" altLang="zh-CN" sz="2400" b="1" i="0" u="none" strike="noStrike" kern="1200" cap="none" spc="0" normalizeH="0" baseline="0" noProof="0" dirty="0">
              <a:ln>
                <a:noFill/>
              </a:ln>
              <a:solidFill>
                <a:srgbClr val="FFFF00"/>
              </a:solidFill>
              <a:effectLst/>
              <a:uLnTx/>
              <a:uFillTx/>
              <a:latin typeface="Calibri" panose="020F0502020204030204" pitchFamily="34" charset="0"/>
              <a:ea typeface="Kaiti SC" charset="-122"/>
              <a:cs typeface="Calibri" panose="020F0502020204030204" pitchFamily="34" charset="0"/>
            </a:endParaRPr>
          </a:p>
        </p:txBody>
      </p:sp>
      <p:sp>
        <p:nvSpPr>
          <p:cNvPr id="29" name="TextBox 28">
            <a:extLst>
              <a:ext uri="{FF2B5EF4-FFF2-40B4-BE49-F238E27FC236}">
                <a16:creationId xmlns:a16="http://schemas.microsoft.com/office/drawing/2014/main" id="{2E8EB3F4-7573-6917-C8E5-A26D5B831A48}"/>
              </a:ext>
            </a:extLst>
          </p:cNvPr>
          <p:cNvSpPr txBox="1"/>
          <p:nvPr/>
        </p:nvSpPr>
        <p:spPr>
          <a:xfrm>
            <a:off x="3966391" y="6448655"/>
            <a:ext cx="4591086" cy="36933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a:ea typeface="ＭＳ Ｐゴシック" charset="-128"/>
                <a:cs typeface="+mn-cs"/>
              </a:rPr>
              <a:t>Acceptance increased to 300%</a:t>
            </a:r>
          </a:p>
        </p:txBody>
      </p:sp>
    </p:spTree>
    <p:extLst>
      <p:ext uri="{BB962C8B-B14F-4D97-AF65-F5344CB8AC3E}">
        <p14:creationId xmlns:p14="http://schemas.microsoft.com/office/powerpoint/2010/main" val="7283937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1F0CBC32-8F89-CCB4-7E9A-5A7AFAA72BF2}"/>
              </a:ext>
            </a:extLst>
          </p:cNvPr>
          <p:cNvSpPr txBox="1">
            <a:spLocks noChangeArrowheads="1"/>
          </p:cNvSpPr>
          <p:nvPr/>
        </p:nvSpPr>
        <p:spPr bwMode="auto">
          <a:xfrm>
            <a:off x="0" y="0"/>
            <a:ext cx="12192000" cy="525401"/>
          </a:xfrm>
          <a:prstGeom prst="rect">
            <a:avLst/>
          </a:prstGeom>
          <a:solidFill>
            <a:srgbClr val="000000"/>
          </a:solid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ct val="50000"/>
              </a:spcBef>
              <a:spcAft>
                <a:spcPts val="0"/>
              </a:spcAft>
              <a:buClr>
                <a:srgbClr val="000000"/>
              </a:buClr>
              <a:buSzPct val="100000"/>
              <a:buFontTx/>
              <a:buNone/>
              <a:tabLst/>
              <a:defRPr/>
            </a:pPr>
            <a:r>
              <a:rPr kumimoji="0" lang="en-US" altLang="zh-CN" sz="2800" b="1" i="0" u="none" strike="noStrike" kern="1200" cap="none" spc="0" normalizeH="0" baseline="0" noProof="0" dirty="0">
                <a:ln>
                  <a:noFill/>
                </a:ln>
                <a:solidFill>
                  <a:srgbClr val="0BF9F2"/>
                </a:solidFill>
                <a:effectLst/>
                <a:uLnTx/>
                <a:uFillTx/>
                <a:latin typeface="Calibri"/>
                <a:ea typeface="KaiTi" panose="02010609060101010101" pitchFamily="49" charset="-122"/>
                <a:cs typeface="Kaiti SC" charset="-122"/>
              </a:rPr>
              <a:t> 1965-1972: First set of experiments at DESY 6 GeV electron accelerator</a:t>
            </a:r>
            <a:endParaRPr kumimoji="0" lang="zh-CN" altLang="en-US" sz="3600" b="1" i="0" u="none" strike="noStrike" kern="1200" cap="none" spc="0" normalizeH="0" baseline="0" noProof="0" dirty="0">
              <a:ln>
                <a:noFill/>
              </a:ln>
              <a:solidFill>
                <a:srgbClr val="0BF9F2"/>
              </a:solidFill>
              <a:effectLst/>
              <a:uLnTx/>
              <a:uFillTx/>
              <a:latin typeface="Calibri"/>
              <a:ea typeface="KaiTi" panose="02010609060101010101" pitchFamily="49" charset="-122"/>
              <a:cs typeface="Calibri" panose="020F0502020204030204" pitchFamily="34" charset="0"/>
            </a:endParaRPr>
          </a:p>
        </p:txBody>
      </p:sp>
      <p:sp>
        <p:nvSpPr>
          <p:cNvPr id="4" name="Slide Number Placeholder 30">
            <a:extLst>
              <a:ext uri="{FF2B5EF4-FFF2-40B4-BE49-F238E27FC236}">
                <a16:creationId xmlns:a16="http://schemas.microsoft.com/office/drawing/2014/main" id="{83F42AE4-384D-7397-3184-260DEE78718C}"/>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Forschungszentrum DESY und seine Beschleuniger | NDR.de - Geschichte - Orte">
            <a:extLst>
              <a:ext uri="{FF2B5EF4-FFF2-40B4-BE49-F238E27FC236}">
                <a16:creationId xmlns:a16="http://schemas.microsoft.com/office/drawing/2014/main" id="{1BE0829B-762F-4085-1CB6-8D2DF68B7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 y="548649"/>
            <a:ext cx="7285465" cy="41044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3" descr="016y98050ScanDesyPairSpectr">
            <a:extLst>
              <a:ext uri="{FF2B5EF4-FFF2-40B4-BE49-F238E27FC236}">
                <a16:creationId xmlns:a16="http://schemas.microsoft.com/office/drawing/2014/main" id="{0680EB05-D439-114E-810B-07647DF44D1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92144" y="505263"/>
            <a:ext cx="4556386" cy="5914635"/>
          </a:xfrm>
          <a:prstGeom prst="rect">
            <a:avLst/>
          </a:prstGeom>
          <a:noFill/>
          <a:ln w="9525">
            <a:noFill/>
            <a:miter lim="800000"/>
            <a:headEnd/>
            <a:tailEnd/>
          </a:ln>
        </p:spPr>
      </p:pic>
      <p:sp>
        <p:nvSpPr>
          <p:cNvPr id="3" name="TextBox 2">
            <a:extLst>
              <a:ext uri="{FF2B5EF4-FFF2-40B4-BE49-F238E27FC236}">
                <a16:creationId xmlns:a16="http://schemas.microsoft.com/office/drawing/2014/main" id="{D4AC7B05-DC8B-5FB5-5937-B381C0979075}"/>
              </a:ext>
            </a:extLst>
          </p:cNvPr>
          <p:cNvSpPr txBox="1"/>
          <p:nvPr/>
        </p:nvSpPr>
        <p:spPr>
          <a:xfrm>
            <a:off x="0" y="4967785"/>
            <a:ext cx="7392144"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FangSong" panose="02010609060101010101" pitchFamily="49" charset="-122"/>
                <a:cs typeface="Calibri" panose="020F0502020204030204" pitchFamily="34" charset="0"/>
              </a:rPr>
              <a:t>The development of this type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FangSong" panose="02010609060101010101" pitchFamily="49" charset="-122"/>
                <a:cs typeface="Calibri" panose="020F0502020204030204" pitchFamily="34" charset="0"/>
              </a:rPr>
              <a:t>pair spectrometer </a:t>
            </a:r>
            <a:b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FangSong" panose="02010609060101010101" pitchFamily="49" charset="-122"/>
                <a:cs typeface="Calibri" panose="020F0502020204030204" pitchFamily="34" charset="0"/>
              </a:rPr>
            </a:br>
            <a:r>
              <a:rPr kumimoji="0" lang="en-US" altLang="zh-CN" sz="3200" b="1" i="0" u="none" strike="noStrike" kern="1200" cap="none" spc="0" normalizeH="0" baseline="0" noProof="0" dirty="0">
                <a:ln>
                  <a:noFill/>
                </a:ln>
                <a:solidFill>
                  <a:srgbClr val="FFFF00"/>
                </a:solidFill>
                <a:effectLst/>
                <a:uLnTx/>
                <a:uFillTx/>
                <a:latin typeface="Calibri" panose="020F0502020204030204" pitchFamily="34" charset="0"/>
                <a:ea typeface="FangSong" panose="02010609060101010101" pitchFamily="49" charset="-122"/>
                <a:cs typeface="Calibri" panose="020F0502020204030204" pitchFamily="34" charset="0"/>
              </a:rPr>
              <a:t>led to the J-Particle experiment.</a:t>
            </a:r>
          </a:p>
        </p:txBody>
      </p:sp>
      <p:sp>
        <p:nvSpPr>
          <p:cNvPr id="6" name="Rectangle 5">
            <a:extLst>
              <a:ext uri="{FF2B5EF4-FFF2-40B4-BE49-F238E27FC236}">
                <a16:creationId xmlns:a16="http://schemas.microsoft.com/office/drawing/2014/main" id="{859EB5F0-6F2A-0D0A-3AC5-463C9B7BA646}"/>
              </a:ext>
            </a:extLst>
          </p:cNvPr>
          <p:cNvSpPr/>
          <p:nvPr/>
        </p:nvSpPr>
        <p:spPr>
          <a:xfrm>
            <a:off x="6384032" y="6457890"/>
            <a:ext cx="6816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FDFF"/>
                </a:solidFill>
                <a:effectLst/>
                <a:uLnTx/>
                <a:uFillTx/>
                <a:latin typeface="Calibri" panose="020F0502020204030204" pitchFamily="34" charset="0"/>
                <a:ea typeface="FangSong" panose="02010609060101010101" pitchFamily="49" charset="-122"/>
                <a:cs typeface="Calibri" panose="020F0502020204030204" pitchFamily="34" charset="0"/>
              </a:rPr>
              <a:t>Measuring electron-positron pairs (1966) </a:t>
            </a:r>
            <a:endParaRPr kumimoji="0" lang="en-US" sz="2000" b="0" i="0" u="none" strike="noStrike" kern="1200" cap="none" spc="0" normalizeH="0" baseline="0" noProof="0" dirty="0">
              <a:ln>
                <a:noFill/>
              </a:ln>
              <a:solidFill>
                <a:srgbClr val="00FDFF"/>
              </a:solidFill>
              <a:effectLst/>
              <a:uLnTx/>
              <a:uFillTx/>
              <a:latin typeface="Calibri" panose="020F0502020204030204" pitchFamily="34" charset="0"/>
              <a:ea typeface="宋体"/>
              <a:cs typeface="Calibri" panose="020F0502020204030204" pitchFamily="34" charset="0"/>
            </a:endParaRPr>
          </a:p>
        </p:txBody>
      </p:sp>
    </p:spTree>
    <p:extLst>
      <p:ext uri="{BB962C8B-B14F-4D97-AF65-F5344CB8AC3E}">
        <p14:creationId xmlns:p14="http://schemas.microsoft.com/office/powerpoint/2010/main" val="28770547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2D44F83-5FC4-38A5-7D6F-3416CC792A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51795" y="784181"/>
            <a:ext cx="4577751" cy="3064172"/>
          </a:xfrm>
          <a:prstGeom prst="rect">
            <a:avLst/>
          </a:prstGeom>
        </p:spPr>
      </p:pic>
      <p:pic>
        <p:nvPicPr>
          <p:cNvPr id="34" name="Picture 33">
            <a:extLst>
              <a:ext uri="{FF2B5EF4-FFF2-40B4-BE49-F238E27FC236}">
                <a16:creationId xmlns:a16="http://schemas.microsoft.com/office/drawing/2014/main" id="{345DD19F-0755-7010-616E-6F5FDCC50D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454" y="861752"/>
            <a:ext cx="2589400" cy="3280595"/>
          </a:xfrm>
          <a:prstGeom prst="rect">
            <a:avLst/>
          </a:prstGeom>
        </p:spPr>
      </p:pic>
      <p:cxnSp>
        <p:nvCxnSpPr>
          <p:cNvPr id="6" name="Straight Connector 5"/>
          <p:cNvCxnSpPr>
            <a:cxnSpLocks/>
          </p:cNvCxnSpPr>
          <p:nvPr/>
        </p:nvCxnSpPr>
        <p:spPr>
          <a:xfrm flipV="1">
            <a:off x="3652085" y="1352910"/>
            <a:ext cx="2492394" cy="183624"/>
          </a:xfrm>
          <a:prstGeom prst="line">
            <a:avLst/>
          </a:prstGeom>
          <a:ln w="28575">
            <a:solidFill>
              <a:srgbClr val="2DF773"/>
            </a:solidFill>
            <a:prstDash val="solid"/>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cxnSpLocks/>
          </p:cNvCxnSpPr>
          <p:nvPr/>
        </p:nvCxnSpPr>
        <p:spPr>
          <a:xfrm flipV="1">
            <a:off x="3521819" y="1861251"/>
            <a:ext cx="2558255" cy="177097"/>
          </a:xfrm>
          <a:prstGeom prst="line">
            <a:avLst/>
          </a:prstGeom>
          <a:ln w="28575">
            <a:solidFill>
              <a:srgbClr val="FFC000"/>
            </a:solidFill>
            <a:prstDash val="solid"/>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a:cxnSpLocks/>
          </p:cNvCxnSpPr>
          <p:nvPr/>
        </p:nvCxnSpPr>
        <p:spPr>
          <a:xfrm flipV="1">
            <a:off x="3521819" y="2308873"/>
            <a:ext cx="2558255" cy="201892"/>
          </a:xfrm>
          <a:prstGeom prst="line">
            <a:avLst/>
          </a:prstGeom>
          <a:ln w="28575">
            <a:solidFill>
              <a:srgbClr val="FF00FF"/>
            </a:solidFill>
            <a:prstDash val="solid"/>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cxnSpLocks/>
          </p:cNvCxnSpPr>
          <p:nvPr/>
        </p:nvCxnSpPr>
        <p:spPr>
          <a:xfrm flipV="1">
            <a:off x="3521819" y="2915727"/>
            <a:ext cx="2558255" cy="508340"/>
          </a:xfrm>
          <a:prstGeom prst="line">
            <a:avLst/>
          </a:prstGeom>
          <a:ln w="28575">
            <a:solidFill>
              <a:srgbClr val="00B050"/>
            </a:solidFill>
            <a:prstDash val="solid"/>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cxnSpLocks/>
          </p:cNvCxnSpPr>
          <p:nvPr/>
        </p:nvCxnSpPr>
        <p:spPr>
          <a:xfrm flipV="1">
            <a:off x="3229195" y="3438201"/>
            <a:ext cx="2759522" cy="508340"/>
          </a:xfrm>
          <a:prstGeom prst="line">
            <a:avLst/>
          </a:prstGeom>
          <a:ln w="28575">
            <a:solidFill>
              <a:srgbClr val="00B0F0"/>
            </a:solidFill>
            <a:prstDash val="solid"/>
          </a:ln>
        </p:spPr>
        <p:style>
          <a:lnRef idx="2">
            <a:schemeClr val="accent1"/>
          </a:lnRef>
          <a:fillRef idx="0">
            <a:schemeClr val="accent1"/>
          </a:fillRef>
          <a:effectRef idx="1">
            <a:schemeClr val="accent1"/>
          </a:effectRef>
          <a:fontRef idx="minor">
            <a:schemeClr val="tx1"/>
          </a:fontRef>
        </p:style>
      </p:cxnSp>
      <p:sp>
        <p:nvSpPr>
          <p:cNvPr id="3" name="Text Box 6">
            <a:extLst>
              <a:ext uri="{FF2B5EF4-FFF2-40B4-BE49-F238E27FC236}">
                <a16:creationId xmlns:a16="http://schemas.microsoft.com/office/drawing/2014/main" id="{064C0562-9D3E-F4E2-A4FB-2CD34428A6B2}"/>
              </a:ext>
            </a:extLst>
          </p:cNvPr>
          <p:cNvSpPr txBox="1">
            <a:spLocks noChangeArrowheads="1"/>
          </p:cNvSpPr>
          <p:nvPr/>
        </p:nvSpPr>
        <p:spPr bwMode="auto">
          <a:xfrm>
            <a:off x="1524000" y="1761"/>
            <a:ext cx="9144000" cy="769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4" tIns="45646" rIns="91294" bIns="45646">
            <a:spAutoFit/>
          </a:bodyPr>
          <a:lstStyle>
            <a:lvl1pPr defTabSz="912813">
              <a:spcBef>
                <a:spcPct val="20000"/>
              </a:spcBef>
              <a:buChar char="•"/>
              <a:defRPr sz="3200">
                <a:solidFill>
                  <a:schemeClr val="tx1"/>
                </a:solidFill>
                <a:latin typeface="Arial" charset="0"/>
                <a:ea typeface="ＭＳ Ｐゴシック" charset="-128"/>
              </a:defRPr>
            </a:lvl1pPr>
            <a:lvl2pPr marL="742950" indent="-285750" defTabSz="912813">
              <a:spcBef>
                <a:spcPct val="20000"/>
              </a:spcBef>
              <a:buChar char="–"/>
              <a:defRPr sz="2800">
                <a:solidFill>
                  <a:schemeClr val="tx1"/>
                </a:solidFill>
                <a:latin typeface="Arial" charset="0"/>
                <a:ea typeface="ＭＳ Ｐゴシック" charset="-128"/>
              </a:defRPr>
            </a:lvl2pPr>
            <a:lvl3pPr marL="1143000" indent="-228600" defTabSz="912813">
              <a:spcBef>
                <a:spcPct val="20000"/>
              </a:spcBef>
              <a:buChar char="•"/>
              <a:defRPr sz="2400">
                <a:solidFill>
                  <a:schemeClr val="tx1"/>
                </a:solidFill>
                <a:latin typeface="Arial" charset="0"/>
                <a:ea typeface="ＭＳ Ｐゴシック" charset="-128"/>
              </a:defRPr>
            </a:lvl3pPr>
            <a:lvl4pPr marL="1600200" indent="-228600" defTabSz="912813">
              <a:spcBef>
                <a:spcPct val="20000"/>
              </a:spcBef>
              <a:buChar char="–"/>
              <a:defRPr sz="2000">
                <a:solidFill>
                  <a:schemeClr val="tx1"/>
                </a:solidFill>
                <a:latin typeface="Arial" charset="0"/>
                <a:ea typeface="ＭＳ Ｐゴシック" charset="-128"/>
              </a:defRPr>
            </a:lvl4pPr>
            <a:lvl5pPr marL="2057400" indent="-228600" defTabSz="912813">
              <a:spcBef>
                <a:spcPct val="20000"/>
              </a:spcBef>
              <a:buChar char="»"/>
              <a:defRPr sz="2000">
                <a:solidFill>
                  <a:schemeClr val="tx1"/>
                </a:solidFill>
                <a:latin typeface="Arial" charset="0"/>
                <a:ea typeface="ＭＳ Ｐゴシック" charset="-128"/>
              </a:defRPr>
            </a:lvl5pPr>
            <a:lvl6pPr marL="25146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defTabSz="912813"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a:ea typeface="Kaiti TC" panose="02010600040101010101" pitchFamily="2" charset="-120"/>
                <a:cs typeface="+mn-cs"/>
              </a:rPr>
              <a:t>Unique properties of AMS:</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1.</a:t>
            </a:r>
            <a:r>
              <a:rPr kumimoji="0" lang="zh-CN" altLang="en-US" sz="20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 </a:t>
            </a:r>
            <a:r>
              <a:rPr kumimoji="0" lang="en-US" altLang="zh-CN" sz="20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Precision and redundant identification of Matter and Antimatter</a:t>
            </a:r>
            <a:endParaRPr kumimoji="0" lang="en-US" altLang="en-US" sz="2400" b="1" i="0" u="none" strike="noStrike" kern="1200" cap="none" spc="0" normalizeH="0" baseline="0" noProof="0" dirty="0">
              <a:ln>
                <a:noFill/>
              </a:ln>
              <a:solidFill>
                <a:srgbClr val="00FDFF"/>
              </a:solidFill>
              <a:effectLst/>
              <a:uLnTx/>
              <a:uFillTx/>
              <a:latin typeface="Kaiti TC" panose="02010600040101010101" pitchFamily="2" charset="-120"/>
              <a:ea typeface="Kaiti TC" panose="02010600040101010101" pitchFamily="2" charset="-120"/>
              <a:cs typeface="+mn-cs"/>
            </a:endParaRPr>
          </a:p>
        </p:txBody>
      </p:sp>
      <p:pic>
        <p:nvPicPr>
          <p:cNvPr id="4" name="Picture 3" descr="Chart&#10;&#10;Description automatically generated">
            <a:extLst>
              <a:ext uri="{FF2B5EF4-FFF2-40B4-BE49-F238E27FC236}">
                <a16:creationId xmlns:a16="http://schemas.microsoft.com/office/drawing/2014/main" id="{8907C9AD-2C7A-8405-CBFF-424D802D0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21505" y="3685420"/>
            <a:ext cx="4908041" cy="3064172"/>
          </a:xfrm>
          <a:prstGeom prst="rect">
            <a:avLst/>
          </a:prstGeom>
        </p:spPr>
      </p:pic>
      <p:sp>
        <p:nvSpPr>
          <p:cNvPr id="8" name="TextBox 7">
            <a:extLst>
              <a:ext uri="{FF2B5EF4-FFF2-40B4-BE49-F238E27FC236}">
                <a16:creationId xmlns:a16="http://schemas.microsoft.com/office/drawing/2014/main" id="{57057F14-1FD0-6F8F-DEC1-DD4D32AD64B2}"/>
              </a:ext>
            </a:extLst>
          </p:cNvPr>
          <p:cNvSpPr txBox="1"/>
          <p:nvPr/>
        </p:nvSpPr>
        <p:spPr>
          <a:xfrm>
            <a:off x="767672" y="4522285"/>
            <a:ext cx="4186621"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with 4 independent measurements of P</a:t>
            </a: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FFFF00"/>
                </a:solidFill>
                <a:effectLst/>
                <a:uLnTx/>
                <a:uFillTx/>
                <a:latin typeface="Calibri"/>
                <a:ea typeface="ＭＳ Ｐゴシック" charset="-128"/>
                <a:cs typeface="+mn-cs"/>
              </a:rPr>
              <a:t>+</a:t>
            </a: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 E</a:t>
            </a: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FFFF00"/>
                </a:solidFill>
                <a:effectLst/>
                <a:uLnTx/>
                <a:uFillTx/>
                <a:latin typeface="Calibri"/>
                <a:ea typeface="ＭＳ Ｐゴシック" charset="-128"/>
                <a:cs typeface="+mn-cs"/>
              </a:rPr>
              <a:t>+</a:t>
            </a: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FDFF"/>
                </a:solidFill>
                <a:effectLst/>
                <a:uLnTx/>
                <a:uFillTx/>
                <a:latin typeface="Calibri"/>
                <a:ea typeface="ＭＳ Ｐゴシック" charset="-128"/>
                <a:cs typeface="+mn-cs"/>
              </a:rPr>
              <a:t>P</a:t>
            </a:r>
            <a:r>
              <a:rPr kumimoji="0" lang="en-US" sz="1600" b="1" i="0" u="none" strike="noStrike" kern="1200" cap="none" spc="0" normalizeH="0" baseline="0" noProof="0" dirty="0">
                <a:ln>
                  <a:noFill/>
                </a:ln>
                <a:solidFill>
                  <a:srgbClr val="00FDFF"/>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00FDFF"/>
                </a:solidFill>
                <a:effectLst/>
                <a:uLnTx/>
                <a:uFillTx/>
                <a:latin typeface="Calibri"/>
                <a:ea typeface="ＭＳ Ｐゴシック" charset="-128"/>
                <a:cs typeface="+mn-cs"/>
              </a:rPr>
              <a:t>−</a:t>
            </a:r>
            <a:r>
              <a:rPr kumimoji="0" lang="en-US" sz="2000" b="1" i="0" u="none" strike="noStrike" kern="1200" cap="none" spc="0" normalizeH="0" baseline="0" noProof="0" dirty="0">
                <a:ln>
                  <a:noFill/>
                </a:ln>
                <a:solidFill>
                  <a:srgbClr val="00FDFF"/>
                </a:solidFill>
                <a:effectLst/>
                <a:uLnTx/>
                <a:uFillTx/>
                <a:latin typeface="Calibri"/>
                <a:ea typeface="ＭＳ Ｐゴシック" charset="-128"/>
                <a:cs typeface="+mn-cs"/>
              </a:rPr>
              <a:t>, E</a:t>
            </a:r>
            <a:r>
              <a:rPr kumimoji="0" lang="en-US" sz="1600" b="1" i="0" u="none" strike="noStrike" kern="1200" cap="none" spc="0" normalizeH="0" baseline="0" noProof="0" dirty="0">
                <a:ln>
                  <a:noFill/>
                </a:ln>
                <a:solidFill>
                  <a:srgbClr val="00FDFF"/>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00FDFF"/>
                </a:solidFill>
                <a:effectLst/>
                <a:uLnTx/>
                <a:uFillTx/>
                <a:latin typeface="Calibri"/>
                <a:ea typeface="ＭＳ Ｐゴシック" charset="-128"/>
                <a:cs typeface="+mn-cs"/>
              </a:rPr>
              <a:t>−</a:t>
            </a:r>
            <a:endPar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15" name="TextBox 14">
            <a:extLst>
              <a:ext uri="{FF2B5EF4-FFF2-40B4-BE49-F238E27FC236}">
                <a16:creationId xmlns:a16="http://schemas.microsoft.com/office/drawing/2014/main" id="{C404C3FB-9959-30FE-B5C6-E9EF29AF88F3}"/>
              </a:ext>
            </a:extLst>
          </p:cNvPr>
          <p:cNvSpPr txBox="1"/>
          <p:nvPr/>
        </p:nvSpPr>
        <p:spPr>
          <a:xfrm>
            <a:off x="714270" y="5572802"/>
            <a:ext cx="45747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a:ea typeface="ＭＳ Ｐゴシック" charset="-128"/>
                <a:cs typeface="+mn-cs"/>
              </a:rPr>
              <a:t>The accuracy of the momentum scale is 1/(34,000 GeV)</a:t>
            </a:r>
            <a:r>
              <a:rPr kumimoji="0" lang="zh-CN" altLang="en-US" sz="2000" b="0" i="0" u="none" strike="noStrike" kern="1200" cap="none" spc="0" normalizeH="0" baseline="0" noProof="0" dirty="0">
                <a:ln>
                  <a:noFill/>
                </a:ln>
                <a:solidFill>
                  <a:srgbClr val="FFFF00"/>
                </a:solidFill>
                <a:effectLst/>
                <a:uLnTx/>
                <a:uFillTx/>
                <a:latin typeface="Calibri"/>
                <a:ea typeface="ＭＳ Ｐゴシック" charset="-128"/>
                <a:cs typeface="+mn-cs"/>
              </a:rPr>
              <a:t>： </a:t>
            </a:r>
            <a:endParaRPr kumimoji="0" lang="en-US" altLang="zh-CN" sz="2000" b="0" i="0" u="none" strike="noStrike" kern="1200" cap="none" spc="0" normalizeH="0" baseline="0" noProof="0" dirty="0">
              <a:ln>
                <a:noFill/>
              </a:ln>
              <a:solidFill>
                <a:srgbClr val="FFFF00"/>
              </a:solidFill>
              <a:effectLst/>
              <a:uLnTx/>
              <a:uFillTx/>
              <a:latin typeface="Calibri"/>
              <a:ea typeface="ＭＳ Ｐゴシック"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at 1 </a:t>
            </a:r>
            <a:r>
              <a:rPr kumimoji="0" lang="en-US" sz="2000" b="1" i="0" u="none" strike="noStrike" kern="1200" cap="none" spc="0" normalizeH="0" baseline="0" noProof="0" dirty="0" err="1">
                <a:ln>
                  <a:noFill/>
                </a:ln>
                <a:solidFill>
                  <a:srgbClr val="FFFF00"/>
                </a:solidFill>
                <a:effectLst/>
                <a:uLnTx/>
                <a:uFillTx/>
                <a:latin typeface="Calibri"/>
                <a:ea typeface="ＭＳ Ｐゴシック" charset="-128"/>
                <a:cs typeface="+mn-cs"/>
              </a:rPr>
              <a:t>TeV</a:t>
            </a: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 the uncertainty is less than 3%</a:t>
            </a:r>
          </a:p>
        </p:txBody>
      </p:sp>
      <p:sp>
        <p:nvSpPr>
          <p:cNvPr id="19" name="Arc 103">
            <a:extLst>
              <a:ext uri="{FF2B5EF4-FFF2-40B4-BE49-F238E27FC236}">
                <a16:creationId xmlns:a16="http://schemas.microsoft.com/office/drawing/2014/main" id="{A5234962-69BC-F5EE-5CC9-2B57FA90CD84}"/>
              </a:ext>
            </a:extLst>
          </p:cNvPr>
          <p:cNvSpPr>
            <a:spLocks/>
          </p:cNvSpPr>
          <p:nvPr/>
        </p:nvSpPr>
        <p:spPr bwMode="auto">
          <a:xfrm rot="20762572">
            <a:off x="840307" y="316731"/>
            <a:ext cx="1990569" cy="3855563"/>
          </a:xfrm>
          <a:custGeom>
            <a:avLst/>
            <a:gdLst>
              <a:gd name="T0" fmla="*/ 0 w 3062288"/>
              <a:gd name="T1" fmla="*/ 0 h 5524500"/>
              <a:gd name="T2" fmla="*/ 0 w 3062288"/>
              <a:gd name="T3" fmla="*/ 0 h 5524500"/>
              <a:gd name="T4" fmla="*/ 0 w 3062288"/>
              <a:gd name="T5" fmla="*/ 0 h 5524500"/>
              <a:gd name="T6" fmla="*/ 0 60000 65536"/>
              <a:gd name="T7" fmla="*/ 0 60000 65536"/>
              <a:gd name="T8" fmla="*/ 0 60000 65536"/>
              <a:gd name="T9" fmla="*/ 0 w 3062288"/>
              <a:gd name="T10" fmla="*/ 0 h 5524500"/>
              <a:gd name="T11" fmla="*/ 3062288 w 3062288"/>
              <a:gd name="T12" fmla="*/ 5524500 h 5524500"/>
            </a:gdLst>
            <a:ahLst/>
            <a:cxnLst>
              <a:cxn ang="T6">
                <a:pos x="T0" y="T1"/>
              </a:cxn>
              <a:cxn ang="T7">
                <a:pos x="T2" y="T3"/>
              </a:cxn>
              <a:cxn ang="T8">
                <a:pos x="T4" y="T5"/>
              </a:cxn>
            </a:cxnLst>
            <a:rect l="T9" t="T10" r="T11" b="T12"/>
            <a:pathLst>
              <a:path w="3062288" h="5524500" stroke="0">
                <a:moveTo>
                  <a:pt x="2675690" y="927425"/>
                </a:moveTo>
                <a:cubicBezTo>
                  <a:pt x="2937554" y="1459053"/>
                  <a:pt x="3075664" y="2152409"/>
                  <a:pt x="3061266" y="2863133"/>
                </a:cubicBezTo>
                <a:cubicBezTo>
                  <a:pt x="3045215" y="3655484"/>
                  <a:pt x="2841201" y="4397187"/>
                  <a:pt x="2501145" y="4899488"/>
                </a:cubicBezTo>
                <a:lnTo>
                  <a:pt x="1531144" y="2762250"/>
                </a:lnTo>
                <a:lnTo>
                  <a:pt x="2675690" y="927425"/>
                </a:lnTo>
                <a:close/>
              </a:path>
              <a:path w="3062288" h="5524500" fill="none">
                <a:moveTo>
                  <a:pt x="2675690" y="927425"/>
                </a:moveTo>
                <a:cubicBezTo>
                  <a:pt x="2937554" y="1459053"/>
                  <a:pt x="3075664" y="2152409"/>
                  <a:pt x="3061266" y="2863133"/>
                </a:cubicBezTo>
                <a:cubicBezTo>
                  <a:pt x="3045215" y="3655484"/>
                  <a:pt x="2841201" y="4397187"/>
                  <a:pt x="2501145" y="4899488"/>
                </a:cubicBezTo>
              </a:path>
            </a:pathLst>
          </a:custGeom>
          <a:noFill/>
          <a:ln w="12700" cap="flat" cmpd="sng">
            <a:solidFill>
              <a:srgbClr val="00FDFF"/>
            </a:solidFill>
            <a:prstDash val="solid"/>
            <a:round/>
            <a:headEnd type="none" w="med" len="med"/>
            <a:tailEnd type="none" w="med" len="med"/>
          </a:ln>
          <a:effectLst>
            <a:outerShdw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FDFF"/>
              </a:solidFill>
              <a:effectLst/>
              <a:uLnTx/>
              <a:uFillTx/>
              <a:latin typeface="Arial" charset="0"/>
              <a:ea typeface="ＭＳ Ｐゴシック" charset="-128"/>
              <a:cs typeface="+mn-cs"/>
            </a:endParaRPr>
          </a:p>
        </p:txBody>
      </p:sp>
      <p:sp>
        <p:nvSpPr>
          <p:cNvPr id="20" name="Arc 103">
            <a:extLst>
              <a:ext uri="{FF2B5EF4-FFF2-40B4-BE49-F238E27FC236}">
                <a16:creationId xmlns:a16="http://schemas.microsoft.com/office/drawing/2014/main" id="{23580C57-0910-C842-E4A1-BA1B4DDD894D}"/>
              </a:ext>
            </a:extLst>
          </p:cNvPr>
          <p:cNvSpPr>
            <a:spLocks/>
          </p:cNvSpPr>
          <p:nvPr/>
        </p:nvSpPr>
        <p:spPr bwMode="auto">
          <a:xfrm rot="870756" flipH="1">
            <a:off x="3184276" y="316732"/>
            <a:ext cx="1636824" cy="3855563"/>
          </a:xfrm>
          <a:custGeom>
            <a:avLst/>
            <a:gdLst>
              <a:gd name="T0" fmla="*/ 0 w 3062288"/>
              <a:gd name="T1" fmla="*/ 0 h 5524500"/>
              <a:gd name="T2" fmla="*/ 0 w 3062288"/>
              <a:gd name="T3" fmla="*/ 0 h 5524500"/>
              <a:gd name="T4" fmla="*/ 0 w 3062288"/>
              <a:gd name="T5" fmla="*/ 0 h 5524500"/>
              <a:gd name="T6" fmla="*/ 0 60000 65536"/>
              <a:gd name="T7" fmla="*/ 0 60000 65536"/>
              <a:gd name="T8" fmla="*/ 0 60000 65536"/>
              <a:gd name="T9" fmla="*/ 0 w 3062288"/>
              <a:gd name="T10" fmla="*/ 0 h 5524500"/>
              <a:gd name="T11" fmla="*/ 3062288 w 3062288"/>
              <a:gd name="T12" fmla="*/ 5524500 h 5524500"/>
            </a:gdLst>
            <a:ahLst/>
            <a:cxnLst>
              <a:cxn ang="T6">
                <a:pos x="T0" y="T1"/>
              </a:cxn>
              <a:cxn ang="T7">
                <a:pos x="T2" y="T3"/>
              </a:cxn>
              <a:cxn ang="T8">
                <a:pos x="T4" y="T5"/>
              </a:cxn>
            </a:cxnLst>
            <a:rect l="T9" t="T10" r="T11" b="T12"/>
            <a:pathLst>
              <a:path w="3062288" h="5524500" stroke="0">
                <a:moveTo>
                  <a:pt x="2675690" y="927425"/>
                </a:moveTo>
                <a:cubicBezTo>
                  <a:pt x="2937554" y="1459053"/>
                  <a:pt x="3075664" y="2152409"/>
                  <a:pt x="3061266" y="2863133"/>
                </a:cubicBezTo>
                <a:cubicBezTo>
                  <a:pt x="3045215" y="3655484"/>
                  <a:pt x="2841201" y="4397187"/>
                  <a:pt x="2501145" y="4899488"/>
                </a:cubicBezTo>
                <a:lnTo>
                  <a:pt x="1531144" y="2762250"/>
                </a:lnTo>
                <a:lnTo>
                  <a:pt x="2675690" y="927425"/>
                </a:lnTo>
                <a:close/>
              </a:path>
              <a:path w="3062288" h="5524500" fill="none">
                <a:moveTo>
                  <a:pt x="2675690" y="927425"/>
                </a:moveTo>
                <a:cubicBezTo>
                  <a:pt x="2937554" y="1459053"/>
                  <a:pt x="3075664" y="2152409"/>
                  <a:pt x="3061266" y="2863133"/>
                </a:cubicBezTo>
                <a:cubicBezTo>
                  <a:pt x="3045215" y="3655484"/>
                  <a:pt x="2841201" y="4397187"/>
                  <a:pt x="2501145" y="4899488"/>
                </a:cubicBezTo>
              </a:path>
            </a:pathLst>
          </a:custGeom>
          <a:noFill/>
          <a:ln w="12700" cap="flat" cmpd="sng">
            <a:solidFill>
              <a:srgbClr val="FFFF00"/>
            </a:solidFill>
            <a:prstDash val="solid"/>
            <a:round/>
            <a:headEnd type="none" w="med" len="med"/>
            <a:tailEnd type="none" w="med" len="med"/>
          </a:ln>
          <a:effectLst>
            <a:outerShdw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FDFF"/>
              </a:solidFill>
              <a:effectLst/>
              <a:uLnTx/>
              <a:uFillTx/>
              <a:latin typeface="Arial" charset="0"/>
              <a:ea typeface="ＭＳ Ｐゴシック" charset="-128"/>
              <a:cs typeface="+mn-cs"/>
            </a:endParaRPr>
          </a:p>
        </p:txBody>
      </p:sp>
      <p:sp>
        <p:nvSpPr>
          <p:cNvPr id="21" name="TextBox 20">
            <a:extLst>
              <a:ext uri="{FF2B5EF4-FFF2-40B4-BE49-F238E27FC236}">
                <a16:creationId xmlns:a16="http://schemas.microsoft.com/office/drawing/2014/main" id="{BFED400B-E38D-4B8A-FE61-2F00C1D503DE}"/>
              </a:ext>
            </a:extLst>
          </p:cNvPr>
          <p:cNvSpPr txBox="1"/>
          <p:nvPr/>
        </p:nvSpPr>
        <p:spPr>
          <a:xfrm>
            <a:off x="539256" y="1243432"/>
            <a:ext cx="373301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FDFF"/>
                </a:solidFill>
                <a:effectLst/>
                <a:uLnTx/>
                <a:uFillTx/>
                <a:latin typeface="Calibri"/>
                <a:ea typeface="ＭＳ Ｐゴシック" charset="-128"/>
                <a:cs typeface="+mn-cs"/>
              </a:rPr>
              <a:t>e</a:t>
            </a:r>
            <a:r>
              <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rPr>
              <a:t>−</a:t>
            </a:r>
            <a:endParaRPr kumimoji="0" lang="en-US" sz="28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22" name="TextBox 21">
            <a:extLst>
              <a:ext uri="{FF2B5EF4-FFF2-40B4-BE49-F238E27FC236}">
                <a16:creationId xmlns:a16="http://schemas.microsoft.com/office/drawing/2014/main" id="{B5F4F423-6865-0A8D-74F8-D966E3A44B35}"/>
              </a:ext>
            </a:extLst>
          </p:cNvPr>
          <p:cNvSpPr txBox="1"/>
          <p:nvPr/>
        </p:nvSpPr>
        <p:spPr>
          <a:xfrm>
            <a:off x="8755419" y="806376"/>
            <a:ext cx="432895" cy="338554"/>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FFFF00"/>
                </a:solidFill>
                <a:effectLst/>
                <a:uLnTx/>
                <a:uFillTx/>
                <a:latin typeface="Calibri"/>
                <a:ea typeface="ＭＳ Ｐゴシック" charset="-128"/>
                <a:cs typeface="+mn-cs"/>
              </a:rPr>
              <a:t>+</a:t>
            </a:r>
            <a:endPar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33" name="TextBox 32">
            <a:extLst>
              <a:ext uri="{FF2B5EF4-FFF2-40B4-BE49-F238E27FC236}">
                <a16:creationId xmlns:a16="http://schemas.microsoft.com/office/drawing/2014/main" id="{D3F5A2D8-D7BA-ED58-6A56-35664F5E7B2B}"/>
              </a:ext>
            </a:extLst>
          </p:cNvPr>
          <p:cNvSpPr txBox="1"/>
          <p:nvPr/>
        </p:nvSpPr>
        <p:spPr>
          <a:xfrm>
            <a:off x="3014303" y="1259908"/>
            <a:ext cx="432895"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FFFF00"/>
                </a:solidFill>
                <a:effectLst/>
                <a:uLnTx/>
                <a:uFillTx/>
                <a:latin typeface="Calibri"/>
                <a:ea typeface="ＭＳ Ｐゴシック" charset="-128"/>
                <a:cs typeface="+mn-cs"/>
              </a:rPr>
              <a:t>+</a:t>
            </a:r>
            <a:endPar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sp>
        <p:nvSpPr>
          <p:cNvPr id="35" name="TextBox 34">
            <a:extLst>
              <a:ext uri="{FF2B5EF4-FFF2-40B4-BE49-F238E27FC236}">
                <a16:creationId xmlns:a16="http://schemas.microsoft.com/office/drawing/2014/main" id="{9259E147-7D67-EAB8-9F15-5B96A89BB65E}"/>
              </a:ext>
            </a:extLst>
          </p:cNvPr>
          <p:cNvSpPr txBox="1"/>
          <p:nvPr/>
        </p:nvSpPr>
        <p:spPr>
          <a:xfrm>
            <a:off x="7079568" y="806376"/>
            <a:ext cx="404091" cy="338554"/>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FDFF"/>
                </a:solidFill>
                <a:effectLst/>
                <a:uLnTx/>
                <a:uFillTx/>
                <a:latin typeface="Calibri"/>
                <a:ea typeface="ＭＳ Ｐゴシック" charset="-128"/>
                <a:cs typeface="+mn-cs"/>
              </a:rPr>
              <a:t>e</a:t>
            </a:r>
            <a:r>
              <a:rPr kumimoji="0" lang="en-US" sz="1600" b="1" i="0" u="none" strike="noStrike" kern="1200" cap="none" spc="0" normalizeH="0" baseline="30000" noProof="0" dirty="0">
                <a:ln>
                  <a:noFill/>
                </a:ln>
                <a:solidFill>
                  <a:srgbClr val="00FDFF"/>
                </a:solidFill>
                <a:effectLst/>
                <a:uLnTx/>
                <a:uFillTx/>
                <a:latin typeface="Calibri"/>
                <a:ea typeface="ＭＳ Ｐゴシック" charset="-128"/>
                <a:cs typeface="+mn-cs"/>
              </a:rPr>
              <a:t>−</a:t>
            </a:r>
            <a:endParaRPr kumimoji="0" lang="en-US" sz="2000" b="1" i="0" u="none" strike="noStrike" kern="1200" cap="none" spc="0" normalizeH="0" baseline="30000" noProof="0" dirty="0">
              <a:ln>
                <a:noFill/>
              </a:ln>
              <a:solidFill>
                <a:srgbClr val="00FDFF"/>
              </a:solidFill>
              <a:effectLst/>
              <a:uLnTx/>
              <a:uFillTx/>
              <a:latin typeface="Calibri"/>
              <a:ea typeface="ＭＳ Ｐゴシック" charset="-128"/>
              <a:cs typeface="+mn-cs"/>
            </a:endParaRPr>
          </a:p>
        </p:txBody>
      </p:sp>
      <p:pic>
        <p:nvPicPr>
          <p:cNvPr id="2" name="Picture 1">
            <a:extLst>
              <a:ext uri="{FF2B5EF4-FFF2-40B4-BE49-F238E27FC236}">
                <a16:creationId xmlns:a16="http://schemas.microsoft.com/office/drawing/2014/main" id="{37C6935B-176C-C9FD-24B5-B3CA3653DD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
          <a:stretch/>
        </p:blipFill>
        <p:spPr>
          <a:xfrm>
            <a:off x="7869811" y="6109681"/>
            <a:ext cx="976741" cy="319201"/>
          </a:xfrm>
          <a:prstGeom prst="rect">
            <a:avLst/>
          </a:prstGeom>
        </p:spPr>
      </p:pic>
      <p:sp>
        <p:nvSpPr>
          <p:cNvPr id="5" name="Rectangle 4">
            <a:extLst>
              <a:ext uri="{FF2B5EF4-FFF2-40B4-BE49-F238E27FC236}">
                <a16:creationId xmlns:a16="http://schemas.microsoft.com/office/drawing/2014/main" id="{6A80B4BE-CE02-94D4-C077-1199260324AF}"/>
              </a:ext>
            </a:extLst>
          </p:cNvPr>
          <p:cNvSpPr/>
          <p:nvPr/>
        </p:nvSpPr>
        <p:spPr>
          <a:xfrm>
            <a:off x="8969830" y="3928731"/>
            <a:ext cx="1377537" cy="631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Chart&#10;&#10;Description automatically generated">
            <a:extLst>
              <a:ext uri="{FF2B5EF4-FFF2-40B4-BE49-F238E27FC236}">
                <a16:creationId xmlns:a16="http://schemas.microsoft.com/office/drawing/2014/main" id="{31C61E05-E1C1-FCD1-91D0-A815EBC57A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488674" y="5106467"/>
            <a:ext cx="1790773" cy="242918"/>
          </a:xfrm>
          <a:prstGeom prst="rect">
            <a:avLst/>
          </a:prstGeom>
        </p:spPr>
      </p:pic>
      <p:pic>
        <p:nvPicPr>
          <p:cNvPr id="9" name="Picture 8" descr="Chart&#10;&#10;Description automatically generated">
            <a:extLst>
              <a:ext uri="{FF2B5EF4-FFF2-40B4-BE49-F238E27FC236}">
                <a16:creationId xmlns:a16="http://schemas.microsoft.com/office/drawing/2014/main" id="{4EE38081-9B13-9506-5DCF-1E3C78C948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488673" y="5364567"/>
            <a:ext cx="1790773" cy="243310"/>
          </a:xfrm>
          <a:prstGeom prst="rect">
            <a:avLst/>
          </a:prstGeom>
        </p:spPr>
      </p:pic>
      <p:pic>
        <p:nvPicPr>
          <p:cNvPr id="10" name="Picture 9" descr="Chart&#10;&#10;Description automatically generated">
            <a:extLst>
              <a:ext uri="{FF2B5EF4-FFF2-40B4-BE49-F238E27FC236}">
                <a16:creationId xmlns:a16="http://schemas.microsoft.com/office/drawing/2014/main" id="{0068AE5E-6DBB-1FDC-446F-A6CC20EB27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7488672" y="5640406"/>
            <a:ext cx="2082622" cy="225178"/>
          </a:xfrm>
          <a:prstGeom prst="rect">
            <a:avLst/>
          </a:prstGeom>
        </p:spPr>
      </p:pic>
      <p:sp>
        <p:nvSpPr>
          <p:cNvPr id="13" name="TextBox 12">
            <a:extLst>
              <a:ext uri="{FF2B5EF4-FFF2-40B4-BE49-F238E27FC236}">
                <a16:creationId xmlns:a16="http://schemas.microsoft.com/office/drawing/2014/main" id="{FFA6F0BA-3384-45BF-D0AA-3832E0A44CD8}"/>
              </a:ext>
            </a:extLst>
          </p:cNvPr>
          <p:cNvSpPr txBox="1"/>
          <p:nvPr/>
        </p:nvSpPr>
        <p:spPr>
          <a:xfrm>
            <a:off x="513120" y="4137184"/>
            <a:ext cx="4910866" cy="369332"/>
          </a:xfrm>
          <a:prstGeom prst="rect">
            <a:avLst/>
          </a:prstGeom>
          <a:noFill/>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2.</a:t>
            </a:r>
            <a:r>
              <a:rPr kumimoji="0" lang="zh-CN" altLang="en-US" sz="1800" b="1" i="0" u="none" strike="noStrike" kern="1200" cap="none" spc="0" normalizeH="0" baseline="0" noProof="0" dirty="0">
                <a:ln>
                  <a:noFill/>
                </a:ln>
                <a:solidFill>
                  <a:srgbClr val="00FDFF"/>
                </a:solidFill>
                <a:effectLst/>
                <a:uLnTx/>
                <a:uFillTx/>
                <a:latin typeface="Calibri"/>
                <a:ea typeface="Kaiti TC" panose="02010600040101010101" pitchFamily="2" charset="-120"/>
                <a:cs typeface="+mn-cs"/>
              </a:rPr>
              <a:t> </a:t>
            </a:r>
            <a:r>
              <a:rPr kumimoji="0" lang="en-US" altLang="en-US" sz="1800" b="1" i="0" u="none" strike="noStrike" kern="1200" cap="none" spc="0" normalizeH="0" baseline="0" noProof="0" dirty="0">
                <a:ln>
                  <a:noFill/>
                </a:ln>
                <a:solidFill>
                  <a:srgbClr val="00FDFF"/>
                </a:solidFill>
                <a:effectLst/>
                <a:uLnTx/>
                <a:uFillTx/>
                <a:latin typeface="Calibri"/>
                <a:ea typeface="ＭＳ Ｐゴシック" charset="-128"/>
                <a:cs typeface="+mn-cs"/>
              </a:rPr>
              <a:t>Continuous Momentum Scale Verification</a:t>
            </a:r>
          </a:p>
        </p:txBody>
      </p:sp>
      <p:sp>
        <p:nvSpPr>
          <p:cNvPr id="12" name="Slide Number Placeholder 30">
            <a:extLst>
              <a:ext uri="{FF2B5EF4-FFF2-40B4-BE49-F238E27FC236}">
                <a16:creationId xmlns:a16="http://schemas.microsoft.com/office/drawing/2014/main" id="{335F0AC4-C969-E8B0-4B90-BEA07FFE4AA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82372554"/>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517149A-FA6B-35CA-9F92-97AD674D8699}"/>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0DF788C2-7C2D-26DF-4731-FF51B1E3B0FF}"/>
              </a:ext>
            </a:extLst>
          </p:cNvPr>
          <p:cNvGrpSpPr>
            <a:grpSpLocks noChangeAspect="1"/>
          </p:cNvGrpSpPr>
          <p:nvPr/>
        </p:nvGrpSpPr>
        <p:grpSpPr>
          <a:xfrm>
            <a:off x="795396" y="0"/>
            <a:ext cx="10871712" cy="6828424"/>
            <a:chOff x="22511" y="0"/>
            <a:chExt cx="6682368" cy="4041085"/>
          </a:xfrm>
        </p:grpSpPr>
        <p:pic>
          <p:nvPicPr>
            <p:cNvPr id="14" name="Picture 13" descr="A document with text on it&#10;&#10;Description automatically generated">
              <a:extLst>
                <a:ext uri="{FF2B5EF4-FFF2-40B4-BE49-F238E27FC236}">
                  <a16:creationId xmlns:a16="http://schemas.microsoft.com/office/drawing/2014/main" id="{FD939605-3D85-EE17-4A23-5E2AAC8859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078" y="1174830"/>
              <a:ext cx="6679077" cy="2866255"/>
            </a:xfrm>
            <a:prstGeom prst="rect">
              <a:avLst/>
            </a:prstGeom>
          </p:spPr>
        </p:pic>
        <p:cxnSp>
          <p:nvCxnSpPr>
            <p:cNvPr id="4" name="Straight Connector 3">
              <a:extLst>
                <a:ext uri="{FF2B5EF4-FFF2-40B4-BE49-F238E27FC236}">
                  <a16:creationId xmlns:a16="http://schemas.microsoft.com/office/drawing/2014/main" id="{98B52134-D52E-AB42-EF5C-2E0EA36733A3}"/>
                </a:ext>
              </a:extLst>
            </p:cNvPr>
            <p:cNvCxnSpPr>
              <a:cxnSpLocks/>
            </p:cNvCxnSpPr>
            <p:nvPr/>
          </p:nvCxnSpPr>
          <p:spPr>
            <a:xfrm>
              <a:off x="488636" y="2777918"/>
              <a:ext cx="5067212"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A document with text on it&#10;&#10;Description automatically generated">
              <a:extLst>
                <a:ext uri="{FF2B5EF4-FFF2-40B4-BE49-F238E27FC236}">
                  <a16:creationId xmlns:a16="http://schemas.microsoft.com/office/drawing/2014/main" id="{20264878-D1F1-7856-1C2A-4DB18A7AC6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7251" y="0"/>
              <a:ext cx="6677628" cy="712906"/>
            </a:xfrm>
            <a:prstGeom prst="rect">
              <a:avLst/>
            </a:prstGeom>
          </p:spPr>
        </p:pic>
        <p:pic>
          <p:nvPicPr>
            <p:cNvPr id="13" name="Picture 12" descr="A document with text on it&#10;&#10;Description automatically generated">
              <a:extLst>
                <a:ext uri="{FF2B5EF4-FFF2-40B4-BE49-F238E27FC236}">
                  <a16:creationId xmlns:a16="http://schemas.microsoft.com/office/drawing/2014/main" id="{32BB198B-AE44-0007-C898-F05BEF04FAD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511" y="968974"/>
              <a:ext cx="6677629" cy="545416"/>
            </a:xfrm>
            <a:prstGeom prst="rect">
              <a:avLst/>
            </a:prstGeom>
          </p:spPr>
        </p:pic>
        <p:pic>
          <p:nvPicPr>
            <p:cNvPr id="12" name="Picture 11" descr="A document with text on it&#10;&#10;Description automatically generated">
              <a:extLst>
                <a:ext uri="{FF2B5EF4-FFF2-40B4-BE49-F238E27FC236}">
                  <a16:creationId xmlns:a16="http://schemas.microsoft.com/office/drawing/2014/main" id="{029CF6EF-EEF9-8642-E691-87711AE84C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5400000">
              <a:off x="3175081" y="-169735"/>
              <a:ext cx="206900" cy="3339118"/>
            </a:xfrm>
            <a:prstGeom prst="rect">
              <a:avLst/>
            </a:prstGeom>
          </p:spPr>
        </p:pic>
        <p:cxnSp>
          <p:nvCxnSpPr>
            <p:cNvPr id="16" name="Straight Connector 15">
              <a:extLst>
                <a:ext uri="{FF2B5EF4-FFF2-40B4-BE49-F238E27FC236}">
                  <a16:creationId xmlns:a16="http://schemas.microsoft.com/office/drawing/2014/main" id="{A01087F1-AD90-2FC6-C964-E82DE87A748B}"/>
                </a:ext>
              </a:extLst>
            </p:cNvPr>
            <p:cNvCxnSpPr>
              <a:cxnSpLocks/>
            </p:cNvCxnSpPr>
            <p:nvPr/>
          </p:nvCxnSpPr>
          <p:spPr>
            <a:xfrm>
              <a:off x="488636" y="2606227"/>
              <a:ext cx="5750118"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A document with text on it&#10;&#10;Description automatically generated">
              <a:extLst>
                <a:ext uri="{FF2B5EF4-FFF2-40B4-BE49-F238E27FC236}">
                  <a16:creationId xmlns:a16="http://schemas.microsoft.com/office/drawing/2014/main" id="{4FA4E296-E4BD-2E83-0298-06EE2E04F8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881" y="706475"/>
              <a:ext cx="6677628" cy="289080"/>
            </a:xfrm>
            <a:prstGeom prst="rect">
              <a:avLst/>
            </a:prstGeom>
          </p:spPr>
        </p:pic>
      </p:grpSp>
      <p:sp>
        <p:nvSpPr>
          <p:cNvPr id="2" name="Slide Number Placeholder 30">
            <a:extLst>
              <a:ext uri="{FF2B5EF4-FFF2-40B4-BE49-F238E27FC236}">
                <a16:creationId xmlns:a16="http://schemas.microsoft.com/office/drawing/2014/main" id="{896881BC-7F40-3882-E6B5-0AABF92F396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3193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CBE2B2-1460-D1CA-BAB3-C70F559EEEF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t="13916" b="10937"/>
          <a:stretch/>
        </p:blipFill>
        <p:spPr>
          <a:xfrm>
            <a:off x="0" y="0"/>
            <a:ext cx="12168273" cy="6858000"/>
          </a:xfrm>
          <a:prstGeom prst="rect">
            <a:avLst/>
          </a:prstGeom>
        </p:spPr>
      </p:pic>
      <p:pic>
        <p:nvPicPr>
          <p:cNvPr id="2" name="Picture 1">
            <a:extLst>
              <a:ext uri="{FF2B5EF4-FFF2-40B4-BE49-F238E27FC236}">
                <a16:creationId xmlns:a16="http://schemas.microsoft.com/office/drawing/2014/main" id="{660AC640-651C-68CD-36AE-9F5A765277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1429442" y="5008111"/>
            <a:ext cx="2150724" cy="1197136"/>
          </a:xfrm>
          <a:prstGeom prst="rect">
            <a:avLst/>
          </a:prstGeom>
        </p:spPr>
      </p:pic>
      <p:sp>
        <p:nvSpPr>
          <p:cNvPr id="92" name="TextBox 91"/>
          <p:cNvSpPr txBox="1"/>
          <p:nvPr/>
        </p:nvSpPr>
        <p:spPr>
          <a:xfrm>
            <a:off x="4354500" y="1313512"/>
            <a:ext cx="3265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
                <a:cs typeface="+mn-cs"/>
              </a:rPr>
              <a:t>Cosmic Ray</a:t>
            </a:r>
          </a:p>
        </p:txBody>
      </p:sp>
      <p:sp>
        <p:nvSpPr>
          <p:cNvPr id="56" name="Freeform 55"/>
          <p:cNvSpPr/>
          <p:nvPr/>
        </p:nvSpPr>
        <p:spPr>
          <a:xfrm>
            <a:off x="2678371" y="3420930"/>
            <a:ext cx="3896429" cy="813620"/>
          </a:xfrm>
          <a:custGeom>
            <a:avLst/>
            <a:gdLst>
              <a:gd name="connsiteX0" fmla="*/ 1875197 w 1875197"/>
              <a:gd name="connsiteY0" fmla="*/ 474133 h 745066"/>
              <a:gd name="connsiteX1" fmla="*/ 1807464 w 1875197"/>
              <a:gd name="connsiteY1" fmla="*/ 519289 h 745066"/>
              <a:gd name="connsiteX2" fmla="*/ 1751019 w 1875197"/>
              <a:gd name="connsiteY2" fmla="*/ 553155 h 745066"/>
              <a:gd name="connsiteX3" fmla="*/ 1694575 w 1875197"/>
              <a:gd name="connsiteY3" fmla="*/ 598311 h 745066"/>
              <a:gd name="connsiteX4" fmla="*/ 1604264 w 1875197"/>
              <a:gd name="connsiteY4" fmla="*/ 643466 h 745066"/>
              <a:gd name="connsiteX5" fmla="*/ 1570397 w 1875197"/>
              <a:gd name="connsiteY5" fmla="*/ 666044 h 745066"/>
              <a:gd name="connsiteX6" fmla="*/ 1491375 w 1875197"/>
              <a:gd name="connsiteY6" fmla="*/ 688622 h 745066"/>
              <a:gd name="connsiteX7" fmla="*/ 1412353 w 1875197"/>
              <a:gd name="connsiteY7" fmla="*/ 711200 h 745066"/>
              <a:gd name="connsiteX8" fmla="*/ 1333330 w 1875197"/>
              <a:gd name="connsiteY8" fmla="*/ 722489 h 745066"/>
              <a:gd name="connsiteX9" fmla="*/ 1186575 w 1875197"/>
              <a:gd name="connsiteY9" fmla="*/ 745066 h 745066"/>
              <a:gd name="connsiteX10" fmla="*/ 1005953 w 1875197"/>
              <a:gd name="connsiteY10" fmla="*/ 733778 h 745066"/>
              <a:gd name="connsiteX11" fmla="*/ 938219 w 1875197"/>
              <a:gd name="connsiteY11" fmla="*/ 711200 h 745066"/>
              <a:gd name="connsiteX12" fmla="*/ 915642 w 1875197"/>
              <a:gd name="connsiteY12" fmla="*/ 677333 h 745066"/>
              <a:gd name="connsiteX13" fmla="*/ 881775 w 1875197"/>
              <a:gd name="connsiteY13" fmla="*/ 666044 h 745066"/>
              <a:gd name="connsiteX14" fmla="*/ 836619 w 1875197"/>
              <a:gd name="connsiteY14" fmla="*/ 598311 h 745066"/>
              <a:gd name="connsiteX15" fmla="*/ 802753 w 1875197"/>
              <a:gd name="connsiteY15" fmla="*/ 530578 h 745066"/>
              <a:gd name="connsiteX16" fmla="*/ 768886 w 1875197"/>
              <a:gd name="connsiteY16" fmla="*/ 508000 h 745066"/>
              <a:gd name="connsiteX17" fmla="*/ 701153 w 1875197"/>
              <a:gd name="connsiteY17" fmla="*/ 451555 h 745066"/>
              <a:gd name="connsiteX18" fmla="*/ 678575 w 1875197"/>
              <a:gd name="connsiteY18" fmla="*/ 417689 h 745066"/>
              <a:gd name="connsiteX19" fmla="*/ 644708 w 1875197"/>
              <a:gd name="connsiteY19" fmla="*/ 395111 h 745066"/>
              <a:gd name="connsiteX20" fmla="*/ 610842 w 1875197"/>
              <a:gd name="connsiteY20" fmla="*/ 361244 h 745066"/>
              <a:gd name="connsiteX21" fmla="*/ 520530 w 1875197"/>
              <a:gd name="connsiteY21" fmla="*/ 372533 h 745066"/>
              <a:gd name="connsiteX22" fmla="*/ 486664 w 1875197"/>
              <a:gd name="connsiteY22" fmla="*/ 406400 h 745066"/>
              <a:gd name="connsiteX23" fmla="*/ 373775 w 1875197"/>
              <a:gd name="connsiteY23" fmla="*/ 440266 h 745066"/>
              <a:gd name="connsiteX24" fmla="*/ 238308 w 1875197"/>
              <a:gd name="connsiteY24" fmla="*/ 428978 h 745066"/>
              <a:gd name="connsiteX25" fmla="*/ 170575 w 1875197"/>
              <a:gd name="connsiteY25" fmla="*/ 406400 h 745066"/>
              <a:gd name="connsiteX26" fmla="*/ 136708 w 1875197"/>
              <a:gd name="connsiteY26" fmla="*/ 395111 h 745066"/>
              <a:gd name="connsiteX27" fmla="*/ 102842 w 1875197"/>
              <a:gd name="connsiteY27" fmla="*/ 383822 h 745066"/>
              <a:gd name="connsiteX28" fmla="*/ 57686 w 1875197"/>
              <a:gd name="connsiteY28" fmla="*/ 372533 h 745066"/>
              <a:gd name="connsiteX29" fmla="*/ 23819 w 1875197"/>
              <a:gd name="connsiteY29" fmla="*/ 338666 h 745066"/>
              <a:gd name="connsiteX30" fmla="*/ 12530 w 1875197"/>
              <a:gd name="connsiteY30" fmla="*/ 270933 h 745066"/>
              <a:gd name="connsiteX31" fmla="*/ 46397 w 1875197"/>
              <a:gd name="connsiteY31" fmla="*/ 259644 h 745066"/>
              <a:gd name="connsiteX32" fmla="*/ 80264 w 1875197"/>
              <a:gd name="connsiteY32" fmla="*/ 237066 h 745066"/>
              <a:gd name="connsiteX33" fmla="*/ 102842 w 1875197"/>
              <a:gd name="connsiteY33" fmla="*/ 203200 h 745066"/>
              <a:gd name="connsiteX34" fmla="*/ 125419 w 1875197"/>
              <a:gd name="connsiteY34" fmla="*/ 135466 h 745066"/>
              <a:gd name="connsiteX35" fmla="*/ 114130 w 1875197"/>
              <a:gd name="connsiteY35" fmla="*/ 45155 h 745066"/>
              <a:gd name="connsiteX36" fmla="*/ 91553 w 1875197"/>
              <a:gd name="connsiteY36" fmla="*/ 11289 h 745066"/>
              <a:gd name="connsiteX37" fmla="*/ 57686 w 1875197"/>
              <a:gd name="connsiteY37" fmla="*/ 0 h 745066"/>
              <a:gd name="connsiteX0" fmla="*/ 3799719 w 3799719"/>
              <a:gd name="connsiteY0" fmla="*/ 517126 h 745066"/>
              <a:gd name="connsiteX1" fmla="*/ 1807464 w 3799719"/>
              <a:gd name="connsiteY1" fmla="*/ 519289 h 745066"/>
              <a:gd name="connsiteX2" fmla="*/ 1751019 w 3799719"/>
              <a:gd name="connsiteY2" fmla="*/ 553155 h 745066"/>
              <a:gd name="connsiteX3" fmla="*/ 1694575 w 3799719"/>
              <a:gd name="connsiteY3" fmla="*/ 598311 h 745066"/>
              <a:gd name="connsiteX4" fmla="*/ 1604264 w 3799719"/>
              <a:gd name="connsiteY4" fmla="*/ 643466 h 745066"/>
              <a:gd name="connsiteX5" fmla="*/ 1570397 w 3799719"/>
              <a:gd name="connsiteY5" fmla="*/ 666044 h 745066"/>
              <a:gd name="connsiteX6" fmla="*/ 1491375 w 3799719"/>
              <a:gd name="connsiteY6" fmla="*/ 688622 h 745066"/>
              <a:gd name="connsiteX7" fmla="*/ 1412353 w 3799719"/>
              <a:gd name="connsiteY7" fmla="*/ 711200 h 745066"/>
              <a:gd name="connsiteX8" fmla="*/ 1333330 w 3799719"/>
              <a:gd name="connsiteY8" fmla="*/ 722489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45066"/>
              <a:gd name="connsiteX1" fmla="*/ 1807464 w 3799719"/>
              <a:gd name="connsiteY1" fmla="*/ 519289 h 745066"/>
              <a:gd name="connsiteX2" fmla="*/ 1751019 w 3799719"/>
              <a:gd name="connsiteY2" fmla="*/ 553155 h 745066"/>
              <a:gd name="connsiteX3" fmla="*/ 1920209 w 3799719"/>
              <a:gd name="connsiteY3" fmla="*/ 318858 h 745066"/>
              <a:gd name="connsiteX4" fmla="*/ 1604264 w 3799719"/>
              <a:gd name="connsiteY4" fmla="*/ 643466 h 745066"/>
              <a:gd name="connsiteX5" fmla="*/ 1570397 w 3799719"/>
              <a:gd name="connsiteY5" fmla="*/ 666044 h 745066"/>
              <a:gd name="connsiteX6" fmla="*/ 1491375 w 3799719"/>
              <a:gd name="connsiteY6" fmla="*/ 688622 h 745066"/>
              <a:gd name="connsiteX7" fmla="*/ 1412353 w 3799719"/>
              <a:gd name="connsiteY7" fmla="*/ 711200 h 745066"/>
              <a:gd name="connsiteX8" fmla="*/ 1333330 w 3799719"/>
              <a:gd name="connsiteY8" fmla="*/ 722489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45066"/>
              <a:gd name="connsiteX1" fmla="*/ 2391456 w 3799719"/>
              <a:gd name="connsiteY1" fmla="*/ 347318 h 745066"/>
              <a:gd name="connsiteX2" fmla="*/ 1751019 w 3799719"/>
              <a:gd name="connsiteY2" fmla="*/ 553155 h 745066"/>
              <a:gd name="connsiteX3" fmla="*/ 1920209 w 3799719"/>
              <a:gd name="connsiteY3" fmla="*/ 318858 h 745066"/>
              <a:gd name="connsiteX4" fmla="*/ 1604264 w 3799719"/>
              <a:gd name="connsiteY4" fmla="*/ 643466 h 745066"/>
              <a:gd name="connsiteX5" fmla="*/ 1570397 w 3799719"/>
              <a:gd name="connsiteY5" fmla="*/ 666044 h 745066"/>
              <a:gd name="connsiteX6" fmla="*/ 1491375 w 3799719"/>
              <a:gd name="connsiteY6" fmla="*/ 688622 h 745066"/>
              <a:gd name="connsiteX7" fmla="*/ 1412353 w 3799719"/>
              <a:gd name="connsiteY7" fmla="*/ 711200 h 745066"/>
              <a:gd name="connsiteX8" fmla="*/ 1333330 w 3799719"/>
              <a:gd name="connsiteY8" fmla="*/ 722489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45066"/>
              <a:gd name="connsiteX1" fmla="*/ 2391456 w 3799719"/>
              <a:gd name="connsiteY1" fmla="*/ 347318 h 745066"/>
              <a:gd name="connsiteX2" fmla="*/ 2135923 w 3799719"/>
              <a:gd name="connsiteY2" fmla="*/ 284451 h 745066"/>
              <a:gd name="connsiteX3" fmla="*/ 1920209 w 3799719"/>
              <a:gd name="connsiteY3" fmla="*/ 318858 h 745066"/>
              <a:gd name="connsiteX4" fmla="*/ 1604264 w 3799719"/>
              <a:gd name="connsiteY4" fmla="*/ 643466 h 745066"/>
              <a:gd name="connsiteX5" fmla="*/ 1570397 w 3799719"/>
              <a:gd name="connsiteY5" fmla="*/ 666044 h 745066"/>
              <a:gd name="connsiteX6" fmla="*/ 1491375 w 3799719"/>
              <a:gd name="connsiteY6" fmla="*/ 688622 h 745066"/>
              <a:gd name="connsiteX7" fmla="*/ 1412353 w 3799719"/>
              <a:gd name="connsiteY7" fmla="*/ 711200 h 745066"/>
              <a:gd name="connsiteX8" fmla="*/ 1333330 w 3799719"/>
              <a:gd name="connsiteY8" fmla="*/ 722489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45066"/>
              <a:gd name="connsiteX1" fmla="*/ 2391456 w 3799719"/>
              <a:gd name="connsiteY1" fmla="*/ 347318 h 745066"/>
              <a:gd name="connsiteX2" fmla="*/ 2135923 w 3799719"/>
              <a:gd name="connsiteY2" fmla="*/ 284451 h 745066"/>
              <a:gd name="connsiteX3" fmla="*/ 1920209 w 3799719"/>
              <a:gd name="connsiteY3" fmla="*/ 318858 h 745066"/>
              <a:gd name="connsiteX4" fmla="*/ 1604264 w 3799719"/>
              <a:gd name="connsiteY4" fmla="*/ 643466 h 745066"/>
              <a:gd name="connsiteX5" fmla="*/ 1530579 w 3799719"/>
              <a:gd name="connsiteY5" fmla="*/ 429583 h 745066"/>
              <a:gd name="connsiteX6" fmla="*/ 1491375 w 3799719"/>
              <a:gd name="connsiteY6" fmla="*/ 688622 h 745066"/>
              <a:gd name="connsiteX7" fmla="*/ 1412353 w 3799719"/>
              <a:gd name="connsiteY7" fmla="*/ 711200 h 745066"/>
              <a:gd name="connsiteX8" fmla="*/ 1333330 w 3799719"/>
              <a:gd name="connsiteY8" fmla="*/ 722489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45066"/>
              <a:gd name="connsiteX1" fmla="*/ 2391456 w 3799719"/>
              <a:gd name="connsiteY1" fmla="*/ 347318 h 745066"/>
              <a:gd name="connsiteX2" fmla="*/ 2135923 w 3799719"/>
              <a:gd name="connsiteY2" fmla="*/ 284451 h 745066"/>
              <a:gd name="connsiteX3" fmla="*/ 1920209 w 3799719"/>
              <a:gd name="connsiteY3" fmla="*/ 318858 h 745066"/>
              <a:gd name="connsiteX4" fmla="*/ 1604264 w 3799719"/>
              <a:gd name="connsiteY4" fmla="*/ 643466 h 745066"/>
              <a:gd name="connsiteX5" fmla="*/ 1530579 w 3799719"/>
              <a:gd name="connsiteY5" fmla="*/ 429583 h 745066"/>
              <a:gd name="connsiteX6" fmla="*/ 1491375 w 3799719"/>
              <a:gd name="connsiteY6" fmla="*/ 688622 h 745066"/>
              <a:gd name="connsiteX7" fmla="*/ 1173447 w 3799719"/>
              <a:gd name="connsiteY7" fmla="*/ 539230 h 745066"/>
              <a:gd name="connsiteX8" fmla="*/ 1333330 w 3799719"/>
              <a:gd name="connsiteY8" fmla="*/ 722489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45066"/>
              <a:gd name="connsiteX1" fmla="*/ 2391456 w 3799719"/>
              <a:gd name="connsiteY1" fmla="*/ 347318 h 745066"/>
              <a:gd name="connsiteX2" fmla="*/ 2135923 w 3799719"/>
              <a:gd name="connsiteY2" fmla="*/ 284451 h 745066"/>
              <a:gd name="connsiteX3" fmla="*/ 1920209 w 3799719"/>
              <a:gd name="connsiteY3" fmla="*/ 318858 h 745066"/>
              <a:gd name="connsiteX4" fmla="*/ 1644082 w 3799719"/>
              <a:gd name="connsiteY4" fmla="*/ 364013 h 745066"/>
              <a:gd name="connsiteX5" fmla="*/ 1530579 w 3799719"/>
              <a:gd name="connsiteY5" fmla="*/ 429583 h 745066"/>
              <a:gd name="connsiteX6" fmla="*/ 1491375 w 3799719"/>
              <a:gd name="connsiteY6" fmla="*/ 688622 h 745066"/>
              <a:gd name="connsiteX7" fmla="*/ 1173447 w 3799719"/>
              <a:gd name="connsiteY7" fmla="*/ 539230 h 745066"/>
              <a:gd name="connsiteX8" fmla="*/ 1333330 w 3799719"/>
              <a:gd name="connsiteY8" fmla="*/ 722489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45066"/>
              <a:gd name="connsiteX1" fmla="*/ 2391456 w 3799719"/>
              <a:gd name="connsiteY1" fmla="*/ 347318 h 745066"/>
              <a:gd name="connsiteX2" fmla="*/ 2135923 w 3799719"/>
              <a:gd name="connsiteY2" fmla="*/ 284451 h 745066"/>
              <a:gd name="connsiteX3" fmla="*/ 1920209 w 3799719"/>
              <a:gd name="connsiteY3" fmla="*/ 318858 h 745066"/>
              <a:gd name="connsiteX4" fmla="*/ 1644082 w 3799719"/>
              <a:gd name="connsiteY4" fmla="*/ 364013 h 745066"/>
              <a:gd name="connsiteX5" fmla="*/ 1530579 w 3799719"/>
              <a:gd name="connsiteY5" fmla="*/ 429583 h 745066"/>
              <a:gd name="connsiteX6" fmla="*/ 1305559 w 3799719"/>
              <a:gd name="connsiteY6" fmla="*/ 484407 h 745066"/>
              <a:gd name="connsiteX7" fmla="*/ 1173447 w 3799719"/>
              <a:gd name="connsiteY7" fmla="*/ 539230 h 745066"/>
              <a:gd name="connsiteX8" fmla="*/ 1333330 w 3799719"/>
              <a:gd name="connsiteY8" fmla="*/ 722489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45066"/>
              <a:gd name="connsiteX1" fmla="*/ 2391456 w 3799719"/>
              <a:gd name="connsiteY1" fmla="*/ 347318 h 745066"/>
              <a:gd name="connsiteX2" fmla="*/ 2135923 w 3799719"/>
              <a:gd name="connsiteY2" fmla="*/ 284451 h 745066"/>
              <a:gd name="connsiteX3" fmla="*/ 1920209 w 3799719"/>
              <a:gd name="connsiteY3" fmla="*/ 318858 h 745066"/>
              <a:gd name="connsiteX4" fmla="*/ 1644082 w 3799719"/>
              <a:gd name="connsiteY4" fmla="*/ 364013 h 745066"/>
              <a:gd name="connsiteX5" fmla="*/ 1530579 w 3799719"/>
              <a:gd name="connsiteY5" fmla="*/ 429583 h 745066"/>
              <a:gd name="connsiteX6" fmla="*/ 1305559 w 3799719"/>
              <a:gd name="connsiteY6" fmla="*/ 484407 h 745066"/>
              <a:gd name="connsiteX7" fmla="*/ 1173447 w 3799719"/>
              <a:gd name="connsiteY7" fmla="*/ 539230 h 745066"/>
              <a:gd name="connsiteX8" fmla="*/ 1134242 w 3799719"/>
              <a:gd name="connsiteY8" fmla="*/ 647252 h 745066"/>
              <a:gd name="connsiteX9" fmla="*/ 1186575 w 3799719"/>
              <a:gd name="connsiteY9" fmla="*/ 745066 h 745066"/>
              <a:gd name="connsiteX10" fmla="*/ 1005953 w 3799719"/>
              <a:gd name="connsiteY10" fmla="*/ 733778 h 745066"/>
              <a:gd name="connsiteX11" fmla="*/ 938219 w 3799719"/>
              <a:gd name="connsiteY11" fmla="*/ 711200 h 745066"/>
              <a:gd name="connsiteX12" fmla="*/ 915642 w 3799719"/>
              <a:gd name="connsiteY12" fmla="*/ 677333 h 745066"/>
              <a:gd name="connsiteX13" fmla="*/ 881775 w 3799719"/>
              <a:gd name="connsiteY13" fmla="*/ 666044 h 745066"/>
              <a:gd name="connsiteX14" fmla="*/ 836619 w 3799719"/>
              <a:gd name="connsiteY14" fmla="*/ 598311 h 745066"/>
              <a:gd name="connsiteX15" fmla="*/ 802753 w 3799719"/>
              <a:gd name="connsiteY15" fmla="*/ 530578 h 745066"/>
              <a:gd name="connsiteX16" fmla="*/ 768886 w 3799719"/>
              <a:gd name="connsiteY16" fmla="*/ 508000 h 745066"/>
              <a:gd name="connsiteX17" fmla="*/ 701153 w 3799719"/>
              <a:gd name="connsiteY17" fmla="*/ 451555 h 745066"/>
              <a:gd name="connsiteX18" fmla="*/ 678575 w 3799719"/>
              <a:gd name="connsiteY18" fmla="*/ 417689 h 745066"/>
              <a:gd name="connsiteX19" fmla="*/ 644708 w 3799719"/>
              <a:gd name="connsiteY19" fmla="*/ 395111 h 745066"/>
              <a:gd name="connsiteX20" fmla="*/ 610842 w 3799719"/>
              <a:gd name="connsiteY20" fmla="*/ 361244 h 745066"/>
              <a:gd name="connsiteX21" fmla="*/ 520530 w 3799719"/>
              <a:gd name="connsiteY21" fmla="*/ 372533 h 745066"/>
              <a:gd name="connsiteX22" fmla="*/ 486664 w 3799719"/>
              <a:gd name="connsiteY22" fmla="*/ 406400 h 745066"/>
              <a:gd name="connsiteX23" fmla="*/ 373775 w 3799719"/>
              <a:gd name="connsiteY23" fmla="*/ 440266 h 745066"/>
              <a:gd name="connsiteX24" fmla="*/ 238308 w 3799719"/>
              <a:gd name="connsiteY24" fmla="*/ 428978 h 745066"/>
              <a:gd name="connsiteX25" fmla="*/ 170575 w 3799719"/>
              <a:gd name="connsiteY25" fmla="*/ 406400 h 745066"/>
              <a:gd name="connsiteX26" fmla="*/ 136708 w 3799719"/>
              <a:gd name="connsiteY26" fmla="*/ 395111 h 745066"/>
              <a:gd name="connsiteX27" fmla="*/ 102842 w 3799719"/>
              <a:gd name="connsiteY27" fmla="*/ 383822 h 745066"/>
              <a:gd name="connsiteX28" fmla="*/ 57686 w 3799719"/>
              <a:gd name="connsiteY28" fmla="*/ 372533 h 745066"/>
              <a:gd name="connsiteX29" fmla="*/ 23819 w 3799719"/>
              <a:gd name="connsiteY29" fmla="*/ 338666 h 745066"/>
              <a:gd name="connsiteX30" fmla="*/ 12530 w 3799719"/>
              <a:gd name="connsiteY30" fmla="*/ 270933 h 745066"/>
              <a:gd name="connsiteX31" fmla="*/ 46397 w 3799719"/>
              <a:gd name="connsiteY31" fmla="*/ 259644 h 745066"/>
              <a:gd name="connsiteX32" fmla="*/ 80264 w 3799719"/>
              <a:gd name="connsiteY32" fmla="*/ 237066 h 745066"/>
              <a:gd name="connsiteX33" fmla="*/ 102842 w 3799719"/>
              <a:gd name="connsiteY33" fmla="*/ 203200 h 745066"/>
              <a:gd name="connsiteX34" fmla="*/ 125419 w 3799719"/>
              <a:gd name="connsiteY34" fmla="*/ 135466 h 745066"/>
              <a:gd name="connsiteX35" fmla="*/ 114130 w 3799719"/>
              <a:gd name="connsiteY35" fmla="*/ 45155 h 745066"/>
              <a:gd name="connsiteX36" fmla="*/ 91553 w 3799719"/>
              <a:gd name="connsiteY36" fmla="*/ 11289 h 745066"/>
              <a:gd name="connsiteX37" fmla="*/ 57686 w 3799719"/>
              <a:gd name="connsiteY37" fmla="*/ 0 h 745066"/>
              <a:gd name="connsiteX0" fmla="*/ 3799719 w 3799719"/>
              <a:gd name="connsiteY0" fmla="*/ 517126 h 736395"/>
              <a:gd name="connsiteX1" fmla="*/ 2391456 w 3799719"/>
              <a:gd name="connsiteY1" fmla="*/ 347318 h 736395"/>
              <a:gd name="connsiteX2" fmla="*/ 2135923 w 3799719"/>
              <a:gd name="connsiteY2" fmla="*/ 284451 h 736395"/>
              <a:gd name="connsiteX3" fmla="*/ 1920209 w 3799719"/>
              <a:gd name="connsiteY3" fmla="*/ 318858 h 736395"/>
              <a:gd name="connsiteX4" fmla="*/ 1644082 w 3799719"/>
              <a:gd name="connsiteY4" fmla="*/ 364013 h 736395"/>
              <a:gd name="connsiteX5" fmla="*/ 1530579 w 3799719"/>
              <a:gd name="connsiteY5" fmla="*/ 429583 h 736395"/>
              <a:gd name="connsiteX6" fmla="*/ 1305559 w 3799719"/>
              <a:gd name="connsiteY6" fmla="*/ 484407 h 736395"/>
              <a:gd name="connsiteX7" fmla="*/ 1173447 w 3799719"/>
              <a:gd name="connsiteY7" fmla="*/ 539230 h 736395"/>
              <a:gd name="connsiteX8" fmla="*/ 1134242 w 3799719"/>
              <a:gd name="connsiteY8" fmla="*/ 647252 h 736395"/>
              <a:gd name="connsiteX9" fmla="*/ 974214 w 3799719"/>
              <a:gd name="connsiteY9" fmla="*/ 637584 h 736395"/>
              <a:gd name="connsiteX10" fmla="*/ 1005953 w 3799719"/>
              <a:gd name="connsiteY10" fmla="*/ 733778 h 736395"/>
              <a:gd name="connsiteX11" fmla="*/ 938219 w 3799719"/>
              <a:gd name="connsiteY11" fmla="*/ 711200 h 736395"/>
              <a:gd name="connsiteX12" fmla="*/ 915642 w 3799719"/>
              <a:gd name="connsiteY12" fmla="*/ 677333 h 736395"/>
              <a:gd name="connsiteX13" fmla="*/ 881775 w 3799719"/>
              <a:gd name="connsiteY13" fmla="*/ 666044 h 736395"/>
              <a:gd name="connsiteX14" fmla="*/ 836619 w 3799719"/>
              <a:gd name="connsiteY14" fmla="*/ 598311 h 736395"/>
              <a:gd name="connsiteX15" fmla="*/ 802753 w 3799719"/>
              <a:gd name="connsiteY15" fmla="*/ 530578 h 736395"/>
              <a:gd name="connsiteX16" fmla="*/ 768886 w 3799719"/>
              <a:gd name="connsiteY16" fmla="*/ 508000 h 736395"/>
              <a:gd name="connsiteX17" fmla="*/ 701153 w 3799719"/>
              <a:gd name="connsiteY17" fmla="*/ 451555 h 736395"/>
              <a:gd name="connsiteX18" fmla="*/ 678575 w 3799719"/>
              <a:gd name="connsiteY18" fmla="*/ 417689 h 736395"/>
              <a:gd name="connsiteX19" fmla="*/ 644708 w 3799719"/>
              <a:gd name="connsiteY19" fmla="*/ 395111 h 736395"/>
              <a:gd name="connsiteX20" fmla="*/ 610842 w 3799719"/>
              <a:gd name="connsiteY20" fmla="*/ 361244 h 736395"/>
              <a:gd name="connsiteX21" fmla="*/ 520530 w 3799719"/>
              <a:gd name="connsiteY21" fmla="*/ 372533 h 736395"/>
              <a:gd name="connsiteX22" fmla="*/ 486664 w 3799719"/>
              <a:gd name="connsiteY22" fmla="*/ 406400 h 736395"/>
              <a:gd name="connsiteX23" fmla="*/ 373775 w 3799719"/>
              <a:gd name="connsiteY23" fmla="*/ 440266 h 736395"/>
              <a:gd name="connsiteX24" fmla="*/ 238308 w 3799719"/>
              <a:gd name="connsiteY24" fmla="*/ 428978 h 736395"/>
              <a:gd name="connsiteX25" fmla="*/ 170575 w 3799719"/>
              <a:gd name="connsiteY25" fmla="*/ 406400 h 736395"/>
              <a:gd name="connsiteX26" fmla="*/ 136708 w 3799719"/>
              <a:gd name="connsiteY26" fmla="*/ 395111 h 736395"/>
              <a:gd name="connsiteX27" fmla="*/ 102842 w 3799719"/>
              <a:gd name="connsiteY27" fmla="*/ 383822 h 736395"/>
              <a:gd name="connsiteX28" fmla="*/ 57686 w 3799719"/>
              <a:gd name="connsiteY28" fmla="*/ 372533 h 736395"/>
              <a:gd name="connsiteX29" fmla="*/ 23819 w 3799719"/>
              <a:gd name="connsiteY29" fmla="*/ 338666 h 736395"/>
              <a:gd name="connsiteX30" fmla="*/ 12530 w 3799719"/>
              <a:gd name="connsiteY30" fmla="*/ 270933 h 736395"/>
              <a:gd name="connsiteX31" fmla="*/ 46397 w 3799719"/>
              <a:gd name="connsiteY31" fmla="*/ 259644 h 736395"/>
              <a:gd name="connsiteX32" fmla="*/ 80264 w 3799719"/>
              <a:gd name="connsiteY32" fmla="*/ 237066 h 736395"/>
              <a:gd name="connsiteX33" fmla="*/ 102842 w 3799719"/>
              <a:gd name="connsiteY33" fmla="*/ 203200 h 736395"/>
              <a:gd name="connsiteX34" fmla="*/ 125419 w 3799719"/>
              <a:gd name="connsiteY34" fmla="*/ 135466 h 736395"/>
              <a:gd name="connsiteX35" fmla="*/ 114130 w 3799719"/>
              <a:gd name="connsiteY35" fmla="*/ 45155 h 736395"/>
              <a:gd name="connsiteX36" fmla="*/ 91553 w 3799719"/>
              <a:gd name="connsiteY36" fmla="*/ 11289 h 736395"/>
              <a:gd name="connsiteX37" fmla="*/ 57686 w 3799719"/>
              <a:gd name="connsiteY37" fmla="*/ 0 h 7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99719" h="736395">
                <a:moveTo>
                  <a:pt x="3799719" y="517126"/>
                </a:moveTo>
                <a:cubicBezTo>
                  <a:pt x="3777141" y="532178"/>
                  <a:pt x="2668755" y="386097"/>
                  <a:pt x="2391456" y="347318"/>
                </a:cubicBezTo>
                <a:cubicBezTo>
                  <a:pt x="2114157" y="308539"/>
                  <a:pt x="2214464" y="289194"/>
                  <a:pt x="2135923" y="284451"/>
                </a:cubicBezTo>
                <a:cubicBezTo>
                  <a:pt x="2057382" y="279708"/>
                  <a:pt x="2002182" y="305598"/>
                  <a:pt x="1920209" y="318858"/>
                </a:cubicBezTo>
                <a:cubicBezTo>
                  <a:pt x="1838236" y="332118"/>
                  <a:pt x="1709020" y="345559"/>
                  <a:pt x="1644082" y="364013"/>
                </a:cubicBezTo>
                <a:cubicBezTo>
                  <a:pt x="1579144" y="382467"/>
                  <a:pt x="1586999" y="409517"/>
                  <a:pt x="1530579" y="429583"/>
                </a:cubicBezTo>
                <a:cubicBezTo>
                  <a:pt x="1474159" y="449649"/>
                  <a:pt x="1365081" y="466132"/>
                  <a:pt x="1305559" y="484407"/>
                </a:cubicBezTo>
                <a:cubicBezTo>
                  <a:pt x="1246037" y="502682"/>
                  <a:pt x="1202000" y="512089"/>
                  <a:pt x="1173447" y="539230"/>
                </a:cubicBezTo>
                <a:cubicBezTo>
                  <a:pt x="1144894" y="566371"/>
                  <a:pt x="1167447" y="630860"/>
                  <a:pt x="1134242" y="647252"/>
                </a:cubicBezTo>
                <a:cubicBezTo>
                  <a:pt x="1101037" y="663644"/>
                  <a:pt x="1192570" y="610292"/>
                  <a:pt x="974214" y="637584"/>
                </a:cubicBezTo>
                <a:cubicBezTo>
                  <a:pt x="914007" y="633821"/>
                  <a:pt x="1011952" y="721509"/>
                  <a:pt x="1005953" y="733778"/>
                </a:cubicBezTo>
                <a:cubicBezTo>
                  <a:pt x="999954" y="746047"/>
                  <a:pt x="938219" y="711200"/>
                  <a:pt x="938219" y="711200"/>
                </a:cubicBezTo>
                <a:cubicBezTo>
                  <a:pt x="930693" y="699911"/>
                  <a:pt x="926236" y="685809"/>
                  <a:pt x="915642" y="677333"/>
                </a:cubicBezTo>
                <a:cubicBezTo>
                  <a:pt x="906350" y="669899"/>
                  <a:pt x="890189" y="674458"/>
                  <a:pt x="881775" y="666044"/>
                </a:cubicBezTo>
                <a:cubicBezTo>
                  <a:pt x="862587" y="646857"/>
                  <a:pt x="845200" y="624054"/>
                  <a:pt x="836619" y="598311"/>
                </a:cubicBezTo>
                <a:cubicBezTo>
                  <a:pt x="827438" y="570767"/>
                  <a:pt x="824636" y="552461"/>
                  <a:pt x="802753" y="530578"/>
                </a:cubicBezTo>
                <a:cubicBezTo>
                  <a:pt x="793159" y="520984"/>
                  <a:pt x="779309" y="516686"/>
                  <a:pt x="768886" y="508000"/>
                </a:cubicBezTo>
                <a:cubicBezTo>
                  <a:pt x="681960" y="435561"/>
                  <a:pt x="785241" y="507615"/>
                  <a:pt x="701153" y="451555"/>
                </a:cubicBezTo>
                <a:cubicBezTo>
                  <a:pt x="693627" y="440266"/>
                  <a:pt x="688169" y="427283"/>
                  <a:pt x="678575" y="417689"/>
                </a:cubicBezTo>
                <a:cubicBezTo>
                  <a:pt x="668981" y="408095"/>
                  <a:pt x="655131" y="403797"/>
                  <a:pt x="644708" y="395111"/>
                </a:cubicBezTo>
                <a:cubicBezTo>
                  <a:pt x="632444" y="384890"/>
                  <a:pt x="622131" y="372533"/>
                  <a:pt x="610842" y="361244"/>
                </a:cubicBezTo>
                <a:cubicBezTo>
                  <a:pt x="580738" y="365007"/>
                  <a:pt x="549042" y="362165"/>
                  <a:pt x="520530" y="372533"/>
                </a:cubicBezTo>
                <a:cubicBezTo>
                  <a:pt x="505526" y="377989"/>
                  <a:pt x="500620" y="398647"/>
                  <a:pt x="486664" y="406400"/>
                </a:cubicBezTo>
                <a:cubicBezTo>
                  <a:pt x="464174" y="418895"/>
                  <a:pt x="402929" y="432978"/>
                  <a:pt x="373775" y="440266"/>
                </a:cubicBezTo>
                <a:cubicBezTo>
                  <a:pt x="328619" y="436503"/>
                  <a:pt x="283004" y="436427"/>
                  <a:pt x="238308" y="428978"/>
                </a:cubicBezTo>
                <a:cubicBezTo>
                  <a:pt x="214833" y="425066"/>
                  <a:pt x="193153" y="413926"/>
                  <a:pt x="170575" y="406400"/>
                </a:cubicBezTo>
                <a:lnTo>
                  <a:pt x="136708" y="395111"/>
                </a:lnTo>
                <a:cubicBezTo>
                  <a:pt x="125419" y="391348"/>
                  <a:pt x="114386" y="386708"/>
                  <a:pt x="102842" y="383822"/>
                </a:cubicBezTo>
                <a:lnTo>
                  <a:pt x="57686" y="372533"/>
                </a:lnTo>
                <a:cubicBezTo>
                  <a:pt x="46397" y="361244"/>
                  <a:pt x="34040" y="350931"/>
                  <a:pt x="23819" y="338666"/>
                </a:cubicBezTo>
                <a:cubicBezTo>
                  <a:pt x="6811" y="318256"/>
                  <a:pt x="-13721" y="297185"/>
                  <a:pt x="12530" y="270933"/>
                </a:cubicBezTo>
                <a:cubicBezTo>
                  <a:pt x="20944" y="262519"/>
                  <a:pt x="35754" y="264966"/>
                  <a:pt x="46397" y="259644"/>
                </a:cubicBezTo>
                <a:cubicBezTo>
                  <a:pt x="58532" y="253576"/>
                  <a:pt x="68975" y="244592"/>
                  <a:pt x="80264" y="237066"/>
                </a:cubicBezTo>
                <a:cubicBezTo>
                  <a:pt x="87790" y="225777"/>
                  <a:pt x="97332" y="215598"/>
                  <a:pt x="102842" y="203200"/>
                </a:cubicBezTo>
                <a:cubicBezTo>
                  <a:pt x="112508" y="181452"/>
                  <a:pt x="125419" y="135466"/>
                  <a:pt x="125419" y="135466"/>
                </a:cubicBezTo>
                <a:cubicBezTo>
                  <a:pt x="121656" y="105362"/>
                  <a:pt x="122112" y="74424"/>
                  <a:pt x="114130" y="45155"/>
                </a:cubicBezTo>
                <a:cubicBezTo>
                  <a:pt x="110560" y="32066"/>
                  <a:pt x="102147" y="19764"/>
                  <a:pt x="91553" y="11289"/>
                </a:cubicBezTo>
                <a:cubicBezTo>
                  <a:pt x="82261" y="3855"/>
                  <a:pt x="57686" y="0"/>
                  <a:pt x="57686" y="0"/>
                </a:cubicBezTo>
              </a:path>
            </a:pathLst>
          </a:custGeom>
          <a:noFill/>
          <a:ln w="28575">
            <a:solidFill>
              <a:srgbClr val="FFFF00"/>
            </a:solidFill>
            <a:prstDash val="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TextBox 60"/>
          <p:cNvSpPr txBox="1"/>
          <p:nvPr/>
        </p:nvSpPr>
        <p:spPr>
          <a:xfrm>
            <a:off x="5985662" y="2743548"/>
            <a:ext cx="17448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
                <a:cs typeface="+mn-cs"/>
              </a:rPr>
              <a:t>e+, 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
                <a:cs typeface="+mn-cs"/>
              </a:rPr>
              <a:t>from Collisions</a:t>
            </a:r>
          </a:p>
        </p:txBody>
      </p:sp>
      <p:sp>
        <p:nvSpPr>
          <p:cNvPr id="25" name="Freeform 24"/>
          <p:cNvSpPr/>
          <p:nvPr/>
        </p:nvSpPr>
        <p:spPr>
          <a:xfrm rot="13529441" flipH="1">
            <a:off x="4198589" y="3143571"/>
            <a:ext cx="1322531" cy="3256593"/>
          </a:xfrm>
          <a:custGeom>
            <a:avLst/>
            <a:gdLst>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632177 w 1061155"/>
              <a:gd name="connsiteY10" fmla="*/ 824089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515576 w 1061155"/>
              <a:gd name="connsiteY10" fmla="*/ 1002780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10880 w 1061155"/>
              <a:gd name="connsiteY10" fmla="*/ 1108594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372533 w 1061155"/>
              <a:gd name="connsiteY11" fmla="*/ 880533 h 1512711"/>
              <a:gd name="connsiteX12" fmla="*/ 349955 w 1061155"/>
              <a:gd name="connsiteY12" fmla="*/ 914400 h 1512711"/>
              <a:gd name="connsiteX13" fmla="*/ 293511 w 1061155"/>
              <a:gd name="connsiteY13" fmla="*/ 982133 h 1512711"/>
              <a:gd name="connsiteX14" fmla="*/ 180622 w 1061155"/>
              <a:gd name="connsiteY14" fmla="*/ 948267 h 1512711"/>
              <a:gd name="connsiteX15" fmla="*/ 146755 w 1061155"/>
              <a:gd name="connsiteY15" fmla="*/ 880533 h 1512711"/>
              <a:gd name="connsiteX16" fmla="*/ 112888 w 1061155"/>
              <a:gd name="connsiteY16" fmla="*/ 869245 h 1512711"/>
              <a:gd name="connsiteX17" fmla="*/ 33866 w 1061155"/>
              <a:gd name="connsiteY17" fmla="*/ 857956 h 1512711"/>
              <a:gd name="connsiteX18" fmla="*/ 0 w 1061155"/>
              <a:gd name="connsiteY18" fmla="*/ 790222 h 1512711"/>
              <a:gd name="connsiteX19" fmla="*/ 56444 w 1061155"/>
              <a:gd name="connsiteY19" fmla="*/ 666045 h 1512711"/>
              <a:gd name="connsiteX20" fmla="*/ 90311 w 1061155"/>
              <a:gd name="connsiteY20" fmla="*/ 632178 h 1512711"/>
              <a:gd name="connsiteX21" fmla="*/ 112888 w 1061155"/>
              <a:gd name="connsiteY21" fmla="*/ 598311 h 1512711"/>
              <a:gd name="connsiteX22" fmla="*/ 146755 w 1061155"/>
              <a:gd name="connsiteY22" fmla="*/ 587022 h 1512711"/>
              <a:gd name="connsiteX23" fmla="*/ 248355 w 1061155"/>
              <a:gd name="connsiteY23" fmla="*/ 496711 h 1512711"/>
              <a:gd name="connsiteX24" fmla="*/ 270933 w 1061155"/>
              <a:gd name="connsiteY24" fmla="*/ 462845 h 1512711"/>
              <a:gd name="connsiteX25" fmla="*/ 304800 w 1061155"/>
              <a:gd name="connsiteY25" fmla="*/ 395111 h 1512711"/>
              <a:gd name="connsiteX26" fmla="*/ 338666 w 1061155"/>
              <a:gd name="connsiteY26" fmla="*/ 372533 h 1512711"/>
              <a:gd name="connsiteX27" fmla="*/ 383822 w 1061155"/>
              <a:gd name="connsiteY27"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372533 w 1061155"/>
              <a:gd name="connsiteY11" fmla="*/ 880533 h 1512711"/>
              <a:gd name="connsiteX12" fmla="*/ 293511 w 1061155"/>
              <a:gd name="connsiteY12" fmla="*/ 982133 h 1512711"/>
              <a:gd name="connsiteX13" fmla="*/ 180622 w 1061155"/>
              <a:gd name="connsiteY13" fmla="*/ 948267 h 1512711"/>
              <a:gd name="connsiteX14" fmla="*/ 146755 w 1061155"/>
              <a:gd name="connsiteY14" fmla="*/ 880533 h 1512711"/>
              <a:gd name="connsiteX15" fmla="*/ 112888 w 1061155"/>
              <a:gd name="connsiteY15" fmla="*/ 869245 h 1512711"/>
              <a:gd name="connsiteX16" fmla="*/ 33866 w 1061155"/>
              <a:gd name="connsiteY16" fmla="*/ 857956 h 1512711"/>
              <a:gd name="connsiteX17" fmla="*/ 0 w 1061155"/>
              <a:gd name="connsiteY17" fmla="*/ 790222 h 1512711"/>
              <a:gd name="connsiteX18" fmla="*/ 56444 w 1061155"/>
              <a:gd name="connsiteY18" fmla="*/ 666045 h 1512711"/>
              <a:gd name="connsiteX19" fmla="*/ 90311 w 1061155"/>
              <a:gd name="connsiteY19" fmla="*/ 632178 h 1512711"/>
              <a:gd name="connsiteX20" fmla="*/ 112888 w 1061155"/>
              <a:gd name="connsiteY20" fmla="*/ 598311 h 1512711"/>
              <a:gd name="connsiteX21" fmla="*/ 146755 w 1061155"/>
              <a:gd name="connsiteY21" fmla="*/ 587022 h 1512711"/>
              <a:gd name="connsiteX22" fmla="*/ 248355 w 1061155"/>
              <a:gd name="connsiteY22" fmla="*/ 496711 h 1512711"/>
              <a:gd name="connsiteX23" fmla="*/ 270933 w 1061155"/>
              <a:gd name="connsiteY23" fmla="*/ 462845 h 1512711"/>
              <a:gd name="connsiteX24" fmla="*/ 304800 w 1061155"/>
              <a:gd name="connsiteY24" fmla="*/ 395111 h 1512711"/>
              <a:gd name="connsiteX25" fmla="*/ 338666 w 1061155"/>
              <a:gd name="connsiteY25" fmla="*/ 372533 h 1512711"/>
              <a:gd name="connsiteX26" fmla="*/ 383822 w 1061155"/>
              <a:gd name="connsiteY26"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293511 w 1061155"/>
              <a:gd name="connsiteY11" fmla="*/ 982133 h 1512711"/>
              <a:gd name="connsiteX12" fmla="*/ 180622 w 1061155"/>
              <a:gd name="connsiteY12" fmla="*/ 948267 h 1512711"/>
              <a:gd name="connsiteX13" fmla="*/ 146755 w 1061155"/>
              <a:gd name="connsiteY13" fmla="*/ 880533 h 1512711"/>
              <a:gd name="connsiteX14" fmla="*/ 112888 w 1061155"/>
              <a:gd name="connsiteY14" fmla="*/ 869245 h 1512711"/>
              <a:gd name="connsiteX15" fmla="*/ 33866 w 1061155"/>
              <a:gd name="connsiteY15" fmla="*/ 857956 h 1512711"/>
              <a:gd name="connsiteX16" fmla="*/ 0 w 1061155"/>
              <a:gd name="connsiteY16" fmla="*/ 790222 h 1512711"/>
              <a:gd name="connsiteX17" fmla="*/ 56444 w 1061155"/>
              <a:gd name="connsiteY17" fmla="*/ 666045 h 1512711"/>
              <a:gd name="connsiteX18" fmla="*/ 90311 w 1061155"/>
              <a:gd name="connsiteY18" fmla="*/ 632178 h 1512711"/>
              <a:gd name="connsiteX19" fmla="*/ 112888 w 1061155"/>
              <a:gd name="connsiteY19" fmla="*/ 598311 h 1512711"/>
              <a:gd name="connsiteX20" fmla="*/ 146755 w 1061155"/>
              <a:gd name="connsiteY20" fmla="*/ 587022 h 1512711"/>
              <a:gd name="connsiteX21" fmla="*/ 248355 w 1061155"/>
              <a:gd name="connsiteY21" fmla="*/ 496711 h 1512711"/>
              <a:gd name="connsiteX22" fmla="*/ 270933 w 1061155"/>
              <a:gd name="connsiteY22" fmla="*/ 462845 h 1512711"/>
              <a:gd name="connsiteX23" fmla="*/ 304800 w 1061155"/>
              <a:gd name="connsiteY23" fmla="*/ 395111 h 1512711"/>
              <a:gd name="connsiteX24" fmla="*/ 338666 w 1061155"/>
              <a:gd name="connsiteY24" fmla="*/ 372533 h 1512711"/>
              <a:gd name="connsiteX25" fmla="*/ 383822 w 1061155"/>
              <a:gd name="connsiteY25"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295994 w 1061155"/>
              <a:gd name="connsiteY7" fmla="*/ 1273631 h 1512711"/>
              <a:gd name="connsiteX8" fmla="*/ 314562 w 1061155"/>
              <a:gd name="connsiteY8" fmla="*/ 1185576 h 1512711"/>
              <a:gd name="connsiteX9" fmla="*/ 302141 w 1061155"/>
              <a:gd name="connsiteY9" fmla="*/ 1029614 h 1512711"/>
              <a:gd name="connsiteX10" fmla="*/ 293511 w 1061155"/>
              <a:gd name="connsiteY10" fmla="*/ 982133 h 1512711"/>
              <a:gd name="connsiteX11" fmla="*/ 180622 w 1061155"/>
              <a:gd name="connsiteY11" fmla="*/ 948267 h 1512711"/>
              <a:gd name="connsiteX12" fmla="*/ 146755 w 1061155"/>
              <a:gd name="connsiteY12" fmla="*/ 880533 h 1512711"/>
              <a:gd name="connsiteX13" fmla="*/ 112888 w 1061155"/>
              <a:gd name="connsiteY13" fmla="*/ 869245 h 1512711"/>
              <a:gd name="connsiteX14" fmla="*/ 33866 w 1061155"/>
              <a:gd name="connsiteY14" fmla="*/ 857956 h 1512711"/>
              <a:gd name="connsiteX15" fmla="*/ 0 w 1061155"/>
              <a:gd name="connsiteY15" fmla="*/ 790222 h 1512711"/>
              <a:gd name="connsiteX16" fmla="*/ 56444 w 1061155"/>
              <a:gd name="connsiteY16" fmla="*/ 666045 h 1512711"/>
              <a:gd name="connsiteX17" fmla="*/ 90311 w 1061155"/>
              <a:gd name="connsiteY17" fmla="*/ 632178 h 1512711"/>
              <a:gd name="connsiteX18" fmla="*/ 112888 w 1061155"/>
              <a:gd name="connsiteY18" fmla="*/ 598311 h 1512711"/>
              <a:gd name="connsiteX19" fmla="*/ 146755 w 1061155"/>
              <a:gd name="connsiteY19" fmla="*/ 587022 h 1512711"/>
              <a:gd name="connsiteX20" fmla="*/ 248355 w 1061155"/>
              <a:gd name="connsiteY20" fmla="*/ 496711 h 1512711"/>
              <a:gd name="connsiteX21" fmla="*/ 270933 w 1061155"/>
              <a:gd name="connsiteY21" fmla="*/ 462845 h 1512711"/>
              <a:gd name="connsiteX22" fmla="*/ 304800 w 1061155"/>
              <a:gd name="connsiteY22" fmla="*/ 395111 h 1512711"/>
              <a:gd name="connsiteX23" fmla="*/ 338666 w 1061155"/>
              <a:gd name="connsiteY23" fmla="*/ 372533 h 1512711"/>
              <a:gd name="connsiteX24" fmla="*/ 383822 w 1061155"/>
              <a:gd name="connsiteY24"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314562 w 1061155"/>
              <a:gd name="connsiteY7" fmla="*/ 1185576 h 1512711"/>
              <a:gd name="connsiteX8" fmla="*/ 302141 w 1061155"/>
              <a:gd name="connsiteY8" fmla="*/ 1029614 h 1512711"/>
              <a:gd name="connsiteX9" fmla="*/ 293511 w 1061155"/>
              <a:gd name="connsiteY9" fmla="*/ 982133 h 1512711"/>
              <a:gd name="connsiteX10" fmla="*/ 180622 w 1061155"/>
              <a:gd name="connsiteY10" fmla="*/ 948267 h 1512711"/>
              <a:gd name="connsiteX11" fmla="*/ 146755 w 1061155"/>
              <a:gd name="connsiteY11" fmla="*/ 880533 h 1512711"/>
              <a:gd name="connsiteX12" fmla="*/ 112888 w 1061155"/>
              <a:gd name="connsiteY12" fmla="*/ 869245 h 1512711"/>
              <a:gd name="connsiteX13" fmla="*/ 33866 w 1061155"/>
              <a:gd name="connsiteY13" fmla="*/ 857956 h 1512711"/>
              <a:gd name="connsiteX14" fmla="*/ 0 w 1061155"/>
              <a:gd name="connsiteY14" fmla="*/ 790222 h 1512711"/>
              <a:gd name="connsiteX15" fmla="*/ 56444 w 1061155"/>
              <a:gd name="connsiteY15" fmla="*/ 666045 h 1512711"/>
              <a:gd name="connsiteX16" fmla="*/ 90311 w 1061155"/>
              <a:gd name="connsiteY16" fmla="*/ 632178 h 1512711"/>
              <a:gd name="connsiteX17" fmla="*/ 112888 w 1061155"/>
              <a:gd name="connsiteY17" fmla="*/ 598311 h 1512711"/>
              <a:gd name="connsiteX18" fmla="*/ 146755 w 1061155"/>
              <a:gd name="connsiteY18" fmla="*/ 587022 h 1512711"/>
              <a:gd name="connsiteX19" fmla="*/ 248355 w 1061155"/>
              <a:gd name="connsiteY19" fmla="*/ 496711 h 1512711"/>
              <a:gd name="connsiteX20" fmla="*/ 270933 w 1061155"/>
              <a:gd name="connsiteY20" fmla="*/ 462845 h 1512711"/>
              <a:gd name="connsiteX21" fmla="*/ 304800 w 1061155"/>
              <a:gd name="connsiteY21" fmla="*/ 395111 h 1512711"/>
              <a:gd name="connsiteX22" fmla="*/ 338666 w 1061155"/>
              <a:gd name="connsiteY22" fmla="*/ 372533 h 1512711"/>
              <a:gd name="connsiteX23" fmla="*/ 383822 w 1061155"/>
              <a:gd name="connsiteY23"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302141 w 1061155"/>
              <a:gd name="connsiteY7" fmla="*/ 1029614 h 1512711"/>
              <a:gd name="connsiteX8" fmla="*/ 293511 w 1061155"/>
              <a:gd name="connsiteY8" fmla="*/ 982133 h 1512711"/>
              <a:gd name="connsiteX9" fmla="*/ 180622 w 1061155"/>
              <a:gd name="connsiteY9" fmla="*/ 948267 h 1512711"/>
              <a:gd name="connsiteX10" fmla="*/ 146755 w 1061155"/>
              <a:gd name="connsiteY10" fmla="*/ 880533 h 1512711"/>
              <a:gd name="connsiteX11" fmla="*/ 112888 w 1061155"/>
              <a:gd name="connsiteY11" fmla="*/ 869245 h 1512711"/>
              <a:gd name="connsiteX12" fmla="*/ 33866 w 1061155"/>
              <a:gd name="connsiteY12" fmla="*/ 857956 h 1512711"/>
              <a:gd name="connsiteX13" fmla="*/ 0 w 1061155"/>
              <a:gd name="connsiteY13" fmla="*/ 790222 h 1512711"/>
              <a:gd name="connsiteX14" fmla="*/ 56444 w 1061155"/>
              <a:gd name="connsiteY14" fmla="*/ 666045 h 1512711"/>
              <a:gd name="connsiteX15" fmla="*/ 90311 w 1061155"/>
              <a:gd name="connsiteY15" fmla="*/ 632178 h 1512711"/>
              <a:gd name="connsiteX16" fmla="*/ 112888 w 1061155"/>
              <a:gd name="connsiteY16" fmla="*/ 598311 h 1512711"/>
              <a:gd name="connsiteX17" fmla="*/ 146755 w 1061155"/>
              <a:gd name="connsiteY17" fmla="*/ 587022 h 1512711"/>
              <a:gd name="connsiteX18" fmla="*/ 248355 w 1061155"/>
              <a:gd name="connsiteY18" fmla="*/ 496711 h 1512711"/>
              <a:gd name="connsiteX19" fmla="*/ 270933 w 1061155"/>
              <a:gd name="connsiteY19" fmla="*/ 462845 h 1512711"/>
              <a:gd name="connsiteX20" fmla="*/ 304800 w 1061155"/>
              <a:gd name="connsiteY20" fmla="*/ 395111 h 1512711"/>
              <a:gd name="connsiteX21" fmla="*/ 338666 w 1061155"/>
              <a:gd name="connsiteY21" fmla="*/ 372533 h 1512711"/>
              <a:gd name="connsiteX22" fmla="*/ 383822 w 1061155"/>
              <a:gd name="connsiteY22"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293511 w 1061155"/>
              <a:gd name="connsiteY7" fmla="*/ 982133 h 1512711"/>
              <a:gd name="connsiteX8" fmla="*/ 180622 w 1061155"/>
              <a:gd name="connsiteY8" fmla="*/ 948267 h 1512711"/>
              <a:gd name="connsiteX9" fmla="*/ 146755 w 1061155"/>
              <a:gd name="connsiteY9" fmla="*/ 880533 h 1512711"/>
              <a:gd name="connsiteX10" fmla="*/ 112888 w 1061155"/>
              <a:gd name="connsiteY10" fmla="*/ 869245 h 1512711"/>
              <a:gd name="connsiteX11" fmla="*/ 33866 w 1061155"/>
              <a:gd name="connsiteY11" fmla="*/ 857956 h 1512711"/>
              <a:gd name="connsiteX12" fmla="*/ 0 w 1061155"/>
              <a:gd name="connsiteY12" fmla="*/ 790222 h 1512711"/>
              <a:gd name="connsiteX13" fmla="*/ 56444 w 1061155"/>
              <a:gd name="connsiteY13" fmla="*/ 666045 h 1512711"/>
              <a:gd name="connsiteX14" fmla="*/ 90311 w 1061155"/>
              <a:gd name="connsiteY14" fmla="*/ 632178 h 1512711"/>
              <a:gd name="connsiteX15" fmla="*/ 112888 w 1061155"/>
              <a:gd name="connsiteY15" fmla="*/ 598311 h 1512711"/>
              <a:gd name="connsiteX16" fmla="*/ 146755 w 1061155"/>
              <a:gd name="connsiteY16" fmla="*/ 587022 h 1512711"/>
              <a:gd name="connsiteX17" fmla="*/ 248355 w 1061155"/>
              <a:gd name="connsiteY17" fmla="*/ 496711 h 1512711"/>
              <a:gd name="connsiteX18" fmla="*/ 270933 w 1061155"/>
              <a:gd name="connsiteY18" fmla="*/ 462845 h 1512711"/>
              <a:gd name="connsiteX19" fmla="*/ 304800 w 1061155"/>
              <a:gd name="connsiteY19" fmla="*/ 395111 h 1512711"/>
              <a:gd name="connsiteX20" fmla="*/ 338666 w 1061155"/>
              <a:gd name="connsiteY20" fmla="*/ 372533 h 1512711"/>
              <a:gd name="connsiteX21" fmla="*/ 383822 w 1061155"/>
              <a:gd name="connsiteY21" fmla="*/ 0 h 1512711"/>
              <a:gd name="connsiteX0" fmla="*/ 2377785 w 2377785"/>
              <a:gd name="connsiteY0" fmla="*/ 2507870 h 2507870"/>
              <a:gd name="connsiteX1" fmla="*/ 1038577 w 2377785"/>
              <a:gd name="connsiteY1" fmla="*/ 1433689 h 2507870"/>
              <a:gd name="connsiteX2" fmla="*/ 959555 w 2377785"/>
              <a:gd name="connsiteY2" fmla="*/ 1286933 h 2507870"/>
              <a:gd name="connsiteX3" fmla="*/ 914400 w 2377785"/>
              <a:gd name="connsiteY3" fmla="*/ 1196622 h 2507870"/>
              <a:gd name="connsiteX4" fmla="*/ 880533 w 2377785"/>
              <a:gd name="connsiteY4" fmla="*/ 1151467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959555 w 2377785"/>
              <a:gd name="connsiteY2" fmla="*/ 1286933 h 2507870"/>
              <a:gd name="connsiteX3" fmla="*/ 914400 w 2377785"/>
              <a:gd name="connsiteY3" fmla="*/ 1196622 h 2507870"/>
              <a:gd name="connsiteX4" fmla="*/ 880533 w 2377785"/>
              <a:gd name="connsiteY4" fmla="*/ 1151467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914400 w 2377785"/>
              <a:gd name="connsiteY3" fmla="*/ 1196622 h 2507870"/>
              <a:gd name="connsiteX4" fmla="*/ 880533 w 2377785"/>
              <a:gd name="connsiteY4" fmla="*/ 1151467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880533 w 2377785"/>
              <a:gd name="connsiteY4" fmla="*/ 1151467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847981 w 2377785"/>
              <a:gd name="connsiteY6" fmla="*/ 924929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847981 w 2377785"/>
              <a:gd name="connsiteY6" fmla="*/ 924929 h 2507870"/>
              <a:gd name="connsiteX7" fmla="*/ 180622 w 2377785"/>
              <a:gd name="connsiteY7" fmla="*/ 948267 h 2507870"/>
              <a:gd name="connsiteX8" fmla="*/ 146755 w 2377785"/>
              <a:gd name="connsiteY8" fmla="*/ 880533 h 2507870"/>
              <a:gd name="connsiteX9" fmla="*/ 112888 w 2377785"/>
              <a:gd name="connsiteY9" fmla="*/ 869245 h 2507870"/>
              <a:gd name="connsiteX10" fmla="*/ 33866 w 2377785"/>
              <a:gd name="connsiteY10" fmla="*/ 857956 h 2507870"/>
              <a:gd name="connsiteX11" fmla="*/ 0 w 2377785"/>
              <a:gd name="connsiteY11" fmla="*/ 790222 h 2507870"/>
              <a:gd name="connsiteX12" fmla="*/ 56444 w 2377785"/>
              <a:gd name="connsiteY12" fmla="*/ 666045 h 2507870"/>
              <a:gd name="connsiteX13" fmla="*/ 90311 w 2377785"/>
              <a:gd name="connsiteY13" fmla="*/ 632178 h 2507870"/>
              <a:gd name="connsiteX14" fmla="*/ 112888 w 2377785"/>
              <a:gd name="connsiteY14" fmla="*/ 598311 h 2507870"/>
              <a:gd name="connsiteX15" fmla="*/ 146755 w 2377785"/>
              <a:gd name="connsiteY15" fmla="*/ 587022 h 2507870"/>
              <a:gd name="connsiteX16" fmla="*/ 248355 w 2377785"/>
              <a:gd name="connsiteY16" fmla="*/ 496711 h 2507870"/>
              <a:gd name="connsiteX17" fmla="*/ 270933 w 2377785"/>
              <a:gd name="connsiteY17" fmla="*/ 462845 h 2507870"/>
              <a:gd name="connsiteX18" fmla="*/ 304800 w 2377785"/>
              <a:gd name="connsiteY18" fmla="*/ 395111 h 2507870"/>
              <a:gd name="connsiteX19" fmla="*/ 338666 w 2377785"/>
              <a:gd name="connsiteY19" fmla="*/ 372533 h 2507870"/>
              <a:gd name="connsiteX20" fmla="*/ 383822 w 2377785"/>
              <a:gd name="connsiteY20"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847981 w 2377785"/>
              <a:gd name="connsiteY6" fmla="*/ 924929 h 2507870"/>
              <a:gd name="connsiteX7" fmla="*/ 146755 w 2377785"/>
              <a:gd name="connsiteY7" fmla="*/ 880533 h 2507870"/>
              <a:gd name="connsiteX8" fmla="*/ 112888 w 2377785"/>
              <a:gd name="connsiteY8" fmla="*/ 869245 h 2507870"/>
              <a:gd name="connsiteX9" fmla="*/ 33866 w 2377785"/>
              <a:gd name="connsiteY9" fmla="*/ 857956 h 2507870"/>
              <a:gd name="connsiteX10" fmla="*/ 0 w 2377785"/>
              <a:gd name="connsiteY10" fmla="*/ 790222 h 2507870"/>
              <a:gd name="connsiteX11" fmla="*/ 56444 w 2377785"/>
              <a:gd name="connsiteY11" fmla="*/ 666045 h 2507870"/>
              <a:gd name="connsiteX12" fmla="*/ 90311 w 2377785"/>
              <a:gd name="connsiteY12" fmla="*/ 632178 h 2507870"/>
              <a:gd name="connsiteX13" fmla="*/ 112888 w 2377785"/>
              <a:gd name="connsiteY13" fmla="*/ 598311 h 2507870"/>
              <a:gd name="connsiteX14" fmla="*/ 146755 w 2377785"/>
              <a:gd name="connsiteY14" fmla="*/ 587022 h 2507870"/>
              <a:gd name="connsiteX15" fmla="*/ 248355 w 2377785"/>
              <a:gd name="connsiteY15" fmla="*/ 496711 h 2507870"/>
              <a:gd name="connsiteX16" fmla="*/ 270933 w 2377785"/>
              <a:gd name="connsiteY16" fmla="*/ 462845 h 2507870"/>
              <a:gd name="connsiteX17" fmla="*/ 304800 w 2377785"/>
              <a:gd name="connsiteY17" fmla="*/ 395111 h 2507870"/>
              <a:gd name="connsiteX18" fmla="*/ 338666 w 2377785"/>
              <a:gd name="connsiteY18" fmla="*/ 372533 h 2507870"/>
              <a:gd name="connsiteX19" fmla="*/ 383822 w 2377785"/>
              <a:gd name="connsiteY19"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847981 w 2377785"/>
              <a:gd name="connsiteY6" fmla="*/ 924929 h 2507870"/>
              <a:gd name="connsiteX7" fmla="*/ 146755 w 2377785"/>
              <a:gd name="connsiteY7" fmla="*/ 880533 h 2507870"/>
              <a:gd name="connsiteX8" fmla="*/ 33866 w 2377785"/>
              <a:gd name="connsiteY8" fmla="*/ 857956 h 2507870"/>
              <a:gd name="connsiteX9" fmla="*/ 0 w 2377785"/>
              <a:gd name="connsiteY9" fmla="*/ 790222 h 2507870"/>
              <a:gd name="connsiteX10" fmla="*/ 56444 w 2377785"/>
              <a:gd name="connsiteY10" fmla="*/ 666045 h 2507870"/>
              <a:gd name="connsiteX11" fmla="*/ 90311 w 2377785"/>
              <a:gd name="connsiteY11" fmla="*/ 632178 h 2507870"/>
              <a:gd name="connsiteX12" fmla="*/ 112888 w 2377785"/>
              <a:gd name="connsiteY12" fmla="*/ 598311 h 2507870"/>
              <a:gd name="connsiteX13" fmla="*/ 146755 w 2377785"/>
              <a:gd name="connsiteY13" fmla="*/ 587022 h 2507870"/>
              <a:gd name="connsiteX14" fmla="*/ 248355 w 2377785"/>
              <a:gd name="connsiteY14" fmla="*/ 496711 h 2507870"/>
              <a:gd name="connsiteX15" fmla="*/ 270933 w 2377785"/>
              <a:gd name="connsiteY15" fmla="*/ 462845 h 2507870"/>
              <a:gd name="connsiteX16" fmla="*/ 304800 w 2377785"/>
              <a:gd name="connsiteY16" fmla="*/ 395111 h 2507870"/>
              <a:gd name="connsiteX17" fmla="*/ 338666 w 2377785"/>
              <a:gd name="connsiteY17" fmla="*/ 372533 h 2507870"/>
              <a:gd name="connsiteX18" fmla="*/ 383822 w 2377785"/>
              <a:gd name="connsiteY18" fmla="*/ 0 h 2507870"/>
              <a:gd name="connsiteX0" fmla="*/ 2381103 w 2381103"/>
              <a:gd name="connsiteY0" fmla="*/ 2507870 h 2507870"/>
              <a:gd name="connsiteX1" fmla="*/ 2019055 w 2381103"/>
              <a:gd name="connsiteY1" fmla="*/ 2226897 h 2507870"/>
              <a:gd name="connsiteX2" fmla="*/ 1709977 w 2381103"/>
              <a:gd name="connsiteY2" fmla="*/ 1413060 h 2507870"/>
              <a:gd name="connsiteX3" fmla="*/ 1123903 w 2381103"/>
              <a:gd name="connsiteY3" fmla="*/ 1773066 h 2507870"/>
              <a:gd name="connsiteX4" fmla="*/ 561297 w 2381103"/>
              <a:gd name="connsiteY4" fmla="*/ 1453999 h 2507870"/>
              <a:gd name="connsiteX5" fmla="*/ 700043 w 2381103"/>
              <a:gd name="connsiteY5" fmla="*/ 1247620 h 2507870"/>
              <a:gd name="connsiteX6" fmla="*/ 851299 w 2381103"/>
              <a:gd name="connsiteY6" fmla="*/ 924929 h 2507870"/>
              <a:gd name="connsiteX7" fmla="*/ 150073 w 2381103"/>
              <a:gd name="connsiteY7" fmla="*/ 880533 h 2507870"/>
              <a:gd name="connsiteX8" fmla="*/ 3318 w 2381103"/>
              <a:gd name="connsiteY8" fmla="*/ 790222 h 2507870"/>
              <a:gd name="connsiteX9" fmla="*/ 59762 w 2381103"/>
              <a:gd name="connsiteY9" fmla="*/ 666045 h 2507870"/>
              <a:gd name="connsiteX10" fmla="*/ 93629 w 2381103"/>
              <a:gd name="connsiteY10" fmla="*/ 632178 h 2507870"/>
              <a:gd name="connsiteX11" fmla="*/ 116206 w 2381103"/>
              <a:gd name="connsiteY11" fmla="*/ 598311 h 2507870"/>
              <a:gd name="connsiteX12" fmla="*/ 150073 w 2381103"/>
              <a:gd name="connsiteY12" fmla="*/ 587022 h 2507870"/>
              <a:gd name="connsiteX13" fmla="*/ 251673 w 2381103"/>
              <a:gd name="connsiteY13" fmla="*/ 496711 h 2507870"/>
              <a:gd name="connsiteX14" fmla="*/ 274251 w 2381103"/>
              <a:gd name="connsiteY14" fmla="*/ 462845 h 2507870"/>
              <a:gd name="connsiteX15" fmla="*/ 308118 w 2381103"/>
              <a:gd name="connsiteY15" fmla="*/ 395111 h 2507870"/>
              <a:gd name="connsiteX16" fmla="*/ 341984 w 2381103"/>
              <a:gd name="connsiteY16" fmla="*/ 372533 h 2507870"/>
              <a:gd name="connsiteX17" fmla="*/ 387140 w 2381103"/>
              <a:gd name="connsiteY17" fmla="*/ 0 h 2507870"/>
              <a:gd name="connsiteX0" fmla="*/ 2429943 w 2429943"/>
              <a:gd name="connsiteY0" fmla="*/ 2507870 h 2507870"/>
              <a:gd name="connsiteX1" fmla="*/ 2067895 w 2429943"/>
              <a:gd name="connsiteY1" fmla="*/ 2226897 h 2507870"/>
              <a:gd name="connsiteX2" fmla="*/ 1758817 w 2429943"/>
              <a:gd name="connsiteY2" fmla="*/ 1413060 h 2507870"/>
              <a:gd name="connsiteX3" fmla="*/ 1172743 w 2429943"/>
              <a:gd name="connsiteY3" fmla="*/ 1773066 h 2507870"/>
              <a:gd name="connsiteX4" fmla="*/ 610137 w 2429943"/>
              <a:gd name="connsiteY4" fmla="*/ 1453999 h 2507870"/>
              <a:gd name="connsiteX5" fmla="*/ 748883 w 2429943"/>
              <a:gd name="connsiteY5" fmla="*/ 1247620 h 2507870"/>
              <a:gd name="connsiteX6" fmla="*/ 900139 w 2429943"/>
              <a:gd name="connsiteY6" fmla="*/ 924929 h 2507870"/>
              <a:gd name="connsiteX7" fmla="*/ 52158 w 2429943"/>
              <a:gd name="connsiteY7" fmla="*/ 790222 h 2507870"/>
              <a:gd name="connsiteX8" fmla="*/ 108602 w 2429943"/>
              <a:gd name="connsiteY8" fmla="*/ 666045 h 2507870"/>
              <a:gd name="connsiteX9" fmla="*/ 142469 w 2429943"/>
              <a:gd name="connsiteY9" fmla="*/ 632178 h 2507870"/>
              <a:gd name="connsiteX10" fmla="*/ 165046 w 2429943"/>
              <a:gd name="connsiteY10" fmla="*/ 598311 h 2507870"/>
              <a:gd name="connsiteX11" fmla="*/ 198913 w 2429943"/>
              <a:gd name="connsiteY11" fmla="*/ 587022 h 2507870"/>
              <a:gd name="connsiteX12" fmla="*/ 300513 w 2429943"/>
              <a:gd name="connsiteY12" fmla="*/ 496711 h 2507870"/>
              <a:gd name="connsiteX13" fmla="*/ 323091 w 2429943"/>
              <a:gd name="connsiteY13" fmla="*/ 462845 h 2507870"/>
              <a:gd name="connsiteX14" fmla="*/ 356958 w 2429943"/>
              <a:gd name="connsiteY14" fmla="*/ 395111 h 2507870"/>
              <a:gd name="connsiteX15" fmla="*/ 390824 w 2429943"/>
              <a:gd name="connsiteY15" fmla="*/ 372533 h 2507870"/>
              <a:gd name="connsiteX16" fmla="*/ 435980 w 2429943"/>
              <a:gd name="connsiteY16" fmla="*/ 0 h 2507870"/>
              <a:gd name="connsiteX0" fmla="*/ 2418930 w 2418930"/>
              <a:gd name="connsiteY0" fmla="*/ 2507870 h 2507870"/>
              <a:gd name="connsiteX1" fmla="*/ 2056882 w 2418930"/>
              <a:gd name="connsiteY1" fmla="*/ 2226897 h 2507870"/>
              <a:gd name="connsiteX2" fmla="*/ 1747804 w 2418930"/>
              <a:gd name="connsiteY2" fmla="*/ 1413060 h 2507870"/>
              <a:gd name="connsiteX3" fmla="*/ 1161730 w 2418930"/>
              <a:gd name="connsiteY3" fmla="*/ 1773066 h 2507870"/>
              <a:gd name="connsiteX4" fmla="*/ 599124 w 2418930"/>
              <a:gd name="connsiteY4" fmla="*/ 1453999 h 2507870"/>
              <a:gd name="connsiteX5" fmla="*/ 737870 w 2418930"/>
              <a:gd name="connsiteY5" fmla="*/ 1247620 h 2507870"/>
              <a:gd name="connsiteX6" fmla="*/ 41145 w 2418930"/>
              <a:gd name="connsiteY6" fmla="*/ 790222 h 2507870"/>
              <a:gd name="connsiteX7" fmla="*/ 97589 w 2418930"/>
              <a:gd name="connsiteY7" fmla="*/ 666045 h 2507870"/>
              <a:gd name="connsiteX8" fmla="*/ 131456 w 2418930"/>
              <a:gd name="connsiteY8" fmla="*/ 632178 h 2507870"/>
              <a:gd name="connsiteX9" fmla="*/ 154033 w 2418930"/>
              <a:gd name="connsiteY9" fmla="*/ 598311 h 2507870"/>
              <a:gd name="connsiteX10" fmla="*/ 187900 w 2418930"/>
              <a:gd name="connsiteY10" fmla="*/ 587022 h 2507870"/>
              <a:gd name="connsiteX11" fmla="*/ 289500 w 2418930"/>
              <a:gd name="connsiteY11" fmla="*/ 496711 h 2507870"/>
              <a:gd name="connsiteX12" fmla="*/ 312078 w 2418930"/>
              <a:gd name="connsiteY12" fmla="*/ 462845 h 2507870"/>
              <a:gd name="connsiteX13" fmla="*/ 345945 w 2418930"/>
              <a:gd name="connsiteY13" fmla="*/ 395111 h 2507870"/>
              <a:gd name="connsiteX14" fmla="*/ 379811 w 2418930"/>
              <a:gd name="connsiteY14" fmla="*/ 372533 h 2507870"/>
              <a:gd name="connsiteX15" fmla="*/ 424967 w 2418930"/>
              <a:gd name="connsiteY15"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1103414 w 2360614"/>
              <a:gd name="connsiteY3" fmla="*/ 1773066 h 2507870"/>
              <a:gd name="connsiteX4" fmla="*/ 540808 w 2360614"/>
              <a:gd name="connsiteY4" fmla="*/ 1453999 h 2507870"/>
              <a:gd name="connsiteX5" fmla="*/ 679554 w 2360614"/>
              <a:gd name="connsiteY5" fmla="*/ 1247620 h 2507870"/>
              <a:gd name="connsiteX6" fmla="*/ 39273 w 2360614"/>
              <a:gd name="connsiteY6" fmla="*/ 666045 h 2507870"/>
              <a:gd name="connsiteX7" fmla="*/ 73140 w 2360614"/>
              <a:gd name="connsiteY7" fmla="*/ 632178 h 2507870"/>
              <a:gd name="connsiteX8" fmla="*/ 95717 w 2360614"/>
              <a:gd name="connsiteY8" fmla="*/ 598311 h 2507870"/>
              <a:gd name="connsiteX9" fmla="*/ 129584 w 2360614"/>
              <a:gd name="connsiteY9" fmla="*/ 587022 h 2507870"/>
              <a:gd name="connsiteX10" fmla="*/ 231184 w 2360614"/>
              <a:gd name="connsiteY10" fmla="*/ 496711 h 2507870"/>
              <a:gd name="connsiteX11" fmla="*/ 253762 w 2360614"/>
              <a:gd name="connsiteY11" fmla="*/ 462845 h 2507870"/>
              <a:gd name="connsiteX12" fmla="*/ 287629 w 2360614"/>
              <a:gd name="connsiteY12" fmla="*/ 395111 h 2507870"/>
              <a:gd name="connsiteX13" fmla="*/ 321495 w 2360614"/>
              <a:gd name="connsiteY13" fmla="*/ 372533 h 2507870"/>
              <a:gd name="connsiteX14" fmla="*/ 366651 w 2360614"/>
              <a:gd name="connsiteY14"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1103414 w 2360614"/>
              <a:gd name="connsiteY3" fmla="*/ 1773066 h 2507870"/>
              <a:gd name="connsiteX4" fmla="*/ 679554 w 2360614"/>
              <a:gd name="connsiteY4" fmla="*/ 1247620 h 2507870"/>
              <a:gd name="connsiteX5" fmla="*/ 39273 w 2360614"/>
              <a:gd name="connsiteY5" fmla="*/ 666045 h 2507870"/>
              <a:gd name="connsiteX6" fmla="*/ 73140 w 2360614"/>
              <a:gd name="connsiteY6" fmla="*/ 632178 h 2507870"/>
              <a:gd name="connsiteX7" fmla="*/ 95717 w 2360614"/>
              <a:gd name="connsiteY7" fmla="*/ 598311 h 2507870"/>
              <a:gd name="connsiteX8" fmla="*/ 129584 w 2360614"/>
              <a:gd name="connsiteY8" fmla="*/ 587022 h 2507870"/>
              <a:gd name="connsiteX9" fmla="*/ 231184 w 2360614"/>
              <a:gd name="connsiteY9" fmla="*/ 496711 h 2507870"/>
              <a:gd name="connsiteX10" fmla="*/ 253762 w 2360614"/>
              <a:gd name="connsiteY10" fmla="*/ 462845 h 2507870"/>
              <a:gd name="connsiteX11" fmla="*/ 287629 w 2360614"/>
              <a:gd name="connsiteY11" fmla="*/ 395111 h 2507870"/>
              <a:gd name="connsiteX12" fmla="*/ 321495 w 2360614"/>
              <a:gd name="connsiteY12" fmla="*/ 372533 h 2507870"/>
              <a:gd name="connsiteX13" fmla="*/ 366651 w 2360614"/>
              <a:gd name="connsiteY13"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679554 w 2360614"/>
              <a:gd name="connsiteY3" fmla="*/ 1247620 h 2507870"/>
              <a:gd name="connsiteX4" fmla="*/ 39273 w 2360614"/>
              <a:gd name="connsiteY4" fmla="*/ 666045 h 2507870"/>
              <a:gd name="connsiteX5" fmla="*/ 73140 w 2360614"/>
              <a:gd name="connsiteY5" fmla="*/ 632178 h 2507870"/>
              <a:gd name="connsiteX6" fmla="*/ 95717 w 2360614"/>
              <a:gd name="connsiteY6" fmla="*/ 598311 h 2507870"/>
              <a:gd name="connsiteX7" fmla="*/ 129584 w 2360614"/>
              <a:gd name="connsiteY7" fmla="*/ 587022 h 2507870"/>
              <a:gd name="connsiteX8" fmla="*/ 231184 w 2360614"/>
              <a:gd name="connsiteY8" fmla="*/ 496711 h 2507870"/>
              <a:gd name="connsiteX9" fmla="*/ 253762 w 2360614"/>
              <a:gd name="connsiteY9" fmla="*/ 462845 h 2507870"/>
              <a:gd name="connsiteX10" fmla="*/ 287629 w 2360614"/>
              <a:gd name="connsiteY10" fmla="*/ 395111 h 2507870"/>
              <a:gd name="connsiteX11" fmla="*/ 321495 w 2360614"/>
              <a:gd name="connsiteY11" fmla="*/ 372533 h 2507870"/>
              <a:gd name="connsiteX12" fmla="*/ 366651 w 2360614"/>
              <a:gd name="connsiteY12"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679554 w 2360614"/>
              <a:gd name="connsiteY3" fmla="*/ 1247620 h 2507870"/>
              <a:gd name="connsiteX4" fmla="*/ 39273 w 2360614"/>
              <a:gd name="connsiteY4" fmla="*/ 666045 h 2507870"/>
              <a:gd name="connsiteX5" fmla="*/ 73140 w 2360614"/>
              <a:gd name="connsiteY5" fmla="*/ 632178 h 2507870"/>
              <a:gd name="connsiteX6" fmla="*/ 95717 w 2360614"/>
              <a:gd name="connsiteY6" fmla="*/ 598311 h 2507870"/>
              <a:gd name="connsiteX7" fmla="*/ 231184 w 2360614"/>
              <a:gd name="connsiteY7" fmla="*/ 496711 h 2507870"/>
              <a:gd name="connsiteX8" fmla="*/ 253762 w 2360614"/>
              <a:gd name="connsiteY8" fmla="*/ 462845 h 2507870"/>
              <a:gd name="connsiteX9" fmla="*/ 287629 w 2360614"/>
              <a:gd name="connsiteY9" fmla="*/ 395111 h 2507870"/>
              <a:gd name="connsiteX10" fmla="*/ 321495 w 2360614"/>
              <a:gd name="connsiteY10" fmla="*/ 372533 h 2507870"/>
              <a:gd name="connsiteX11" fmla="*/ 366651 w 2360614"/>
              <a:gd name="connsiteY11"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679554 w 2360614"/>
              <a:gd name="connsiteY3" fmla="*/ 1247620 h 2507870"/>
              <a:gd name="connsiteX4" fmla="*/ 39273 w 2360614"/>
              <a:gd name="connsiteY4" fmla="*/ 666045 h 2507870"/>
              <a:gd name="connsiteX5" fmla="*/ 73140 w 2360614"/>
              <a:gd name="connsiteY5" fmla="*/ 632178 h 2507870"/>
              <a:gd name="connsiteX6" fmla="*/ 95717 w 2360614"/>
              <a:gd name="connsiteY6" fmla="*/ 598311 h 2507870"/>
              <a:gd name="connsiteX7" fmla="*/ 231184 w 2360614"/>
              <a:gd name="connsiteY7" fmla="*/ 496711 h 2507870"/>
              <a:gd name="connsiteX8" fmla="*/ 287629 w 2360614"/>
              <a:gd name="connsiteY8" fmla="*/ 395111 h 2507870"/>
              <a:gd name="connsiteX9" fmla="*/ 321495 w 2360614"/>
              <a:gd name="connsiteY9" fmla="*/ 372533 h 2507870"/>
              <a:gd name="connsiteX10" fmla="*/ 366651 w 2360614"/>
              <a:gd name="connsiteY10" fmla="*/ 0 h 2507870"/>
              <a:gd name="connsiteX0" fmla="*/ 2364714 w 2364714"/>
              <a:gd name="connsiteY0" fmla="*/ 2507870 h 2507870"/>
              <a:gd name="connsiteX1" fmla="*/ 2002666 w 2364714"/>
              <a:gd name="connsiteY1" fmla="*/ 2226897 h 2507870"/>
              <a:gd name="connsiteX2" fmla="*/ 1693588 w 2364714"/>
              <a:gd name="connsiteY2" fmla="*/ 1413060 h 2507870"/>
              <a:gd name="connsiteX3" fmla="*/ 683654 w 2364714"/>
              <a:gd name="connsiteY3" fmla="*/ 1247620 h 2507870"/>
              <a:gd name="connsiteX4" fmla="*/ 43373 w 2364714"/>
              <a:gd name="connsiteY4" fmla="*/ 666045 h 2507870"/>
              <a:gd name="connsiteX5" fmla="*/ 77240 w 2364714"/>
              <a:gd name="connsiteY5" fmla="*/ 632178 h 2507870"/>
              <a:gd name="connsiteX6" fmla="*/ 235284 w 2364714"/>
              <a:gd name="connsiteY6" fmla="*/ 496711 h 2507870"/>
              <a:gd name="connsiteX7" fmla="*/ 291729 w 2364714"/>
              <a:gd name="connsiteY7" fmla="*/ 395111 h 2507870"/>
              <a:gd name="connsiteX8" fmla="*/ 325595 w 2364714"/>
              <a:gd name="connsiteY8" fmla="*/ 372533 h 2507870"/>
              <a:gd name="connsiteX9" fmla="*/ 370751 w 2364714"/>
              <a:gd name="connsiteY9" fmla="*/ 0 h 2507870"/>
              <a:gd name="connsiteX0" fmla="*/ 2304253 w 2304253"/>
              <a:gd name="connsiteY0" fmla="*/ 2507870 h 2507870"/>
              <a:gd name="connsiteX1" fmla="*/ 1942205 w 2304253"/>
              <a:gd name="connsiteY1" fmla="*/ 2226897 h 2507870"/>
              <a:gd name="connsiteX2" fmla="*/ 1633127 w 2304253"/>
              <a:gd name="connsiteY2" fmla="*/ 1413060 h 2507870"/>
              <a:gd name="connsiteX3" fmla="*/ 623193 w 2304253"/>
              <a:gd name="connsiteY3" fmla="*/ 1247620 h 2507870"/>
              <a:gd name="connsiteX4" fmla="*/ 16779 w 2304253"/>
              <a:gd name="connsiteY4" fmla="*/ 632178 h 2507870"/>
              <a:gd name="connsiteX5" fmla="*/ 174823 w 2304253"/>
              <a:gd name="connsiteY5" fmla="*/ 496711 h 2507870"/>
              <a:gd name="connsiteX6" fmla="*/ 231268 w 2304253"/>
              <a:gd name="connsiteY6" fmla="*/ 395111 h 2507870"/>
              <a:gd name="connsiteX7" fmla="*/ 265134 w 2304253"/>
              <a:gd name="connsiteY7" fmla="*/ 372533 h 2507870"/>
              <a:gd name="connsiteX8" fmla="*/ 310290 w 2304253"/>
              <a:gd name="connsiteY8" fmla="*/ 0 h 2507870"/>
              <a:gd name="connsiteX0" fmla="*/ 2150409 w 2150409"/>
              <a:gd name="connsiteY0" fmla="*/ 2507870 h 2507870"/>
              <a:gd name="connsiteX1" fmla="*/ 1788361 w 2150409"/>
              <a:gd name="connsiteY1" fmla="*/ 2226897 h 2507870"/>
              <a:gd name="connsiteX2" fmla="*/ 1479283 w 2150409"/>
              <a:gd name="connsiteY2" fmla="*/ 1413060 h 2507870"/>
              <a:gd name="connsiteX3" fmla="*/ 469349 w 2150409"/>
              <a:gd name="connsiteY3" fmla="*/ 1247620 h 2507870"/>
              <a:gd name="connsiteX4" fmla="*/ 20979 w 2150409"/>
              <a:gd name="connsiteY4" fmla="*/ 496711 h 2507870"/>
              <a:gd name="connsiteX5" fmla="*/ 77424 w 2150409"/>
              <a:gd name="connsiteY5" fmla="*/ 395111 h 2507870"/>
              <a:gd name="connsiteX6" fmla="*/ 111290 w 2150409"/>
              <a:gd name="connsiteY6" fmla="*/ 372533 h 2507870"/>
              <a:gd name="connsiteX7" fmla="*/ 156446 w 2150409"/>
              <a:gd name="connsiteY7" fmla="*/ 0 h 2507870"/>
              <a:gd name="connsiteX0" fmla="*/ 2150409 w 2150409"/>
              <a:gd name="connsiteY0" fmla="*/ 2507870 h 2507870"/>
              <a:gd name="connsiteX1" fmla="*/ 1788361 w 2150409"/>
              <a:gd name="connsiteY1" fmla="*/ 2226897 h 2507870"/>
              <a:gd name="connsiteX2" fmla="*/ 1479283 w 2150409"/>
              <a:gd name="connsiteY2" fmla="*/ 1413060 h 2507870"/>
              <a:gd name="connsiteX3" fmla="*/ 929296 w 2150409"/>
              <a:gd name="connsiteY3" fmla="*/ 1081490 h 2507870"/>
              <a:gd name="connsiteX4" fmla="*/ 20979 w 2150409"/>
              <a:gd name="connsiteY4" fmla="*/ 496711 h 2507870"/>
              <a:gd name="connsiteX5" fmla="*/ 77424 w 2150409"/>
              <a:gd name="connsiteY5" fmla="*/ 395111 h 2507870"/>
              <a:gd name="connsiteX6" fmla="*/ 111290 w 2150409"/>
              <a:gd name="connsiteY6" fmla="*/ 372533 h 2507870"/>
              <a:gd name="connsiteX7" fmla="*/ 156446 w 2150409"/>
              <a:gd name="connsiteY7" fmla="*/ 0 h 2507870"/>
              <a:gd name="connsiteX0" fmla="*/ 2092968 w 2092968"/>
              <a:gd name="connsiteY0" fmla="*/ 2507870 h 2507870"/>
              <a:gd name="connsiteX1" fmla="*/ 1730920 w 2092968"/>
              <a:gd name="connsiteY1" fmla="*/ 2226897 h 2507870"/>
              <a:gd name="connsiteX2" fmla="*/ 1421842 w 2092968"/>
              <a:gd name="connsiteY2" fmla="*/ 1413060 h 2507870"/>
              <a:gd name="connsiteX3" fmla="*/ 871855 w 2092968"/>
              <a:gd name="connsiteY3" fmla="*/ 1081490 h 2507870"/>
              <a:gd name="connsiteX4" fmla="*/ 390478 w 2092968"/>
              <a:gd name="connsiteY4" fmla="*/ 783112 h 2507870"/>
              <a:gd name="connsiteX5" fmla="*/ 19983 w 2092968"/>
              <a:gd name="connsiteY5" fmla="*/ 395111 h 2507870"/>
              <a:gd name="connsiteX6" fmla="*/ 53849 w 2092968"/>
              <a:gd name="connsiteY6" fmla="*/ 372533 h 2507870"/>
              <a:gd name="connsiteX7" fmla="*/ 99005 w 2092968"/>
              <a:gd name="connsiteY7" fmla="*/ 0 h 2507870"/>
              <a:gd name="connsiteX0" fmla="*/ 2039858 w 2039858"/>
              <a:gd name="connsiteY0" fmla="*/ 2507870 h 2507870"/>
              <a:gd name="connsiteX1" fmla="*/ 1677810 w 2039858"/>
              <a:gd name="connsiteY1" fmla="*/ 2226897 h 2507870"/>
              <a:gd name="connsiteX2" fmla="*/ 1368732 w 2039858"/>
              <a:gd name="connsiteY2" fmla="*/ 1413060 h 2507870"/>
              <a:gd name="connsiteX3" fmla="*/ 818745 w 2039858"/>
              <a:gd name="connsiteY3" fmla="*/ 1081490 h 2507870"/>
              <a:gd name="connsiteX4" fmla="*/ 337368 w 2039858"/>
              <a:gd name="connsiteY4" fmla="*/ 783112 h 2507870"/>
              <a:gd name="connsiteX5" fmla="*/ 166776 w 2039858"/>
              <a:gd name="connsiteY5" fmla="*/ 589986 h 2507870"/>
              <a:gd name="connsiteX6" fmla="*/ 739 w 2039858"/>
              <a:gd name="connsiteY6" fmla="*/ 372533 h 2507870"/>
              <a:gd name="connsiteX7" fmla="*/ 45895 w 2039858"/>
              <a:gd name="connsiteY7" fmla="*/ 0 h 2507870"/>
              <a:gd name="connsiteX0" fmla="*/ 1999951 w 1999951"/>
              <a:gd name="connsiteY0" fmla="*/ 2507870 h 2507870"/>
              <a:gd name="connsiteX1" fmla="*/ 1637903 w 1999951"/>
              <a:gd name="connsiteY1" fmla="*/ 2226897 h 2507870"/>
              <a:gd name="connsiteX2" fmla="*/ 1328825 w 1999951"/>
              <a:gd name="connsiteY2" fmla="*/ 1413060 h 2507870"/>
              <a:gd name="connsiteX3" fmla="*/ 778838 w 1999951"/>
              <a:gd name="connsiteY3" fmla="*/ 1081490 h 2507870"/>
              <a:gd name="connsiteX4" fmla="*/ 297461 w 1999951"/>
              <a:gd name="connsiteY4" fmla="*/ 783112 h 2507870"/>
              <a:gd name="connsiteX5" fmla="*/ 126869 w 1999951"/>
              <a:gd name="connsiteY5" fmla="*/ 589986 h 2507870"/>
              <a:gd name="connsiteX6" fmla="*/ 994 w 1999951"/>
              <a:gd name="connsiteY6" fmla="*/ 249840 h 2507870"/>
              <a:gd name="connsiteX7" fmla="*/ 5988 w 1999951"/>
              <a:gd name="connsiteY7" fmla="*/ 0 h 250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9951" h="2507870">
                <a:moveTo>
                  <a:pt x="1999951" y="2507870"/>
                </a:moveTo>
                <a:cubicBezTo>
                  <a:pt x="1995161" y="2488710"/>
                  <a:pt x="1749757" y="2409365"/>
                  <a:pt x="1637903" y="2226897"/>
                </a:cubicBezTo>
                <a:cubicBezTo>
                  <a:pt x="1526049" y="2044429"/>
                  <a:pt x="1472002" y="1603961"/>
                  <a:pt x="1328825" y="1413060"/>
                </a:cubicBezTo>
                <a:cubicBezTo>
                  <a:pt x="1185648" y="1222159"/>
                  <a:pt x="950732" y="1186481"/>
                  <a:pt x="778838" y="1081490"/>
                </a:cubicBezTo>
                <a:cubicBezTo>
                  <a:pt x="606944" y="976499"/>
                  <a:pt x="362782" y="925197"/>
                  <a:pt x="297461" y="783112"/>
                </a:cubicBezTo>
                <a:cubicBezTo>
                  <a:pt x="232140" y="641027"/>
                  <a:pt x="176280" y="678864"/>
                  <a:pt x="126869" y="589986"/>
                </a:cubicBezTo>
                <a:cubicBezTo>
                  <a:pt x="77458" y="501108"/>
                  <a:pt x="-10295" y="257366"/>
                  <a:pt x="994" y="249840"/>
                </a:cubicBezTo>
                <a:cubicBezTo>
                  <a:pt x="102508" y="97571"/>
                  <a:pt x="5988" y="331935"/>
                  <a:pt x="5988" y="0"/>
                </a:cubicBezTo>
              </a:path>
            </a:pathLst>
          </a:custGeom>
          <a:noFill/>
          <a:ln w="28575">
            <a:solidFill>
              <a:srgbClr val="FFFF00"/>
            </a:solidFill>
            <a:prstDash val="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3" name="Straight Arrow Connector 62"/>
          <p:cNvCxnSpPr/>
          <p:nvPr/>
        </p:nvCxnSpPr>
        <p:spPr>
          <a:xfrm rot="17487913">
            <a:off x="1739831" y="2589599"/>
            <a:ext cx="462845" cy="404256"/>
          </a:xfrm>
          <a:prstGeom prst="straightConnector1">
            <a:avLst/>
          </a:prstGeom>
          <a:ln w="19050">
            <a:solidFill>
              <a:srgbClr val="FF4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17487913" flipH="1" flipV="1">
            <a:off x="2285902" y="2254706"/>
            <a:ext cx="516466" cy="399094"/>
          </a:xfrm>
          <a:prstGeom prst="straightConnector1">
            <a:avLst/>
          </a:prstGeom>
          <a:ln w="19050">
            <a:solidFill>
              <a:srgbClr val="FF4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7487913" flipH="1">
            <a:off x="2204824" y="2728663"/>
            <a:ext cx="473443" cy="557429"/>
          </a:xfrm>
          <a:prstGeom prst="straightConnector1">
            <a:avLst/>
          </a:prstGeom>
          <a:ln w="19050">
            <a:solidFill>
              <a:srgbClr val="FFFF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681288" y="1879224"/>
            <a:ext cx="15240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BFF"/>
                </a:solidFill>
                <a:effectLst/>
                <a:uLnTx/>
                <a:uFillTx/>
                <a:latin typeface="Calibri" panose="020F0502020204030204"/>
                <a:ea typeface=""/>
                <a:cs typeface="+mn-cs"/>
              </a:rPr>
              <a:t>Dark Matter</a:t>
            </a:r>
          </a:p>
        </p:txBody>
      </p:sp>
      <p:sp>
        <p:nvSpPr>
          <p:cNvPr id="80" name="TextBox 79"/>
          <p:cNvSpPr txBox="1"/>
          <p:nvPr/>
        </p:nvSpPr>
        <p:spPr>
          <a:xfrm>
            <a:off x="558231" y="2911221"/>
            <a:ext cx="18134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BFF"/>
                </a:solidFill>
                <a:effectLst/>
                <a:uLnTx/>
                <a:uFillTx/>
                <a:latin typeface="Calibri" panose="020F0502020204030204"/>
                <a:ea typeface=""/>
                <a:cs typeface="+mn-cs"/>
              </a:rPr>
              <a:t>Dark Matter</a:t>
            </a:r>
          </a:p>
        </p:txBody>
      </p:sp>
      <p:sp>
        <p:nvSpPr>
          <p:cNvPr id="90" name="TextBox 89"/>
          <p:cNvSpPr txBox="1"/>
          <p:nvPr/>
        </p:nvSpPr>
        <p:spPr>
          <a:xfrm>
            <a:off x="2157530" y="2552778"/>
            <a:ext cx="299930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panose="020F0502020204030204"/>
                <a:ea typeface=""/>
                <a:cs typeface="+mn-cs"/>
              </a:rPr>
              <a:t>e+, p, </a:t>
            </a:r>
            <a:r>
              <a:rPr kumimoji="0" lang="is-IS" sz="2400" b="1" i="0" u="none" strike="noStrike" kern="1200" cap="none" spc="0" normalizeH="0" baseline="0" noProof="0">
                <a:ln>
                  <a:noFill/>
                </a:ln>
                <a:solidFill>
                  <a:srgbClr val="FFFF00"/>
                </a:solidFill>
                <a:effectLst/>
                <a:uLnTx/>
                <a:uFillTx/>
                <a:latin typeface="Calibri" panose="020F0502020204030204"/>
                <a:ea typeface=""/>
                <a:cs typeface="+mn-cs"/>
              </a:rPr>
              <a:t>… </a:t>
            </a:r>
            <a:br>
              <a:rPr kumimoji="0" lang="is-IS" sz="2400" b="1" i="0" u="none" strike="noStrike" kern="1200" cap="none" spc="0" normalizeH="0" baseline="0" noProof="0">
                <a:ln>
                  <a:noFill/>
                </a:ln>
                <a:solidFill>
                  <a:srgbClr val="FFFF00"/>
                </a:solidFill>
                <a:effectLst/>
                <a:uLnTx/>
                <a:uFillTx/>
                <a:latin typeface="Calibri" panose="020F0502020204030204"/>
                <a:ea typeface=""/>
                <a:cs typeface="+mn-cs"/>
              </a:rPr>
            </a:br>
            <a:r>
              <a:rPr kumimoji="0" lang="is-IS" sz="1800" b="1" i="0" u="none" strike="noStrike" kern="1200" cap="none" spc="0" normalizeH="0" baseline="0" noProof="0">
                <a:ln>
                  <a:noFill/>
                </a:ln>
                <a:solidFill>
                  <a:srgbClr val="FFFF00"/>
                </a:solidFill>
                <a:effectLst/>
                <a:uLnTx/>
                <a:uFillTx/>
                <a:latin typeface="Calibri" panose="020F0502020204030204"/>
                <a:ea typeface=""/>
                <a:cs typeface="+mn-cs"/>
              </a:rPr>
              <a:t>from Dark Matter</a:t>
            </a:r>
            <a:endParaRPr kumimoji="0" lang="is-IS" sz="2400" b="1" i="0" u="none" strike="noStrike" kern="1200" cap="none" spc="0" normalizeH="0" baseline="0" noProof="0">
              <a:ln>
                <a:noFill/>
              </a:ln>
              <a:solidFill>
                <a:srgbClr val="FFFF00"/>
              </a:solidFill>
              <a:effectLst/>
              <a:uLnTx/>
              <a:uFillTx/>
              <a:latin typeface="Calibri" panose="020F0502020204030204"/>
              <a:ea typeface=""/>
              <a:cs typeface="+mn-cs"/>
            </a:endParaRPr>
          </a:p>
        </p:txBody>
      </p:sp>
      <p:cxnSp>
        <p:nvCxnSpPr>
          <p:cNvPr id="28" name="Straight Arrow Connector 27"/>
          <p:cNvCxnSpPr/>
          <p:nvPr/>
        </p:nvCxnSpPr>
        <p:spPr>
          <a:xfrm rot="17487913" flipV="1">
            <a:off x="1899303" y="2233710"/>
            <a:ext cx="202392" cy="381828"/>
          </a:xfrm>
          <a:prstGeom prst="straightConnector1">
            <a:avLst/>
          </a:prstGeom>
          <a:ln w="19050">
            <a:solidFill>
              <a:srgbClr val="FF4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7487913" flipV="1">
            <a:off x="2032978" y="2202722"/>
            <a:ext cx="318909" cy="226378"/>
          </a:xfrm>
          <a:prstGeom prst="straightConnector1">
            <a:avLst/>
          </a:prstGeom>
          <a:ln w="19050">
            <a:solidFill>
              <a:srgbClr val="FF4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7487913" flipH="1">
            <a:off x="2446565" y="2768089"/>
            <a:ext cx="177801" cy="372777"/>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7487913" flipH="1">
            <a:off x="2126234" y="2874274"/>
            <a:ext cx="409221" cy="276465"/>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479411" y="5164878"/>
            <a:ext cx="24546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panose="020F0502020204030204"/>
                <a:ea typeface=""/>
                <a:cs typeface="+mn-cs"/>
              </a:rPr>
              <a:t>e+ </a:t>
            </a:r>
            <a:r>
              <a:rPr kumimoji="0" lang="is-IS" sz="1800" b="1" i="0" u="none" strike="noStrike" kern="1200" cap="none" spc="0" normalizeH="0" baseline="0" noProof="0">
                <a:ln>
                  <a:noFill/>
                </a:ln>
                <a:solidFill>
                  <a:srgbClr val="FFFF00"/>
                </a:solidFill>
                <a:effectLst/>
                <a:uLnTx/>
                <a:uFillTx/>
                <a:latin typeface="Calibri" panose="020F0502020204030204"/>
                <a:ea typeface=""/>
                <a:cs typeface="+mn-cs"/>
              </a:rPr>
              <a:t>from Pulsars</a:t>
            </a:r>
          </a:p>
        </p:txBody>
      </p:sp>
      <p:sp>
        <p:nvSpPr>
          <p:cNvPr id="5" name="Freeform 4">
            <a:extLst>
              <a:ext uri="{FF2B5EF4-FFF2-40B4-BE49-F238E27FC236}">
                <a16:creationId xmlns:a16="http://schemas.microsoft.com/office/drawing/2014/main" id="{D42406DD-D4F3-CE16-D9BE-3FAA6C976CC2}"/>
              </a:ext>
            </a:extLst>
          </p:cNvPr>
          <p:cNvSpPr/>
          <p:nvPr/>
        </p:nvSpPr>
        <p:spPr>
          <a:xfrm rot="20683456">
            <a:off x="6042408" y="2616686"/>
            <a:ext cx="688229" cy="1330144"/>
          </a:xfrm>
          <a:custGeom>
            <a:avLst/>
            <a:gdLst>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632177 w 1061155"/>
              <a:gd name="connsiteY10" fmla="*/ 824089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515576 w 1061155"/>
              <a:gd name="connsiteY10" fmla="*/ 1002780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10880 w 1061155"/>
              <a:gd name="connsiteY10" fmla="*/ 1108594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372533 w 1061155"/>
              <a:gd name="connsiteY11" fmla="*/ 880533 h 1512711"/>
              <a:gd name="connsiteX12" fmla="*/ 349955 w 1061155"/>
              <a:gd name="connsiteY12" fmla="*/ 914400 h 1512711"/>
              <a:gd name="connsiteX13" fmla="*/ 293511 w 1061155"/>
              <a:gd name="connsiteY13" fmla="*/ 982133 h 1512711"/>
              <a:gd name="connsiteX14" fmla="*/ 180622 w 1061155"/>
              <a:gd name="connsiteY14" fmla="*/ 948267 h 1512711"/>
              <a:gd name="connsiteX15" fmla="*/ 146755 w 1061155"/>
              <a:gd name="connsiteY15" fmla="*/ 880533 h 1512711"/>
              <a:gd name="connsiteX16" fmla="*/ 112888 w 1061155"/>
              <a:gd name="connsiteY16" fmla="*/ 869245 h 1512711"/>
              <a:gd name="connsiteX17" fmla="*/ 33866 w 1061155"/>
              <a:gd name="connsiteY17" fmla="*/ 857956 h 1512711"/>
              <a:gd name="connsiteX18" fmla="*/ 0 w 1061155"/>
              <a:gd name="connsiteY18" fmla="*/ 790222 h 1512711"/>
              <a:gd name="connsiteX19" fmla="*/ 56444 w 1061155"/>
              <a:gd name="connsiteY19" fmla="*/ 666045 h 1512711"/>
              <a:gd name="connsiteX20" fmla="*/ 90311 w 1061155"/>
              <a:gd name="connsiteY20" fmla="*/ 632178 h 1512711"/>
              <a:gd name="connsiteX21" fmla="*/ 112888 w 1061155"/>
              <a:gd name="connsiteY21" fmla="*/ 598311 h 1512711"/>
              <a:gd name="connsiteX22" fmla="*/ 146755 w 1061155"/>
              <a:gd name="connsiteY22" fmla="*/ 587022 h 1512711"/>
              <a:gd name="connsiteX23" fmla="*/ 248355 w 1061155"/>
              <a:gd name="connsiteY23" fmla="*/ 496711 h 1512711"/>
              <a:gd name="connsiteX24" fmla="*/ 270933 w 1061155"/>
              <a:gd name="connsiteY24" fmla="*/ 462845 h 1512711"/>
              <a:gd name="connsiteX25" fmla="*/ 304800 w 1061155"/>
              <a:gd name="connsiteY25" fmla="*/ 395111 h 1512711"/>
              <a:gd name="connsiteX26" fmla="*/ 338666 w 1061155"/>
              <a:gd name="connsiteY26" fmla="*/ 372533 h 1512711"/>
              <a:gd name="connsiteX27" fmla="*/ 383822 w 1061155"/>
              <a:gd name="connsiteY27"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372533 w 1061155"/>
              <a:gd name="connsiteY11" fmla="*/ 880533 h 1512711"/>
              <a:gd name="connsiteX12" fmla="*/ 293511 w 1061155"/>
              <a:gd name="connsiteY12" fmla="*/ 982133 h 1512711"/>
              <a:gd name="connsiteX13" fmla="*/ 180622 w 1061155"/>
              <a:gd name="connsiteY13" fmla="*/ 948267 h 1512711"/>
              <a:gd name="connsiteX14" fmla="*/ 146755 w 1061155"/>
              <a:gd name="connsiteY14" fmla="*/ 880533 h 1512711"/>
              <a:gd name="connsiteX15" fmla="*/ 112888 w 1061155"/>
              <a:gd name="connsiteY15" fmla="*/ 869245 h 1512711"/>
              <a:gd name="connsiteX16" fmla="*/ 33866 w 1061155"/>
              <a:gd name="connsiteY16" fmla="*/ 857956 h 1512711"/>
              <a:gd name="connsiteX17" fmla="*/ 0 w 1061155"/>
              <a:gd name="connsiteY17" fmla="*/ 790222 h 1512711"/>
              <a:gd name="connsiteX18" fmla="*/ 56444 w 1061155"/>
              <a:gd name="connsiteY18" fmla="*/ 666045 h 1512711"/>
              <a:gd name="connsiteX19" fmla="*/ 90311 w 1061155"/>
              <a:gd name="connsiteY19" fmla="*/ 632178 h 1512711"/>
              <a:gd name="connsiteX20" fmla="*/ 112888 w 1061155"/>
              <a:gd name="connsiteY20" fmla="*/ 598311 h 1512711"/>
              <a:gd name="connsiteX21" fmla="*/ 146755 w 1061155"/>
              <a:gd name="connsiteY21" fmla="*/ 587022 h 1512711"/>
              <a:gd name="connsiteX22" fmla="*/ 248355 w 1061155"/>
              <a:gd name="connsiteY22" fmla="*/ 496711 h 1512711"/>
              <a:gd name="connsiteX23" fmla="*/ 270933 w 1061155"/>
              <a:gd name="connsiteY23" fmla="*/ 462845 h 1512711"/>
              <a:gd name="connsiteX24" fmla="*/ 304800 w 1061155"/>
              <a:gd name="connsiteY24" fmla="*/ 395111 h 1512711"/>
              <a:gd name="connsiteX25" fmla="*/ 338666 w 1061155"/>
              <a:gd name="connsiteY25" fmla="*/ 372533 h 1512711"/>
              <a:gd name="connsiteX26" fmla="*/ 383822 w 1061155"/>
              <a:gd name="connsiteY26"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293511 w 1061155"/>
              <a:gd name="connsiteY11" fmla="*/ 982133 h 1512711"/>
              <a:gd name="connsiteX12" fmla="*/ 180622 w 1061155"/>
              <a:gd name="connsiteY12" fmla="*/ 948267 h 1512711"/>
              <a:gd name="connsiteX13" fmla="*/ 146755 w 1061155"/>
              <a:gd name="connsiteY13" fmla="*/ 880533 h 1512711"/>
              <a:gd name="connsiteX14" fmla="*/ 112888 w 1061155"/>
              <a:gd name="connsiteY14" fmla="*/ 869245 h 1512711"/>
              <a:gd name="connsiteX15" fmla="*/ 33866 w 1061155"/>
              <a:gd name="connsiteY15" fmla="*/ 857956 h 1512711"/>
              <a:gd name="connsiteX16" fmla="*/ 0 w 1061155"/>
              <a:gd name="connsiteY16" fmla="*/ 790222 h 1512711"/>
              <a:gd name="connsiteX17" fmla="*/ 56444 w 1061155"/>
              <a:gd name="connsiteY17" fmla="*/ 666045 h 1512711"/>
              <a:gd name="connsiteX18" fmla="*/ 90311 w 1061155"/>
              <a:gd name="connsiteY18" fmla="*/ 632178 h 1512711"/>
              <a:gd name="connsiteX19" fmla="*/ 112888 w 1061155"/>
              <a:gd name="connsiteY19" fmla="*/ 598311 h 1512711"/>
              <a:gd name="connsiteX20" fmla="*/ 146755 w 1061155"/>
              <a:gd name="connsiteY20" fmla="*/ 587022 h 1512711"/>
              <a:gd name="connsiteX21" fmla="*/ 248355 w 1061155"/>
              <a:gd name="connsiteY21" fmla="*/ 496711 h 1512711"/>
              <a:gd name="connsiteX22" fmla="*/ 270933 w 1061155"/>
              <a:gd name="connsiteY22" fmla="*/ 462845 h 1512711"/>
              <a:gd name="connsiteX23" fmla="*/ 304800 w 1061155"/>
              <a:gd name="connsiteY23" fmla="*/ 395111 h 1512711"/>
              <a:gd name="connsiteX24" fmla="*/ 338666 w 1061155"/>
              <a:gd name="connsiteY24" fmla="*/ 372533 h 1512711"/>
              <a:gd name="connsiteX25" fmla="*/ 383822 w 1061155"/>
              <a:gd name="connsiteY25"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295994 w 1061155"/>
              <a:gd name="connsiteY7" fmla="*/ 1273631 h 1512711"/>
              <a:gd name="connsiteX8" fmla="*/ 314562 w 1061155"/>
              <a:gd name="connsiteY8" fmla="*/ 1185576 h 1512711"/>
              <a:gd name="connsiteX9" fmla="*/ 302141 w 1061155"/>
              <a:gd name="connsiteY9" fmla="*/ 1029614 h 1512711"/>
              <a:gd name="connsiteX10" fmla="*/ 293511 w 1061155"/>
              <a:gd name="connsiteY10" fmla="*/ 982133 h 1512711"/>
              <a:gd name="connsiteX11" fmla="*/ 180622 w 1061155"/>
              <a:gd name="connsiteY11" fmla="*/ 948267 h 1512711"/>
              <a:gd name="connsiteX12" fmla="*/ 146755 w 1061155"/>
              <a:gd name="connsiteY12" fmla="*/ 880533 h 1512711"/>
              <a:gd name="connsiteX13" fmla="*/ 112888 w 1061155"/>
              <a:gd name="connsiteY13" fmla="*/ 869245 h 1512711"/>
              <a:gd name="connsiteX14" fmla="*/ 33866 w 1061155"/>
              <a:gd name="connsiteY14" fmla="*/ 857956 h 1512711"/>
              <a:gd name="connsiteX15" fmla="*/ 0 w 1061155"/>
              <a:gd name="connsiteY15" fmla="*/ 790222 h 1512711"/>
              <a:gd name="connsiteX16" fmla="*/ 56444 w 1061155"/>
              <a:gd name="connsiteY16" fmla="*/ 666045 h 1512711"/>
              <a:gd name="connsiteX17" fmla="*/ 90311 w 1061155"/>
              <a:gd name="connsiteY17" fmla="*/ 632178 h 1512711"/>
              <a:gd name="connsiteX18" fmla="*/ 112888 w 1061155"/>
              <a:gd name="connsiteY18" fmla="*/ 598311 h 1512711"/>
              <a:gd name="connsiteX19" fmla="*/ 146755 w 1061155"/>
              <a:gd name="connsiteY19" fmla="*/ 587022 h 1512711"/>
              <a:gd name="connsiteX20" fmla="*/ 248355 w 1061155"/>
              <a:gd name="connsiteY20" fmla="*/ 496711 h 1512711"/>
              <a:gd name="connsiteX21" fmla="*/ 270933 w 1061155"/>
              <a:gd name="connsiteY21" fmla="*/ 462845 h 1512711"/>
              <a:gd name="connsiteX22" fmla="*/ 304800 w 1061155"/>
              <a:gd name="connsiteY22" fmla="*/ 395111 h 1512711"/>
              <a:gd name="connsiteX23" fmla="*/ 338666 w 1061155"/>
              <a:gd name="connsiteY23" fmla="*/ 372533 h 1512711"/>
              <a:gd name="connsiteX24" fmla="*/ 383822 w 1061155"/>
              <a:gd name="connsiteY24"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314562 w 1061155"/>
              <a:gd name="connsiteY7" fmla="*/ 1185576 h 1512711"/>
              <a:gd name="connsiteX8" fmla="*/ 302141 w 1061155"/>
              <a:gd name="connsiteY8" fmla="*/ 1029614 h 1512711"/>
              <a:gd name="connsiteX9" fmla="*/ 293511 w 1061155"/>
              <a:gd name="connsiteY9" fmla="*/ 982133 h 1512711"/>
              <a:gd name="connsiteX10" fmla="*/ 180622 w 1061155"/>
              <a:gd name="connsiteY10" fmla="*/ 948267 h 1512711"/>
              <a:gd name="connsiteX11" fmla="*/ 146755 w 1061155"/>
              <a:gd name="connsiteY11" fmla="*/ 880533 h 1512711"/>
              <a:gd name="connsiteX12" fmla="*/ 112888 w 1061155"/>
              <a:gd name="connsiteY12" fmla="*/ 869245 h 1512711"/>
              <a:gd name="connsiteX13" fmla="*/ 33866 w 1061155"/>
              <a:gd name="connsiteY13" fmla="*/ 857956 h 1512711"/>
              <a:gd name="connsiteX14" fmla="*/ 0 w 1061155"/>
              <a:gd name="connsiteY14" fmla="*/ 790222 h 1512711"/>
              <a:gd name="connsiteX15" fmla="*/ 56444 w 1061155"/>
              <a:gd name="connsiteY15" fmla="*/ 666045 h 1512711"/>
              <a:gd name="connsiteX16" fmla="*/ 90311 w 1061155"/>
              <a:gd name="connsiteY16" fmla="*/ 632178 h 1512711"/>
              <a:gd name="connsiteX17" fmla="*/ 112888 w 1061155"/>
              <a:gd name="connsiteY17" fmla="*/ 598311 h 1512711"/>
              <a:gd name="connsiteX18" fmla="*/ 146755 w 1061155"/>
              <a:gd name="connsiteY18" fmla="*/ 587022 h 1512711"/>
              <a:gd name="connsiteX19" fmla="*/ 248355 w 1061155"/>
              <a:gd name="connsiteY19" fmla="*/ 496711 h 1512711"/>
              <a:gd name="connsiteX20" fmla="*/ 270933 w 1061155"/>
              <a:gd name="connsiteY20" fmla="*/ 462845 h 1512711"/>
              <a:gd name="connsiteX21" fmla="*/ 304800 w 1061155"/>
              <a:gd name="connsiteY21" fmla="*/ 395111 h 1512711"/>
              <a:gd name="connsiteX22" fmla="*/ 338666 w 1061155"/>
              <a:gd name="connsiteY22" fmla="*/ 372533 h 1512711"/>
              <a:gd name="connsiteX23" fmla="*/ 383822 w 1061155"/>
              <a:gd name="connsiteY23"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302141 w 1061155"/>
              <a:gd name="connsiteY7" fmla="*/ 1029614 h 1512711"/>
              <a:gd name="connsiteX8" fmla="*/ 293511 w 1061155"/>
              <a:gd name="connsiteY8" fmla="*/ 982133 h 1512711"/>
              <a:gd name="connsiteX9" fmla="*/ 180622 w 1061155"/>
              <a:gd name="connsiteY9" fmla="*/ 948267 h 1512711"/>
              <a:gd name="connsiteX10" fmla="*/ 146755 w 1061155"/>
              <a:gd name="connsiteY10" fmla="*/ 880533 h 1512711"/>
              <a:gd name="connsiteX11" fmla="*/ 112888 w 1061155"/>
              <a:gd name="connsiteY11" fmla="*/ 869245 h 1512711"/>
              <a:gd name="connsiteX12" fmla="*/ 33866 w 1061155"/>
              <a:gd name="connsiteY12" fmla="*/ 857956 h 1512711"/>
              <a:gd name="connsiteX13" fmla="*/ 0 w 1061155"/>
              <a:gd name="connsiteY13" fmla="*/ 790222 h 1512711"/>
              <a:gd name="connsiteX14" fmla="*/ 56444 w 1061155"/>
              <a:gd name="connsiteY14" fmla="*/ 666045 h 1512711"/>
              <a:gd name="connsiteX15" fmla="*/ 90311 w 1061155"/>
              <a:gd name="connsiteY15" fmla="*/ 632178 h 1512711"/>
              <a:gd name="connsiteX16" fmla="*/ 112888 w 1061155"/>
              <a:gd name="connsiteY16" fmla="*/ 598311 h 1512711"/>
              <a:gd name="connsiteX17" fmla="*/ 146755 w 1061155"/>
              <a:gd name="connsiteY17" fmla="*/ 587022 h 1512711"/>
              <a:gd name="connsiteX18" fmla="*/ 248355 w 1061155"/>
              <a:gd name="connsiteY18" fmla="*/ 496711 h 1512711"/>
              <a:gd name="connsiteX19" fmla="*/ 270933 w 1061155"/>
              <a:gd name="connsiteY19" fmla="*/ 462845 h 1512711"/>
              <a:gd name="connsiteX20" fmla="*/ 304800 w 1061155"/>
              <a:gd name="connsiteY20" fmla="*/ 395111 h 1512711"/>
              <a:gd name="connsiteX21" fmla="*/ 338666 w 1061155"/>
              <a:gd name="connsiteY21" fmla="*/ 372533 h 1512711"/>
              <a:gd name="connsiteX22" fmla="*/ 383822 w 1061155"/>
              <a:gd name="connsiteY22"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293511 w 1061155"/>
              <a:gd name="connsiteY7" fmla="*/ 982133 h 1512711"/>
              <a:gd name="connsiteX8" fmla="*/ 180622 w 1061155"/>
              <a:gd name="connsiteY8" fmla="*/ 948267 h 1512711"/>
              <a:gd name="connsiteX9" fmla="*/ 146755 w 1061155"/>
              <a:gd name="connsiteY9" fmla="*/ 880533 h 1512711"/>
              <a:gd name="connsiteX10" fmla="*/ 112888 w 1061155"/>
              <a:gd name="connsiteY10" fmla="*/ 869245 h 1512711"/>
              <a:gd name="connsiteX11" fmla="*/ 33866 w 1061155"/>
              <a:gd name="connsiteY11" fmla="*/ 857956 h 1512711"/>
              <a:gd name="connsiteX12" fmla="*/ 0 w 1061155"/>
              <a:gd name="connsiteY12" fmla="*/ 790222 h 1512711"/>
              <a:gd name="connsiteX13" fmla="*/ 56444 w 1061155"/>
              <a:gd name="connsiteY13" fmla="*/ 666045 h 1512711"/>
              <a:gd name="connsiteX14" fmla="*/ 90311 w 1061155"/>
              <a:gd name="connsiteY14" fmla="*/ 632178 h 1512711"/>
              <a:gd name="connsiteX15" fmla="*/ 112888 w 1061155"/>
              <a:gd name="connsiteY15" fmla="*/ 598311 h 1512711"/>
              <a:gd name="connsiteX16" fmla="*/ 146755 w 1061155"/>
              <a:gd name="connsiteY16" fmla="*/ 587022 h 1512711"/>
              <a:gd name="connsiteX17" fmla="*/ 248355 w 1061155"/>
              <a:gd name="connsiteY17" fmla="*/ 496711 h 1512711"/>
              <a:gd name="connsiteX18" fmla="*/ 270933 w 1061155"/>
              <a:gd name="connsiteY18" fmla="*/ 462845 h 1512711"/>
              <a:gd name="connsiteX19" fmla="*/ 304800 w 1061155"/>
              <a:gd name="connsiteY19" fmla="*/ 395111 h 1512711"/>
              <a:gd name="connsiteX20" fmla="*/ 338666 w 1061155"/>
              <a:gd name="connsiteY20" fmla="*/ 372533 h 1512711"/>
              <a:gd name="connsiteX21" fmla="*/ 383822 w 1061155"/>
              <a:gd name="connsiteY21" fmla="*/ 0 h 1512711"/>
              <a:gd name="connsiteX0" fmla="*/ 2377785 w 2377785"/>
              <a:gd name="connsiteY0" fmla="*/ 2507870 h 2507870"/>
              <a:gd name="connsiteX1" fmla="*/ 1038577 w 2377785"/>
              <a:gd name="connsiteY1" fmla="*/ 1433689 h 2507870"/>
              <a:gd name="connsiteX2" fmla="*/ 959555 w 2377785"/>
              <a:gd name="connsiteY2" fmla="*/ 1286933 h 2507870"/>
              <a:gd name="connsiteX3" fmla="*/ 914400 w 2377785"/>
              <a:gd name="connsiteY3" fmla="*/ 1196622 h 2507870"/>
              <a:gd name="connsiteX4" fmla="*/ 880533 w 2377785"/>
              <a:gd name="connsiteY4" fmla="*/ 1151467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959555 w 2377785"/>
              <a:gd name="connsiteY2" fmla="*/ 1286933 h 2507870"/>
              <a:gd name="connsiteX3" fmla="*/ 914400 w 2377785"/>
              <a:gd name="connsiteY3" fmla="*/ 1196622 h 2507870"/>
              <a:gd name="connsiteX4" fmla="*/ 880533 w 2377785"/>
              <a:gd name="connsiteY4" fmla="*/ 1151467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914400 w 2377785"/>
              <a:gd name="connsiteY3" fmla="*/ 1196622 h 2507870"/>
              <a:gd name="connsiteX4" fmla="*/ 880533 w 2377785"/>
              <a:gd name="connsiteY4" fmla="*/ 1151467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880533 w 2377785"/>
              <a:gd name="connsiteY4" fmla="*/ 1151467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538885 w 2377785"/>
              <a:gd name="connsiteY6" fmla="*/ 1182254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847981 w 2377785"/>
              <a:gd name="connsiteY6" fmla="*/ 924929 h 2507870"/>
              <a:gd name="connsiteX7" fmla="*/ 293511 w 2377785"/>
              <a:gd name="connsiteY7" fmla="*/ 982133 h 2507870"/>
              <a:gd name="connsiteX8" fmla="*/ 180622 w 2377785"/>
              <a:gd name="connsiteY8" fmla="*/ 948267 h 2507870"/>
              <a:gd name="connsiteX9" fmla="*/ 146755 w 2377785"/>
              <a:gd name="connsiteY9" fmla="*/ 880533 h 2507870"/>
              <a:gd name="connsiteX10" fmla="*/ 112888 w 2377785"/>
              <a:gd name="connsiteY10" fmla="*/ 869245 h 2507870"/>
              <a:gd name="connsiteX11" fmla="*/ 33866 w 2377785"/>
              <a:gd name="connsiteY11" fmla="*/ 857956 h 2507870"/>
              <a:gd name="connsiteX12" fmla="*/ 0 w 2377785"/>
              <a:gd name="connsiteY12" fmla="*/ 790222 h 2507870"/>
              <a:gd name="connsiteX13" fmla="*/ 56444 w 2377785"/>
              <a:gd name="connsiteY13" fmla="*/ 666045 h 2507870"/>
              <a:gd name="connsiteX14" fmla="*/ 90311 w 2377785"/>
              <a:gd name="connsiteY14" fmla="*/ 632178 h 2507870"/>
              <a:gd name="connsiteX15" fmla="*/ 112888 w 2377785"/>
              <a:gd name="connsiteY15" fmla="*/ 598311 h 2507870"/>
              <a:gd name="connsiteX16" fmla="*/ 146755 w 2377785"/>
              <a:gd name="connsiteY16" fmla="*/ 587022 h 2507870"/>
              <a:gd name="connsiteX17" fmla="*/ 248355 w 2377785"/>
              <a:gd name="connsiteY17" fmla="*/ 496711 h 2507870"/>
              <a:gd name="connsiteX18" fmla="*/ 270933 w 2377785"/>
              <a:gd name="connsiteY18" fmla="*/ 462845 h 2507870"/>
              <a:gd name="connsiteX19" fmla="*/ 304800 w 2377785"/>
              <a:gd name="connsiteY19" fmla="*/ 395111 h 2507870"/>
              <a:gd name="connsiteX20" fmla="*/ 338666 w 2377785"/>
              <a:gd name="connsiteY20" fmla="*/ 372533 h 2507870"/>
              <a:gd name="connsiteX21" fmla="*/ 383822 w 2377785"/>
              <a:gd name="connsiteY21"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847981 w 2377785"/>
              <a:gd name="connsiteY6" fmla="*/ 924929 h 2507870"/>
              <a:gd name="connsiteX7" fmla="*/ 180622 w 2377785"/>
              <a:gd name="connsiteY7" fmla="*/ 948267 h 2507870"/>
              <a:gd name="connsiteX8" fmla="*/ 146755 w 2377785"/>
              <a:gd name="connsiteY8" fmla="*/ 880533 h 2507870"/>
              <a:gd name="connsiteX9" fmla="*/ 112888 w 2377785"/>
              <a:gd name="connsiteY9" fmla="*/ 869245 h 2507870"/>
              <a:gd name="connsiteX10" fmla="*/ 33866 w 2377785"/>
              <a:gd name="connsiteY10" fmla="*/ 857956 h 2507870"/>
              <a:gd name="connsiteX11" fmla="*/ 0 w 2377785"/>
              <a:gd name="connsiteY11" fmla="*/ 790222 h 2507870"/>
              <a:gd name="connsiteX12" fmla="*/ 56444 w 2377785"/>
              <a:gd name="connsiteY12" fmla="*/ 666045 h 2507870"/>
              <a:gd name="connsiteX13" fmla="*/ 90311 w 2377785"/>
              <a:gd name="connsiteY13" fmla="*/ 632178 h 2507870"/>
              <a:gd name="connsiteX14" fmla="*/ 112888 w 2377785"/>
              <a:gd name="connsiteY14" fmla="*/ 598311 h 2507870"/>
              <a:gd name="connsiteX15" fmla="*/ 146755 w 2377785"/>
              <a:gd name="connsiteY15" fmla="*/ 587022 h 2507870"/>
              <a:gd name="connsiteX16" fmla="*/ 248355 w 2377785"/>
              <a:gd name="connsiteY16" fmla="*/ 496711 h 2507870"/>
              <a:gd name="connsiteX17" fmla="*/ 270933 w 2377785"/>
              <a:gd name="connsiteY17" fmla="*/ 462845 h 2507870"/>
              <a:gd name="connsiteX18" fmla="*/ 304800 w 2377785"/>
              <a:gd name="connsiteY18" fmla="*/ 395111 h 2507870"/>
              <a:gd name="connsiteX19" fmla="*/ 338666 w 2377785"/>
              <a:gd name="connsiteY19" fmla="*/ 372533 h 2507870"/>
              <a:gd name="connsiteX20" fmla="*/ 383822 w 2377785"/>
              <a:gd name="connsiteY20"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847981 w 2377785"/>
              <a:gd name="connsiteY6" fmla="*/ 924929 h 2507870"/>
              <a:gd name="connsiteX7" fmla="*/ 146755 w 2377785"/>
              <a:gd name="connsiteY7" fmla="*/ 880533 h 2507870"/>
              <a:gd name="connsiteX8" fmla="*/ 112888 w 2377785"/>
              <a:gd name="connsiteY8" fmla="*/ 869245 h 2507870"/>
              <a:gd name="connsiteX9" fmla="*/ 33866 w 2377785"/>
              <a:gd name="connsiteY9" fmla="*/ 857956 h 2507870"/>
              <a:gd name="connsiteX10" fmla="*/ 0 w 2377785"/>
              <a:gd name="connsiteY10" fmla="*/ 790222 h 2507870"/>
              <a:gd name="connsiteX11" fmla="*/ 56444 w 2377785"/>
              <a:gd name="connsiteY11" fmla="*/ 666045 h 2507870"/>
              <a:gd name="connsiteX12" fmla="*/ 90311 w 2377785"/>
              <a:gd name="connsiteY12" fmla="*/ 632178 h 2507870"/>
              <a:gd name="connsiteX13" fmla="*/ 112888 w 2377785"/>
              <a:gd name="connsiteY13" fmla="*/ 598311 h 2507870"/>
              <a:gd name="connsiteX14" fmla="*/ 146755 w 2377785"/>
              <a:gd name="connsiteY14" fmla="*/ 587022 h 2507870"/>
              <a:gd name="connsiteX15" fmla="*/ 248355 w 2377785"/>
              <a:gd name="connsiteY15" fmla="*/ 496711 h 2507870"/>
              <a:gd name="connsiteX16" fmla="*/ 270933 w 2377785"/>
              <a:gd name="connsiteY16" fmla="*/ 462845 h 2507870"/>
              <a:gd name="connsiteX17" fmla="*/ 304800 w 2377785"/>
              <a:gd name="connsiteY17" fmla="*/ 395111 h 2507870"/>
              <a:gd name="connsiteX18" fmla="*/ 338666 w 2377785"/>
              <a:gd name="connsiteY18" fmla="*/ 372533 h 2507870"/>
              <a:gd name="connsiteX19" fmla="*/ 383822 w 2377785"/>
              <a:gd name="connsiteY19" fmla="*/ 0 h 2507870"/>
              <a:gd name="connsiteX0" fmla="*/ 2377785 w 2377785"/>
              <a:gd name="connsiteY0" fmla="*/ 2507870 h 2507870"/>
              <a:gd name="connsiteX1" fmla="*/ 2015737 w 2377785"/>
              <a:gd name="connsiteY1" fmla="*/ 2226897 h 2507870"/>
              <a:gd name="connsiteX2" fmla="*/ 1706659 w 2377785"/>
              <a:gd name="connsiteY2" fmla="*/ 1413060 h 2507870"/>
              <a:gd name="connsiteX3" fmla="*/ 1120585 w 2377785"/>
              <a:gd name="connsiteY3" fmla="*/ 1773066 h 2507870"/>
              <a:gd name="connsiteX4" fmla="*/ 557979 w 2377785"/>
              <a:gd name="connsiteY4" fmla="*/ 1453999 h 2507870"/>
              <a:gd name="connsiteX5" fmla="*/ 696725 w 2377785"/>
              <a:gd name="connsiteY5" fmla="*/ 1247620 h 2507870"/>
              <a:gd name="connsiteX6" fmla="*/ 847981 w 2377785"/>
              <a:gd name="connsiteY6" fmla="*/ 924929 h 2507870"/>
              <a:gd name="connsiteX7" fmla="*/ 146755 w 2377785"/>
              <a:gd name="connsiteY7" fmla="*/ 880533 h 2507870"/>
              <a:gd name="connsiteX8" fmla="*/ 33866 w 2377785"/>
              <a:gd name="connsiteY8" fmla="*/ 857956 h 2507870"/>
              <a:gd name="connsiteX9" fmla="*/ 0 w 2377785"/>
              <a:gd name="connsiteY9" fmla="*/ 790222 h 2507870"/>
              <a:gd name="connsiteX10" fmla="*/ 56444 w 2377785"/>
              <a:gd name="connsiteY10" fmla="*/ 666045 h 2507870"/>
              <a:gd name="connsiteX11" fmla="*/ 90311 w 2377785"/>
              <a:gd name="connsiteY11" fmla="*/ 632178 h 2507870"/>
              <a:gd name="connsiteX12" fmla="*/ 112888 w 2377785"/>
              <a:gd name="connsiteY12" fmla="*/ 598311 h 2507870"/>
              <a:gd name="connsiteX13" fmla="*/ 146755 w 2377785"/>
              <a:gd name="connsiteY13" fmla="*/ 587022 h 2507870"/>
              <a:gd name="connsiteX14" fmla="*/ 248355 w 2377785"/>
              <a:gd name="connsiteY14" fmla="*/ 496711 h 2507870"/>
              <a:gd name="connsiteX15" fmla="*/ 270933 w 2377785"/>
              <a:gd name="connsiteY15" fmla="*/ 462845 h 2507870"/>
              <a:gd name="connsiteX16" fmla="*/ 304800 w 2377785"/>
              <a:gd name="connsiteY16" fmla="*/ 395111 h 2507870"/>
              <a:gd name="connsiteX17" fmla="*/ 338666 w 2377785"/>
              <a:gd name="connsiteY17" fmla="*/ 372533 h 2507870"/>
              <a:gd name="connsiteX18" fmla="*/ 383822 w 2377785"/>
              <a:gd name="connsiteY18" fmla="*/ 0 h 2507870"/>
              <a:gd name="connsiteX0" fmla="*/ 2381103 w 2381103"/>
              <a:gd name="connsiteY0" fmla="*/ 2507870 h 2507870"/>
              <a:gd name="connsiteX1" fmla="*/ 2019055 w 2381103"/>
              <a:gd name="connsiteY1" fmla="*/ 2226897 h 2507870"/>
              <a:gd name="connsiteX2" fmla="*/ 1709977 w 2381103"/>
              <a:gd name="connsiteY2" fmla="*/ 1413060 h 2507870"/>
              <a:gd name="connsiteX3" fmla="*/ 1123903 w 2381103"/>
              <a:gd name="connsiteY3" fmla="*/ 1773066 h 2507870"/>
              <a:gd name="connsiteX4" fmla="*/ 561297 w 2381103"/>
              <a:gd name="connsiteY4" fmla="*/ 1453999 h 2507870"/>
              <a:gd name="connsiteX5" fmla="*/ 700043 w 2381103"/>
              <a:gd name="connsiteY5" fmla="*/ 1247620 h 2507870"/>
              <a:gd name="connsiteX6" fmla="*/ 851299 w 2381103"/>
              <a:gd name="connsiteY6" fmla="*/ 924929 h 2507870"/>
              <a:gd name="connsiteX7" fmla="*/ 150073 w 2381103"/>
              <a:gd name="connsiteY7" fmla="*/ 880533 h 2507870"/>
              <a:gd name="connsiteX8" fmla="*/ 3318 w 2381103"/>
              <a:gd name="connsiteY8" fmla="*/ 790222 h 2507870"/>
              <a:gd name="connsiteX9" fmla="*/ 59762 w 2381103"/>
              <a:gd name="connsiteY9" fmla="*/ 666045 h 2507870"/>
              <a:gd name="connsiteX10" fmla="*/ 93629 w 2381103"/>
              <a:gd name="connsiteY10" fmla="*/ 632178 h 2507870"/>
              <a:gd name="connsiteX11" fmla="*/ 116206 w 2381103"/>
              <a:gd name="connsiteY11" fmla="*/ 598311 h 2507870"/>
              <a:gd name="connsiteX12" fmla="*/ 150073 w 2381103"/>
              <a:gd name="connsiteY12" fmla="*/ 587022 h 2507870"/>
              <a:gd name="connsiteX13" fmla="*/ 251673 w 2381103"/>
              <a:gd name="connsiteY13" fmla="*/ 496711 h 2507870"/>
              <a:gd name="connsiteX14" fmla="*/ 274251 w 2381103"/>
              <a:gd name="connsiteY14" fmla="*/ 462845 h 2507870"/>
              <a:gd name="connsiteX15" fmla="*/ 308118 w 2381103"/>
              <a:gd name="connsiteY15" fmla="*/ 395111 h 2507870"/>
              <a:gd name="connsiteX16" fmla="*/ 341984 w 2381103"/>
              <a:gd name="connsiteY16" fmla="*/ 372533 h 2507870"/>
              <a:gd name="connsiteX17" fmla="*/ 387140 w 2381103"/>
              <a:gd name="connsiteY17" fmla="*/ 0 h 2507870"/>
              <a:gd name="connsiteX0" fmla="*/ 2429943 w 2429943"/>
              <a:gd name="connsiteY0" fmla="*/ 2507870 h 2507870"/>
              <a:gd name="connsiteX1" fmla="*/ 2067895 w 2429943"/>
              <a:gd name="connsiteY1" fmla="*/ 2226897 h 2507870"/>
              <a:gd name="connsiteX2" fmla="*/ 1758817 w 2429943"/>
              <a:gd name="connsiteY2" fmla="*/ 1413060 h 2507870"/>
              <a:gd name="connsiteX3" fmla="*/ 1172743 w 2429943"/>
              <a:gd name="connsiteY3" fmla="*/ 1773066 h 2507870"/>
              <a:gd name="connsiteX4" fmla="*/ 610137 w 2429943"/>
              <a:gd name="connsiteY4" fmla="*/ 1453999 h 2507870"/>
              <a:gd name="connsiteX5" fmla="*/ 748883 w 2429943"/>
              <a:gd name="connsiteY5" fmla="*/ 1247620 h 2507870"/>
              <a:gd name="connsiteX6" fmla="*/ 900139 w 2429943"/>
              <a:gd name="connsiteY6" fmla="*/ 924929 h 2507870"/>
              <a:gd name="connsiteX7" fmla="*/ 52158 w 2429943"/>
              <a:gd name="connsiteY7" fmla="*/ 790222 h 2507870"/>
              <a:gd name="connsiteX8" fmla="*/ 108602 w 2429943"/>
              <a:gd name="connsiteY8" fmla="*/ 666045 h 2507870"/>
              <a:gd name="connsiteX9" fmla="*/ 142469 w 2429943"/>
              <a:gd name="connsiteY9" fmla="*/ 632178 h 2507870"/>
              <a:gd name="connsiteX10" fmla="*/ 165046 w 2429943"/>
              <a:gd name="connsiteY10" fmla="*/ 598311 h 2507870"/>
              <a:gd name="connsiteX11" fmla="*/ 198913 w 2429943"/>
              <a:gd name="connsiteY11" fmla="*/ 587022 h 2507870"/>
              <a:gd name="connsiteX12" fmla="*/ 300513 w 2429943"/>
              <a:gd name="connsiteY12" fmla="*/ 496711 h 2507870"/>
              <a:gd name="connsiteX13" fmla="*/ 323091 w 2429943"/>
              <a:gd name="connsiteY13" fmla="*/ 462845 h 2507870"/>
              <a:gd name="connsiteX14" fmla="*/ 356958 w 2429943"/>
              <a:gd name="connsiteY14" fmla="*/ 395111 h 2507870"/>
              <a:gd name="connsiteX15" fmla="*/ 390824 w 2429943"/>
              <a:gd name="connsiteY15" fmla="*/ 372533 h 2507870"/>
              <a:gd name="connsiteX16" fmla="*/ 435980 w 2429943"/>
              <a:gd name="connsiteY16" fmla="*/ 0 h 2507870"/>
              <a:gd name="connsiteX0" fmla="*/ 2418930 w 2418930"/>
              <a:gd name="connsiteY0" fmla="*/ 2507870 h 2507870"/>
              <a:gd name="connsiteX1" fmla="*/ 2056882 w 2418930"/>
              <a:gd name="connsiteY1" fmla="*/ 2226897 h 2507870"/>
              <a:gd name="connsiteX2" fmla="*/ 1747804 w 2418930"/>
              <a:gd name="connsiteY2" fmla="*/ 1413060 h 2507870"/>
              <a:gd name="connsiteX3" fmla="*/ 1161730 w 2418930"/>
              <a:gd name="connsiteY3" fmla="*/ 1773066 h 2507870"/>
              <a:gd name="connsiteX4" fmla="*/ 599124 w 2418930"/>
              <a:gd name="connsiteY4" fmla="*/ 1453999 h 2507870"/>
              <a:gd name="connsiteX5" fmla="*/ 737870 w 2418930"/>
              <a:gd name="connsiteY5" fmla="*/ 1247620 h 2507870"/>
              <a:gd name="connsiteX6" fmla="*/ 41145 w 2418930"/>
              <a:gd name="connsiteY6" fmla="*/ 790222 h 2507870"/>
              <a:gd name="connsiteX7" fmla="*/ 97589 w 2418930"/>
              <a:gd name="connsiteY7" fmla="*/ 666045 h 2507870"/>
              <a:gd name="connsiteX8" fmla="*/ 131456 w 2418930"/>
              <a:gd name="connsiteY8" fmla="*/ 632178 h 2507870"/>
              <a:gd name="connsiteX9" fmla="*/ 154033 w 2418930"/>
              <a:gd name="connsiteY9" fmla="*/ 598311 h 2507870"/>
              <a:gd name="connsiteX10" fmla="*/ 187900 w 2418930"/>
              <a:gd name="connsiteY10" fmla="*/ 587022 h 2507870"/>
              <a:gd name="connsiteX11" fmla="*/ 289500 w 2418930"/>
              <a:gd name="connsiteY11" fmla="*/ 496711 h 2507870"/>
              <a:gd name="connsiteX12" fmla="*/ 312078 w 2418930"/>
              <a:gd name="connsiteY12" fmla="*/ 462845 h 2507870"/>
              <a:gd name="connsiteX13" fmla="*/ 345945 w 2418930"/>
              <a:gd name="connsiteY13" fmla="*/ 395111 h 2507870"/>
              <a:gd name="connsiteX14" fmla="*/ 379811 w 2418930"/>
              <a:gd name="connsiteY14" fmla="*/ 372533 h 2507870"/>
              <a:gd name="connsiteX15" fmla="*/ 424967 w 2418930"/>
              <a:gd name="connsiteY15"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1103414 w 2360614"/>
              <a:gd name="connsiteY3" fmla="*/ 1773066 h 2507870"/>
              <a:gd name="connsiteX4" fmla="*/ 540808 w 2360614"/>
              <a:gd name="connsiteY4" fmla="*/ 1453999 h 2507870"/>
              <a:gd name="connsiteX5" fmla="*/ 679554 w 2360614"/>
              <a:gd name="connsiteY5" fmla="*/ 1247620 h 2507870"/>
              <a:gd name="connsiteX6" fmla="*/ 39273 w 2360614"/>
              <a:gd name="connsiteY6" fmla="*/ 666045 h 2507870"/>
              <a:gd name="connsiteX7" fmla="*/ 73140 w 2360614"/>
              <a:gd name="connsiteY7" fmla="*/ 632178 h 2507870"/>
              <a:gd name="connsiteX8" fmla="*/ 95717 w 2360614"/>
              <a:gd name="connsiteY8" fmla="*/ 598311 h 2507870"/>
              <a:gd name="connsiteX9" fmla="*/ 129584 w 2360614"/>
              <a:gd name="connsiteY9" fmla="*/ 587022 h 2507870"/>
              <a:gd name="connsiteX10" fmla="*/ 231184 w 2360614"/>
              <a:gd name="connsiteY10" fmla="*/ 496711 h 2507870"/>
              <a:gd name="connsiteX11" fmla="*/ 253762 w 2360614"/>
              <a:gd name="connsiteY11" fmla="*/ 462845 h 2507870"/>
              <a:gd name="connsiteX12" fmla="*/ 287629 w 2360614"/>
              <a:gd name="connsiteY12" fmla="*/ 395111 h 2507870"/>
              <a:gd name="connsiteX13" fmla="*/ 321495 w 2360614"/>
              <a:gd name="connsiteY13" fmla="*/ 372533 h 2507870"/>
              <a:gd name="connsiteX14" fmla="*/ 366651 w 2360614"/>
              <a:gd name="connsiteY14"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1103414 w 2360614"/>
              <a:gd name="connsiteY3" fmla="*/ 1773066 h 2507870"/>
              <a:gd name="connsiteX4" fmla="*/ 679554 w 2360614"/>
              <a:gd name="connsiteY4" fmla="*/ 1247620 h 2507870"/>
              <a:gd name="connsiteX5" fmla="*/ 39273 w 2360614"/>
              <a:gd name="connsiteY5" fmla="*/ 666045 h 2507870"/>
              <a:gd name="connsiteX6" fmla="*/ 73140 w 2360614"/>
              <a:gd name="connsiteY6" fmla="*/ 632178 h 2507870"/>
              <a:gd name="connsiteX7" fmla="*/ 95717 w 2360614"/>
              <a:gd name="connsiteY7" fmla="*/ 598311 h 2507870"/>
              <a:gd name="connsiteX8" fmla="*/ 129584 w 2360614"/>
              <a:gd name="connsiteY8" fmla="*/ 587022 h 2507870"/>
              <a:gd name="connsiteX9" fmla="*/ 231184 w 2360614"/>
              <a:gd name="connsiteY9" fmla="*/ 496711 h 2507870"/>
              <a:gd name="connsiteX10" fmla="*/ 253762 w 2360614"/>
              <a:gd name="connsiteY10" fmla="*/ 462845 h 2507870"/>
              <a:gd name="connsiteX11" fmla="*/ 287629 w 2360614"/>
              <a:gd name="connsiteY11" fmla="*/ 395111 h 2507870"/>
              <a:gd name="connsiteX12" fmla="*/ 321495 w 2360614"/>
              <a:gd name="connsiteY12" fmla="*/ 372533 h 2507870"/>
              <a:gd name="connsiteX13" fmla="*/ 366651 w 2360614"/>
              <a:gd name="connsiteY13"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679554 w 2360614"/>
              <a:gd name="connsiteY3" fmla="*/ 1247620 h 2507870"/>
              <a:gd name="connsiteX4" fmla="*/ 39273 w 2360614"/>
              <a:gd name="connsiteY4" fmla="*/ 666045 h 2507870"/>
              <a:gd name="connsiteX5" fmla="*/ 73140 w 2360614"/>
              <a:gd name="connsiteY5" fmla="*/ 632178 h 2507870"/>
              <a:gd name="connsiteX6" fmla="*/ 95717 w 2360614"/>
              <a:gd name="connsiteY6" fmla="*/ 598311 h 2507870"/>
              <a:gd name="connsiteX7" fmla="*/ 129584 w 2360614"/>
              <a:gd name="connsiteY7" fmla="*/ 587022 h 2507870"/>
              <a:gd name="connsiteX8" fmla="*/ 231184 w 2360614"/>
              <a:gd name="connsiteY8" fmla="*/ 496711 h 2507870"/>
              <a:gd name="connsiteX9" fmla="*/ 253762 w 2360614"/>
              <a:gd name="connsiteY9" fmla="*/ 462845 h 2507870"/>
              <a:gd name="connsiteX10" fmla="*/ 287629 w 2360614"/>
              <a:gd name="connsiteY10" fmla="*/ 395111 h 2507870"/>
              <a:gd name="connsiteX11" fmla="*/ 321495 w 2360614"/>
              <a:gd name="connsiteY11" fmla="*/ 372533 h 2507870"/>
              <a:gd name="connsiteX12" fmla="*/ 366651 w 2360614"/>
              <a:gd name="connsiteY12"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679554 w 2360614"/>
              <a:gd name="connsiteY3" fmla="*/ 1247620 h 2507870"/>
              <a:gd name="connsiteX4" fmla="*/ 39273 w 2360614"/>
              <a:gd name="connsiteY4" fmla="*/ 666045 h 2507870"/>
              <a:gd name="connsiteX5" fmla="*/ 73140 w 2360614"/>
              <a:gd name="connsiteY5" fmla="*/ 632178 h 2507870"/>
              <a:gd name="connsiteX6" fmla="*/ 95717 w 2360614"/>
              <a:gd name="connsiteY6" fmla="*/ 598311 h 2507870"/>
              <a:gd name="connsiteX7" fmla="*/ 231184 w 2360614"/>
              <a:gd name="connsiteY7" fmla="*/ 496711 h 2507870"/>
              <a:gd name="connsiteX8" fmla="*/ 253762 w 2360614"/>
              <a:gd name="connsiteY8" fmla="*/ 462845 h 2507870"/>
              <a:gd name="connsiteX9" fmla="*/ 287629 w 2360614"/>
              <a:gd name="connsiteY9" fmla="*/ 395111 h 2507870"/>
              <a:gd name="connsiteX10" fmla="*/ 321495 w 2360614"/>
              <a:gd name="connsiteY10" fmla="*/ 372533 h 2507870"/>
              <a:gd name="connsiteX11" fmla="*/ 366651 w 2360614"/>
              <a:gd name="connsiteY11" fmla="*/ 0 h 2507870"/>
              <a:gd name="connsiteX0" fmla="*/ 2360614 w 2360614"/>
              <a:gd name="connsiteY0" fmla="*/ 2507870 h 2507870"/>
              <a:gd name="connsiteX1" fmla="*/ 1998566 w 2360614"/>
              <a:gd name="connsiteY1" fmla="*/ 2226897 h 2507870"/>
              <a:gd name="connsiteX2" fmla="*/ 1689488 w 2360614"/>
              <a:gd name="connsiteY2" fmla="*/ 1413060 h 2507870"/>
              <a:gd name="connsiteX3" fmla="*/ 679554 w 2360614"/>
              <a:gd name="connsiteY3" fmla="*/ 1247620 h 2507870"/>
              <a:gd name="connsiteX4" fmla="*/ 39273 w 2360614"/>
              <a:gd name="connsiteY4" fmla="*/ 666045 h 2507870"/>
              <a:gd name="connsiteX5" fmla="*/ 73140 w 2360614"/>
              <a:gd name="connsiteY5" fmla="*/ 632178 h 2507870"/>
              <a:gd name="connsiteX6" fmla="*/ 95717 w 2360614"/>
              <a:gd name="connsiteY6" fmla="*/ 598311 h 2507870"/>
              <a:gd name="connsiteX7" fmla="*/ 231184 w 2360614"/>
              <a:gd name="connsiteY7" fmla="*/ 496711 h 2507870"/>
              <a:gd name="connsiteX8" fmla="*/ 287629 w 2360614"/>
              <a:gd name="connsiteY8" fmla="*/ 395111 h 2507870"/>
              <a:gd name="connsiteX9" fmla="*/ 321495 w 2360614"/>
              <a:gd name="connsiteY9" fmla="*/ 372533 h 2507870"/>
              <a:gd name="connsiteX10" fmla="*/ 366651 w 2360614"/>
              <a:gd name="connsiteY10" fmla="*/ 0 h 2507870"/>
              <a:gd name="connsiteX0" fmla="*/ 2364714 w 2364714"/>
              <a:gd name="connsiteY0" fmla="*/ 2507870 h 2507870"/>
              <a:gd name="connsiteX1" fmla="*/ 2002666 w 2364714"/>
              <a:gd name="connsiteY1" fmla="*/ 2226897 h 2507870"/>
              <a:gd name="connsiteX2" fmla="*/ 1693588 w 2364714"/>
              <a:gd name="connsiteY2" fmla="*/ 1413060 h 2507870"/>
              <a:gd name="connsiteX3" fmla="*/ 683654 w 2364714"/>
              <a:gd name="connsiteY3" fmla="*/ 1247620 h 2507870"/>
              <a:gd name="connsiteX4" fmla="*/ 43373 w 2364714"/>
              <a:gd name="connsiteY4" fmla="*/ 666045 h 2507870"/>
              <a:gd name="connsiteX5" fmla="*/ 77240 w 2364714"/>
              <a:gd name="connsiteY5" fmla="*/ 632178 h 2507870"/>
              <a:gd name="connsiteX6" fmla="*/ 235284 w 2364714"/>
              <a:gd name="connsiteY6" fmla="*/ 496711 h 2507870"/>
              <a:gd name="connsiteX7" fmla="*/ 291729 w 2364714"/>
              <a:gd name="connsiteY7" fmla="*/ 395111 h 2507870"/>
              <a:gd name="connsiteX8" fmla="*/ 325595 w 2364714"/>
              <a:gd name="connsiteY8" fmla="*/ 372533 h 2507870"/>
              <a:gd name="connsiteX9" fmla="*/ 370751 w 2364714"/>
              <a:gd name="connsiteY9" fmla="*/ 0 h 2507870"/>
              <a:gd name="connsiteX0" fmla="*/ 2304253 w 2304253"/>
              <a:gd name="connsiteY0" fmla="*/ 2507870 h 2507870"/>
              <a:gd name="connsiteX1" fmla="*/ 1942205 w 2304253"/>
              <a:gd name="connsiteY1" fmla="*/ 2226897 h 2507870"/>
              <a:gd name="connsiteX2" fmla="*/ 1633127 w 2304253"/>
              <a:gd name="connsiteY2" fmla="*/ 1413060 h 2507870"/>
              <a:gd name="connsiteX3" fmla="*/ 623193 w 2304253"/>
              <a:gd name="connsiteY3" fmla="*/ 1247620 h 2507870"/>
              <a:gd name="connsiteX4" fmla="*/ 16779 w 2304253"/>
              <a:gd name="connsiteY4" fmla="*/ 632178 h 2507870"/>
              <a:gd name="connsiteX5" fmla="*/ 174823 w 2304253"/>
              <a:gd name="connsiteY5" fmla="*/ 496711 h 2507870"/>
              <a:gd name="connsiteX6" fmla="*/ 231268 w 2304253"/>
              <a:gd name="connsiteY6" fmla="*/ 395111 h 2507870"/>
              <a:gd name="connsiteX7" fmla="*/ 265134 w 2304253"/>
              <a:gd name="connsiteY7" fmla="*/ 372533 h 2507870"/>
              <a:gd name="connsiteX8" fmla="*/ 310290 w 2304253"/>
              <a:gd name="connsiteY8" fmla="*/ 0 h 2507870"/>
              <a:gd name="connsiteX0" fmla="*/ 2150409 w 2150409"/>
              <a:gd name="connsiteY0" fmla="*/ 2507870 h 2507870"/>
              <a:gd name="connsiteX1" fmla="*/ 1788361 w 2150409"/>
              <a:gd name="connsiteY1" fmla="*/ 2226897 h 2507870"/>
              <a:gd name="connsiteX2" fmla="*/ 1479283 w 2150409"/>
              <a:gd name="connsiteY2" fmla="*/ 1413060 h 2507870"/>
              <a:gd name="connsiteX3" fmla="*/ 469349 w 2150409"/>
              <a:gd name="connsiteY3" fmla="*/ 1247620 h 2507870"/>
              <a:gd name="connsiteX4" fmla="*/ 20979 w 2150409"/>
              <a:gd name="connsiteY4" fmla="*/ 496711 h 2507870"/>
              <a:gd name="connsiteX5" fmla="*/ 77424 w 2150409"/>
              <a:gd name="connsiteY5" fmla="*/ 395111 h 2507870"/>
              <a:gd name="connsiteX6" fmla="*/ 111290 w 2150409"/>
              <a:gd name="connsiteY6" fmla="*/ 372533 h 2507870"/>
              <a:gd name="connsiteX7" fmla="*/ 156446 w 2150409"/>
              <a:gd name="connsiteY7" fmla="*/ 0 h 2507870"/>
              <a:gd name="connsiteX0" fmla="*/ 2150409 w 2150409"/>
              <a:gd name="connsiteY0" fmla="*/ 2507870 h 2507870"/>
              <a:gd name="connsiteX1" fmla="*/ 1788361 w 2150409"/>
              <a:gd name="connsiteY1" fmla="*/ 2226897 h 2507870"/>
              <a:gd name="connsiteX2" fmla="*/ 1479283 w 2150409"/>
              <a:gd name="connsiteY2" fmla="*/ 1413060 h 2507870"/>
              <a:gd name="connsiteX3" fmla="*/ 929296 w 2150409"/>
              <a:gd name="connsiteY3" fmla="*/ 1081490 h 2507870"/>
              <a:gd name="connsiteX4" fmla="*/ 20979 w 2150409"/>
              <a:gd name="connsiteY4" fmla="*/ 496711 h 2507870"/>
              <a:gd name="connsiteX5" fmla="*/ 77424 w 2150409"/>
              <a:gd name="connsiteY5" fmla="*/ 395111 h 2507870"/>
              <a:gd name="connsiteX6" fmla="*/ 111290 w 2150409"/>
              <a:gd name="connsiteY6" fmla="*/ 372533 h 2507870"/>
              <a:gd name="connsiteX7" fmla="*/ 156446 w 2150409"/>
              <a:gd name="connsiteY7" fmla="*/ 0 h 2507870"/>
              <a:gd name="connsiteX0" fmla="*/ 2092968 w 2092968"/>
              <a:gd name="connsiteY0" fmla="*/ 2507870 h 2507870"/>
              <a:gd name="connsiteX1" fmla="*/ 1730920 w 2092968"/>
              <a:gd name="connsiteY1" fmla="*/ 2226897 h 2507870"/>
              <a:gd name="connsiteX2" fmla="*/ 1421842 w 2092968"/>
              <a:gd name="connsiteY2" fmla="*/ 1413060 h 2507870"/>
              <a:gd name="connsiteX3" fmla="*/ 871855 w 2092968"/>
              <a:gd name="connsiteY3" fmla="*/ 1081490 h 2507870"/>
              <a:gd name="connsiteX4" fmla="*/ 390478 w 2092968"/>
              <a:gd name="connsiteY4" fmla="*/ 783112 h 2507870"/>
              <a:gd name="connsiteX5" fmla="*/ 19983 w 2092968"/>
              <a:gd name="connsiteY5" fmla="*/ 395111 h 2507870"/>
              <a:gd name="connsiteX6" fmla="*/ 53849 w 2092968"/>
              <a:gd name="connsiteY6" fmla="*/ 372533 h 2507870"/>
              <a:gd name="connsiteX7" fmla="*/ 99005 w 2092968"/>
              <a:gd name="connsiteY7" fmla="*/ 0 h 2507870"/>
              <a:gd name="connsiteX0" fmla="*/ 2039858 w 2039858"/>
              <a:gd name="connsiteY0" fmla="*/ 2507870 h 2507870"/>
              <a:gd name="connsiteX1" fmla="*/ 1677810 w 2039858"/>
              <a:gd name="connsiteY1" fmla="*/ 2226897 h 2507870"/>
              <a:gd name="connsiteX2" fmla="*/ 1368732 w 2039858"/>
              <a:gd name="connsiteY2" fmla="*/ 1413060 h 2507870"/>
              <a:gd name="connsiteX3" fmla="*/ 818745 w 2039858"/>
              <a:gd name="connsiteY3" fmla="*/ 1081490 h 2507870"/>
              <a:gd name="connsiteX4" fmla="*/ 337368 w 2039858"/>
              <a:gd name="connsiteY4" fmla="*/ 783112 h 2507870"/>
              <a:gd name="connsiteX5" fmla="*/ 166776 w 2039858"/>
              <a:gd name="connsiteY5" fmla="*/ 589986 h 2507870"/>
              <a:gd name="connsiteX6" fmla="*/ 739 w 2039858"/>
              <a:gd name="connsiteY6" fmla="*/ 372533 h 2507870"/>
              <a:gd name="connsiteX7" fmla="*/ 45895 w 2039858"/>
              <a:gd name="connsiteY7" fmla="*/ 0 h 2507870"/>
              <a:gd name="connsiteX0" fmla="*/ 1999951 w 1999951"/>
              <a:gd name="connsiteY0" fmla="*/ 2507870 h 2507870"/>
              <a:gd name="connsiteX1" fmla="*/ 1637903 w 1999951"/>
              <a:gd name="connsiteY1" fmla="*/ 2226897 h 2507870"/>
              <a:gd name="connsiteX2" fmla="*/ 1328825 w 1999951"/>
              <a:gd name="connsiteY2" fmla="*/ 1413060 h 2507870"/>
              <a:gd name="connsiteX3" fmla="*/ 778838 w 1999951"/>
              <a:gd name="connsiteY3" fmla="*/ 1081490 h 2507870"/>
              <a:gd name="connsiteX4" fmla="*/ 297461 w 1999951"/>
              <a:gd name="connsiteY4" fmla="*/ 783112 h 2507870"/>
              <a:gd name="connsiteX5" fmla="*/ 126869 w 1999951"/>
              <a:gd name="connsiteY5" fmla="*/ 589986 h 2507870"/>
              <a:gd name="connsiteX6" fmla="*/ 994 w 1999951"/>
              <a:gd name="connsiteY6" fmla="*/ 249840 h 2507870"/>
              <a:gd name="connsiteX7" fmla="*/ 5988 w 1999951"/>
              <a:gd name="connsiteY7" fmla="*/ 0 h 2507870"/>
              <a:gd name="connsiteX0" fmla="*/ 1999949 w 2369559"/>
              <a:gd name="connsiteY0" fmla="*/ 2273940 h 2273940"/>
              <a:gd name="connsiteX1" fmla="*/ 1637901 w 2369559"/>
              <a:gd name="connsiteY1" fmla="*/ 1992967 h 2273940"/>
              <a:gd name="connsiteX2" fmla="*/ 1328823 w 2369559"/>
              <a:gd name="connsiteY2" fmla="*/ 1179130 h 2273940"/>
              <a:gd name="connsiteX3" fmla="*/ 778836 w 2369559"/>
              <a:gd name="connsiteY3" fmla="*/ 847560 h 2273940"/>
              <a:gd name="connsiteX4" fmla="*/ 297459 w 2369559"/>
              <a:gd name="connsiteY4" fmla="*/ 549182 h 2273940"/>
              <a:gd name="connsiteX5" fmla="*/ 126867 w 2369559"/>
              <a:gd name="connsiteY5" fmla="*/ 356056 h 2273940"/>
              <a:gd name="connsiteX6" fmla="*/ 992 w 2369559"/>
              <a:gd name="connsiteY6" fmla="*/ 15910 h 2273940"/>
              <a:gd name="connsiteX7" fmla="*/ 2369559 w 2369559"/>
              <a:gd name="connsiteY7" fmla="*/ 530882 h 2273940"/>
              <a:gd name="connsiteX0" fmla="*/ 1973526 w 2343136"/>
              <a:gd name="connsiteY0" fmla="*/ 1921636 h 1921636"/>
              <a:gd name="connsiteX1" fmla="*/ 1611478 w 2343136"/>
              <a:gd name="connsiteY1" fmla="*/ 1640663 h 1921636"/>
              <a:gd name="connsiteX2" fmla="*/ 1302400 w 2343136"/>
              <a:gd name="connsiteY2" fmla="*/ 826826 h 1921636"/>
              <a:gd name="connsiteX3" fmla="*/ 752413 w 2343136"/>
              <a:gd name="connsiteY3" fmla="*/ 495256 h 1921636"/>
              <a:gd name="connsiteX4" fmla="*/ 271036 w 2343136"/>
              <a:gd name="connsiteY4" fmla="*/ 196878 h 1921636"/>
              <a:gd name="connsiteX5" fmla="*/ 100444 w 2343136"/>
              <a:gd name="connsiteY5" fmla="*/ 3752 h 1921636"/>
              <a:gd name="connsiteX6" fmla="*/ 1946031 w 2343136"/>
              <a:gd name="connsiteY6" fmla="*/ 326481 h 1921636"/>
              <a:gd name="connsiteX7" fmla="*/ 2343136 w 2343136"/>
              <a:gd name="connsiteY7" fmla="*/ 178578 h 1921636"/>
              <a:gd name="connsiteX0" fmla="*/ 1705032 w 2074642"/>
              <a:gd name="connsiteY0" fmla="*/ 1756062 h 1756062"/>
              <a:gd name="connsiteX1" fmla="*/ 1342984 w 2074642"/>
              <a:gd name="connsiteY1" fmla="*/ 1475089 h 1756062"/>
              <a:gd name="connsiteX2" fmla="*/ 1033906 w 2074642"/>
              <a:gd name="connsiteY2" fmla="*/ 661252 h 1756062"/>
              <a:gd name="connsiteX3" fmla="*/ 483919 w 2074642"/>
              <a:gd name="connsiteY3" fmla="*/ 329682 h 1756062"/>
              <a:gd name="connsiteX4" fmla="*/ 2542 w 2074642"/>
              <a:gd name="connsiteY4" fmla="*/ 31304 h 1756062"/>
              <a:gd name="connsiteX5" fmla="*/ 1428702 w 2074642"/>
              <a:gd name="connsiteY5" fmla="*/ 297258 h 1756062"/>
              <a:gd name="connsiteX6" fmla="*/ 1677537 w 2074642"/>
              <a:gd name="connsiteY6" fmla="*/ 160907 h 1756062"/>
              <a:gd name="connsiteX7" fmla="*/ 2074642 w 2074642"/>
              <a:gd name="connsiteY7" fmla="*/ 13004 h 1756062"/>
              <a:gd name="connsiteX0" fmla="*/ 1223749 w 1593359"/>
              <a:gd name="connsiteY0" fmla="*/ 1743058 h 1743058"/>
              <a:gd name="connsiteX1" fmla="*/ 861701 w 1593359"/>
              <a:gd name="connsiteY1" fmla="*/ 1462085 h 1743058"/>
              <a:gd name="connsiteX2" fmla="*/ 552623 w 1593359"/>
              <a:gd name="connsiteY2" fmla="*/ 648248 h 1743058"/>
              <a:gd name="connsiteX3" fmla="*/ 2636 w 1593359"/>
              <a:gd name="connsiteY3" fmla="*/ 316678 h 1743058"/>
              <a:gd name="connsiteX4" fmla="*/ 798325 w 1593359"/>
              <a:gd name="connsiteY4" fmla="*/ 413957 h 1743058"/>
              <a:gd name="connsiteX5" fmla="*/ 947419 w 1593359"/>
              <a:gd name="connsiteY5" fmla="*/ 284254 h 1743058"/>
              <a:gd name="connsiteX6" fmla="*/ 1196254 w 1593359"/>
              <a:gd name="connsiteY6" fmla="*/ 147903 h 1743058"/>
              <a:gd name="connsiteX7" fmla="*/ 1593359 w 1593359"/>
              <a:gd name="connsiteY7" fmla="*/ 0 h 1743058"/>
              <a:gd name="connsiteX0" fmla="*/ 671140 w 1040750"/>
              <a:gd name="connsiteY0" fmla="*/ 1743058 h 1743058"/>
              <a:gd name="connsiteX1" fmla="*/ 309092 w 1040750"/>
              <a:gd name="connsiteY1" fmla="*/ 1462085 h 1743058"/>
              <a:gd name="connsiteX2" fmla="*/ 14 w 1040750"/>
              <a:gd name="connsiteY2" fmla="*/ 648248 h 1743058"/>
              <a:gd name="connsiteX3" fmla="*/ 295751 w 1040750"/>
              <a:gd name="connsiteY3" fmla="*/ 405863 h 1743058"/>
              <a:gd name="connsiteX4" fmla="*/ 245716 w 1040750"/>
              <a:gd name="connsiteY4" fmla="*/ 413957 h 1743058"/>
              <a:gd name="connsiteX5" fmla="*/ 394810 w 1040750"/>
              <a:gd name="connsiteY5" fmla="*/ 284254 h 1743058"/>
              <a:gd name="connsiteX6" fmla="*/ 643645 w 1040750"/>
              <a:gd name="connsiteY6" fmla="*/ 147903 h 1743058"/>
              <a:gd name="connsiteX7" fmla="*/ 1040750 w 1040750"/>
              <a:gd name="connsiteY7" fmla="*/ 0 h 174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0750" h="1743058">
                <a:moveTo>
                  <a:pt x="671140" y="1743058"/>
                </a:moveTo>
                <a:cubicBezTo>
                  <a:pt x="666350" y="1723898"/>
                  <a:pt x="420946" y="1644553"/>
                  <a:pt x="309092" y="1462085"/>
                </a:cubicBezTo>
                <a:cubicBezTo>
                  <a:pt x="197238" y="1279617"/>
                  <a:pt x="2238" y="824285"/>
                  <a:pt x="14" y="648248"/>
                </a:cubicBezTo>
                <a:cubicBezTo>
                  <a:pt x="-2209" y="472211"/>
                  <a:pt x="254801" y="444911"/>
                  <a:pt x="295751" y="405863"/>
                </a:cubicBezTo>
                <a:cubicBezTo>
                  <a:pt x="336701" y="366815"/>
                  <a:pt x="311037" y="556042"/>
                  <a:pt x="245716" y="413957"/>
                </a:cubicBezTo>
                <a:cubicBezTo>
                  <a:pt x="180395" y="271872"/>
                  <a:pt x="328489" y="328596"/>
                  <a:pt x="394810" y="284254"/>
                </a:cubicBezTo>
                <a:cubicBezTo>
                  <a:pt x="461132" y="239912"/>
                  <a:pt x="632356" y="155429"/>
                  <a:pt x="643645" y="147903"/>
                </a:cubicBezTo>
                <a:cubicBezTo>
                  <a:pt x="745159" y="-4366"/>
                  <a:pt x="1040750" y="331935"/>
                  <a:pt x="1040750" y="0"/>
                </a:cubicBezTo>
              </a:path>
            </a:pathLst>
          </a:custGeom>
          <a:noFill/>
          <a:ln w="28575">
            <a:solidFill>
              <a:srgbClr val="FFFF00"/>
            </a:solidFill>
            <a:prstDash val="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877C25DC-18EF-9A43-29FB-33DDD7DE74D1}"/>
              </a:ext>
            </a:extLst>
          </p:cNvPr>
          <p:cNvCxnSpPr>
            <a:cxnSpLocks/>
          </p:cNvCxnSpPr>
          <p:nvPr/>
        </p:nvCxnSpPr>
        <p:spPr>
          <a:xfrm flipH="1">
            <a:off x="3616940" y="2653227"/>
            <a:ext cx="182880" cy="0"/>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DF5D35B-DFE8-85F2-EC60-7CBD644E8FB1}"/>
              </a:ext>
            </a:extLst>
          </p:cNvPr>
          <p:cNvCxnSpPr/>
          <p:nvPr/>
        </p:nvCxnSpPr>
        <p:spPr>
          <a:xfrm>
            <a:off x="7004834" y="2859081"/>
            <a:ext cx="162511" cy="0"/>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86DC3054-D4E2-46E1-0309-1849EBAB187B}"/>
              </a:ext>
            </a:extLst>
          </p:cNvPr>
          <p:cNvGrpSpPr/>
          <p:nvPr/>
        </p:nvGrpSpPr>
        <p:grpSpPr>
          <a:xfrm rot="18514538">
            <a:off x="6513494" y="3622396"/>
            <a:ext cx="2114732" cy="2228538"/>
            <a:chOff x="2911561" y="846611"/>
            <a:chExt cx="3755130" cy="4328549"/>
          </a:xfrm>
        </p:grpSpPr>
        <p:pic>
          <p:nvPicPr>
            <p:cNvPr id="15" name="Picture 14">
              <a:extLst>
                <a:ext uri="{FF2B5EF4-FFF2-40B4-BE49-F238E27FC236}">
                  <a16:creationId xmlns:a16="http://schemas.microsoft.com/office/drawing/2014/main" id="{2F3CE1B7-C8D2-11C5-FA6E-3A8DFAB86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1561" y="846611"/>
              <a:ext cx="3755130" cy="4321783"/>
            </a:xfrm>
            <a:prstGeom prst="rect">
              <a:avLst/>
            </a:prstGeom>
          </p:spPr>
        </p:pic>
        <p:sp>
          <p:nvSpPr>
            <p:cNvPr id="16" name="Text Box 3">
              <a:extLst>
                <a:ext uri="{FF2B5EF4-FFF2-40B4-BE49-F238E27FC236}">
                  <a16:creationId xmlns:a16="http://schemas.microsoft.com/office/drawing/2014/main" id="{55A2A8A1-FE39-4F60-F3EB-D17C480F81D8}"/>
                </a:ext>
              </a:extLst>
            </p:cNvPr>
            <p:cNvSpPr txBox="1">
              <a:spLocks noChangeArrowheads="1"/>
            </p:cNvSpPr>
            <p:nvPr/>
          </p:nvSpPr>
          <p:spPr bwMode="auto">
            <a:xfrm rot="210034">
              <a:off x="3811031" y="1408713"/>
              <a:ext cx="1322387" cy="417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TRD</a:t>
              </a:r>
            </a:p>
          </p:txBody>
        </p:sp>
        <p:sp>
          <p:nvSpPr>
            <p:cNvPr id="17" name="Text Box 4">
              <a:extLst>
                <a:ext uri="{FF2B5EF4-FFF2-40B4-BE49-F238E27FC236}">
                  <a16:creationId xmlns:a16="http://schemas.microsoft.com/office/drawing/2014/main" id="{00FC134E-A52D-DDD7-240A-704AC391564D}"/>
                </a:ext>
              </a:extLst>
            </p:cNvPr>
            <p:cNvSpPr txBox="1">
              <a:spLocks noChangeArrowheads="1"/>
            </p:cNvSpPr>
            <p:nvPr/>
          </p:nvSpPr>
          <p:spPr bwMode="auto">
            <a:xfrm rot="357158">
              <a:off x="3823892" y="2058859"/>
              <a:ext cx="1268320" cy="417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Upper TOF</a:t>
              </a:r>
            </a:p>
          </p:txBody>
        </p:sp>
        <p:sp>
          <p:nvSpPr>
            <p:cNvPr id="18" name="Text Box 5">
              <a:extLst>
                <a:ext uri="{FF2B5EF4-FFF2-40B4-BE49-F238E27FC236}">
                  <a16:creationId xmlns:a16="http://schemas.microsoft.com/office/drawing/2014/main" id="{502BABA5-59B4-8CB9-BC34-2400F177B243}"/>
                </a:ext>
              </a:extLst>
            </p:cNvPr>
            <p:cNvSpPr txBox="1">
              <a:spLocks noChangeArrowheads="1"/>
            </p:cNvSpPr>
            <p:nvPr/>
          </p:nvSpPr>
          <p:spPr bwMode="auto">
            <a:xfrm rot="5346437">
              <a:off x="3995528" y="2901452"/>
              <a:ext cx="1127187" cy="381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Tracker</a:t>
              </a:r>
            </a:p>
          </p:txBody>
        </p:sp>
        <p:sp>
          <p:nvSpPr>
            <p:cNvPr id="19" name="Text Box 6">
              <a:extLst>
                <a:ext uri="{FF2B5EF4-FFF2-40B4-BE49-F238E27FC236}">
                  <a16:creationId xmlns:a16="http://schemas.microsoft.com/office/drawing/2014/main" id="{F5E1328B-8875-21E7-E584-3F49C7354FFF}"/>
                </a:ext>
              </a:extLst>
            </p:cNvPr>
            <p:cNvSpPr txBox="1">
              <a:spLocks noChangeArrowheads="1"/>
            </p:cNvSpPr>
            <p:nvPr/>
          </p:nvSpPr>
          <p:spPr bwMode="auto">
            <a:xfrm rot="470108">
              <a:off x="3901342" y="3591537"/>
              <a:ext cx="1279706" cy="417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Lower TOF</a:t>
              </a:r>
            </a:p>
          </p:txBody>
        </p:sp>
        <p:sp>
          <p:nvSpPr>
            <p:cNvPr id="20" name="Text Box 7">
              <a:extLst>
                <a:ext uri="{FF2B5EF4-FFF2-40B4-BE49-F238E27FC236}">
                  <a16:creationId xmlns:a16="http://schemas.microsoft.com/office/drawing/2014/main" id="{75AB1CDD-5B9F-2186-28DB-511587917D04}"/>
                </a:ext>
              </a:extLst>
            </p:cNvPr>
            <p:cNvSpPr txBox="1">
              <a:spLocks noChangeArrowheads="1"/>
            </p:cNvSpPr>
            <p:nvPr/>
          </p:nvSpPr>
          <p:spPr bwMode="auto">
            <a:xfrm rot="481191">
              <a:off x="4101397" y="4010749"/>
              <a:ext cx="770190" cy="417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RICH</a:t>
              </a:r>
            </a:p>
          </p:txBody>
        </p:sp>
        <p:sp>
          <p:nvSpPr>
            <p:cNvPr id="21" name="Text Box 8">
              <a:extLst>
                <a:ext uri="{FF2B5EF4-FFF2-40B4-BE49-F238E27FC236}">
                  <a16:creationId xmlns:a16="http://schemas.microsoft.com/office/drawing/2014/main" id="{747E53FB-D6C0-FC29-E2C5-D70C27155B3C}"/>
                </a:ext>
              </a:extLst>
            </p:cNvPr>
            <p:cNvSpPr txBox="1">
              <a:spLocks noChangeArrowheads="1"/>
            </p:cNvSpPr>
            <p:nvPr/>
          </p:nvSpPr>
          <p:spPr bwMode="auto">
            <a:xfrm rot="513089">
              <a:off x="4096418" y="4789321"/>
              <a:ext cx="821426" cy="385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ECAL</a:t>
              </a:r>
            </a:p>
          </p:txBody>
        </p:sp>
      </p:grpSp>
      <p:sp>
        <p:nvSpPr>
          <p:cNvPr id="22" name="TextBox 21">
            <a:extLst>
              <a:ext uri="{FF2B5EF4-FFF2-40B4-BE49-F238E27FC236}">
                <a16:creationId xmlns:a16="http://schemas.microsoft.com/office/drawing/2014/main" id="{198183C8-CED6-4369-3C9E-ED9B064EE68B}"/>
              </a:ext>
            </a:extLst>
          </p:cNvPr>
          <p:cNvSpPr txBox="1"/>
          <p:nvPr/>
        </p:nvSpPr>
        <p:spPr>
          <a:xfrm>
            <a:off x="6663632" y="5750197"/>
            <a:ext cx="16667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panose="020F0502020204030204"/>
                <a:ea typeface=""/>
                <a:cs typeface="+mn-cs"/>
              </a:rPr>
              <a:t>AMS</a:t>
            </a:r>
          </a:p>
        </p:txBody>
      </p:sp>
      <p:cxnSp>
        <p:nvCxnSpPr>
          <p:cNvPr id="3" name="Straight Arrow Connector 2">
            <a:extLst>
              <a:ext uri="{FF2B5EF4-FFF2-40B4-BE49-F238E27FC236}">
                <a16:creationId xmlns:a16="http://schemas.microsoft.com/office/drawing/2014/main" id="{782611C9-2745-8D75-4F93-C5B7B375E985}"/>
              </a:ext>
            </a:extLst>
          </p:cNvPr>
          <p:cNvCxnSpPr>
            <a:cxnSpLocks/>
          </p:cNvCxnSpPr>
          <p:nvPr/>
        </p:nvCxnSpPr>
        <p:spPr>
          <a:xfrm rot="4112087" flipH="1">
            <a:off x="7226668" y="2033466"/>
            <a:ext cx="462845" cy="404256"/>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427F42F-ADD8-D6B5-2B93-B69044A29922}"/>
              </a:ext>
            </a:extLst>
          </p:cNvPr>
          <p:cNvCxnSpPr>
            <a:cxnSpLocks/>
          </p:cNvCxnSpPr>
          <p:nvPr/>
        </p:nvCxnSpPr>
        <p:spPr>
          <a:xfrm rot="4112087" flipV="1">
            <a:off x="6582215" y="1642589"/>
            <a:ext cx="516466" cy="399094"/>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0712800-CA6E-5D55-5B05-596E3CCB1853}"/>
              </a:ext>
            </a:extLst>
          </p:cNvPr>
          <p:cNvGrpSpPr/>
          <p:nvPr/>
        </p:nvGrpSpPr>
        <p:grpSpPr>
          <a:xfrm rot="4990951">
            <a:off x="6588916" y="2085025"/>
            <a:ext cx="559023" cy="473443"/>
            <a:chOff x="7419966" y="1948066"/>
            <a:chExt cx="559023" cy="473443"/>
          </a:xfrm>
        </p:grpSpPr>
        <p:cxnSp>
          <p:nvCxnSpPr>
            <p:cNvPr id="9" name="Straight Arrow Connector 8">
              <a:extLst>
                <a:ext uri="{FF2B5EF4-FFF2-40B4-BE49-F238E27FC236}">
                  <a16:creationId xmlns:a16="http://schemas.microsoft.com/office/drawing/2014/main" id="{C09C1CD3-9153-C4D7-0149-F31120A3764C}"/>
                </a:ext>
              </a:extLst>
            </p:cNvPr>
            <p:cNvCxnSpPr/>
            <p:nvPr/>
          </p:nvCxnSpPr>
          <p:spPr>
            <a:xfrm rot="17487913" flipH="1">
              <a:off x="7461959" y="1906073"/>
              <a:ext cx="473443" cy="557429"/>
            </a:xfrm>
            <a:prstGeom prst="straightConnector1">
              <a:avLst/>
            </a:prstGeom>
            <a:ln w="19050">
              <a:solidFill>
                <a:srgbClr val="FFFF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1E970D-13AA-EB9C-DE9C-1DF4441116C0}"/>
                </a:ext>
              </a:extLst>
            </p:cNvPr>
            <p:cNvCxnSpPr/>
            <p:nvPr/>
          </p:nvCxnSpPr>
          <p:spPr>
            <a:xfrm rot="17487913" flipH="1">
              <a:off x="7703700" y="1945499"/>
              <a:ext cx="177801" cy="372777"/>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14EB047-BC12-2DAA-C82B-BCE00232B92F}"/>
                </a:ext>
              </a:extLst>
            </p:cNvPr>
            <p:cNvCxnSpPr/>
            <p:nvPr/>
          </p:nvCxnSpPr>
          <p:spPr>
            <a:xfrm rot="17487913" flipH="1">
              <a:off x="7383369" y="2051684"/>
              <a:ext cx="409221" cy="276465"/>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21F04C6F-0E6F-0B5F-590D-3EB916BF9B15}"/>
              </a:ext>
            </a:extLst>
          </p:cNvPr>
          <p:cNvSpPr txBox="1"/>
          <p:nvPr/>
        </p:nvSpPr>
        <p:spPr>
          <a:xfrm>
            <a:off x="6617183" y="1970405"/>
            <a:ext cx="32656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
                <a:cs typeface="+mn-cs"/>
              </a:rPr>
              <a:t>Cosmic Ray </a:t>
            </a:r>
          </a:p>
        </p:txBody>
      </p:sp>
      <p:sp>
        <p:nvSpPr>
          <p:cNvPr id="27" name="TextBox 26">
            <a:extLst>
              <a:ext uri="{FF2B5EF4-FFF2-40B4-BE49-F238E27FC236}">
                <a16:creationId xmlns:a16="http://schemas.microsoft.com/office/drawing/2014/main" id="{248103D2-136D-FCD3-0FBA-69000D43ADCD}"/>
              </a:ext>
            </a:extLst>
          </p:cNvPr>
          <p:cNvSpPr txBox="1"/>
          <p:nvPr/>
        </p:nvSpPr>
        <p:spPr>
          <a:xfrm>
            <a:off x="805150" y="4687897"/>
            <a:ext cx="1601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
                <a:cs typeface="+mn-cs"/>
              </a:rPr>
              <a:t>Pulsars</a:t>
            </a:r>
          </a:p>
        </p:txBody>
      </p:sp>
      <p:sp>
        <p:nvSpPr>
          <p:cNvPr id="93" name="TextBox 92"/>
          <p:cNvSpPr txBox="1"/>
          <p:nvPr/>
        </p:nvSpPr>
        <p:spPr>
          <a:xfrm>
            <a:off x="656" y="65331"/>
            <a:ext cx="12191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BFF"/>
                </a:solidFill>
                <a:effectLst/>
                <a:uLnTx/>
                <a:uFillTx/>
                <a:latin typeface="Calibri" panose="020F0502020204030204"/>
                <a:ea typeface=""/>
                <a:cs typeface="+mn-cs"/>
              </a:rPr>
              <a:t>Latest Results on cosmic elementary particles: e+, e−, and p</a:t>
            </a:r>
          </a:p>
        </p:txBody>
      </p:sp>
      <p:cxnSp>
        <p:nvCxnSpPr>
          <p:cNvPr id="6" name="Straight Connector 5">
            <a:extLst>
              <a:ext uri="{FF2B5EF4-FFF2-40B4-BE49-F238E27FC236}">
                <a16:creationId xmlns:a16="http://schemas.microsoft.com/office/drawing/2014/main" id="{E415EC59-9C2D-96DC-7BB1-69193695222F}"/>
              </a:ext>
            </a:extLst>
          </p:cNvPr>
          <p:cNvCxnSpPr>
            <a:cxnSpLocks/>
          </p:cNvCxnSpPr>
          <p:nvPr/>
        </p:nvCxnSpPr>
        <p:spPr>
          <a:xfrm flipH="1">
            <a:off x="10881672" y="188225"/>
            <a:ext cx="182880" cy="0"/>
          </a:xfrm>
          <a:prstGeom prst="line">
            <a:avLst/>
          </a:prstGeom>
          <a:ln w="28575">
            <a:solidFill>
              <a:srgbClr val="FFCBFF"/>
            </a:solidFill>
          </a:ln>
        </p:spPr>
        <p:style>
          <a:lnRef idx="2">
            <a:schemeClr val="accent1"/>
          </a:lnRef>
          <a:fillRef idx="0">
            <a:schemeClr val="accent1"/>
          </a:fillRef>
          <a:effectRef idx="1">
            <a:schemeClr val="accent1"/>
          </a:effectRef>
          <a:fontRef idx="minor">
            <a:schemeClr val="tx1"/>
          </a:fontRef>
        </p:style>
      </p:cxnSp>
      <p:sp>
        <p:nvSpPr>
          <p:cNvPr id="8" name="Slide Number Placeholder 30">
            <a:extLst>
              <a:ext uri="{FF2B5EF4-FFF2-40B4-BE49-F238E27FC236}">
                <a16:creationId xmlns:a16="http://schemas.microsoft.com/office/drawing/2014/main" id="{7829B7C9-54FB-5E86-EC3D-29A12C987F0C}"/>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Cloud 28">
            <a:extLst>
              <a:ext uri="{FF2B5EF4-FFF2-40B4-BE49-F238E27FC236}">
                <a16:creationId xmlns:a16="http://schemas.microsoft.com/office/drawing/2014/main" id="{4450E206-2C77-A8E5-CA5A-4C9C4ABD489D}"/>
              </a:ext>
            </a:extLst>
          </p:cNvPr>
          <p:cNvSpPr/>
          <p:nvPr/>
        </p:nvSpPr>
        <p:spPr>
          <a:xfrm>
            <a:off x="7113565" y="1835238"/>
            <a:ext cx="402664" cy="223181"/>
          </a:xfrm>
          <a:prstGeom prst="cloud">
            <a:avLst/>
          </a:prstGeom>
          <a:solidFill>
            <a:srgbClr val="00FDFF"/>
          </a:solid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F7583DA3-97D2-711D-3D59-AACF6EA0CD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7203" y="577546"/>
            <a:ext cx="1707161" cy="1538650"/>
          </a:xfrm>
          <a:prstGeom prst="rect">
            <a:avLst/>
          </a:prstGeom>
          <a:ln>
            <a:noFill/>
          </a:ln>
          <a:effectLst>
            <a:softEdge rad="112500"/>
          </a:effectLst>
        </p:spPr>
      </p:pic>
      <p:sp>
        <p:nvSpPr>
          <p:cNvPr id="32" name="Freeform 31">
            <a:extLst>
              <a:ext uri="{FF2B5EF4-FFF2-40B4-BE49-F238E27FC236}">
                <a16:creationId xmlns:a16="http://schemas.microsoft.com/office/drawing/2014/main" id="{63B08843-E035-241D-62F1-E631210C3365}"/>
              </a:ext>
            </a:extLst>
          </p:cNvPr>
          <p:cNvSpPr/>
          <p:nvPr/>
        </p:nvSpPr>
        <p:spPr>
          <a:xfrm rot="5089329">
            <a:off x="8153525" y="487163"/>
            <a:ext cx="571038" cy="1977350"/>
          </a:xfrm>
          <a:custGeom>
            <a:avLst/>
            <a:gdLst>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632177 w 1061155"/>
              <a:gd name="connsiteY10" fmla="*/ 824089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1155" h="1512711">
                <a:moveTo>
                  <a:pt x="1061155" y="1512711"/>
                </a:moveTo>
                <a:cubicBezTo>
                  <a:pt x="1056365" y="1493551"/>
                  <a:pt x="1047574" y="1453483"/>
                  <a:pt x="1038577" y="1433689"/>
                </a:cubicBezTo>
                <a:cubicBezTo>
                  <a:pt x="972055" y="1287338"/>
                  <a:pt x="1018271" y="1395978"/>
                  <a:pt x="959555" y="1286933"/>
                </a:cubicBezTo>
                <a:cubicBezTo>
                  <a:pt x="943598" y="1257299"/>
                  <a:pt x="934594" y="1223547"/>
                  <a:pt x="914400" y="1196622"/>
                </a:cubicBezTo>
                <a:cubicBezTo>
                  <a:pt x="903111" y="1181570"/>
                  <a:pt x="890970" y="1167122"/>
                  <a:pt x="880533" y="1151467"/>
                </a:cubicBezTo>
                <a:cubicBezTo>
                  <a:pt x="868362" y="1133210"/>
                  <a:pt x="858295" y="1113629"/>
                  <a:pt x="846666" y="1095022"/>
                </a:cubicBezTo>
                <a:cubicBezTo>
                  <a:pt x="839475" y="1083517"/>
                  <a:pt x="831614" y="1072445"/>
                  <a:pt x="824088" y="1061156"/>
                </a:cubicBezTo>
                <a:cubicBezTo>
                  <a:pt x="770427" y="900165"/>
                  <a:pt x="824349" y="1067710"/>
                  <a:pt x="790222" y="948267"/>
                </a:cubicBezTo>
                <a:cubicBezTo>
                  <a:pt x="786953" y="936825"/>
                  <a:pt x="786239" y="923793"/>
                  <a:pt x="778933" y="914400"/>
                </a:cubicBezTo>
                <a:cubicBezTo>
                  <a:pt x="759330" y="889196"/>
                  <a:pt x="742176" y="854411"/>
                  <a:pt x="711200" y="846667"/>
                </a:cubicBezTo>
                <a:cubicBezTo>
                  <a:pt x="654500" y="832492"/>
                  <a:pt x="680763" y="840284"/>
                  <a:pt x="632177" y="824089"/>
                </a:cubicBezTo>
                <a:cubicBezTo>
                  <a:pt x="568207" y="827852"/>
                  <a:pt x="502884" y="821765"/>
                  <a:pt x="440266" y="835378"/>
                </a:cubicBezTo>
                <a:cubicBezTo>
                  <a:pt x="413750" y="841142"/>
                  <a:pt x="372533" y="880533"/>
                  <a:pt x="372533" y="880533"/>
                </a:cubicBezTo>
                <a:cubicBezTo>
                  <a:pt x="365007" y="891822"/>
                  <a:pt x="358641" y="903977"/>
                  <a:pt x="349955" y="914400"/>
                </a:cubicBezTo>
                <a:cubicBezTo>
                  <a:pt x="277523" y="1001318"/>
                  <a:pt x="349564" y="898052"/>
                  <a:pt x="293511" y="982133"/>
                </a:cubicBezTo>
                <a:cubicBezTo>
                  <a:pt x="258927" y="977193"/>
                  <a:pt x="207120" y="981390"/>
                  <a:pt x="180622" y="948267"/>
                </a:cubicBezTo>
                <a:cubicBezTo>
                  <a:pt x="144269" y="902824"/>
                  <a:pt x="199620" y="922824"/>
                  <a:pt x="146755" y="880533"/>
                </a:cubicBezTo>
                <a:cubicBezTo>
                  <a:pt x="137463" y="873100"/>
                  <a:pt x="124556" y="871579"/>
                  <a:pt x="112888" y="869245"/>
                </a:cubicBezTo>
                <a:cubicBezTo>
                  <a:pt x="86797" y="864027"/>
                  <a:pt x="60207" y="861719"/>
                  <a:pt x="33866" y="857956"/>
                </a:cubicBezTo>
                <a:cubicBezTo>
                  <a:pt x="22449" y="840831"/>
                  <a:pt x="0" y="813593"/>
                  <a:pt x="0" y="790222"/>
                </a:cubicBezTo>
                <a:cubicBezTo>
                  <a:pt x="0" y="743506"/>
                  <a:pt x="24134" y="698355"/>
                  <a:pt x="56444" y="666045"/>
                </a:cubicBezTo>
                <a:cubicBezTo>
                  <a:pt x="67733" y="654756"/>
                  <a:pt x="80091" y="644443"/>
                  <a:pt x="90311" y="632178"/>
                </a:cubicBezTo>
                <a:cubicBezTo>
                  <a:pt x="98997" y="621755"/>
                  <a:pt x="102294" y="606787"/>
                  <a:pt x="112888" y="598311"/>
                </a:cubicBezTo>
                <a:cubicBezTo>
                  <a:pt x="122180" y="590877"/>
                  <a:pt x="135466" y="590785"/>
                  <a:pt x="146755" y="587022"/>
                </a:cubicBezTo>
                <a:cubicBezTo>
                  <a:pt x="224082" y="509695"/>
                  <a:pt x="187921" y="537000"/>
                  <a:pt x="248355" y="496711"/>
                </a:cubicBezTo>
                <a:cubicBezTo>
                  <a:pt x="255881" y="485422"/>
                  <a:pt x="264865" y="474980"/>
                  <a:pt x="270933" y="462845"/>
                </a:cubicBezTo>
                <a:cubicBezTo>
                  <a:pt x="289297" y="426117"/>
                  <a:pt x="272446" y="427465"/>
                  <a:pt x="304800" y="395111"/>
                </a:cubicBezTo>
                <a:cubicBezTo>
                  <a:pt x="314394" y="385517"/>
                  <a:pt x="327377" y="380059"/>
                  <a:pt x="338666" y="372533"/>
                </a:cubicBezTo>
                <a:cubicBezTo>
                  <a:pt x="440180" y="220264"/>
                  <a:pt x="383822" y="331935"/>
                  <a:pt x="383822" y="0"/>
                </a:cubicBezTo>
              </a:path>
            </a:pathLst>
          </a:custGeom>
          <a:noFill/>
          <a:ln w="28575">
            <a:solidFill>
              <a:srgbClr val="00B0F0"/>
            </a:solidFill>
            <a:prstDash val="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E2570A08-5324-CB32-E0AA-EA02A1550B0A}"/>
              </a:ext>
            </a:extLst>
          </p:cNvPr>
          <p:cNvSpPr txBox="1"/>
          <p:nvPr/>
        </p:nvSpPr>
        <p:spPr>
          <a:xfrm>
            <a:off x="6527114" y="1157201"/>
            <a:ext cx="1291073"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FDFF"/>
                </a:solidFill>
                <a:effectLst/>
                <a:uLnTx/>
                <a:uFillTx/>
                <a:latin typeface="Calibri" panose="020F0502020204030204"/>
                <a:ea typeface=""/>
                <a:cs typeface="+mn-cs"/>
              </a:rPr>
              <a:t>Interstellar Medium</a:t>
            </a:r>
          </a:p>
        </p:txBody>
      </p:sp>
      <p:sp>
        <p:nvSpPr>
          <p:cNvPr id="37" name="TextBox 36">
            <a:extLst>
              <a:ext uri="{FF2B5EF4-FFF2-40B4-BE49-F238E27FC236}">
                <a16:creationId xmlns:a16="http://schemas.microsoft.com/office/drawing/2014/main" id="{4942D0C7-D069-358D-1EA4-C46BD90B11BC}"/>
              </a:ext>
            </a:extLst>
          </p:cNvPr>
          <p:cNvSpPr txBox="1"/>
          <p:nvPr/>
        </p:nvSpPr>
        <p:spPr>
          <a:xfrm>
            <a:off x="8304644" y="1396977"/>
            <a:ext cx="121700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
                <a:cs typeface="+mn-cs"/>
              </a:rPr>
              <a:t>p, He, </a:t>
            </a:r>
            <a:r>
              <a:rPr kumimoji="0" lang="is-IS" sz="2400" b="1" i="0" u="none" strike="noStrike" kern="1200" cap="none" spc="0" normalizeH="0" baseline="0" noProof="0" dirty="0">
                <a:ln>
                  <a:noFill/>
                </a:ln>
                <a:solidFill>
                  <a:srgbClr val="00B0F0"/>
                </a:solidFill>
                <a:effectLst/>
                <a:uLnTx/>
                <a:uFillTx/>
                <a:latin typeface="Calibri" panose="020F0502020204030204"/>
                <a:ea typeface=""/>
                <a:cs typeface="+mn-cs"/>
              </a:rPr>
              <a:t>…</a:t>
            </a:r>
            <a:endParaRPr kumimoji="0" lang="en-US" sz="2400" b="1" i="0" u="none" strike="noStrike" kern="1200" cap="none" spc="0" normalizeH="0" baseline="0" noProof="0" dirty="0">
              <a:ln>
                <a:noFill/>
              </a:ln>
              <a:solidFill>
                <a:srgbClr val="00B0F0"/>
              </a:solidFill>
              <a:effectLst/>
              <a:uLnTx/>
              <a:uFillTx/>
              <a:latin typeface="Calibri" panose="020F0502020204030204"/>
              <a:ea typeface=""/>
              <a:cs typeface="+mn-cs"/>
            </a:endParaRPr>
          </a:p>
        </p:txBody>
      </p:sp>
      <p:sp>
        <p:nvSpPr>
          <p:cNvPr id="38" name="TextBox 37">
            <a:extLst>
              <a:ext uri="{FF2B5EF4-FFF2-40B4-BE49-F238E27FC236}">
                <a16:creationId xmlns:a16="http://schemas.microsoft.com/office/drawing/2014/main" id="{DD50A44D-ACCF-69FF-F531-0D5407838B7A}"/>
              </a:ext>
            </a:extLst>
          </p:cNvPr>
          <p:cNvSpPr txBox="1"/>
          <p:nvPr/>
        </p:nvSpPr>
        <p:spPr>
          <a:xfrm>
            <a:off x="10167211" y="1506827"/>
            <a:ext cx="145289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
                <a:cs typeface="+mn-cs"/>
              </a:rPr>
              <a:t>Supernovae</a:t>
            </a:r>
          </a:p>
        </p:txBody>
      </p:sp>
    </p:spTree>
    <p:extLst>
      <p:ext uri="{BB962C8B-B14F-4D97-AF65-F5344CB8AC3E}">
        <p14:creationId xmlns:p14="http://schemas.microsoft.com/office/powerpoint/2010/main" val="3495427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graph of energy and energy&#10;&#10;Description automatically generated">
            <a:extLst>
              <a:ext uri="{FF2B5EF4-FFF2-40B4-BE49-F238E27FC236}">
                <a16:creationId xmlns:a16="http://schemas.microsoft.com/office/drawing/2014/main" id="{16EB2638-0EC7-A3CE-D0B2-B46861FB60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464" y="1182404"/>
            <a:ext cx="9118394" cy="5671414"/>
          </a:xfrm>
          <a:prstGeom prst="rect">
            <a:avLst/>
          </a:prstGeom>
        </p:spPr>
      </p:pic>
      <p:sp>
        <p:nvSpPr>
          <p:cNvPr id="11" name="Rectangle 10">
            <a:extLst>
              <a:ext uri="{FF2B5EF4-FFF2-40B4-BE49-F238E27FC236}">
                <a16:creationId xmlns:a16="http://schemas.microsoft.com/office/drawing/2014/main" id="{21DB124D-E320-D02E-693B-B18E588927DE}"/>
              </a:ext>
            </a:extLst>
          </p:cNvPr>
          <p:cNvSpPr/>
          <p:nvPr/>
        </p:nvSpPr>
        <p:spPr>
          <a:xfrm>
            <a:off x="4086988" y="5057885"/>
            <a:ext cx="1728192" cy="870191"/>
          </a:xfrm>
          <a:prstGeom prst="rect">
            <a:avLst/>
          </a:prstGeom>
          <a:solidFill>
            <a:srgbClr val="1066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43037C-33CF-87AB-42E5-AF563EED8E12}"/>
              </a:ext>
            </a:extLst>
          </p:cNvPr>
          <p:cNvSpPr txBox="1"/>
          <p:nvPr/>
        </p:nvSpPr>
        <p:spPr>
          <a:xfrm>
            <a:off x="0" y="4182"/>
            <a:ext cx="12191999" cy="1384995"/>
          </a:xfrm>
          <a:prstGeom prst="rect">
            <a:avLst/>
          </a:prstGeom>
          <a:noFill/>
        </p:spPr>
        <p:txBody>
          <a:bodyPr wrap="square">
            <a:spAutoFit/>
          </a:bodyPr>
          <a:lstStyle/>
          <a:p>
            <a:pPr algn="ctr" defTabSz="457200">
              <a:defRPr/>
            </a:pPr>
            <a:r>
              <a:rPr lang="en-US" sz="2800" b="1" dirty="0">
                <a:solidFill>
                  <a:srgbClr val="26BF01"/>
                </a:solidFill>
                <a:latin typeface="Calibri" panose="020F0502020204030204"/>
                <a:ea typeface=""/>
              </a:rPr>
              <a:t>Low-energy positrons come from cosmic ray collisions</a:t>
            </a:r>
          </a:p>
          <a:p>
            <a:pPr algn="ctr" defTabSz="457200">
              <a:defRPr/>
            </a:pPr>
            <a:r>
              <a:rPr lang="en-US" sz="2800" b="1" dirty="0">
                <a:solidFill>
                  <a:srgbClr val="FFFF00"/>
                </a:solidFill>
                <a:latin typeface="Calibri"/>
                <a:ea typeface="ＭＳ Ｐゴシック" charset="-128"/>
              </a:rPr>
              <a:t>High-energy positrons must come from a new source</a:t>
            </a:r>
          </a:p>
          <a:p>
            <a:pPr algn="ctr" defTabSz="457200">
              <a:defRPr/>
            </a:pPr>
            <a:endParaRPr lang="en-US" sz="2800" b="1" dirty="0">
              <a:solidFill>
                <a:srgbClr val="92D050"/>
              </a:solidFill>
              <a:latin typeface="Calibri"/>
              <a:ea typeface="ＭＳ Ｐゴシック" charset="-128"/>
            </a:endParaRPr>
          </a:p>
        </p:txBody>
      </p:sp>
      <p:sp>
        <p:nvSpPr>
          <p:cNvPr id="2" name="TextBox 1">
            <a:extLst>
              <a:ext uri="{FF2B5EF4-FFF2-40B4-BE49-F238E27FC236}">
                <a16:creationId xmlns:a16="http://schemas.microsoft.com/office/drawing/2014/main" id="{1B25F1E8-3D17-B4DE-59BC-6B02DE357901}"/>
              </a:ext>
            </a:extLst>
          </p:cNvPr>
          <p:cNvSpPr txBox="1"/>
          <p:nvPr/>
        </p:nvSpPr>
        <p:spPr>
          <a:xfrm>
            <a:off x="7646292" y="3697811"/>
            <a:ext cx="873957" cy="1446550"/>
          </a:xfrm>
          <a:prstGeom prst="rect">
            <a:avLst/>
          </a:prstGeom>
          <a:noFill/>
        </p:spPr>
        <p:txBody>
          <a:bodyPr wrap="none" rtlCol="0">
            <a:spAutoFit/>
          </a:bodyPr>
          <a:lstStyle/>
          <a:p>
            <a:pPr defTabSz="457200">
              <a:defRPr/>
            </a:pPr>
            <a:r>
              <a:rPr lang="en-US" sz="8800" b="1" dirty="0">
                <a:solidFill>
                  <a:srgbClr val="FFFF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7217072C-C62B-609D-088D-D1F520755E86}"/>
              </a:ext>
            </a:extLst>
          </p:cNvPr>
          <p:cNvSpPr txBox="1"/>
          <p:nvPr/>
        </p:nvSpPr>
        <p:spPr>
          <a:xfrm>
            <a:off x="7832427" y="6481352"/>
            <a:ext cx="2186998" cy="400110"/>
          </a:xfrm>
          <a:prstGeom prst="rect">
            <a:avLst/>
          </a:prstGeom>
          <a:noFill/>
        </p:spPr>
        <p:txBody>
          <a:bodyPr wrap="square">
            <a:spAutoFit/>
          </a:bodyPr>
          <a:lstStyle/>
          <a:p>
            <a:pPr defTabSz="457200">
              <a:defRPr/>
            </a:pPr>
            <a:r>
              <a:rPr lang="en-US" sz="2000" b="1" dirty="0">
                <a:solidFill>
                  <a:prstClr val="white"/>
                </a:solidFill>
                <a:latin typeface="Calibri"/>
                <a:ea typeface="ＭＳ Ｐゴシック" charset="-128"/>
              </a:rPr>
              <a:t>Energy [GeV]</a:t>
            </a:r>
            <a:endParaRPr lang="en-US" sz="2000" dirty="0">
              <a:solidFill>
                <a:prstClr val="black"/>
              </a:solidFill>
              <a:latin typeface="Calibri"/>
            </a:endParaRPr>
          </a:p>
        </p:txBody>
      </p:sp>
      <p:sp>
        <p:nvSpPr>
          <p:cNvPr id="10" name="Rectangle 9">
            <a:extLst>
              <a:ext uri="{FF2B5EF4-FFF2-40B4-BE49-F238E27FC236}">
                <a16:creationId xmlns:a16="http://schemas.microsoft.com/office/drawing/2014/main" id="{BD3ABB07-C95F-9157-1D9D-6059B4EAA832}"/>
              </a:ext>
            </a:extLst>
          </p:cNvPr>
          <p:cNvSpPr/>
          <p:nvPr/>
        </p:nvSpPr>
        <p:spPr>
          <a:xfrm>
            <a:off x="3607377" y="4689857"/>
            <a:ext cx="2223284" cy="754891"/>
          </a:xfrm>
          <a:prstGeom prst="rect">
            <a:avLst/>
          </a:prstGeom>
          <a:noFill/>
        </p:spPr>
        <p:txBody>
          <a:bodyPr wrap="none" lIns="0" tIns="0" rIns="0" bIns="0" anchor="t" anchorCtr="0">
            <a:noAutofit/>
          </a:bodyPr>
          <a:lstStyle/>
          <a:p>
            <a:pPr marL="11113" indent="-11113" algn="ctr">
              <a:spcBef>
                <a:spcPts val="600"/>
              </a:spcBef>
              <a:spcAft>
                <a:spcPts val="600"/>
              </a:spcAft>
              <a:defRPr/>
            </a:pPr>
            <a:r>
              <a:rPr lang="en-US" b="1" dirty="0">
                <a:solidFill>
                  <a:schemeClr val="bg1"/>
                </a:solidFill>
                <a:latin typeface="Calibri" panose="020F0502020204030204"/>
                <a:ea typeface=""/>
              </a:rPr>
              <a:t>Cosmic Ray </a:t>
            </a:r>
            <a:br>
              <a:rPr lang="en-US" b="1" dirty="0">
                <a:solidFill>
                  <a:schemeClr val="bg1"/>
                </a:solidFill>
                <a:latin typeface="Calibri" panose="020F0502020204030204"/>
                <a:ea typeface=""/>
              </a:rPr>
            </a:br>
            <a:r>
              <a:rPr lang="en-US" b="1" dirty="0">
                <a:solidFill>
                  <a:schemeClr val="bg1"/>
                </a:solidFill>
                <a:latin typeface="Calibri" panose="020F0502020204030204"/>
                <a:ea typeface=""/>
              </a:rPr>
              <a:t>Collisions</a:t>
            </a:r>
            <a:endParaRPr lang="en-US" b="1" baseline="30000" dirty="0">
              <a:solidFill>
                <a:schemeClr val="bg1"/>
              </a:solidFill>
              <a:latin typeface="Calibri" panose="020F0502020204030204"/>
              <a:ea typeface=""/>
            </a:endParaRPr>
          </a:p>
        </p:txBody>
      </p:sp>
      <p:grpSp>
        <p:nvGrpSpPr>
          <p:cNvPr id="12" name="Group 11">
            <a:extLst>
              <a:ext uri="{FF2B5EF4-FFF2-40B4-BE49-F238E27FC236}">
                <a16:creationId xmlns:a16="http://schemas.microsoft.com/office/drawing/2014/main" id="{974E48AE-5EE0-AAAB-EEAE-53E2F34CDB2A}"/>
              </a:ext>
            </a:extLst>
          </p:cNvPr>
          <p:cNvGrpSpPr/>
          <p:nvPr/>
        </p:nvGrpSpPr>
        <p:grpSpPr>
          <a:xfrm>
            <a:off x="3830284" y="5113519"/>
            <a:ext cx="1744838" cy="1114288"/>
            <a:chOff x="6748238" y="699057"/>
            <a:chExt cx="1744838" cy="1114288"/>
          </a:xfrm>
        </p:grpSpPr>
        <p:sp>
          <p:nvSpPr>
            <p:cNvPr id="13" name="TextBox 12">
              <a:extLst>
                <a:ext uri="{FF2B5EF4-FFF2-40B4-BE49-F238E27FC236}">
                  <a16:creationId xmlns:a16="http://schemas.microsoft.com/office/drawing/2014/main" id="{E37CF5B3-035F-0EF7-ECD8-4ED06972C111}"/>
                </a:ext>
              </a:extLst>
            </p:cNvPr>
            <p:cNvSpPr txBox="1"/>
            <p:nvPr/>
          </p:nvSpPr>
          <p:spPr>
            <a:xfrm>
              <a:off x="6748238" y="1351680"/>
              <a:ext cx="1744838" cy="461665"/>
            </a:xfrm>
            <a:prstGeom prst="rect">
              <a:avLst/>
            </a:prstGeom>
            <a:noFill/>
          </p:spPr>
          <p:txBody>
            <a:bodyPr wrap="square" rtlCol="0">
              <a:spAutoFit/>
            </a:bodyPr>
            <a:lstStyle/>
            <a:p>
              <a:pPr algn="ctr">
                <a:defRPr/>
              </a:pPr>
              <a:r>
                <a:rPr lang="en-US" sz="2400" b="1" dirty="0">
                  <a:solidFill>
                    <a:srgbClr val="FFFF00"/>
                  </a:solidFill>
                  <a:latin typeface="Calibri" panose="020F0502020204030204"/>
                  <a:ea typeface=""/>
                </a:rPr>
                <a:t>e+</a:t>
              </a:r>
              <a:endParaRPr lang="en-US" b="1" dirty="0">
                <a:solidFill>
                  <a:srgbClr val="FFFF00"/>
                </a:solidFill>
                <a:latin typeface="Calibri" panose="020F0502020204030204"/>
                <a:ea typeface=""/>
              </a:endParaRPr>
            </a:p>
          </p:txBody>
        </p:sp>
        <p:cxnSp>
          <p:nvCxnSpPr>
            <p:cNvPr id="14" name="Straight Arrow Connector 13">
              <a:extLst>
                <a:ext uri="{FF2B5EF4-FFF2-40B4-BE49-F238E27FC236}">
                  <a16:creationId xmlns:a16="http://schemas.microsoft.com/office/drawing/2014/main" id="{358FE702-2078-96F2-DEED-8169CC4E38CF}"/>
                </a:ext>
              </a:extLst>
            </p:cNvPr>
            <p:cNvCxnSpPr>
              <a:cxnSpLocks/>
            </p:cNvCxnSpPr>
            <p:nvPr/>
          </p:nvCxnSpPr>
          <p:spPr>
            <a:xfrm rot="4112087" flipH="1">
              <a:off x="7634840" y="1112044"/>
              <a:ext cx="462845" cy="404256"/>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3D06A85-26E7-1543-6EFF-70B8D710BCBA}"/>
                </a:ext>
              </a:extLst>
            </p:cNvPr>
            <p:cNvCxnSpPr>
              <a:cxnSpLocks/>
            </p:cNvCxnSpPr>
            <p:nvPr/>
          </p:nvCxnSpPr>
          <p:spPr>
            <a:xfrm rot="4112087" flipV="1">
              <a:off x="7014772" y="757743"/>
              <a:ext cx="516466" cy="399094"/>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0B861845-BFBA-CC27-496E-B2D7934544C4}"/>
                </a:ext>
              </a:extLst>
            </p:cNvPr>
            <p:cNvGrpSpPr/>
            <p:nvPr/>
          </p:nvGrpSpPr>
          <p:grpSpPr>
            <a:xfrm rot="4990951">
              <a:off x="7009280" y="1163602"/>
              <a:ext cx="559023" cy="473443"/>
              <a:chOff x="7419966" y="1948066"/>
              <a:chExt cx="559023" cy="473443"/>
            </a:xfrm>
          </p:grpSpPr>
          <p:cxnSp>
            <p:nvCxnSpPr>
              <p:cNvPr id="17" name="Straight Arrow Connector 16">
                <a:extLst>
                  <a:ext uri="{FF2B5EF4-FFF2-40B4-BE49-F238E27FC236}">
                    <a16:creationId xmlns:a16="http://schemas.microsoft.com/office/drawing/2014/main" id="{60239B51-D9AD-2F6B-41FD-DC5ECCACD79B}"/>
                  </a:ext>
                </a:extLst>
              </p:cNvPr>
              <p:cNvCxnSpPr/>
              <p:nvPr/>
            </p:nvCxnSpPr>
            <p:spPr>
              <a:xfrm rot="17487913" flipH="1">
                <a:off x="7461959" y="1906073"/>
                <a:ext cx="473443" cy="557429"/>
              </a:xfrm>
              <a:prstGeom prst="straightConnector1">
                <a:avLst/>
              </a:prstGeom>
              <a:ln w="19050">
                <a:solidFill>
                  <a:srgbClr val="FFFF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54F0B39-FF73-42C6-A1B5-10ED31C9BE4E}"/>
                  </a:ext>
                </a:extLst>
              </p:cNvPr>
              <p:cNvCxnSpPr/>
              <p:nvPr/>
            </p:nvCxnSpPr>
            <p:spPr>
              <a:xfrm rot="17487913" flipH="1">
                <a:off x="7703700" y="1945499"/>
                <a:ext cx="177801" cy="372777"/>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032A06-7E1F-D124-7403-6C9F118BA305}"/>
                  </a:ext>
                </a:extLst>
              </p:cNvPr>
              <p:cNvCxnSpPr/>
              <p:nvPr/>
            </p:nvCxnSpPr>
            <p:spPr>
              <a:xfrm rot="17487913" flipH="1">
                <a:off x="7383369" y="2051684"/>
                <a:ext cx="409221" cy="276465"/>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20" name="Rectangle 19">
            <a:extLst>
              <a:ext uri="{FF2B5EF4-FFF2-40B4-BE49-F238E27FC236}">
                <a16:creationId xmlns:a16="http://schemas.microsoft.com/office/drawing/2014/main" id="{7409F8A3-10A3-6E98-878A-363388B12721}"/>
              </a:ext>
            </a:extLst>
          </p:cNvPr>
          <p:cNvSpPr/>
          <p:nvPr/>
        </p:nvSpPr>
        <p:spPr>
          <a:xfrm>
            <a:off x="7525385" y="5712249"/>
            <a:ext cx="246017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DD53E3-4DD1-191E-962D-DFD96AF84CD7}"/>
              </a:ext>
            </a:extLst>
          </p:cNvPr>
          <p:cNvSpPr/>
          <p:nvPr/>
        </p:nvSpPr>
        <p:spPr>
          <a:xfrm>
            <a:off x="8260077" y="5864649"/>
            <a:ext cx="1877885"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0">
            <a:extLst>
              <a:ext uri="{FF2B5EF4-FFF2-40B4-BE49-F238E27FC236}">
                <a16:creationId xmlns:a16="http://schemas.microsoft.com/office/drawing/2014/main" id="{8B759A78-C93E-556C-E2DC-9BCC3DCFE58E}"/>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68108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45656"/>
            <a:ext cx="12192000" cy="861774"/>
          </a:xfrm>
          <a:prstGeom prst="rect">
            <a:avLst/>
          </a:prstGeom>
        </p:spPr>
        <p:txBody>
          <a:bodyPr wrap="square">
            <a:spAutoFit/>
          </a:bodyPr>
          <a:lstStyle/>
          <a:p>
            <a:pPr marL="11113" marR="0" lvl="0" indent="-11113" algn="ctr" defTabSz="914400" rtl="0" eaLnBrk="1" fontAlgn="auto" latinLnBrk="0" hangingPunct="1">
              <a:lnSpc>
                <a:spcPts val="3000"/>
              </a:lnSpc>
              <a:spcBef>
                <a:spcPts val="600"/>
              </a:spcBef>
              <a:spcAft>
                <a:spcPts val="6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
                <a:cs typeface="+mn-cs"/>
              </a:rPr>
              <a:t>The positron flux is the sum of </a:t>
            </a:r>
            <a:r>
              <a:rPr kumimoji="0" lang="en-US" sz="2800" b="1" i="0" u="none" strike="noStrike" kern="1200" cap="none" spc="0" normalizeH="0" baseline="0" noProof="0" dirty="0">
                <a:ln>
                  <a:noFill/>
                </a:ln>
                <a:solidFill>
                  <a:prstClr val="white"/>
                </a:solidFill>
                <a:effectLst/>
                <a:uLnTx/>
                <a:uFillTx/>
                <a:latin typeface="Calibri" panose="020F0502020204030204"/>
                <a:ea typeface=""/>
                <a:cs typeface="+mn-cs"/>
              </a:rPr>
              <a:t>low-energy part from cosmic ray collisions </a:t>
            </a:r>
            <a:br>
              <a:rPr kumimoji="0" lang="en-US" sz="2800" b="1" i="0" u="none" strike="noStrike" kern="1200" cap="none" spc="0" normalizeH="0" baseline="0" noProof="0" dirty="0">
                <a:ln>
                  <a:noFill/>
                </a:ln>
                <a:solidFill>
                  <a:prstClr val="white"/>
                </a:solidFill>
                <a:effectLst/>
                <a:uLnTx/>
                <a:uFillTx/>
                <a:latin typeface="Calibri" panose="020F0502020204030204"/>
                <a:ea typeface=""/>
                <a:cs typeface="+mn-cs"/>
              </a:rPr>
            </a:br>
            <a:r>
              <a:rPr kumimoji="0" lang="en-US" sz="2800" b="1" i="0" u="none" strike="noStrike" kern="1200" cap="none" spc="0" normalizeH="0" baseline="0" noProof="0" dirty="0">
                <a:ln>
                  <a:noFill/>
                </a:ln>
                <a:solidFill>
                  <a:srgbClr val="FFCBFF"/>
                </a:solidFill>
                <a:effectLst/>
                <a:uLnTx/>
                <a:uFillTx/>
                <a:latin typeface="Calibri" panose="020F0502020204030204"/>
                <a:ea typeface=""/>
                <a:cs typeface="+mn-cs"/>
              </a:rPr>
              <a:t>plus a high-energy part from </a:t>
            </a:r>
            <a:r>
              <a:rPr kumimoji="0" lang="en-US" sz="2800" b="1" i="0" u="none" strike="noStrike" kern="1200" cap="none" spc="0" normalizeH="0" baseline="0" noProof="0" dirty="0">
                <a:ln>
                  <a:noFill/>
                </a:ln>
                <a:solidFill>
                  <a:srgbClr val="0CFFFF"/>
                </a:solidFill>
                <a:effectLst/>
                <a:uLnTx/>
                <a:uFillTx/>
                <a:latin typeface="Calibri" panose="020F0502020204030204"/>
                <a:ea typeface=""/>
                <a:cs typeface="+mn-cs"/>
              </a:rPr>
              <a:t>pulsars or dark matter </a:t>
            </a:r>
            <a:r>
              <a:rPr kumimoji="0" lang="en-US" sz="2800" b="1" i="0" u="none" strike="noStrike" kern="1200" cap="none" spc="0" normalizeH="0" baseline="0" noProof="0" dirty="0">
                <a:ln>
                  <a:noFill/>
                </a:ln>
                <a:solidFill>
                  <a:srgbClr val="FFCBFF"/>
                </a:solidFill>
                <a:effectLst/>
                <a:uLnTx/>
                <a:uFillTx/>
                <a:latin typeface="Calibri" panose="020F0502020204030204"/>
                <a:ea typeface=""/>
                <a:cs typeface="+mn-cs"/>
              </a:rPr>
              <a:t>with a cutoff energy</a:t>
            </a:r>
            <a:endParaRPr kumimoji="0" lang="en-US" sz="2800" b="1" i="0" u="none" strike="noStrike" kern="1200" cap="none" spc="0" normalizeH="0" baseline="30000" noProof="0" dirty="0">
              <a:ln>
                <a:noFill/>
              </a:ln>
              <a:solidFill>
                <a:srgbClr val="FFCBFF"/>
              </a:solidFill>
              <a:effectLst/>
              <a:uLnTx/>
              <a:uFillTx/>
              <a:latin typeface="Calibri" panose="020F0502020204030204"/>
              <a:ea typeface=""/>
              <a:cs typeface="+mn-cs"/>
            </a:endParaRPr>
          </a:p>
        </p:txBody>
      </p:sp>
      <p:grpSp>
        <p:nvGrpSpPr>
          <p:cNvPr id="3" name="Group 2">
            <a:extLst>
              <a:ext uri="{FF2B5EF4-FFF2-40B4-BE49-F238E27FC236}">
                <a16:creationId xmlns:a16="http://schemas.microsoft.com/office/drawing/2014/main" id="{6326A480-5302-F9A3-2CB4-60A4C955D830}"/>
              </a:ext>
            </a:extLst>
          </p:cNvPr>
          <p:cNvGrpSpPr/>
          <p:nvPr/>
        </p:nvGrpSpPr>
        <p:grpSpPr>
          <a:xfrm>
            <a:off x="1834896" y="1594592"/>
            <a:ext cx="10354055" cy="5289046"/>
            <a:chOff x="1046181" y="816118"/>
            <a:chExt cx="11827836" cy="6041882"/>
          </a:xfrm>
        </p:grpSpPr>
        <p:pic>
          <p:nvPicPr>
            <p:cNvPr id="4" name="Picture 3" descr="A graph of energy and energy&#10;&#10;Description automatically generated">
              <a:extLst>
                <a:ext uri="{FF2B5EF4-FFF2-40B4-BE49-F238E27FC236}">
                  <a16:creationId xmlns:a16="http://schemas.microsoft.com/office/drawing/2014/main" id="{D411D02C-B02C-5385-9327-C0DACAA98F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6181" y="816118"/>
              <a:ext cx="9735247" cy="6041882"/>
            </a:xfrm>
            <a:prstGeom prst="rect">
              <a:avLst/>
            </a:prstGeom>
          </p:spPr>
        </p:pic>
        <p:sp>
          <p:nvSpPr>
            <p:cNvPr id="24" name="TextBox 23">
              <a:extLst>
                <a:ext uri="{FF2B5EF4-FFF2-40B4-BE49-F238E27FC236}">
                  <a16:creationId xmlns:a16="http://schemas.microsoft.com/office/drawing/2014/main" id="{2BBBFEFF-C8B1-A0EE-7079-8FFE9B757018}"/>
                </a:ext>
              </a:extLst>
            </p:cNvPr>
            <p:cNvSpPr txBox="1"/>
            <p:nvPr/>
          </p:nvSpPr>
          <p:spPr>
            <a:xfrm>
              <a:off x="10687019" y="6301698"/>
              <a:ext cx="2186998"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ＭＳ Ｐゴシック" charset="-128"/>
                  <a:cs typeface="+mn-cs"/>
                </a:rPr>
                <a:t>Energy [GeV]</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F09246D-9B0D-E79B-6B9A-479351D977E4}"/>
                </a:ext>
              </a:extLst>
            </p:cNvPr>
            <p:cNvSpPr/>
            <p:nvPr/>
          </p:nvSpPr>
          <p:spPr>
            <a:xfrm>
              <a:off x="7756664" y="3760255"/>
              <a:ext cx="1850631" cy="1225862"/>
            </a:xfrm>
            <a:prstGeom prst="rect">
              <a:avLst/>
            </a:prstGeom>
            <a:solidFill>
              <a:srgbClr val="E50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20327D2-3417-5355-A9A8-99FBB7AA1719}"/>
                </a:ext>
              </a:extLst>
            </p:cNvPr>
            <p:cNvSpPr/>
            <p:nvPr/>
          </p:nvSpPr>
          <p:spPr>
            <a:xfrm>
              <a:off x="8353328" y="5804675"/>
              <a:ext cx="2186998" cy="301744"/>
            </a:xfrm>
            <a:prstGeom prst="rect">
              <a:avLst/>
            </a:prstGeom>
            <a:solidFill>
              <a:srgbClr val="E50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0154EB1-7BB3-CF85-DEE6-69841CAF2D03}"/>
                </a:ext>
              </a:extLst>
            </p:cNvPr>
            <p:cNvSpPr/>
            <p:nvPr/>
          </p:nvSpPr>
          <p:spPr>
            <a:xfrm>
              <a:off x="7756664" y="5703845"/>
              <a:ext cx="2454693" cy="301744"/>
            </a:xfrm>
            <a:prstGeom prst="rect">
              <a:avLst/>
            </a:prstGeom>
            <a:solidFill>
              <a:srgbClr val="E506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90B530F-E759-D658-F40B-EFDAD010DE22}"/>
                </a:ext>
              </a:extLst>
            </p:cNvPr>
            <p:cNvSpPr/>
            <p:nvPr/>
          </p:nvSpPr>
          <p:spPr>
            <a:xfrm>
              <a:off x="3964869" y="4838026"/>
              <a:ext cx="1850631" cy="301744"/>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8EB8AF6-3BAE-04C6-149A-311ACF885DC7}"/>
                </a:ext>
              </a:extLst>
            </p:cNvPr>
            <p:cNvSpPr/>
            <p:nvPr/>
          </p:nvSpPr>
          <p:spPr>
            <a:xfrm>
              <a:off x="3928082" y="5364022"/>
              <a:ext cx="1184525" cy="301744"/>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EC3DE19-00DB-D8A8-8A46-FAD5BB0F5F3C}"/>
                </a:ext>
              </a:extLst>
            </p:cNvPr>
            <p:cNvSpPr/>
            <p:nvPr/>
          </p:nvSpPr>
          <p:spPr>
            <a:xfrm>
              <a:off x="3928082" y="5062278"/>
              <a:ext cx="1412013" cy="411929"/>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3037F6A-168F-EAD2-0C87-103E6A14CADB}"/>
                </a:ext>
              </a:extLst>
            </p:cNvPr>
            <p:cNvSpPr/>
            <p:nvPr/>
          </p:nvSpPr>
          <p:spPr>
            <a:xfrm>
              <a:off x="3690520" y="4555690"/>
              <a:ext cx="2223284" cy="754891"/>
            </a:xfrm>
            <a:prstGeom prst="rect">
              <a:avLst/>
            </a:prstGeom>
            <a:noFill/>
          </p:spPr>
          <p:txBody>
            <a:bodyPr wrap="none" lIns="0" tIns="0" rIns="0" bIns="0" anchor="t" anchorCtr="0">
              <a:noAutofit/>
            </a:bodyPr>
            <a:lstStyle/>
            <a:p>
              <a:pPr marL="11113" marR="0" lvl="0" indent="-11113"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
                  <a:cs typeface="+mn-cs"/>
                </a:rPr>
                <a:t>Cosmic Ray </a:t>
              </a:r>
              <a:br>
                <a:rPr kumimoji="0" lang="en-US" sz="1800" b="1" i="0" u="none" strike="noStrike" kern="1200" cap="none" spc="0" normalizeH="0" baseline="0" noProof="0" dirty="0">
                  <a:ln>
                    <a:noFill/>
                  </a:ln>
                  <a:solidFill>
                    <a:prstClr val="white"/>
                  </a:solidFill>
                  <a:effectLst/>
                  <a:uLnTx/>
                  <a:uFillTx/>
                  <a:latin typeface="Calibri" panose="020F0502020204030204"/>
                  <a:ea typeface=""/>
                  <a:cs typeface="+mn-cs"/>
                </a:rPr>
              </a:br>
              <a:r>
                <a:rPr kumimoji="0" lang="en-US" sz="1800" b="1" i="0" u="none" strike="noStrike" kern="1200" cap="none" spc="0" normalizeH="0" baseline="0" noProof="0" dirty="0">
                  <a:ln>
                    <a:noFill/>
                  </a:ln>
                  <a:solidFill>
                    <a:prstClr val="white"/>
                  </a:solidFill>
                  <a:effectLst/>
                  <a:uLnTx/>
                  <a:uFillTx/>
                  <a:latin typeface="Calibri" panose="020F0502020204030204"/>
                  <a:ea typeface=""/>
                  <a:cs typeface="+mn-cs"/>
                </a:rPr>
                <a:t>Collisions</a:t>
              </a:r>
              <a:endParaRPr kumimoji="0" lang="en-US" sz="1800" b="1" i="0" u="none" strike="noStrike" kern="1200" cap="none" spc="0" normalizeH="0" baseline="30000" noProof="0" dirty="0">
                <a:ln>
                  <a:noFill/>
                </a:ln>
                <a:solidFill>
                  <a:prstClr val="white"/>
                </a:solidFill>
                <a:effectLst/>
                <a:uLnTx/>
                <a:uFillTx/>
                <a:latin typeface="Calibri" panose="020F0502020204030204"/>
                <a:ea typeface=""/>
                <a:cs typeface="+mn-cs"/>
              </a:endParaRPr>
            </a:p>
          </p:txBody>
        </p:sp>
        <p:grpSp>
          <p:nvGrpSpPr>
            <p:cNvPr id="8" name="Group 7">
              <a:extLst>
                <a:ext uri="{FF2B5EF4-FFF2-40B4-BE49-F238E27FC236}">
                  <a16:creationId xmlns:a16="http://schemas.microsoft.com/office/drawing/2014/main" id="{0191386F-289A-0F4F-31EC-D7EC98600482}"/>
                </a:ext>
              </a:extLst>
            </p:cNvPr>
            <p:cNvGrpSpPr/>
            <p:nvPr/>
          </p:nvGrpSpPr>
          <p:grpSpPr>
            <a:xfrm>
              <a:off x="3711679" y="4887256"/>
              <a:ext cx="1744838" cy="1114288"/>
              <a:chOff x="6748238" y="699057"/>
              <a:chExt cx="1744838" cy="1114288"/>
            </a:xfrm>
          </p:grpSpPr>
          <p:sp>
            <p:nvSpPr>
              <p:cNvPr id="11" name="TextBox 10">
                <a:extLst>
                  <a:ext uri="{FF2B5EF4-FFF2-40B4-BE49-F238E27FC236}">
                    <a16:creationId xmlns:a16="http://schemas.microsoft.com/office/drawing/2014/main" id="{BFA13F59-4994-E7AB-1533-EE03C94CA139}"/>
                  </a:ext>
                </a:extLst>
              </p:cNvPr>
              <p:cNvSpPr txBox="1"/>
              <p:nvPr/>
            </p:nvSpPr>
            <p:spPr>
              <a:xfrm>
                <a:off x="6748238" y="1351680"/>
                <a:ext cx="17448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
                    <a:cs typeface="+mn-cs"/>
                  </a:rPr>
                  <a:t>e+</a:t>
                </a:r>
                <a:endParaRPr kumimoji="0" lang="en-US" sz="1800" b="1" i="0" u="none" strike="noStrike" kern="1200" cap="none" spc="0" normalizeH="0" baseline="0" noProof="0" dirty="0">
                  <a:ln>
                    <a:noFill/>
                  </a:ln>
                  <a:solidFill>
                    <a:srgbClr val="FFFF00"/>
                  </a:solidFill>
                  <a:effectLst/>
                  <a:uLnTx/>
                  <a:uFillTx/>
                  <a:latin typeface="Calibri" panose="020F0502020204030204"/>
                  <a:ea typeface=""/>
                  <a:cs typeface="+mn-cs"/>
                </a:endParaRPr>
              </a:p>
            </p:txBody>
          </p:sp>
          <p:cxnSp>
            <p:nvCxnSpPr>
              <p:cNvPr id="14" name="Straight Arrow Connector 13">
                <a:extLst>
                  <a:ext uri="{FF2B5EF4-FFF2-40B4-BE49-F238E27FC236}">
                    <a16:creationId xmlns:a16="http://schemas.microsoft.com/office/drawing/2014/main" id="{0937E2BE-906C-3274-50DB-023545C0FD84}"/>
                  </a:ext>
                </a:extLst>
              </p:cNvPr>
              <p:cNvCxnSpPr>
                <a:cxnSpLocks/>
              </p:cNvCxnSpPr>
              <p:nvPr/>
            </p:nvCxnSpPr>
            <p:spPr>
              <a:xfrm rot="4112087" flipH="1">
                <a:off x="7634840" y="1112044"/>
                <a:ext cx="462845" cy="404256"/>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5A344C4-C1D1-117A-F772-A83FB1187042}"/>
                  </a:ext>
                </a:extLst>
              </p:cNvPr>
              <p:cNvCxnSpPr>
                <a:cxnSpLocks/>
              </p:cNvCxnSpPr>
              <p:nvPr/>
            </p:nvCxnSpPr>
            <p:spPr>
              <a:xfrm rot="4112087" flipV="1">
                <a:off x="7014772" y="757743"/>
                <a:ext cx="516466" cy="399094"/>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2D54812-29F8-FD14-2126-45EF392AA750}"/>
                  </a:ext>
                </a:extLst>
              </p:cNvPr>
              <p:cNvGrpSpPr/>
              <p:nvPr/>
            </p:nvGrpSpPr>
            <p:grpSpPr>
              <a:xfrm rot="4990951">
                <a:off x="7009280" y="1163602"/>
                <a:ext cx="559023" cy="473443"/>
                <a:chOff x="7419966" y="1948066"/>
                <a:chExt cx="559023" cy="473443"/>
              </a:xfrm>
            </p:grpSpPr>
            <p:cxnSp>
              <p:nvCxnSpPr>
                <p:cNvPr id="42" name="Straight Arrow Connector 41">
                  <a:extLst>
                    <a:ext uri="{FF2B5EF4-FFF2-40B4-BE49-F238E27FC236}">
                      <a16:creationId xmlns:a16="http://schemas.microsoft.com/office/drawing/2014/main" id="{C97377C9-2A20-1276-EC8B-DD88155F892F}"/>
                    </a:ext>
                  </a:extLst>
                </p:cNvPr>
                <p:cNvCxnSpPr/>
                <p:nvPr/>
              </p:nvCxnSpPr>
              <p:spPr>
                <a:xfrm rot="17487913" flipH="1">
                  <a:off x="7461959" y="1906073"/>
                  <a:ext cx="473443" cy="557429"/>
                </a:xfrm>
                <a:prstGeom prst="straightConnector1">
                  <a:avLst/>
                </a:prstGeom>
                <a:ln w="19050">
                  <a:solidFill>
                    <a:srgbClr val="FFFF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47FF51C-8DF2-2B9A-E9CE-184A009B53F1}"/>
                    </a:ext>
                  </a:extLst>
                </p:cNvPr>
                <p:cNvCxnSpPr/>
                <p:nvPr/>
              </p:nvCxnSpPr>
              <p:spPr>
                <a:xfrm rot="17487913" flipH="1">
                  <a:off x="7703700" y="1945499"/>
                  <a:ext cx="177801" cy="372777"/>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A9F9775-08D6-61FF-D986-A3A9400EF75E}"/>
                    </a:ext>
                  </a:extLst>
                </p:cNvPr>
                <p:cNvCxnSpPr/>
                <p:nvPr/>
              </p:nvCxnSpPr>
              <p:spPr>
                <a:xfrm rot="17487913" flipH="1">
                  <a:off x="7383369" y="2051684"/>
                  <a:ext cx="409221" cy="276465"/>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902274F0-9C4E-5AE4-AA33-5EA6EE586D97}"/>
                </a:ext>
              </a:extLst>
            </p:cNvPr>
            <p:cNvGrpSpPr/>
            <p:nvPr/>
          </p:nvGrpSpPr>
          <p:grpSpPr>
            <a:xfrm>
              <a:off x="8076756" y="4131561"/>
              <a:ext cx="2487934" cy="1550851"/>
              <a:chOff x="773978" y="1383027"/>
              <a:chExt cx="2487934" cy="1550851"/>
            </a:xfrm>
          </p:grpSpPr>
          <p:cxnSp>
            <p:nvCxnSpPr>
              <p:cNvPr id="26" name="Straight Arrow Connector 25">
                <a:extLst>
                  <a:ext uri="{FF2B5EF4-FFF2-40B4-BE49-F238E27FC236}">
                    <a16:creationId xmlns:a16="http://schemas.microsoft.com/office/drawing/2014/main" id="{5CD4BFB2-534F-FCF2-3CFC-F08C4844C772}"/>
                  </a:ext>
                </a:extLst>
              </p:cNvPr>
              <p:cNvCxnSpPr/>
              <p:nvPr/>
            </p:nvCxnSpPr>
            <p:spPr>
              <a:xfrm rot="17487913">
                <a:off x="1542300" y="2279379"/>
                <a:ext cx="462845" cy="404256"/>
              </a:xfrm>
              <a:prstGeom prst="straightConnector1">
                <a:avLst/>
              </a:prstGeom>
              <a:ln w="19050">
                <a:solidFill>
                  <a:srgbClr val="00FD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BB5254B-D7BC-A1BE-2393-9D06597CFBCF}"/>
                  </a:ext>
                </a:extLst>
              </p:cNvPr>
              <p:cNvCxnSpPr/>
              <p:nvPr/>
            </p:nvCxnSpPr>
            <p:spPr>
              <a:xfrm rot="17487913" flipH="1" flipV="1">
                <a:off x="2088372" y="1944486"/>
                <a:ext cx="516466" cy="399094"/>
              </a:xfrm>
              <a:prstGeom prst="straightConnector1">
                <a:avLst/>
              </a:prstGeom>
              <a:ln w="19050">
                <a:solidFill>
                  <a:srgbClr val="00FD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2510335-0C36-7762-BCED-3BD1B237A3FB}"/>
                  </a:ext>
                </a:extLst>
              </p:cNvPr>
              <p:cNvCxnSpPr/>
              <p:nvPr/>
            </p:nvCxnSpPr>
            <p:spPr>
              <a:xfrm rot="17487913" flipH="1">
                <a:off x="2007293" y="2418442"/>
                <a:ext cx="473443" cy="557429"/>
              </a:xfrm>
              <a:prstGeom prst="straightConnector1">
                <a:avLst/>
              </a:prstGeom>
              <a:ln w="19050">
                <a:solidFill>
                  <a:srgbClr val="FFFF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29D2067-6F50-E25C-CB11-4FB2BEFD8570}"/>
                  </a:ext>
                </a:extLst>
              </p:cNvPr>
              <p:cNvSpPr txBox="1"/>
              <p:nvPr/>
            </p:nvSpPr>
            <p:spPr>
              <a:xfrm>
                <a:off x="1737911" y="1383027"/>
                <a:ext cx="15240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FDFF"/>
                    </a:solidFill>
                    <a:effectLst/>
                    <a:uLnTx/>
                    <a:uFillTx/>
                    <a:latin typeface="Calibri" panose="020F0502020204030204"/>
                    <a:ea typeface=""/>
                    <a:cs typeface="+mn-cs"/>
                  </a:rPr>
                  <a:t>Dark </a:t>
                </a:r>
                <a:br>
                  <a:rPr kumimoji="0" lang="en-US" sz="1800" b="1" i="0" u="none" strike="noStrike" kern="1200" cap="none" spc="0" normalizeH="0" baseline="0" noProof="0" dirty="0">
                    <a:ln>
                      <a:noFill/>
                    </a:ln>
                    <a:solidFill>
                      <a:srgbClr val="00FDFF"/>
                    </a:solidFill>
                    <a:effectLst/>
                    <a:uLnTx/>
                    <a:uFillTx/>
                    <a:latin typeface="Calibri" panose="020F0502020204030204"/>
                    <a:ea typeface=""/>
                    <a:cs typeface="+mn-cs"/>
                  </a:rPr>
                </a:br>
                <a:r>
                  <a:rPr kumimoji="0" lang="en-US" sz="1800" b="1" i="0" u="none" strike="noStrike" kern="1200" cap="none" spc="0" normalizeH="0" baseline="0" noProof="0" dirty="0">
                    <a:ln>
                      <a:noFill/>
                    </a:ln>
                    <a:solidFill>
                      <a:srgbClr val="00FDFF"/>
                    </a:solidFill>
                    <a:effectLst/>
                    <a:uLnTx/>
                    <a:uFillTx/>
                    <a:latin typeface="Calibri" panose="020F0502020204030204"/>
                    <a:ea typeface=""/>
                    <a:cs typeface="+mn-cs"/>
                  </a:rPr>
                  <a:t>Matter</a:t>
                </a:r>
              </a:p>
            </p:txBody>
          </p:sp>
          <p:sp>
            <p:nvSpPr>
              <p:cNvPr id="32" name="TextBox 31">
                <a:extLst>
                  <a:ext uri="{FF2B5EF4-FFF2-40B4-BE49-F238E27FC236}">
                    <a16:creationId xmlns:a16="http://schemas.microsoft.com/office/drawing/2014/main" id="{A3343B2D-0C46-34C6-9662-9E2F8BA3F65C}"/>
                  </a:ext>
                </a:extLst>
              </p:cNvPr>
              <p:cNvSpPr txBox="1"/>
              <p:nvPr/>
            </p:nvSpPr>
            <p:spPr>
              <a:xfrm>
                <a:off x="773978" y="2537993"/>
                <a:ext cx="18134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FDFF"/>
                    </a:solidFill>
                    <a:effectLst/>
                    <a:uLnTx/>
                    <a:uFillTx/>
                    <a:latin typeface="Calibri" panose="020F0502020204030204"/>
                    <a:ea typeface=""/>
                    <a:cs typeface="+mn-cs"/>
                  </a:rPr>
                  <a:t>Dark Matter</a:t>
                </a:r>
              </a:p>
            </p:txBody>
          </p:sp>
          <p:sp>
            <p:nvSpPr>
              <p:cNvPr id="33" name="TextBox 32">
                <a:extLst>
                  <a:ext uri="{FF2B5EF4-FFF2-40B4-BE49-F238E27FC236}">
                    <a16:creationId xmlns:a16="http://schemas.microsoft.com/office/drawing/2014/main" id="{ED713F0E-02FB-4106-656B-A7549CC2EA8A}"/>
                  </a:ext>
                </a:extLst>
              </p:cNvPr>
              <p:cNvSpPr txBox="1"/>
              <p:nvPr/>
            </p:nvSpPr>
            <p:spPr>
              <a:xfrm>
                <a:off x="1960000" y="2242558"/>
                <a:ext cx="12267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
                    <a:cs typeface="+mn-cs"/>
                  </a:rPr>
                  <a:t>e+</a:t>
                </a:r>
                <a:endParaRPr kumimoji="0" lang="is-IS" sz="2400" b="1" i="0" u="none" strike="noStrike" kern="1200" cap="none" spc="0" normalizeH="0" baseline="0" noProof="0" dirty="0">
                  <a:ln>
                    <a:noFill/>
                  </a:ln>
                  <a:solidFill>
                    <a:srgbClr val="FFFF00"/>
                  </a:solidFill>
                  <a:effectLst/>
                  <a:uLnTx/>
                  <a:uFillTx/>
                  <a:latin typeface="Calibri" panose="020F0502020204030204"/>
                  <a:ea typeface=""/>
                  <a:cs typeface="+mn-cs"/>
                </a:endParaRPr>
              </a:p>
            </p:txBody>
          </p:sp>
          <p:cxnSp>
            <p:nvCxnSpPr>
              <p:cNvPr id="34" name="Straight Arrow Connector 33">
                <a:extLst>
                  <a:ext uri="{FF2B5EF4-FFF2-40B4-BE49-F238E27FC236}">
                    <a16:creationId xmlns:a16="http://schemas.microsoft.com/office/drawing/2014/main" id="{10BFCDF1-B83F-5E4B-8A10-915A3FB86FF8}"/>
                  </a:ext>
                </a:extLst>
              </p:cNvPr>
              <p:cNvCxnSpPr/>
              <p:nvPr/>
            </p:nvCxnSpPr>
            <p:spPr>
              <a:xfrm rot="17487913" flipV="1">
                <a:off x="1701773" y="1923490"/>
                <a:ext cx="202392" cy="381828"/>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3DE515A-8C1D-2ECC-866C-C7B69C4E19AB}"/>
                  </a:ext>
                </a:extLst>
              </p:cNvPr>
              <p:cNvCxnSpPr/>
              <p:nvPr/>
            </p:nvCxnSpPr>
            <p:spPr>
              <a:xfrm rot="17487913" flipV="1">
                <a:off x="1835447" y="1892502"/>
                <a:ext cx="318909" cy="226378"/>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B346979-4F09-44E9-5D8F-9CB511034166}"/>
                  </a:ext>
                </a:extLst>
              </p:cNvPr>
              <p:cNvCxnSpPr/>
              <p:nvPr/>
            </p:nvCxnSpPr>
            <p:spPr>
              <a:xfrm rot="17487913" flipH="1">
                <a:off x="2249034" y="2457868"/>
                <a:ext cx="177801" cy="372777"/>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6D9B4EE-B158-6866-7A0B-6D73D7F31EB2}"/>
                  </a:ext>
                </a:extLst>
              </p:cNvPr>
              <p:cNvCxnSpPr/>
              <p:nvPr/>
            </p:nvCxnSpPr>
            <p:spPr>
              <a:xfrm rot="17487913" flipH="1">
                <a:off x="1928703" y="2564053"/>
                <a:ext cx="409221" cy="276465"/>
              </a:xfrm>
              <a:prstGeom prst="straightConnector1">
                <a:avLst/>
              </a:prstGeom>
              <a:ln w="190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5AC3FCAE-37CD-6C73-24C9-7184273EAD93}"/>
                </a:ext>
              </a:extLst>
            </p:cNvPr>
            <p:cNvSpPr txBox="1"/>
            <p:nvPr/>
          </p:nvSpPr>
          <p:spPr>
            <a:xfrm>
              <a:off x="7715265" y="4125026"/>
              <a:ext cx="566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
                  <a:cs typeface="+mn-cs"/>
                </a:rPr>
                <a:t>e+</a:t>
              </a:r>
              <a:endParaRPr kumimoji="0" lang="is-IS" sz="1800" b="1" i="0" u="none" strike="noStrike" kern="1200" cap="none" spc="0" normalizeH="0" baseline="0" noProof="0" dirty="0">
                <a:ln>
                  <a:noFill/>
                </a:ln>
                <a:solidFill>
                  <a:srgbClr val="FFFF00"/>
                </a:solidFill>
                <a:effectLst/>
                <a:uLnTx/>
                <a:uFillTx/>
                <a:latin typeface="Calibri" panose="020F0502020204030204"/>
                <a:ea typeface=""/>
                <a:cs typeface="+mn-cs"/>
              </a:endParaRPr>
            </a:p>
          </p:txBody>
        </p:sp>
        <p:sp>
          <p:nvSpPr>
            <p:cNvPr id="40" name="TextBox 39">
              <a:extLst>
                <a:ext uri="{FF2B5EF4-FFF2-40B4-BE49-F238E27FC236}">
                  <a16:creationId xmlns:a16="http://schemas.microsoft.com/office/drawing/2014/main" id="{72E40201-03B2-974D-0FE1-751F9AA36C1E}"/>
                </a:ext>
              </a:extLst>
            </p:cNvPr>
            <p:cNvSpPr txBox="1"/>
            <p:nvPr/>
          </p:nvSpPr>
          <p:spPr>
            <a:xfrm>
              <a:off x="6601790" y="5360566"/>
              <a:ext cx="16017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FFFF"/>
                  </a:solidFill>
                  <a:effectLst/>
                  <a:uLnTx/>
                  <a:uFillTx/>
                  <a:latin typeface="Calibri" panose="020F0502020204030204"/>
                  <a:ea typeface=""/>
                  <a:cs typeface="+mn-cs"/>
                </a:rPr>
                <a:t>Pulsars</a:t>
              </a:r>
            </a:p>
          </p:txBody>
        </p:sp>
        <p:pic>
          <p:nvPicPr>
            <p:cNvPr id="20" name="Picture 19" descr="A white circle with blue lines around it&#10;&#10;Description automatically generated">
              <a:extLst>
                <a:ext uri="{FF2B5EF4-FFF2-40B4-BE49-F238E27FC236}">
                  <a16:creationId xmlns:a16="http://schemas.microsoft.com/office/drawing/2014/main" id="{BF1E1D76-DD06-1304-6EEC-695304902E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98404" y="4484985"/>
              <a:ext cx="1296104" cy="865400"/>
            </a:xfrm>
            <a:prstGeom prst="rect">
              <a:avLst/>
            </a:prstGeom>
          </p:spPr>
        </p:pic>
      </p:grpSp>
      <p:sp>
        <p:nvSpPr>
          <p:cNvPr id="2" name="Slide Number Placeholder 30">
            <a:extLst>
              <a:ext uri="{FF2B5EF4-FFF2-40B4-BE49-F238E27FC236}">
                <a16:creationId xmlns:a16="http://schemas.microsoft.com/office/drawing/2014/main" id="{4502A744-3A22-9756-A186-F03AB87754D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1" name="Group 30">
            <a:extLst>
              <a:ext uri="{FF2B5EF4-FFF2-40B4-BE49-F238E27FC236}">
                <a16:creationId xmlns:a16="http://schemas.microsoft.com/office/drawing/2014/main" id="{C7356B77-CF65-3FE2-BFEA-4D3B6EB94C02}"/>
              </a:ext>
            </a:extLst>
          </p:cNvPr>
          <p:cNvGrpSpPr/>
          <p:nvPr/>
        </p:nvGrpSpPr>
        <p:grpSpPr>
          <a:xfrm>
            <a:off x="2325623" y="497923"/>
            <a:ext cx="7948836" cy="1394220"/>
            <a:chOff x="2325623" y="497923"/>
            <a:chExt cx="7948836" cy="1394220"/>
          </a:xfrm>
        </p:grpSpPr>
        <p:pic>
          <p:nvPicPr>
            <p:cNvPr id="6" name="Picture 5">
              <a:extLst>
                <a:ext uri="{FF2B5EF4-FFF2-40B4-BE49-F238E27FC236}">
                  <a16:creationId xmlns:a16="http://schemas.microsoft.com/office/drawing/2014/main" id="{7947E976-E3AF-F952-481B-3C40AE545E5E}"/>
                </a:ext>
              </a:extLst>
            </p:cNvPr>
            <p:cNvPicPr>
              <a:picLocks noChangeAspect="1"/>
            </p:cNvPicPr>
            <p:nvPr/>
          </p:nvPicPr>
          <p:blipFill>
            <a:blip r:embed="rId5"/>
            <a:stretch>
              <a:fillRect/>
            </a:stretch>
          </p:blipFill>
          <p:spPr>
            <a:xfrm>
              <a:off x="4664645" y="497923"/>
              <a:ext cx="5609814" cy="1394220"/>
            </a:xfrm>
            <a:prstGeom prst="rect">
              <a:avLst/>
            </a:prstGeom>
          </p:spPr>
        </p:pic>
        <p:grpSp>
          <p:nvGrpSpPr>
            <p:cNvPr id="13" name="Group 12">
              <a:extLst>
                <a:ext uri="{FF2B5EF4-FFF2-40B4-BE49-F238E27FC236}">
                  <a16:creationId xmlns:a16="http://schemas.microsoft.com/office/drawing/2014/main" id="{2CE9C8B7-FEDB-8A35-947D-4D077CA9F252}"/>
                </a:ext>
              </a:extLst>
            </p:cNvPr>
            <p:cNvGrpSpPr/>
            <p:nvPr/>
          </p:nvGrpSpPr>
          <p:grpSpPr>
            <a:xfrm>
              <a:off x="6130655" y="1314856"/>
              <a:ext cx="3670108" cy="381151"/>
              <a:chOff x="3050318" y="1123394"/>
              <a:chExt cx="4893477" cy="508201"/>
            </a:xfrm>
          </p:grpSpPr>
          <p:sp>
            <p:nvSpPr>
              <p:cNvPr id="18" name="Rectangle 17">
                <a:extLst>
                  <a:ext uri="{FF2B5EF4-FFF2-40B4-BE49-F238E27FC236}">
                    <a16:creationId xmlns:a16="http://schemas.microsoft.com/office/drawing/2014/main" id="{75D0327F-01AD-F9D2-F5E6-DEF394FA4B68}"/>
                  </a:ext>
                </a:extLst>
              </p:cNvPr>
              <p:cNvSpPr/>
              <p:nvPr/>
            </p:nvSpPr>
            <p:spPr>
              <a:xfrm>
                <a:off x="3050318" y="1180190"/>
                <a:ext cx="1317028" cy="45140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EBEA"/>
                    </a:solidFill>
                    <a:effectLst/>
                    <a:uLnTx/>
                    <a:uFillTx/>
                    <a:latin typeface="Calibri" panose="020F0502020204030204"/>
                    <a:ea typeface=""/>
                    <a:cs typeface="+mn-cs"/>
                  </a:rPr>
                  <a:t>Collisions</a:t>
                </a:r>
                <a:endParaRPr kumimoji="0" lang="en-US" sz="1600" b="0" i="0" u="none" strike="noStrike" kern="1200" cap="none" spc="0" normalizeH="0" baseline="0" noProof="0" dirty="0">
                  <a:ln>
                    <a:noFill/>
                  </a:ln>
                  <a:solidFill>
                    <a:srgbClr val="80EBEA"/>
                  </a:solidFill>
                  <a:effectLst/>
                  <a:uLnTx/>
                  <a:uFillTx/>
                  <a:latin typeface="Calibri" panose="020F0502020204030204"/>
                  <a:ea typeface=""/>
                  <a:cs typeface="+mn-cs"/>
                </a:endParaRPr>
              </a:p>
            </p:txBody>
          </p:sp>
          <p:sp>
            <p:nvSpPr>
              <p:cNvPr id="19" name="Rectangle 18">
                <a:extLst>
                  <a:ext uri="{FF2B5EF4-FFF2-40B4-BE49-F238E27FC236}">
                    <a16:creationId xmlns:a16="http://schemas.microsoft.com/office/drawing/2014/main" id="{B2D827D8-F875-2C1D-70AA-98B70521F517}"/>
                  </a:ext>
                </a:extLst>
              </p:cNvPr>
              <p:cNvSpPr/>
              <p:nvPr/>
            </p:nvSpPr>
            <p:spPr>
              <a:xfrm>
                <a:off x="4829307" y="1123394"/>
                <a:ext cx="3114488" cy="451405"/>
              </a:xfrm>
              <a:prstGeom prst="rect">
                <a:avLst/>
              </a:prstGeom>
            </p:spPr>
            <p:txBody>
              <a:bodyPr wrap="square">
                <a:spAutoFit/>
              </a:bodyPr>
              <a:lstStyle/>
              <a:p>
                <a:pPr marL="8335" marR="0" lvl="0" indent="-8335"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83FF"/>
                    </a:solidFill>
                    <a:effectLst/>
                    <a:uLnTx/>
                    <a:uFillTx/>
                    <a:latin typeface="Calibri" panose="020F0502020204030204"/>
                    <a:ea typeface=""/>
                    <a:cs typeface="+mn-cs"/>
                  </a:rPr>
                  <a:t>Pulsars or Dark Matter</a:t>
                </a:r>
              </a:p>
            </p:txBody>
          </p:sp>
        </p:grpSp>
        <p:sp>
          <p:nvSpPr>
            <p:cNvPr id="21" name="TextBox 20">
              <a:extLst>
                <a:ext uri="{FF2B5EF4-FFF2-40B4-BE49-F238E27FC236}">
                  <a16:creationId xmlns:a16="http://schemas.microsoft.com/office/drawing/2014/main" id="{F73673BD-E478-FD34-7C45-59BF3EB05C88}"/>
                </a:ext>
              </a:extLst>
            </p:cNvPr>
            <p:cNvSpPr txBox="1"/>
            <p:nvPr/>
          </p:nvSpPr>
          <p:spPr>
            <a:xfrm>
              <a:off x="5595552" y="1347383"/>
              <a:ext cx="617477" cy="338554"/>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ＭＳ Ｐゴシック" charset="-128"/>
                  <a:cs typeface="+mn-cs"/>
                </a:rPr>
                <a:t>Solar</a:t>
              </a:r>
              <a:endParaRPr kumimoji="0" lang="en-US" sz="1600" b="0" i="0" u="none" strike="noStrike" kern="1200" cap="none" spc="0" normalizeH="0" baseline="0" noProof="0" dirty="0">
                <a:ln>
                  <a:noFill/>
                </a:ln>
                <a:solidFill>
                  <a:srgbClr val="FFFF00"/>
                </a:solidFill>
                <a:effectLst/>
                <a:uLnTx/>
                <a:uFillTx/>
                <a:latin typeface="Calibri"/>
                <a:ea typeface="ＭＳ Ｐゴシック" charset="-128"/>
                <a:cs typeface="+mn-cs"/>
              </a:endParaRPr>
            </a:p>
          </p:txBody>
        </p:sp>
        <p:sp>
          <p:nvSpPr>
            <p:cNvPr id="22" name="Rectangle 21">
              <a:extLst>
                <a:ext uri="{FF2B5EF4-FFF2-40B4-BE49-F238E27FC236}">
                  <a16:creationId xmlns:a16="http://schemas.microsoft.com/office/drawing/2014/main" id="{C1176E5B-FAE7-24D0-1F23-E6AF768C7D63}"/>
                </a:ext>
              </a:extLst>
            </p:cNvPr>
            <p:cNvSpPr/>
            <p:nvPr/>
          </p:nvSpPr>
          <p:spPr>
            <a:xfrm>
              <a:off x="2325623" y="928098"/>
              <a:ext cx="6354691" cy="394788"/>
            </a:xfrm>
            <a:prstGeom prst="rect">
              <a:avLst/>
            </a:prstGeom>
          </p:spPr>
          <p:txBody>
            <a:bodyPr wrap="square">
              <a:spAutoFit/>
            </a:bodyPr>
            <a:lstStyle/>
            <a:p>
              <a:pPr marL="8335" marR="0" lvl="0" indent="-8335" algn="l" defTabSz="685800" rtl="0" eaLnBrk="1" fontAlgn="auto" latinLnBrk="0" hangingPunct="1">
                <a:lnSpc>
                  <a:spcPts val="2250"/>
                </a:lnSpc>
                <a:spcBef>
                  <a:spcPts val="450"/>
                </a:spcBef>
                <a:spcAft>
                  <a:spcPts val="45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Calibri" panose="020F0502020204030204"/>
                  <a:ea typeface=""/>
                  <a:cs typeface="+mn-cs"/>
                </a:rPr>
                <a:t>Empirical model:</a:t>
              </a:r>
              <a:endParaRPr kumimoji="0" lang="en-US" sz="2400" b="1" i="1" u="none" strike="noStrike" kern="1200" cap="none" spc="0" normalizeH="0" baseline="30000" noProof="0" dirty="0">
                <a:ln>
                  <a:noFill/>
                </a:ln>
                <a:solidFill>
                  <a:srgbClr val="FF83FF"/>
                </a:solidFill>
                <a:effectLst/>
                <a:uLnTx/>
                <a:uFillTx/>
                <a:latin typeface="Calibri" panose="020F0502020204030204"/>
                <a:ea typeface=""/>
                <a:cs typeface="+mn-cs"/>
              </a:endParaRPr>
            </a:p>
          </p:txBody>
        </p:sp>
        <p:sp>
          <p:nvSpPr>
            <p:cNvPr id="23" name="Rectangle 22">
              <a:extLst>
                <a:ext uri="{FF2B5EF4-FFF2-40B4-BE49-F238E27FC236}">
                  <a16:creationId xmlns:a16="http://schemas.microsoft.com/office/drawing/2014/main" id="{72B1E3F2-62D3-665D-90F8-CF520D96CA47}"/>
                </a:ext>
              </a:extLst>
            </p:cNvPr>
            <p:cNvSpPr/>
            <p:nvPr/>
          </p:nvSpPr>
          <p:spPr>
            <a:xfrm>
              <a:off x="2639680" y="1191911"/>
              <a:ext cx="1678494" cy="368114"/>
            </a:xfrm>
            <a:prstGeom prst="rect">
              <a:avLst/>
            </a:prstGeom>
          </p:spPr>
          <p:txBody>
            <a:bodyPr wrap="square">
              <a:spAutoFit/>
            </a:bodyPr>
            <a:lstStyle/>
            <a:p>
              <a:pPr marL="8335" marR="0" lvl="0" indent="-8335" algn="l" defTabSz="685800" rtl="0" eaLnBrk="1" fontAlgn="auto" latinLnBrk="0" hangingPunct="1">
                <a:lnSpc>
                  <a:spcPts val="2250"/>
                </a:lnSpc>
                <a:spcBef>
                  <a:spcPts val="450"/>
                </a:spcBef>
                <a:spcAft>
                  <a:spcPts val="45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panose="020F0502020204030204"/>
                  <a:ea typeface=""/>
                  <a:cs typeface="+mn-cs"/>
                </a:rPr>
                <a:t>𝜒</a:t>
              </a:r>
              <a:r>
                <a:rPr kumimoji="0" lang="en-US" sz="1600" b="1" i="0" u="none" strike="noStrike" kern="1200" cap="none" spc="0" normalizeH="0" baseline="30000" noProof="0" dirty="0">
                  <a:ln>
                    <a:noFill/>
                  </a:ln>
                  <a:solidFill>
                    <a:srgbClr val="FFFF00"/>
                  </a:solidFill>
                  <a:effectLst/>
                  <a:uLnTx/>
                  <a:uFillTx/>
                  <a:latin typeface="Calibri" panose="020F0502020204030204"/>
                  <a:ea typeface=""/>
                  <a:cs typeface="+mn-cs"/>
                </a:rPr>
                <a:t>2</a:t>
              </a:r>
              <a:r>
                <a:rPr kumimoji="0" lang="en-US" sz="1600" b="1" i="0" u="none" strike="noStrike" kern="1200" cap="none" spc="0" normalizeH="0" baseline="0" noProof="0" dirty="0">
                  <a:ln>
                    <a:noFill/>
                  </a:ln>
                  <a:solidFill>
                    <a:srgbClr val="FFFF00"/>
                  </a:solidFill>
                  <a:effectLst/>
                  <a:uLnTx/>
                  <a:uFillTx/>
                  <a:latin typeface="Calibri" panose="020F0502020204030204"/>
                  <a:ea typeface=""/>
                  <a:cs typeface="+mn-cs"/>
                </a:rPr>
                <a:t>/</a:t>
              </a:r>
              <a:r>
                <a:rPr kumimoji="0" lang="en-US" sz="1600" b="1" i="0" u="none" strike="noStrike" kern="1200" cap="none" spc="0" normalizeH="0" baseline="0" noProof="0" dirty="0" err="1">
                  <a:ln>
                    <a:noFill/>
                  </a:ln>
                  <a:solidFill>
                    <a:srgbClr val="FFFF00"/>
                  </a:solidFill>
                  <a:effectLst/>
                  <a:uLnTx/>
                  <a:uFillTx/>
                  <a:latin typeface="Calibri" panose="020F0502020204030204"/>
                  <a:ea typeface=""/>
                  <a:cs typeface="+mn-cs"/>
                </a:rPr>
                <a:t>dof</a:t>
              </a:r>
              <a:r>
                <a:rPr kumimoji="0" lang="en-US" sz="1600" b="1" i="0" u="none" strike="noStrike" kern="1200" cap="none" spc="0" normalizeH="0" baseline="0" noProof="0" dirty="0">
                  <a:ln>
                    <a:noFill/>
                  </a:ln>
                  <a:solidFill>
                    <a:srgbClr val="FFFF00"/>
                  </a:solidFill>
                  <a:effectLst/>
                  <a:uLnTx/>
                  <a:uFillTx/>
                  <a:latin typeface="Calibri" panose="020F0502020204030204"/>
                  <a:ea typeface=""/>
                  <a:cs typeface="+mn-cs"/>
                </a:rPr>
                <a:t> = 63/66</a:t>
              </a:r>
              <a:endParaRPr kumimoji="0" lang="en-US" sz="1600" b="1" i="0" u="none" strike="noStrike" kern="1200" cap="none" spc="0" normalizeH="0" baseline="0" noProof="0" dirty="0">
                <a:ln>
                  <a:noFill/>
                </a:ln>
                <a:solidFill>
                  <a:srgbClr val="FF83FF"/>
                </a:solidFill>
                <a:effectLst/>
                <a:uLnTx/>
                <a:uFillTx/>
                <a:latin typeface="Calibri" panose="020F0502020204030204"/>
                <a:ea typeface=""/>
                <a:cs typeface="+mn-cs"/>
              </a:endParaRPr>
            </a:p>
          </p:txBody>
        </p:sp>
      </p:grpSp>
      <p:sp>
        <p:nvSpPr>
          <p:cNvPr id="38" name="TextBox 37">
            <a:extLst>
              <a:ext uri="{FF2B5EF4-FFF2-40B4-BE49-F238E27FC236}">
                <a16:creationId xmlns:a16="http://schemas.microsoft.com/office/drawing/2014/main" id="{7AAD0FE2-8266-A700-8EC1-0B1DF5D4B733}"/>
              </a:ext>
            </a:extLst>
          </p:cNvPr>
          <p:cNvSpPr txBox="1"/>
          <p:nvPr/>
        </p:nvSpPr>
        <p:spPr>
          <a:xfrm>
            <a:off x="10333211" y="2598003"/>
            <a:ext cx="183184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83FF"/>
                </a:solidFill>
                <a:effectLst/>
                <a:uLnTx/>
                <a:uFillTx/>
                <a:latin typeface="Calibri"/>
                <a:ea typeface="ＭＳ Ｐゴシック" charset="-128"/>
                <a:cs typeface="+mn-cs"/>
              </a:rPr>
              <a:t>Existence of cutoff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83FF"/>
                </a:solidFill>
                <a:effectLst/>
                <a:uLnTx/>
                <a:uFillTx/>
                <a:latin typeface="Calibri"/>
                <a:ea typeface="ＭＳ Ｐゴシック" charset="-128"/>
                <a:cs typeface="+mn-cs"/>
              </a:rPr>
              <a:t>at 99.9998% CL </a:t>
            </a:r>
            <a:endParaRPr kumimoji="0" lang="en-US" sz="2000" b="0" i="1" u="none" strike="noStrike" kern="1200" cap="none" spc="0" normalizeH="0" baseline="-25000" noProof="0" dirty="0">
              <a:ln>
                <a:noFill/>
              </a:ln>
              <a:solidFill>
                <a:srgbClr val="FF83FF"/>
              </a:solidFill>
              <a:effectLst/>
              <a:uLnTx/>
              <a:uFillTx/>
              <a:latin typeface="Calibri"/>
              <a:ea typeface="+mn-ea"/>
              <a:cs typeface="+mn-cs"/>
            </a:endParaRPr>
          </a:p>
        </p:txBody>
      </p:sp>
    </p:spTree>
    <p:extLst>
      <p:ext uri="{BB962C8B-B14F-4D97-AF65-F5344CB8AC3E}">
        <p14:creationId xmlns:p14="http://schemas.microsoft.com/office/powerpoint/2010/main" val="2141009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110ED-C811-8FA5-2C62-2EB3C92C49B8}"/>
            </a:ext>
          </a:extLst>
        </p:cNvPr>
        <p:cNvGrpSpPr/>
        <p:nvPr/>
      </p:nvGrpSpPr>
      <p:grpSpPr>
        <a:xfrm>
          <a:off x="0" y="0"/>
          <a:ext cx="0" cy="0"/>
          <a:chOff x="0" y="0"/>
          <a:chExt cx="0" cy="0"/>
        </a:xfrm>
      </p:grpSpPr>
      <p:sp>
        <p:nvSpPr>
          <p:cNvPr id="6" name="Slide Number Placeholder 30">
            <a:extLst>
              <a:ext uri="{FF2B5EF4-FFF2-40B4-BE49-F238E27FC236}">
                <a16:creationId xmlns:a16="http://schemas.microsoft.com/office/drawing/2014/main" id="{FA530BA7-2CFF-0938-BCCB-036CDA4CB975}"/>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24E3B87B-3EB5-DE0D-36F9-AD5809E26E8A}"/>
              </a:ext>
            </a:extLst>
          </p:cNvPr>
          <p:cNvGrpSpPr/>
          <p:nvPr/>
        </p:nvGrpSpPr>
        <p:grpSpPr>
          <a:xfrm>
            <a:off x="1609345" y="404398"/>
            <a:ext cx="9009887" cy="5786040"/>
            <a:chOff x="1609345" y="38638"/>
            <a:chExt cx="9024203" cy="5795234"/>
          </a:xfrm>
        </p:grpSpPr>
        <p:pic>
          <p:nvPicPr>
            <p:cNvPr id="18" name="Picture 17">
              <a:extLst>
                <a:ext uri="{FF2B5EF4-FFF2-40B4-BE49-F238E27FC236}">
                  <a16:creationId xmlns:a16="http://schemas.microsoft.com/office/drawing/2014/main" id="{6068136F-5E63-B303-53FE-D2CCDD9118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09345" y="38638"/>
              <a:ext cx="8849820" cy="2685317"/>
            </a:xfrm>
            <a:prstGeom prst="rect">
              <a:avLst/>
            </a:prstGeom>
          </p:spPr>
        </p:pic>
        <p:pic>
          <p:nvPicPr>
            <p:cNvPr id="17" name="Picture 16">
              <a:extLst>
                <a:ext uri="{FF2B5EF4-FFF2-40B4-BE49-F238E27FC236}">
                  <a16:creationId xmlns:a16="http://schemas.microsoft.com/office/drawing/2014/main" id="{C3170B3F-5A63-8BFC-7823-74A534EECF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54289" y="2743834"/>
              <a:ext cx="4727982" cy="3090038"/>
            </a:xfrm>
            <a:prstGeom prst="rect">
              <a:avLst/>
            </a:prstGeom>
          </p:spPr>
        </p:pic>
        <p:sp>
          <p:nvSpPr>
            <p:cNvPr id="9" name="TextBox 8">
              <a:extLst>
                <a:ext uri="{FF2B5EF4-FFF2-40B4-BE49-F238E27FC236}">
                  <a16:creationId xmlns:a16="http://schemas.microsoft.com/office/drawing/2014/main" id="{C59D15A7-EAE9-6276-CC8F-16D34F85BDA5}"/>
                </a:ext>
              </a:extLst>
            </p:cNvPr>
            <p:cNvSpPr txBox="1"/>
            <p:nvPr/>
          </p:nvSpPr>
          <p:spPr>
            <a:xfrm>
              <a:off x="3445749" y="2101695"/>
              <a:ext cx="1436612" cy="430887"/>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1FF00"/>
                  </a:solidFill>
                  <a:effectLst/>
                  <a:uLnTx/>
                  <a:uFillTx/>
                  <a:latin typeface="Calibri"/>
                  <a:ea typeface="ＭＳ Ｐゴシック" charset="-128"/>
                  <a:cs typeface="+mn-cs"/>
                </a:rPr>
                <a:t>Positrons from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1FF00"/>
                  </a:solidFill>
                  <a:effectLst/>
                  <a:uLnTx/>
                  <a:uFillTx/>
                  <a:latin typeface="Calibri"/>
                  <a:ea typeface="ＭＳ Ｐゴシック" charset="-128"/>
                  <a:cs typeface="+mn-cs"/>
                </a:rPr>
                <a:t>Cosmic Ray Collisions</a:t>
              </a:r>
            </a:p>
          </p:txBody>
        </p:sp>
        <p:sp>
          <p:nvSpPr>
            <p:cNvPr id="7" name="Rectangle 6">
              <a:extLst>
                <a:ext uri="{FF2B5EF4-FFF2-40B4-BE49-F238E27FC236}">
                  <a16:creationId xmlns:a16="http://schemas.microsoft.com/office/drawing/2014/main" id="{4CDACF43-1A75-69C1-EC83-19FF05307381}"/>
                </a:ext>
              </a:extLst>
            </p:cNvPr>
            <p:cNvSpPr/>
            <p:nvPr/>
          </p:nvSpPr>
          <p:spPr>
            <a:xfrm>
              <a:off x="2714820" y="397057"/>
              <a:ext cx="1784028" cy="307777"/>
            </a:xfrm>
            <a:prstGeom prst="rect">
              <a:avLst/>
            </a:prstGeom>
            <a:noFill/>
          </p:spPr>
          <p:txBody>
            <a:bodyPr wrap="square">
              <a:spAutoFit/>
            </a:bodyPr>
            <a:lstStyle/>
            <a:p>
              <a:pPr marL="9525"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02"/>
                  </a:solidFill>
                  <a:effectLst/>
                  <a:uLnTx/>
                  <a:uFillTx/>
                  <a:latin typeface="Calibri"/>
                  <a:ea typeface="ＭＳ Ｐゴシック" charset="-128"/>
                  <a:cs typeface="+mn-cs"/>
                </a:rPr>
                <a:t>AMS Current Data</a:t>
              </a:r>
            </a:p>
          </p:txBody>
        </p:sp>
        <p:sp>
          <p:nvSpPr>
            <p:cNvPr id="8" name="Rectangle 7">
              <a:extLst>
                <a:ext uri="{FF2B5EF4-FFF2-40B4-BE49-F238E27FC236}">
                  <a16:creationId xmlns:a16="http://schemas.microsoft.com/office/drawing/2014/main" id="{E1E2AA9D-2A63-598C-D19F-EBBED382AC5A}"/>
                </a:ext>
              </a:extLst>
            </p:cNvPr>
            <p:cNvSpPr/>
            <p:nvPr/>
          </p:nvSpPr>
          <p:spPr>
            <a:xfrm>
              <a:off x="2714820" y="900382"/>
              <a:ext cx="2072458" cy="307777"/>
            </a:xfrm>
            <a:prstGeom prst="rect">
              <a:avLst/>
            </a:prstGeom>
            <a:noFill/>
          </p:spPr>
          <p:txBody>
            <a:bodyPr wrap="square">
              <a:spAutoFit/>
            </a:bodyPr>
            <a:lstStyle/>
            <a:p>
              <a:pPr marL="9525"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FF"/>
                  </a:solidFill>
                  <a:effectLst/>
                  <a:uLnTx/>
                  <a:uFillTx/>
                  <a:latin typeface="Calibri"/>
                  <a:ea typeface="ＭＳ Ｐゴシック" charset="-128"/>
                  <a:cs typeface="+mn-cs"/>
                </a:rPr>
                <a:t>Dark Matter (1.5 </a:t>
              </a:r>
              <a:r>
                <a:rPr kumimoji="0" lang="en-US" sz="1400" b="1" i="0" u="none" strike="noStrike" kern="1200" cap="none" spc="0" normalizeH="0" baseline="0" noProof="0" dirty="0" err="1">
                  <a:ln>
                    <a:noFill/>
                  </a:ln>
                  <a:solidFill>
                    <a:srgbClr val="FF00FF"/>
                  </a:solidFill>
                  <a:effectLst/>
                  <a:uLnTx/>
                  <a:uFillTx/>
                  <a:latin typeface="Calibri"/>
                  <a:ea typeface="ＭＳ Ｐゴシック" charset="-128"/>
                  <a:cs typeface="+mn-cs"/>
                </a:rPr>
                <a:t>TeV</a:t>
              </a:r>
              <a:r>
                <a:rPr kumimoji="0" lang="en-US" sz="1400" b="1" i="0" u="none" strike="noStrike" kern="1200" cap="none" spc="0" normalizeH="0" baseline="0" noProof="0" dirty="0">
                  <a:ln>
                    <a:noFill/>
                  </a:ln>
                  <a:solidFill>
                    <a:srgbClr val="FF00FF"/>
                  </a:solidFill>
                  <a:effectLst/>
                  <a:uLnTx/>
                  <a:uFillTx/>
                  <a:latin typeface="Calibri"/>
                  <a:ea typeface="ＭＳ Ｐゴシック" charset="-128"/>
                  <a:cs typeface="+mn-cs"/>
                </a:rPr>
                <a:t>)</a:t>
              </a:r>
            </a:p>
          </p:txBody>
        </p:sp>
        <p:sp>
          <p:nvSpPr>
            <p:cNvPr id="32" name="TextBox 31">
              <a:extLst>
                <a:ext uri="{FF2B5EF4-FFF2-40B4-BE49-F238E27FC236}">
                  <a16:creationId xmlns:a16="http://schemas.microsoft.com/office/drawing/2014/main" id="{8A19F8E2-7EBB-28B8-BE2A-A8DEDD825839}"/>
                </a:ext>
              </a:extLst>
            </p:cNvPr>
            <p:cNvSpPr txBox="1"/>
            <p:nvPr/>
          </p:nvSpPr>
          <p:spPr>
            <a:xfrm>
              <a:off x="6382271" y="1701914"/>
              <a:ext cx="1768026" cy="461665"/>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BAFF"/>
                  </a:solidFill>
                  <a:effectLst/>
                  <a:uLnTx/>
                  <a:uFillTx/>
                  <a:latin typeface="Calibri"/>
                  <a:ea typeface="ＭＳ Ｐゴシック" charset="-128"/>
                  <a:cs typeface="+mn-cs"/>
                </a:rPr>
                <a:t>Positrons from</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BAFF"/>
                  </a:solidFill>
                  <a:effectLst/>
                  <a:uLnTx/>
                  <a:uFillTx/>
                  <a:latin typeface="Calibri"/>
                  <a:ea typeface="ＭＳ Ｐゴシック" charset="-128"/>
                  <a:cs typeface="+mn-cs"/>
                </a:rPr>
                <a:t>Dark Matter</a:t>
              </a:r>
            </a:p>
          </p:txBody>
        </p:sp>
        <p:pic>
          <p:nvPicPr>
            <p:cNvPr id="5" name="Picture 4">
              <a:extLst>
                <a:ext uri="{FF2B5EF4-FFF2-40B4-BE49-F238E27FC236}">
                  <a16:creationId xmlns:a16="http://schemas.microsoft.com/office/drawing/2014/main" id="{CCB4E3C2-2F5D-5080-496D-D7EC368C38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27071" y="2748304"/>
              <a:ext cx="4206477" cy="3085568"/>
            </a:xfrm>
            <a:prstGeom prst="rect">
              <a:avLst/>
            </a:prstGeom>
          </p:spPr>
        </p:pic>
        <p:sp>
          <p:nvSpPr>
            <p:cNvPr id="26" name="TextBox 25">
              <a:extLst>
                <a:ext uri="{FF2B5EF4-FFF2-40B4-BE49-F238E27FC236}">
                  <a16:creationId xmlns:a16="http://schemas.microsoft.com/office/drawing/2014/main" id="{539085D0-3771-C3C5-9075-F9D1654CCCFF}"/>
                </a:ext>
              </a:extLst>
            </p:cNvPr>
            <p:cNvSpPr txBox="1"/>
            <p:nvPr/>
          </p:nvSpPr>
          <p:spPr>
            <a:xfrm>
              <a:off x="3460547" y="4774089"/>
              <a:ext cx="1436612" cy="430887"/>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1FF00"/>
                  </a:solidFill>
                  <a:effectLst/>
                  <a:uLnTx/>
                  <a:uFillTx/>
                  <a:latin typeface="Calibri"/>
                  <a:ea typeface="ＭＳ Ｐゴシック" charset="-128"/>
                  <a:cs typeface="+mn-cs"/>
                </a:rPr>
                <a:t>Positrons from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1FF00"/>
                  </a:solidFill>
                  <a:effectLst/>
                  <a:uLnTx/>
                  <a:uFillTx/>
                  <a:latin typeface="Calibri"/>
                  <a:ea typeface="ＭＳ Ｐゴシック" charset="-128"/>
                  <a:cs typeface="+mn-cs"/>
                </a:rPr>
                <a:t>Cosmic Ray Collisions</a:t>
              </a:r>
            </a:p>
          </p:txBody>
        </p:sp>
        <p:sp>
          <p:nvSpPr>
            <p:cNvPr id="20" name="Rectangle 19">
              <a:extLst>
                <a:ext uri="{FF2B5EF4-FFF2-40B4-BE49-F238E27FC236}">
                  <a16:creationId xmlns:a16="http://schemas.microsoft.com/office/drawing/2014/main" id="{FD16EA2A-4CC8-4E25-AB17-94F329143C65}"/>
                </a:ext>
              </a:extLst>
            </p:cNvPr>
            <p:cNvSpPr/>
            <p:nvPr/>
          </p:nvSpPr>
          <p:spPr>
            <a:xfrm>
              <a:off x="2840752" y="3281510"/>
              <a:ext cx="1514195" cy="307777"/>
            </a:xfrm>
            <a:prstGeom prst="rect">
              <a:avLst/>
            </a:prstGeom>
            <a:noFill/>
          </p:spPr>
          <p:txBody>
            <a:bodyPr wrap="square">
              <a:spAutoFit/>
            </a:bodyPr>
            <a:lstStyle/>
            <a:p>
              <a:pPr marL="9525"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FF"/>
                  </a:solidFill>
                  <a:effectLst/>
                  <a:uLnTx/>
                  <a:uFillTx/>
                  <a:latin typeface="Calibri"/>
                  <a:ea typeface="ＭＳ Ｐゴシック" charset="-128"/>
                  <a:cs typeface="+mn-cs"/>
                </a:rPr>
                <a:t>Dark Matter </a:t>
              </a:r>
            </a:p>
          </p:txBody>
        </p:sp>
        <p:sp>
          <p:nvSpPr>
            <p:cNvPr id="21" name="Rectangle 20">
              <a:extLst>
                <a:ext uri="{FF2B5EF4-FFF2-40B4-BE49-F238E27FC236}">
                  <a16:creationId xmlns:a16="http://schemas.microsoft.com/office/drawing/2014/main" id="{3745E633-3F10-861C-B060-1C7233E47076}"/>
                </a:ext>
              </a:extLst>
            </p:cNvPr>
            <p:cNvSpPr/>
            <p:nvPr/>
          </p:nvSpPr>
          <p:spPr>
            <a:xfrm>
              <a:off x="2840753" y="2973733"/>
              <a:ext cx="1514195" cy="307777"/>
            </a:xfrm>
            <a:prstGeom prst="rect">
              <a:avLst/>
            </a:prstGeom>
            <a:noFill/>
          </p:spPr>
          <p:txBody>
            <a:bodyPr wrap="square">
              <a:spAutoFit/>
            </a:bodyPr>
            <a:lstStyle/>
            <a:p>
              <a:pPr marL="9525"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FDFF"/>
                  </a:solidFill>
                  <a:effectLst/>
                  <a:uLnTx/>
                  <a:uFillTx/>
                  <a:latin typeface="Calibri"/>
                  <a:ea typeface="ＭＳ Ｐゴシック" charset="-128"/>
                  <a:cs typeface="+mn-cs"/>
                </a:rPr>
                <a:t>AMS 2030</a:t>
              </a:r>
            </a:p>
          </p:txBody>
        </p:sp>
        <p:sp>
          <p:nvSpPr>
            <p:cNvPr id="33" name="TextBox 32">
              <a:extLst>
                <a:ext uri="{FF2B5EF4-FFF2-40B4-BE49-F238E27FC236}">
                  <a16:creationId xmlns:a16="http://schemas.microsoft.com/office/drawing/2014/main" id="{18D95D42-49A6-9686-6DAD-B2A14A7B434A}"/>
                </a:ext>
              </a:extLst>
            </p:cNvPr>
            <p:cNvSpPr txBox="1"/>
            <p:nvPr/>
          </p:nvSpPr>
          <p:spPr>
            <a:xfrm>
              <a:off x="6335753" y="4219722"/>
              <a:ext cx="1768026" cy="461665"/>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BAFF"/>
                  </a:solidFill>
                  <a:effectLst/>
                  <a:uLnTx/>
                  <a:uFillTx/>
                  <a:latin typeface="Calibri"/>
                  <a:ea typeface="ＭＳ Ｐゴシック" charset="-128"/>
                  <a:cs typeface="+mn-cs"/>
                </a:rPr>
                <a:t>Positrons from</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BAFF"/>
                  </a:solidFill>
                  <a:effectLst/>
                  <a:uLnTx/>
                  <a:uFillTx/>
                  <a:latin typeface="Calibri"/>
                  <a:ea typeface="ＭＳ Ｐゴシック" charset="-128"/>
                  <a:cs typeface="+mn-cs"/>
                </a:rPr>
                <a:t>Dark Matter</a:t>
              </a:r>
            </a:p>
          </p:txBody>
        </p:sp>
        <p:sp>
          <p:nvSpPr>
            <p:cNvPr id="19" name="Oval 18">
              <a:extLst>
                <a:ext uri="{FF2B5EF4-FFF2-40B4-BE49-F238E27FC236}">
                  <a16:creationId xmlns:a16="http://schemas.microsoft.com/office/drawing/2014/main" id="{0E87D609-7E87-C4D6-2906-6C1B5EC353DD}"/>
                </a:ext>
              </a:extLst>
            </p:cNvPr>
            <p:cNvSpPr>
              <a:spLocks noChangeAspect="1"/>
            </p:cNvSpPr>
            <p:nvPr/>
          </p:nvSpPr>
          <p:spPr>
            <a:xfrm>
              <a:off x="9363640" y="4947015"/>
              <a:ext cx="598905" cy="593774"/>
            </a:xfrm>
            <a:prstGeom prst="ellipse">
              <a:avLst/>
            </a:prstGeom>
            <a:noFill/>
            <a:ln w="41275">
              <a:solidFill>
                <a:srgbClr val="34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DB14079-72A2-ABDE-2C80-479C93BCC665}"/>
                </a:ext>
              </a:extLst>
            </p:cNvPr>
            <p:cNvSpPr/>
            <p:nvPr/>
          </p:nvSpPr>
          <p:spPr>
            <a:xfrm>
              <a:off x="6125456" y="5352750"/>
              <a:ext cx="505501" cy="277439"/>
            </a:xfrm>
            <a:prstGeom prst="rect">
              <a:avLst/>
            </a:prstGeom>
            <a:noFill/>
          </p:spPr>
          <p:txBody>
            <a:bodyPr wrap="square">
              <a:spAutoFit/>
            </a:bodyPr>
            <a:lstStyle/>
            <a:p>
              <a:pPr marL="9525" marR="0" lvl="0" indent="0" algn="ctr" defTabSz="3429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200</a:t>
              </a:r>
              <a:endParaRPr kumimoji="0" lang="en-US" sz="10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7DC935F6-B2EE-68EC-D6BB-2C66547CBCEC}"/>
                </a:ext>
              </a:extLst>
            </p:cNvPr>
            <p:cNvSpPr txBox="1"/>
            <p:nvPr/>
          </p:nvSpPr>
          <p:spPr>
            <a:xfrm>
              <a:off x="3328730" y="2442098"/>
              <a:ext cx="1670650"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33FF00"/>
                  </a:solidFill>
                  <a:effectLst/>
                  <a:uLnTx/>
                  <a:uFillTx/>
                  <a:latin typeface="Calibri"/>
                  <a:ea typeface="Arial" charset="0"/>
                  <a:cs typeface="Arial" charset="0"/>
                </a:rPr>
                <a:t>Astrophysical Journal </a:t>
              </a:r>
              <a:r>
                <a:rPr kumimoji="0" lang="en-US" sz="750" b="1" i="0" u="none" strike="noStrike" kern="1200" cap="none" spc="0" normalizeH="0" baseline="0" noProof="0" dirty="0">
                  <a:ln>
                    <a:noFill/>
                  </a:ln>
                  <a:solidFill>
                    <a:srgbClr val="33FF00"/>
                  </a:solidFill>
                  <a:effectLst/>
                  <a:uLnTx/>
                  <a:uFillTx/>
                  <a:latin typeface="Calibri"/>
                  <a:ea typeface="Arial" charset="0"/>
                  <a:cs typeface="Arial" charset="0"/>
                </a:rPr>
                <a:t>729</a:t>
              </a:r>
              <a:r>
                <a:rPr kumimoji="0" lang="en-US" sz="750" b="0" i="0" u="none" strike="noStrike" kern="1200" cap="none" spc="0" normalizeH="0" baseline="0" noProof="0" dirty="0">
                  <a:ln>
                    <a:noFill/>
                  </a:ln>
                  <a:solidFill>
                    <a:srgbClr val="33FF00"/>
                  </a:solidFill>
                  <a:effectLst/>
                  <a:uLnTx/>
                  <a:uFillTx/>
                  <a:latin typeface="Calibri"/>
                  <a:ea typeface="Arial" charset="0"/>
                  <a:cs typeface="Arial" charset="0"/>
                </a:rPr>
                <a:t>, 106 (2011) </a:t>
              </a:r>
            </a:p>
          </p:txBody>
        </p:sp>
        <p:sp>
          <p:nvSpPr>
            <p:cNvPr id="4" name="TextBox 3">
              <a:extLst>
                <a:ext uri="{FF2B5EF4-FFF2-40B4-BE49-F238E27FC236}">
                  <a16:creationId xmlns:a16="http://schemas.microsoft.com/office/drawing/2014/main" id="{77B121E4-90F6-7BA6-516C-DCBFA82E3802}"/>
                </a:ext>
              </a:extLst>
            </p:cNvPr>
            <p:cNvSpPr txBox="1"/>
            <p:nvPr/>
          </p:nvSpPr>
          <p:spPr>
            <a:xfrm>
              <a:off x="3343528" y="5120981"/>
              <a:ext cx="1670650"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33FF00"/>
                  </a:solidFill>
                  <a:effectLst/>
                  <a:uLnTx/>
                  <a:uFillTx/>
                  <a:latin typeface="Calibri"/>
                  <a:ea typeface="Arial" charset="0"/>
                  <a:cs typeface="Arial" charset="0"/>
                </a:rPr>
                <a:t>Astrophysical Journal </a:t>
              </a:r>
              <a:r>
                <a:rPr kumimoji="0" lang="en-US" sz="750" b="1" i="0" u="none" strike="noStrike" kern="1200" cap="none" spc="0" normalizeH="0" baseline="0" noProof="0" dirty="0">
                  <a:ln>
                    <a:noFill/>
                  </a:ln>
                  <a:solidFill>
                    <a:srgbClr val="33FF00"/>
                  </a:solidFill>
                  <a:effectLst/>
                  <a:uLnTx/>
                  <a:uFillTx/>
                  <a:latin typeface="Calibri"/>
                  <a:ea typeface="Arial" charset="0"/>
                  <a:cs typeface="Arial" charset="0"/>
                </a:rPr>
                <a:t>729</a:t>
              </a:r>
              <a:r>
                <a:rPr kumimoji="0" lang="en-US" sz="750" b="0" i="0" u="none" strike="noStrike" kern="1200" cap="none" spc="0" normalizeH="0" baseline="0" noProof="0" dirty="0">
                  <a:ln>
                    <a:noFill/>
                  </a:ln>
                  <a:solidFill>
                    <a:srgbClr val="33FF00"/>
                  </a:solidFill>
                  <a:effectLst/>
                  <a:uLnTx/>
                  <a:uFillTx/>
                  <a:latin typeface="Calibri"/>
                  <a:ea typeface="Arial" charset="0"/>
                  <a:cs typeface="Arial" charset="0"/>
                </a:rPr>
                <a:t>, 106 (2011) </a:t>
              </a:r>
            </a:p>
          </p:txBody>
        </p:sp>
        <p:sp>
          <p:nvSpPr>
            <p:cNvPr id="11" name="TextBox 10">
              <a:extLst>
                <a:ext uri="{FF2B5EF4-FFF2-40B4-BE49-F238E27FC236}">
                  <a16:creationId xmlns:a16="http://schemas.microsoft.com/office/drawing/2014/main" id="{4194C15C-691C-3497-4A28-B544072E2FAA}"/>
                </a:ext>
              </a:extLst>
            </p:cNvPr>
            <p:cNvSpPr txBox="1"/>
            <p:nvPr/>
          </p:nvSpPr>
          <p:spPr>
            <a:xfrm>
              <a:off x="6718764" y="2094743"/>
              <a:ext cx="1422184"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BAFF"/>
                  </a:solidFill>
                  <a:effectLst/>
                  <a:uLnTx/>
                  <a:uFillTx/>
                  <a:latin typeface="Calibri"/>
                  <a:ea typeface="Arial" charset="0"/>
                  <a:cs typeface="Arial" charset="0"/>
                </a:rPr>
                <a:t>J. Kopp, PRD </a:t>
              </a:r>
              <a:r>
                <a:rPr kumimoji="0" lang="en-US" sz="750" b="1" i="0" u="none" strike="noStrike" kern="1200" cap="none" spc="0" normalizeH="0" baseline="0" noProof="0" dirty="0">
                  <a:ln>
                    <a:noFill/>
                  </a:ln>
                  <a:solidFill>
                    <a:srgbClr val="FFBAFF"/>
                  </a:solidFill>
                  <a:effectLst/>
                  <a:uLnTx/>
                  <a:uFillTx/>
                  <a:latin typeface="Calibri"/>
                  <a:ea typeface="Arial" charset="0"/>
                  <a:cs typeface="Arial" charset="0"/>
                </a:rPr>
                <a:t>88</a:t>
              </a:r>
              <a:r>
                <a:rPr kumimoji="0" lang="en-US" sz="750" b="0" i="0" u="none" strike="noStrike" kern="1200" cap="none" spc="0" normalizeH="0" baseline="0" noProof="0" dirty="0">
                  <a:ln>
                    <a:noFill/>
                  </a:ln>
                  <a:solidFill>
                    <a:srgbClr val="FFBAFF"/>
                  </a:solidFill>
                  <a:effectLst/>
                  <a:uLnTx/>
                  <a:uFillTx/>
                  <a:latin typeface="Calibri"/>
                  <a:ea typeface="Arial" charset="0"/>
                  <a:cs typeface="Arial" charset="0"/>
                </a:rPr>
                <a:t>, 076013 (2013) </a:t>
              </a:r>
            </a:p>
          </p:txBody>
        </p:sp>
        <p:sp>
          <p:nvSpPr>
            <p:cNvPr id="16" name="TextBox 15">
              <a:extLst>
                <a:ext uri="{FF2B5EF4-FFF2-40B4-BE49-F238E27FC236}">
                  <a16:creationId xmlns:a16="http://schemas.microsoft.com/office/drawing/2014/main" id="{B6DA8449-DA0C-C198-F70D-9436077A7385}"/>
                </a:ext>
              </a:extLst>
            </p:cNvPr>
            <p:cNvSpPr txBox="1"/>
            <p:nvPr/>
          </p:nvSpPr>
          <p:spPr>
            <a:xfrm>
              <a:off x="6630957" y="4618062"/>
              <a:ext cx="1422184" cy="207749"/>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BAFF"/>
                  </a:solidFill>
                  <a:effectLst/>
                  <a:uLnTx/>
                  <a:uFillTx/>
                  <a:latin typeface="Calibri"/>
                  <a:ea typeface="Arial" charset="0"/>
                  <a:cs typeface="Arial" charset="0"/>
                </a:rPr>
                <a:t>J. Kopp, PRD </a:t>
              </a:r>
              <a:r>
                <a:rPr kumimoji="0" lang="en-US" sz="750" b="1" i="0" u="none" strike="noStrike" kern="1200" cap="none" spc="0" normalizeH="0" baseline="0" noProof="0" dirty="0">
                  <a:ln>
                    <a:noFill/>
                  </a:ln>
                  <a:solidFill>
                    <a:srgbClr val="FFBAFF"/>
                  </a:solidFill>
                  <a:effectLst/>
                  <a:uLnTx/>
                  <a:uFillTx/>
                  <a:latin typeface="Calibri"/>
                  <a:ea typeface="Arial" charset="0"/>
                  <a:cs typeface="Arial" charset="0"/>
                </a:rPr>
                <a:t>88</a:t>
              </a:r>
              <a:r>
                <a:rPr kumimoji="0" lang="en-US" sz="750" b="0" i="0" u="none" strike="noStrike" kern="1200" cap="none" spc="0" normalizeH="0" baseline="0" noProof="0" dirty="0">
                  <a:ln>
                    <a:noFill/>
                  </a:ln>
                  <a:solidFill>
                    <a:srgbClr val="FFBAFF"/>
                  </a:solidFill>
                  <a:effectLst/>
                  <a:uLnTx/>
                  <a:uFillTx/>
                  <a:latin typeface="Calibri"/>
                  <a:ea typeface="Arial" charset="0"/>
                  <a:cs typeface="Arial" charset="0"/>
                </a:rPr>
                <a:t>, 076013 (2013) </a:t>
              </a:r>
            </a:p>
          </p:txBody>
        </p:sp>
        <p:sp>
          <p:nvSpPr>
            <p:cNvPr id="22" name="Rectangle 21">
              <a:extLst>
                <a:ext uri="{FF2B5EF4-FFF2-40B4-BE49-F238E27FC236}">
                  <a16:creationId xmlns:a16="http://schemas.microsoft.com/office/drawing/2014/main" id="{14C56691-94D5-0211-5A72-8B6FC9CD4F13}"/>
                </a:ext>
              </a:extLst>
            </p:cNvPr>
            <p:cNvSpPr/>
            <p:nvPr/>
          </p:nvSpPr>
          <p:spPr>
            <a:xfrm>
              <a:off x="8283649" y="2966412"/>
              <a:ext cx="803341" cy="6846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D86F3728-86DC-A10B-1E6F-4C88E0347B66}"/>
                </a:ext>
              </a:extLst>
            </p:cNvPr>
            <p:cNvSpPr/>
            <p:nvPr/>
          </p:nvSpPr>
          <p:spPr>
            <a:xfrm>
              <a:off x="8859751" y="423303"/>
              <a:ext cx="803341" cy="6846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BF403B3C-DC04-42E2-A3E8-B328246C0344}"/>
              </a:ext>
            </a:extLst>
          </p:cNvPr>
          <p:cNvSpPr/>
          <p:nvPr/>
        </p:nvSpPr>
        <p:spPr>
          <a:xfrm>
            <a:off x="0" y="6149809"/>
            <a:ext cx="12192000" cy="707886"/>
          </a:xfrm>
          <a:prstGeom prst="rect">
            <a:avLst/>
          </a:prstGeom>
          <a:noFill/>
        </p:spPr>
        <p:txBody>
          <a:bodyPr wrap="square">
            <a:spAutoFit/>
          </a:bodyPr>
          <a:lstStyle/>
          <a:p>
            <a:pPr marL="9525" marR="0" lvl="0" indent="0" algn="ctr"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FFF"/>
                </a:solidFill>
                <a:effectLst/>
                <a:uLnTx/>
                <a:uFillTx/>
                <a:latin typeface="Calibri"/>
                <a:ea typeface="ＭＳ Ｐゴシック" charset="-128"/>
                <a:cs typeface="+mn-cs"/>
              </a:rPr>
              <a:t>By 2030, AMS will ensure that the high energy positron spectrum drops off quickly in the 0.2-2 </a:t>
            </a:r>
            <a:r>
              <a:rPr kumimoji="0" lang="en-US" sz="2000" b="1" i="0" u="none" strike="noStrike" kern="1200" cap="none" spc="0" normalizeH="0" baseline="0" noProof="0" dirty="0" err="1">
                <a:ln>
                  <a:noFill/>
                </a:ln>
                <a:solidFill>
                  <a:srgbClr val="00FFFF"/>
                </a:solidFill>
                <a:effectLst/>
                <a:uLnTx/>
                <a:uFillTx/>
                <a:latin typeface="Calibri"/>
                <a:ea typeface="ＭＳ Ｐゴシック" charset="-128"/>
                <a:cs typeface="+mn-cs"/>
              </a:rPr>
              <a:t>TeV</a:t>
            </a:r>
            <a:r>
              <a:rPr kumimoji="0" lang="en-US" sz="2000" b="1" i="0" u="none" strike="noStrike" kern="1200" cap="none" spc="0" normalizeH="0" baseline="0" noProof="0" dirty="0">
                <a:ln>
                  <a:noFill/>
                </a:ln>
                <a:solidFill>
                  <a:srgbClr val="00FFFF"/>
                </a:solidFill>
                <a:effectLst/>
                <a:uLnTx/>
                <a:uFillTx/>
                <a:latin typeface="Calibri"/>
                <a:ea typeface="ＭＳ Ｐゴシック" charset="-128"/>
                <a:cs typeface="+mn-cs"/>
              </a:rPr>
              <a:t> region and the highest energy positrons </a:t>
            </a:r>
            <a:r>
              <a:rPr kumimoji="0" lang="en-US" sz="2000" b="1" i="0" u="none" strike="noStrike" kern="1200" cap="none" spc="0" normalizeH="0" baseline="0" noProof="0" dirty="0">
                <a:ln>
                  <a:noFill/>
                </a:ln>
                <a:solidFill>
                  <a:srgbClr val="35FF00"/>
                </a:solidFill>
                <a:effectLst/>
                <a:uLnTx/>
                <a:uFillTx/>
                <a:latin typeface="Calibri"/>
                <a:ea typeface="ＭＳ Ｐゴシック" charset="-128"/>
                <a:cs typeface="+mn-cs"/>
              </a:rPr>
              <a:t>only come from cosmic ray collisions</a:t>
            </a:r>
            <a:r>
              <a:rPr kumimoji="0" lang="en-US" sz="2000" b="1" i="0" u="none" strike="noStrike" kern="1200" cap="none" spc="0" normalizeH="0" baseline="0" noProof="0" dirty="0">
                <a:ln>
                  <a:noFill/>
                </a:ln>
                <a:solidFill>
                  <a:srgbClr val="FFFF00"/>
                </a:solidFill>
                <a:effectLst/>
                <a:uLnTx/>
                <a:uFillTx/>
                <a:latin typeface="Calibri"/>
                <a:ea typeface="ＭＳ Ｐゴシック" charset="-128"/>
                <a:cs typeface="+mn-cs"/>
              </a:rPr>
              <a:t> </a:t>
            </a:r>
            <a:r>
              <a:rPr kumimoji="0" lang="en-US" sz="2000" b="1" i="0" u="none" strike="noStrike" kern="1200" cap="none" spc="0" normalizeH="0" baseline="0" noProof="0" dirty="0">
                <a:ln>
                  <a:noFill/>
                </a:ln>
                <a:solidFill>
                  <a:srgbClr val="00FFFF"/>
                </a:solidFill>
                <a:effectLst/>
                <a:uLnTx/>
                <a:uFillTx/>
                <a:latin typeface="Calibri"/>
                <a:ea typeface="ＭＳ Ｐゴシック" charset="-128"/>
                <a:cs typeface="+mn-cs"/>
              </a:rPr>
              <a:t>as predicted for dark matter collisions</a:t>
            </a:r>
          </a:p>
        </p:txBody>
      </p:sp>
      <p:sp>
        <p:nvSpPr>
          <p:cNvPr id="15" name="Rectangle 14">
            <a:extLst>
              <a:ext uri="{FF2B5EF4-FFF2-40B4-BE49-F238E27FC236}">
                <a16:creationId xmlns:a16="http://schemas.microsoft.com/office/drawing/2014/main" id="{36E11D50-9166-2DAC-C22C-32C59C18B437}"/>
              </a:ext>
            </a:extLst>
          </p:cNvPr>
          <p:cNvSpPr/>
          <p:nvPr/>
        </p:nvSpPr>
        <p:spPr>
          <a:xfrm>
            <a:off x="-17481" y="9999"/>
            <a:ext cx="12192000" cy="461665"/>
          </a:xfrm>
          <a:prstGeom prst="rect">
            <a:avLst/>
          </a:prstGeom>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ＭＳ Ｐゴシック" charset="-128"/>
                <a:cs typeface="+mn-cs"/>
              </a:rPr>
              <a:t>Positron spectrum to 2030</a:t>
            </a:r>
          </a:p>
        </p:txBody>
      </p:sp>
    </p:spTree>
    <p:extLst>
      <p:ext uri="{BB962C8B-B14F-4D97-AF65-F5344CB8AC3E}">
        <p14:creationId xmlns:p14="http://schemas.microsoft.com/office/powerpoint/2010/main" val="1598508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AD6BF-1BD1-CCD0-F413-968C9A15C87C}"/>
              </a:ext>
            </a:extLst>
          </p:cNvPr>
          <p:cNvSpPr/>
          <p:nvPr/>
        </p:nvSpPr>
        <p:spPr>
          <a:xfrm>
            <a:off x="7734184" y="529499"/>
            <a:ext cx="3592183" cy="369179"/>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03CA711A-3ADC-66B6-38D0-203C684B6FD2}"/>
              </a:ext>
            </a:extLst>
          </p:cNvPr>
          <p:cNvSpPr/>
          <p:nvPr/>
        </p:nvSpPr>
        <p:spPr>
          <a:xfrm>
            <a:off x="-29673" y="-14385"/>
            <a:ext cx="12192000" cy="954107"/>
          </a:xfrm>
          <a:prstGeom prst="rect">
            <a:avLst/>
          </a:prstGeom>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a:ea typeface="ＭＳ Ｐゴシック" charset="-128"/>
                <a:cs typeface="+mn-cs"/>
              </a:rPr>
              <a:t>AMS Result on the electron spectrum</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ＭＳ Ｐゴシック" charset="-128"/>
                <a:cs typeface="+mn-cs"/>
              </a:rPr>
              <a:t>The spectrum fits well with two power laws </a:t>
            </a:r>
            <a:r>
              <a:rPr kumimoji="0" lang="en-US" sz="2400" b="1" i="0" u="none" strike="noStrike" kern="1200" cap="none" spc="0" normalizeH="0" baseline="0" noProof="0" dirty="0">
                <a:ln>
                  <a:noFill/>
                </a:ln>
                <a:solidFill>
                  <a:prstClr val="white"/>
                </a:solidFill>
                <a:effectLst/>
                <a:uLnTx/>
                <a:uFillTx/>
                <a:latin typeface="Calibri"/>
                <a:ea typeface="ＭＳ Ｐゴシック" charset="-128"/>
                <a:cs typeface="+mn-cs"/>
              </a:rPr>
              <a:t>(</a:t>
            </a:r>
            <a:r>
              <a:rPr kumimoji="0" lang="en-US" sz="2400" b="1" i="1" u="none" strike="noStrike" kern="1200" cap="none" spc="0" normalizeH="0" baseline="0" noProof="0" dirty="0">
                <a:ln>
                  <a:noFill/>
                </a:ln>
                <a:solidFill>
                  <a:prstClr val="white"/>
                </a:solidFill>
                <a:effectLst/>
                <a:uLnTx/>
                <a:uFillTx/>
                <a:latin typeface="Calibri"/>
                <a:ea typeface="ＭＳ Ｐゴシック" charset="-128"/>
                <a:cs typeface="+mn-cs"/>
              </a:rPr>
              <a:t>a</a:t>
            </a:r>
            <a:r>
              <a:rPr kumimoji="0" lang="en-US" sz="2400" b="1" i="0" u="none" strike="noStrike" kern="1200" cap="none" spc="0" normalizeH="0" baseline="0" noProof="0" dirty="0">
                <a:ln>
                  <a:noFill/>
                </a:ln>
                <a:solidFill>
                  <a:prstClr val="white"/>
                </a:solidFill>
                <a:effectLst/>
                <a:uLnTx/>
                <a:uFillTx/>
                <a:latin typeface="Calibri"/>
                <a:ea typeface="ＭＳ Ｐゴシック" charset="-128"/>
                <a:cs typeface="+mn-cs"/>
              </a:rPr>
              <a:t>, </a:t>
            </a:r>
            <a:r>
              <a:rPr kumimoji="0" lang="en-US" sz="2400" b="1" i="1" u="none" strike="noStrike" kern="1200" cap="none" spc="0" normalizeH="0" baseline="0" noProof="0" dirty="0">
                <a:ln>
                  <a:noFill/>
                </a:ln>
                <a:solidFill>
                  <a:srgbClr val="00FFFF"/>
                </a:solidFill>
                <a:effectLst/>
                <a:uLnTx/>
                <a:uFillTx/>
                <a:latin typeface="Calibri"/>
                <a:ea typeface="ＭＳ Ｐゴシック" charset="-128"/>
                <a:cs typeface="+mn-cs"/>
              </a:rPr>
              <a:t>b</a:t>
            </a:r>
            <a:r>
              <a:rPr kumimoji="0" lang="en-US" sz="2400" b="1" i="0" u="none" strike="noStrike" kern="1200" cap="none" spc="0" normalizeH="0" baseline="0" noProof="0" dirty="0">
                <a:ln>
                  <a:noFill/>
                </a:ln>
                <a:solidFill>
                  <a:prstClr val="white"/>
                </a:solidFill>
                <a:effectLst/>
                <a:uLnTx/>
                <a:uFillTx/>
                <a:latin typeface="Calibri"/>
                <a:ea typeface="ＭＳ Ｐゴシック" charset="-128"/>
                <a:cs typeface="+mn-cs"/>
              </a:rPr>
              <a:t>) </a:t>
            </a:r>
            <a:r>
              <a:rPr kumimoji="0" lang="en-US" sz="2400" b="1" i="0" u="none" strike="noStrike" kern="1200" cap="none" spc="0" normalizeH="0" baseline="0" noProof="0" dirty="0">
                <a:ln>
                  <a:noFill/>
                </a:ln>
                <a:solidFill>
                  <a:srgbClr val="EDBE01"/>
                </a:solidFill>
                <a:effectLst/>
                <a:uLnTx/>
                <a:uFillTx/>
                <a:latin typeface="Calibri"/>
                <a:ea typeface="ＭＳ Ｐゴシック" charset="-128"/>
                <a:cs typeface="+mn-cs"/>
              </a:rPr>
              <a:t>and</a:t>
            </a:r>
            <a:r>
              <a:rPr kumimoji="0" lang="en-US" sz="2400" b="1" i="0" u="none" strike="noStrike" kern="1200" cap="none" spc="0" normalizeH="0" baseline="0" noProof="0" dirty="0">
                <a:ln>
                  <a:noFill/>
                </a:ln>
                <a:solidFill>
                  <a:prstClr val="white"/>
                </a:solidFill>
                <a:effectLst/>
                <a:uLnTx/>
                <a:uFillTx/>
                <a:latin typeface="Calibri"/>
                <a:ea typeface="ＭＳ Ｐゴシック" charset="-128"/>
                <a:cs typeface="+mn-cs"/>
              </a:rPr>
              <a:t> a source term like positrons</a:t>
            </a:r>
          </a:p>
        </p:txBody>
      </p:sp>
      <p:sp>
        <p:nvSpPr>
          <p:cNvPr id="23" name="Slide Number Placeholder 30">
            <a:extLst>
              <a:ext uri="{FF2B5EF4-FFF2-40B4-BE49-F238E27FC236}">
                <a16:creationId xmlns:a16="http://schemas.microsoft.com/office/drawing/2014/main" id="{940A8762-D84D-D151-D032-936E9E54B5F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10432FE-DF18-2CE5-332C-C91B5ADE7053}"/>
              </a:ext>
            </a:extLst>
          </p:cNvPr>
          <p:cNvGrpSpPr/>
          <p:nvPr/>
        </p:nvGrpSpPr>
        <p:grpSpPr>
          <a:xfrm>
            <a:off x="2039740" y="1525697"/>
            <a:ext cx="8158252" cy="5044465"/>
            <a:chOff x="1816346" y="1206512"/>
            <a:chExt cx="8605040" cy="5320726"/>
          </a:xfrm>
        </p:grpSpPr>
        <p:pic>
          <p:nvPicPr>
            <p:cNvPr id="11" name="Picture 10" descr="A graph of energy and power&#10;&#10;Description automatically generated">
              <a:extLst>
                <a:ext uri="{FF2B5EF4-FFF2-40B4-BE49-F238E27FC236}">
                  <a16:creationId xmlns:a16="http://schemas.microsoft.com/office/drawing/2014/main" id="{798A7CF3-AE8A-3C46-3FBE-72E0162D90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6346" y="1206512"/>
              <a:ext cx="8605040" cy="5320726"/>
            </a:xfrm>
            <a:prstGeom prst="rect">
              <a:avLst/>
            </a:prstGeom>
          </p:spPr>
        </p:pic>
        <p:sp>
          <p:nvSpPr>
            <p:cNvPr id="4" name="Rectangle 3">
              <a:extLst>
                <a:ext uri="{FF2B5EF4-FFF2-40B4-BE49-F238E27FC236}">
                  <a16:creationId xmlns:a16="http://schemas.microsoft.com/office/drawing/2014/main" id="{5278E35F-966A-ED0C-2C13-672B276C5417}"/>
                </a:ext>
              </a:extLst>
            </p:cNvPr>
            <p:cNvSpPr/>
            <p:nvPr/>
          </p:nvSpPr>
          <p:spPr>
            <a:xfrm>
              <a:off x="7272338" y="1755221"/>
              <a:ext cx="2836361" cy="9174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F431679-51D3-0F73-0250-326A0A9B5CFE}"/>
                </a:ext>
              </a:extLst>
            </p:cNvPr>
            <p:cNvSpPr/>
            <p:nvPr/>
          </p:nvSpPr>
          <p:spPr>
            <a:xfrm>
              <a:off x="2932438" y="1635550"/>
              <a:ext cx="2354781" cy="52322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FFFF"/>
                  </a:solidFill>
                  <a:effectLst/>
                  <a:uLnTx/>
                  <a:uFillTx/>
                  <a:latin typeface="Calibri" panose="020F0502020204030204"/>
                  <a:ea typeface=""/>
                  <a:cs typeface="+mn-cs"/>
                </a:rPr>
                <a:t>6.2x10</a:t>
              </a:r>
              <a:r>
                <a:rPr kumimoji="0" lang="en-US" sz="2800" b="1" i="0" u="none" strike="noStrike" kern="1200" cap="none" spc="0" normalizeH="0" baseline="30000" noProof="0" dirty="0">
                  <a:ln>
                    <a:noFill/>
                  </a:ln>
                  <a:solidFill>
                    <a:srgbClr val="04FFFF"/>
                  </a:solidFill>
                  <a:effectLst/>
                  <a:uLnTx/>
                  <a:uFillTx/>
                  <a:latin typeface="Calibri" panose="020F0502020204030204"/>
                  <a:ea typeface=""/>
                  <a:cs typeface="+mn-cs"/>
                </a:rPr>
                <a:t>7</a:t>
              </a:r>
              <a:r>
                <a:rPr kumimoji="0" lang="en-US" sz="2800" b="1" i="0" u="none" strike="noStrike" kern="1200" cap="none" spc="0" normalizeH="0" baseline="0" noProof="0" dirty="0">
                  <a:ln>
                    <a:noFill/>
                  </a:ln>
                  <a:solidFill>
                    <a:srgbClr val="04FFFF"/>
                  </a:solidFill>
                  <a:effectLst/>
                  <a:uLnTx/>
                  <a:uFillTx/>
                  <a:latin typeface="Calibri" panose="020F0502020204030204"/>
                  <a:ea typeface=""/>
                  <a:cs typeface="+mn-cs"/>
                </a:rPr>
                <a:t> e</a:t>
              </a:r>
              <a:r>
                <a:rPr kumimoji="0" lang="en-US" sz="2800" b="1" i="0" u="none" strike="noStrike" kern="1200" cap="none" spc="0" normalizeH="0" baseline="30000" noProof="0" dirty="0">
                  <a:ln>
                    <a:noFill/>
                  </a:ln>
                  <a:solidFill>
                    <a:srgbClr val="04FFFF"/>
                  </a:solidFill>
                  <a:effectLst/>
                  <a:uLnTx/>
                  <a:uFillTx/>
                  <a:latin typeface="Calibri" panose="020F0502020204030204"/>
                  <a:ea typeface=""/>
                  <a:cs typeface="+mn-cs"/>
                </a:rPr>
                <a:t>–</a:t>
              </a:r>
              <a:r>
                <a:rPr kumimoji="0" lang="en-US" sz="2800" b="1" i="0" u="none" strike="noStrike" kern="1200" cap="none" spc="0" normalizeH="0" baseline="0" noProof="0" dirty="0">
                  <a:ln>
                    <a:noFill/>
                  </a:ln>
                  <a:solidFill>
                    <a:srgbClr val="04FFFF"/>
                  </a:solidFill>
                  <a:effectLst/>
                  <a:uLnTx/>
                  <a:uFillTx/>
                  <a:latin typeface="Calibri" panose="020F0502020204030204"/>
                  <a:ea typeface=""/>
                  <a:cs typeface="+mn-cs"/>
                </a:rPr>
                <a:t> </a:t>
              </a:r>
              <a:endParaRPr kumimoji="0" lang="en-US" sz="2000" b="1" i="0" u="none" strike="noStrike" kern="1200" cap="none" spc="0" normalizeH="0" baseline="0" noProof="0" dirty="0">
                <a:ln>
                  <a:noFill/>
                </a:ln>
                <a:solidFill>
                  <a:srgbClr val="04FFFF"/>
                </a:solidFill>
                <a:effectLst/>
                <a:uLnTx/>
                <a:uFillTx/>
                <a:latin typeface="Calibri" panose="020F0502020204030204"/>
                <a:ea typeface=""/>
                <a:cs typeface="+mn-cs"/>
              </a:endParaRPr>
            </a:p>
          </p:txBody>
        </p:sp>
        <p:cxnSp>
          <p:nvCxnSpPr>
            <p:cNvPr id="18" name="Straight Arrow Connector 17">
              <a:extLst>
                <a:ext uri="{FF2B5EF4-FFF2-40B4-BE49-F238E27FC236}">
                  <a16:creationId xmlns:a16="http://schemas.microsoft.com/office/drawing/2014/main" id="{A00763D3-6311-29FF-3687-979B46E0D561}"/>
                </a:ext>
              </a:extLst>
            </p:cNvPr>
            <p:cNvCxnSpPr>
              <a:cxnSpLocks/>
            </p:cNvCxnSpPr>
            <p:nvPr/>
          </p:nvCxnSpPr>
          <p:spPr>
            <a:xfrm>
              <a:off x="9095232" y="3008528"/>
              <a:ext cx="0" cy="2648560"/>
            </a:xfrm>
            <a:prstGeom prst="straightConnector1">
              <a:avLst/>
            </a:prstGeom>
            <a:ln w="50800">
              <a:solidFill>
                <a:srgbClr val="F37FF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1179DE72-429F-CE4B-F99B-CA708219F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9710" y="1755221"/>
              <a:ext cx="1962266" cy="1221658"/>
            </a:xfrm>
            <a:prstGeom prst="rect">
              <a:avLst/>
            </a:prstGeom>
          </p:spPr>
        </p:pic>
        <p:sp>
          <p:nvSpPr>
            <p:cNvPr id="21" name="Rectangle 20">
              <a:extLst>
                <a:ext uri="{FF2B5EF4-FFF2-40B4-BE49-F238E27FC236}">
                  <a16:creationId xmlns:a16="http://schemas.microsoft.com/office/drawing/2014/main" id="{4A338F0B-BEFD-E52E-F96C-178FF70E02B3}"/>
                </a:ext>
              </a:extLst>
            </p:cNvPr>
            <p:cNvSpPr/>
            <p:nvPr/>
          </p:nvSpPr>
          <p:spPr>
            <a:xfrm>
              <a:off x="8145434" y="1951317"/>
              <a:ext cx="644481" cy="3179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D819F492-604E-1EE9-DDEC-B7617DC25682}"/>
                </a:ext>
              </a:extLst>
            </p:cNvPr>
            <p:cNvSpPr/>
            <p:nvPr/>
          </p:nvSpPr>
          <p:spPr>
            <a:xfrm>
              <a:off x="8038172" y="1779508"/>
              <a:ext cx="120010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FF02"/>
                  </a:solidFill>
                  <a:effectLst/>
                  <a:uLnTx/>
                  <a:uFillTx/>
                  <a:latin typeface="Calibri" panose="020F0502020204030204"/>
                  <a:ea typeface=""/>
                  <a:cs typeface="+mn-cs"/>
                </a:rPr>
                <a:t>Positrons</a:t>
              </a:r>
            </a:p>
          </p:txBody>
        </p:sp>
        <p:sp>
          <p:nvSpPr>
            <p:cNvPr id="10" name="Rectangle 9">
              <a:extLst>
                <a:ext uri="{FF2B5EF4-FFF2-40B4-BE49-F238E27FC236}">
                  <a16:creationId xmlns:a16="http://schemas.microsoft.com/office/drawing/2014/main" id="{08801CB7-9047-DBF2-1670-43B02105FA67}"/>
                </a:ext>
              </a:extLst>
            </p:cNvPr>
            <p:cNvSpPr/>
            <p:nvPr/>
          </p:nvSpPr>
          <p:spPr>
            <a:xfrm>
              <a:off x="6733931" y="4669536"/>
              <a:ext cx="1958965" cy="459126"/>
            </a:xfrm>
            <a:prstGeom prst="rect">
              <a:avLst/>
            </a:prstGeom>
            <a:solidFill>
              <a:srgbClr val="087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E2C8C54-F14A-5298-13C9-B1DF38BA1B52}"/>
                </a:ext>
              </a:extLst>
            </p:cNvPr>
            <p:cNvSpPr/>
            <p:nvPr/>
          </p:nvSpPr>
          <p:spPr>
            <a:xfrm>
              <a:off x="6481422" y="4720990"/>
              <a:ext cx="2516037" cy="523220"/>
            </a:xfrm>
            <a:prstGeom prst="rect">
              <a:avLst/>
            </a:prstGeom>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CFFFF"/>
                  </a:solidFill>
                  <a:effectLst/>
                  <a:uLnTx/>
                  <a:uFillTx/>
                  <a:latin typeface="Calibri"/>
                  <a:ea typeface="ＭＳ Ｐゴシック" charset="-128"/>
                  <a:cs typeface="+mn-cs"/>
                </a:rPr>
                <a:t>Power law </a:t>
              </a:r>
              <a:r>
                <a:rPr kumimoji="0" lang="en-US" sz="2800" b="1" i="1" u="none" strike="noStrike" kern="1200" cap="none" spc="0" normalizeH="0" baseline="0" noProof="0" dirty="0">
                  <a:ln>
                    <a:noFill/>
                  </a:ln>
                  <a:solidFill>
                    <a:srgbClr val="0CFFFF"/>
                  </a:solidFill>
                  <a:effectLst/>
                  <a:uLnTx/>
                  <a:uFillTx/>
                  <a:latin typeface="Calibri"/>
                  <a:ea typeface="ＭＳ Ｐゴシック" charset="-128"/>
                  <a:cs typeface="+mn-cs"/>
                </a:rPr>
                <a:t>b</a:t>
              </a:r>
              <a:endParaRPr kumimoji="0" lang="en-US" sz="2000" b="1" i="1" u="none" strike="noStrike" kern="1200" cap="none" spc="0" normalizeH="0" baseline="0" noProof="0" dirty="0">
                <a:ln>
                  <a:noFill/>
                </a:ln>
                <a:solidFill>
                  <a:srgbClr val="0CFFFF"/>
                </a:solidFill>
                <a:effectLst/>
                <a:uLnTx/>
                <a:uFillTx/>
                <a:latin typeface="Calibri"/>
                <a:ea typeface="ＭＳ Ｐゴシック" charset="-128"/>
                <a:cs typeface="+mn-cs"/>
              </a:endParaRPr>
            </a:p>
          </p:txBody>
        </p:sp>
      </p:grpSp>
      <p:sp>
        <p:nvSpPr>
          <p:cNvPr id="3" name="TextBox 2">
            <a:extLst>
              <a:ext uri="{FF2B5EF4-FFF2-40B4-BE49-F238E27FC236}">
                <a16:creationId xmlns:a16="http://schemas.microsoft.com/office/drawing/2014/main" id="{2A60F5C0-4F7B-2784-82FA-291996D5A84B}"/>
              </a:ext>
            </a:extLst>
          </p:cNvPr>
          <p:cNvSpPr txBox="1"/>
          <p:nvPr/>
        </p:nvSpPr>
        <p:spPr>
          <a:xfrm>
            <a:off x="-29673" y="6350692"/>
            <a:ext cx="12192000" cy="52322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BFF"/>
                </a:solidFill>
                <a:effectLst/>
                <a:uLnTx/>
                <a:uFillTx/>
                <a:latin typeface="Calibri" panose="020F0502020204030204"/>
                <a:ea typeface="ＭＳ Ｐゴシック" charset="-128"/>
                <a:cs typeface="+mn-cs"/>
              </a:rPr>
              <a:t>New sources, like Dark Matter or Pulsars, produce equal amounts of e+ and e– </a:t>
            </a:r>
          </a:p>
        </p:txBody>
      </p:sp>
      <p:grpSp>
        <p:nvGrpSpPr>
          <p:cNvPr id="25" name="Group 24">
            <a:extLst>
              <a:ext uri="{FF2B5EF4-FFF2-40B4-BE49-F238E27FC236}">
                <a16:creationId xmlns:a16="http://schemas.microsoft.com/office/drawing/2014/main" id="{5ED075E6-57C9-B5C3-2CE6-3D9B59607372}"/>
              </a:ext>
            </a:extLst>
          </p:cNvPr>
          <p:cNvGrpSpPr/>
          <p:nvPr/>
        </p:nvGrpSpPr>
        <p:grpSpPr>
          <a:xfrm>
            <a:off x="2473122" y="859170"/>
            <a:ext cx="9294808" cy="873151"/>
            <a:chOff x="2473122" y="859170"/>
            <a:chExt cx="9294808" cy="873151"/>
          </a:xfrm>
        </p:grpSpPr>
        <p:sp>
          <p:nvSpPr>
            <p:cNvPr id="5" name="TextBox 4">
              <a:extLst>
                <a:ext uri="{FF2B5EF4-FFF2-40B4-BE49-F238E27FC236}">
                  <a16:creationId xmlns:a16="http://schemas.microsoft.com/office/drawing/2014/main" id="{9C3B220A-246B-B6C5-018B-7F4053304C01}"/>
                </a:ext>
              </a:extLst>
            </p:cNvPr>
            <p:cNvSpPr txBox="1"/>
            <p:nvPr/>
          </p:nvSpPr>
          <p:spPr>
            <a:xfrm>
              <a:off x="5927029" y="1470711"/>
              <a:ext cx="481222" cy="261610"/>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00"/>
                  </a:solidFill>
                  <a:effectLst/>
                  <a:uLnTx/>
                  <a:uFillTx/>
                  <a:latin typeface="Calibri"/>
                  <a:ea typeface="ＭＳ Ｐゴシック" charset="-128"/>
                  <a:cs typeface="+mn-cs"/>
                </a:rPr>
                <a:t>Solar</a:t>
              </a:r>
              <a:endParaRPr kumimoji="0" lang="en-US" sz="1400" b="0" i="0" u="none" strike="noStrike" kern="1200" cap="none" spc="0" normalizeH="0" baseline="0" noProof="0" dirty="0">
                <a:ln>
                  <a:noFill/>
                </a:ln>
                <a:solidFill>
                  <a:srgbClr val="FFFF00"/>
                </a:solidFill>
                <a:effectLst/>
                <a:uLnTx/>
                <a:uFillTx/>
                <a:latin typeface="Calibri"/>
                <a:ea typeface="ＭＳ Ｐゴシック" charset="-128"/>
                <a:cs typeface="+mn-cs"/>
              </a:endParaRPr>
            </a:p>
          </p:txBody>
        </p:sp>
        <p:sp>
          <p:nvSpPr>
            <p:cNvPr id="6" name="TextBox 5">
              <a:extLst>
                <a:ext uri="{FF2B5EF4-FFF2-40B4-BE49-F238E27FC236}">
                  <a16:creationId xmlns:a16="http://schemas.microsoft.com/office/drawing/2014/main" id="{93BC9166-B434-6F8F-59EC-367008B7A7E6}"/>
                </a:ext>
              </a:extLst>
            </p:cNvPr>
            <p:cNvSpPr txBox="1"/>
            <p:nvPr/>
          </p:nvSpPr>
          <p:spPr>
            <a:xfrm>
              <a:off x="6421409" y="1454543"/>
              <a:ext cx="909223" cy="261610"/>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a:ea typeface="ＭＳ Ｐゴシック" charset="-128"/>
                  <a:cs typeface="+mn-cs"/>
                </a:rPr>
                <a:t>Power law </a:t>
              </a:r>
              <a:r>
                <a:rPr kumimoji="0" lang="en-US" sz="1100" b="1" i="1" u="none" strike="noStrike" kern="1200" cap="none" spc="0" normalizeH="0" baseline="0" noProof="0" dirty="0">
                  <a:ln>
                    <a:noFill/>
                  </a:ln>
                  <a:solidFill>
                    <a:prstClr val="white"/>
                  </a:solidFill>
                  <a:effectLst/>
                  <a:uLnTx/>
                  <a:uFillTx/>
                  <a:latin typeface="Calibri"/>
                  <a:ea typeface="ＭＳ Ｐゴシック" charset="-128"/>
                  <a:cs typeface="+mn-cs"/>
                </a:rPr>
                <a:t>a</a:t>
              </a:r>
              <a:endParaRPr kumimoji="0" lang="en-US" sz="1400" b="0" i="1" u="none" strike="noStrike" kern="1200" cap="none" spc="0" normalizeH="0" baseline="0" noProof="0" dirty="0">
                <a:ln>
                  <a:noFill/>
                </a:ln>
                <a:solidFill>
                  <a:prstClr val="white"/>
                </a:solidFill>
                <a:effectLst/>
                <a:uLnTx/>
                <a:uFillTx/>
                <a:latin typeface="Calibri"/>
                <a:ea typeface="ＭＳ Ｐゴシック" charset="-128"/>
                <a:cs typeface="+mn-cs"/>
              </a:endParaRPr>
            </a:p>
          </p:txBody>
        </p:sp>
        <p:sp>
          <p:nvSpPr>
            <p:cNvPr id="8" name="TextBox 7">
              <a:extLst>
                <a:ext uri="{FF2B5EF4-FFF2-40B4-BE49-F238E27FC236}">
                  <a16:creationId xmlns:a16="http://schemas.microsoft.com/office/drawing/2014/main" id="{AB82DFA6-D1EA-C6CB-3D65-C459EBEE1349}"/>
                </a:ext>
              </a:extLst>
            </p:cNvPr>
            <p:cNvSpPr txBox="1"/>
            <p:nvPr/>
          </p:nvSpPr>
          <p:spPr>
            <a:xfrm>
              <a:off x="7409688" y="1451456"/>
              <a:ext cx="909223" cy="261610"/>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5FCFC"/>
                  </a:solidFill>
                  <a:effectLst/>
                  <a:uLnTx/>
                  <a:uFillTx/>
                  <a:latin typeface="Calibri"/>
                  <a:ea typeface="ＭＳ Ｐゴシック" charset="-128"/>
                  <a:cs typeface="+mn-cs"/>
                </a:rPr>
                <a:t>Power law </a:t>
              </a:r>
              <a:r>
                <a:rPr kumimoji="0" lang="en-US" sz="1100" b="1" i="1" u="none" strike="noStrike" kern="1200" cap="none" spc="0" normalizeH="0" baseline="0" noProof="0" dirty="0">
                  <a:ln>
                    <a:noFill/>
                  </a:ln>
                  <a:solidFill>
                    <a:srgbClr val="05FCFC"/>
                  </a:solidFill>
                  <a:effectLst/>
                  <a:uLnTx/>
                  <a:uFillTx/>
                  <a:latin typeface="Calibri"/>
                  <a:ea typeface="ＭＳ Ｐゴシック" charset="-128"/>
                  <a:cs typeface="+mn-cs"/>
                </a:rPr>
                <a:t>b</a:t>
              </a:r>
              <a:endParaRPr kumimoji="0" lang="en-US" sz="1400" b="0" i="1" u="none" strike="noStrike" kern="1200" cap="none" spc="0" normalizeH="0" baseline="0" noProof="0" dirty="0">
                <a:ln>
                  <a:noFill/>
                </a:ln>
                <a:solidFill>
                  <a:srgbClr val="05FCFC"/>
                </a:solidFill>
                <a:effectLst/>
                <a:uLnTx/>
                <a:uFillTx/>
                <a:latin typeface="Calibri"/>
                <a:ea typeface="ＭＳ Ｐゴシック" charset="-128"/>
                <a:cs typeface="+mn-cs"/>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6E847D3-CB38-F8BD-1B15-242040025E02}"/>
                    </a:ext>
                  </a:extLst>
                </p:cNvPr>
                <p:cNvSpPr/>
                <p:nvPr/>
              </p:nvSpPr>
              <p:spPr>
                <a:xfrm>
                  <a:off x="4831122" y="859170"/>
                  <a:ext cx="6936808" cy="733342"/>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ctrlPr>
                          </m:sSubPr>
                          <m:e>
                            <m:r>
                              <a:rPr kumimoji="0" lang="el-GR" sz="2000" b="1" i="1" u="none" strike="noStrike" kern="1200" cap="none" spc="0" normalizeH="0" baseline="0" noProof="0">
                                <a:ln>
                                  <a:noFill/>
                                </a:ln>
                                <a:solidFill>
                                  <a:srgbClr val="00FDFF"/>
                                </a:solidFill>
                                <a:effectLst/>
                                <a:uLnTx/>
                                <a:uFillTx/>
                                <a:latin typeface="Cambria Math" charset="0"/>
                                <a:ea typeface="Cambria Math" charset="0"/>
                                <a:cs typeface="Cambria Math" charset="0"/>
                              </a:rPr>
                              <m:t>𝜱</m:t>
                            </m:r>
                          </m:e>
                          <m:sub>
                            <m:sSup>
                              <m:sSupPr>
                                <m:ctrlP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ctrlPr>
                              </m:sSupPr>
                              <m:e>
                                <m:r>
                                  <a:rPr kumimoji="0" lang="en-US" sz="2000" b="1" i="1" u="none" strike="noStrike" kern="1200" cap="none" spc="0" normalizeH="0" baseline="0" noProof="0">
                                    <a:ln>
                                      <a:noFill/>
                                    </a:ln>
                                    <a:solidFill>
                                      <a:srgbClr val="00FDFF"/>
                                    </a:solidFill>
                                    <a:effectLst/>
                                    <a:uLnTx/>
                                    <a:uFillTx/>
                                    <a:latin typeface="Cambria Math" charset="0"/>
                                    <a:ea typeface="Cambria Math" charset="0"/>
                                    <a:cs typeface="Cambria Math" charset="0"/>
                                  </a:rPr>
                                  <m:t>𝒆</m:t>
                                </m:r>
                              </m:e>
                              <m:sup>
                                <m:r>
                                  <a:rPr kumimoji="0" lang="en-US" sz="2000" b="1" i="1" u="none" strike="noStrike" kern="1200" cap="none" spc="0" normalizeH="0" baseline="0" noProof="0">
                                    <a:ln>
                                      <a:noFill/>
                                    </a:ln>
                                    <a:solidFill>
                                      <a:srgbClr val="00FDFF"/>
                                    </a:solidFill>
                                    <a:effectLst/>
                                    <a:uLnTx/>
                                    <a:uFillTx/>
                                    <a:latin typeface="Cambria Math" charset="0"/>
                                    <a:ea typeface="Cambria Math" charset="0"/>
                                    <a:cs typeface="Cambria Math" charset="0"/>
                                  </a:rPr>
                                  <m:t>−</m:t>
                                </m:r>
                              </m:sup>
                            </m:sSup>
                          </m:sub>
                        </m:sSub>
                        <m:d>
                          <m:dPr>
                            <m:ctrlP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ctrlPr>
                          </m:dPr>
                          <m:e>
                            <m:r>
                              <a:rPr kumimoji="0" lang="en-US" sz="2000" b="1" i="1" u="none" strike="noStrike" kern="1200" cap="none" spc="0" normalizeH="0" baseline="0" noProof="0">
                                <a:ln>
                                  <a:noFill/>
                                </a:ln>
                                <a:solidFill>
                                  <a:srgbClr val="00FDFF"/>
                                </a:solidFill>
                                <a:effectLst/>
                                <a:uLnTx/>
                                <a:uFillTx/>
                                <a:latin typeface="Cambria Math" charset="0"/>
                                <a:ea typeface="Cambria Math" charset="0"/>
                                <a:cs typeface="Cambria Math" charset="0"/>
                              </a:rPr>
                              <m:t>𝑬</m:t>
                            </m:r>
                          </m:e>
                        </m:d>
                        <m:r>
                          <a:rPr kumimoji="0" lang="en-US" sz="2000" b="1" i="1" u="none" strike="noStrike" kern="1200" cap="none" spc="0" normalizeH="0" baseline="0" noProof="0">
                            <a:ln>
                              <a:noFill/>
                            </a:ln>
                            <a:solidFill>
                              <a:srgbClr val="00FDFF"/>
                            </a:solidFill>
                            <a:effectLst/>
                            <a:uLnTx/>
                            <a:uFillTx/>
                            <a:latin typeface="Cambria Math" charset="0"/>
                            <a:ea typeface="Cambria Math" charset="0"/>
                            <a:cs typeface="Cambria Math" charset="0"/>
                          </a:rPr>
                          <m:t>=</m:t>
                        </m:r>
                        <m:f>
                          <m:fPr>
                            <m:ctrlPr>
                              <a:rPr kumimoji="0" lang="en-US" sz="2000" b="1" i="1" u="none" strike="noStrike" kern="1200" cap="none" spc="0" normalizeH="0" baseline="0" noProof="0">
                                <a:ln>
                                  <a:noFill/>
                                </a:ln>
                                <a:solidFill>
                                  <a:srgbClr val="FFFF00"/>
                                </a:solidFill>
                                <a:effectLst/>
                                <a:uLnTx/>
                                <a:uFillTx/>
                                <a:latin typeface="Cambria Math" panose="02040503050406030204" pitchFamily="18" charset="0"/>
                                <a:ea typeface="Cambria Math" charset="0"/>
                                <a:cs typeface="+mn-cs"/>
                              </a:rPr>
                            </m:ctrlPr>
                          </m:fPr>
                          <m:num>
                            <m:sSup>
                              <m:sSupPr>
                                <m:ctrlPr>
                                  <a:rPr kumimoji="0" lang="en-US" sz="2000" b="1" i="1" u="none" strike="noStrike" kern="1200" cap="none" spc="0" normalizeH="0" baseline="0" noProof="0">
                                    <a:ln>
                                      <a:noFill/>
                                    </a:ln>
                                    <a:solidFill>
                                      <a:srgbClr val="FFFF00"/>
                                    </a:solidFill>
                                    <a:effectLst/>
                                    <a:uLnTx/>
                                    <a:uFillTx/>
                                    <a:latin typeface="Cambria Math" panose="02040503050406030204" pitchFamily="18" charset="0"/>
                                    <a:ea typeface="Cambria Math" charset="0"/>
                                    <a:cs typeface="+mn-cs"/>
                                  </a:rPr>
                                </m:ctrlPr>
                              </m:sSupPr>
                              <m:e>
                                <m:r>
                                  <a:rPr kumimoji="0" lang="en-US" sz="2000" b="1" i="1" u="none" strike="noStrike" kern="1200" cap="none" spc="0" normalizeH="0" baseline="0" noProof="0">
                                    <a:ln>
                                      <a:noFill/>
                                    </a:ln>
                                    <a:solidFill>
                                      <a:srgbClr val="FFFF00"/>
                                    </a:solidFill>
                                    <a:effectLst/>
                                    <a:uLnTx/>
                                    <a:uFillTx/>
                                    <a:latin typeface="Cambria Math" panose="02040503050406030204" pitchFamily="18" charset="0"/>
                                    <a:ea typeface="Cambria Math" charset="0"/>
                                    <a:cs typeface="+mn-cs"/>
                                  </a:rPr>
                                  <m:t>𝑬</m:t>
                                </m:r>
                              </m:e>
                              <m:sup>
                                <m:r>
                                  <a:rPr kumimoji="0" lang="en-US" sz="2000" b="1" i="1" u="none" strike="noStrike" kern="1200" cap="none" spc="0" normalizeH="0" baseline="0" noProof="0">
                                    <a:ln>
                                      <a:noFill/>
                                    </a:ln>
                                    <a:solidFill>
                                      <a:srgbClr val="FFFF00"/>
                                    </a:solidFill>
                                    <a:effectLst/>
                                    <a:uLnTx/>
                                    <a:uFillTx/>
                                    <a:latin typeface="Cambria Math" panose="02040503050406030204" pitchFamily="18" charset="0"/>
                                    <a:ea typeface="Cambria Math" charset="0"/>
                                    <a:cs typeface="+mn-cs"/>
                                  </a:rPr>
                                  <m:t>𝟐</m:t>
                                </m:r>
                              </m:sup>
                            </m:sSup>
                          </m:num>
                          <m:den>
                            <m:sSup>
                              <m:sSupPr>
                                <m:ctrlPr>
                                  <a:rPr kumimoji="0" lang="en-US" sz="2000" b="1" i="1" u="none" strike="noStrike" kern="1200" cap="none" spc="0" normalizeH="0" baseline="0" noProof="0">
                                    <a:ln>
                                      <a:noFill/>
                                    </a:ln>
                                    <a:solidFill>
                                      <a:srgbClr val="FFFF00"/>
                                    </a:solidFill>
                                    <a:effectLst/>
                                    <a:uLnTx/>
                                    <a:uFillTx/>
                                    <a:latin typeface="Cambria Math" panose="02040503050406030204" pitchFamily="18" charset="0"/>
                                    <a:ea typeface="Cambria Math" charset="0"/>
                                    <a:cs typeface="+mn-cs"/>
                                  </a:rPr>
                                </m:ctrlPr>
                              </m:sSupPr>
                              <m:e>
                                <m:acc>
                                  <m:accPr>
                                    <m:chr m:val="̂"/>
                                    <m:ctrlPr>
                                      <a:rPr kumimoji="0" lang="en-US" sz="2000" b="1" i="1" u="none" strike="noStrike" kern="1200" cap="none" spc="0" normalizeH="0" baseline="0" noProof="0">
                                        <a:ln>
                                          <a:noFill/>
                                        </a:ln>
                                        <a:solidFill>
                                          <a:srgbClr val="FFFF00"/>
                                        </a:solidFill>
                                        <a:effectLst/>
                                        <a:uLnTx/>
                                        <a:uFillTx/>
                                        <a:latin typeface="Cambria Math" panose="02040503050406030204" pitchFamily="18" charset="0"/>
                                        <a:ea typeface="Cambria Math" charset="0"/>
                                        <a:cs typeface="+mn-cs"/>
                                      </a:rPr>
                                    </m:ctrlPr>
                                  </m:accPr>
                                  <m:e>
                                    <m:r>
                                      <a:rPr kumimoji="0" lang="en-US" sz="2000" b="1" i="1" u="none" strike="noStrike" kern="1200" cap="none" spc="0" normalizeH="0" baseline="0" noProof="0">
                                        <a:ln>
                                          <a:noFill/>
                                        </a:ln>
                                        <a:solidFill>
                                          <a:srgbClr val="FFFF00"/>
                                        </a:solidFill>
                                        <a:effectLst/>
                                        <a:uLnTx/>
                                        <a:uFillTx/>
                                        <a:latin typeface="Cambria Math" panose="02040503050406030204" pitchFamily="18" charset="0"/>
                                        <a:ea typeface="Cambria Math" charset="0"/>
                                        <a:cs typeface="+mn-cs"/>
                                      </a:rPr>
                                      <m:t>𝑬</m:t>
                                    </m:r>
                                  </m:e>
                                </m:acc>
                              </m:e>
                              <m:sup>
                                <m:r>
                                  <a:rPr kumimoji="0" lang="en-US" sz="2000" b="1" i="1" u="none" strike="noStrike" kern="1200" cap="none" spc="0" normalizeH="0" baseline="0" noProof="0">
                                    <a:ln>
                                      <a:noFill/>
                                    </a:ln>
                                    <a:solidFill>
                                      <a:srgbClr val="FFFF00"/>
                                    </a:solidFill>
                                    <a:effectLst/>
                                    <a:uLnTx/>
                                    <a:uFillTx/>
                                    <a:latin typeface="Cambria Math" panose="02040503050406030204" pitchFamily="18" charset="0"/>
                                    <a:ea typeface="Cambria Math" charset="0"/>
                                    <a:cs typeface="+mn-cs"/>
                                  </a:rPr>
                                  <m:t>𝟐</m:t>
                                </m:r>
                              </m:sup>
                            </m:sSup>
                          </m:den>
                        </m:f>
                        <m: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mn-cs"/>
                          </a:rPr>
                          <m:t>(</m:t>
                        </m:r>
                        <m:sSub>
                          <m:sSubPr>
                            <m:ctrlP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charset="0"/>
                                <a:cs typeface="Cambria Math" charset="0"/>
                              </a:rPr>
                            </m:ctrlPr>
                          </m:sSubPr>
                          <m:e>
                            <m:r>
                              <a:rPr kumimoji="0" lang="en-US" sz="2000" b="1" i="1" u="none" strike="noStrike" kern="1200" cap="none" spc="0" normalizeH="0" baseline="0" noProof="0">
                                <a:ln>
                                  <a:noFill/>
                                </a:ln>
                                <a:solidFill>
                                  <a:prstClr val="white"/>
                                </a:solidFill>
                                <a:effectLst/>
                                <a:uLnTx/>
                                <a:uFillTx/>
                                <a:latin typeface="Cambria Math" charset="0"/>
                                <a:ea typeface="Cambria Math" charset="0"/>
                                <a:cs typeface="Cambria Math" charset="0"/>
                              </a:rPr>
                              <m:t>𝑪</m:t>
                            </m:r>
                          </m:e>
                          <m:sub>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charset="0"/>
                                <a:cs typeface="Cambria Math" charset="0"/>
                              </a:rPr>
                              <m:t>𝒂</m:t>
                            </m:r>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charset="0"/>
                                <a:cs typeface="Cambria Math" charset="0"/>
                              </a:rPr>
                              <m:t> </m:t>
                            </m:r>
                          </m:sub>
                        </m:sSub>
                        <m:sSup>
                          <m:sSupPr>
                            <m:ctrlP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charset="0"/>
                                <a:cs typeface="Cambria Math" charset="0"/>
                              </a:rPr>
                            </m:ctrlPr>
                          </m:sSupPr>
                          <m:e>
                            <m:acc>
                              <m:accPr>
                                <m:chr m:val="̂"/>
                                <m:ctrlP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charset="0"/>
                                    <a:cs typeface="+mn-cs"/>
                                  </a:rPr>
                                </m:ctrlPr>
                              </m:accPr>
                              <m:e>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charset="0"/>
                                    <a:cs typeface="+mn-cs"/>
                                  </a:rPr>
                                  <m:t>𝑬</m:t>
                                </m:r>
                              </m:e>
                            </m:acc>
                          </m:e>
                          <m:sup>
                            <m:sSub>
                              <m:sSubPr>
                                <m:ctrlP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charset="0"/>
                                    <a:cs typeface="Cambria Math" charset="0"/>
                                  </a:rPr>
                                </m:ctrlPr>
                              </m:sSubPr>
                              <m:e>
                                <m:r>
                                  <a:rPr kumimoji="0" lang="en-US" sz="2000" b="1" i="1" u="none" strike="noStrike" kern="1200" cap="none" spc="0" normalizeH="0" baseline="0" noProof="0">
                                    <a:ln>
                                      <a:noFill/>
                                    </a:ln>
                                    <a:solidFill>
                                      <a:prstClr val="white"/>
                                    </a:solidFill>
                                    <a:effectLst/>
                                    <a:uLnTx/>
                                    <a:uFillTx/>
                                    <a:latin typeface="Cambria Math" charset="0"/>
                                    <a:ea typeface="Cambria Math" charset="0"/>
                                    <a:cs typeface="Cambria Math" charset="0"/>
                                  </a:rPr>
                                  <m:t>𝜸</m:t>
                                </m:r>
                              </m:e>
                              <m:sub>
                                <m:r>
                                  <a:rPr kumimoji="0" lang="en-US" sz="2000" b="1" i="1" u="none" strike="noStrike" kern="1200" cap="none" spc="0" normalizeH="0" baseline="0" noProof="0">
                                    <a:ln>
                                      <a:noFill/>
                                    </a:ln>
                                    <a:solidFill>
                                      <a:prstClr val="white"/>
                                    </a:solidFill>
                                    <a:effectLst/>
                                    <a:uLnTx/>
                                    <a:uFillTx/>
                                    <a:latin typeface="Cambria Math" panose="02040503050406030204" pitchFamily="18" charset="0"/>
                                    <a:ea typeface="Cambria Math" charset="0"/>
                                    <a:cs typeface="Cambria Math" charset="0"/>
                                  </a:rPr>
                                  <m:t>𝒂</m:t>
                                </m:r>
                              </m:sub>
                            </m:sSub>
                          </m:sup>
                        </m:sSup>
                        <m:r>
                          <a:rPr kumimoji="0" lang="en-US" sz="2000" b="1" i="1" u="none" strike="noStrike" kern="1200" cap="none" spc="0" normalizeH="0" baseline="0" noProof="0">
                            <a:ln>
                              <a:noFill/>
                            </a:ln>
                            <a:solidFill>
                              <a:prstClr val="white"/>
                            </a:solidFill>
                            <a:effectLst/>
                            <a:uLnTx/>
                            <a:uFillTx/>
                            <a:latin typeface="Cambria Math" charset="0"/>
                            <a:ea typeface="Cambria Math" charset="0"/>
                            <a:cs typeface="Cambria Math" charset="0"/>
                          </a:rPr>
                          <m:t>+</m:t>
                        </m:r>
                        <m:sSub>
                          <m:sSubPr>
                            <m:ctrlP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ctrlPr>
                          </m:sSubPr>
                          <m:e>
                            <m:r>
                              <a:rPr kumimoji="0" lang="en-US" sz="2000" b="1" i="1" u="none" strike="noStrike" kern="1200" cap="none" spc="0" normalizeH="0" baseline="0" noProof="0">
                                <a:ln>
                                  <a:noFill/>
                                </a:ln>
                                <a:solidFill>
                                  <a:srgbClr val="00FDFF"/>
                                </a:solidFill>
                                <a:effectLst/>
                                <a:uLnTx/>
                                <a:uFillTx/>
                                <a:latin typeface="Cambria Math" charset="0"/>
                                <a:ea typeface="Cambria Math" charset="0"/>
                                <a:cs typeface="Cambria Math" charset="0"/>
                              </a:rPr>
                              <m:t>𝑪</m:t>
                            </m:r>
                          </m:e>
                          <m:sub>
                            <m: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t>𝒃</m:t>
                            </m:r>
                          </m:sub>
                        </m:sSub>
                        <m:sSup>
                          <m:sSupPr>
                            <m:ctrlP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ctrlPr>
                          </m:sSupPr>
                          <m:e>
                            <m:acc>
                              <m:accPr>
                                <m:chr m:val="̂"/>
                                <m:ctrlPr>
                                  <a:rPr kumimoji="0" lang="en-US" sz="2000" b="1" i="1" u="none" strike="noStrike" kern="1200" cap="none" spc="0" normalizeH="0" baseline="0" noProof="0">
                                    <a:ln>
                                      <a:noFill/>
                                    </a:ln>
                                    <a:solidFill>
                                      <a:srgbClr val="00FFFF"/>
                                    </a:solidFill>
                                    <a:effectLst/>
                                    <a:uLnTx/>
                                    <a:uFillTx/>
                                    <a:latin typeface="Cambria Math" panose="02040503050406030204" pitchFamily="18" charset="0"/>
                                    <a:ea typeface="Cambria Math" charset="0"/>
                                    <a:cs typeface="+mn-cs"/>
                                  </a:rPr>
                                </m:ctrlPr>
                              </m:accPr>
                              <m:e>
                                <m:r>
                                  <a:rPr kumimoji="0" lang="en-US" sz="2000" b="1" i="1" u="none" strike="noStrike" kern="1200" cap="none" spc="0" normalizeH="0" baseline="0" noProof="0">
                                    <a:ln>
                                      <a:noFill/>
                                    </a:ln>
                                    <a:solidFill>
                                      <a:srgbClr val="00FFFF"/>
                                    </a:solidFill>
                                    <a:effectLst/>
                                    <a:uLnTx/>
                                    <a:uFillTx/>
                                    <a:latin typeface="Cambria Math" panose="02040503050406030204" pitchFamily="18" charset="0"/>
                                    <a:ea typeface="Cambria Math" charset="0"/>
                                    <a:cs typeface="+mn-cs"/>
                                  </a:rPr>
                                  <m:t>𝑬</m:t>
                                </m:r>
                              </m:e>
                            </m:acc>
                          </m:e>
                          <m:sup>
                            <m:sSub>
                              <m:sSubPr>
                                <m:ctrlP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ctrlPr>
                              </m:sSubPr>
                              <m:e>
                                <m:r>
                                  <a:rPr kumimoji="0" lang="en-US" sz="2000" b="1" i="1" u="none" strike="noStrike" kern="1200" cap="none" spc="0" normalizeH="0" baseline="0" noProof="0">
                                    <a:ln>
                                      <a:noFill/>
                                    </a:ln>
                                    <a:solidFill>
                                      <a:srgbClr val="00FDFF"/>
                                    </a:solidFill>
                                    <a:effectLst/>
                                    <a:uLnTx/>
                                    <a:uFillTx/>
                                    <a:latin typeface="Cambria Math" charset="0"/>
                                    <a:ea typeface="Cambria Math" charset="0"/>
                                    <a:cs typeface="Cambria Math" charset="0"/>
                                  </a:rPr>
                                  <m:t>𝜸</m:t>
                                </m:r>
                              </m:e>
                              <m:sub>
                                <m: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t>𝒃</m:t>
                                </m:r>
                              </m:sub>
                            </m:sSub>
                          </m:sup>
                        </m:sSup>
                        <m:r>
                          <a:rPr kumimoji="0" lang="en-US" sz="2000" b="1" i="1" u="none" strike="noStrike" kern="1200" cap="none" spc="0" normalizeH="0" baseline="0" noProof="0">
                            <a:ln>
                              <a:noFill/>
                            </a:ln>
                            <a:solidFill>
                              <a:prstClr val="white"/>
                            </a:solidFill>
                            <a:effectLst/>
                            <a:uLnTx/>
                            <a:uFillTx/>
                            <a:latin typeface="Cambria Math" charset="0"/>
                            <a:ea typeface="Cambria Math" charset="0"/>
                            <a:cs typeface="Cambria Math" charset="0"/>
                          </a:rPr>
                          <m:t>+</m:t>
                        </m:r>
                        <m:r>
                          <a:rPr kumimoji="0" lang="en-US" sz="2000" b="1" i="0" u="none" strike="noStrike" kern="1200" cap="none" spc="0" normalizeH="0" baseline="0" noProof="0">
                            <a:ln>
                              <a:noFill/>
                            </a:ln>
                            <a:solidFill>
                              <a:srgbClr val="FF40FF"/>
                            </a:solidFill>
                            <a:effectLst/>
                            <a:uLnTx/>
                            <a:uFillTx/>
                            <a:latin typeface="Cambria Math" panose="02040503050406030204" pitchFamily="18" charset="0"/>
                            <a:ea typeface="Cambria Math" charset="0"/>
                            <a:cs typeface="+mn-cs"/>
                          </a:rPr>
                          <m:t>𝐏𝐨𝐬𝐢𝐭𝐫𝐨𝐧</m:t>
                        </m:r>
                        <m:r>
                          <a:rPr kumimoji="0" lang="en-US" sz="2000" b="1" i="0" u="none" strike="noStrike" kern="1200" cap="none" spc="0" normalizeH="0" baseline="0" noProof="0">
                            <a:ln>
                              <a:noFill/>
                            </a:ln>
                            <a:solidFill>
                              <a:srgbClr val="FF40FF"/>
                            </a:solidFill>
                            <a:effectLst/>
                            <a:uLnTx/>
                            <a:uFillTx/>
                            <a:latin typeface="Cambria Math" panose="02040503050406030204" pitchFamily="18" charset="0"/>
                            <a:ea typeface="Cambria Math" charset="0"/>
                            <a:cs typeface="+mn-cs"/>
                          </a:rPr>
                          <m:t> </m:t>
                        </m:r>
                        <m:r>
                          <a:rPr kumimoji="0" lang="en-US" sz="2000" b="1" i="0" u="none" strike="noStrike" kern="1200" cap="none" spc="0" normalizeH="0" baseline="0" noProof="0">
                            <a:ln>
                              <a:noFill/>
                            </a:ln>
                            <a:solidFill>
                              <a:srgbClr val="FF40FF"/>
                            </a:solidFill>
                            <a:effectLst/>
                            <a:uLnTx/>
                            <a:uFillTx/>
                            <a:latin typeface="Cambria Math" panose="02040503050406030204" pitchFamily="18" charset="0"/>
                            <a:ea typeface="Cambria Math" charset="0"/>
                            <a:cs typeface="+mn-cs"/>
                          </a:rPr>
                          <m:t>𝐒𝐨𝐮𝐫𝐜𝐞</m:t>
                        </m:r>
                        <m:r>
                          <a:rPr kumimoji="0" lang="en-US" sz="2000" b="1" i="0" u="none" strike="noStrike" kern="1200" cap="none" spc="0" normalizeH="0" baseline="0" noProof="0">
                            <a:ln>
                              <a:noFill/>
                            </a:ln>
                            <a:solidFill>
                              <a:srgbClr val="FF40FF"/>
                            </a:solidFill>
                            <a:effectLst/>
                            <a:uLnTx/>
                            <a:uFillTx/>
                            <a:latin typeface="Cambria Math" panose="02040503050406030204" pitchFamily="18" charset="0"/>
                            <a:ea typeface="Cambria Math" charset="0"/>
                            <a:cs typeface="+mn-cs"/>
                          </a:rPr>
                          <m:t> </m:t>
                        </m:r>
                        <m:r>
                          <a:rPr kumimoji="0" lang="en-US" sz="2000" b="1" i="0" u="none" strike="noStrike" kern="1200" cap="none" spc="0" normalizeH="0" baseline="0" noProof="0">
                            <a:ln>
                              <a:noFill/>
                            </a:ln>
                            <a:solidFill>
                              <a:srgbClr val="FF40FF"/>
                            </a:solidFill>
                            <a:effectLst/>
                            <a:uLnTx/>
                            <a:uFillTx/>
                            <a:latin typeface="Cambria Math" panose="02040503050406030204" pitchFamily="18" charset="0"/>
                            <a:ea typeface="Cambria Math" charset="0"/>
                            <a:cs typeface="+mn-cs"/>
                          </a:rPr>
                          <m:t>𝐓𝐞𝐫𝐦</m:t>
                        </m:r>
                        <m:r>
                          <a:rPr kumimoji="0" lang="en-US" sz="2000" b="1" i="1" u="none" strike="noStrike" kern="1200" cap="none" spc="0" normalizeH="0" baseline="0" noProof="0">
                            <a:ln>
                              <a:noFill/>
                            </a:ln>
                            <a:solidFill>
                              <a:srgbClr val="00FDFF"/>
                            </a:solidFill>
                            <a:effectLst/>
                            <a:uLnTx/>
                            <a:uFillTx/>
                            <a:latin typeface="Cambria Math" panose="02040503050406030204" pitchFamily="18" charset="0"/>
                            <a:ea typeface="Cambria Math" charset="0"/>
                            <a:cs typeface="Cambria Math" charset="0"/>
                          </a:rPr>
                          <m:t>)</m:t>
                        </m:r>
                      </m:oMath>
                    </m:oMathPara>
                  </a14:m>
                  <a:endParaRPr kumimoji="0" lang="en-US" sz="20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mc:Choice>
          <mc:Fallback xmlns="">
            <p:sp>
              <p:nvSpPr>
                <p:cNvPr id="9" name="Rectangle 8">
                  <a:extLst>
                    <a:ext uri="{FF2B5EF4-FFF2-40B4-BE49-F238E27FC236}">
                      <a16:creationId xmlns:a16="http://schemas.microsoft.com/office/drawing/2014/main" id="{F6E847D3-CB38-F8BD-1B15-242040025E02}"/>
                    </a:ext>
                  </a:extLst>
                </p:cNvPr>
                <p:cNvSpPr>
                  <a:spLocks noRot="1" noChangeAspect="1" noMove="1" noResize="1" noEditPoints="1" noAdjustHandles="1" noChangeArrowheads="1" noChangeShapeType="1" noTextEdit="1"/>
                </p:cNvSpPr>
                <p:nvPr/>
              </p:nvSpPr>
              <p:spPr>
                <a:xfrm>
                  <a:off x="4831122" y="859170"/>
                  <a:ext cx="6936808" cy="733342"/>
                </a:xfrm>
                <a:prstGeom prst="rect">
                  <a:avLst/>
                </a:prstGeom>
                <a:blipFill>
                  <a:blip r:embed="rId4"/>
                  <a:stretch>
                    <a:fillRect b="-339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21B82573-177A-A6DD-55E6-1AE674D63774}"/>
                </a:ext>
              </a:extLst>
            </p:cNvPr>
            <p:cNvSpPr/>
            <p:nvPr/>
          </p:nvSpPr>
          <p:spPr>
            <a:xfrm>
              <a:off x="2473122" y="1003106"/>
              <a:ext cx="6354691" cy="394788"/>
            </a:xfrm>
            <a:prstGeom prst="rect">
              <a:avLst/>
            </a:prstGeom>
          </p:spPr>
          <p:txBody>
            <a:bodyPr wrap="square">
              <a:spAutoFit/>
            </a:bodyPr>
            <a:lstStyle/>
            <a:p>
              <a:pPr marL="8335" marR="0" lvl="0" indent="-8335" algn="l" defTabSz="685800" rtl="0" eaLnBrk="1" fontAlgn="auto" latinLnBrk="0" hangingPunct="1">
                <a:lnSpc>
                  <a:spcPts val="2250"/>
                </a:lnSpc>
                <a:spcBef>
                  <a:spcPts val="450"/>
                </a:spcBef>
                <a:spcAft>
                  <a:spcPts val="450"/>
                </a:spcAft>
                <a:buClrTx/>
                <a:buSzTx/>
                <a:buFontTx/>
                <a:buNone/>
                <a:tabLst/>
                <a:defRPr/>
              </a:pPr>
              <a:r>
                <a:rPr kumimoji="0" lang="en-US" sz="2400" b="1" i="1" u="none" strike="noStrike" kern="1200" cap="none" spc="0" normalizeH="0" baseline="0" noProof="0" dirty="0">
                  <a:ln>
                    <a:noFill/>
                  </a:ln>
                  <a:solidFill>
                    <a:srgbClr val="0CFCFC"/>
                  </a:solidFill>
                  <a:effectLst/>
                  <a:uLnTx/>
                  <a:uFillTx/>
                  <a:latin typeface="Calibri" panose="020F0502020204030204"/>
                  <a:ea typeface=""/>
                  <a:cs typeface="+mn-cs"/>
                </a:rPr>
                <a:t>Empirical model:</a:t>
              </a:r>
              <a:endParaRPr kumimoji="0" lang="en-US" sz="2400" b="1" i="1" u="none" strike="noStrike" kern="1200" cap="none" spc="0" normalizeH="0" baseline="30000" noProof="0" dirty="0">
                <a:ln>
                  <a:noFill/>
                </a:ln>
                <a:solidFill>
                  <a:srgbClr val="0CFCFC"/>
                </a:solidFill>
                <a:effectLst/>
                <a:uLnTx/>
                <a:uFillTx/>
                <a:latin typeface="Calibri" panose="020F0502020204030204"/>
                <a:ea typeface=""/>
                <a:cs typeface="+mn-cs"/>
              </a:endParaRPr>
            </a:p>
          </p:txBody>
        </p:sp>
        <p:sp>
          <p:nvSpPr>
            <p:cNvPr id="17" name="Rectangle 16">
              <a:extLst>
                <a:ext uri="{FF2B5EF4-FFF2-40B4-BE49-F238E27FC236}">
                  <a16:creationId xmlns:a16="http://schemas.microsoft.com/office/drawing/2014/main" id="{52E37521-64C1-69F1-E9F0-FECAA310EC4C}"/>
                </a:ext>
              </a:extLst>
            </p:cNvPr>
            <p:cNvSpPr/>
            <p:nvPr/>
          </p:nvSpPr>
          <p:spPr>
            <a:xfrm>
              <a:off x="3288148" y="1246680"/>
              <a:ext cx="1301765" cy="359586"/>
            </a:xfrm>
            <a:prstGeom prst="rect">
              <a:avLst/>
            </a:prstGeom>
          </p:spPr>
          <p:txBody>
            <a:bodyPr wrap="square">
              <a:spAutoFit/>
            </a:bodyPr>
            <a:lstStyle/>
            <a:p>
              <a:pPr marL="8335" marR="0" lvl="0" indent="-8335" algn="l" defTabSz="685800" rtl="0" eaLnBrk="1" fontAlgn="auto" latinLnBrk="0" hangingPunct="1">
                <a:lnSpc>
                  <a:spcPts val="2250"/>
                </a:lnSpc>
                <a:spcBef>
                  <a:spcPts val="450"/>
                </a:spcBef>
                <a:spcAft>
                  <a:spcPts val="450"/>
                </a:spcAft>
                <a:buClrTx/>
                <a:buSzTx/>
                <a:buFontTx/>
                <a:buNone/>
                <a:tabLst/>
                <a:defRPr/>
              </a:pPr>
              <a:r>
                <a:rPr kumimoji="0" lang="en-US" sz="1400" b="1" i="0" u="none" strike="noStrike" kern="1200" cap="none" spc="0" normalizeH="0" baseline="0" noProof="0" dirty="0">
                  <a:ln>
                    <a:noFill/>
                  </a:ln>
                  <a:solidFill>
                    <a:srgbClr val="0CFCFC"/>
                  </a:solidFill>
                  <a:effectLst/>
                  <a:uLnTx/>
                  <a:uFillTx/>
                  <a:latin typeface="Calibri" panose="020F0502020204030204"/>
                  <a:ea typeface=""/>
                  <a:cs typeface="+mn-cs"/>
                </a:rPr>
                <a:t>𝜒</a:t>
              </a:r>
              <a:r>
                <a:rPr kumimoji="0" lang="en-US" sz="1400" b="1" i="0" u="none" strike="noStrike" kern="1200" cap="none" spc="0" normalizeH="0" baseline="30000" noProof="0" dirty="0">
                  <a:ln>
                    <a:noFill/>
                  </a:ln>
                  <a:solidFill>
                    <a:srgbClr val="0CFCFC"/>
                  </a:solidFill>
                  <a:effectLst/>
                  <a:uLnTx/>
                  <a:uFillTx/>
                  <a:latin typeface="Calibri" panose="020F0502020204030204"/>
                  <a:ea typeface=""/>
                  <a:cs typeface="+mn-cs"/>
                </a:rPr>
                <a:t>2</a:t>
              </a:r>
              <a:r>
                <a:rPr kumimoji="0" lang="en-US" sz="1400" b="1" i="0" u="none" strike="noStrike" kern="1200" cap="none" spc="0" normalizeH="0" baseline="0" noProof="0" dirty="0">
                  <a:ln>
                    <a:noFill/>
                  </a:ln>
                  <a:solidFill>
                    <a:srgbClr val="0CFCFC"/>
                  </a:solidFill>
                  <a:effectLst/>
                  <a:uLnTx/>
                  <a:uFillTx/>
                  <a:latin typeface="Calibri" panose="020F0502020204030204"/>
                  <a:ea typeface=""/>
                  <a:cs typeface="+mn-cs"/>
                </a:rPr>
                <a:t>/</a:t>
              </a:r>
              <a:r>
                <a:rPr kumimoji="0" lang="en-US" sz="1400" b="1" i="0" u="none" strike="noStrike" kern="1200" cap="none" spc="0" normalizeH="0" baseline="0" noProof="0" dirty="0" err="1">
                  <a:ln>
                    <a:noFill/>
                  </a:ln>
                  <a:solidFill>
                    <a:srgbClr val="0CFCFC"/>
                  </a:solidFill>
                  <a:effectLst/>
                  <a:uLnTx/>
                  <a:uFillTx/>
                  <a:latin typeface="Calibri" panose="020F0502020204030204"/>
                  <a:ea typeface=""/>
                  <a:cs typeface="+mn-cs"/>
                </a:rPr>
                <a:t>dof</a:t>
              </a:r>
              <a:r>
                <a:rPr kumimoji="0" lang="en-US" sz="1400" b="1" i="0" u="none" strike="noStrike" kern="1200" cap="none" spc="0" normalizeH="0" baseline="0" noProof="0" dirty="0">
                  <a:ln>
                    <a:noFill/>
                  </a:ln>
                  <a:solidFill>
                    <a:srgbClr val="0CFCFC"/>
                  </a:solidFill>
                  <a:effectLst/>
                  <a:uLnTx/>
                  <a:uFillTx/>
                  <a:latin typeface="Calibri" panose="020F0502020204030204"/>
                  <a:ea typeface=""/>
                  <a:cs typeface="+mn-cs"/>
                </a:rPr>
                <a:t> = 47/67</a:t>
              </a:r>
            </a:p>
          </p:txBody>
        </p:sp>
      </p:grpSp>
      <p:sp>
        <p:nvSpPr>
          <p:cNvPr id="15" name="TextBox 14">
            <a:extLst>
              <a:ext uri="{FF2B5EF4-FFF2-40B4-BE49-F238E27FC236}">
                <a16:creationId xmlns:a16="http://schemas.microsoft.com/office/drawing/2014/main" id="{05B47A2E-F812-704F-E1D7-CAF09C65B6AE}"/>
              </a:ext>
            </a:extLst>
          </p:cNvPr>
          <p:cNvSpPr txBox="1"/>
          <p:nvPr/>
        </p:nvSpPr>
        <p:spPr>
          <a:xfrm>
            <a:off x="10152261" y="3174344"/>
            <a:ext cx="168193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BFF"/>
                </a:solidFill>
                <a:effectLst/>
                <a:uLnTx/>
                <a:uFillTx/>
                <a:latin typeface="Calibri"/>
                <a:ea typeface="Arial" charset="0"/>
                <a:cs typeface="Arial" charset="0"/>
              </a:rPr>
              <a:t>98.8% CL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CBFF"/>
              </a:solidFill>
              <a:effectLst/>
              <a:uLnTx/>
              <a:uFillTx/>
              <a:latin typeface="Calibri"/>
              <a:ea typeface="Arial" charset="0"/>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CFFFF"/>
                </a:solidFill>
                <a:effectLst/>
                <a:uLnTx/>
                <a:uFillTx/>
                <a:latin typeface="Calibri"/>
                <a:ea typeface="+mn-ea"/>
                <a:cs typeface="Arial" charset="0"/>
              </a:rPr>
              <a:t>99.99% CL </a:t>
            </a:r>
            <a:br>
              <a:rPr kumimoji="0" lang="en-US" sz="2400" b="1" i="0" u="none" strike="noStrike" kern="1200" cap="none" spc="0" normalizeH="0" baseline="0" noProof="0" dirty="0">
                <a:ln>
                  <a:noFill/>
                </a:ln>
                <a:solidFill>
                  <a:srgbClr val="0CFFFF"/>
                </a:solidFill>
                <a:effectLst/>
                <a:uLnTx/>
                <a:uFillTx/>
                <a:latin typeface="Calibri"/>
                <a:ea typeface="+mn-ea"/>
                <a:cs typeface="Arial" charset="0"/>
              </a:rPr>
            </a:br>
            <a:r>
              <a:rPr kumimoji="0" lang="en-US" sz="2400" b="1" i="0" u="none" strike="noStrike" kern="1200" cap="none" spc="0" normalizeH="0" baseline="0" noProof="0" dirty="0">
                <a:ln>
                  <a:noFill/>
                </a:ln>
                <a:solidFill>
                  <a:srgbClr val="0CFFFF"/>
                </a:solidFill>
                <a:effectLst/>
                <a:uLnTx/>
                <a:uFillTx/>
                <a:latin typeface="Calibri"/>
                <a:ea typeface="+mn-ea"/>
                <a:cs typeface="Arial" charset="0"/>
              </a:rPr>
              <a:t>by 2030</a:t>
            </a:r>
            <a:endParaRPr kumimoji="0" lang="en-US" sz="2400" b="0" i="0" u="none" strike="noStrike" kern="1200" cap="none" spc="0" normalizeH="0" baseline="0" noProof="0" dirty="0">
              <a:ln>
                <a:noFill/>
              </a:ln>
              <a:solidFill>
                <a:srgbClr val="0C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9B37D8B-2E3C-CF48-BD21-EDB13E329AEE}"/>
              </a:ext>
            </a:extLst>
          </p:cNvPr>
          <p:cNvSpPr/>
          <p:nvPr/>
        </p:nvSpPr>
        <p:spPr>
          <a:xfrm>
            <a:off x="126731" y="5556886"/>
            <a:ext cx="3742897" cy="387286"/>
          </a:xfrm>
          <a:prstGeom prst="rect">
            <a:avLst/>
          </a:prstGeom>
        </p:spPr>
        <p:txBody>
          <a:bodyPr wrap="square">
            <a:spAutoFit/>
          </a:bodyPr>
          <a:lstStyle/>
          <a:p>
            <a:pPr marL="8335" marR="0" lvl="0" indent="-8335" algn="l" defTabSz="685800" rtl="0" eaLnBrk="1" fontAlgn="auto" latinLnBrk="0" hangingPunct="1">
              <a:lnSpc>
                <a:spcPts val="2250"/>
              </a:lnSpc>
              <a:spcBef>
                <a:spcPts val="450"/>
              </a:spcBef>
              <a:spcAft>
                <a:spcPts val="450"/>
              </a:spcAft>
              <a:buClrTx/>
              <a:buSzTx/>
              <a:buFontTx/>
              <a:buNone/>
              <a:tabLst/>
              <a:defRPr/>
            </a:pPr>
            <a:r>
              <a:rPr kumimoji="0" lang="en-US" sz="2000" b="1" i="1" u="none" strike="noStrike" kern="1200" cap="none" spc="0" normalizeH="0" baseline="0" noProof="0" dirty="0">
                <a:ln>
                  <a:noFill/>
                </a:ln>
                <a:solidFill>
                  <a:srgbClr val="04FFFF"/>
                </a:solidFill>
                <a:effectLst/>
                <a:uLnTx/>
                <a:uFillTx/>
                <a:latin typeface="Calibri" panose="020F0502020204030204"/>
                <a:ea typeface=""/>
                <a:cs typeface="+mn-cs"/>
              </a:rPr>
              <a:t>e</a:t>
            </a:r>
            <a:r>
              <a:rPr kumimoji="0" lang="en-US" sz="2000" b="1" i="1" u="none" strike="noStrike" kern="1200" cap="none" spc="0" normalizeH="0" baseline="30000" noProof="0" dirty="0">
                <a:ln>
                  <a:noFill/>
                </a:ln>
                <a:solidFill>
                  <a:srgbClr val="04FFFF"/>
                </a:solidFill>
                <a:effectLst/>
                <a:uLnTx/>
                <a:uFillTx/>
                <a:latin typeface="Calibri" panose="020F0502020204030204"/>
                <a:ea typeface=""/>
                <a:cs typeface="+mn-cs"/>
              </a:rPr>
              <a:t>–</a:t>
            </a:r>
            <a:r>
              <a:rPr kumimoji="0" lang="en-US" sz="2000" b="1" i="1" u="none" strike="noStrike" kern="1200" cap="none" spc="0" normalizeH="0" baseline="0" noProof="0" dirty="0">
                <a:ln>
                  <a:noFill/>
                </a:ln>
                <a:solidFill>
                  <a:srgbClr val="0CFCFC"/>
                </a:solidFill>
                <a:effectLst/>
                <a:uLnTx/>
                <a:uFillTx/>
                <a:latin typeface="Calibri" panose="020F0502020204030204"/>
                <a:ea typeface=""/>
                <a:cs typeface="+mn-cs"/>
              </a:rPr>
              <a:t> from collisions negligible </a:t>
            </a:r>
            <a:endParaRPr kumimoji="0" lang="en-US" sz="2000" b="1" i="1" u="none" strike="noStrike" kern="1200" cap="none" spc="0" normalizeH="0" baseline="30000" noProof="0" dirty="0">
              <a:ln>
                <a:noFill/>
              </a:ln>
              <a:solidFill>
                <a:srgbClr val="0CFCFC"/>
              </a:solidFill>
              <a:effectLst/>
              <a:uLnTx/>
              <a:uFillTx/>
              <a:latin typeface="Calibri" panose="020F0502020204030204"/>
              <a:ea typeface=""/>
              <a:cs typeface="+mn-cs"/>
            </a:endParaRPr>
          </a:p>
        </p:txBody>
      </p:sp>
    </p:spTree>
    <p:extLst>
      <p:ext uri="{BB962C8B-B14F-4D97-AF65-F5344CB8AC3E}">
        <p14:creationId xmlns:p14="http://schemas.microsoft.com/office/powerpoint/2010/main" val="2024993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CDB342E-3747-875F-A202-C11DC9BD4C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81004" y="909171"/>
            <a:ext cx="9672551" cy="5697033"/>
          </a:xfrm>
          <a:prstGeom prst="rect">
            <a:avLst/>
          </a:prstGeom>
        </p:spPr>
      </p:pic>
      <p:grpSp>
        <p:nvGrpSpPr>
          <p:cNvPr id="25" name="Group 24">
            <a:extLst>
              <a:ext uri="{FF2B5EF4-FFF2-40B4-BE49-F238E27FC236}">
                <a16:creationId xmlns:a16="http://schemas.microsoft.com/office/drawing/2014/main" id="{660F755D-BE87-316E-E614-13A4D8698551}"/>
              </a:ext>
            </a:extLst>
          </p:cNvPr>
          <p:cNvGrpSpPr/>
          <p:nvPr/>
        </p:nvGrpSpPr>
        <p:grpSpPr>
          <a:xfrm>
            <a:off x="4975079" y="4339561"/>
            <a:ext cx="349776" cy="461665"/>
            <a:chOff x="8288409" y="1916197"/>
            <a:chExt cx="466367" cy="615553"/>
          </a:xfrm>
        </p:grpSpPr>
        <p:sp>
          <p:nvSpPr>
            <p:cNvPr id="26" name="TextBox 25">
              <a:extLst>
                <a:ext uri="{FF2B5EF4-FFF2-40B4-BE49-F238E27FC236}">
                  <a16:creationId xmlns:a16="http://schemas.microsoft.com/office/drawing/2014/main" id="{59556AE5-C761-5683-9151-3AF85F26A236}"/>
                </a:ext>
              </a:extLst>
            </p:cNvPr>
            <p:cNvSpPr txBox="1"/>
            <p:nvPr/>
          </p:nvSpPr>
          <p:spPr>
            <a:xfrm>
              <a:off x="8288409" y="1916197"/>
              <a:ext cx="466367" cy="615553"/>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a:ea typeface="ＭＳ Ｐゴシック" charset="-128"/>
                  <a:cs typeface="+mn-cs"/>
                </a:rPr>
                <a:t>p</a:t>
              </a:r>
              <a:endParaRPr kumimoji="0" lang="en-US" sz="2400" b="1" i="0" u="none" strike="noStrike" kern="1200" cap="none" spc="0" normalizeH="0" baseline="30000" noProof="0" dirty="0">
                <a:ln>
                  <a:noFill/>
                </a:ln>
                <a:solidFill>
                  <a:srgbClr val="00B0F0"/>
                </a:solidFill>
                <a:effectLst/>
                <a:uLnTx/>
                <a:uFillTx/>
                <a:latin typeface="Calibri"/>
                <a:ea typeface="ＭＳ Ｐゴシック" charset="-128"/>
                <a:cs typeface="+mn-cs"/>
              </a:endParaRPr>
            </a:p>
          </p:txBody>
        </p:sp>
        <p:cxnSp>
          <p:nvCxnSpPr>
            <p:cNvPr id="27" name="Straight Connector 26">
              <a:extLst>
                <a:ext uri="{FF2B5EF4-FFF2-40B4-BE49-F238E27FC236}">
                  <a16:creationId xmlns:a16="http://schemas.microsoft.com/office/drawing/2014/main" id="{10B01E36-AEEE-7E4C-222E-C7B74D9FC47F}"/>
                </a:ext>
              </a:extLst>
            </p:cNvPr>
            <p:cNvCxnSpPr>
              <a:cxnSpLocks/>
            </p:cNvCxnSpPr>
            <p:nvPr/>
          </p:nvCxnSpPr>
          <p:spPr>
            <a:xfrm>
              <a:off x="8424621" y="2041703"/>
              <a:ext cx="17488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CF312268-6341-815E-B9BD-E85D872F6F5B}"/>
              </a:ext>
            </a:extLst>
          </p:cNvPr>
          <p:cNvSpPr txBox="1"/>
          <p:nvPr/>
        </p:nvSpPr>
        <p:spPr>
          <a:xfrm>
            <a:off x="4205029" y="3524667"/>
            <a:ext cx="442750" cy="46166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2400" b="1" i="0" u="none" strike="noStrike" kern="1200" cap="none" spc="0" normalizeH="0" baseline="30000" noProof="0" dirty="0">
                <a:ln>
                  <a:noFill/>
                </a:ln>
                <a:solidFill>
                  <a:srgbClr val="FFFF00"/>
                </a:solidFill>
                <a:effectLst/>
                <a:uLnTx/>
                <a:uFillTx/>
                <a:latin typeface="Calibri"/>
                <a:ea typeface="ＭＳ Ｐゴシック" charset="-128"/>
                <a:cs typeface="+mn-cs"/>
              </a:rPr>
              <a:t>+</a:t>
            </a:r>
          </a:p>
        </p:txBody>
      </p:sp>
      <p:sp>
        <p:nvSpPr>
          <p:cNvPr id="36" name="TextBox 35">
            <a:extLst>
              <a:ext uri="{FF2B5EF4-FFF2-40B4-BE49-F238E27FC236}">
                <a16:creationId xmlns:a16="http://schemas.microsoft.com/office/drawing/2014/main" id="{B47912BC-E091-4BA9-D58D-9847B8F6AD6A}"/>
              </a:ext>
            </a:extLst>
          </p:cNvPr>
          <p:cNvSpPr txBox="1"/>
          <p:nvPr/>
        </p:nvSpPr>
        <p:spPr>
          <a:xfrm>
            <a:off x="5061136" y="6509125"/>
            <a:ext cx="1435521" cy="3693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rPr>
              <a:t>Energy [GeV]</a:t>
            </a:r>
          </a:p>
        </p:txBody>
      </p:sp>
      <p:sp>
        <p:nvSpPr>
          <p:cNvPr id="3" name="TextBox 2">
            <a:extLst>
              <a:ext uri="{FF2B5EF4-FFF2-40B4-BE49-F238E27FC236}">
                <a16:creationId xmlns:a16="http://schemas.microsoft.com/office/drawing/2014/main" id="{02CBD603-EF75-C3F1-FF9F-2FB5456052AB}"/>
              </a:ext>
            </a:extLst>
          </p:cNvPr>
          <p:cNvSpPr txBox="1"/>
          <p:nvPr/>
        </p:nvSpPr>
        <p:spPr>
          <a:xfrm>
            <a:off x="1047907" y="897773"/>
            <a:ext cx="484428" cy="523220"/>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ＭＳ Ｐゴシック" charset="-128"/>
                <a:cs typeface="+mn-cs"/>
              </a:rPr>
              <a:t>e</a:t>
            </a:r>
            <a:r>
              <a:rPr kumimoji="0" lang="en-US" sz="2800" b="1" i="0" u="none" strike="noStrike" kern="1200" cap="none" spc="0" normalizeH="0" baseline="30000" noProof="0" dirty="0">
                <a:ln>
                  <a:noFill/>
                </a:ln>
                <a:solidFill>
                  <a:srgbClr val="FFFF00"/>
                </a:solidFill>
                <a:effectLst/>
                <a:uLnTx/>
                <a:uFillTx/>
                <a:latin typeface="Calibri"/>
                <a:ea typeface="ＭＳ Ｐゴシック" charset="-128"/>
                <a:cs typeface="+mn-cs"/>
              </a:rPr>
              <a:t>+</a:t>
            </a:r>
          </a:p>
        </p:txBody>
      </p:sp>
      <p:grpSp>
        <p:nvGrpSpPr>
          <p:cNvPr id="7" name="Group 6">
            <a:extLst>
              <a:ext uri="{FF2B5EF4-FFF2-40B4-BE49-F238E27FC236}">
                <a16:creationId xmlns:a16="http://schemas.microsoft.com/office/drawing/2014/main" id="{56C8E599-92BC-7FE3-C3C6-395A06AF9405}"/>
              </a:ext>
            </a:extLst>
          </p:cNvPr>
          <p:cNvGrpSpPr/>
          <p:nvPr/>
        </p:nvGrpSpPr>
        <p:grpSpPr>
          <a:xfrm>
            <a:off x="11208400" y="857944"/>
            <a:ext cx="377026" cy="523220"/>
            <a:chOff x="8276971" y="1889146"/>
            <a:chExt cx="502700" cy="697626"/>
          </a:xfrm>
        </p:grpSpPr>
        <p:sp>
          <p:nvSpPr>
            <p:cNvPr id="8" name="TextBox 7">
              <a:extLst>
                <a:ext uri="{FF2B5EF4-FFF2-40B4-BE49-F238E27FC236}">
                  <a16:creationId xmlns:a16="http://schemas.microsoft.com/office/drawing/2014/main" id="{2D513C8C-718E-497D-8E03-D1F8641DFC67}"/>
                </a:ext>
              </a:extLst>
            </p:cNvPr>
            <p:cNvSpPr txBox="1"/>
            <p:nvPr/>
          </p:nvSpPr>
          <p:spPr>
            <a:xfrm>
              <a:off x="8276971" y="1889146"/>
              <a:ext cx="502700" cy="697626"/>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a:ea typeface="ＭＳ Ｐゴシック" charset="-128"/>
                  <a:cs typeface="+mn-cs"/>
                </a:rPr>
                <a:t>p</a:t>
              </a:r>
              <a:endParaRPr kumimoji="0" lang="en-US" sz="2800" b="1" i="0" u="none" strike="noStrike" kern="1200" cap="none" spc="0" normalizeH="0" baseline="30000" noProof="0" dirty="0">
                <a:ln>
                  <a:noFill/>
                </a:ln>
                <a:solidFill>
                  <a:srgbClr val="00B0F0"/>
                </a:solidFill>
                <a:effectLst/>
                <a:uLnTx/>
                <a:uFillTx/>
                <a:latin typeface="Calibri"/>
                <a:ea typeface="ＭＳ Ｐゴシック" charset="-128"/>
                <a:cs typeface="+mn-cs"/>
              </a:endParaRPr>
            </a:p>
          </p:txBody>
        </p:sp>
        <p:cxnSp>
          <p:nvCxnSpPr>
            <p:cNvPr id="9" name="Straight Connector 8">
              <a:extLst>
                <a:ext uri="{FF2B5EF4-FFF2-40B4-BE49-F238E27FC236}">
                  <a16:creationId xmlns:a16="http://schemas.microsoft.com/office/drawing/2014/main" id="{73B9AD0D-73BC-8CB3-5E14-1BC0CA7C4C71}"/>
                </a:ext>
              </a:extLst>
            </p:cNvPr>
            <p:cNvCxnSpPr>
              <a:cxnSpLocks/>
            </p:cNvCxnSpPr>
            <p:nvPr/>
          </p:nvCxnSpPr>
          <p:spPr>
            <a:xfrm>
              <a:off x="8424621" y="2041703"/>
              <a:ext cx="17488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CF97EA3-DF72-8646-1B14-424957062EB5}"/>
              </a:ext>
            </a:extLst>
          </p:cNvPr>
          <p:cNvGrpSpPr/>
          <p:nvPr/>
        </p:nvGrpSpPr>
        <p:grpSpPr>
          <a:xfrm>
            <a:off x="8090092" y="3757690"/>
            <a:ext cx="349776" cy="461665"/>
            <a:chOff x="8304665" y="1916197"/>
            <a:chExt cx="466367" cy="615553"/>
          </a:xfrm>
        </p:grpSpPr>
        <p:sp>
          <p:nvSpPr>
            <p:cNvPr id="13" name="TextBox 12">
              <a:extLst>
                <a:ext uri="{FF2B5EF4-FFF2-40B4-BE49-F238E27FC236}">
                  <a16:creationId xmlns:a16="http://schemas.microsoft.com/office/drawing/2014/main" id="{26092BC9-1009-A50C-09E6-A4B4454F95F9}"/>
                </a:ext>
              </a:extLst>
            </p:cNvPr>
            <p:cNvSpPr txBox="1"/>
            <p:nvPr/>
          </p:nvSpPr>
          <p:spPr>
            <a:xfrm>
              <a:off x="8304665" y="1916197"/>
              <a:ext cx="466367" cy="615553"/>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a:ea typeface="ＭＳ Ｐゴシック" charset="-128"/>
                  <a:cs typeface="+mn-cs"/>
                </a:rPr>
                <a:t>p</a:t>
              </a:r>
              <a:endParaRPr kumimoji="0" lang="en-US" sz="2400" b="1" i="0" u="none" strike="noStrike" kern="1200" cap="none" spc="0" normalizeH="0" baseline="30000" noProof="0" dirty="0">
                <a:ln>
                  <a:noFill/>
                </a:ln>
                <a:solidFill>
                  <a:srgbClr val="00B0F0"/>
                </a:solidFill>
                <a:effectLst/>
                <a:uLnTx/>
                <a:uFillTx/>
                <a:latin typeface="Calibri"/>
                <a:ea typeface="ＭＳ Ｐゴシック" charset="-128"/>
                <a:cs typeface="+mn-cs"/>
              </a:endParaRPr>
            </a:p>
          </p:txBody>
        </p:sp>
        <p:cxnSp>
          <p:nvCxnSpPr>
            <p:cNvPr id="14" name="Straight Connector 13">
              <a:extLst>
                <a:ext uri="{FF2B5EF4-FFF2-40B4-BE49-F238E27FC236}">
                  <a16:creationId xmlns:a16="http://schemas.microsoft.com/office/drawing/2014/main" id="{242ED24C-D617-D35D-C71E-903152E4B657}"/>
                </a:ext>
              </a:extLst>
            </p:cNvPr>
            <p:cNvCxnSpPr>
              <a:cxnSpLocks/>
            </p:cNvCxnSpPr>
            <p:nvPr/>
          </p:nvCxnSpPr>
          <p:spPr>
            <a:xfrm>
              <a:off x="8424621" y="2041703"/>
              <a:ext cx="174888"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56D31896-DF13-9BEB-4FF7-D5808390A73E}"/>
              </a:ext>
            </a:extLst>
          </p:cNvPr>
          <p:cNvSpPr txBox="1"/>
          <p:nvPr/>
        </p:nvSpPr>
        <p:spPr>
          <a:xfrm>
            <a:off x="6884116" y="2376377"/>
            <a:ext cx="442750" cy="461665"/>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a:ea typeface="ＭＳ Ｐゴシック" charset="-128"/>
                <a:cs typeface="+mn-cs"/>
              </a:rPr>
              <a:t>e</a:t>
            </a:r>
            <a:r>
              <a:rPr kumimoji="0" lang="en-US" sz="2400" b="1" i="0" u="none" strike="noStrike" kern="1200" cap="none" spc="0" normalizeH="0" baseline="30000" noProof="0">
                <a:ln>
                  <a:noFill/>
                </a:ln>
                <a:solidFill>
                  <a:srgbClr val="FFFF00"/>
                </a:solidFill>
                <a:effectLst/>
                <a:uLnTx/>
                <a:uFillTx/>
                <a:latin typeface="Calibri"/>
                <a:ea typeface="ＭＳ Ｐゴシック" charset="-128"/>
                <a:cs typeface="+mn-cs"/>
              </a:rPr>
              <a:t>+</a:t>
            </a:r>
          </a:p>
        </p:txBody>
      </p:sp>
      <p:sp>
        <p:nvSpPr>
          <p:cNvPr id="23" name="TextBox 22">
            <a:extLst>
              <a:ext uri="{FF2B5EF4-FFF2-40B4-BE49-F238E27FC236}">
                <a16:creationId xmlns:a16="http://schemas.microsoft.com/office/drawing/2014/main" id="{2BE0F12F-752E-5213-5D26-C2525D20870D}"/>
              </a:ext>
            </a:extLst>
          </p:cNvPr>
          <p:cNvSpPr txBox="1"/>
          <p:nvPr/>
        </p:nvSpPr>
        <p:spPr>
          <a:xfrm>
            <a:off x="5366503" y="6239468"/>
            <a:ext cx="328842" cy="369331"/>
          </a:xfrm>
          <a:prstGeom prst="rect">
            <a:avLst/>
          </a:prstGeom>
          <a:noFill/>
        </p:spPr>
        <p:txBody>
          <a:bodyPr wrap="none" lIns="0" tIns="0" rIns="0" bIns="0" rtlCol="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rPr>
              <a:t>60</a:t>
            </a:r>
            <a:endParaRPr kumimoji="0" lang="en-US" sz="2000" b="1" i="0" u="none" strike="noStrike" kern="1200" cap="none" spc="0" normalizeH="0" baseline="0" noProof="0" dirty="0">
              <a:ln>
                <a:noFill/>
              </a:ln>
              <a:solidFill>
                <a:prstClr val="white"/>
              </a:solidFill>
              <a:effectLst/>
              <a:uLnTx/>
              <a:uFillTx/>
              <a:latin typeface="Calibri" panose="020F0502020204030204"/>
              <a:ea typeface="ＭＳ Ｐゴシック" charset="-128"/>
              <a:cs typeface="+mn-cs"/>
            </a:endParaRPr>
          </a:p>
        </p:txBody>
      </p:sp>
      <p:sp>
        <p:nvSpPr>
          <p:cNvPr id="2" name="TextBox 1">
            <a:extLst>
              <a:ext uri="{FF2B5EF4-FFF2-40B4-BE49-F238E27FC236}">
                <a16:creationId xmlns:a16="http://schemas.microsoft.com/office/drawing/2014/main" id="{A70AD33C-6B26-6AB3-7261-D7F87A2E957A}"/>
              </a:ext>
            </a:extLst>
          </p:cNvPr>
          <p:cNvSpPr txBox="1"/>
          <p:nvPr/>
        </p:nvSpPr>
        <p:spPr>
          <a:xfrm>
            <a:off x="0" y="447506"/>
            <a:ext cx="12192000" cy="461665"/>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FBFF"/>
                </a:solidFill>
                <a:effectLst/>
                <a:uLnTx/>
                <a:uFillTx/>
                <a:latin typeface="Calibri" panose="020F0502020204030204"/>
                <a:ea typeface="ＭＳ Ｐゴシック" charset="-128"/>
                <a:cs typeface="+mn-cs"/>
              </a:rPr>
              <a:t>Above 60 GeV, the p and </a:t>
            </a:r>
            <a:r>
              <a:rPr kumimoji="0" lang="en-US" sz="2400" b="1" i="0" u="none" strike="noStrike" kern="1200" cap="none" spc="0" normalizeH="0" baseline="0" noProof="0" dirty="0">
                <a:ln>
                  <a:noFill/>
                </a:ln>
                <a:solidFill>
                  <a:srgbClr val="FFFF00"/>
                </a:solidFill>
                <a:effectLst/>
                <a:uLnTx/>
                <a:uFillTx/>
                <a:latin typeface="Calibri" panose="020F0502020204030204"/>
                <a:ea typeface="ＭＳ Ｐゴシック" charset="-128"/>
                <a:cs typeface="+mn-cs"/>
              </a:rPr>
              <a:t>e</a:t>
            </a:r>
            <a:r>
              <a:rPr kumimoji="0" lang="en-US" sz="2400" b="1" i="0" u="none" strike="noStrike" kern="1200" cap="none" spc="0" normalizeH="0" baseline="30000" noProof="0" dirty="0">
                <a:ln>
                  <a:noFill/>
                </a:ln>
                <a:solidFill>
                  <a:srgbClr val="FFFF00"/>
                </a:solidFill>
                <a:effectLst/>
                <a:uLnTx/>
                <a:uFillTx/>
                <a:latin typeface="Calibri" panose="020F0502020204030204"/>
                <a:ea typeface="ＭＳ Ｐゴシック" charset="-128"/>
                <a:cs typeface="+mn-cs"/>
              </a:rPr>
              <a:t>+</a:t>
            </a:r>
            <a:r>
              <a:rPr kumimoji="0" lang="en-US" sz="2400" b="1" i="0" u="none" strike="noStrike" kern="1200" cap="none" spc="0" normalizeH="0" baseline="0" noProof="0" dirty="0">
                <a:ln>
                  <a:noFill/>
                </a:ln>
                <a:solidFill>
                  <a:srgbClr val="FFFF00"/>
                </a:solidFill>
                <a:effectLst/>
                <a:uLnTx/>
                <a:uFillTx/>
                <a:latin typeface="Calibri" panose="020F0502020204030204"/>
                <a:ea typeface="ＭＳ Ｐゴシック" charset="-128"/>
                <a:cs typeface="+mn-cs"/>
              </a:rPr>
              <a:t> </a:t>
            </a:r>
            <a:r>
              <a:rPr kumimoji="0" lang="en-US" sz="2400" b="1" i="0" u="none" strike="noStrike" kern="1200" cap="none" spc="0" normalizeH="0" baseline="0" noProof="0" dirty="0">
                <a:ln>
                  <a:noFill/>
                </a:ln>
                <a:solidFill>
                  <a:srgbClr val="00FBFF"/>
                </a:solidFill>
                <a:effectLst/>
                <a:uLnTx/>
                <a:uFillTx/>
                <a:latin typeface="Calibri" panose="020F0502020204030204"/>
                <a:ea typeface="ＭＳ Ｐゴシック" charset="-128"/>
                <a:cs typeface="+mn-cs"/>
              </a:rPr>
              <a:t>fluxes have identical rigidity dependence</a:t>
            </a:r>
            <a:endParaRPr kumimoji="0" lang="en-US" sz="2400" b="1" i="0" u="none" strike="noStrike" kern="1200" cap="none" spc="0" normalizeH="0" baseline="0" noProof="0" dirty="0">
              <a:ln>
                <a:noFill/>
              </a:ln>
              <a:solidFill>
                <a:srgbClr val="FFFF00"/>
              </a:solidFill>
              <a:effectLst/>
              <a:uLnTx/>
              <a:uFillTx/>
              <a:latin typeface="Calibri" panose="020F0502020204030204"/>
              <a:ea typeface="ＭＳ Ｐゴシック" charset="-128"/>
              <a:cs typeface="+mn-cs"/>
            </a:endParaRPr>
          </a:p>
        </p:txBody>
      </p:sp>
      <p:sp>
        <p:nvSpPr>
          <p:cNvPr id="4" name="Title 1">
            <a:extLst>
              <a:ext uri="{FF2B5EF4-FFF2-40B4-BE49-F238E27FC236}">
                <a16:creationId xmlns:a16="http://schemas.microsoft.com/office/drawing/2014/main" id="{B2CC2872-76A5-75FC-5ED0-4ABFA2A93CA5}"/>
              </a:ext>
            </a:extLst>
          </p:cNvPr>
          <p:cNvSpPr>
            <a:spLocks noGrp="1"/>
          </p:cNvSpPr>
          <p:nvPr>
            <p:ph type="title"/>
          </p:nvPr>
        </p:nvSpPr>
        <p:spPr>
          <a:xfrm>
            <a:off x="-1837" y="53988"/>
            <a:ext cx="12192000" cy="486749"/>
          </a:xfrm>
        </p:spPr>
        <p:txBody>
          <a:bodyPr>
            <a:noAutofit/>
          </a:bodyPr>
          <a:lstStyle/>
          <a:p>
            <a:pPr algn="ctr"/>
            <a:r>
              <a:rPr lang="en-US" sz="3200" b="1" dirty="0">
                <a:solidFill>
                  <a:srgbClr val="FFFF00"/>
                </a:solidFill>
                <a:latin typeface="+mn-lt"/>
              </a:rPr>
              <a:t>Cosmic Antiprotons and Positrons</a:t>
            </a:r>
            <a:endParaRPr lang="en-US" sz="3200" b="1" dirty="0">
              <a:solidFill>
                <a:srgbClr val="00FDFF"/>
              </a:solidFill>
              <a:latin typeface="+mn-lt"/>
            </a:endParaRPr>
          </a:p>
        </p:txBody>
      </p:sp>
      <p:cxnSp>
        <p:nvCxnSpPr>
          <p:cNvPr id="6" name="Straight Connector 5">
            <a:extLst>
              <a:ext uri="{FF2B5EF4-FFF2-40B4-BE49-F238E27FC236}">
                <a16:creationId xmlns:a16="http://schemas.microsoft.com/office/drawing/2014/main" id="{F04E74A6-09EE-8D93-D1B6-1FE34A1001C9}"/>
              </a:ext>
            </a:extLst>
          </p:cNvPr>
          <p:cNvCxnSpPr/>
          <p:nvPr/>
        </p:nvCxnSpPr>
        <p:spPr>
          <a:xfrm>
            <a:off x="4179466" y="554968"/>
            <a:ext cx="148472" cy="0"/>
          </a:xfrm>
          <a:prstGeom prst="line">
            <a:avLst/>
          </a:prstGeom>
          <a:ln w="28575">
            <a:solidFill>
              <a:srgbClr val="01FFF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7EB9DEF-6EC2-40EE-F73E-49210876A03C}"/>
              </a:ext>
            </a:extLst>
          </p:cNvPr>
          <p:cNvSpPr txBox="1"/>
          <p:nvPr/>
        </p:nvSpPr>
        <p:spPr>
          <a:xfrm>
            <a:off x="2355326" y="1277605"/>
            <a:ext cx="1946755" cy="954107"/>
          </a:xfrm>
          <a:prstGeom prst="rect">
            <a:avLst/>
          </a:prstGeom>
          <a:noFill/>
        </p:spPr>
        <p:txBody>
          <a:bodyPr wrap="square" rtlCol="0">
            <a:spAutoFit/>
          </a:bodyPr>
          <a:lstStyle/>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CCFF"/>
                </a:solidFill>
                <a:effectLst/>
                <a:uLnTx/>
                <a:uFillTx/>
                <a:latin typeface="Calibri" panose="020F0502020204030204"/>
                <a:ea typeface="ＭＳ Ｐゴシック" charset="-128"/>
                <a:cs typeface="+mn-cs"/>
              </a:rPr>
              <a:t>1.2M p</a:t>
            </a:r>
            <a:endParaRPr kumimoji="0" lang="en-US" sz="2800" b="1" i="1" u="none" strike="noStrike" kern="1200" cap="none" spc="0" normalizeH="0" baseline="0" noProof="0" dirty="0">
              <a:ln>
                <a:noFill/>
              </a:ln>
              <a:solidFill>
                <a:prstClr val="white"/>
              </a:solidFill>
              <a:effectLst/>
              <a:uLnTx/>
              <a:uFillTx/>
              <a:latin typeface="Calibri" panose="020F0502020204030204"/>
              <a:ea typeface="ＭＳ Ｐゴシック" charset="-128"/>
              <a:cs typeface="+mn-cs"/>
            </a:endParaRP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ＭＳ Ｐゴシック" charset="-128"/>
                <a:cs typeface="+mn-cs"/>
              </a:rPr>
              <a:t>4.2M e</a:t>
            </a:r>
            <a:r>
              <a:rPr kumimoji="0" lang="en-US" sz="2800" b="1" i="0" u="none" strike="noStrike" kern="1200" cap="none" spc="0" normalizeH="0" baseline="30000" noProof="0" dirty="0">
                <a:ln>
                  <a:noFill/>
                </a:ln>
                <a:solidFill>
                  <a:srgbClr val="FFFF00"/>
                </a:solidFill>
                <a:effectLst/>
                <a:uLnTx/>
                <a:uFillTx/>
                <a:latin typeface="Calibri" panose="020F0502020204030204"/>
                <a:ea typeface="ＭＳ Ｐゴシック" charset="-128"/>
                <a:cs typeface="+mn-cs"/>
              </a:rPr>
              <a:t>+</a:t>
            </a:r>
            <a:endParaRPr kumimoji="0" lang="en-US" sz="2800" b="1" i="1" u="none" strike="noStrike" kern="1200" cap="none" spc="0" normalizeH="0" baseline="30000" noProof="0" dirty="0">
              <a:ln>
                <a:noFill/>
              </a:ln>
              <a:solidFill>
                <a:prstClr val="white"/>
              </a:solidFill>
              <a:effectLst/>
              <a:uLnTx/>
              <a:uFillTx/>
              <a:latin typeface="Calibri" panose="020F0502020204030204"/>
              <a:ea typeface="ＭＳ Ｐゴシック" charset="-128"/>
              <a:cs typeface="+mn-cs"/>
            </a:endParaRPr>
          </a:p>
        </p:txBody>
      </p:sp>
      <p:cxnSp>
        <p:nvCxnSpPr>
          <p:cNvPr id="17" name="Straight Connector 16">
            <a:extLst>
              <a:ext uri="{FF2B5EF4-FFF2-40B4-BE49-F238E27FC236}">
                <a16:creationId xmlns:a16="http://schemas.microsoft.com/office/drawing/2014/main" id="{CC0C1CF0-0EA7-B3DD-5CBE-59529351720D}"/>
              </a:ext>
            </a:extLst>
          </p:cNvPr>
          <p:cNvCxnSpPr/>
          <p:nvPr/>
        </p:nvCxnSpPr>
        <p:spPr>
          <a:xfrm>
            <a:off x="3509672" y="1377195"/>
            <a:ext cx="121778" cy="0"/>
          </a:xfrm>
          <a:prstGeom prst="line">
            <a:avLst/>
          </a:prstGeom>
          <a:ln w="28575">
            <a:solidFill>
              <a:srgbClr val="0ACCF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68E1956-A6A2-7C8C-68F9-6FC1214936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
          <a:stretch/>
        </p:blipFill>
        <p:spPr>
          <a:xfrm>
            <a:off x="943001" y="1764354"/>
            <a:ext cx="451802" cy="3036872"/>
          </a:xfrm>
          <a:prstGeom prst="rect">
            <a:avLst/>
          </a:prstGeom>
        </p:spPr>
      </p:pic>
      <p:sp>
        <p:nvSpPr>
          <p:cNvPr id="18" name="Rectangle 17">
            <a:extLst>
              <a:ext uri="{FF2B5EF4-FFF2-40B4-BE49-F238E27FC236}">
                <a16:creationId xmlns:a16="http://schemas.microsoft.com/office/drawing/2014/main" id="{6CCC1E99-5FD3-C20A-C691-4D9461FB0552}"/>
              </a:ext>
            </a:extLst>
          </p:cNvPr>
          <p:cNvSpPr/>
          <p:nvPr/>
        </p:nvSpPr>
        <p:spPr>
          <a:xfrm>
            <a:off x="1445882" y="3079104"/>
            <a:ext cx="302870" cy="145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255918E-C498-3066-D528-C83B1087F427}"/>
              </a:ext>
            </a:extLst>
          </p:cNvPr>
          <p:cNvSpPr/>
          <p:nvPr/>
        </p:nvSpPr>
        <p:spPr>
          <a:xfrm>
            <a:off x="1458402" y="984782"/>
            <a:ext cx="442750" cy="145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lide Number Placeholder 30">
            <a:extLst>
              <a:ext uri="{FF2B5EF4-FFF2-40B4-BE49-F238E27FC236}">
                <a16:creationId xmlns:a16="http://schemas.microsoft.com/office/drawing/2014/main" id="{BD55565D-34CB-9D2A-795B-1B92C84EF371}"/>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4A97AFD-728C-E041-4A2E-D6BFC5CE8490}"/>
              </a:ext>
            </a:extLst>
          </p:cNvPr>
          <p:cNvSpPr/>
          <p:nvPr/>
        </p:nvSpPr>
        <p:spPr>
          <a:xfrm>
            <a:off x="5875803" y="4902309"/>
            <a:ext cx="4608512" cy="1054135"/>
          </a:xfrm>
          <a:prstGeom prst="rect">
            <a:avLst/>
          </a:prstGeom>
        </p:spPr>
        <p:txBody>
          <a:bodyPr wrap="square">
            <a:spAutoFit/>
          </a:bodyPr>
          <a:lstStyle/>
          <a:p>
            <a:pPr marL="0" marR="0" lvl="0" indent="0" algn="ctr" defTabSz="685800" rtl="0" eaLnBrk="1" fontAlgn="base" latinLnBrk="0" hangingPunct="1">
              <a:lnSpc>
                <a:spcPct val="100000"/>
              </a:lnSpc>
              <a:spcBef>
                <a:spcPts val="300"/>
              </a:spcBef>
              <a:spcAft>
                <a:spcPct val="0"/>
              </a:spcAft>
              <a:buClrTx/>
              <a:buSzTx/>
              <a:buFontTx/>
              <a:buNone/>
              <a:tabLst/>
              <a:defRPr/>
            </a:pPr>
            <a:r>
              <a:rPr kumimoji="0" lang="en-GB" sz="2000" b="1" i="0" u="none" strike="noStrike" kern="1200" cap="none" spc="0" normalizeH="0" baseline="0" noProof="0" dirty="0">
                <a:ln>
                  <a:noFill/>
                </a:ln>
                <a:solidFill>
                  <a:srgbClr val="00FDFF"/>
                </a:solidFill>
                <a:effectLst/>
                <a:uLnTx/>
                <a:uFillTx/>
                <a:latin typeface="Calibri"/>
                <a:ea typeface="ＭＳ Ｐゴシック" charset="-128"/>
                <a:cs typeface="+mn-cs"/>
              </a:rPr>
              <a:t>The identical </a:t>
            </a:r>
            <a:r>
              <a:rPr kumimoji="0" lang="en-GB" sz="2000" b="1" i="0" u="none" strike="noStrike" kern="1200" cap="none" spc="0" normalizeH="0" baseline="0" noProof="0" dirty="0" err="1">
                <a:ln>
                  <a:noFill/>
                </a:ln>
                <a:solidFill>
                  <a:srgbClr val="00FDFF"/>
                </a:solidFill>
                <a:effectLst/>
                <a:uLnTx/>
                <a:uFillTx/>
                <a:latin typeface="Calibri"/>
                <a:ea typeface="ＭＳ Ｐゴシック" charset="-128"/>
                <a:cs typeface="+mn-cs"/>
              </a:rPr>
              <a:t>behavior</a:t>
            </a:r>
            <a:r>
              <a:rPr kumimoji="0" lang="en-GB" sz="2000" b="1" i="0" u="none" strike="noStrike" kern="1200" cap="none" spc="0" normalizeH="0" baseline="0" noProof="0" dirty="0">
                <a:ln>
                  <a:noFill/>
                </a:ln>
                <a:solidFill>
                  <a:srgbClr val="00FDFF"/>
                </a:solidFill>
                <a:effectLst/>
                <a:uLnTx/>
                <a:uFillTx/>
                <a:latin typeface="Calibri"/>
                <a:ea typeface="ＭＳ Ｐゴシック" charset="-128"/>
                <a:cs typeface="+mn-cs"/>
              </a:rPr>
              <a:t> of positrons and antiprotons above 60 GeV </a:t>
            </a:r>
          </a:p>
          <a:p>
            <a:pPr marL="0" marR="0" lvl="0" indent="0" algn="ctr" defTabSz="685800" rtl="0" eaLnBrk="1" fontAlgn="base" latinLnBrk="0" hangingPunct="1">
              <a:lnSpc>
                <a:spcPct val="100000"/>
              </a:lnSpc>
              <a:spcBef>
                <a:spcPts val="300"/>
              </a:spcBef>
              <a:spcAft>
                <a:spcPct val="0"/>
              </a:spcAft>
              <a:buClrTx/>
              <a:buSzTx/>
              <a:buFontTx/>
              <a:buNone/>
              <a:tabLst/>
              <a:defRPr/>
            </a:pPr>
            <a:r>
              <a:rPr kumimoji="0" lang="en-GB" sz="2000" b="1" i="0" u="none" strike="noStrike" kern="1200" cap="none" spc="0" normalizeH="0" baseline="0" noProof="0" dirty="0">
                <a:ln>
                  <a:noFill/>
                </a:ln>
                <a:solidFill>
                  <a:srgbClr val="00FDFF"/>
                </a:solidFill>
                <a:effectLst/>
                <a:uLnTx/>
                <a:uFillTx/>
                <a:latin typeface="Calibri"/>
                <a:ea typeface="ＭＳ Ｐゴシック" charset="-128"/>
                <a:cs typeface="+mn-cs"/>
              </a:rPr>
              <a:t>excludes the pulsar origin of positrons</a:t>
            </a:r>
            <a:endParaRPr kumimoji="0" lang="en-US" sz="2000" b="1" i="0" u="none" strike="noStrike" kern="1200" cap="none" spc="0" normalizeH="0" baseline="0" noProof="0" dirty="0">
              <a:ln>
                <a:noFill/>
              </a:ln>
              <a:solidFill>
                <a:srgbClr val="00FDFF"/>
              </a:solidFill>
              <a:effectLst/>
              <a:uLnTx/>
              <a:uFillTx/>
              <a:latin typeface="Calibri"/>
              <a:ea typeface="ＭＳ Ｐゴシック" charset="0"/>
              <a:cs typeface="ＭＳ Ｐゴシック" charset="0"/>
            </a:endParaRPr>
          </a:p>
        </p:txBody>
      </p:sp>
    </p:spTree>
    <p:extLst>
      <p:ext uri="{BB962C8B-B14F-4D97-AF65-F5344CB8AC3E}">
        <p14:creationId xmlns:p14="http://schemas.microsoft.com/office/powerpoint/2010/main" val="17101360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 name="Picture 167">
            <a:extLst>
              <a:ext uri="{FF2B5EF4-FFF2-40B4-BE49-F238E27FC236}">
                <a16:creationId xmlns:a16="http://schemas.microsoft.com/office/drawing/2014/main" id="{94B56236-A8DF-8143-A803-B3534AC8183A}"/>
              </a:ext>
            </a:extLst>
          </p:cNvPr>
          <p:cNvPicPr>
            <a:picLocks noChangeAspect="1"/>
          </p:cNvPicPr>
          <p:nvPr/>
        </p:nvPicPr>
        <p:blipFill rotWithShape="1">
          <a:blip r:embed="rId3"/>
          <a:srcRect l="1573" t="15366" r="3654" b="14617"/>
          <a:stretch/>
        </p:blipFill>
        <p:spPr>
          <a:xfrm>
            <a:off x="3770095" y="1986923"/>
            <a:ext cx="6723444" cy="3510000"/>
          </a:xfrm>
          <a:prstGeom prst="rect">
            <a:avLst/>
          </a:prstGeom>
        </p:spPr>
      </p:pic>
      <p:grpSp>
        <p:nvGrpSpPr>
          <p:cNvPr id="8" name="Group 7">
            <a:extLst>
              <a:ext uri="{FF2B5EF4-FFF2-40B4-BE49-F238E27FC236}">
                <a16:creationId xmlns:a16="http://schemas.microsoft.com/office/drawing/2014/main" id="{9AD4F99C-C389-AA47-8CED-9D94C32D1C42}"/>
              </a:ext>
            </a:extLst>
          </p:cNvPr>
          <p:cNvGrpSpPr/>
          <p:nvPr/>
        </p:nvGrpSpPr>
        <p:grpSpPr>
          <a:xfrm>
            <a:off x="1658387" y="2166388"/>
            <a:ext cx="2582697" cy="2417281"/>
            <a:chOff x="263047" y="726461"/>
            <a:chExt cx="1440000" cy="1361951"/>
          </a:xfrm>
        </p:grpSpPr>
        <p:pic>
          <p:nvPicPr>
            <p:cNvPr id="9" name="Picture 8">
              <a:extLst>
                <a:ext uri="{FF2B5EF4-FFF2-40B4-BE49-F238E27FC236}">
                  <a16:creationId xmlns:a16="http://schemas.microsoft.com/office/drawing/2014/main" id="{57AD9587-F22A-164E-8E48-741C43DB95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047" y="726461"/>
              <a:ext cx="1440000" cy="1361951"/>
            </a:xfrm>
            <a:prstGeom prst="ellipse">
              <a:avLst/>
            </a:prstGeom>
            <a:effectLst>
              <a:softEdge rad="88900"/>
            </a:effectLst>
          </p:spPr>
        </p:pic>
        <p:sp>
          <p:nvSpPr>
            <p:cNvPr id="10" name="Rectangle 9">
              <a:extLst>
                <a:ext uri="{FF2B5EF4-FFF2-40B4-BE49-F238E27FC236}">
                  <a16:creationId xmlns:a16="http://schemas.microsoft.com/office/drawing/2014/main" id="{A60CD500-C96F-CF46-B945-B01BB7C431D7}"/>
                </a:ext>
              </a:extLst>
            </p:cNvPr>
            <p:cNvSpPr/>
            <p:nvPr/>
          </p:nvSpPr>
          <p:spPr>
            <a:xfrm>
              <a:off x="532758" y="1509088"/>
              <a:ext cx="833436" cy="329476"/>
            </a:xfrm>
            <a:prstGeom prst="rect">
              <a:avLst/>
            </a:prstGeom>
            <a:solidFill>
              <a:schemeClr val="accent1">
                <a:lumMod val="75000"/>
                <a:alpha val="50196"/>
              </a:schemeClr>
            </a:solid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00"/>
                  </a:solidFill>
                  <a:effectLst/>
                  <a:uLnTx/>
                  <a:uFillTx/>
                  <a:latin typeface="Calibri" panose="020F0502020204030204"/>
                  <a:ea typeface=""/>
                  <a:cs typeface="+mn-cs"/>
                </a:rPr>
                <a:t>Nuclei fusion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00"/>
                  </a:solidFill>
                  <a:effectLst/>
                  <a:uLnTx/>
                  <a:uFillTx/>
                  <a:latin typeface="Calibri" panose="020F0502020204030204"/>
                  <a:ea typeface=""/>
                  <a:cs typeface="+mn-cs"/>
                </a:rPr>
                <a:t>in stars</a:t>
              </a:r>
            </a:p>
          </p:txBody>
        </p:sp>
      </p:grpSp>
      <p:sp>
        <p:nvSpPr>
          <p:cNvPr id="24" name="Down Arrow 23">
            <a:extLst>
              <a:ext uri="{FF2B5EF4-FFF2-40B4-BE49-F238E27FC236}">
                <a16:creationId xmlns:a16="http://schemas.microsoft.com/office/drawing/2014/main" id="{772BC695-50C3-754C-9981-35565D3D6127}"/>
              </a:ext>
            </a:extLst>
          </p:cNvPr>
          <p:cNvSpPr/>
          <p:nvPr/>
        </p:nvSpPr>
        <p:spPr>
          <a:xfrm rot="16726882">
            <a:off x="4380401" y="3131131"/>
            <a:ext cx="184996" cy="540359"/>
          </a:xfrm>
          <a:prstGeom prst="downArrow">
            <a:avLst/>
          </a:prstGeom>
          <a:solidFill>
            <a:srgbClr val="00B0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Rectangle 145">
            <a:extLst>
              <a:ext uri="{FF2B5EF4-FFF2-40B4-BE49-F238E27FC236}">
                <a16:creationId xmlns:a16="http://schemas.microsoft.com/office/drawing/2014/main" id="{4C399861-8FBB-2848-A7EA-2B9F0A318858}"/>
              </a:ext>
            </a:extLst>
          </p:cNvPr>
          <p:cNvSpPr/>
          <p:nvPr/>
        </p:nvSpPr>
        <p:spPr>
          <a:xfrm>
            <a:off x="5307953" y="3357588"/>
            <a:ext cx="1277539"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8AD8"/>
                </a:solidFill>
                <a:effectLst/>
                <a:uLnTx/>
                <a:uFillTx/>
                <a:latin typeface="Calibri" panose="020F0502020204030204"/>
                <a:ea typeface=""/>
                <a:cs typeface="+mn-cs"/>
              </a:rPr>
              <a:t>Supernova</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8AD8"/>
                </a:solidFill>
                <a:effectLst/>
                <a:uLnTx/>
                <a:uFillTx/>
                <a:latin typeface="Calibri" panose="020F0502020204030204"/>
                <a:ea typeface=""/>
                <a:cs typeface="+mn-cs"/>
              </a:rPr>
              <a:t>explosion</a:t>
            </a:r>
          </a:p>
        </p:txBody>
      </p:sp>
      <p:pic>
        <p:nvPicPr>
          <p:cNvPr id="133" name="Picture 132" descr="A star filled sky&#10;&#10;Description automatically generated">
            <a:extLst>
              <a:ext uri="{FF2B5EF4-FFF2-40B4-BE49-F238E27FC236}">
                <a16:creationId xmlns:a16="http://schemas.microsoft.com/office/drawing/2014/main" id="{47B9A473-DA8D-9F44-B784-006A5D10B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34" t="-3521" r="-526" b="-14038"/>
          <a:stretch/>
        </p:blipFill>
        <p:spPr>
          <a:xfrm rot="2059627" flipH="1">
            <a:off x="6921953" y="1634470"/>
            <a:ext cx="3256871" cy="4592033"/>
          </a:xfrm>
          <a:prstGeom prst="cloud">
            <a:avLst/>
          </a:prstGeom>
        </p:spPr>
      </p:pic>
      <p:grpSp>
        <p:nvGrpSpPr>
          <p:cNvPr id="11" name="Group 10">
            <a:extLst>
              <a:ext uri="{FF2B5EF4-FFF2-40B4-BE49-F238E27FC236}">
                <a16:creationId xmlns:a16="http://schemas.microsoft.com/office/drawing/2014/main" id="{35E274B9-7D91-A24E-B191-FB3196E281EB}"/>
              </a:ext>
            </a:extLst>
          </p:cNvPr>
          <p:cNvGrpSpPr/>
          <p:nvPr/>
        </p:nvGrpSpPr>
        <p:grpSpPr>
          <a:xfrm>
            <a:off x="6777342" y="2775833"/>
            <a:ext cx="1144618" cy="467012"/>
            <a:chOff x="5645947" y="2754157"/>
            <a:chExt cx="1526159" cy="622682"/>
          </a:xfrm>
        </p:grpSpPr>
        <p:sp>
          <p:nvSpPr>
            <p:cNvPr id="12" name="TextBox 11">
              <a:extLst>
                <a:ext uri="{FF2B5EF4-FFF2-40B4-BE49-F238E27FC236}">
                  <a16:creationId xmlns:a16="http://schemas.microsoft.com/office/drawing/2014/main" id="{D789E2C5-D736-E547-9CA8-7AA35D44A693}"/>
                </a:ext>
              </a:extLst>
            </p:cNvPr>
            <p:cNvSpPr txBox="1"/>
            <p:nvPr/>
          </p:nvSpPr>
          <p:spPr>
            <a:xfrm>
              <a:off x="6132930" y="2925434"/>
              <a:ext cx="1039176" cy="45140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2FFFF"/>
                  </a:solidFill>
                  <a:effectLst/>
                  <a:uLnTx/>
                  <a:uFillTx/>
                  <a:latin typeface="Calibri" panose="020F0502020204030204"/>
                  <a:ea typeface=""/>
                  <a:cs typeface="+mn-cs"/>
                </a:rPr>
                <a:t>Helium</a:t>
              </a:r>
            </a:p>
          </p:txBody>
        </p:sp>
        <p:pic>
          <p:nvPicPr>
            <p:cNvPr id="13" name="Picture 12">
              <a:extLst>
                <a:ext uri="{FF2B5EF4-FFF2-40B4-BE49-F238E27FC236}">
                  <a16:creationId xmlns:a16="http://schemas.microsoft.com/office/drawing/2014/main" id="{F087F3C5-386B-E34A-A119-F94F7B9384FB}"/>
                </a:ext>
              </a:extLst>
            </p:cNvPr>
            <p:cNvPicPr>
              <a:picLocks noChangeAspect="1"/>
            </p:cNvPicPr>
            <p:nvPr/>
          </p:nvPicPr>
          <p:blipFill>
            <a:blip r:embed="rId6"/>
            <a:stretch>
              <a:fillRect/>
            </a:stretch>
          </p:blipFill>
          <p:spPr>
            <a:xfrm>
              <a:off x="5645947" y="2754157"/>
              <a:ext cx="320587" cy="303715"/>
            </a:xfrm>
            <a:prstGeom prst="rect">
              <a:avLst/>
            </a:prstGeom>
          </p:spPr>
        </p:pic>
      </p:grpSp>
      <p:grpSp>
        <p:nvGrpSpPr>
          <p:cNvPr id="14" name="Group 13">
            <a:extLst>
              <a:ext uri="{FF2B5EF4-FFF2-40B4-BE49-F238E27FC236}">
                <a16:creationId xmlns:a16="http://schemas.microsoft.com/office/drawing/2014/main" id="{181933B8-BD3E-AD4C-92AC-1DBA6084C219}"/>
              </a:ext>
            </a:extLst>
          </p:cNvPr>
          <p:cNvGrpSpPr/>
          <p:nvPr/>
        </p:nvGrpSpPr>
        <p:grpSpPr>
          <a:xfrm>
            <a:off x="6716897" y="3107793"/>
            <a:ext cx="1128863" cy="561258"/>
            <a:chOff x="5516529" y="3300295"/>
            <a:chExt cx="1505149" cy="748343"/>
          </a:xfrm>
        </p:grpSpPr>
        <p:pic>
          <p:nvPicPr>
            <p:cNvPr id="15" name="Picture 14">
              <a:extLst>
                <a:ext uri="{FF2B5EF4-FFF2-40B4-BE49-F238E27FC236}">
                  <a16:creationId xmlns:a16="http://schemas.microsoft.com/office/drawing/2014/main" id="{313A5966-E693-1747-A5D1-E29A16F7DCDF}"/>
                </a:ext>
              </a:extLst>
            </p:cNvPr>
            <p:cNvPicPr>
              <a:picLocks noChangeAspect="1"/>
            </p:cNvPicPr>
            <p:nvPr/>
          </p:nvPicPr>
          <p:blipFill>
            <a:blip r:embed="rId7"/>
            <a:stretch>
              <a:fillRect/>
            </a:stretch>
          </p:blipFill>
          <p:spPr>
            <a:xfrm>
              <a:off x="5516529" y="3300295"/>
              <a:ext cx="476363" cy="487982"/>
            </a:xfrm>
            <a:prstGeom prst="rect">
              <a:avLst/>
            </a:prstGeom>
          </p:spPr>
        </p:pic>
        <p:sp>
          <p:nvSpPr>
            <p:cNvPr id="16" name="TextBox 15">
              <a:extLst>
                <a:ext uri="{FF2B5EF4-FFF2-40B4-BE49-F238E27FC236}">
                  <a16:creationId xmlns:a16="http://schemas.microsoft.com/office/drawing/2014/main" id="{FBAD9756-EF55-704D-9C24-F571239B4F10}"/>
                </a:ext>
              </a:extLst>
            </p:cNvPr>
            <p:cNvSpPr txBox="1"/>
            <p:nvPr/>
          </p:nvSpPr>
          <p:spPr>
            <a:xfrm>
              <a:off x="5971819" y="3597233"/>
              <a:ext cx="1049859" cy="45140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2FFFF"/>
                  </a:solidFill>
                  <a:effectLst/>
                  <a:uLnTx/>
                  <a:uFillTx/>
                  <a:latin typeface="Calibri" panose="020F0502020204030204"/>
                  <a:ea typeface=""/>
                  <a:cs typeface="+mn-cs"/>
                </a:rPr>
                <a:t>Carbon</a:t>
              </a:r>
            </a:p>
          </p:txBody>
        </p:sp>
      </p:grpSp>
      <p:cxnSp>
        <p:nvCxnSpPr>
          <p:cNvPr id="18" name="Straight Arrow Connector 17">
            <a:extLst>
              <a:ext uri="{FF2B5EF4-FFF2-40B4-BE49-F238E27FC236}">
                <a16:creationId xmlns:a16="http://schemas.microsoft.com/office/drawing/2014/main" id="{1540CC01-4D96-7A47-9D35-C0024AF511C2}"/>
              </a:ext>
            </a:extLst>
          </p:cNvPr>
          <p:cNvCxnSpPr>
            <a:cxnSpLocks/>
          </p:cNvCxnSpPr>
          <p:nvPr/>
        </p:nvCxnSpPr>
        <p:spPr>
          <a:xfrm>
            <a:off x="6321760" y="4881760"/>
            <a:ext cx="2534179" cy="844909"/>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ABB2F3-CD77-B543-ABFF-757F302AAD1C}"/>
              </a:ext>
            </a:extLst>
          </p:cNvPr>
          <p:cNvCxnSpPr>
            <a:cxnSpLocks/>
          </p:cNvCxnSpPr>
          <p:nvPr/>
        </p:nvCxnSpPr>
        <p:spPr>
          <a:xfrm>
            <a:off x="6754090" y="4303323"/>
            <a:ext cx="3165035" cy="855769"/>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B0FC48-D7C5-9845-AB21-076404A3AE2B}"/>
              </a:ext>
            </a:extLst>
          </p:cNvPr>
          <p:cNvCxnSpPr>
            <a:cxnSpLocks/>
          </p:cNvCxnSpPr>
          <p:nvPr/>
        </p:nvCxnSpPr>
        <p:spPr>
          <a:xfrm>
            <a:off x="6994413" y="3803033"/>
            <a:ext cx="3365947" cy="520845"/>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B78CAF6-7EC3-2A47-AF17-480144E3C1A0}"/>
              </a:ext>
            </a:extLst>
          </p:cNvPr>
          <p:cNvGrpSpPr/>
          <p:nvPr/>
        </p:nvGrpSpPr>
        <p:grpSpPr>
          <a:xfrm>
            <a:off x="6492866" y="3553791"/>
            <a:ext cx="1241150" cy="606430"/>
            <a:chOff x="4477500" y="3791539"/>
            <a:chExt cx="1654865" cy="808573"/>
          </a:xfrm>
        </p:grpSpPr>
        <p:pic>
          <p:nvPicPr>
            <p:cNvPr id="26" name="Picture 25">
              <a:extLst>
                <a:ext uri="{FF2B5EF4-FFF2-40B4-BE49-F238E27FC236}">
                  <a16:creationId xmlns:a16="http://schemas.microsoft.com/office/drawing/2014/main" id="{F3276E77-A795-B342-B330-6B32F78FA51D}"/>
                </a:ext>
              </a:extLst>
            </p:cNvPr>
            <p:cNvPicPr>
              <a:picLocks noChangeAspect="1"/>
            </p:cNvPicPr>
            <p:nvPr/>
          </p:nvPicPr>
          <p:blipFill>
            <a:blip r:embed="rId8"/>
            <a:stretch>
              <a:fillRect/>
            </a:stretch>
          </p:blipFill>
          <p:spPr>
            <a:xfrm>
              <a:off x="4477500" y="3791539"/>
              <a:ext cx="548407" cy="567582"/>
            </a:xfrm>
            <a:prstGeom prst="rect">
              <a:avLst/>
            </a:prstGeom>
          </p:spPr>
        </p:pic>
        <p:sp>
          <p:nvSpPr>
            <p:cNvPr id="27" name="TextBox 26">
              <a:extLst>
                <a:ext uri="{FF2B5EF4-FFF2-40B4-BE49-F238E27FC236}">
                  <a16:creationId xmlns:a16="http://schemas.microsoft.com/office/drawing/2014/main" id="{54F1FB9C-F6F4-924D-B108-80015031D3E7}"/>
                </a:ext>
              </a:extLst>
            </p:cNvPr>
            <p:cNvSpPr txBox="1"/>
            <p:nvPr/>
          </p:nvSpPr>
          <p:spPr>
            <a:xfrm>
              <a:off x="5062158" y="4148707"/>
              <a:ext cx="1070207" cy="45140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2FFFF"/>
                  </a:solidFill>
                  <a:effectLst/>
                  <a:uLnTx/>
                  <a:uFillTx/>
                  <a:latin typeface="Calibri" panose="020F0502020204030204"/>
                  <a:ea typeface=""/>
                  <a:cs typeface="+mn-cs"/>
                </a:rPr>
                <a:t>Oxygen</a:t>
              </a:r>
            </a:p>
          </p:txBody>
        </p:sp>
      </p:grpSp>
      <p:grpSp>
        <p:nvGrpSpPr>
          <p:cNvPr id="29" name="Group 28">
            <a:extLst>
              <a:ext uri="{FF2B5EF4-FFF2-40B4-BE49-F238E27FC236}">
                <a16:creationId xmlns:a16="http://schemas.microsoft.com/office/drawing/2014/main" id="{76491B8F-2052-D14F-8EF8-8CFD13B4C67A}"/>
              </a:ext>
            </a:extLst>
          </p:cNvPr>
          <p:cNvGrpSpPr/>
          <p:nvPr/>
        </p:nvGrpSpPr>
        <p:grpSpPr>
          <a:xfrm>
            <a:off x="6138108" y="4005123"/>
            <a:ext cx="1174252" cy="730619"/>
            <a:chOff x="3510015" y="3901146"/>
            <a:chExt cx="1565670" cy="974160"/>
          </a:xfrm>
        </p:grpSpPr>
        <p:sp>
          <p:nvSpPr>
            <p:cNvPr id="30" name="TextBox 29">
              <a:extLst>
                <a:ext uri="{FF2B5EF4-FFF2-40B4-BE49-F238E27FC236}">
                  <a16:creationId xmlns:a16="http://schemas.microsoft.com/office/drawing/2014/main" id="{2D14E185-43BC-7241-8663-E260B307317A}"/>
                </a:ext>
              </a:extLst>
            </p:cNvPr>
            <p:cNvSpPr txBox="1"/>
            <p:nvPr/>
          </p:nvSpPr>
          <p:spPr>
            <a:xfrm>
              <a:off x="4115763" y="4423900"/>
              <a:ext cx="959922" cy="45140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2FFFF"/>
                  </a:solidFill>
                  <a:effectLst/>
                  <a:uLnTx/>
                  <a:uFillTx/>
                  <a:latin typeface="Calibri" panose="020F0502020204030204"/>
                  <a:ea typeface=""/>
                  <a:cs typeface="+mn-cs"/>
                </a:rPr>
                <a:t>Silicon</a:t>
              </a:r>
            </a:p>
          </p:txBody>
        </p:sp>
        <p:grpSp>
          <p:nvGrpSpPr>
            <p:cNvPr id="31" name="Group 30">
              <a:extLst>
                <a:ext uri="{FF2B5EF4-FFF2-40B4-BE49-F238E27FC236}">
                  <a16:creationId xmlns:a16="http://schemas.microsoft.com/office/drawing/2014/main" id="{16B94EC0-647B-7B47-96A7-34132ED6E9A9}"/>
                </a:ext>
              </a:extLst>
            </p:cNvPr>
            <p:cNvGrpSpPr/>
            <p:nvPr/>
          </p:nvGrpSpPr>
          <p:grpSpPr>
            <a:xfrm>
              <a:off x="3510015" y="3901146"/>
              <a:ext cx="685930" cy="671005"/>
              <a:chOff x="7517537" y="1905179"/>
              <a:chExt cx="685930" cy="671005"/>
            </a:xfrm>
          </p:grpSpPr>
          <p:pic>
            <p:nvPicPr>
              <p:cNvPr id="32" name="Picture 31">
                <a:extLst>
                  <a:ext uri="{FF2B5EF4-FFF2-40B4-BE49-F238E27FC236}">
                    <a16:creationId xmlns:a16="http://schemas.microsoft.com/office/drawing/2014/main" id="{9B31DD2E-31A8-5D48-B9B0-333E950EB8C6}"/>
                  </a:ext>
                </a:extLst>
              </p:cNvPr>
              <p:cNvPicPr>
                <a:picLocks noChangeAspect="1"/>
              </p:cNvPicPr>
              <p:nvPr/>
            </p:nvPicPr>
            <p:blipFill rotWithShape="1">
              <a:blip r:embed="rId7"/>
              <a:srcRect l="47680" t="1" r="18835" b="68145"/>
              <a:stretch/>
            </p:blipFill>
            <p:spPr>
              <a:xfrm rot="14064891">
                <a:off x="7976246" y="2362558"/>
                <a:ext cx="159515" cy="155440"/>
              </a:xfrm>
              <a:prstGeom prst="ellipse">
                <a:avLst/>
              </a:prstGeom>
            </p:spPr>
          </p:pic>
          <p:pic>
            <p:nvPicPr>
              <p:cNvPr id="33" name="Picture 32">
                <a:extLst>
                  <a:ext uri="{FF2B5EF4-FFF2-40B4-BE49-F238E27FC236}">
                    <a16:creationId xmlns:a16="http://schemas.microsoft.com/office/drawing/2014/main" id="{AA333E3D-38D9-9E42-9C28-0E2029F201FE}"/>
                  </a:ext>
                </a:extLst>
              </p:cNvPr>
              <p:cNvPicPr>
                <a:picLocks noChangeAspect="1"/>
              </p:cNvPicPr>
              <p:nvPr/>
            </p:nvPicPr>
            <p:blipFill rotWithShape="1">
              <a:blip r:embed="rId7"/>
              <a:srcRect l="47680" t="1" r="18835" b="68145"/>
              <a:stretch/>
            </p:blipFill>
            <p:spPr>
              <a:xfrm rot="14064891">
                <a:off x="7978888" y="2018082"/>
                <a:ext cx="159515" cy="155440"/>
              </a:xfrm>
              <a:prstGeom prst="ellipse">
                <a:avLst/>
              </a:prstGeom>
            </p:spPr>
          </p:pic>
          <p:pic>
            <p:nvPicPr>
              <p:cNvPr id="34" name="Picture 33">
                <a:extLst>
                  <a:ext uri="{FF2B5EF4-FFF2-40B4-BE49-F238E27FC236}">
                    <a16:creationId xmlns:a16="http://schemas.microsoft.com/office/drawing/2014/main" id="{4D5C4FD7-4F72-C842-A561-B8B2D1D71B02}"/>
                  </a:ext>
                </a:extLst>
              </p:cNvPr>
              <p:cNvPicPr>
                <a:picLocks noChangeAspect="1"/>
              </p:cNvPicPr>
              <p:nvPr/>
            </p:nvPicPr>
            <p:blipFill rotWithShape="1">
              <a:blip r:embed="rId7"/>
              <a:srcRect l="47680" t="1" r="18835" b="68145"/>
              <a:stretch/>
            </p:blipFill>
            <p:spPr>
              <a:xfrm rot="14064891">
                <a:off x="7756063" y="2418347"/>
                <a:ext cx="159515" cy="155440"/>
              </a:xfrm>
              <a:prstGeom prst="ellipse">
                <a:avLst/>
              </a:prstGeom>
            </p:spPr>
          </p:pic>
          <p:pic>
            <p:nvPicPr>
              <p:cNvPr id="35" name="Picture 34">
                <a:extLst>
                  <a:ext uri="{FF2B5EF4-FFF2-40B4-BE49-F238E27FC236}">
                    <a16:creationId xmlns:a16="http://schemas.microsoft.com/office/drawing/2014/main" id="{D4F5C1C2-DAF2-114B-A31F-85729F8A0F05}"/>
                  </a:ext>
                </a:extLst>
              </p:cNvPr>
              <p:cNvPicPr>
                <a:picLocks noChangeAspect="1"/>
              </p:cNvPicPr>
              <p:nvPr/>
            </p:nvPicPr>
            <p:blipFill rotWithShape="1">
              <a:blip r:embed="rId7"/>
              <a:srcRect l="47680" t="1" r="18835" b="68145"/>
              <a:stretch/>
            </p:blipFill>
            <p:spPr>
              <a:xfrm rot="14064891">
                <a:off x="7824197" y="2170019"/>
                <a:ext cx="159515" cy="155440"/>
              </a:xfrm>
              <a:prstGeom prst="ellipse">
                <a:avLst/>
              </a:prstGeom>
            </p:spPr>
          </p:pic>
          <p:pic>
            <p:nvPicPr>
              <p:cNvPr id="36" name="Picture 35">
                <a:extLst>
                  <a:ext uri="{FF2B5EF4-FFF2-40B4-BE49-F238E27FC236}">
                    <a16:creationId xmlns:a16="http://schemas.microsoft.com/office/drawing/2014/main" id="{7F738176-A17C-1F4D-B8E4-5D2A222D8A2F}"/>
                  </a:ext>
                </a:extLst>
              </p:cNvPr>
              <p:cNvPicPr>
                <a:picLocks noChangeAspect="1"/>
              </p:cNvPicPr>
              <p:nvPr/>
            </p:nvPicPr>
            <p:blipFill rotWithShape="1">
              <a:blip r:embed="rId6"/>
              <a:srcRect l="49493" t="29683" r="-3" b="12821"/>
              <a:stretch/>
            </p:blipFill>
            <p:spPr>
              <a:xfrm>
                <a:off x="7890557" y="1990899"/>
                <a:ext cx="161927" cy="174625"/>
              </a:xfrm>
              <a:prstGeom prst="ellipse">
                <a:avLst/>
              </a:prstGeom>
            </p:spPr>
          </p:pic>
          <p:pic>
            <p:nvPicPr>
              <p:cNvPr id="37" name="Picture 36">
                <a:extLst>
                  <a:ext uri="{FF2B5EF4-FFF2-40B4-BE49-F238E27FC236}">
                    <a16:creationId xmlns:a16="http://schemas.microsoft.com/office/drawing/2014/main" id="{D233FF7F-78BC-1740-A32C-153FA3F5B31F}"/>
                  </a:ext>
                </a:extLst>
              </p:cNvPr>
              <p:cNvPicPr>
                <a:picLocks noChangeAspect="1"/>
              </p:cNvPicPr>
              <p:nvPr/>
            </p:nvPicPr>
            <p:blipFill rotWithShape="1">
              <a:blip r:embed="rId7"/>
              <a:srcRect l="47680" t="1" r="18835" b="68145"/>
              <a:stretch/>
            </p:blipFill>
            <p:spPr>
              <a:xfrm rot="14064891">
                <a:off x="7809468" y="2035232"/>
                <a:ext cx="159515" cy="155440"/>
              </a:xfrm>
              <a:prstGeom prst="ellipse">
                <a:avLst/>
              </a:prstGeom>
            </p:spPr>
          </p:pic>
          <p:pic>
            <p:nvPicPr>
              <p:cNvPr id="38" name="Picture 37">
                <a:extLst>
                  <a:ext uri="{FF2B5EF4-FFF2-40B4-BE49-F238E27FC236}">
                    <a16:creationId xmlns:a16="http://schemas.microsoft.com/office/drawing/2014/main" id="{58C42781-3E0C-5A42-92CA-65E68483D747}"/>
                  </a:ext>
                </a:extLst>
              </p:cNvPr>
              <p:cNvPicPr>
                <a:picLocks noChangeAspect="1"/>
              </p:cNvPicPr>
              <p:nvPr/>
            </p:nvPicPr>
            <p:blipFill rotWithShape="1">
              <a:blip r:embed="rId7"/>
              <a:srcRect l="47680" t="1" r="18835" b="68145"/>
              <a:stretch/>
            </p:blipFill>
            <p:spPr>
              <a:xfrm rot="14064891">
                <a:off x="8024014" y="2158535"/>
                <a:ext cx="159515" cy="155440"/>
              </a:xfrm>
              <a:prstGeom prst="ellipse">
                <a:avLst/>
              </a:prstGeom>
            </p:spPr>
          </p:pic>
          <p:pic>
            <p:nvPicPr>
              <p:cNvPr id="39" name="Picture 38">
                <a:extLst>
                  <a:ext uri="{FF2B5EF4-FFF2-40B4-BE49-F238E27FC236}">
                    <a16:creationId xmlns:a16="http://schemas.microsoft.com/office/drawing/2014/main" id="{2DD43F4E-B5F3-1C45-9ED4-D047BA68A36F}"/>
                  </a:ext>
                </a:extLst>
              </p:cNvPr>
              <p:cNvPicPr>
                <a:picLocks noChangeAspect="1"/>
              </p:cNvPicPr>
              <p:nvPr/>
            </p:nvPicPr>
            <p:blipFill rotWithShape="1">
              <a:blip r:embed="rId6"/>
              <a:srcRect l="49493" t="29683" r="-3" b="12821"/>
              <a:stretch/>
            </p:blipFill>
            <p:spPr>
              <a:xfrm>
                <a:off x="7779477" y="1919494"/>
                <a:ext cx="161927" cy="174625"/>
              </a:xfrm>
              <a:prstGeom prst="ellipse">
                <a:avLst/>
              </a:prstGeom>
            </p:spPr>
          </p:pic>
          <p:pic>
            <p:nvPicPr>
              <p:cNvPr id="40" name="Picture 39">
                <a:extLst>
                  <a:ext uri="{FF2B5EF4-FFF2-40B4-BE49-F238E27FC236}">
                    <a16:creationId xmlns:a16="http://schemas.microsoft.com/office/drawing/2014/main" id="{F0C2B964-5026-CD46-8A5B-D7CF09F2D391}"/>
                  </a:ext>
                </a:extLst>
              </p:cNvPr>
              <p:cNvPicPr>
                <a:picLocks noChangeAspect="1"/>
              </p:cNvPicPr>
              <p:nvPr/>
            </p:nvPicPr>
            <p:blipFill rotWithShape="1">
              <a:blip r:embed="rId6"/>
              <a:srcRect l="49493" t="29683" r="-3" b="12821"/>
              <a:stretch/>
            </p:blipFill>
            <p:spPr>
              <a:xfrm>
                <a:off x="7748265" y="2098205"/>
                <a:ext cx="161927" cy="174625"/>
              </a:xfrm>
              <a:prstGeom prst="ellipse">
                <a:avLst/>
              </a:prstGeom>
            </p:spPr>
          </p:pic>
          <p:pic>
            <p:nvPicPr>
              <p:cNvPr id="41" name="Picture 40">
                <a:extLst>
                  <a:ext uri="{FF2B5EF4-FFF2-40B4-BE49-F238E27FC236}">
                    <a16:creationId xmlns:a16="http://schemas.microsoft.com/office/drawing/2014/main" id="{94A4E8F6-6D5D-BC41-893B-8F63F12EE659}"/>
                  </a:ext>
                </a:extLst>
              </p:cNvPr>
              <p:cNvPicPr>
                <a:picLocks noChangeAspect="1"/>
              </p:cNvPicPr>
              <p:nvPr/>
            </p:nvPicPr>
            <p:blipFill rotWithShape="1">
              <a:blip r:embed="rId6"/>
              <a:srcRect l="49493" t="29683" r="-3" b="12821"/>
              <a:stretch/>
            </p:blipFill>
            <p:spPr>
              <a:xfrm>
                <a:off x="7949222" y="2109235"/>
                <a:ext cx="161927" cy="174625"/>
              </a:xfrm>
              <a:prstGeom prst="ellipse">
                <a:avLst/>
              </a:prstGeom>
            </p:spPr>
          </p:pic>
          <p:pic>
            <p:nvPicPr>
              <p:cNvPr id="42" name="Picture 41">
                <a:extLst>
                  <a:ext uri="{FF2B5EF4-FFF2-40B4-BE49-F238E27FC236}">
                    <a16:creationId xmlns:a16="http://schemas.microsoft.com/office/drawing/2014/main" id="{D06C9871-6466-A042-89FA-11E3B3E4BDC9}"/>
                  </a:ext>
                </a:extLst>
              </p:cNvPr>
              <p:cNvPicPr>
                <a:picLocks noChangeAspect="1"/>
              </p:cNvPicPr>
              <p:nvPr/>
            </p:nvPicPr>
            <p:blipFill rotWithShape="1">
              <a:blip r:embed="rId6"/>
              <a:srcRect l="49493" t="29683" r="-3" b="12821"/>
              <a:stretch/>
            </p:blipFill>
            <p:spPr>
              <a:xfrm>
                <a:off x="8041540" y="2229781"/>
                <a:ext cx="161927" cy="174625"/>
              </a:xfrm>
              <a:prstGeom prst="ellipse">
                <a:avLst/>
              </a:prstGeom>
            </p:spPr>
          </p:pic>
          <p:pic>
            <p:nvPicPr>
              <p:cNvPr id="43" name="Picture 42">
                <a:extLst>
                  <a:ext uri="{FF2B5EF4-FFF2-40B4-BE49-F238E27FC236}">
                    <a16:creationId xmlns:a16="http://schemas.microsoft.com/office/drawing/2014/main" id="{BA44F1DD-BA8F-E744-88CF-700005842B25}"/>
                  </a:ext>
                </a:extLst>
              </p:cNvPr>
              <p:cNvPicPr>
                <a:picLocks noChangeAspect="1"/>
              </p:cNvPicPr>
              <p:nvPr/>
            </p:nvPicPr>
            <p:blipFill rotWithShape="1">
              <a:blip r:embed="rId6"/>
              <a:srcRect l="49493" t="29683" r="-3" b="12821"/>
              <a:stretch/>
            </p:blipFill>
            <p:spPr>
              <a:xfrm>
                <a:off x="7932609" y="2247379"/>
                <a:ext cx="161927" cy="174625"/>
              </a:xfrm>
              <a:prstGeom prst="ellipse">
                <a:avLst/>
              </a:prstGeom>
            </p:spPr>
          </p:pic>
          <p:pic>
            <p:nvPicPr>
              <p:cNvPr id="44" name="Picture 43">
                <a:extLst>
                  <a:ext uri="{FF2B5EF4-FFF2-40B4-BE49-F238E27FC236}">
                    <a16:creationId xmlns:a16="http://schemas.microsoft.com/office/drawing/2014/main" id="{27BEC642-7881-2C4C-B9F1-E8A7EE54842D}"/>
                  </a:ext>
                </a:extLst>
              </p:cNvPr>
              <p:cNvPicPr>
                <a:picLocks noChangeAspect="1"/>
              </p:cNvPicPr>
              <p:nvPr/>
            </p:nvPicPr>
            <p:blipFill rotWithShape="1">
              <a:blip r:embed="rId6"/>
              <a:srcRect l="49493" t="29683" r="-3" b="12821"/>
              <a:stretch/>
            </p:blipFill>
            <p:spPr>
              <a:xfrm>
                <a:off x="7877990" y="2401559"/>
                <a:ext cx="161927" cy="174625"/>
              </a:xfrm>
              <a:prstGeom prst="ellipse">
                <a:avLst/>
              </a:prstGeom>
            </p:spPr>
          </p:pic>
          <p:pic>
            <p:nvPicPr>
              <p:cNvPr id="45" name="Picture 44">
                <a:extLst>
                  <a:ext uri="{FF2B5EF4-FFF2-40B4-BE49-F238E27FC236}">
                    <a16:creationId xmlns:a16="http://schemas.microsoft.com/office/drawing/2014/main" id="{5CB99C2F-56C2-EC4A-913A-112803B98EEE}"/>
                  </a:ext>
                </a:extLst>
              </p:cNvPr>
              <p:cNvPicPr>
                <a:picLocks noChangeAspect="1"/>
              </p:cNvPicPr>
              <p:nvPr/>
            </p:nvPicPr>
            <p:blipFill rotWithShape="1">
              <a:blip r:embed="rId6"/>
              <a:srcRect l="49493" t="29683" r="-3" b="12821"/>
              <a:stretch/>
            </p:blipFill>
            <p:spPr>
              <a:xfrm>
                <a:off x="7544864" y="2116493"/>
                <a:ext cx="161927" cy="174625"/>
              </a:xfrm>
              <a:prstGeom prst="ellipse">
                <a:avLst/>
              </a:prstGeom>
            </p:spPr>
          </p:pic>
          <p:pic>
            <p:nvPicPr>
              <p:cNvPr id="46" name="Picture 45">
                <a:extLst>
                  <a:ext uri="{FF2B5EF4-FFF2-40B4-BE49-F238E27FC236}">
                    <a16:creationId xmlns:a16="http://schemas.microsoft.com/office/drawing/2014/main" id="{09AAE56C-0FCF-794E-B380-2DACE331FE72}"/>
                  </a:ext>
                </a:extLst>
              </p:cNvPr>
              <p:cNvPicPr>
                <a:picLocks noChangeAspect="1"/>
              </p:cNvPicPr>
              <p:nvPr/>
            </p:nvPicPr>
            <p:blipFill rotWithShape="1">
              <a:blip r:embed="rId6"/>
              <a:srcRect l="49493" t="29683" r="-3" b="12821"/>
              <a:stretch/>
            </p:blipFill>
            <p:spPr>
              <a:xfrm>
                <a:off x="7728583" y="2203507"/>
                <a:ext cx="161927" cy="174625"/>
              </a:xfrm>
              <a:prstGeom prst="ellipse">
                <a:avLst/>
              </a:prstGeom>
            </p:spPr>
          </p:pic>
          <p:pic>
            <p:nvPicPr>
              <p:cNvPr id="47" name="Picture 46">
                <a:extLst>
                  <a:ext uri="{FF2B5EF4-FFF2-40B4-BE49-F238E27FC236}">
                    <a16:creationId xmlns:a16="http://schemas.microsoft.com/office/drawing/2014/main" id="{2A54CD78-45B2-F94C-A268-8B0D9640386E}"/>
                  </a:ext>
                </a:extLst>
              </p:cNvPr>
              <p:cNvPicPr>
                <a:picLocks noChangeAspect="1"/>
              </p:cNvPicPr>
              <p:nvPr/>
            </p:nvPicPr>
            <p:blipFill rotWithShape="1">
              <a:blip r:embed="rId6"/>
              <a:srcRect l="49493" t="29683" r="-3" b="12821"/>
              <a:stretch/>
            </p:blipFill>
            <p:spPr>
              <a:xfrm>
                <a:off x="7614329" y="2217744"/>
                <a:ext cx="161927" cy="174625"/>
              </a:xfrm>
              <a:prstGeom prst="ellipse">
                <a:avLst/>
              </a:prstGeom>
            </p:spPr>
          </p:pic>
          <p:pic>
            <p:nvPicPr>
              <p:cNvPr id="48" name="Picture 47">
                <a:extLst>
                  <a:ext uri="{FF2B5EF4-FFF2-40B4-BE49-F238E27FC236}">
                    <a16:creationId xmlns:a16="http://schemas.microsoft.com/office/drawing/2014/main" id="{E9400717-721D-0543-AE7C-936850582A18}"/>
                  </a:ext>
                </a:extLst>
              </p:cNvPr>
              <p:cNvPicPr>
                <a:picLocks noChangeAspect="1"/>
              </p:cNvPicPr>
              <p:nvPr/>
            </p:nvPicPr>
            <p:blipFill rotWithShape="1">
              <a:blip r:embed="rId6"/>
              <a:srcRect l="49493" t="29683" r="-3" b="12821"/>
              <a:stretch/>
            </p:blipFill>
            <p:spPr>
              <a:xfrm>
                <a:off x="7816115" y="2279185"/>
                <a:ext cx="161927" cy="174625"/>
              </a:xfrm>
              <a:prstGeom prst="ellipse">
                <a:avLst/>
              </a:prstGeom>
            </p:spPr>
          </p:pic>
          <p:pic>
            <p:nvPicPr>
              <p:cNvPr id="49" name="Picture 48">
                <a:extLst>
                  <a:ext uri="{FF2B5EF4-FFF2-40B4-BE49-F238E27FC236}">
                    <a16:creationId xmlns:a16="http://schemas.microsoft.com/office/drawing/2014/main" id="{B56E45DE-0CA0-7B4E-BAB3-FD1C735EBE38}"/>
                  </a:ext>
                </a:extLst>
              </p:cNvPr>
              <p:cNvPicPr>
                <a:picLocks noChangeAspect="1"/>
              </p:cNvPicPr>
              <p:nvPr/>
            </p:nvPicPr>
            <p:blipFill rotWithShape="1">
              <a:blip r:embed="rId6"/>
              <a:srcRect l="49493" t="29683" r="-3" b="12821"/>
              <a:stretch/>
            </p:blipFill>
            <p:spPr>
              <a:xfrm>
                <a:off x="7671014" y="2364184"/>
                <a:ext cx="161927" cy="174625"/>
              </a:xfrm>
              <a:prstGeom prst="ellipse">
                <a:avLst/>
              </a:prstGeom>
            </p:spPr>
          </p:pic>
          <p:pic>
            <p:nvPicPr>
              <p:cNvPr id="50" name="Picture 49">
                <a:extLst>
                  <a:ext uri="{FF2B5EF4-FFF2-40B4-BE49-F238E27FC236}">
                    <a16:creationId xmlns:a16="http://schemas.microsoft.com/office/drawing/2014/main" id="{C7999D7F-AA4D-8B41-B27D-29FC685DF9EC}"/>
                  </a:ext>
                </a:extLst>
              </p:cNvPr>
              <p:cNvPicPr>
                <a:picLocks noChangeAspect="1"/>
              </p:cNvPicPr>
              <p:nvPr/>
            </p:nvPicPr>
            <p:blipFill rotWithShape="1">
              <a:blip r:embed="rId7"/>
              <a:srcRect l="47680" t="1" r="18835" b="68145"/>
              <a:stretch/>
            </p:blipFill>
            <p:spPr>
              <a:xfrm rot="14064891">
                <a:off x="7583015" y="2392230"/>
                <a:ext cx="159515" cy="155440"/>
              </a:xfrm>
              <a:prstGeom prst="ellipse">
                <a:avLst/>
              </a:prstGeom>
            </p:spPr>
          </p:pic>
          <p:pic>
            <p:nvPicPr>
              <p:cNvPr id="51" name="Picture 50">
                <a:extLst>
                  <a:ext uri="{FF2B5EF4-FFF2-40B4-BE49-F238E27FC236}">
                    <a16:creationId xmlns:a16="http://schemas.microsoft.com/office/drawing/2014/main" id="{631D193F-3347-534C-ACBE-47BE4FDA22CF}"/>
                  </a:ext>
                </a:extLst>
              </p:cNvPr>
              <p:cNvPicPr>
                <a:picLocks noChangeAspect="1"/>
              </p:cNvPicPr>
              <p:nvPr/>
            </p:nvPicPr>
            <p:blipFill rotWithShape="1">
              <a:blip r:embed="rId7"/>
              <a:srcRect l="47680" t="1" r="18835" b="68145"/>
              <a:stretch/>
            </p:blipFill>
            <p:spPr>
              <a:xfrm rot="14064891">
                <a:off x="7515499" y="2205605"/>
                <a:ext cx="159515" cy="155440"/>
              </a:xfrm>
              <a:prstGeom prst="ellipse">
                <a:avLst/>
              </a:prstGeom>
            </p:spPr>
          </p:pic>
          <p:pic>
            <p:nvPicPr>
              <p:cNvPr id="52" name="Picture 51">
                <a:extLst>
                  <a:ext uri="{FF2B5EF4-FFF2-40B4-BE49-F238E27FC236}">
                    <a16:creationId xmlns:a16="http://schemas.microsoft.com/office/drawing/2014/main" id="{9339FE4F-EBB0-314E-8DA0-DB92482B6F83}"/>
                  </a:ext>
                </a:extLst>
              </p:cNvPr>
              <p:cNvPicPr>
                <a:picLocks noChangeAspect="1"/>
              </p:cNvPicPr>
              <p:nvPr/>
            </p:nvPicPr>
            <p:blipFill rotWithShape="1">
              <a:blip r:embed="rId7"/>
              <a:srcRect l="47680" t="1" r="18835" b="68145"/>
              <a:stretch/>
            </p:blipFill>
            <p:spPr>
              <a:xfrm rot="14064891">
                <a:off x="7894476" y="2318827"/>
                <a:ext cx="159515" cy="155440"/>
              </a:xfrm>
              <a:prstGeom prst="ellipse">
                <a:avLst/>
              </a:prstGeom>
            </p:spPr>
          </p:pic>
          <p:pic>
            <p:nvPicPr>
              <p:cNvPr id="53" name="Picture 52">
                <a:extLst>
                  <a:ext uri="{FF2B5EF4-FFF2-40B4-BE49-F238E27FC236}">
                    <a16:creationId xmlns:a16="http://schemas.microsoft.com/office/drawing/2014/main" id="{A395C685-3594-2344-9CD5-2538A261B795}"/>
                  </a:ext>
                </a:extLst>
              </p:cNvPr>
              <p:cNvPicPr>
                <a:picLocks noChangeAspect="1"/>
              </p:cNvPicPr>
              <p:nvPr/>
            </p:nvPicPr>
            <p:blipFill rotWithShape="1">
              <a:blip r:embed="rId7"/>
              <a:srcRect l="47680" t="1" r="18835" b="68145"/>
              <a:stretch/>
            </p:blipFill>
            <p:spPr>
              <a:xfrm rot="14064891">
                <a:off x="7879195" y="1907217"/>
                <a:ext cx="159515" cy="155440"/>
              </a:xfrm>
              <a:prstGeom prst="ellipse">
                <a:avLst/>
              </a:prstGeom>
            </p:spPr>
          </p:pic>
          <p:pic>
            <p:nvPicPr>
              <p:cNvPr id="54" name="Picture 53">
                <a:extLst>
                  <a:ext uri="{FF2B5EF4-FFF2-40B4-BE49-F238E27FC236}">
                    <a16:creationId xmlns:a16="http://schemas.microsoft.com/office/drawing/2014/main" id="{CC250AA7-C562-024B-92D8-00765A48E6E6}"/>
                  </a:ext>
                </a:extLst>
              </p:cNvPr>
              <p:cNvPicPr>
                <a:picLocks noChangeAspect="1"/>
              </p:cNvPicPr>
              <p:nvPr/>
            </p:nvPicPr>
            <p:blipFill rotWithShape="1">
              <a:blip r:embed="rId7"/>
              <a:srcRect l="47680" t="1" r="18835" b="68145"/>
              <a:stretch/>
            </p:blipFill>
            <p:spPr>
              <a:xfrm rot="14064891">
                <a:off x="7691608" y="2275096"/>
                <a:ext cx="159515" cy="155440"/>
              </a:xfrm>
              <a:prstGeom prst="ellipse">
                <a:avLst/>
              </a:prstGeom>
            </p:spPr>
          </p:pic>
          <p:pic>
            <p:nvPicPr>
              <p:cNvPr id="55" name="Picture 54">
                <a:extLst>
                  <a:ext uri="{FF2B5EF4-FFF2-40B4-BE49-F238E27FC236}">
                    <a16:creationId xmlns:a16="http://schemas.microsoft.com/office/drawing/2014/main" id="{D6E513AB-74B4-ED4F-AD24-535C00BB793B}"/>
                  </a:ext>
                </a:extLst>
              </p:cNvPr>
              <p:cNvPicPr>
                <a:picLocks noChangeAspect="1"/>
              </p:cNvPicPr>
              <p:nvPr/>
            </p:nvPicPr>
            <p:blipFill rotWithShape="1">
              <a:blip r:embed="rId7"/>
              <a:srcRect l="47680" t="1" r="18835" b="68145"/>
              <a:stretch/>
            </p:blipFill>
            <p:spPr>
              <a:xfrm rot="14064891">
                <a:off x="7563814" y="2023269"/>
                <a:ext cx="159515" cy="155440"/>
              </a:xfrm>
              <a:prstGeom prst="ellipse">
                <a:avLst/>
              </a:prstGeom>
            </p:spPr>
          </p:pic>
          <p:pic>
            <p:nvPicPr>
              <p:cNvPr id="56" name="Picture 55">
                <a:extLst>
                  <a:ext uri="{FF2B5EF4-FFF2-40B4-BE49-F238E27FC236}">
                    <a16:creationId xmlns:a16="http://schemas.microsoft.com/office/drawing/2014/main" id="{6F05870E-E809-9541-92CA-8A38B120AAF9}"/>
                  </a:ext>
                </a:extLst>
              </p:cNvPr>
              <p:cNvPicPr>
                <a:picLocks noChangeAspect="1"/>
              </p:cNvPicPr>
              <p:nvPr/>
            </p:nvPicPr>
            <p:blipFill rotWithShape="1">
              <a:blip r:embed="rId7"/>
              <a:srcRect l="47680" t="1" r="18835" b="68145"/>
              <a:stretch/>
            </p:blipFill>
            <p:spPr>
              <a:xfrm rot="14064891">
                <a:off x="7686454" y="1925992"/>
                <a:ext cx="159515" cy="155440"/>
              </a:xfrm>
              <a:prstGeom prst="ellipse">
                <a:avLst/>
              </a:prstGeom>
            </p:spPr>
          </p:pic>
          <p:pic>
            <p:nvPicPr>
              <p:cNvPr id="57" name="Picture 56">
                <a:extLst>
                  <a:ext uri="{FF2B5EF4-FFF2-40B4-BE49-F238E27FC236}">
                    <a16:creationId xmlns:a16="http://schemas.microsoft.com/office/drawing/2014/main" id="{2ADE03F9-71E0-5B4C-9311-E051195207B8}"/>
                  </a:ext>
                </a:extLst>
              </p:cNvPr>
              <p:cNvPicPr>
                <a:picLocks noChangeAspect="1"/>
              </p:cNvPicPr>
              <p:nvPr/>
            </p:nvPicPr>
            <p:blipFill rotWithShape="1">
              <a:blip r:embed="rId7"/>
              <a:srcRect l="47680" t="1" r="18835" b="68145"/>
              <a:stretch/>
            </p:blipFill>
            <p:spPr>
              <a:xfrm rot="14064891">
                <a:off x="7678435" y="2114973"/>
                <a:ext cx="159515" cy="155440"/>
              </a:xfrm>
              <a:prstGeom prst="ellipse">
                <a:avLst/>
              </a:prstGeom>
            </p:spPr>
          </p:pic>
          <p:pic>
            <p:nvPicPr>
              <p:cNvPr id="58" name="Picture 57">
                <a:extLst>
                  <a:ext uri="{FF2B5EF4-FFF2-40B4-BE49-F238E27FC236}">
                    <a16:creationId xmlns:a16="http://schemas.microsoft.com/office/drawing/2014/main" id="{DF1EEA87-EC2C-C843-B2C9-DE887E3E5D60}"/>
                  </a:ext>
                </a:extLst>
              </p:cNvPr>
              <p:cNvPicPr>
                <a:picLocks noChangeAspect="1"/>
              </p:cNvPicPr>
              <p:nvPr/>
            </p:nvPicPr>
            <p:blipFill rotWithShape="1">
              <a:blip r:embed="rId6"/>
              <a:srcRect l="49493" t="29683" r="-3" b="12821"/>
              <a:stretch/>
            </p:blipFill>
            <p:spPr>
              <a:xfrm>
                <a:off x="7662701" y="1984374"/>
                <a:ext cx="161927" cy="174625"/>
              </a:xfrm>
              <a:prstGeom prst="ellipse">
                <a:avLst/>
              </a:prstGeom>
            </p:spPr>
          </p:pic>
          <p:pic>
            <p:nvPicPr>
              <p:cNvPr id="59" name="Picture 58">
                <a:extLst>
                  <a:ext uri="{FF2B5EF4-FFF2-40B4-BE49-F238E27FC236}">
                    <a16:creationId xmlns:a16="http://schemas.microsoft.com/office/drawing/2014/main" id="{7E54697B-9D8E-3C4C-8C1C-3B2BEC78172D}"/>
                  </a:ext>
                </a:extLst>
              </p:cNvPr>
              <p:cNvPicPr>
                <a:picLocks noChangeAspect="1"/>
              </p:cNvPicPr>
              <p:nvPr/>
            </p:nvPicPr>
            <p:blipFill rotWithShape="1">
              <a:blip r:embed="rId6"/>
              <a:srcRect l="49493" t="29683" r="-3" b="12821"/>
              <a:stretch/>
            </p:blipFill>
            <p:spPr>
              <a:xfrm>
                <a:off x="7557075" y="2305056"/>
                <a:ext cx="161927" cy="174625"/>
              </a:xfrm>
              <a:prstGeom prst="ellipse">
                <a:avLst/>
              </a:prstGeom>
            </p:spPr>
          </p:pic>
        </p:grpSp>
      </p:grpSp>
      <p:cxnSp>
        <p:nvCxnSpPr>
          <p:cNvPr id="60" name="Straight Arrow Connector 59">
            <a:extLst>
              <a:ext uri="{FF2B5EF4-FFF2-40B4-BE49-F238E27FC236}">
                <a16:creationId xmlns:a16="http://schemas.microsoft.com/office/drawing/2014/main" id="{BDA29D50-4A15-5E4B-8C32-5F150F4331B2}"/>
              </a:ext>
            </a:extLst>
          </p:cNvPr>
          <p:cNvCxnSpPr>
            <a:cxnSpLocks/>
          </p:cNvCxnSpPr>
          <p:nvPr/>
        </p:nvCxnSpPr>
        <p:spPr>
          <a:xfrm>
            <a:off x="7158737" y="3320159"/>
            <a:ext cx="3201622" cy="233632"/>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A6ED42F9-8520-3349-8ED6-E0D80333F91B}"/>
              </a:ext>
            </a:extLst>
          </p:cNvPr>
          <p:cNvCxnSpPr>
            <a:cxnSpLocks/>
          </p:cNvCxnSpPr>
          <p:nvPr/>
        </p:nvCxnSpPr>
        <p:spPr>
          <a:xfrm>
            <a:off x="7158737" y="2914414"/>
            <a:ext cx="3201622" cy="57749"/>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00BB6A34-7DDB-CE42-BBA8-2373F0BD683A}"/>
              </a:ext>
            </a:extLst>
          </p:cNvPr>
          <p:cNvGrpSpPr/>
          <p:nvPr/>
        </p:nvGrpSpPr>
        <p:grpSpPr>
          <a:xfrm>
            <a:off x="6842489" y="2413342"/>
            <a:ext cx="1003271" cy="356806"/>
            <a:chOff x="3862852" y="858629"/>
            <a:chExt cx="1337695" cy="475743"/>
          </a:xfrm>
        </p:grpSpPr>
        <p:sp>
          <p:nvSpPr>
            <p:cNvPr id="135" name="TextBox 134">
              <a:extLst>
                <a:ext uri="{FF2B5EF4-FFF2-40B4-BE49-F238E27FC236}">
                  <a16:creationId xmlns:a16="http://schemas.microsoft.com/office/drawing/2014/main" id="{FA764CE9-D55F-BD49-9D7F-3DD004F4FE0A}"/>
                </a:ext>
              </a:extLst>
            </p:cNvPr>
            <p:cNvSpPr txBox="1"/>
            <p:nvPr/>
          </p:nvSpPr>
          <p:spPr>
            <a:xfrm>
              <a:off x="4198392" y="882965"/>
              <a:ext cx="1002155" cy="45140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2FFFF"/>
                  </a:solidFill>
                  <a:effectLst/>
                  <a:uLnTx/>
                  <a:uFillTx/>
                  <a:latin typeface="Calibri" panose="020F0502020204030204"/>
                  <a:ea typeface=""/>
                  <a:cs typeface="+mn-cs"/>
                </a:rPr>
                <a:t>Proton</a:t>
              </a:r>
            </a:p>
          </p:txBody>
        </p:sp>
        <p:pic>
          <p:nvPicPr>
            <p:cNvPr id="136" name="Picture 135">
              <a:extLst>
                <a:ext uri="{FF2B5EF4-FFF2-40B4-BE49-F238E27FC236}">
                  <a16:creationId xmlns:a16="http://schemas.microsoft.com/office/drawing/2014/main" id="{2C383514-3872-BB45-975D-C27E97C30C7E}"/>
                </a:ext>
              </a:extLst>
            </p:cNvPr>
            <p:cNvPicPr>
              <a:picLocks noChangeAspect="1"/>
            </p:cNvPicPr>
            <p:nvPr/>
          </p:nvPicPr>
          <p:blipFill rotWithShape="1">
            <a:blip r:embed="rId7"/>
            <a:srcRect l="47680" t="1" r="18835" b="68145"/>
            <a:stretch/>
          </p:blipFill>
          <p:spPr>
            <a:xfrm rot="14064891">
              <a:off x="3860814" y="860667"/>
              <a:ext cx="159515" cy="155440"/>
            </a:xfrm>
            <a:prstGeom prst="ellipse">
              <a:avLst/>
            </a:prstGeom>
          </p:spPr>
        </p:pic>
      </p:grpSp>
      <p:sp>
        <p:nvSpPr>
          <p:cNvPr id="137" name="TextBox 136">
            <a:extLst>
              <a:ext uri="{FF2B5EF4-FFF2-40B4-BE49-F238E27FC236}">
                <a16:creationId xmlns:a16="http://schemas.microsoft.com/office/drawing/2014/main" id="{0F3E6EE9-0C1C-EF4B-86B1-68E0B108E5D7}"/>
              </a:ext>
            </a:extLst>
          </p:cNvPr>
          <p:cNvSpPr txBox="1"/>
          <p:nvPr/>
        </p:nvSpPr>
        <p:spPr>
          <a:xfrm>
            <a:off x="0" y="534855"/>
            <a:ext cx="12191999" cy="1138773"/>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9FFFF"/>
                </a:solidFill>
                <a:effectLst/>
                <a:uLnTx/>
                <a:uFillTx/>
                <a:latin typeface="Calibri"/>
                <a:ea typeface="ＭＳ Ｐゴシック" charset="0"/>
                <a:cs typeface="+mn-cs"/>
              </a:rPr>
              <a:t>Primary</a:t>
            </a:r>
            <a:r>
              <a:rPr kumimoji="0" lang="zh-CN" altLang="en-US" sz="2400" b="1" i="0" u="none" strike="noStrike" kern="1200" cap="none" spc="0" normalizeH="0" baseline="0" noProof="0" dirty="0">
                <a:ln>
                  <a:noFill/>
                </a:ln>
                <a:solidFill>
                  <a:srgbClr val="09FFFF"/>
                </a:solidFill>
                <a:effectLst/>
                <a:uLnTx/>
                <a:uFillTx/>
                <a:latin typeface="Calibri"/>
                <a:ea typeface="ＭＳ Ｐゴシック" charset="0"/>
                <a:cs typeface="+mn-cs"/>
              </a:rPr>
              <a:t> </a:t>
            </a:r>
            <a:r>
              <a:rPr kumimoji="0" lang="en-US" altLang="zh-CN" sz="2400" b="1" i="0" u="none" strike="noStrike" kern="1200" cap="none" spc="0" normalizeH="0" baseline="0" noProof="0" dirty="0">
                <a:ln>
                  <a:noFill/>
                </a:ln>
                <a:solidFill>
                  <a:srgbClr val="09FFFF"/>
                </a:solidFill>
                <a:effectLst/>
                <a:uLnTx/>
                <a:uFillTx/>
                <a:latin typeface="Calibri"/>
                <a:ea typeface="ＭＳ Ｐゴシック" charset="0"/>
                <a:cs typeface="+mn-cs"/>
              </a:rPr>
              <a:t>cosmic</a:t>
            </a:r>
            <a:r>
              <a:rPr kumimoji="0" lang="zh-CN" altLang="en-US" sz="2400" b="1" i="0" u="none" strike="noStrike" kern="1200" cap="none" spc="0" normalizeH="0" baseline="0" noProof="0" dirty="0">
                <a:ln>
                  <a:noFill/>
                </a:ln>
                <a:solidFill>
                  <a:srgbClr val="09FFFF"/>
                </a:solidFill>
                <a:effectLst/>
                <a:uLnTx/>
                <a:uFillTx/>
                <a:latin typeface="Calibri"/>
                <a:ea typeface="ＭＳ Ｐゴシック" charset="0"/>
                <a:cs typeface="+mn-cs"/>
              </a:rPr>
              <a:t> </a:t>
            </a:r>
            <a:r>
              <a:rPr kumimoji="0" lang="en-US" altLang="zh-CN" sz="2400" b="1" i="0" u="none" strike="noStrike" kern="1200" cap="none" spc="0" normalizeH="0" baseline="0" noProof="0" dirty="0">
                <a:ln>
                  <a:noFill/>
                </a:ln>
                <a:solidFill>
                  <a:srgbClr val="09FFFF"/>
                </a:solidFill>
                <a:effectLst/>
                <a:uLnTx/>
                <a:uFillTx/>
                <a:latin typeface="Calibri"/>
                <a:ea typeface="ＭＳ Ｐゴシック" charset="0"/>
                <a:cs typeface="+mn-cs"/>
              </a:rPr>
              <a:t>rays</a:t>
            </a:r>
            <a:r>
              <a:rPr kumimoji="0" lang="zh-CN" altLang="en-US" sz="2400" b="1" i="0" u="none" strike="noStrike" kern="1200" cap="none" spc="0" normalizeH="0" baseline="0" noProof="0" dirty="0">
                <a:ln>
                  <a:noFill/>
                </a:ln>
                <a:solidFill>
                  <a:srgbClr val="09FFFF"/>
                </a:solidFill>
                <a:effectLst/>
                <a:uLnTx/>
                <a:uFillTx/>
                <a:latin typeface="Calibri"/>
                <a:ea typeface="ＭＳ Ｐゴシック" charset="0"/>
                <a:cs typeface="+mn-cs"/>
              </a:rPr>
              <a:t> </a:t>
            </a:r>
            <a:r>
              <a:rPr kumimoji="0" lang="en-US" altLang="zh-CN" sz="2400" b="1" i="0" u="none" strike="noStrike" kern="1200" cap="none" spc="0" normalizeH="0" baseline="0" noProof="0" dirty="0">
                <a:ln>
                  <a:noFill/>
                </a:ln>
                <a:solidFill>
                  <a:srgbClr val="09FFFF"/>
                </a:solidFill>
                <a:effectLst/>
                <a:uLnTx/>
                <a:uFillTx/>
                <a:latin typeface="Calibri"/>
                <a:ea typeface="ＭＳ Ｐゴシック" charset="0"/>
                <a:cs typeface="+mn-cs"/>
              </a:rPr>
              <a:t>p, He,</a:t>
            </a:r>
            <a:r>
              <a:rPr kumimoji="0" lang="zh-CN" altLang="en-US" sz="2400" b="1" i="0" u="none" strike="noStrike" kern="1200" cap="none" spc="0" normalizeH="0" baseline="0" noProof="0" dirty="0">
                <a:ln>
                  <a:noFill/>
                </a:ln>
                <a:solidFill>
                  <a:srgbClr val="09FFFF"/>
                </a:solidFill>
                <a:effectLst/>
                <a:uLnTx/>
                <a:uFillTx/>
                <a:latin typeface="Calibri"/>
                <a:ea typeface="ＭＳ Ｐゴシック" charset="0"/>
                <a:cs typeface="+mn-cs"/>
              </a:rPr>
              <a:t> </a:t>
            </a:r>
            <a:r>
              <a:rPr kumimoji="0" lang="en-US" altLang="zh-CN" sz="2400" b="1" i="0" u="none" strike="noStrike" kern="1200" cap="none" spc="0" normalizeH="0" baseline="0" noProof="0" dirty="0">
                <a:ln>
                  <a:noFill/>
                </a:ln>
                <a:solidFill>
                  <a:srgbClr val="09FFFF"/>
                </a:solidFill>
                <a:effectLst/>
                <a:uLnTx/>
                <a:uFillTx/>
                <a:latin typeface="Calibri"/>
                <a:ea typeface="ＭＳ Ｐゴシック" charset="0"/>
                <a:cs typeface="+mn-cs"/>
              </a:rPr>
              <a:t>C, O, ..., Si, …, Fe </a:t>
            </a:r>
            <a:br>
              <a:rPr kumimoji="0" lang="en-US" altLang="zh-CN" sz="2400" b="1" i="0" u="none" strike="noStrike" kern="1200" cap="none" spc="0" normalizeH="0" baseline="0" noProof="0" dirty="0">
                <a:ln>
                  <a:noFill/>
                </a:ln>
                <a:solidFill>
                  <a:srgbClr val="09FFFF"/>
                </a:solidFill>
                <a:effectLst/>
                <a:uLnTx/>
                <a:uFillTx/>
                <a:latin typeface="Calibri"/>
                <a:ea typeface="ＭＳ Ｐゴシック" charset="0"/>
                <a:cs typeface="+mn-cs"/>
              </a:rPr>
            </a:br>
            <a:r>
              <a:rPr kumimoji="0" lang="en-US" altLang="zh-CN" sz="2200" b="0" i="0" u="none" strike="noStrike" kern="1200" cap="none" spc="0" normalizeH="0" baseline="0" noProof="0" dirty="0">
                <a:ln>
                  <a:noFill/>
                </a:ln>
                <a:solidFill>
                  <a:prstClr val="white"/>
                </a:solidFill>
                <a:effectLst/>
                <a:uLnTx/>
                <a:uFillTx/>
                <a:latin typeface="Calibri" panose="020F0502020204030204"/>
                <a:ea typeface=""/>
                <a:cs typeface="+mn-cs"/>
              </a:rPr>
              <a:t>are produced during the lifetime of stars and accelerated by supernovae. </a:t>
            </a:r>
            <a:br>
              <a:rPr kumimoji="0" lang="en-US" altLang="zh-CN" sz="2200" b="0" i="0" u="none" strike="noStrike" kern="1200" cap="none" spc="0" normalizeH="0" baseline="0" noProof="0" dirty="0">
                <a:ln>
                  <a:noFill/>
                </a:ln>
                <a:solidFill>
                  <a:prstClr val="white"/>
                </a:solidFill>
                <a:effectLst/>
                <a:uLnTx/>
                <a:uFillTx/>
                <a:latin typeface="Calibri" panose="020F0502020204030204"/>
                <a:ea typeface=""/>
                <a:cs typeface="+mn-cs"/>
              </a:rPr>
            </a:br>
            <a:r>
              <a:rPr kumimoji="0" lang="en-US" altLang="zh-CN" sz="2200" b="0" i="0" u="none" strike="noStrike" kern="1200" cap="none" spc="0" normalizeH="0" baseline="0" noProof="0" dirty="0">
                <a:ln>
                  <a:noFill/>
                </a:ln>
                <a:solidFill>
                  <a:prstClr val="white"/>
                </a:solidFill>
                <a:effectLst/>
                <a:uLnTx/>
                <a:uFillTx/>
                <a:latin typeface="Calibri" panose="020F0502020204030204"/>
                <a:ea typeface=""/>
                <a:cs typeface="+mn-cs"/>
              </a:rPr>
              <a:t>They propagate through interstellar medium before they reach AMS.</a:t>
            </a:r>
          </a:p>
        </p:txBody>
      </p:sp>
      <p:grpSp>
        <p:nvGrpSpPr>
          <p:cNvPr id="138" name="Group 137">
            <a:extLst>
              <a:ext uri="{FF2B5EF4-FFF2-40B4-BE49-F238E27FC236}">
                <a16:creationId xmlns:a16="http://schemas.microsoft.com/office/drawing/2014/main" id="{14FEC872-D1CB-734E-8DD4-C6F8E2E98D74}"/>
              </a:ext>
            </a:extLst>
          </p:cNvPr>
          <p:cNvGrpSpPr/>
          <p:nvPr/>
        </p:nvGrpSpPr>
        <p:grpSpPr>
          <a:xfrm>
            <a:off x="5512061" y="4551392"/>
            <a:ext cx="1343098" cy="794276"/>
            <a:chOff x="6487904" y="426014"/>
            <a:chExt cx="1790798" cy="1059032"/>
          </a:xfrm>
        </p:grpSpPr>
        <p:grpSp>
          <p:nvGrpSpPr>
            <p:cNvPr id="139" name="Group 138">
              <a:extLst>
                <a:ext uri="{FF2B5EF4-FFF2-40B4-BE49-F238E27FC236}">
                  <a16:creationId xmlns:a16="http://schemas.microsoft.com/office/drawing/2014/main" id="{620B916F-9CF6-E045-B56A-45073AEC1F5B}"/>
                </a:ext>
              </a:extLst>
            </p:cNvPr>
            <p:cNvGrpSpPr/>
            <p:nvPr/>
          </p:nvGrpSpPr>
          <p:grpSpPr>
            <a:xfrm>
              <a:off x="6592356" y="590426"/>
              <a:ext cx="1686346" cy="894620"/>
              <a:chOff x="3510015" y="3856751"/>
              <a:chExt cx="1686346" cy="894620"/>
            </a:xfrm>
          </p:grpSpPr>
          <p:sp>
            <p:nvSpPr>
              <p:cNvPr id="178" name="TextBox 177">
                <a:extLst>
                  <a:ext uri="{FF2B5EF4-FFF2-40B4-BE49-F238E27FC236}">
                    <a16:creationId xmlns:a16="http://schemas.microsoft.com/office/drawing/2014/main" id="{6EC63E65-F717-AE41-BCE5-ADDB106C3DF6}"/>
                  </a:ext>
                </a:extLst>
              </p:cNvPr>
              <p:cNvSpPr txBox="1"/>
              <p:nvPr/>
            </p:nvSpPr>
            <p:spPr>
              <a:xfrm>
                <a:off x="4501470" y="4299967"/>
                <a:ext cx="694891" cy="45140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2FFFF"/>
                    </a:solidFill>
                    <a:effectLst/>
                    <a:uLnTx/>
                    <a:uFillTx/>
                    <a:latin typeface="Calibri" panose="020F0502020204030204"/>
                    <a:ea typeface=""/>
                    <a:cs typeface="+mn-cs"/>
                  </a:rPr>
                  <a:t>Iron</a:t>
                </a:r>
              </a:p>
            </p:txBody>
          </p:sp>
          <p:grpSp>
            <p:nvGrpSpPr>
              <p:cNvPr id="179" name="Group 178">
                <a:extLst>
                  <a:ext uri="{FF2B5EF4-FFF2-40B4-BE49-F238E27FC236}">
                    <a16:creationId xmlns:a16="http://schemas.microsoft.com/office/drawing/2014/main" id="{9EF895C8-F492-6F4C-8CB8-64688351EC61}"/>
                  </a:ext>
                </a:extLst>
              </p:cNvPr>
              <p:cNvGrpSpPr/>
              <p:nvPr/>
            </p:nvGrpSpPr>
            <p:grpSpPr>
              <a:xfrm>
                <a:off x="3510015" y="3856751"/>
                <a:ext cx="782724" cy="715400"/>
                <a:chOff x="7517537" y="1860784"/>
                <a:chExt cx="782724" cy="715400"/>
              </a:xfrm>
            </p:grpSpPr>
            <p:pic>
              <p:nvPicPr>
                <p:cNvPr id="180" name="Picture 179">
                  <a:extLst>
                    <a:ext uri="{FF2B5EF4-FFF2-40B4-BE49-F238E27FC236}">
                      <a16:creationId xmlns:a16="http://schemas.microsoft.com/office/drawing/2014/main" id="{5CACFE5D-6C5A-A34C-A341-32F0F7F6C83D}"/>
                    </a:ext>
                  </a:extLst>
                </p:cNvPr>
                <p:cNvPicPr>
                  <a:picLocks noChangeAspect="1"/>
                </p:cNvPicPr>
                <p:nvPr/>
              </p:nvPicPr>
              <p:blipFill rotWithShape="1">
                <a:blip r:embed="rId7"/>
                <a:srcRect l="47680" t="1" r="18835" b="68145"/>
                <a:stretch/>
              </p:blipFill>
              <p:spPr>
                <a:xfrm rot="14064891">
                  <a:off x="7976246" y="2362558"/>
                  <a:ext cx="159515" cy="155440"/>
                </a:xfrm>
                <a:prstGeom prst="ellipse">
                  <a:avLst/>
                </a:prstGeom>
              </p:spPr>
            </p:pic>
            <p:pic>
              <p:nvPicPr>
                <p:cNvPr id="181" name="Picture 180">
                  <a:extLst>
                    <a:ext uri="{FF2B5EF4-FFF2-40B4-BE49-F238E27FC236}">
                      <a16:creationId xmlns:a16="http://schemas.microsoft.com/office/drawing/2014/main" id="{0E71FE5C-A09F-C54F-B34F-3D3DA49C5261}"/>
                    </a:ext>
                  </a:extLst>
                </p:cNvPr>
                <p:cNvPicPr>
                  <a:picLocks noChangeAspect="1"/>
                </p:cNvPicPr>
                <p:nvPr/>
              </p:nvPicPr>
              <p:blipFill rotWithShape="1">
                <a:blip r:embed="rId7"/>
                <a:srcRect l="47680" t="1" r="18835" b="68145"/>
                <a:stretch/>
              </p:blipFill>
              <p:spPr>
                <a:xfrm rot="14064891">
                  <a:off x="7978888" y="2018082"/>
                  <a:ext cx="159515" cy="155440"/>
                </a:xfrm>
                <a:prstGeom prst="ellipse">
                  <a:avLst/>
                </a:prstGeom>
              </p:spPr>
            </p:pic>
            <p:pic>
              <p:nvPicPr>
                <p:cNvPr id="182" name="Picture 181">
                  <a:extLst>
                    <a:ext uri="{FF2B5EF4-FFF2-40B4-BE49-F238E27FC236}">
                      <a16:creationId xmlns:a16="http://schemas.microsoft.com/office/drawing/2014/main" id="{58622427-4E6C-2B42-B547-C23E6D77BFAC}"/>
                    </a:ext>
                  </a:extLst>
                </p:cNvPr>
                <p:cNvPicPr>
                  <a:picLocks noChangeAspect="1"/>
                </p:cNvPicPr>
                <p:nvPr/>
              </p:nvPicPr>
              <p:blipFill rotWithShape="1">
                <a:blip r:embed="rId7"/>
                <a:srcRect l="47680" t="1" r="18835" b="68145"/>
                <a:stretch/>
              </p:blipFill>
              <p:spPr>
                <a:xfrm rot="14064891">
                  <a:off x="7756063" y="2418347"/>
                  <a:ext cx="159515" cy="155440"/>
                </a:xfrm>
                <a:prstGeom prst="ellipse">
                  <a:avLst/>
                </a:prstGeom>
              </p:spPr>
            </p:pic>
            <p:pic>
              <p:nvPicPr>
                <p:cNvPr id="183" name="Picture 182">
                  <a:extLst>
                    <a:ext uri="{FF2B5EF4-FFF2-40B4-BE49-F238E27FC236}">
                      <a16:creationId xmlns:a16="http://schemas.microsoft.com/office/drawing/2014/main" id="{946F983F-078E-4A40-A0EC-AEBF65697B28}"/>
                    </a:ext>
                  </a:extLst>
                </p:cNvPr>
                <p:cNvPicPr>
                  <a:picLocks noChangeAspect="1"/>
                </p:cNvPicPr>
                <p:nvPr/>
              </p:nvPicPr>
              <p:blipFill rotWithShape="1">
                <a:blip r:embed="rId6"/>
                <a:srcRect l="49493" t="29683" r="-3" b="12821"/>
                <a:stretch/>
              </p:blipFill>
              <p:spPr>
                <a:xfrm>
                  <a:off x="7890557" y="1990899"/>
                  <a:ext cx="161927" cy="174625"/>
                </a:xfrm>
                <a:prstGeom prst="ellipse">
                  <a:avLst/>
                </a:prstGeom>
              </p:spPr>
            </p:pic>
            <p:pic>
              <p:nvPicPr>
                <p:cNvPr id="184" name="Picture 183">
                  <a:extLst>
                    <a:ext uri="{FF2B5EF4-FFF2-40B4-BE49-F238E27FC236}">
                      <a16:creationId xmlns:a16="http://schemas.microsoft.com/office/drawing/2014/main" id="{1C6261D5-E9D0-B944-9A5F-3BDA78101958}"/>
                    </a:ext>
                  </a:extLst>
                </p:cNvPr>
                <p:cNvPicPr>
                  <a:picLocks noChangeAspect="1"/>
                </p:cNvPicPr>
                <p:nvPr/>
              </p:nvPicPr>
              <p:blipFill rotWithShape="1">
                <a:blip r:embed="rId7"/>
                <a:srcRect l="47680" t="1" r="18835" b="68145"/>
                <a:stretch/>
              </p:blipFill>
              <p:spPr>
                <a:xfrm rot="14064891">
                  <a:off x="7809468" y="2035232"/>
                  <a:ext cx="159515" cy="155440"/>
                </a:xfrm>
                <a:prstGeom prst="ellipse">
                  <a:avLst/>
                </a:prstGeom>
              </p:spPr>
            </p:pic>
            <p:pic>
              <p:nvPicPr>
                <p:cNvPr id="185" name="Picture 184">
                  <a:extLst>
                    <a:ext uri="{FF2B5EF4-FFF2-40B4-BE49-F238E27FC236}">
                      <a16:creationId xmlns:a16="http://schemas.microsoft.com/office/drawing/2014/main" id="{6C7DC237-542D-DB4B-98C0-B74D19D8172C}"/>
                    </a:ext>
                  </a:extLst>
                </p:cNvPr>
                <p:cNvPicPr>
                  <a:picLocks noChangeAspect="1"/>
                </p:cNvPicPr>
                <p:nvPr/>
              </p:nvPicPr>
              <p:blipFill rotWithShape="1">
                <a:blip r:embed="rId7"/>
                <a:srcRect l="47680" t="1" r="18835" b="68145"/>
                <a:stretch/>
              </p:blipFill>
              <p:spPr>
                <a:xfrm rot="14064891">
                  <a:off x="8024014" y="2158535"/>
                  <a:ext cx="159515" cy="155440"/>
                </a:xfrm>
                <a:prstGeom prst="ellipse">
                  <a:avLst/>
                </a:prstGeom>
              </p:spPr>
            </p:pic>
            <p:pic>
              <p:nvPicPr>
                <p:cNvPr id="186" name="Picture 185">
                  <a:extLst>
                    <a:ext uri="{FF2B5EF4-FFF2-40B4-BE49-F238E27FC236}">
                      <a16:creationId xmlns:a16="http://schemas.microsoft.com/office/drawing/2014/main" id="{A4254278-D0BE-284D-B283-69B38633A22D}"/>
                    </a:ext>
                  </a:extLst>
                </p:cNvPr>
                <p:cNvPicPr>
                  <a:picLocks noChangeAspect="1"/>
                </p:cNvPicPr>
                <p:nvPr/>
              </p:nvPicPr>
              <p:blipFill rotWithShape="1">
                <a:blip r:embed="rId6"/>
                <a:srcRect l="49493" t="29683" r="-3" b="12821"/>
                <a:stretch/>
              </p:blipFill>
              <p:spPr>
                <a:xfrm>
                  <a:off x="7779477" y="1919494"/>
                  <a:ext cx="161927" cy="174625"/>
                </a:xfrm>
                <a:prstGeom prst="ellipse">
                  <a:avLst/>
                </a:prstGeom>
              </p:spPr>
            </p:pic>
            <p:pic>
              <p:nvPicPr>
                <p:cNvPr id="187" name="Picture 186">
                  <a:extLst>
                    <a:ext uri="{FF2B5EF4-FFF2-40B4-BE49-F238E27FC236}">
                      <a16:creationId xmlns:a16="http://schemas.microsoft.com/office/drawing/2014/main" id="{3A7194A8-6009-504F-BD11-F06DDBA5E3B7}"/>
                    </a:ext>
                  </a:extLst>
                </p:cNvPr>
                <p:cNvPicPr>
                  <a:picLocks noChangeAspect="1"/>
                </p:cNvPicPr>
                <p:nvPr/>
              </p:nvPicPr>
              <p:blipFill rotWithShape="1">
                <a:blip r:embed="rId6"/>
                <a:srcRect l="49493" t="29683" r="-3" b="12821"/>
                <a:stretch/>
              </p:blipFill>
              <p:spPr>
                <a:xfrm>
                  <a:off x="7748265" y="2098205"/>
                  <a:ext cx="161927" cy="174625"/>
                </a:xfrm>
                <a:prstGeom prst="ellipse">
                  <a:avLst/>
                </a:prstGeom>
              </p:spPr>
            </p:pic>
            <p:pic>
              <p:nvPicPr>
                <p:cNvPr id="188" name="Picture 187">
                  <a:extLst>
                    <a:ext uri="{FF2B5EF4-FFF2-40B4-BE49-F238E27FC236}">
                      <a16:creationId xmlns:a16="http://schemas.microsoft.com/office/drawing/2014/main" id="{A3226B57-AB5C-4C41-AAE4-0BD79B02429D}"/>
                    </a:ext>
                  </a:extLst>
                </p:cNvPr>
                <p:cNvPicPr>
                  <a:picLocks noChangeAspect="1"/>
                </p:cNvPicPr>
                <p:nvPr/>
              </p:nvPicPr>
              <p:blipFill rotWithShape="1">
                <a:blip r:embed="rId6"/>
                <a:srcRect l="49493" t="29683" r="-3" b="12821"/>
                <a:stretch/>
              </p:blipFill>
              <p:spPr>
                <a:xfrm>
                  <a:off x="8138334" y="2200468"/>
                  <a:ext cx="161927" cy="174625"/>
                </a:xfrm>
                <a:prstGeom prst="ellipse">
                  <a:avLst/>
                </a:prstGeom>
              </p:spPr>
            </p:pic>
            <p:pic>
              <p:nvPicPr>
                <p:cNvPr id="189" name="Picture 188">
                  <a:extLst>
                    <a:ext uri="{FF2B5EF4-FFF2-40B4-BE49-F238E27FC236}">
                      <a16:creationId xmlns:a16="http://schemas.microsoft.com/office/drawing/2014/main" id="{C2BB3079-8964-384D-9725-59EBCBAC2D84}"/>
                    </a:ext>
                  </a:extLst>
                </p:cNvPr>
                <p:cNvPicPr>
                  <a:picLocks noChangeAspect="1"/>
                </p:cNvPicPr>
                <p:nvPr/>
              </p:nvPicPr>
              <p:blipFill rotWithShape="1">
                <a:blip r:embed="rId6"/>
                <a:srcRect l="49493" t="29683" r="-3" b="12821"/>
                <a:stretch/>
              </p:blipFill>
              <p:spPr>
                <a:xfrm>
                  <a:off x="7932609" y="2247379"/>
                  <a:ext cx="161927" cy="174625"/>
                </a:xfrm>
                <a:prstGeom prst="ellipse">
                  <a:avLst/>
                </a:prstGeom>
              </p:spPr>
            </p:pic>
            <p:pic>
              <p:nvPicPr>
                <p:cNvPr id="190" name="Picture 189">
                  <a:extLst>
                    <a:ext uri="{FF2B5EF4-FFF2-40B4-BE49-F238E27FC236}">
                      <a16:creationId xmlns:a16="http://schemas.microsoft.com/office/drawing/2014/main" id="{0601EAD7-D90B-1C4F-B9C0-F9EE54883FA1}"/>
                    </a:ext>
                  </a:extLst>
                </p:cNvPr>
                <p:cNvPicPr>
                  <a:picLocks noChangeAspect="1"/>
                </p:cNvPicPr>
                <p:nvPr/>
              </p:nvPicPr>
              <p:blipFill rotWithShape="1">
                <a:blip r:embed="rId6"/>
                <a:srcRect l="49493" t="29683" r="-3" b="12821"/>
                <a:stretch/>
              </p:blipFill>
              <p:spPr>
                <a:xfrm>
                  <a:off x="7877990" y="2401559"/>
                  <a:ext cx="161927" cy="174625"/>
                </a:xfrm>
                <a:prstGeom prst="ellipse">
                  <a:avLst/>
                </a:prstGeom>
              </p:spPr>
            </p:pic>
            <p:pic>
              <p:nvPicPr>
                <p:cNvPr id="191" name="Picture 190">
                  <a:extLst>
                    <a:ext uri="{FF2B5EF4-FFF2-40B4-BE49-F238E27FC236}">
                      <a16:creationId xmlns:a16="http://schemas.microsoft.com/office/drawing/2014/main" id="{81EED16C-3985-4E40-A866-D1BB28A47D9B}"/>
                    </a:ext>
                  </a:extLst>
                </p:cNvPr>
                <p:cNvPicPr>
                  <a:picLocks noChangeAspect="1"/>
                </p:cNvPicPr>
                <p:nvPr/>
              </p:nvPicPr>
              <p:blipFill rotWithShape="1">
                <a:blip r:embed="rId6"/>
                <a:srcRect l="49493" t="29683" r="-3" b="12821"/>
                <a:stretch/>
              </p:blipFill>
              <p:spPr>
                <a:xfrm>
                  <a:off x="7544864" y="2116493"/>
                  <a:ext cx="161927" cy="174625"/>
                </a:xfrm>
                <a:prstGeom prst="ellipse">
                  <a:avLst/>
                </a:prstGeom>
              </p:spPr>
            </p:pic>
            <p:pic>
              <p:nvPicPr>
                <p:cNvPr id="192" name="Picture 191">
                  <a:extLst>
                    <a:ext uri="{FF2B5EF4-FFF2-40B4-BE49-F238E27FC236}">
                      <a16:creationId xmlns:a16="http://schemas.microsoft.com/office/drawing/2014/main" id="{32D5EE21-F615-034A-B2EE-03D31E044F68}"/>
                    </a:ext>
                  </a:extLst>
                </p:cNvPr>
                <p:cNvPicPr>
                  <a:picLocks noChangeAspect="1"/>
                </p:cNvPicPr>
                <p:nvPr/>
              </p:nvPicPr>
              <p:blipFill rotWithShape="1">
                <a:blip r:embed="rId6"/>
                <a:srcRect l="49493" t="29683" r="-3" b="12821"/>
                <a:stretch/>
              </p:blipFill>
              <p:spPr>
                <a:xfrm>
                  <a:off x="7728583" y="2203507"/>
                  <a:ext cx="161927" cy="174625"/>
                </a:xfrm>
                <a:prstGeom prst="ellipse">
                  <a:avLst/>
                </a:prstGeom>
              </p:spPr>
            </p:pic>
            <p:pic>
              <p:nvPicPr>
                <p:cNvPr id="193" name="Picture 192">
                  <a:extLst>
                    <a:ext uri="{FF2B5EF4-FFF2-40B4-BE49-F238E27FC236}">
                      <a16:creationId xmlns:a16="http://schemas.microsoft.com/office/drawing/2014/main" id="{E7D506A9-EFEC-5B4C-9FCF-4BC74D4A1E82}"/>
                    </a:ext>
                  </a:extLst>
                </p:cNvPr>
                <p:cNvPicPr>
                  <a:picLocks noChangeAspect="1"/>
                </p:cNvPicPr>
                <p:nvPr/>
              </p:nvPicPr>
              <p:blipFill rotWithShape="1">
                <a:blip r:embed="rId6"/>
                <a:srcRect l="49493" t="29683" r="-3" b="12821"/>
                <a:stretch/>
              </p:blipFill>
              <p:spPr>
                <a:xfrm>
                  <a:off x="7614329" y="2217744"/>
                  <a:ext cx="161927" cy="174625"/>
                </a:xfrm>
                <a:prstGeom prst="ellipse">
                  <a:avLst/>
                </a:prstGeom>
              </p:spPr>
            </p:pic>
            <p:pic>
              <p:nvPicPr>
                <p:cNvPr id="194" name="Picture 193">
                  <a:extLst>
                    <a:ext uri="{FF2B5EF4-FFF2-40B4-BE49-F238E27FC236}">
                      <a16:creationId xmlns:a16="http://schemas.microsoft.com/office/drawing/2014/main" id="{F897021C-004F-254E-B8FC-0098148B3FF5}"/>
                    </a:ext>
                  </a:extLst>
                </p:cNvPr>
                <p:cNvPicPr>
                  <a:picLocks noChangeAspect="1"/>
                </p:cNvPicPr>
                <p:nvPr/>
              </p:nvPicPr>
              <p:blipFill rotWithShape="1">
                <a:blip r:embed="rId6"/>
                <a:srcRect l="49493" t="29683" r="-3" b="12821"/>
                <a:stretch/>
              </p:blipFill>
              <p:spPr>
                <a:xfrm>
                  <a:off x="7816115" y="2279185"/>
                  <a:ext cx="161927" cy="174625"/>
                </a:xfrm>
                <a:prstGeom prst="ellipse">
                  <a:avLst/>
                </a:prstGeom>
              </p:spPr>
            </p:pic>
            <p:pic>
              <p:nvPicPr>
                <p:cNvPr id="195" name="Picture 194">
                  <a:extLst>
                    <a:ext uri="{FF2B5EF4-FFF2-40B4-BE49-F238E27FC236}">
                      <a16:creationId xmlns:a16="http://schemas.microsoft.com/office/drawing/2014/main" id="{5D3C54DB-136E-0740-93B6-F0424532E995}"/>
                    </a:ext>
                  </a:extLst>
                </p:cNvPr>
                <p:cNvPicPr>
                  <a:picLocks noChangeAspect="1"/>
                </p:cNvPicPr>
                <p:nvPr/>
              </p:nvPicPr>
              <p:blipFill rotWithShape="1">
                <a:blip r:embed="rId6"/>
                <a:srcRect l="49493" t="29683" r="-3" b="12821"/>
                <a:stretch/>
              </p:blipFill>
              <p:spPr>
                <a:xfrm>
                  <a:off x="7671014" y="2364184"/>
                  <a:ext cx="161927" cy="174625"/>
                </a:xfrm>
                <a:prstGeom prst="ellipse">
                  <a:avLst/>
                </a:prstGeom>
              </p:spPr>
            </p:pic>
            <p:pic>
              <p:nvPicPr>
                <p:cNvPr id="196" name="Picture 195">
                  <a:extLst>
                    <a:ext uri="{FF2B5EF4-FFF2-40B4-BE49-F238E27FC236}">
                      <a16:creationId xmlns:a16="http://schemas.microsoft.com/office/drawing/2014/main" id="{680CED87-1545-2747-93C5-73E773FAEA83}"/>
                    </a:ext>
                  </a:extLst>
                </p:cNvPr>
                <p:cNvPicPr>
                  <a:picLocks noChangeAspect="1"/>
                </p:cNvPicPr>
                <p:nvPr/>
              </p:nvPicPr>
              <p:blipFill rotWithShape="1">
                <a:blip r:embed="rId7"/>
                <a:srcRect l="47680" t="1" r="18835" b="68145"/>
                <a:stretch/>
              </p:blipFill>
              <p:spPr>
                <a:xfrm rot="14064891">
                  <a:off x="7583015" y="2392230"/>
                  <a:ext cx="159515" cy="155440"/>
                </a:xfrm>
                <a:prstGeom prst="ellipse">
                  <a:avLst/>
                </a:prstGeom>
              </p:spPr>
            </p:pic>
            <p:pic>
              <p:nvPicPr>
                <p:cNvPr id="197" name="Picture 196">
                  <a:extLst>
                    <a:ext uri="{FF2B5EF4-FFF2-40B4-BE49-F238E27FC236}">
                      <a16:creationId xmlns:a16="http://schemas.microsoft.com/office/drawing/2014/main" id="{FCE8374D-59E0-D040-B830-AD4CCCB25246}"/>
                    </a:ext>
                  </a:extLst>
                </p:cNvPr>
                <p:cNvPicPr>
                  <a:picLocks noChangeAspect="1"/>
                </p:cNvPicPr>
                <p:nvPr/>
              </p:nvPicPr>
              <p:blipFill rotWithShape="1">
                <a:blip r:embed="rId7"/>
                <a:srcRect l="47680" t="1" r="18835" b="68145"/>
                <a:stretch/>
              </p:blipFill>
              <p:spPr>
                <a:xfrm rot="14064891">
                  <a:off x="7515499" y="2205605"/>
                  <a:ext cx="159515" cy="155440"/>
                </a:xfrm>
                <a:prstGeom prst="ellipse">
                  <a:avLst/>
                </a:prstGeom>
              </p:spPr>
            </p:pic>
            <p:pic>
              <p:nvPicPr>
                <p:cNvPr id="198" name="Picture 197">
                  <a:extLst>
                    <a:ext uri="{FF2B5EF4-FFF2-40B4-BE49-F238E27FC236}">
                      <a16:creationId xmlns:a16="http://schemas.microsoft.com/office/drawing/2014/main" id="{9E98A819-7674-854B-B0EA-828CC500D8D2}"/>
                    </a:ext>
                  </a:extLst>
                </p:cNvPr>
                <p:cNvPicPr>
                  <a:picLocks noChangeAspect="1"/>
                </p:cNvPicPr>
                <p:nvPr/>
              </p:nvPicPr>
              <p:blipFill rotWithShape="1">
                <a:blip r:embed="rId7"/>
                <a:srcRect l="47680" t="1" r="18835" b="68145"/>
                <a:stretch/>
              </p:blipFill>
              <p:spPr>
                <a:xfrm rot="14064891">
                  <a:off x="7894476" y="2318827"/>
                  <a:ext cx="159515" cy="155440"/>
                </a:xfrm>
                <a:prstGeom prst="ellipse">
                  <a:avLst/>
                </a:prstGeom>
              </p:spPr>
            </p:pic>
            <p:pic>
              <p:nvPicPr>
                <p:cNvPr id="199" name="Picture 198">
                  <a:extLst>
                    <a:ext uri="{FF2B5EF4-FFF2-40B4-BE49-F238E27FC236}">
                      <a16:creationId xmlns:a16="http://schemas.microsoft.com/office/drawing/2014/main" id="{5CCF6B95-A88B-A74F-8F54-DED67A998E1B}"/>
                    </a:ext>
                  </a:extLst>
                </p:cNvPr>
                <p:cNvPicPr>
                  <a:picLocks noChangeAspect="1"/>
                </p:cNvPicPr>
                <p:nvPr/>
              </p:nvPicPr>
              <p:blipFill rotWithShape="1">
                <a:blip r:embed="rId7"/>
                <a:srcRect l="47680" t="1" r="18835" b="68145"/>
                <a:stretch/>
              </p:blipFill>
              <p:spPr>
                <a:xfrm rot="14064891">
                  <a:off x="7828836" y="1862822"/>
                  <a:ext cx="159515" cy="155440"/>
                </a:xfrm>
                <a:prstGeom prst="ellipse">
                  <a:avLst/>
                </a:prstGeom>
              </p:spPr>
            </p:pic>
            <p:pic>
              <p:nvPicPr>
                <p:cNvPr id="200" name="Picture 199">
                  <a:extLst>
                    <a:ext uri="{FF2B5EF4-FFF2-40B4-BE49-F238E27FC236}">
                      <a16:creationId xmlns:a16="http://schemas.microsoft.com/office/drawing/2014/main" id="{DBA56420-7A56-1846-8AC7-C3A5BAC62AB7}"/>
                    </a:ext>
                  </a:extLst>
                </p:cNvPr>
                <p:cNvPicPr>
                  <a:picLocks noChangeAspect="1"/>
                </p:cNvPicPr>
                <p:nvPr/>
              </p:nvPicPr>
              <p:blipFill rotWithShape="1">
                <a:blip r:embed="rId7"/>
                <a:srcRect l="47680" t="1" r="18835" b="68145"/>
                <a:stretch/>
              </p:blipFill>
              <p:spPr>
                <a:xfrm rot="14064891">
                  <a:off x="7691608" y="2275096"/>
                  <a:ext cx="159515" cy="155440"/>
                </a:xfrm>
                <a:prstGeom prst="ellipse">
                  <a:avLst/>
                </a:prstGeom>
              </p:spPr>
            </p:pic>
            <p:pic>
              <p:nvPicPr>
                <p:cNvPr id="201" name="Picture 200">
                  <a:extLst>
                    <a:ext uri="{FF2B5EF4-FFF2-40B4-BE49-F238E27FC236}">
                      <a16:creationId xmlns:a16="http://schemas.microsoft.com/office/drawing/2014/main" id="{42037A2A-1A75-004F-940D-773258B7935A}"/>
                    </a:ext>
                  </a:extLst>
                </p:cNvPr>
                <p:cNvPicPr>
                  <a:picLocks noChangeAspect="1"/>
                </p:cNvPicPr>
                <p:nvPr/>
              </p:nvPicPr>
              <p:blipFill rotWithShape="1">
                <a:blip r:embed="rId7"/>
                <a:srcRect l="47680" t="1" r="18835" b="68145"/>
                <a:stretch/>
              </p:blipFill>
              <p:spPr>
                <a:xfrm rot="14064891">
                  <a:off x="7563814" y="2023269"/>
                  <a:ext cx="159515" cy="155440"/>
                </a:xfrm>
                <a:prstGeom prst="ellipse">
                  <a:avLst/>
                </a:prstGeom>
              </p:spPr>
            </p:pic>
            <p:pic>
              <p:nvPicPr>
                <p:cNvPr id="202" name="Picture 201">
                  <a:extLst>
                    <a:ext uri="{FF2B5EF4-FFF2-40B4-BE49-F238E27FC236}">
                      <a16:creationId xmlns:a16="http://schemas.microsoft.com/office/drawing/2014/main" id="{AD326373-DB8B-6346-B425-288129A3ED44}"/>
                    </a:ext>
                  </a:extLst>
                </p:cNvPr>
                <p:cNvPicPr>
                  <a:picLocks noChangeAspect="1"/>
                </p:cNvPicPr>
                <p:nvPr/>
              </p:nvPicPr>
              <p:blipFill rotWithShape="1">
                <a:blip r:embed="rId7"/>
                <a:srcRect l="47680" t="1" r="18835" b="68145"/>
                <a:stretch/>
              </p:blipFill>
              <p:spPr>
                <a:xfrm rot="14064891">
                  <a:off x="7686454" y="1925992"/>
                  <a:ext cx="159515" cy="155440"/>
                </a:xfrm>
                <a:prstGeom prst="ellipse">
                  <a:avLst/>
                </a:prstGeom>
              </p:spPr>
            </p:pic>
            <p:pic>
              <p:nvPicPr>
                <p:cNvPr id="203" name="Picture 202">
                  <a:extLst>
                    <a:ext uri="{FF2B5EF4-FFF2-40B4-BE49-F238E27FC236}">
                      <a16:creationId xmlns:a16="http://schemas.microsoft.com/office/drawing/2014/main" id="{AF6668F2-086B-1B4F-80BF-5F66EEC3087C}"/>
                    </a:ext>
                  </a:extLst>
                </p:cNvPr>
                <p:cNvPicPr>
                  <a:picLocks noChangeAspect="1"/>
                </p:cNvPicPr>
                <p:nvPr/>
              </p:nvPicPr>
              <p:blipFill rotWithShape="1">
                <a:blip r:embed="rId7"/>
                <a:srcRect l="47680" t="1" r="18835" b="68145"/>
                <a:stretch/>
              </p:blipFill>
              <p:spPr>
                <a:xfrm rot="14064891">
                  <a:off x="7678435" y="2114973"/>
                  <a:ext cx="159515" cy="155440"/>
                </a:xfrm>
                <a:prstGeom prst="ellipse">
                  <a:avLst/>
                </a:prstGeom>
              </p:spPr>
            </p:pic>
            <p:pic>
              <p:nvPicPr>
                <p:cNvPr id="204" name="Picture 203">
                  <a:extLst>
                    <a:ext uri="{FF2B5EF4-FFF2-40B4-BE49-F238E27FC236}">
                      <a16:creationId xmlns:a16="http://schemas.microsoft.com/office/drawing/2014/main" id="{FB143B69-BCD3-384B-9D3F-6A7FCE2AD270}"/>
                    </a:ext>
                  </a:extLst>
                </p:cNvPr>
                <p:cNvPicPr>
                  <a:picLocks noChangeAspect="1"/>
                </p:cNvPicPr>
                <p:nvPr/>
              </p:nvPicPr>
              <p:blipFill rotWithShape="1">
                <a:blip r:embed="rId6"/>
                <a:srcRect l="49493" t="29683" r="-3" b="12821"/>
                <a:stretch/>
              </p:blipFill>
              <p:spPr>
                <a:xfrm>
                  <a:off x="7662701" y="1984374"/>
                  <a:ext cx="161927" cy="174625"/>
                </a:xfrm>
                <a:prstGeom prst="ellipse">
                  <a:avLst/>
                </a:prstGeom>
              </p:spPr>
            </p:pic>
            <p:pic>
              <p:nvPicPr>
                <p:cNvPr id="205" name="Picture 204">
                  <a:extLst>
                    <a:ext uri="{FF2B5EF4-FFF2-40B4-BE49-F238E27FC236}">
                      <a16:creationId xmlns:a16="http://schemas.microsoft.com/office/drawing/2014/main" id="{1B96442A-2D9A-9D42-AD13-82A3022E2431}"/>
                    </a:ext>
                  </a:extLst>
                </p:cNvPr>
                <p:cNvPicPr>
                  <a:picLocks noChangeAspect="1"/>
                </p:cNvPicPr>
                <p:nvPr/>
              </p:nvPicPr>
              <p:blipFill rotWithShape="1">
                <a:blip r:embed="rId6"/>
                <a:srcRect l="49493" t="29683" r="-3" b="12821"/>
                <a:stretch/>
              </p:blipFill>
              <p:spPr>
                <a:xfrm>
                  <a:off x="7557075" y="2305056"/>
                  <a:ext cx="161927" cy="174625"/>
                </a:xfrm>
                <a:prstGeom prst="ellipse">
                  <a:avLst/>
                </a:prstGeom>
              </p:spPr>
            </p:pic>
            <p:pic>
              <p:nvPicPr>
                <p:cNvPr id="206" name="Picture 205">
                  <a:extLst>
                    <a:ext uri="{FF2B5EF4-FFF2-40B4-BE49-F238E27FC236}">
                      <a16:creationId xmlns:a16="http://schemas.microsoft.com/office/drawing/2014/main" id="{016EDE59-DC34-6941-97B9-AAD09FBC31D7}"/>
                    </a:ext>
                  </a:extLst>
                </p:cNvPr>
                <p:cNvPicPr>
                  <a:picLocks noChangeAspect="1"/>
                </p:cNvPicPr>
                <p:nvPr/>
              </p:nvPicPr>
              <p:blipFill rotWithShape="1">
                <a:blip r:embed="rId7"/>
                <a:srcRect l="47680" t="1" r="18835" b="68145"/>
                <a:stretch/>
              </p:blipFill>
              <p:spPr>
                <a:xfrm rot="14064891">
                  <a:off x="7824197" y="2170019"/>
                  <a:ext cx="159515" cy="155440"/>
                </a:xfrm>
                <a:prstGeom prst="ellipse">
                  <a:avLst/>
                </a:prstGeom>
              </p:spPr>
            </p:pic>
          </p:grpSp>
        </p:grpSp>
        <p:grpSp>
          <p:nvGrpSpPr>
            <p:cNvPr id="140" name="Group 139">
              <a:extLst>
                <a:ext uri="{FF2B5EF4-FFF2-40B4-BE49-F238E27FC236}">
                  <a16:creationId xmlns:a16="http://schemas.microsoft.com/office/drawing/2014/main" id="{9A819D6C-C4CA-B140-9156-B0DB21248C7F}"/>
                </a:ext>
              </a:extLst>
            </p:cNvPr>
            <p:cNvGrpSpPr/>
            <p:nvPr/>
          </p:nvGrpSpPr>
          <p:grpSpPr>
            <a:xfrm>
              <a:off x="6487904" y="426014"/>
              <a:ext cx="1011434" cy="970817"/>
              <a:chOff x="6487904" y="426014"/>
              <a:chExt cx="1011434" cy="970817"/>
            </a:xfrm>
          </p:grpSpPr>
          <p:pic>
            <p:nvPicPr>
              <p:cNvPr id="141" name="Picture 140">
                <a:extLst>
                  <a:ext uri="{FF2B5EF4-FFF2-40B4-BE49-F238E27FC236}">
                    <a16:creationId xmlns:a16="http://schemas.microsoft.com/office/drawing/2014/main" id="{918F701D-3665-0949-A28B-C599F255814B}"/>
                  </a:ext>
                </a:extLst>
              </p:cNvPr>
              <p:cNvPicPr>
                <a:picLocks noChangeAspect="1"/>
              </p:cNvPicPr>
              <p:nvPr/>
            </p:nvPicPr>
            <p:blipFill rotWithShape="1">
              <a:blip r:embed="rId6"/>
              <a:srcRect l="49493" t="29683" r="-3" b="12821"/>
              <a:stretch/>
            </p:blipFill>
            <p:spPr>
              <a:xfrm>
                <a:off x="6992699" y="426014"/>
                <a:ext cx="161927" cy="174625"/>
              </a:xfrm>
              <a:prstGeom prst="ellipse">
                <a:avLst/>
              </a:prstGeom>
            </p:spPr>
          </p:pic>
          <p:pic>
            <p:nvPicPr>
              <p:cNvPr id="142" name="Picture 141">
                <a:extLst>
                  <a:ext uri="{FF2B5EF4-FFF2-40B4-BE49-F238E27FC236}">
                    <a16:creationId xmlns:a16="http://schemas.microsoft.com/office/drawing/2014/main" id="{7A204EF3-7B13-CA44-8C8E-A9736B67C47D}"/>
                  </a:ext>
                </a:extLst>
              </p:cNvPr>
              <p:cNvPicPr>
                <a:picLocks noChangeAspect="1"/>
              </p:cNvPicPr>
              <p:nvPr/>
            </p:nvPicPr>
            <p:blipFill rotWithShape="1">
              <a:blip r:embed="rId7"/>
              <a:srcRect l="47680" t="1" r="18835" b="68145"/>
              <a:stretch/>
            </p:blipFill>
            <p:spPr>
              <a:xfrm rot="14064891">
                <a:off x="7341860" y="940094"/>
                <a:ext cx="159515" cy="155440"/>
              </a:xfrm>
              <a:prstGeom prst="ellipse">
                <a:avLst/>
              </a:prstGeom>
            </p:spPr>
          </p:pic>
          <p:pic>
            <p:nvPicPr>
              <p:cNvPr id="143" name="Picture 142">
                <a:extLst>
                  <a:ext uri="{FF2B5EF4-FFF2-40B4-BE49-F238E27FC236}">
                    <a16:creationId xmlns:a16="http://schemas.microsoft.com/office/drawing/2014/main" id="{B1EBE1E2-BBA4-C04B-9160-C02B4A65DDC3}"/>
                  </a:ext>
                </a:extLst>
              </p:cNvPr>
              <p:cNvPicPr>
                <a:picLocks noChangeAspect="1"/>
              </p:cNvPicPr>
              <p:nvPr/>
            </p:nvPicPr>
            <p:blipFill rotWithShape="1">
              <a:blip r:embed="rId7"/>
              <a:srcRect l="47680" t="1" r="18835" b="68145"/>
              <a:stretch/>
            </p:blipFill>
            <p:spPr>
              <a:xfrm rot="14064891">
                <a:off x="7198530" y="1164881"/>
                <a:ext cx="159515" cy="155440"/>
              </a:xfrm>
              <a:prstGeom prst="ellipse">
                <a:avLst/>
              </a:prstGeom>
            </p:spPr>
          </p:pic>
          <p:pic>
            <p:nvPicPr>
              <p:cNvPr id="144" name="Picture 143">
                <a:extLst>
                  <a:ext uri="{FF2B5EF4-FFF2-40B4-BE49-F238E27FC236}">
                    <a16:creationId xmlns:a16="http://schemas.microsoft.com/office/drawing/2014/main" id="{199D4DAD-AA0E-F442-AA9A-7227C2A49123}"/>
                  </a:ext>
                </a:extLst>
              </p:cNvPr>
              <p:cNvPicPr>
                <a:picLocks noChangeAspect="1"/>
              </p:cNvPicPr>
              <p:nvPr/>
            </p:nvPicPr>
            <p:blipFill rotWithShape="1">
              <a:blip r:embed="rId6"/>
              <a:srcRect l="49493" t="29683" r="-3" b="12821"/>
              <a:stretch/>
            </p:blipFill>
            <p:spPr>
              <a:xfrm>
                <a:off x="6768253" y="524300"/>
                <a:ext cx="161927" cy="174625"/>
              </a:xfrm>
              <a:prstGeom prst="ellipse">
                <a:avLst/>
              </a:prstGeom>
            </p:spPr>
          </p:pic>
          <p:pic>
            <p:nvPicPr>
              <p:cNvPr id="145" name="Picture 144">
                <a:extLst>
                  <a:ext uri="{FF2B5EF4-FFF2-40B4-BE49-F238E27FC236}">
                    <a16:creationId xmlns:a16="http://schemas.microsoft.com/office/drawing/2014/main" id="{B38DB33E-CD5F-C64B-8F3C-910F85195582}"/>
                  </a:ext>
                </a:extLst>
              </p:cNvPr>
              <p:cNvPicPr>
                <a:picLocks noChangeAspect="1"/>
              </p:cNvPicPr>
              <p:nvPr/>
            </p:nvPicPr>
            <p:blipFill rotWithShape="1">
              <a:blip r:embed="rId6"/>
              <a:srcRect l="49493" t="29683" r="-3" b="12821"/>
              <a:stretch/>
            </p:blipFill>
            <p:spPr>
              <a:xfrm>
                <a:off x="6560788" y="591819"/>
                <a:ext cx="161927" cy="174625"/>
              </a:xfrm>
              <a:prstGeom prst="ellipse">
                <a:avLst/>
              </a:prstGeom>
            </p:spPr>
          </p:pic>
          <p:pic>
            <p:nvPicPr>
              <p:cNvPr id="147" name="Picture 146">
                <a:extLst>
                  <a:ext uri="{FF2B5EF4-FFF2-40B4-BE49-F238E27FC236}">
                    <a16:creationId xmlns:a16="http://schemas.microsoft.com/office/drawing/2014/main" id="{88862149-1C31-7B40-92F0-560B1E416CC5}"/>
                  </a:ext>
                </a:extLst>
              </p:cNvPr>
              <p:cNvPicPr>
                <a:picLocks noChangeAspect="1"/>
              </p:cNvPicPr>
              <p:nvPr/>
            </p:nvPicPr>
            <p:blipFill rotWithShape="1">
              <a:blip r:embed="rId6"/>
              <a:srcRect l="49493" t="29683" r="-3" b="12821"/>
              <a:stretch/>
            </p:blipFill>
            <p:spPr>
              <a:xfrm>
                <a:off x="6890934" y="1222206"/>
                <a:ext cx="161927" cy="174625"/>
              </a:xfrm>
              <a:prstGeom prst="ellipse">
                <a:avLst/>
              </a:prstGeom>
            </p:spPr>
          </p:pic>
          <p:pic>
            <p:nvPicPr>
              <p:cNvPr id="148" name="Picture 147">
                <a:extLst>
                  <a:ext uri="{FF2B5EF4-FFF2-40B4-BE49-F238E27FC236}">
                    <a16:creationId xmlns:a16="http://schemas.microsoft.com/office/drawing/2014/main" id="{8F9D5371-12BD-584E-B6C3-C9B08F6DB055}"/>
                  </a:ext>
                </a:extLst>
              </p:cNvPr>
              <p:cNvPicPr>
                <a:picLocks noChangeAspect="1"/>
              </p:cNvPicPr>
              <p:nvPr/>
            </p:nvPicPr>
            <p:blipFill rotWithShape="1">
              <a:blip r:embed="rId6"/>
              <a:srcRect l="49493" t="29683" r="-3" b="12821"/>
              <a:stretch/>
            </p:blipFill>
            <p:spPr>
              <a:xfrm>
                <a:off x="6643291" y="624572"/>
                <a:ext cx="161927" cy="174625"/>
              </a:xfrm>
              <a:prstGeom prst="ellipse">
                <a:avLst/>
              </a:prstGeom>
            </p:spPr>
          </p:pic>
          <p:pic>
            <p:nvPicPr>
              <p:cNvPr id="149" name="Picture 148">
                <a:extLst>
                  <a:ext uri="{FF2B5EF4-FFF2-40B4-BE49-F238E27FC236}">
                    <a16:creationId xmlns:a16="http://schemas.microsoft.com/office/drawing/2014/main" id="{10F8D110-207D-A942-B0AD-04CDD6D42DE3}"/>
                  </a:ext>
                </a:extLst>
              </p:cNvPr>
              <p:cNvPicPr>
                <a:picLocks noChangeAspect="1"/>
              </p:cNvPicPr>
              <p:nvPr/>
            </p:nvPicPr>
            <p:blipFill rotWithShape="1">
              <a:blip r:embed="rId6"/>
              <a:srcRect l="49493" t="29683" r="-3" b="12821"/>
              <a:stretch/>
            </p:blipFill>
            <p:spPr>
              <a:xfrm>
                <a:off x="7175292" y="771017"/>
                <a:ext cx="161927" cy="174625"/>
              </a:xfrm>
              <a:prstGeom prst="ellipse">
                <a:avLst/>
              </a:prstGeom>
            </p:spPr>
          </p:pic>
          <p:pic>
            <p:nvPicPr>
              <p:cNvPr id="150" name="Picture 149">
                <a:extLst>
                  <a:ext uri="{FF2B5EF4-FFF2-40B4-BE49-F238E27FC236}">
                    <a16:creationId xmlns:a16="http://schemas.microsoft.com/office/drawing/2014/main" id="{0B1A52C1-84FB-FF49-8825-35CFC9568C0C}"/>
                  </a:ext>
                </a:extLst>
              </p:cNvPr>
              <p:cNvPicPr>
                <a:picLocks noChangeAspect="1"/>
              </p:cNvPicPr>
              <p:nvPr/>
            </p:nvPicPr>
            <p:blipFill rotWithShape="1">
              <a:blip r:embed="rId7"/>
              <a:srcRect l="47680" t="1" r="18835" b="68145"/>
              <a:stretch/>
            </p:blipFill>
            <p:spPr>
              <a:xfrm rot="14064891">
                <a:off x="7110190" y="474582"/>
                <a:ext cx="159515" cy="155440"/>
              </a:xfrm>
              <a:prstGeom prst="ellipse">
                <a:avLst/>
              </a:prstGeom>
            </p:spPr>
          </p:pic>
          <p:pic>
            <p:nvPicPr>
              <p:cNvPr id="151" name="Picture 150">
                <a:extLst>
                  <a:ext uri="{FF2B5EF4-FFF2-40B4-BE49-F238E27FC236}">
                    <a16:creationId xmlns:a16="http://schemas.microsoft.com/office/drawing/2014/main" id="{2D0AAB5C-9236-0748-AB89-180D76853D88}"/>
                  </a:ext>
                </a:extLst>
              </p:cNvPr>
              <p:cNvPicPr>
                <a:picLocks noChangeAspect="1"/>
              </p:cNvPicPr>
              <p:nvPr/>
            </p:nvPicPr>
            <p:blipFill rotWithShape="1">
              <a:blip r:embed="rId7"/>
              <a:srcRect l="47680" t="1" r="18835" b="68145"/>
              <a:stretch/>
            </p:blipFill>
            <p:spPr>
              <a:xfrm rot="14064891">
                <a:off x="6849569" y="463724"/>
                <a:ext cx="159515" cy="155440"/>
              </a:xfrm>
              <a:prstGeom prst="ellipse">
                <a:avLst/>
              </a:prstGeom>
            </p:spPr>
          </p:pic>
          <p:pic>
            <p:nvPicPr>
              <p:cNvPr id="152" name="Picture 151">
                <a:extLst>
                  <a:ext uri="{FF2B5EF4-FFF2-40B4-BE49-F238E27FC236}">
                    <a16:creationId xmlns:a16="http://schemas.microsoft.com/office/drawing/2014/main" id="{96989D38-ACF1-7047-B1A9-10CFC9CEEDFE}"/>
                  </a:ext>
                </a:extLst>
              </p:cNvPr>
              <p:cNvPicPr>
                <a:picLocks noChangeAspect="1"/>
              </p:cNvPicPr>
              <p:nvPr/>
            </p:nvPicPr>
            <p:blipFill rotWithShape="1">
              <a:blip r:embed="rId7"/>
              <a:srcRect l="47680" t="1" r="18835" b="68145"/>
              <a:stretch/>
            </p:blipFill>
            <p:spPr>
              <a:xfrm rot="14064891">
                <a:off x="6663082" y="530425"/>
                <a:ext cx="159515" cy="155440"/>
              </a:xfrm>
              <a:prstGeom prst="ellipse">
                <a:avLst/>
              </a:prstGeom>
            </p:spPr>
          </p:pic>
          <p:pic>
            <p:nvPicPr>
              <p:cNvPr id="153" name="Picture 152">
                <a:extLst>
                  <a:ext uri="{FF2B5EF4-FFF2-40B4-BE49-F238E27FC236}">
                    <a16:creationId xmlns:a16="http://schemas.microsoft.com/office/drawing/2014/main" id="{FDE01882-FD41-D047-B9B6-5937BBCE30F2}"/>
                  </a:ext>
                </a:extLst>
              </p:cNvPr>
              <p:cNvPicPr>
                <a:picLocks noChangeAspect="1"/>
              </p:cNvPicPr>
              <p:nvPr/>
            </p:nvPicPr>
            <p:blipFill rotWithShape="1">
              <a:blip r:embed="rId7"/>
              <a:srcRect l="47680" t="1" r="18835" b="68145"/>
              <a:stretch/>
            </p:blipFill>
            <p:spPr>
              <a:xfrm rot="14064891">
                <a:off x="6546289" y="1004084"/>
                <a:ext cx="159515" cy="155440"/>
              </a:xfrm>
              <a:prstGeom prst="ellipse">
                <a:avLst/>
              </a:prstGeom>
            </p:spPr>
          </p:pic>
          <p:pic>
            <p:nvPicPr>
              <p:cNvPr id="154" name="Picture 153">
                <a:extLst>
                  <a:ext uri="{FF2B5EF4-FFF2-40B4-BE49-F238E27FC236}">
                    <a16:creationId xmlns:a16="http://schemas.microsoft.com/office/drawing/2014/main" id="{98420F42-179B-BA47-99D9-1A4ECD141577}"/>
                  </a:ext>
                </a:extLst>
              </p:cNvPr>
              <p:cNvPicPr>
                <a:picLocks noChangeAspect="1"/>
              </p:cNvPicPr>
              <p:nvPr/>
            </p:nvPicPr>
            <p:blipFill rotWithShape="1">
              <a:blip r:embed="rId7"/>
              <a:srcRect l="47680" t="1" r="18835" b="68145"/>
              <a:stretch/>
            </p:blipFill>
            <p:spPr>
              <a:xfrm rot="14064891">
                <a:off x="7027406" y="552517"/>
                <a:ext cx="159515" cy="155440"/>
              </a:xfrm>
              <a:prstGeom prst="ellipse">
                <a:avLst/>
              </a:prstGeom>
            </p:spPr>
          </p:pic>
          <p:pic>
            <p:nvPicPr>
              <p:cNvPr id="156" name="Picture 155">
                <a:extLst>
                  <a:ext uri="{FF2B5EF4-FFF2-40B4-BE49-F238E27FC236}">
                    <a16:creationId xmlns:a16="http://schemas.microsoft.com/office/drawing/2014/main" id="{30394B14-AB3C-6446-B09A-A953672A37CA}"/>
                  </a:ext>
                </a:extLst>
              </p:cNvPr>
              <p:cNvPicPr>
                <a:picLocks noChangeAspect="1"/>
              </p:cNvPicPr>
              <p:nvPr/>
            </p:nvPicPr>
            <p:blipFill rotWithShape="1">
              <a:blip r:embed="rId7"/>
              <a:srcRect l="47680" t="1" r="18835" b="68145"/>
              <a:stretch/>
            </p:blipFill>
            <p:spPr>
              <a:xfrm rot="14064891">
                <a:off x="6543762" y="697507"/>
                <a:ext cx="159515" cy="155440"/>
              </a:xfrm>
              <a:prstGeom prst="ellipse">
                <a:avLst/>
              </a:prstGeom>
            </p:spPr>
          </p:pic>
          <p:pic>
            <p:nvPicPr>
              <p:cNvPr id="157" name="Picture 156">
                <a:extLst>
                  <a:ext uri="{FF2B5EF4-FFF2-40B4-BE49-F238E27FC236}">
                    <a16:creationId xmlns:a16="http://schemas.microsoft.com/office/drawing/2014/main" id="{63A82157-AAC8-8249-A5F3-9AC05E0041FB}"/>
                  </a:ext>
                </a:extLst>
              </p:cNvPr>
              <p:cNvPicPr>
                <a:picLocks noChangeAspect="1"/>
              </p:cNvPicPr>
              <p:nvPr/>
            </p:nvPicPr>
            <p:blipFill rotWithShape="1">
              <a:blip r:embed="rId6"/>
              <a:srcRect l="49493" t="29683" r="-3" b="12821"/>
              <a:stretch/>
            </p:blipFill>
            <p:spPr>
              <a:xfrm>
                <a:off x="7133464" y="583704"/>
                <a:ext cx="161927" cy="174625"/>
              </a:xfrm>
              <a:prstGeom prst="ellipse">
                <a:avLst/>
              </a:prstGeom>
            </p:spPr>
          </p:pic>
          <p:pic>
            <p:nvPicPr>
              <p:cNvPr id="158" name="Picture 157">
                <a:extLst>
                  <a:ext uri="{FF2B5EF4-FFF2-40B4-BE49-F238E27FC236}">
                    <a16:creationId xmlns:a16="http://schemas.microsoft.com/office/drawing/2014/main" id="{E31A862A-A387-D046-9AE9-ADB3D765366A}"/>
                  </a:ext>
                </a:extLst>
              </p:cNvPr>
              <p:cNvPicPr>
                <a:picLocks noChangeAspect="1"/>
              </p:cNvPicPr>
              <p:nvPr/>
            </p:nvPicPr>
            <p:blipFill rotWithShape="1">
              <a:blip r:embed="rId6"/>
              <a:srcRect l="49493" t="29683" r="-3" b="12821"/>
              <a:stretch/>
            </p:blipFill>
            <p:spPr>
              <a:xfrm>
                <a:off x="6961033" y="478087"/>
                <a:ext cx="161927" cy="174625"/>
              </a:xfrm>
              <a:prstGeom prst="ellipse">
                <a:avLst/>
              </a:prstGeom>
            </p:spPr>
          </p:pic>
          <p:pic>
            <p:nvPicPr>
              <p:cNvPr id="159" name="Picture 158">
                <a:extLst>
                  <a:ext uri="{FF2B5EF4-FFF2-40B4-BE49-F238E27FC236}">
                    <a16:creationId xmlns:a16="http://schemas.microsoft.com/office/drawing/2014/main" id="{32600751-70FD-6D40-B91E-8764A79C8936}"/>
                  </a:ext>
                </a:extLst>
              </p:cNvPr>
              <p:cNvPicPr>
                <a:picLocks noChangeAspect="1"/>
              </p:cNvPicPr>
              <p:nvPr/>
            </p:nvPicPr>
            <p:blipFill rotWithShape="1">
              <a:blip r:embed="rId6"/>
              <a:srcRect l="49493" t="29683" r="-3" b="12821"/>
              <a:stretch/>
            </p:blipFill>
            <p:spPr>
              <a:xfrm>
                <a:off x="7162166" y="1099306"/>
                <a:ext cx="161927" cy="174625"/>
              </a:xfrm>
              <a:prstGeom prst="ellipse">
                <a:avLst/>
              </a:prstGeom>
            </p:spPr>
          </p:pic>
          <p:pic>
            <p:nvPicPr>
              <p:cNvPr id="160" name="Picture 159">
                <a:extLst>
                  <a:ext uri="{FF2B5EF4-FFF2-40B4-BE49-F238E27FC236}">
                    <a16:creationId xmlns:a16="http://schemas.microsoft.com/office/drawing/2014/main" id="{687E55C9-43A6-724A-89AD-DF1443597D08}"/>
                  </a:ext>
                </a:extLst>
              </p:cNvPr>
              <p:cNvPicPr>
                <a:picLocks noChangeAspect="1"/>
              </p:cNvPicPr>
              <p:nvPr/>
            </p:nvPicPr>
            <p:blipFill rotWithShape="1">
              <a:blip r:embed="rId6"/>
              <a:srcRect l="49493" t="29683" r="-3" b="12821"/>
              <a:stretch/>
            </p:blipFill>
            <p:spPr>
              <a:xfrm>
                <a:off x="7330284" y="785110"/>
                <a:ext cx="161927" cy="174625"/>
              </a:xfrm>
              <a:prstGeom prst="ellipse">
                <a:avLst/>
              </a:prstGeom>
            </p:spPr>
          </p:pic>
          <p:pic>
            <p:nvPicPr>
              <p:cNvPr id="162" name="Picture 161">
                <a:extLst>
                  <a:ext uri="{FF2B5EF4-FFF2-40B4-BE49-F238E27FC236}">
                    <a16:creationId xmlns:a16="http://schemas.microsoft.com/office/drawing/2014/main" id="{B10A1B70-16F1-1A4B-9F4A-06D874297CC1}"/>
                  </a:ext>
                </a:extLst>
              </p:cNvPr>
              <p:cNvPicPr>
                <a:picLocks noChangeAspect="1"/>
              </p:cNvPicPr>
              <p:nvPr/>
            </p:nvPicPr>
            <p:blipFill rotWithShape="1">
              <a:blip r:embed="rId6"/>
              <a:srcRect l="49493" t="29683" r="-3" b="12821"/>
              <a:stretch/>
            </p:blipFill>
            <p:spPr>
              <a:xfrm>
                <a:off x="6487904" y="776459"/>
                <a:ext cx="161927" cy="174625"/>
              </a:xfrm>
              <a:prstGeom prst="ellipse">
                <a:avLst/>
              </a:prstGeom>
            </p:spPr>
          </p:pic>
          <p:pic>
            <p:nvPicPr>
              <p:cNvPr id="163" name="Picture 162">
                <a:extLst>
                  <a:ext uri="{FF2B5EF4-FFF2-40B4-BE49-F238E27FC236}">
                    <a16:creationId xmlns:a16="http://schemas.microsoft.com/office/drawing/2014/main" id="{1DE7A2B2-5A4B-8E4D-A0AE-1D804E29C51F}"/>
                  </a:ext>
                </a:extLst>
              </p:cNvPr>
              <p:cNvPicPr>
                <a:picLocks noChangeAspect="1"/>
              </p:cNvPicPr>
              <p:nvPr/>
            </p:nvPicPr>
            <p:blipFill rotWithShape="1">
              <a:blip r:embed="rId6"/>
              <a:srcRect l="49493" t="29683" r="-3" b="12821"/>
              <a:stretch/>
            </p:blipFill>
            <p:spPr>
              <a:xfrm>
                <a:off x="6740697" y="448038"/>
                <a:ext cx="161927" cy="174625"/>
              </a:xfrm>
              <a:prstGeom prst="ellipse">
                <a:avLst/>
              </a:prstGeom>
            </p:spPr>
          </p:pic>
          <p:pic>
            <p:nvPicPr>
              <p:cNvPr id="164" name="Picture 163">
                <a:extLst>
                  <a:ext uri="{FF2B5EF4-FFF2-40B4-BE49-F238E27FC236}">
                    <a16:creationId xmlns:a16="http://schemas.microsoft.com/office/drawing/2014/main" id="{937481CA-D0A1-4E46-BDC3-64DEF02A25A8}"/>
                  </a:ext>
                </a:extLst>
              </p:cNvPr>
              <p:cNvPicPr>
                <a:picLocks noChangeAspect="1"/>
              </p:cNvPicPr>
              <p:nvPr/>
            </p:nvPicPr>
            <p:blipFill rotWithShape="1">
              <a:blip r:embed="rId6"/>
              <a:srcRect l="49493" t="29683" r="-3" b="12821"/>
              <a:stretch/>
            </p:blipFill>
            <p:spPr>
              <a:xfrm>
                <a:off x="7283157" y="1037234"/>
                <a:ext cx="161927" cy="174625"/>
              </a:xfrm>
              <a:prstGeom prst="ellipse">
                <a:avLst/>
              </a:prstGeom>
            </p:spPr>
          </p:pic>
          <p:pic>
            <p:nvPicPr>
              <p:cNvPr id="165" name="Picture 164">
                <a:extLst>
                  <a:ext uri="{FF2B5EF4-FFF2-40B4-BE49-F238E27FC236}">
                    <a16:creationId xmlns:a16="http://schemas.microsoft.com/office/drawing/2014/main" id="{094836BE-D4D8-2E4D-B6F7-719A668E94E2}"/>
                  </a:ext>
                </a:extLst>
              </p:cNvPr>
              <p:cNvPicPr>
                <a:picLocks noChangeAspect="1"/>
              </p:cNvPicPr>
              <p:nvPr/>
            </p:nvPicPr>
            <p:blipFill rotWithShape="1">
              <a:blip r:embed="rId6"/>
              <a:srcRect l="49493" t="29683" r="-3" b="12821"/>
              <a:stretch/>
            </p:blipFill>
            <p:spPr>
              <a:xfrm>
                <a:off x="6509480" y="904362"/>
                <a:ext cx="161927" cy="174625"/>
              </a:xfrm>
              <a:prstGeom prst="ellipse">
                <a:avLst/>
              </a:prstGeom>
            </p:spPr>
          </p:pic>
          <p:pic>
            <p:nvPicPr>
              <p:cNvPr id="166" name="Picture 165">
                <a:extLst>
                  <a:ext uri="{FF2B5EF4-FFF2-40B4-BE49-F238E27FC236}">
                    <a16:creationId xmlns:a16="http://schemas.microsoft.com/office/drawing/2014/main" id="{59DE9341-6F1E-D54D-8483-2FCDF57CEBC4}"/>
                  </a:ext>
                </a:extLst>
              </p:cNvPr>
              <p:cNvPicPr>
                <a:picLocks noChangeAspect="1"/>
              </p:cNvPicPr>
              <p:nvPr/>
            </p:nvPicPr>
            <p:blipFill rotWithShape="1">
              <a:blip r:embed="rId6"/>
              <a:srcRect l="49493" t="29683" r="-3" b="12821"/>
              <a:stretch/>
            </p:blipFill>
            <p:spPr>
              <a:xfrm>
                <a:off x="7107212" y="1204974"/>
                <a:ext cx="161927" cy="174625"/>
              </a:xfrm>
              <a:prstGeom prst="ellipse">
                <a:avLst/>
              </a:prstGeom>
            </p:spPr>
          </p:pic>
          <p:pic>
            <p:nvPicPr>
              <p:cNvPr id="167" name="Picture 166">
                <a:extLst>
                  <a:ext uri="{FF2B5EF4-FFF2-40B4-BE49-F238E27FC236}">
                    <a16:creationId xmlns:a16="http://schemas.microsoft.com/office/drawing/2014/main" id="{E3A18979-C737-294F-8D91-AA7230946E28}"/>
                  </a:ext>
                </a:extLst>
              </p:cNvPr>
              <p:cNvPicPr>
                <a:picLocks noChangeAspect="1"/>
              </p:cNvPicPr>
              <p:nvPr/>
            </p:nvPicPr>
            <p:blipFill rotWithShape="1">
              <a:blip r:embed="rId6"/>
              <a:srcRect l="49493" t="29683" r="-3" b="12821"/>
              <a:stretch/>
            </p:blipFill>
            <p:spPr>
              <a:xfrm>
                <a:off x="7276326" y="653971"/>
                <a:ext cx="161927" cy="174625"/>
              </a:xfrm>
              <a:prstGeom prst="ellipse">
                <a:avLst/>
              </a:prstGeom>
            </p:spPr>
          </p:pic>
          <p:pic>
            <p:nvPicPr>
              <p:cNvPr id="170" name="Picture 169">
                <a:extLst>
                  <a:ext uri="{FF2B5EF4-FFF2-40B4-BE49-F238E27FC236}">
                    <a16:creationId xmlns:a16="http://schemas.microsoft.com/office/drawing/2014/main" id="{7C724C34-1316-004A-BCF5-8679C22E61C9}"/>
                  </a:ext>
                </a:extLst>
              </p:cNvPr>
              <p:cNvPicPr>
                <a:picLocks noChangeAspect="1"/>
              </p:cNvPicPr>
              <p:nvPr/>
            </p:nvPicPr>
            <p:blipFill rotWithShape="1">
              <a:blip r:embed="rId6"/>
              <a:srcRect l="49493" t="29683" r="-3" b="12821"/>
              <a:stretch/>
            </p:blipFill>
            <p:spPr>
              <a:xfrm>
                <a:off x="7012815" y="824499"/>
                <a:ext cx="161927" cy="174625"/>
              </a:xfrm>
              <a:prstGeom prst="ellipse">
                <a:avLst/>
              </a:prstGeom>
            </p:spPr>
          </p:pic>
          <p:pic>
            <p:nvPicPr>
              <p:cNvPr id="171" name="Picture 170">
                <a:extLst>
                  <a:ext uri="{FF2B5EF4-FFF2-40B4-BE49-F238E27FC236}">
                    <a16:creationId xmlns:a16="http://schemas.microsoft.com/office/drawing/2014/main" id="{923BA56D-A545-544E-922E-768583735176}"/>
                  </a:ext>
                </a:extLst>
              </p:cNvPr>
              <p:cNvPicPr>
                <a:picLocks noChangeAspect="1"/>
              </p:cNvPicPr>
              <p:nvPr/>
            </p:nvPicPr>
            <p:blipFill rotWithShape="1">
              <a:blip r:embed="rId6"/>
              <a:srcRect l="49493" t="29683" r="-3" b="12821"/>
              <a:stretch/>
            </p:blipFill>
            <p:spPr>
              <a:xfrm>
                <a:off x="7023598" y="642307"/>
                <a:ext cx="161927" cy="174625"/>
              </a:xfrm>
              <a:prstGeom prst="ellipse">
                <a:avLst/>
              </a:prstGeom>
            </p:spPr>
          </p:pic>
          <p:pic>
            <p:nvPicPr>
              <p:cNvPr id="172" name="Picture 171">
                <a:extLst>
                  <a:ext uri="{FF2B5EF4-FFF2-40B4-BE49-F238E27FC236}">
                    <a16:creationId xmlns:a16="http://schemas.microsoft.com/office/drawing/2014/main" id="{0DEDE410-B546-FF46-A027-2CCBACB370FB}"/>
                  </a:ext>
                </a:extLst>
              </p:cNvPr>
              <p:cNvPicPr>
                <a:picLocks noChangeAspect="1"/>
              </p:cNvPicPr>
              <p:nvPr/>
            </p:nvPicPr>
            <p:blipFill rotWithShape="1">
              <a:blip r:embed="rId6"/>
              <a:srcRect l="49493" t="29683" r="-3" b="12821"/>
              <a:stretch/>
            </p:blipFill>
            <p:spPr>
              <a:xfrm>
                <a:off x="6758140" y="1183043"/>
                <a:ext cx="161927" cy="174625"/>
              </a:xfrm>
              <a:prstGeom prst="ellipse">
                <a:avLst/>
              </a:prstGeom>
            </p:spPr>
          </p:pic>
          <p:pic>
            <p:nvPicPr>
              <p:cNvPr id="173" name="Picture 172">
                <a:extLst>
                  <a:ext uri="{FF2B5EF4-FFF2-40B4-BE49-F238E27FC236}">
                    <a16:creationId xmlns:a16="http://schemas.microsoft.com/office/drawing/2014/main" id="{E41771BB-96D6-2143-A490-8A56B654557A}"/>
                  </a:ext>
                </a:extLst>
              </p:cNvPr>
              <p:cNvPicPr>
                <a:picLocks noChangeAspect="1"/>
              </p:cNvPicPr>
              <p:nvPr/>
            </p:nvPicPr>
            <p:blipFill rotWithShape="1">
              <a:blip r:embed="rId6"/>
              <a:srcRect l="49493" t="29683" r="-3" b="12821"/>
              <a:stretch/>
            </p:blipFill>
            <p:spPr>
              <a:xfrm>
                <a:off x="7231664" y="538402"/>
                <a:ext cx="161927" cy="174625"/>
              </a:xfrm>
              <a:prstGeom prst="ellipse">
                <a:avLst/>
              </a:prstGeom>
            </p:spPr>
          </p:pic>
          <p:pic>
            <p:nvPicPr>
              <p:cNvPr id="174" name="Picture 173">
                <a:extLst>
                  <a:ext uri="{FF2B5EF4-FFF2-40B4-BE49-F238E27FC236}">
                    <a16:creationId xmlns:a16="http://schemas.microsoft.com/office/drawing/2014/main" id="{7779F495-39C7-0C45-87A5-BE05D6EBAB15}"/>
                  </a:ext>
                </a:extLst>
              </p:cNvPr>
              <p:cNvPicPr>
                <a:picLocks noChangeAspect="1"/>
              </p:cNvPicPr>
              <p:nvPr/>
            </p:nvPicPr>
            <p:blipFill rotWithShape="1">
              <a:blip r:embed="rId7"/>
              <a:srcRect l="47680" t="1" r="18835" b="68145"/>
              <a:stretch/>
            </p:blipFill>
            <p:spPr>
              <a:xfrm rot="14064891">
                <a:off x="7005845" y="1238477"/>
                <a:ext cx="159515" cy="155440"/>
              </a:xfrm>
              <a:prstGeom prst="ellipse">
                <a:avLst/>
              </a:prstGeom>
            </p:spPr>
          </p:pic>
          <p:pic>
            <p:nvPicPr>
              <p:cNvPr id="175" name="Picture 174">
                <a:extLst>
                  <a:ext uri="{FF2B5EF4-FFF2-40B4-BE49-F238E27FC236}">
                    <a16:creationId xmlns:a16="http://schemas.microsoft.com/office/drawing/2014/main" id="{43EFDC3D-FC55-9741-A959-5828DF6380EF}"/>
                  </a:ext>
                </a:extLst>
              </p:cNvPr>
              <p:cNvPicPr>
                <a:picLocks noChangeAspect="1"/>
              </p:cNvPicPr>
              <p:nvPr/>
            </p:nvPicPr>
            <p:blipFill rotWithShape="1">
              <a:blip r:embed="rId7"/>
              <a:srcRect l="47680" t="1" r="18835" b="68145"/>
              <a:stretch/>
            </p:blipFill>
            <p:spPr>
              <a:xfrm rot="14064891">
                <a:off x="7144178" y="994982"/>
                <a:ext cx="159515" cy="155440"/>
              </a:xfrm>
              <a:prstGeom prst="ellipse">
                <a:avLst/>
              </a:prstGeom>
            </p:spPr>
          </p:pic>
          <p:pic>
            <p:nvPicPr>
              <p:cNvPr id="176" name="Picture 175">
                <a:extLst>
                  <a:ext uri="{FF2B5EF4-FFF2-40B4-BE49-F238E27FC236}">
                    <a16:creationId xmlns:a16="http://schemas.microsoft.com/office/drawing/2014/main" id="{F5F3DDC6-4130-F749-8CA6-1FBDB89B1ED3}"/>
                  </a:ext>
                </a:extLst>
              </p:cNvPr>
              <p:cNvPicPr>
                <a:picLocks noChangeAspect="1"/>
              </p:cNvPicPr>
              <p:nvPr/>
            </p:nvPicPr>
            <p:blipFill rotWithShape="1">
              <a:blip r:embed="rId7"/>
              <a:srcRect l="47680" t="1" r="18835" b="68145"/>
              <a:stretch/>
            </p:blipFill>
            <p:spPr>
              <a:xfrm rot="14064891">
                <a:off x="7164424" y="656837"/>
                <a:ext cx="159515" cy="155440"/>
              </a:xfrm>
              <a:prstGeom prst="ellipse">
                <a:avLst/>
              </a:prstGeom>
            </p:spPr>
          </p:pic>
          <p:pic>
            <p:nvPicPr>
              <p:cNvPr id="177" name="Picture 176">
                <a:extLst>
                  <a:ext uri="{FF2B5EF4-FFF2-40B4-BE49-F238E27FC236}">
                    <a16:creationId xmlns:a16="http://schemas.microsoft.com/office/drawing/2014/main" id="{DDF7D87E-25F7-1742-8228-064AF7F28EFF}"/>
                  </a:ext>
                </a:extLst>
              </p:cNvPr>
              <p:cNvPicPr>
                <a:picLocks noChangeAspect="1"/>
              </p:cNvPicPr>
              <p:nvPr/>
            </p:nvPicPr>
            <p:blipFill rotWithShape="1">
              <a:blip r:embed="rId7"/>
              <a:srcRect l="47680" t="1" r="18835" b="68145"/>
              <a:stretch/>
            </p:blipFill>
            <p:spPr>
              <a:xfrm rot="14064891">
                <a:off x="7251587" y="821017"/>
                <a:ext cx="159515" cy="155440"/>
              </a:xfrm>
              <a:prstGeom prst="ellipse">
                <a:avLst/>
              </a:prstGeom>
            </p:spPr>
          </p:pic>
        </p:grpSp>
      </p:grpSp>
      <p:sp>
        <p:nvSpPr>
          <p:cNvPr id="207" name="Rectangle 206">
            <a:extLst>
              <a:ext uri="{FF2B5EF4-FFF2-40B4-BE49-F238E27FC236}">
                <a16:creationId xmlns:a16="http://schemas.microsoft.com/office/drawing/2014/main" id="{00F460A1-5A3B-4843-8041-B11E9C6F316C}"/>
              </a:ext>
            </a:extLst>
          </p:cNvPr>
          <p:cNvSpPr/>
          <p:nvPr/>
        </p:nvSpPr>
        <p:spPr>
          <a:xfrm>
            <a:off x="8298439" y="4165938"/>
            <a:ext cx="1299920"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2600"/>
                </a:solidFill>
                <a:effectLst/>
                <a:uLnTx/>
                <a:uFillTx/>
                <a:latin typeface="Calibri" panose="020F0502020204030204"/>
                <a:ea typeface=""/>
                <a:cs typeface="+mn-cs"/>
              </a:rPr>
              <a:t>Interstellar medium</a:t>
            </a:r>
          </a:p>
        </p:txBody>
      </p:sp>
      <p:cxnSp>
        <p:nvCxnSpPr>
          <p:cNvPr id="225" name="Straight Arrow Connector 224">
            <a:extLst>
              <a:ext uri="{FF2B5EF4-FFF2-40B4-BE49-F238E27FC236}">
                <a16:creationId xmlns:a16="http://schemas.microsoft.com/office/drawing/2014/main" id="{5174D4F1-8028-EC42-A1F9-1E41B265FBE4}"/>
              </a:ext>
            </a:extLst>
          </p:cNvPr>
          <p:cNvCxnSpPr>
            <a:cxnSpLocks/>
          </p:cNvCxnSpPr>
          <p:nvPr/>
        </p:nvCxnSpPr>
        <p:spPr>
          <a:xfrm flipV="1">
            <a:off x="7114239" y="2390593"/>
            <a:ext cx="3017520" cy="57749"/>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6F89E7F5-7BDE-3E40-83BF-059EA3390B16}"/>
              </a:ext>
            </a:extLst>
          </p:cNvPr>
          <p:cNvSpPr txBox="1"/>
          <p:nvPr/>
        </p:nvSpPr>
        <p:spPr>
          <a:xfrm>
            <a:off x="-21381" y="6001259"/>
            <a:ext cx="12192000"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CFFFF"/>
                </a:solidFill>
                <a:effectLst/>
                <a:uLnTx/>
                <a:uFillTx/>
                <a:latin typeface="Calibri" panose="020F0502020204030204"/>
                <a:ea typeface="ＭＳ Ｐゴシック" charset="0"/>
                <a:cs typeface="+mn-cs"/>
              </a:rPr>
              <a:t>Measurements of primary cosmic ray fluxes are fundamental to understanding the origin, acceleration, and propagation processes of cosmic rays in the Galaxy.</a:t>
            </a:r>
          </a:p>
        </p:txBody>
      </p:sp>
      <p:sp>
        <p:nvSpPr>
          <p:cNvPr id="4" name="Title 3">
            <a:extLst>
              <a:ext uri="{FF2B5EF4-FFF2-40B4-BE49-F238E27FC236}">
                <a16:creationId xmlns:a16="http://schemas.microsoft.com/office/drawing/2014/main" id="{9F620424-7CFA-5549-A5D3-F1218610DB99}"/>
              </a:ext>
            </a:extLst>
          </p:cNvPr>
          <p:cNvSpPr>
            <a:spLocks noGrp="1"/>
          </p:cNvSpPr>
          <p:nvPr>
            <p:ph type="title"/>
          </p:nvPr>
        </p:nvSpPr>
        <p:spPr>
          <a:xfrm>
            <a:off x="0" y="24196"/>
            <a:ext cx="12192000" cy="477174"/>
          </a:xfrm>
        </p:spPr>
        <p:txBody>
          <a:bodyPr>
            <a:noAutofit/>
          </a:bodyPr>
          <a:lstStyle/>
          <a:p>
            <a:r>
              <a:rPr lang="en-US" sz="3200" b="1" dirty="0">
                <a:solidFill>
                  <a:srgbClr val="F793FF"/>
                </a:solidFill>
              </a:rPr>
              <a:t>AMS Results on Primary Cosmic Rays</a:t>
            </a:r>
            <a:endParaRPr lang="en-CH" sz="3200">
              <a:solidFill>
                <a:srgbClr val="F793FF"/>
              </a:solidFill>
            </a:endParaRPr>
          </a:p>
        </p:txBody>
      </p:sp>
      <p:sp>
        <p:nvSpPr>
          <p:cNvPr id="2" name="Slide Number Placeholder 30">
            <a:extLst>
              <a:ext uri="{FF2B5EF4-FFF2-40B4-BE49-F238E27FC236}">
                <a16:creationId xmlns:a16="http://schemas.microsoft.com/office/drawing/2014/main" id="{E78EC7AD-5E61-660C-C61F-F17047AB714C}"/>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837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A graph of a graph with colorful lines&#10;&#10;Description automatically generated with medium confidence">
            <a:extLst>
              <a:ext uri="{FF2B5EF4-FFF2-40B4-BE49-F238E27FC236}">
                <a16:creationId xmlns:a16="http://schemas.microsoft.com/office/drawing/2014/main" id="{E89395DB-39E2-3329-9ACA-331215AD25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279"/>
          <a:stretch/>
        </p:blipFill>
        <p:spPr>
          <a:xfrm>
            <a:off x="1867031" y="1461015"/>
            <a:ext cx="8727517" cy="5396985"/>
          </a:xfrm>
          <a:prstGeom prst="rect">
            <a:avLst/>
          </a:prstGeom>
        </p:spPr>
      </p:pic>
      <p:sp>
        <p:nvSpPr>
          <p:cNvPr id="4" name="TextBox 3">
            <a:extLst>
              <a:ext uri="{FF2B5EF4-FFF2-40B4-BE49-F238E27FC236}">
                <a16:creationId xmlns:a16="http://schemas.microsoft.com/office/drawing/2014/main" id="{C575F43C-531B-2340-A7F6-5C058ECB39AA}"/>
              </a:ext>
            </a:extLst>
          </p:cNvPr>
          <p:cNvSpPr txBox="1"/>
          <p:nvPr/>
        </p:nvSpPr>
        <p:spPr>
          <a:xfrm>
            <a:off x="0" y="473593"/>
            <a:ext cx="12192000" cy="954107"/>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F004"/>
                </a:solidFill>
                <a:effectLst/>
                <a:uLnTx/>
                <a:uFillTx/>
                <a:latin typeface="Calibri" panose="020F0502020204030204"/>
                <a:ea typeface="ＭＳ Ｐゴシック" charset="-128"/>
                <a:cs typeface="+mn-cs"/>
              </a:rPr>
              <a:t>Light elements </a:t>
            </a:r>
            <a:r>
              <a:rPr kumimoji="0" lang="en-US" sz="2800" b="1" i="0" u="none" strike="noStrike" kern="1200" cap="none" spc="0" normalizeH="0" baseline="0" noProof="0" dirty="0">
                <a:ln>
                  <a:noFill/>
                </a:ln>
                <a:solidFill>
                  <a:srgbClr val="FFFF00"/>
                </a:solidFill>
                <a:effectLst/>
                <a:uLnTx/>
                <a:uFillTx/>
                <a:latin typeface="Calibri" panose="020F0502020204030204"/>
                <a:ea typeface="ＭＳ Ｐゴシック" charset="-128"/>
                <a:cs typeface="+mn-cs"/>
              </a:rPr>
              <a:t>He-</a:t>
            </a:r>
            <a:r>
              <a:rPr kumimoji="0" lang="en-US" sz="2800" b="1" i="0" u="none" strike="noStrike" kern="1200" cap="none" spc="0" normalizeH="0" baseline="0" noProof="0" dirty="0">
                <a:ln>
                  <a:noFill/>
                </a:ln>
                <a:solidFill>
                  <a:srgbClr val="00FA00"/>
                </a:solidFill>
                <a:effectLst/>
                <a:uLnTx/>
                <a:uFillTx/>
                <a:latin typeface="Calibri" panose="020F0502020204030204"/>
                <a:ea typeface="ＭＳ Ｐゴシック" charset="-128"/>
                <a:cs typeface="+mn-cs"/>
              </a:rPr>
              <a:t>C</a:t>
            </a:r>
            <a:r>
              <a:rPr kumimoji="0" lang="en-US" sz="2800" b="1" i="0" u="none" strike="noStrike" kern="1200" cap="none" spc="0" normalizeH="0" baseline="0" noProof="0" dirty="0">
                <a:ln>
                  <a:noFill/>
                </a:ln>
                <a:solidFill>
                  <a:srgbClr val="FFFF00"/>
                </a:solidFill>
                <a:effectLst/>
                <a:uLnTx/>
                <a:uFillTx/>
                <a:latin typeface="Calibri" panose="020F0502020204030204"/>
                <a:ea typeface="ＭＳ Ｐゴシック" charset="-128"/>
                <a:cs typeface="+mn-cs"/>
              </a:rPr>
              <a:t>-</a:t>
            </a:r>
            <a:r>
              <a:rPr kumimoji="0" lang="en-US" sz="2800" b="1" i="0" u="none" strike="noStrike" kern="1200" cap="none" spc="0" normalizeH="0" baseline="0" noProof="0" dirty="0">
                <a:ln>
                  <a:noFill/>
                </a:ln>
                <a:solidFill>
                  <a:srgbClr val="FFC000"/>
                </a:solidFill>
                <a:effectLst/>
                <a:uLnTx/>
                <a:uFillTx/>
                <a:latin typeface="Calibri" panose="020F0502020204030204"/>
                <a:ea typeface="ＭＳ Ｐゴシック" charset="-128"/>
                <a:cs typeface="+mn-cs"/>
              </a:rPr>
              <a:t>O and </a:t>
            </a:r>
            <a:r>
              <a:rPr kumimoji="0" lang="en-US" sz="2800" b="1" i="0" u="none" strike="noStrike" kern="1200" cap="none" spc="0" normalizeH="0" baseline="0" noProof="0" dirty="0">
                <a:ln>
                  <a:noFill/>
                </a:ln>
                <a:solidFill>
                  <a:srgbClr val="DC0AFC"/>
                </a:solidFill>
                <a:effectLst/>
                <a:uLnTx/>
                <a:uFillTx/>
                <a:latin typeface="Calibri"/>
                <a:ea typeface="ＭＳ Ｐゴシック" charset="-128"/>
                <a:cs typeface="+mn-cs"/>
              </a:rPr>
              <a:t>Heavier elements </a:t>
            </a:r>
            <a:r>
              <a:rPr kumimoji="0" lang="en-US" sz="2800" b="1" i="0" u="none" strike="noStrike" kern="1200" cap="none" spc="0" normalizeH="0" baseline="0" noProof="0" dirty="0">
                <a:ln>
                  <a:noFill/>
                </a:ln>
                <a:solidFill>
                  <a:srgbClr val="D898F4"/>
                </a:solidFill>
                <a:effectLst/>
                <a:uLnTx/>
                <a:uFillTx/>
                <a:latin typeface="Calibri"/>
                <a:ea typeface="ＭＳ Ｐゴシック" charset="-128"/>
                <a:cs typeface="+mn-cs"/>
              </a:rPr>
              <a:t>Ne-</a:t>
            </a:r>
            <a:r>
              <a:rPr kumimoji="0" lang="en-US" sz="2800" b="1" i="0" u="none" strike="noStrike" kern="1200" cap="none" spc="0" normalizeH="0" baseline="0" noProof="0" dirty="0">
                <a:ln>
                  <a:noFill/>
                </a:ln>
                <a:solidFill>
                  <a:srgbClr val="A807FD"/>
                </a:solidFill>
                <a:effectLst/>
                <a:uLnTx/>
                <a:uFillTx/>
                <a:latin typeface="Calibri"/>
                <a:ea typeface="ＭＳ Ｐゴシック" charset="-128"/>
                <a:cs typeface="+mn-cs"/>
              </a:rPr>
              <a:t>Mg-</a:t>
            </a:r>
            <a:r>
              <a:rPr kumimoji="0" lang="en-US" sz="2800" b="1" i="0" u="none" strike="noStrike" kern="1200" cap="none" spc="0" normalizeH="0" baseline="0" noProof="0" dirty="0">
                <a:ln>
                  <a:noFill/>
                </a:ln>
                <a:solidFill>
                  <a:srgbClr val="EC02FF"/>
                </a:solidFill>
                <a:effectLst/>
                <a:uLnTx/>
                <a:uFillTx/>
                <a:latin typeface="Calibri"/>
                <a:ea typeface="ＭＳ Ｐゴシック" charset="-128"/>
                <a:cs typeface="+mn-cs"/>
              </a:rPr>
              <a:t>Si</a:t>
            </a:r>
            <a:r>
              <a:rPr kumimoji="0" lang="en-US" sz="2800" b="1" i="0" u="none" strike="noStrike" kern="1200" cap="none" spc="0" normalizeH="0" baseline="0" noProof="0" dirty="0">
                <a:ln>
                  <a:noFill/>
                </a:ln>
                <a:solidFill>
                  <a:srgbClr val="027F29"/>
                </a:solidFill>
                <a:effectLst/>
                <a:uLnTx/>
                <a:uFillTx/>
                <a:latin typeface="Calibri"/>
                <a:ea typeface="ＭＳ Ｐゴシック" charset="-128"/>
                <a:cs typeface="+mn-cs"/>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2F7F7"/>
                </a:solidFill>
                <a:effectLst/>
                <a:uLnTx/>
                <a:uFillTx/>
                <a:latin typeface="Calibri"/>
                <a:ea typeface="ＭＳ Ｐゴシック" charset="-128"/>
                <a:cs typeface="+mn-cs"/>
              </a:rPr>
              <a:t>each has their own rigidity dependence</a:t>
            </a:r>
            <a:endParaRPr kumimoji="0" lang="en-US" sz="2800" b="1" i="0" u="none" strike="noStrike" kern="1200" cap="none" spc="0" normalizeH="0" baseline="0" noProof="0" dirty="0">
              <a:ln>
                <a:noFill/>
              </a:ln>
              <a:solidFill>
                <a:srgbClr val="FFFF00"/>
              </a:solidFill>
              <a:effectLst/>
              <a:uLnTx/>
              <a:uFillTx/>
              <a:latin typeface="Calibri"/>
              <a:ea typeface="ＭＳ Ｐゴシック" charset="-128"/>
              <a:cs typeface="+mn-cs"/>
            </a:endParaRPr>
          </a:p>
        </p:txBody>
      </p:sp>
      <p:sp>
        <p:nvSpPr>
          <p:cNvPr id="9" name="Rectangle 8">
            <a:extLst>
              <a:ext uri="{FF2B5EF4-FFF2-40B4-BE49-F238E27FC236}">
                <a16:creationId xmlns:a16="http://schemas.microsoft.com/office/drawing/2014/main" id="{1053396A-F0F4-E617-F4EA-AF5FF049280F}"/>
              </a:ext>
            </a:extLst>
          </p:cNvPr>
          <p:cNvSpPr/>
          <p:nvPr/>
        </p:nvSpPr>
        <p:spPr>
          <a:xfrm>
            <a:off x="3330785" y="5621159"/>
            <a:ext cx="177068" cy="212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5273A4F-EFEE-7551-D9A5-F2713C60E369}"/>
              </a:ext>
            </a:extLst>
          </p:cNvPr>
          <p:cNvSpPr txBox="1"/>
          <p:nvPr/>
        </p:nvSpPr>
        <p:spPr>
          <a:xfrm>
            <a:off x="3419319" y="5825901"/>
            <a:ext cx="6662059" cy="461665"/>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ＭＳ Ｐゴシック" charset="-128"/>
                <a:cs typeface="+mn-cs"/>
              </a:rPr>
              <a:t>Rigidity [GV]</a:t>
            </a:r>
            <a:endParaRPr kumimoji="0" lang="en-US" sz="2400" b="0" i="0" u="none" strike="noStrike" kern="1200" cap="none" spc="0" normalizeH="0" baseline="0" noProof="0" dirty="0">
              <a:ln>
                <a:noFill/>
              </a:ln>
              <a:solidFill>
                <a:srgbClr val="FFFF00"/>
              </a:solidFill>
              <a:effectLst/>
              <a:uLnTx/>
              <a:uFillTx/>
              <a:latin typeface="Calibri"/>
              <a:ea typeface="ＭＳ Ｐゴシック" charset="-128"/>
              <a:cs typeface="+mn-cs"/>
            </a:endParaRPr>
          </a:p>
        </p:txBody>
      </p:sp>
      <p:sp>
        <p:nvSpPr>
          <p:cNvPr id="3" name="TextBox 2">
            <a:extLst>
              <a:ext uri="{FF2B5EF4-FFF2-40B4-BE49-F238E27FC236}">
                <a16:creationId xmlns:a16="http://schemas.microsoft.com/office/drawing/2014/main" id="{17015030-9C43-E783-D451-2D3E0BD2AD96}"/>
              </a:ext>
            </a:extLst>
          </p:cNvPr>
          <p:cNvSpPr txBox="1"/>
          <p:nvPr/>
        </p:nvSpPr>
        <p:spPr>
          <a:xfrm>
            <a:off x="-73533" y="-12009"/>
            <a:ext cx="12192000" cy="52322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ＭＳ Ｐゴシック" charset="-128"/>
                <a:cs typeface="+mn-cs"/>
              </a:rPr>
              <a:t>Primary cosmic rays have two classes </a:t>
            </a:r>
          </a:p>
        </p:txBody>
      </p:sp>
      <p:sp>
        <p:nvSpPr>
          <p:cNvPr id="8" name="Slide Number Placeholder 30">
            <a:extLst>
              <a:ext uri="{FF2B5EF4-FFF2-40B4-BE49-F238E27FC236}">
                <a16:creationId xmlns:a16="http://schemas.microsoft.com/office/drawing/2014/main" id="{59E9A940-09A2-A5A3-D31B-83EFF5C43714}"/>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127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C45028-9A9A-0BE4-E928-D557F0ED9F5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97F4B5C-DEB7-B8D4-EB5F-39C8806DF647}"/>
              </a:ext>
            </a:extLst>
          </p:cNvPr>
          <p:cNvSpPr/>
          <p:nvPr/>
        </p:nvSpPr>
        <p:spPr>
          <a:xfrm>
            <a:off x="2174070" y="784"/>
            <a:ext cx="10017930" cy="523220"/>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FDFF"/>
                </a:solidFill>
                <a:effectLst/>
                <a:uLnTx/>
                <a:uFillTx/>
                <a:latin typeface="Calibri" panose="020F0502020204030204" pitchFamily="34" charset="0"/>
                <a:ea typeface="FangSong" panose="02010609060101010101" pitchFamily="49" charset="-122"/>
                <a:cs typeface="Calibri" panose="020F0502020204030204" pitchFamily="34" charset="0"/>
              </a:rPr>
              <a:t>Experiment at DESY measuring electron-positron pairs (1966) </a:t>
            </a:r>
            <a:endParaRPr kumimoji="0" lang="en-US" sz="2800" b="0" i="0" u="none" strike="noStrike" kern="1200" cap="none" spc="0" normalizeH="0" baseline="0" noProof="0" dirty="0">
              <a:ln>
                <a:noFill/>
              </a:ln>
              <a:solidFill>
                <a:srgbClr val="00FDFF"/>
              </a:solidFill>
              <a:effectLst/>
              <a:uLnTx/>
              <a:uFillTx/>
              <a:latin typeface="Calibri" panose="020F0502020204030204" pitchFamily="34" charset="0"/>
              <a:ea typeface="宋体"/>
              <a:cs typeface="Calibri" panose="020F0502020204030204" pitchFamily="34" charset="0"/>
            </a:endParaRPr>
          </a:p>
        </p:txBody>
      </p:sp>
      <p:sp>
        <p:nvSpPr>
          <p:cNvPr id="19" name="Text Box 7">
            <a:extLst>
              <a:ext uri="{FF2B5EF4-FFF2-40B4-BE49-F238E27FC236}">
                <a16:creationId xmlns:a16="http://schemas.microsoft.com/office/drawing/2014/main" id="{3FF7DB71-C8D0-F7AE-1E7B-4F956A5EBA3B}"/>
              </a:ext>
            </a:extLst>
          </p:cNvPr>
          <p:cNvSpPr txBox="1">
            <a:spLocks noChangeArrowheads="1"/>
          </p:cNvSpPr>
          <p:nvPr/>
        </p:nvSpPr>
        <p:spPr bwMode="auto">
          <a:xfrm>
            <a:off x="4866151" y="622560"/>
            <a:ext cx="730653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Unique features</a:t>
            </a:r>
          </a:p>
        </p:txBody>
      </p:sp>
      <p:sp>
        <p:nvSpPr>
          <p:cNvPr id="23" name="Text Box 7">
            <a:extLst>
              <a:ext uri="{FF2B5EF4-FFF2-40B4-BE49-F238E27FC236}">
                <a16:creationId xmlns:a16="http://schemas.microsoft.com/office/drawing/2014/main" id="{20C8003C-5678-8068-627F-42C4A23D35DF}"/>
              </a:ext>
            </a:extLst>
          </p:cNvPr>
          <p:cNvSpPr txBox="1">
            <a:spLocks noChangeArrowheads="1"/>
          </p:cNvSpPr>
          <p:nvPr/>
        </p:nvSpPr>
        <p:spPr bwMode="auto">
          <a:xfrm>
            <a:off x="4906438" y="1114703"/>
            <a:ext cx="7266253" cy="6017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marL="457200" marR="0" lvl="0" indent="-457200" algn="l" defTabSz="914400" rtl="0" eaLnBrk="1" fontAlgn="auto" latinLnBrk="0" hangingPunct="1">
              <a:lnSpc>
                <a:spcPts val="2600"/>
              </a:lnSpc>
              <a:spcBef>
                <a:spcPts val="0"/>
              </a:spcBef>
              <a:spcAft>
                <a:spcPts val="1200"/>
              </a:spcAft>
              <a:buClrTx/>
              <a:buSzTx/>
              <a:buFontTx/>
              <a:buAutoNum type="arabicPeriod"/>
              <a:tabLst/>
              <a:defRPr/>
            </a:pPr>
            <a:r>
              <a:rPr kumimoji="0" lang="en-US" sz="2400" b="1" i="0" u="none" strike="noStrike" kern="1200" cap="none" spc="0" normalizeH="0" baseline="0" noProof="0" dirty="0">
                <a:ln>
                  <a:noFill/>
                </a:ln>
                <a:solidFill>
                  <a:srgbClr val="0FFFFF"/>
                </a:solidFill>
                <a:effectLst/>
                <a:uLnTx/>
                <a:uFillTx/>
                <a:latin typeface="Calibri" panose="020F0502020204030204" pitchFamily="34" charset="0"/>
                <a:ea typeface="ＭＳ Ｐゴシック" charset="0"/>
                <a:cs typeface="Calibri" panose="020F0502020204030204" pitchFamily="34" charset="0"/>
              </a:rPr>
              <a:t>None of the detectors see the target so they are not exposed to neutrons or gamma-rays backgrounds.</a:t>
            </a:r>
          </a:p>
          <a:p>
            <a:pPr marL="457200" marR="0" lvl="0" indent="-457200" algn="l" defTabSz="914400" rtl="0" eaLnBrk="1" fontAlgn="auto" latinLnBrk="0" hangingPunct="1">
              <a:lnSpc>
                <a:spcPts val="2600"/>
              </a:lnSpc>
              <a:spcBef>
                <a:spcPts val="0"/>
              </a:spcBef>
              <a:spcAft>
                <a:spcPts val="1200"/>
              </a:spcAft>
              <a:buClrTx/>
              <a:buSzTx/>
              <a:buFontTx/>
              <a:buAutoNum type="arabicPeriod"/>
              <a:tabLst/>
              <a:defRPr/>
            </a:pPr>
            <a:r>
              <a:rPr kumimoji="0" lang="en-US" sz="2400" b="1" i="0" u="none" strike="noStrike" kern="1200" cap="none" spc="0" normalizeH="0" baseline="0" noProof="0" dirty="0">
                <a:ln>
                  <a:noFill/>
                </a:ln>
                <a:solidFill>
                  <a:srgbClr val="0FFFFF"/>
                </a:solidFill>
                <a:effectLst/>
                <a:uLnTx/>
                <a:uFillTx/>
                <a:latin typeface="Calibri" panose="020F0502020204030204" pitchFamily="34" charset="0"/>
                <a:ea typeface="ＭＳ Ｐゴシック" charset="0"/>
                <a:cs typeface="Calibri" panose="020F0502020204030204" pitchFamily="34" charset="0"/>
              </a:rPr>
              <a:t>The acceptance is defined by counters, </a:t>
            </a:r>
            <a:br>
              <a:rPr kumimoji="0" lang="en-US" sz="2400" b="1" i="0" u="none" strike="noStrike" kern="1200" cap="none" spc="0" normalizeH="0" baseline="0" noProof="0" dirty="0">
                <a:ln>
                  <a:noFill/>
                </a:ln>
                <a:solidFill>
                  <a:srgbClr val="0FFFFF"/>
                </a:solidFill>
                <a:effectLst/>
                <a:uLnTx/>
                <a:uFillTx/>
                <a:latin typeface="Calibri" panose="020F0502020204030204" pitchFamily="34" charset="0"/>
                <a:ea typeface="ＭＳ Ｐゴシック" charset="0"/>
                <a:cs typeface="Calibri" panose="020F0502020204030204" pitchFamily="34" charset="0"/>
              </a:rPr>
            </a:br>
            <a:r>
              <a:rPr kumimoji="0" lang="en-US" sz="2400" b="1" i="0" u="none" strike="noStrike" kern="1200" cap="none" spc="0" normalizeH="0" baseline="0" noProof="0" dirty="0">
                <a:ln>
                  <a:noFill/>
                </a:ln>
                <a:solidFill>
                  <a:srgbClr val="0FFFFF"/>
                </a:solidFill>
                <a:effectLst/>
                <a:uLnTx/>
                <a:uFillTx/>
                <a:latin typeface="Calibri" panose="020F0502020204030204" pitchFamily="34" charset="0"/>
                <a:ea typeface="ＭＳ Ｐゴシック" charset="0"/>
                <a:cs typeface="Calibri" panose="020F0502020204030204" pitchFamily="34" charset="0"/>
              </a:rPr>
              <a:t>not by the aperture of the magnet.</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 </a:t>
            </a:r>
          </a:p>
          <a:p>
            <a:pPr marL="457200" marR="0" lvl="0" indent="-457200" algn="l" defTabSz="914400" rtl="0" eaLnBrk="1" fontAlgn="auto" latinLnBrk="0" hangingPunct="1">
              <a:lnSpc>
                <a:spcPts val="2600"/>
              </a:lnSpc>
              <a:spcBef>
                <a:spcPts val="0"/>
              </a:spcBef>
              <a:spcAft>
                <a:spcPts val="1200"/>
              </a:spcAft>
              <a:buClrTx/>
              <a:buSzTx/>
              <a:buFontTx/>
              <a:buAutoNum type="arabicPeriod"/>
              <a:tabLst/>
              <a:defRPr/>
            </a:pPr>
            <a:r>
              <a:rPr kumimoji="0" lang="en-US" sz="2400" b="1" i="0" u="none" strike="noStrike" kern="1200" cap="none" spc="0" normalizeH="0" baseline="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t>Using two Cherenkov counters separated by magnets on each arm to identify </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e</a:t>
            </a:r>
            <a:r>
              <a:rPr kumimoji="0" lang="en-US" sz="2400" b="1" i="0" u="none" strike="noStrike" kern="1200" cap="none" spc="0" normalizeH="0" baseline="3000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a:t>
            </a:r>
            <a:r>
              <a:rPr kumimoji="0" lang="en-US" sz="2400" b="1" i="0" u="none" strike="noStrike" kern="1200" cap="none" spc="0" normalizeH="0" baseline="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t>.  </a:t>
            </a:r>
            <a:br>
              <a:rPr kumimoji="0" lang="en-US" sz="2400" b="1" i="0" u="none" strike="noStrike" kern="1200" cap="none" spc="0" normalizeH="0" baseline="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br>
            <a:r>
              <a:rPr kumimoji="0" lang="en-US" sz="2400" b="1" i="0" u="none" strike="noStrike" kern="1200" cap="none" spc="0" normalizeH="0" baseline="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t>So that background </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e</a:t>
            </a:r>
            <a:r>
              <a:rPr kumimoji="0" lang="en-US" sz="2400" b="1" i="0" u="none" strike="noStrike" kern="1200" cap="none" spc="0" normalizeH="0" baseline="3000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 </a:t>
            </a:r>
            <a:r>
              <a:rPr kumimoji="0" lang="en-US" sz="2400" b="1" i="0" u="none" strike="noStrike" kern="1200" cap="none" spc="0" normalizeH="0" baseline="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t>produced from interactions in the first counter are swept away by the magnet and the </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e</a:t>
            </a:r>
            <a:r>
              <a:rPr kumimoji="0" lang="en-US" sz="2400" b="1" i="0" u="none" strike="noStrike" kern="1200" cap="none" spc="0" normalizeH="0" baseline="3000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a:t>
            </a:r>
            <a:r>
              <a:rPr kumimoji="0" lang="en-US" sz="2400" b="1" i="0" u="none" strike="noStrike" kern="1200" cap="none" spc="0" normalizeH="0" baseline="3000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t> </a:t>
            </a:r>
            <a:r>
              <a:rPr kumimoji="0" lang="en-US" sz="2400" b="1" i="0" u="none" strike="noStrike" kern="1200" cap="none" spc="0" normalizeH="0" baseline="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t>identification of the two counters are independent.</a:t>
            </a:r>
          </a:p>
          <a:p>
            <a:pPr marL="457200" marR="0" lvl="0" indent="-457200" algn="l" defTabSz="914400" rtl="0" eaLnBrk="1" fontAlgn="auto" latinLnBrk="0" hangingPunct="1">
              <a:lnSpc>
                <a:spcPts val="2600"/>
              </a:lnSpc>
              <a:spcBef>
                <a:spcPts val="0"/>
              </a:spcBef>
              <a:spcAft>
                <a:spcPts val="1200"/>
              </a:spcAft>
              <a:buClrTx/>
              <a:buSzTx/>
              <a:buFontTx/>
              <a:buAutoNum type="arabicPeriod"/>
              <a:tabLst/>
              <a:defRPr/>
            </a:pPr>
            <a:r>
              <a:rPr kumimoji="0" lang="en-US" sz="2400" b="1" i="0" u="none" strike="noStrike" kern="1200" cap="none" spc="0" normalizeH="0" baseline="0" noProof="0" dirty="0">
                <a:ln>
                  <a:noFill/>
                </a:ln>
                <a:solidFill>
                  <a:srgbClr val="ACE1F8"/>
                </a:solidFill>
                <a:effectLst/>
                <a:uLnTx/>
                <a:uFillTx/>
                <a:latin typeface="Calibri" panose="020F0502020204030204" pitchFamily="34" charset="0"/>
                <a:ea typeface="ＭＳ Ｐゴシック" charset="0"/>
                <a:cs typeface="Calibri" panose="020F0502020204030204" pitchFamily="34" charset="0"/>
              </a:rPr>
              <a:t>Using </a:t>
            </a:r>
            <a:r>
              <a:rPr kumimoji="0" lang="en-US" sz="2400" b="1" i="0" u="none" strike="noStrike" kern="1200" cap="none" spc="0" normalizeH="0" baseline="0" noProof="0" dirty="0">
                <a:ln>
                  <a:noFill/>
                </a:ln>
                <a:solidFill>
                  <a:srgbClr val="ACE1F8"/>
                </a:solidFill>
                <a:effectLst/>
                <a:uLnTx/>
                <a:uFillTx/>
                <a:latin typeface="Calibri" panose="020F0502020204030204" pitchFamily="34" charset="0"/>
                <a:ea typeface="宋体"/>
                <a:cs typeface="Calibri" panose="020F0502020204030204" pitchFamily="34" charset="0"/>
              </a:rPr>
              <a:t>Dipoles </a:t>
            </a:r>
            <a:r>
              <a:rPr kumimoji="0" lang="en-US" sz="2400" b="1" i="0" u="none" strike="noStrike" kern="1200" cap="none" spc="0" normalizeH="0" baseline="0" noProof="0" dirty="0">
                <a:ln>
                  <a:noFill/>
                </a:ln>
                <a:solidFill>
                  <a:srgbClr val="ACE1F8"/>
                </a:solidFill>
                <a:effectLst/>
                <a:uLnTx/>
                <a:uFillTx/>
                <a:latin typeface="Calibri" panose="020F0502020204030204" pitchFamily="34" charset="0"/>
                <a:ea typeface="ＭＳ Ｐゴシック" charset="0"/>
                <a:cs typeface="Calibri" panose="020F0502020204030204" pitchFamily="34" charset="0"/>
              </a:rPr>
              <a:t>magnets and counters to measure the momentum </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(P).</a:t>
            </a:r>
          </a:p>
          <a:p>
            <a:pPr marL="457200" marR="0" lvl="0" indent="-457200" algn="l" defTabSz="914400" rtl="0" eaLnBrk="1" fontAlgn="auto" latinLnBrk="0" hangingPunct="1">
              <a:lnSpc>
                <a:spcPts val="2600"/>
              </a:lnSpc>
              <a:spcBef>
                <a:spcPts val="0"/>
              </a:spcBef>
              <a:spcAft>
                <a:spcPts val="1200"/>
              </a:spcAft>
              <a:buClrTx/>
              <a:buSzTx/>
              <a:buFontTx/>
              <a:buAutoNum type="arabicPeriod"/>
              <a:tabLst/>
              <a:defRPr/>
            </a:pPr>
            <a:r>
              <a:rPr kumimoji="0" lang="en-US" sz="2400" b="1" i="0" u="none" strike="noStrike" kern="1200" cap="none" spc="0" normalizeH="0" baseline="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t>Using calorimeters to measure the energy </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(E).</a:t>
            </a:r>
          </a:p>
          <a:p>
            <a:pPr marL="457200" marR="0" lvl="0" indent="-457200" algn="l" defTabSz="914400" rtl="0" eaLnBrk="1" fontAlgn="auto" latinLnBrk="0" hangingPunct="1">
              <a:lnSpc>
                <a:spcPts val="2600"/>
              </a:lnSpc>
              <a:spcBef>
                <a:spcPts val="0"/>
              </a:spcBef>
              <a:spcAft>
                <a:spcPts val="1200"/>
              </a:spcAft>
              <a:buClrTx/>
              <a:buSzTx/>
              <a:buFontTx/>
              <a:buAutoNum type="arabicPeriod"/>
              <a:tabLst/>
              <a:defRPr/>
            </a:pPr>
            <a:r>
              <a:rPr kumimoji="0" lang="en-US" sz="2400" b="1" i="0" u="none" strike="noStrike" kern="1200" cap="none" spc="0" normalizeH="0" baseline="0" noProof="0" dirty="0">
                <a:ln>
                  <a:noFill/>
                </a:ln>
                <a:solidFill>
                  <a:srgbClr val="F7C2D9"/>
                </a:solidFill>
                <a:effectLst/>
                <a:uLnTx/>
                <a:uFillTx/>
                <a:latin typeface="Calibri" panose="020F0502020204030204" pitchFamily="34" charset="0"/>
                <a:ea typeface="ＭＳ Ｐゴシック" charset="0"/>
                <a:cs typeface="Calibri" panose="020F0502020204030204" pitchFamily="34" charset="0"/>
              </a:rPr>
              <a:t>To reject large pion background, require </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E=P</a:t>
            </a:r>
          </a:p>
          <a:p>
            <a:pPr marL="457200" marR="0" lvl="0" indent="-457200" algn="l" defTabSz="914400" rtl="0" eaLnBrk="1" fontAlgn="auto" latinLnBrk="0" hangingPunct="1">
              <a:lnSpc>
                <a:spcPts val="2600"/>
              </a:lnSpc>
              <a:spcBef>
                <a:spcPts val="0"/>
              </a:spcBef>
              <a:spcAft>
                <a:spcPts val="1200"/>
              </a:spcAft>
              <a:buClrTx/>
              <a:buSzTx/>
              <a:buFontTx/>
              <a:buAutoNum type="arabicPeriod"/>
              <a:tabLst/>
              <a:defRPr/>
            </a:pPr>
            <a:endParaRPr kumimoji="0" lang="en-US" sz="2400" b="1" i="0" u="none" strike="noStrike" kern="1200" cap="none" spc="0" normalizeH="0" baseline="0" noProof="0" dirty="0">
              <a:ln>
                <a:noFill/>
              </a:ln>
              <a:solidFill>
                <a:srgbClr val="0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FFB9F9B-B173-069D-7EC3-8018A725BB07}"/>
              </a:ext>
            </a:extLst>
          </p:cNvPr>
          <p:cNvSpPr txBox="1">
            <a:spLocks/>
          </p:cNvSpPr>
          <p:nvPr/>
        </p:nvSpPr>
        <p:spPr>
          <a:xfrm>
            <a:off x="12732568" y="6208405"/>
            <a:ext cx="658761" cy="204704"/>
          </a:xfrm>
          <a:prstGeom prst="rect">
            <a:avLst/>
          </a:prstGeom>
        </p:spPr>
        <p:txBody>
          <a:bodyPr vert="horz" lIns="96716" tIns="48358" rIns="96716" bIns="48358" rtlCol="0" anchor="ctr"/>
          <a:lstStyle>
            <a:defPPr>
              <a:defRPr lang="en-US"/>
            </a:defPPr>
            <a:lvl1pPr marL="0" algn="r" defTabSz="457200" rtl="0" eaLnBrk="1" latinLnBrk="0" hangingPunct="1">
              <a:defRPr sz="117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B085DC-CDE4-4DD9-AF11-496187FAAEBC}" type="slidenum">
              <a:rPr kumimoji="0" lang="en-US" altLang="en-US" sz="1000" b="0" i="0" u="none" strike="noStrike" kern="1200" cap="none" spc="0" normalizeH="0" baseline="0" noProof="0">
                <a:ln>
                  <a:noFill/>
                </a:ln>
                <a:solidFill>
                  <a:prstClr val="white">
                    <a:lumMod val="95000"/>
                  </a:prstClr>
                </a:solidFill>
                <a:effectLst/>
                <a:uLnTx/>
                <a:uFillTx/>
                <a:latin typeface="Calibri"/>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000" b="0" i="0" u="none" strike="noStrike" kern="1200" cap="none" spc="0" normalizeH="0" baseline="0" noProof="0" dirty="0">
              <a:ln>
                <a:noFill/>
              </a:ln>
              <a:solidFill>
                <a:prstClr val="white">
                  <a:lumMod val="95000"/>
                </a:prstClr>
              </a:solidFill>
              <a:effectLst/>
              <a:uLnTx/>
              <a:uFillTx/>
              <a:latin typeface="Calibri"/>
              <a:ea typeface="ＭＳ Ｐゴシック" charset="-128"/>
              <a:cs typeface="+mn-cs"/>
            </a:endParaRPr>
          </a:p>
        </p:txBody>
      </p:sp>
      <p:grpSp>
        <p:nvGrpSpPr>
          <p:cNvPr id="12" name="Group 11">
            <a:extLst>
              <a:ext uri="{FF2B5EF4-FFF2-40B4-BE49-F238E27FC236}">
                <a16:creationId xmlns:a16="http://schemas.microsoft.com/office/drawing/2014/main" id="{4CB22D79-86B6-5C96-765D-80F23319F0D5}"/>
              </a:ext>
            </a:extLst>
          </p:cNvPr>
          <p:cNvGrpSpPr/>
          <p:nvPr/>
        </p:nvGrpSpPr>
        <p:grpSpPr>
          <a:xfrm>
            <a:off x="209768" y="1512"/>
            <a:ext cx="4847568" cy="6908677"/>
            <a:chOff x="4500711" y="-64958"/>
            <a:chExt cx="4847568" cy="6908677"/>
          </a:xfrm>
        </p:grpSpPr>
        <p:sp>
          <p:nvSpPr>
            <p:cNvPr id="13" name="TextBox 12">
              <a:extLst>
                <a:ext uri="{FF2B5EF4-FFF2-40B4-BE49-F238E27FC236}">
                  <a16:creationId xmlns:a16="http://schemas.microsoft.com/office/drawing/2014/main" id="{0E09DCE6-5164-5245-7432-8EB1029D552B}"/>
                </a:ext>
              </a:extLst>
            </p:cNvPr>
            <p:cNvSpPr txBox="1"/>
            <p:nvPr/>
          </p:nvSpPr>
          <p:spPr>
            <a:xfrm>
              <a:off x="7890129" y="2777755"/>
              <a:ext cx="13654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FFFF"/>
                  </a:solidFill>
                  <a:effectLst/>
                  <a:uLnTx/>
                  <a:uFillTx/>
                  <a:latin typeface="Calibri" panose="020F0502020204030204" pitchFamily="34" charset="0"/>
                  <a:ea typeface="宋体"/>
                  <a:cs typeface="Calibri" panose="020F0502020204030204" pitchFamily="34" charset="0"/>
                </a:rPr>
                <a:t>Scintillation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FFFF"/>
                  </a:solidFill>
                  <a:effectLst/>
                  <a:uLnTx/>
                  <a:uFillTx/>
                  <a:latin typeface="Calibri" panose="020F0502020204030204" pitchFamily="34" charset="0"/>
                  <a:ea typeface="宋体"/>
                  <a:cs typeface="Calibri" panose="020F0502020204030204" pitchFamily="34" charset="0"/>
                </a:rPr>
                <a:t>Counters</a:t>
              </a:r>
            </a:p>
          </p:txBody>
        </p:sp>
        <p:sp>
          <p:nvSpPr>
            <p:cNvPr id="15" name="TextBox 14">
              <a:extLst>
                <a:ext uri="{FF2B5EF4-FFF2-40B4-BE49-F238E27FC236}">
                  <a16:creationId xmlns:a16="http://schemas.microsoft.com/office/drawing/2014/main" id="{420074FD-BE3E-C229-CD4E-618BAD290E64}"/>
                </a:ext>
              </a:extLst>
            </p:cNvPr>
            <p:cNvSpPr txBox="1"/>
            <p:nvPr/>
          </p:nvSpPr>
          <p:spPr>
            <a:xfrm>
              <a:off x="7608468" y="1315247"/>
              <a:ext cx="15889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ACE1F8"/>
                  </a:solidFill>
                  <a:effectLst/>
                  <a:uLnTx/>
                  <a:uFillTx/>
                  <a:latin typeface="Calibri" panose="020F0502020204030204" pitchFamily="34" charset="0"/>
                  <a:ea typeface="宋体"/>
                  <a:cs typeface="Calibri" panose="020F0502020204030204" pitchFamily="34" charset="0"/>
                </a:rPr>
                <a:t>Dipole Magnets</a:t>
              </a:r>
            </a:p>
          </p:txBody>
        </p:sp>
        <p:sp>
          <p:nvSpPr>
            <p:cNvPr id="21" name="TextBox 20">
              <a:extLst>
                <a:ext uri="{FF2B5EF4-FFF2-40B4-BE49-F238E27FC236}">
                  <a16:creationId xmlns:a16="http://schemas.microsoft.com/office/drawing/2014/main" id="{CAF27975-BE8F-B23F-DC9C-ECB2F1A89AB6}"/>
                </a:ext>
              </a:extLst>
            </p:cNvPr>
            <p:cNvSpPr txBox="1"/>
            <p:nvPr/>
          </p:nvSpPr>
          <p:spPr>
            <a:xfrm>
              <a:off x="6726037" y="479146"/>
              <a:ext cx="1219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Arial"/>
                  <a:ea typeface="宋体"/>
                  <a:cs typeface="+mn-cs"/>
                </a:rPr>
                <a:t>6 GeV </a:t>
              </a:r>
            </a:p>
          </p:txBody>
        </p:sp>
        <p:sp>
          <p:nvSpPr>
            <p:cNvPr id="43" name="TextBox 42">
              <a:extLst>
                <a:ext uri="{FF2B5EF4-FFF2-40B4-BE49-F238E27FC236}">
                  <a16:creationId xmlns:a16="http://schemas.microsoft.com/office/drawing/2014/main" id="{1138206B-C7A8-43F8-1C9C-D5D795AE5ABE}"/>
                </a:ext>
              </a:extLst>
            </p:cNvPr>
            <p:cNvSpPr txBox="1"/>
            <p:nvPr/>
          </p:nvSpPr>
          <p:spPr>
            <a:xfrm>
              <a:off x="6246447" y="479146"/>
              <a:ext cx="3067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宋体"/>
                  <a:cs typeface="+mn-cs"/>
                </a:rPr>
                <a:t>T </a:t>
              </a:r>
            </a:p>
          </p:txBody>
        </p:sp>
        <p:sp>
          <p:nvSpPr>
            <p:cNvPr id="44" name="TextBox 43">
              <a:extLst>
                <a:ext uri="{FF2B5EF4-FFF2-40B4-BE49-F238E27FC236}">
                  <a16:creationId xmlns:a16="http://schemas.microsoft.com/office/drawing/2014/main" id="{0C04DCCC-7112-2445-833E-38E2F2EB5815}"/>
                </a:ext>
              </a:extLst>
            </p:cNvPr>
            <p:cNvSpPr txBox="1"/>
            <p:nvPr/>
          </p:nvSpPr>
          <p:spPr>
            <a:xfrm>
              <a:off x="5265613" y="4234980"/>
              <a:ext cx="12055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7C2D9"/>
                  </a:solidFill>
                  <a:effectLst/>
                  <a:uLnTx/>
                  <a:uFillTx/>
                  <a:latin typeface="Calibri" panose="020F0502020204030204" pitchFamily="34" charset="0"/>
                  <a:ea typeface="宋体"/>
                  <a:cs typeface="Calibri" panose="020F0502020204030204" pitchFamily="34" charset="0"/>
                </a:rPr>
                <a:t>Cherenkov</a:t>
              </a:r>
            </a:p>
          </p:txBody>
        </p:sp>
        <p:sp>
          <p:nvSpPr>
            <p:cNvPr id="45" name="Rectangle 44">
              <a:extLst>
                <a:ext uri="{FF2B5EF4-FFF2-40B4-BE49-F238E27FC236}">
                  <a16:creationId xmlns:a16="http://schemas.microsoft.com/office/drawing/2014/main" id="{8C49E5E2-7CBC-1662-6A3E-135D173D415F}"/>
                </a:ext>
              </a:extLst>
            </p:cNvPr>
            <p:cNvSpPr/>
            <p:nvPr/>
          </p:nvSpPr>
          <p:spPr>
            <a:xfrm>
              <a:off x="6988321" y="4845426"/>
              <a:ext cx="13408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pitchFamily="34" charset="0"/>
                  <a:ea typeface="宋体"/>
                  <a:cs typeface="Calibri" panose="020F0502020204030204" pitchFamily="34" charset="0"/>
                </a:rPr>
                <a:t>Hodoscopes</a:t>
              </a:r>
              <a:endParaRPr kumimoji="0" lang="en-US" sz="1800" b="0" i="0" u="none" strike="noStrike" kern="1200" cap="none" spc="0" normalizeH="0" baseline="0" noProof="0" dirty="0">
                <a:ln>
                  <a:noFill/>
                </a:ln>
                <a:solidFill>
                  <a:srgbClr val="00B050"/>
                </a:solidFill>
                <a:effectLst/>
                <a:uLnTx/>
                <a:uFillTx/>
                <a:latin typeface="Calibri" panose="020F0502020204030204" pitchFamily="34" charset="0"/>
                <a:ea typeface="宋体"/>
                <a:cs typeface="Calibri" panose="020F0502020204030204" pitchFamily="34" charset="0"/>
              </a:endParaRPr>
            </a:p>
          </p:txBody>
        </p:sp>
        <p:pic>
          <p:nvPicPr>
            <p:cNvPr id="46" name="Picture 45">
              <a:extLst>
                <a:ext uri="{FF2B5EF4-FFF2-40B4-BE49-F238E27FC236}">
                  <a16:creationId xmlns:a16="http://schemas.microsoft.com/office/drawing/2014/main" id="{546ED2D4-B671-DEDC-24F9-B076E98353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1039"/>
            <a:stretch/>
          </p:blipFill>
          <p:spPr>
            <a:xfrm rot="5400000">
              <a:off x="3512321" y="2969028"/>
              <a:ext cx="6337137" cy="1412246"/>
            </a:xfrm>
            <a:prstGeom prst="rect">
              <a:avLst/>
            </a:prstGeom>
            <a:ln w="12700">
              <a:noFill/>
            </a:ln>
          </p:spPr>
        </p:pic>
        <p:pic>
          <p:nvPicPr>
            <p:cNvPr id="47" name="Picture 46">
              <a:extLst>
                <a:ext uri="{FF2B5EF4-FFF2-40B4-BE49-F238E27FC236}">
                  <a16:creationId xmlns:a16="http://schemas.microsoft.com/office/drawing/2014/main" id="{767560BE-77AD-74D3-2B32-42A6C630C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70188" y="182753"/>
              <a:ext cx="611991" cy="116570"/>
            </a:xfrm>
            <a:prstGeom prst="rect">
              <a:avLst/>
            </a:prstGeom>
          </p:spPr>
        </p:pic>
        <p:cxnSp>
          <p:nvCxnSpPr>
            <p:cNvPr id="48" name="Straight Arrow Connector 47">
              <a:extLst>
                <a:ext uri="{FF2B5EF4-FFF2-40B4-BE49-F238E27FC236}">
                  <a16:creationId xmlns:a16="http://schemas.microsoft.com/office/drawing/2014/main" id="{BD5B8055-9C20-E45B-F051-79D5BEC1085A}"/>
                </a:ext>
              </a:extLst>
            </p:cNvPr>
            <p:cNvCxnSpPr/>
            <p:nvPr/>
          </p:nvCxnSpPr>
          <p:spPr bwMode="auto">
            <a:xfrm flipH="1">
              <a:off x="7057352" y="2082732"/>
              <a:ext cx="887885" cy="0"/>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AA1D7795-E4BF-FCEA-927F-CBF477FDB417}"/>
                </a:ext>
              </a:extLst>
            </p:cNvPr>
            <p:cNvCxnSpPr>
              <a:cxnSpLocks/>
            </p:cNvCxnSpPr>
            <p:nvPr/>
          </p:nvCxnSpPr>
          <p:spPr bwMode="auto">
            <a:xfrm flipH="1">
              <a:off x="7145306" y="2982755"/>
              <a:ext cx="799931" cy="0"/>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E1C6D224-811C-397C-1557-7F2305822CC0}"/>
                </a:ext>
              </a:extLst>
            </p:cNvPr>
            <p:cNvCxnSpPr>
              <a:cxnSpLocks/>
            </p:cNvCxnSpPr>
            <p:nvPr/>
          </p:nvCxnSpPr>
          <p:spPr bwMode="auto">
            <a:xfrm flipH="1">
              <a:off x="7168837" y="3637009"/>
              <a:ext cx="776400" cy="0"/>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5C4B4E31-3889-9B20-0A94-1B608F60C983}"/>
                </a:ext>
              </a:extLst>
            </p:cNvPr>
            <p:cNvCxnSpPr>
              <a:cxnSpLocks/>
            </p:cNvCxnSpPr>
            <p:nvPr/>
          </p:nvCxnSpPr>
          <p:spPr bwMode="auto">
            <a:xfrm flipH="1">
              <a:off x="6865656" y="4873432"/>
              <a:ext cx="1079581" cy="0"/>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2" name="Straight Connector 51">
              <a:extLst>
                <a:ext uri="{FF2B5EF4-FFF2-40B4-BE49-F238E27FC236}">
                  <a16:creationId xmlns:a16="http://schemas.microsoft.com/office/drawing/2014/main" id="{92EE31CC-C7F6-DAD3-E8F4-FC3A029D1B87}"/>
                </a:ext>
              </a:extLst>
            </p:cNvPr>
            <p:cNvCxnSpPr/>
            <p:nvPr/>
          </p:nvCxnSpPr>
          <p:spPr bwMode="auto">
            <a:xfrm>
              <a:off x="7945237" y="2082732"/>
              <a:ext cx="0" cy="27907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3" name="TextBox 52">
              <a:extLst>
                <a:ext uri="{FF2B5EF4-FFF2-40B4-BE49-F238E27FC236}">
                  <a16:creationId xmlns:a16="http://schemas.microsoft.com/office/drawing/2014/main" id="{91FBEF52-29B3-5918-65BF-94232E9C7975}"/>
                </a:ext>
              </a:extLst>
            </p:cNvPr>
            <p:cNvSpPr txBox="1"/>
            <p:nvPr/>
          </p:nvSpPr>
          <p:spPr>
            <a:xfrm>
              <a:off x="5694554" y="367568"/>
              <a:ext cx="88960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FFFF"/>
                  </a:solidFill>
                  <a:effectLst/>
                  <a:uLnTx/>
                  <a:uFillTx/>
                  <a:latin typeface="Arial"/>
                  <a:ea typeface="宋体"/>
                  <a:cs typeface="+mn-cs"/>
                </a:rPr>
                <a:t>Target</a:t>
              </a:r>
            </a:p>
          </p:txBody>
        </p:sp>
        <p:sp>
          <p:nvSpPr>
            <p:cNvPr id="54" name="TextBox 53">
              <a:extLst>
                <a:ext uri="{FF2B5EF4-FFF2-40B4-BE49-F238E27FC236}">
                  <a16:creationId xmlns:a16="http://schemas.microsoft.com/office/drawing/2014/main" id="{C68F3B50-7680-61C2-01D3-7FFB70F4B3ED}"/>
                </a:ext>
              </a:extLst>
            </p:cNvPr>
            <p:cNvSpPr txBox="1"/>
            <p:nvPr/>
          </p:nvSpPr>
          <p:spPr>
            <a:xfrm>
              <a:off x="6750157" y="6413109"/>
              <a:ext cx="6771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宋体"/>
                  <a:cs typeface="+mn-cs"/>
                </a:rPr>
                <a:t>QM</a:t>
              </a:r>
            </a:p>
          </p:txBody>
        </p:sp>
        <p:cxnSp>
          <p:nvCxnSpPr>
            <p:cNvPr id="55" name="Straight Connector 54">
              <a:extLst>
                <a:ext uri="{FF2B5EF4-FFF2-40B4-BE49-F238E27FC236}">
                  <a16:creationId xmlns:a16="http://schemas.microsoft.com/office/drawing/2014/main" id="{3C5FC587-0185-B2DB-5D51-D21504D8DD74}"/>
                </a:ext>
              </a:extLst>
            </p:cNvPr>
            <p:cNvCxnSpPr>
              <a:cxnSpLocks/>
              <a:endCxn id="15" idx="1"/>
            </p:cNvCxnSpPr>
            <p:nvPr/>
          </p:nvCxnSpPr>
          <p:spPr bwMode="auto">
            <a:xfrm flipV="1">
              <a:off x="7057352" y="1484524"/>
              <a:ext cx="551116" cy="270818"/>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6" name="Straight Connector 55">
              <a:extLst>
                <a:ext uri="{FF2B5EF4-FFF2-40B4-BE49-F238E27FC236}">
                  <a16:creationId xmlns:a16="http://schemas.microsoft.com/office/drawing/2014/main" id="{22478D48-A20B-8B54-CA28-B25B9B347F38}"/>
                </a:ext>
              </a:extLst>
            </p:cNvPr>
            <p:cNvCxnSpPr>
              <a:cxnSpLocks/>
              <a:endCxn id="15" idx="1"/>
            </p:cNvCxnSpPr>
            <p:nvPr/>
          </p:nvCxnSpPr>
          <p:spPr bwMode="auto">
            <a:xfrm>
              <a:off x="7107262" y="1193424"/>
              <a:ext cx="501206" cy="2911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ECDCFA7A-BE0A-9FF7-E4FA-EB73C612B765}"/>
                </a:ext>
              </a:extLst>
            </p:cNvPr>
            <p:cNvCxnSpPr>
              <a:cxnSpLocks/>
            </p:cNvCxnSpPr>
            <p:nvPr/>
          </p:nvCxnSpPr>
          <p:spPr bwMode="auto">
            <a:xfrm>
              <a:off x="5219380" y="2382681"/>
              <a:ext cx="799931" cy="0"/>
            </a:xfrm>
            <a:prstGeom prst="straightConnector1">
              <a:avLst/>
            </a:prstGeom>
            <a:solidFill>
              <a:schemeClr val="accent1"/>
            </a:solidFill>
            <a:ln w="9525" cap="flat" cmpd="sng" algn="ctr">
              <a:solidFill>
                <a:srgbClr val="F7C2D9"/>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475F307A-E44A-B782-3FEE-BE9BD358E914}"/>
                </a:ext>
              </a:extLst>
            </p:cNvPr>
            <p:cNvCxnSpPr>
              <a:cxnSpLocks/>
            </p:cNvCxnSpPr>
            <p:nvPr/>
          </p:nvCxnSpPr>
          <p:spPr bwMode="auto">
            <a:xfrm>
              <a:off x="5238557" y="4161022"/>
              <a:ext cx="776400" cy="0"/>
            </a:xfrm>
            <a:prstGeom prst="straightConnector1">
              <a:avLst/>
            </a:prstGeom>
            <a:solidFill>
              <a:schemeClr val="accent1"/>
            </a:solidFill>
            <a:ln w="9525" cap="flat" cmpd="sng" algn="ctr">
              <a:solidFill>
                <a:srgbClr val="F7C2D9"/>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0" name="Straight Connector 59">
              <a:extLst>
                <a:ext uri="{FF2B5EF4-FFF2-40B4-BE49-F238E27FC236}">
                  <a16:creationId xmlns:a16="http://schemas.microsoft.com/office/drawing/2014/main" id="{63570CA8-B6A7-0F7F-FFB7-B0D585340516}"/>
                </a:ext>
              </a:extLst>
            </p:cNvPr>
            <p:cNvCxnSpPr>
              <a:cxnSpLocks/>
            </p:cNvCxnSpPr>
            <p:nvPr/>
          </p:nvCxnSpPr>
          <p:spPr bwMode="auto">
            <a:xfrm>
              <a:off x="5238557" y="2382681"/>
              <a:ext cx="0" cy="1778341"/>
            </a:xfrm>
            <a:prstGeom prst="line">
              <a:avLst/>
            </a:prstGeom>
            <a:solidFill>
              <a:schemeClr val="accent1"/>
            </a:solidFill>
            <a:ln w="9525" cap="flat" cmpd="sng" algn="ctr">
              <a:solidFill>
                <a:srgbClr val="F7C2D9"/>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1" name="TextBox 60">
              <a:extLst>
                <a:ext uri="{FF2B5EF4-FFF2-40B4-BE49-F238E27FC236}">
                  <a16:creationId xmlns:a16="http://schemas.microsoft.com/office/drawing/2014/main" id="{E5688A7F-53B8-B0C3-CFAC-D9C59A328FD7}"/>
                </a:ext>
              </a:extLst>
            </p:cNvPr>
            <p:cNvSpPr txBox="1"/>
            <p:nvPr/>
          </p:nvSpPr>
          <p:spPr>
            <a:xfrm>
              <a:off x="4500711" y="3073734"/>
              <a:ext cx="1518600" cy="30777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7C2D9"/>
                  </a:solidFill>
                  <a:effectLst/>
                  <a:uLnTx/>
                  <a:uFillTx/>
                  <a:latin typeface="Calibri" panose="020F0502020204030204" pitchFamily="34" charset="0"/>
                  <a:ea typeface="宋体"/>
                  <a:cs typeface="Calibri" panose="020F0502020204030204" pitchFamily="34" charset="0"/>
                </a:rPr>
                <a:t>identify electrons</a:t>
              </a:r>
            </a:p>
          </p:txBody>
        </p:sp>
        <p:sp>
          <p:nvSpPr>
            <p:cNvPr id="62" name="TextBox 61">
              <a:extLst>
                <a:ext uri="{FF2B5EF4-FFF2-40B4-BE49-F238E27FC236}">
                  <a16:creationId xmlns:a16="http://schemas.microsoft.com/office/drawing/2014/main" id="{EA602B06-69DE-59EA-ED37-9BA0D09A7608}"/>
                </a:ext>
              </a:extLst>
            </p:cNvPr>
            <p:cNvSpPr txBox="1"/>
            <p:nvPr/>
          </p:nvSpPr>
          <p:spPr>
            <a:xfrm>
              <a:off x="7829679" y="3266146"/>
              <a:ext cx="151860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CFFFF"/>
                  </a:solidFill>
                  <a:effectLst/>
                  <a:uLnTx/>
                  <a:uFillTx/>
                  <a:latin typeface="Calibri" panose="020F0502020204030204" pitchFamily="34" charset="0"/>
                  <a:ea typeface="宋体"/>
                  <a:cs typeface="Calibri" panose="020F0502020204030204" pitchFamily="34" charset="0"/>
                </a:rPr>
                <a:t>measure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CFFFF"/>
                  </a:solidFill>
                  <a:effectLst/>
                  <a:uLnTx/>
                  <a:uFillTx/>
                  <a:latin typeface="Calibri" panose="020F0502020204030204" pitchFamily="34" charset="0"/>
                  <a:ea typeface="宋体"/>
                  <a:cs typeface="Calibri" panose="020F0502020204030204" pitchFamily="34" charset="0"/>
                </a:rPr>
                <a:t> momentum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pitchFamily="34" charset="0"/>
                  <a:ea typeface="宋体"/>
                  <a:cs typeface="Calibri" panose="020F0502020204030204" pitchFamily="34" charset="0"/>
                </a:rPr>
                <a:t>(P)</a:t>
              </a:r>
            </a:p>
          </p:txBody>
        </p:sp>
        <p:sp>
          <p:nvSpPr>
            <p:cNvPr id="64" name="TextBox 63">
              <a:extLst>
                <a:ext uri="{FF2B5EF4-FFF2-40B4-BE49-F238E27FC236}">
                  <a16:creationId xmlns:a16="http://schemas.microsoft.com/office/drawing/2014/main" id="{3CBB9BA3-1D68-26B7-C7BC-9E3B4C8EB8FA}"/>
                </a:ext>
              </a:extLst>
            </p:cNvPr>
            <p:cNvSpPr txBox="1"/>
            <p:nvPr/>
          </p:nvSpPr>
          <p:spPr>
            <a:xfrm>
              <a:off x="6865656" y="4946053"/>
              <a:ext cx="1594287" cy="1046440"/>
            </a:xfrm>
            <a:prstGeom prst="rect">
              <a:avLst/>
            </a:prstGeom>
            <a:solidFill>
              <a:srgbClr val="0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8B95A"/>
                  </a:solidFill>
                  <a:effectLst/>
                  <a:uLnTx/>
                  <a:uFillTx/>
                  <a:latin typeface="Calibri" panose="020F0502020204030204" pitchFamily="34" charset="0"/>
                  <a:ea typeface="宋体"/>
                  <a:cs typeface="Calibri" panose="020F0502020204030204" pitchFamily="34" charset="0"/>
                </a:rPr>
                <a:t>Calorimeter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8B95A"/>
                  </a:solidFill>
                  <a:effectLst/>
                  <a:uLnTx/>
                  <a:uFillTx/>
                  <a:latin typeface="Calibri" panose="020F0502020204030204" pitchFamily="34" charset="0"/>
                  <a:ea typeface="宋体"/>
                  <a:cs typeface="Calibri" panose="020F0502020204030204" pitchFamily="34" charset="0"/>
                </a:rPr>
                <a:t>measure energy</a:t>
              </a:r>
              <a:br>
                <a:rPr kumimoji="0" lang="en-US" sz="1600" b="1" i="0" u="none" strike="noStrike" kern="1200" cap="none" spc="0" normalizeH="0" baseline="0" noProof="0" dirty="0">
                  <a:ln>
                    <a:noFill/>
                  </a:ln>
                  <a:solidFill>
                    <a:srgbClr val="0BF9F2"/>
                  </a:solidFill>
                  <a:effectLst/>
                  <a:uLnTx/>
                  <a:uFillTx/>
                  <a:latin typeface="Calibri" panose="020F0502020204030204" pitchFamily="34" charset="0"/>
                  <a:ea typeface="宋体"/>
                  <a:cs typeface="Calibri" panose="020F0502020204030204" pitchFamily="34" charset="0"/>
                </a:rPr>
              </a:br>
              <a:r>
                <a:rPr kumimoji="0" lang="en-US" sz="1600" b="1" i="0" u="none" strike="noStrike" kern="1200" cap="none" spc="0" normalizeH="0" baseline="0" noProof="0" dirty="0">
                  <a:ln>
                    <a:noFill/>
                  </a:ln>
                  <a:solidFill>
                    <a:srgbClr val="FFFF00"/>
                  </a:solidFill>
                  <a:effectLst/>
                  <a:uLnTx/>
                  <a:uFillTx/>
                  <a:latin typeface="Calibri" panose="020F0502020204030204" pitchFamily="34" charset="0"/>
                  <a:ea typeface="宋体"/>
                  <a:cs typeface="Calibri" panose="020F0502020204030204" pitchFamily="34" charset="0"/>
                </a:rPr>
                <a:t> </a:t>
              </a:r>
              <a:r>
                <a:rPr kumimoji="0" lang="en-US" sz="1800" b="1" i="0" u="none" strike="noStrike" kern="1200" cap="none" spc="0" normalizeH="0" baseline="0" noProof="0" dirty="0">
                  <a:ln>
                    <a:noFill/>
                  </a:ln>
                  <a:solidFill>
                    <a:srgbClr val="FFFF00"/>
                  </a:solidFill>
                  <a:effectLst/>
                  <a:uLnTx/>
                  <a:uFillTx/>
                  <a:latin typeface="Calibri" panose="020F0502020204030204" pitchFamily="34" charset="0"/>
                  <a:ea typeface="宋体"/>
                  <a:cs typeface="Calibri" panose="020F0502020204030204" pitchFamily="34" charset="0"/>
                </a:rPr>
                <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8B95A"/>
                  </a:solidFill>
                  <a:effectLst/>
                  <a:uLnTx/>
                  <a:uFillTx/>
                  <a:latin typeface="Calibri" panose="020F0502020204030204" pitchFamily="34" charset="0"/>
                  <a:ea typeface="宋体"/>
                  <a:cs typeface="Calibri" panose="020F0502020204030204" pitchFamily="34" charset="0"/>
                </a:rPr>
                <a:t>identify electrons</a:t>
              </a:r>
            </a:p>
          </p:txBody>
        </p:sp>
      </p:grpSp>
      <p:sp>
        <p:nvSpPr>
          <p:cNvPr id="65" name="TextBox 64">
            <a:extLst>
              <a:ext uri="{FF2B5EF4-FFF2-40B4-BE49-F238E27FC236}">
                <a16:creationId xmlns:a16="http://schemas.microsoft.com/office/drawing/2014/main" id="{990D2F0E-CAEA-3CBF-81EF-1DAB00750700}"/>
              </a:ext>
            </a:extLst>
          </p:cNvPr>
          <p:cNvSpPr txBox="1"/>
          <p:nvPr/>
        </p:nvSpPr>
        <p:spPr>
          <a:xfrm>
            <a:off x="741636" y="2116596"/>
            <a:ext cx="11565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7C2D9"/>
                </a:solidFill>
                <a:effectLst/>
                <a:uLnTx/>
                <a:uFillTx/>
                <a:latin typeface="Calibri" panose="020F0502020204030204" pitchFamily="34" charset="0"/>
                <a:ea typeface="宋体"/>
                <a:cs typeface="Calibri" panose="020F0502020204030204" pitchFamily="34" charset="0"/>
              </a:rPr>
              <a:t>Cherenkov </a:t>
            </a:r>
          </a:p>
        </p:txBody>
      </p:sp>
      <p:sp>
        <p:nvSpPr>
          <p:cNvPr id="69" name="Rectangle 68">
            <a:extLst>
              <a:ext uri="{FF2B5EF4-FFF2-40B4-BE49-F238E27FC236}">
                <a16:creationId xmlns:a16="http://schemas.microsoft.com/office/drawing/2014/main" id="{90AFD37E-7889-5CA7-D892-8861F9C359E6}"/>
              </a:ext>
            </a:extLst>
          </p:cNvPr>
          <p:cNvSpPr/>
          <p:nvPr/>
        </p:nvSpPr>
        <p:spPr>
          <a:xfrm>
            <a:off x="457369" y="6135073"/>
            <a:ext cx="17167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FFFF"/>
                </a:solidFill>
                <a:effectLst/>
                <a:uLnTx/>
                <a:uFillTx/>
                <a:latin typeface="Calibri" panose="020F0502020204030204" pitchFamily="34" charset="0"/>
                <a:ea typeface="FangSong" panose="02010609060101010101" pitchFamily="49" charset="-122"/>
                <a:cs typeface="Calibri" panose="020F0502020204030204" pitchFamily="34" charset="0"/>
              </a:rPr>
              <a:t>PRL   </a:t>
            </a:r>
            <a:r>
              <a:rPr kumimoji="0" lang="en-US" altLang="zh-CN" sz="1200" b="1" i="0" u="none" strike="noStrike" kern="1200" cap="none" spc="0" normalizeH="0" baseline="0" noProof="0" dirty="0">
                <a:ln>
                  <a:noFill/>
                </a:ln>
                <a:solidFill>
                  <a:srgbClr val="FFFFFF"/>
                </a:solidFill>
                <a:effectLst/>
                <a:uLnTx/>
                <a:uFillTx/>
                <a:latin typeface="Calibri" panose="020F0502020204030204" pitchFamily="34" charset="0"/>
                <a:ea typeface="FangSong" panose="02010609060101010101" pitchFamily="49" charset="-122"/>
                <a:cs typeface="Calibri" panose="020F0502020204030204" pitchFamily="34" charset="0"/>
              </a:rPr>
              <a:t>18</a:t>
            </a:r>
            <a:r>
              <a:rPr kumimoji="0" lang="en-US" altLang="zh-CN" sz="1200" b="0" i="0" u="none" strike="noStrike" kern="1200" cap="none" spc="0" normalizeH="0" baseline="0" noProof="0" dirty="0">
                <a:ln>
                  <a:noFill/>
                </a:ln>
                <a:solidFill>
                  <a:srgbClr val="FFFFFF"/>
                </a:solidFill>
                <a:effectLst/>
                <a:uLnTx/>
                <a:uFillTx/>
                <a:latin typeface="Calibri" panose="020F0502020204030204" pitchFamily="34" charset="0"/>
                <a:ea typeface="FangSong" panose="02010609060101010101" pitchFamily="49" charset="-122"/>
                <a:cs typeface="Calibri" panose="020F0502020204030204" pitchFamily="34" charset="0"/>
              </a:rPr>
              <a:t>,     65 (1967)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FangSong" panose="02010609060101010101" pitchFamily="49" charset="-122"/>
                <a:cs typeface="Calibri" panose="020F0502020204030204" pitchFamily="34" charset="0"/>
              </a:rPr>
              <a:t>PRL </a:t>
            </a: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FangSong" panose="02010609060101010101" pitchFamily="49" charset="-122"/>
                <a:cs typeface="Calibri" panose="020F0502020204030204" pitchFamily="34" charset="0"/>
              </a:rPr>
              <a:t>161</a:t>
            </a:r>
            <a:r>
              <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FangSong" panose="02010609060101010101" pitchFamily="49" charset="-122"/>
                <a:cs typeface="Calibri" panose="020F0502020204030204" pitchFamily="34" charset="0"/>
              </a:rPr>
              <a:t>, 1344 (1967)</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宋体"/>
              <a:cs typeface="Calibri" panose="020F0502020204030204" pitchFamily="34" charset="0"/>
            </a:endParaRPr>
          </a:p>
        </p:txBody>
      </p:sp>
      <p:cxnSp>
        <p:nvCxnSpPr>
          <p:cNvPr id="70" name="Straight Connector 69">
            <a:extLst>
              <a:ext uri="{FF2B5EF4-FFF2-40B4-BE49-F238E27FC236}">
                <a16:creationId xmlns:a16="http://schemas.microsoft.com/office/drawing/2014/main" id="{C6765513-C885-C560-EC9F-1D9A630F282E}"/>
              </a:ext>
            </a:extLst>
          </p:cNvPr>
          <p:cNvCxnSpPr>
            <a:cxnSpLocks/>
          </p:cNvCxnSpPr>
          <p:nvPr/>
        </p:nvCxnSpPr>
        <p:spPr bwMode="auto">
          <a:xfrm>
            <a:off x="2262257" y="624089"/>
            <a:ext cx="249970" cy="0"/>
          </a:xfrm>
          <a:prstGeom prst="line">
            <a:avLst/>
          </a:prstGeom>
          <a:solidFill>
            <a:schemeClr val="accent1"/>
          </a:solidFill>
          <a:ln w="38100" cap="flat" cmpd="sng" algn="ctr">
            <a:solidFill>
              <a:srgbClr val="0C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71" name="Rectangle 70">
            <a:extLst>
              <a:ext uri="{FF2B5EF4-FFF2-40B4-BE49-F238E27FC236}">
                <a16:creationId xmlns:a16="http://schemas.microsoft.com/office/drawing/2014/main" id="{5F668D26-034D-2BD6-FF13-5AF6F0125068}"/>
              </a:ext>
            </a:extLst>
          </p:cNvPr>
          <p:cNvSpPr/>
          <p:nvPr/>
        </p:nvSpPr>
        <p:spPr bwMode="auto">
          <a:xfrm>
            <a:off x="2512228" y="624089"/>
            <a:ext cx="624129" cy="207084"/>
          </a:xfrm>
          <a:prstGeom prst="rect">
            <a:avLst/>
          </a:prstGeom>
          <a:solidFill>
            <a:srgbClr val="0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3" name="Slide Number Placeholder 30">
            <a:extLst>
              <a:ext uri="{FF2B5EF4-FFF2-40B4-BE49-F238E27FC236}">
                <a16:creationId xmlns:a16="http://schemas.microsoft.com/office/drawing/2014/main" id="{D346F62B-74B9-2181-6E62-B31C17603BB6}"/>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white"/>
              </a:solidFill>
              <a:effectLst/>
              <a:uLnTx/>
              <a:uFillTx/>
              <a:latin typeface="Calibri"/>
              <a:ea typeface="宋体"/>
              <a:cs typeface="+mn-cs"/>
            </a:endParaRPr>
          </a:p>
        </p:txBody>
      </p:sp>
      <p:sp>
        <p:nvSpPr>
          <p:cNvPr id="4" name="TextBox 3">
            <a:extLst>
              <a:ext uri="{FF2B5EF4-FFF2-40B4-BE49-F238E27FC236}">
                <a16:creationId xmlns:a16="http://schemas.microsoft.com/office/drawing/2014/main" id="{5C7BB5AC-DDE9-A564-66D0-88D9D22974B6}"/>
              </a:ext>
            </a:extLst>
          </p:cNvPr>
          <p:cNvSpPr txBox="1"/>
          <p:nvPr/>
        </p:nvSpPr>
        <p:spPr>
          <a:xfrm>
            <a:off x="716244" y="107088"/>
            <a:ext cx="1661746"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BACC0"/>
                </a:solidFill>
                <a:effectLst/>
                <a:uLnTx/>
                <a:uFillTx/>
                <a:latin typeface="Calibri" panose="020F0502020204030204" pitchFamily="34" charset="0"/>
                <a:ea typeface="宋体"/>
                <a:cs typeface="Calibri" panose="020F0502020204030204" pitchFamily="34" charset="0"/>
              </a:rPr>
              <a:t>10</a:t>
            </a:r>
            <a:r>
              <a:rPr kumimoji="0" lang="en-US" sz="1600" b="1" i="0" u="none" strike="noStrike" kern="1200" cap="none" spc="0" normalizeH="0" baseline="30000" noProof="0" dirty="0">
                <a:ln>
                  <a:noFill/>
                </a:ln>
                <a:solidFill>
                  <a:srgbClr val="DBACC0"/>
                </a:solidFill>
                <a:effectLst/>
                <a:uLnTx/>
                <a:uFillTx/>
                <a:latin typeface="Calibri" panose="020F0502020204030204" pitchFamily="34" charset="0"/>
                <a:ea typeface="宋体"/>
                <a:cs typeface="Calibri" panose="020F0502020204030204" pitchFamily="34" charset="0"/>
              </a:rPr>
              <a:t>11</a:t>
            </a:r>
            <a:r>
              <a:rPr kumimoji="0" lang="en-US" sz="1600" b="1" i="0" u="none" strike="noStrike" kern="1200" cap="none" spc="0" normalizeH="0" baseline="0" noProof="0" dirty="0">
                <a:ln>
                  <a:noFill/>
                </a:ln>
                <a:solidFill>
                  <a:srgbClr val="DBACC0"/>
                </a:solidFill>
                <a:effectLst/>
                <a:uLnTx/>
                <a:uFillTx/>
                <a:latin typeface="Calibri" panose="020F0502020204030204" pitchFamily="34" charset="0"/>
                <a:ea typeface="宋体"/>
                <a:cs typeface="Calibri" panose="020F0502020204030204" pitchFamily="34" charset="0"/>
              </a:rPr>
              <a:t> 𝛾/second</a:t>
            </a:r>
          </a:p>
        </p:txBody>
      </p:sp>
      <p:sp>
        <p:nvSpPr>
          <p:cNvPr id="5" name="TextBox 4">
            <a:extLst>
              <a:ext uri="{FF2B5EF4-FFF2-40B4-BE49-F238E27FC236}">
                <a16:creationId xmlns:a16="http://schemas.microsoft.com/office/drawing/2014/main" id="{9C84AAE6-5EF7-00CB-01EA-681B4DFF87D3}"/>
              </a:ext>
            </a:extLst>
          </p:cNvPr>
          <p:cNvSpPr txBox="1"/>
          <p:nvPr/>
        </p:nvSpPr>
        <p:spPr>
          <a:xfrm>
            <a:off x="2603656" y="442602"/>
            <a:ext cx="15444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FFFF"/>
                </a:solidFill>
                <a:effectLst/>
                <a:uLnTx/>
                <a:uFillTx/>
                <a:latin typeface="Arial"/>
                <a:ea typeface="宋体"/>
                <a:cs typeface="+mn-cs"/>
              </a:rPr>
              <a:t>Backgrounds</a:t>
            </a:r>
            <a:br>
              <a:rPr kumimoji="0" lang="en-US" sz="1600" b="1" i="0" u="none" strike="noStrike" kern="1200" cap="none" spc="0" normalizeH="0" baseline="0" noProof="0" dirty="0">
                <a:ln>
                  <a:noFill/>
                </a:ln>
                <a:solidFill>
                  <a:srgbClr val="0CFFFF"/>
                </a:solidFill>
                <a:effectLst/>
                <a:uLnTx/>
                <a:uFillTx/>
                <a:latin typeface="Arial"/>
                <a:ea typeface="宋体"/>
                <a:cs typeface="+mn-cs"/>
              </a:rPr>
            </a:br>
            <a:r>
              <a:rPr kumimoji="0" lang="en-US" sz="2000" b="1" i="1" u="none" strike="noStrike" kern="1200" cap="none" spc="0" normalizeH="0" baseline="0" noProof="0" dirty="0">
                <a:ln>
                  <a:noFill/>
                </a:ln>
                <a:solidFill>
                  <a:srgbClr val="0CFFFF"/>
                </a:solidFill>
                <a:effectLst/>
                <a:uLnTx/>
                <a:uFillTx/>
                <a:latin typeface="Arial"/>
                <a:ea typeface="宋体"/>
                <a:cs typeface="+mn-cs"/>
              </a:rPr>
              <a:t>n</a:t>
            </a:r>
            <a:r>
              <a:rPr kumimoji="0" lang="en-US" sz="2000" b="1" i="0" u="none" strike="noStrike" kern="1200" cap="none" spc="0" normalizeH="0" baseline="0" noProof="0" dirty="0">
                <a:ln>
                  <a:noFill/>
                </a:ln>
                <a:solidFill>
                  <a:srgbClr val="0CFFFF"/>
                </a:solidFill>
                <a:effectLst/>
                <a:uLnTx/>
                <a:uFillTx/>
                <a:latin typeface="Arial"/>
                <a:ea typeface="宋体"/>
                <a:cs typeface="+mn-cs"/>
              </a:rPr>
              <a:t>, 𝛾, 𝜋</a:t>
            </a:r>
            <a:endParaRPr kumimoji="0" lang="en-US" sz="1600" b="1" i="0" u="none" strike="noStrike" kern="1200" cap="none" spc="0" normalizeH="0" baseline="0" noProof="0" dirty="0">
              <a:ln>
                <a:noFill/>
              </a:ln>
              <a:solidFill>
                <a:srgbClr val="0CFFFF"/>
              </a:solidFill>
              <a:effectLst/>
              <a:uLnTx/>
              <a:uFillTx/>
              <a:latin typeface="Arial"/>
              <a:ea typeface="宋体"/>
              <a:cs typeface="+mn-cs"/>
            </a:endParaRPr>
          </a:p>
        </p:txBody>
      </p:sp>
    </p:spTree>
    <p:extLst>
      <p:ext uri="{BB962C8B-B14F-4D97-AF65-F5344CB8AC3E}">
        <p14:creationId xmlns:p14="http://schemas.microsoft.com/office/powerpoint/2010/main" val="3153565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 name="Picture 167">
            <a:extLst>
              <a:ext uri="{FF2B5EF4-FFF2-40B4-BE49-F238E27FC236}">
                <a16:creationId xmlns:a16="http://schemas.microsoft.com/office/drawing/2014/main" id="{94B56236-A8DF-8143-A803-B3534AC8183A}"/>
              </a:ext>
            </a:extLst>
          </p:cNvPr>
          <p:cNvPicPr>
            <a:picLocks noChangeAspect="1"/>
          </p:cNvPicPr>
          <p:nvPr/>
        </p:nvPicPr>
        <p:blipFill rotWithShape="1">
          <a:blip r:embed="rId3"/>
          <a:srcRect l="1573" t="15366" r="3654" b="14617"/>
          <a:stretch/>
        </p:blipFill>
        <p:spPr>
          <a:xfrm>
            <a:off x="2649084" y="2003536"/>
            <a:ext cx="6723444" cy="3510000"/>
          </a:xfrm>
          <a:prstGeom prst="rect">
            <a:avLst/>
          </a:prstGeom>
        </p:spPr>
      </p:pic>
      <p:grpSp>
        <p:nvGrpSpPr>
          <p:cNvPr id="8" name="Group 7">
            <a:extLst>
              <a:ext uri="{FF2B5EF4-FFF2-40B4-BE49-F238E27FC236}">
                <a16:creationId xmlns:a16="http://schemas.microsoft.com/office/drawing/2014/main" id="{9AD4F99C-C389-AA47-8CED-9D94C32D1C42}"/>
              </a:ext>
            </a:extLst>
          </p:cNvPr>
          <p:cNvGrpSpPr/>
          <p:nvPr/>
        </p:nvGrpSpPr>
        <p:grpSpPr>
          <a:xfrm>
            <a:off x="2746096" y="2258371"/>
            <a:ext cx="1080000" cy="1021463"/>
            <a:chOff x="263047" y="714562"/>
            <a:chExt cx="1440000" cy="1361951"/>
          </a:xfrm>
        </p:grpSpPr>
        <p:pic>
          <p:nvPicPr>
            <p:cNvPr id="9" name="Picture 8">
              <a:extLst>
                <a:ext uri="{FF2B5EF4-FFF2-40B4-BE49-F238E27FC236}">
                  <a16:creationId xmlns:a16="http://schemas.microsoft.com/office/drawing/2014/main" id="{57AD9587-F22A-164E-8E48-741C43DB95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047" y="714562"/>
              <a:ext cx="1440000" cy="1361951"/>
            </a:xfrm>
            <a:prstGeom prst="ellipse">
              <a:avLst/>
            </a:prstGeom>
            <a:effectLst>
              <a:softEdge rad="88900"/>
            </a:effectLst>
          </p:spPr>
        </p:pic>
        <p:sp>
          <p:nvSpPr>
            <p:cNvPr id="10" name="Rectangle 9">
              <a:extLst>
                <a:ext uri="{FF2B5EF4-FFF2-40B4-BE49-F238E27FC236}">
                  <a16:creationId xmlns:a16="http://schemas.microsoft.com/office/drawing/2014/main" id="{A60CD500-C96F-CF46-B945-B01BB7C431D7}"/>
                </a:ext>
              </a:extLst>
            </p:cNvPr>
            <p:cNvSpPr/>
            <p:nvPr/>
          </p:nvSpPr>
          <p:spPr>
            <a:xfrm>
              <a:off x="532758" y="1497189"/>
              <a:ext cx="833436" cy="369332"/>
            </a:xfrm>
            <a:prstGeom prst="rect">
              <a:avLst/>
            </a:prstGeom>
            <a:solidFill>
              <a:schemeClr val="accent1">
                <a:lumMod val="75000"/>
                <a:alpha val="50196"/>
              </a:schemeClr>
            </a:solid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00"/>
                  </a:solidFill>
                  <a:effectLst/>
                  <a:uLnTx/>
                  <a:uFillTx/>
                  <a:latin typeface="Calibri" panose="020F0502020204030204"/>
                  <a:ea typeface=""/>
                  <a:cs typeface="+mn-cs"/>
                </a:rPr>
                <a:t>Nuclei fusion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00"/>
                  </a:solidFill>
                  <a:effectLst/>
                  <a:uLnTx/>
                  <a:uFillTx/>
                  <a:latin typeface="Calibri" panose="020F0502020204030204"/>
                  <a:ea typeface=""/>
                  <a:cs typeface="+mn-cs"/>
                </a:rPr>
                <a:t>in stars</a:t>
              </a:r>
            </a:p>
          </p:txBody>
        </p:sp>
      </p:grpSp>
      <p:sp>
        <p:nvSpPr>
          <p:cNvPr id="24" name="Down Arrow 23">
            <a:extLst>
              <a:ext uri="{FF2B5EF4-FFF2-40B4-BE49-F238E27FC236}">
                <a16:creationId xmlns:a16="http://schemas.microsoft.com/office/drawing/2014/main" id="{772BC695-50C3-754C-9981-35565D3D6127}"/>
              </a:ext>
            </a:extLst>
          </p:cNvPr>
          <p:cNvSpPr/>
          <p:nvPr/>
        </p:nvSpPr>
        <p:spPr>
          <a:xfrm rot="18574990">
            <a:off x="3705355" y="3083836"/>
            <a:ext cx="139312" cy="256241"/>
          </a:xfrm>
          <a:prstGeom prst="downArrow">
            <a:avLst/>
          </a:prstGeom>
          <a:solidFill>
            <a:srgbClr val="00B0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Rectangle 145">
            <a:extLst>
              <a:ext uri="{FF2B5EF4-FFF2-40B4-BE49-F238E27FC236}">
                <a16:creationId xmlns:a16="http://schemas.microsoft.com/office/drawing/2014/main" id="{4C399861-8FBB-2848-A7EA-2B9F0A318858}"/>
              </a:ext>
            </a:extLst>
          </p:cNvPr>
          <p:cNvSpPr/>
          <p:nvPr/>
        </p:nvSpPr>
        <p:spPr>
          <a:xfrm>
            <a:off x="4186942" y="3374201"/>
            <a:ext cx="1277539"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8AD8"/>
                </a:solidFill>
                <a:effectLst/>
                <a:uLnTx/>
                <a:uFillTx/>
                <a:latin typeface="Calibri" panose="020F0502020204030204"/>
                <a:ea typeface=""/>
                <a:cs typeface="+mn-cs"/>
              </a:rPr>
              <a:t>Supernova</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8AD8"/>
                </a:solidFill>
                <a:effectLst/>
                <a:uLnTx/>
                <a:uFillTx/>
                <a:latin typeface="Calibri" panose="020F0502020204030204"/>
                <a:ea typeface=""/>
                <a:cs typeface="+mn-cs"/>
              </a:rPr>
              <a:t>explosion</a:t>
            </a:r>
          </a:p>
        </p:txBody>
      </p:sp>
      <p:pic>
        <p:nvPicPr>
          <p:cNvPr id="133" name="Picture 132" descr="A star filled sky&#10;&#10;Description automatically generated">
            <a:extLst>
              <a:ext uri="{FF2B5EF4-FFF2-40B4-BE49-F238E27FC236}">
                <a16:creationId xmlns:a16="http://schemas.microsoft.com/office/drawing/2014/main" id="{47B9A473-DA8D-9F44-B784-006A5D10B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34" t="-3521" r="-526" b="-14038"/>
          <a:stretch/>
        </p:blipFill>
        <p:spPr>
          <a:xfrm rot="2059627" flipH="1">
            <a:off x="5603413" y="1787178"/>
            <a:ext cx="2743200" cy="3867782"/>
          </a:xfrm>
          <a:prstGeom prst="cloud">
            <a:avLst/>
          </a:prstGeom>
        </p:spPr>
      </p:pic>
      <p:grpSp>
        <p:nvGrpSpPr>
          <p:cNvPr id="11" name="Group 10">
            <a:extLst>
              <a:ext uri="{FF2B5EF4-FFF2-40B4-BE49-F238E27FC236}">
                <a16:creationId xmlns:a16="http://schemas.microsoft.com/office/drawing/2014/main" id="{35E274B9-7D91-A24E-B191-FB3196E281EB}"/>
              </a:ext>
            </a:extLst>
          </p:cNvPr>
          <p:cNvGrpSpPr/>
          <p:nvPr/>
        </p:nvGrpSpPr>
        <p:grpSpPr>
          <a:xfrm>
            <a:off x="5656330" y="2792439"/>
            <a:ext cx="863926" cy="260836"/>
            <a:chOff x="5645947" y="2754157"/>
            <a:chExt cx="1151903" cy="347782"/>
          </a:xfrm>
        </p:grpSpPr>
        <p:sp>
          <p:nvSpPr>
            <p:cNvPr id="12" name="TextBox 11">
              <a:extLst>
                <a:ext uri="{FF2B5EF4-FFF2-40B4-BE49-F238E27FC236}">
                  <a16:creationId xmlns:a16="http://schemas.microsoft.com/office/drawing/2014/main" id="{D789E2C5-D736-E547-9CA8-7AA35D44A693}"/>
                </a:ext>
              </a:extLst>
            </p:cNvPr>
            <p:cNvSpPr txBox="1"/>
            <p:nvPr/>
          </p:nvSpPr>
          <p:spPr>
            <a:xfrm>
              <a:off x="6032254" y="2763384"/>
              <a:ext cx="765596" cy="33855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22FFFF"/>
                  </a:solidFill>
                  <a:effectLst/>
                  <a:uLnTx/>
                  <a:uFillTx/>
                  <a:latin typeface="Calibri" panose="020F0502020204030204"/>
                  <a:ea typeface=""/>
                  <a:cs typeface="+mn-cs"/>
                </a:rPr>
                <a:t>Helium</a:t>
              </a:r>
            </a:p>
          </p:txBody>
        </p:sp>
        <p:pic>
          <p:nvPicPr>
            <p:cNvPr id="13" name="Picture 12">
              <a:extLst>
                <a:ext uri="{FF2B5EF4-FFF2-40B4-BE49-F238E27FC236}">
                  <a16:creationId xmlns:a16="http://schemas.microsoft.com/office/drawing/2014/main" id="{F087F3C5-386B-E34A-A119-F94F7B9384FB}"/>
                </a:ext>
              </a:extLst>
            </p:cNvPr>
            <p:cNvPicPr>
              <a:picLocks noChangeAspect="1"/>
            </p:cNvPicPr>
            <p:nvPr/>
          </p:nvPicPr>
          <p:blipFill>
            <a:blip r:embed="rId6"/>
            <a:stretch>
              <a:fillRect/>
            </a:stretch>
          </p:blipFill>
          <p:spPr>
            <a:xfrm>
              <a:off x="5645947" y="2754157"/>
              <a:ext cx="320587" cy="303715"/>
            </a:xfrm>
            <a:prstGeom prst="rect">
              <a:avLst/>
            </a:prstGeom>
          </p:spPr>
        </p:pic>
      </p:grpSp>
      <p:grpSp>
        <p:nvGrpSpPr>
          <p:cNvPr id="14" name="Group 13">
            <a:extLst>
              <a:ext uri="{FF2B5EF4-FFF2-40B4-BE49-F238E27FC236}">
                <a16:creationId xmlns:a16="http://schemas.microsoft.com/office/drawing/2014/main" id="{181933B8-BD3E-AD4C-92AC-1DBA6084C219}"/>
              </a:ext>
            </a:extLst>
          </p:cNvPr>
          <p:cNvGrpSpPr/>
          <p:nvPr/>
        </p:nvGrpSpPr>
        <p:grpSpPr>
          <a:xfrm>
            <a:off x="5595886" y="3124407"/>
            <a:ext cx="936277" cy="422825"/>
            <a:chOff x="5516529" y="3300295"/>
            <a:chExt cx="1248368" cy="563766"/>
          </a:xfrm>
        </p:grpSpPr>
        <p:pic>
          <p:nvPicPr>
            <p:cNvPr id="15" name="Picture 14">
              <a:extLst>
                <a:ext uri="{FF2B5EF4-FFF2-40B4-BE49-F238E27FC236}">
                  <a16:creationId xmlns:a16="http://schemas.microsoft.com/office/drawing/2014/main" id="{313A5966-E693-1747-A5D1-E29A16F7DCDF}"/>
                </a:ext>
              </a:extLst>
            </p:cNvPr>
            <p:cNvPicPr>
              <a:picLocks noChangeAspect="1"/>
            </p:cNvPicPr>
            <p:nvPr/>
          </p:nvPicPr>
          <p:blipFill>
            <a:blip r:embed="rId7"/>
            <a:stretch>
              <a:fillRect/>
            </a:stretch>
          </p:blipFill>
          <p:spPr>
            <a:xfrm>
              <a:off x="5516529" y="3300295"/>
              <a:ext cx="476363" cy="487982"/>
            </a:xfrm>
            <a:prstGeom prst="rect">
              <a:avLst/>
            </a:prstGeom>
          </p:spPr>
        </p:pic>
        <p:sp>
          <p:nvSpPr>
            <p:cNvPr id="16" name="TextBox 15">
              <a:extLst>
                <a:ext uri="{FF2B5EF4-FFF2-40B4-BE49-F238E27FC236}">
                  <a16:creationId xmlns:a16="http://schemas.microsoft.com/office/drawing/2014/main" id="{FBAD9756-EF55-704D-9C24-F571239B4F10}"/>
                </a:ext>
              </a:extLst>
            </p:cNvPr>
            <p:cNvSpPr txBox="1"/>
            <p:nvPr/>
          </p:nvSpPr>
          <p:spPr>
            <a:xfrm>
              <a:off x="5992891" y="3525507"/>
              <a:ext cx="772006"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22FFFF"/>
                  </a:solidFill>
                  <a:effectLst/>
                  <a:uLnTx/>
                  <a:uFillTx/>
                  <a:latin typeface="Calibri" panose="020F0502020204030204"/>
                  <a:ea typeface=""/>
                  <a:cs typeface="+mn-cs"/>
                </a:rPr>
                <a:t>Carbon</a:t>
              </a:r>
            </a:p>
          </p:txBody>
        </p:sp>
      </p:grpSp>
      <p:cxnSp>
        <p:nvCxnSpPr>
          <p:cNvPr id="18" name="Straight Arrow Connector 17">
            <a:extLst>
              <a:ext uri="{FF2B5EF4-FFF2-40B4-BE49-F238E27FC236}">
                <a16:creationId xmlns:a16="http://schemas.microsoft.com/office/drawing/2014/main" id="{1540CC01-4D96-7A47-9D35-C0024AF511C2}"/>
              </a:ext>
            </a:extLst>
          </p:cNvPr>
          <p:cNvCxnSpPr>
            <a:cxnSpLocks/>
          </p:cNvCxnSpPr>
          <p:nvPr/>
        </p:nvCxnSpPr>
        <p:spPr>
          <a:xfrm>
            <a:off x="5036030" y="4557316"/>
            <a:ext cx="1130622" cy="615491"/>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ABB2F3-CD77-B543-ABFF-757F302AAD1C}"/>
              </a:ext>
            </a:extLst>
          </p:cNvPr>
          <p:cNvCxnSpPr>
            <a:cxnSpLocks/>
          </p:cNvCxnSpPr>
          <p:nvPr/>
        </p:nvCxnSpPr>
        <p:spPr>
          <a:xfrm>
            <a:off x="5689236" y="4135534"/>
            <a:ext cx="1106170" cy="503070"/>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B0FC48-D7C5-9845-AB21-076404A3AE2B}"/>
              </a:ext>
            </a:extLst>
          </p:cNvPr>
          <p:cNvCxnSpPr>
            <a:cxnSpLocks/>
          </p:cNvCxnSpPr>
          <p:nvPr/>
        </p:nvCxnSpPr>
        <p:spPr>
          <a:xfrm>
            <a:off x="5921189" y="3632104"/>
            <a:ext cx="961244" cy="257156"/>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B78CAF6-7EC3-2A47-AF17-480144E3C1A0}"/>
              </a:ext>
            </a:extLst>
          </p:cNvPr>
          <p:cNvGrpSpPr/>
          <p:nvPr/>
        </p:nvGrpSpPr>
        <p:grpSpPr>
          <a:xfrm>
            <a:off x="5371856" y="3570408"/>
            <a:ext cx="1007201" cy="561148"/>
            <a:chOff x="4477500" y="3791539"/>
            <a:chExt cx="1342933" cy="748196"/>
          </a:xfrm>
        </p:grpSpPr>
        <p:pic>
          <p:nvPicPr>
            <p:cNvPr id="26" name="Picture 25">
              <a:extLst>
                <a:ext uri="{FF2B5EF4-FFF2-40B4-BE49-F238E27FC236}">
                  <a16:creationId xmlns:a16="http://schemas.microsoft.com/office/drawing/2014/main" id="{F3276E77-A795-B342-B330-6B32F78FA51D}"/>
                </a:ext>
              </a:extLst>
            </p:cNvPr>
            <p:cNvPicPr>
              <a:picLocks noChangeAspect="1"/>
            </p:cNvPicPr>
            <p:nvPr/>
          </p:nvPicPr>
          <p:blipFill>
            <a:blip r:embed="rId8"/>
            <a:stretch>
              <a:fillRect/>
            </a:stretch>
          </p:blipFill>
          <p:spPr>
            <a:xfrm>
              <a:off x="4477500" y="3791539"/>
              <a:ext cx="548407" cy="567582"/>
            </a:xfrm>
            <a:prstGeom prst="rect">
              <a:avLst/>
            </a:prstGeom>
          </p:spPr>
        </p:pic>
        <p:sp>
          <p:nvSpPr>
            <p:cNvPr id="27" name="TextBox 26">
              <a:extLst>
                <a:ext uri="{FF2B5EF4-FFF2-40B4-BE49-F238E27FC236}">
                  <a16:creationId xmlns:a16="http://schemas.microsoft.com/office/drawing/2014/main" id="{54F1FB9C-F6F4-924D-B108-80015031D3E7}"/>
                </a:ext>
              </a:extLst>
            </p:cNvPr>
            <p:cNvSpPr txBox="1"/>
            <p:nvPr/>
          </p:nvSpPr>
          <p:spPr>
            <a:xfrm>
              <a:off x="5027054" y="4201181"/>
              <a:ext cx="79337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22FFFF"/>
                  </a:solidFill>
                  <a:effectLst/>
                  <a:uLnTx/>
                  <a:uFillTx/>
                  <a:latin typeface="Calibri" panose="020F0502020204030204"/>
                  <a:ea typeface=""/>
                  <a:cs typeface="+mn-cs"/>
                </a:rPr>
                <a:t>Oxygen</a:t>
              </a:r>
            </a:p>
          </p:txBody>
        </p:sp>
      </p:grpSp>
      <p:grpSp>
        <p:nvGrpSpPr>
          <p:cNvPr id="29" name="Group 28">
            <a:extLst>
              <a:ext uri="{FF2B5EF4-FFF2-40B4-BE49-F238E27FC236}">
                <a16:creationId xmlns:a16="http://schemas.microsoft.com/office/drawing/2014/main" id="{76491B8F-2052-D14F-8EF8-8CFD13B4C67A}"/>
              </a:ext>
            </a:extLst>
          </p:cNvPr>
          <p:cNvGrpSpPr/>
          <p:nvPr/>
        </p:nvGrpSpPr>
        <p:grpSpPr>
          <a:xfrm>
            <a:off x="5017100" y="4021734"/>
            <a:ext cx="1037817" cy="624817"/>
            <a:chOff x="3510015" y="3901146"/>
            <a:chExt cx="1383756" cy="833091"/>
          </a:xfrm>
        </p:grpSpPr>
        <p:sp>
          <p:nvSpPr>
            <p:cNvPr id="30" name="TextBox 29">
              <a:extLst>
                <a:ext uri="{FF2B5EF4-FFF2-40B4-BE49-F238E27FC236}">
                  <a16:creationId xmlns:a16="http://schemas.microsoft.com/office/drawing/2014/main" id="{2D14E185-43BC-7241-8663-E260B307317A}"/>
                </a:ext>
              </a:extLst>
            </p:cNvPr>
            <p:cNvSpPr txBox="1"/>
            <p:nvPr/>
          </p:nvSpPr>
          <p:spPr>
            <a:xfrm>
              <a:off x="4177335" y="4395682"/>
              <a:ext cx="716436" cy="33855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22FFFF"/>
                  </a:solidFill>
                  <a:effectLst/>
                  <a:uLnTx/>
                  <a:uFillTx/>
                  <a:latin typeface="Calibri" panose="020F0502020204030204"/>
                  <a:ea typeface=""/>
                  <a:cs typeface="+mn-cs"/>
                </a:rPr>
                <a:t>Silicon</a:t>
              </a:r>
            </a:p>
          </p:txBody>
        </p:sp>
        <p:grpSp>
          <p:nvGrpSpPr>
            <p:cNvPr id="31" name="Group 30">
              <a:extLst>
                <a:ext uri="{FF2B5EF4-FFF2-40B4-BE49-F238E27FC236}">
                  <a16:creationId xmlns:a16="http://schemas.microsoft.com/office/drawing/2014/main" id="{16B94EC0-647B-7B47-96A7-34132ED6E9A9}"/>
                </a:ext>
              </a:extLst>
            </p:cNvPr>
            <p:cNvGrpSpPr/>
            <p:nvPr/>
          </p:nvGrpSpPr>
          <p:grpSpPr>
            <a:xfrm>
              <a:off x="3510015" y="3901146"/>
              <a:ext cx="685930" cy="671005"/>
              <a:chOff x="7517537" y="1905179"/>
              <a:chExt cx="685930" cy="671005"/>
            </a:xfrm>
          </p:grpSpPr>
          <p:pic>
            <p:nvPicPr>
              <p:cNvPr id="32" name="Picture 31">
                <a:extLst>
                  <a:ext uri="{FF2B5EF4-FFF2-40B4-BE49-F238E27FC236}">
                    <a16:creationId xmlns:a16="http://schemas.microsoft.com/office/drawing/2014/main" id="{9B31DD2E-31A8-5D48-B9B0-333E950EB8C6}"/>
                  </a:ext>
                </a:extLst>
              </p:cNvPr>
              <p:cNvPicPr>
                <a:picLocks noChangeAspect="1"/>
              </p:cNvPicPr>
              <p:nvPr/>
            </p:nvPicPr>
            <p:blipFill rotWithShape="1">
              <a:blip r:embed="rId7"/>
              <a:srcRect l="47680" t="1" r="18835" b="68145"/>
              <a:stretch/>
            </p:blipFill>
            <p:spPr>
              <a:xfrm rot="14064891">
                <a:off x="7976246" y="2362558"/>
                <a:ext cx="159515" cy="155440"/>
              </a:xfrm>
              <a:prstGeom prst="ellipse">
                <a:avLst/>
              </a:prstGeom>
            </p:spPr>
          </p:pic>
          <p:pic>
            <p:nvPicPr>
              <p:cNvPr id="33" name="Picture 32">
                <a:extLst>
                  <a:ext uri="{FF2B5EF4-FFF2-40B4-BE49-F238E27FC236}">
                    <a16:creationId xmlns:a16="http://schemas.microsoft.com/office/drawing/2014/main" id="{AA333E3D-38D9-9E42-9C28-0E2029F201FE}"/>
                  </a:ext>
                </a:extLst>
              </p:cNvPr>
              <p:cNvPicPr>
                <a:picLocks noChangeAspect="1"/>
              </p:cNvPicPr>
              <p:nvPr/>
            </p:nvPicPr>
            <p:blipFill rotWithShape="1">
              <a:blip r:embed="rId7"/>
              <a:srcRect l="47680" t="1" r="18835" b="68145"/>
              <a:stretch/>
            </p:blipFill>
            <p:spPr>
              <a:xfrm rot="14064891">
                <a:off x="7978888" y="2018082"/>
                <a:ext cx="159515" cy="155440"/>
              </a:xfrm>
              <a:prstGeom prst="ellipse">
                <a:avLst/>
              </a:prstGeom>
            </p:spPr>
          </p:pic>
          <p:pic>
            <p:nvPicPr>
              <p:cNvPr id="34" name="Picture 33">
                <a:extLst>
                  <a:ext uri="{FF2B5EF4-FFF2-40B4-BE49-F238E27FC236}">
                    <a16:creationId xmlns:a16="http://schemas.microsoft.com/office/drawing/2014/main" id="{4D5C4FD7-4F72-C842-A561-B8B2D1D71B02}"/>
                  </a:ext>
                </a:extLst>
              </p:cNvPr>
              <p:cNvPicPr>
                <a:picLocks noChangeAspect="1"/>
              </p:cNvPicPr>
              <p:nvPr/>
            </p:nvPicPr>
            <p:blipFill rotWithShape="1">
              <a:blip r:embed="rId7"/>
              <a:srcRect l="47680" t="1" r="18835" b="68145"/>
              <a:stretch/>
            </p:blipFill>
            <p:spPr>
              <a:xfrm rot="14064891">
                <a:off x="7756063" y="2418347"/>
                <a:ext cx="159515" cy="155440"/>
              </a:xfrm>
              <a:prstGeom prst="ellipse">
                <a:avLst/>
              </a:prstGeom>
            </p:spPr>
          </p:pic>
          <p:pic>
            <p:nvPicPr>
              <p:cNvPr id="35" name="Picture 34">
                <a:extLst>
                  <a:ext uri="{FF2B5EF4-FFF2-40B4-BE49-F238E27FC236}">
                    <a16:creationId xmlns:a16="http://schemas.microsoft.com/office/drawing/2014/main" id="{D4F5C1C2-DAF2-114B-A31F-85729F8A0F05}"/>
                  </a:ext>
                </a:extLst>
              </p:cNvPr>
              <p:cNvPicPr>
                <a:picLocks noChangeAspect="1"/>
              </p:cNvPicPr>
              <p:nvPr/>
            </p:nvPicPr>
            <p:blipFill rotWithShape="1">
              <a:blip r:embed="rId7"/>
              <a:srcRect l="47680" t="1" r="18835" b="68145"/>
              <a:stretch/>
            </p:blipFill>
            <p:spPr>
              <a:xfrm rot="14064891">
                <a:off x="7824197" y="2170019"/>
                <a:ext cx="159515" cy="155440"/>
              </a:xfrm>
              <a:prstGeom prst="ellipse">
                <a:avLst/>
              </a:prstGeom>
            </p:spPr>
          </p:pic>
          <p:pic>
            <p:nvPicPr>
              <p:cNvPr id="36" name="Picture 35">
                <a:extLst>
                  <a:ext uri="{FF2B5EF4-FFF2-40B4-BE49-F238E27FC236}">
                    <a16:creationId xmlns:a16="http://schemas.microsoft.com/office/drawing/2014/main" id="{7F738176-A17C-1F4D-B8E4-5D2A222D8A2F}"/>
                  </a:ext>
                </a:extLst>
              </p:cNvPr>
              <p:cNvPicPr>
                <a:picLocks noChangeAspect="1"/>
              </p:cNvPicPr>
              <p:nvPr/>
            </p:nvPicPr>
            <p:blipFill rotWithShape="1">
              <a:blip r:embed="rId6"/>
              <a:srcRect l="49493" t="29683" r="-3" b="12821"/>
              <a:stretch/>
            </p:blipFill>
            <p:spPr>
              <a:xfrm>
                <a:off x="7890557" y="1990899"/>
                <a:ext cx="161927" cy="174625"/>
              </a:xfrm>
              <a:prstGeom prst="ellipse">
                <a:avLst/>
              </a:prstGeom>
            </p:spPr>
          </p:pic>
          <p:pic>
            <p:nvPicPr>
              <p:cNvPr id="37" name="Picture 36">
                <a:extLst>
                  <a:ext uri="{FF2B5EF4-FFF2-40B4-BE49-F238E27FC236}">
                    <a16:creationId xmlns:a16="http://schemas.microsoft.com/office/drawing/2014/main" id="{D233FF7F-78BC-1740-A32C-153FA3F5B31F}"/>
                  </a:ext>
                </a:extLst>
              </p:cNvPr>
              <p:cNvPicPr>
                <a:picLocks noChangeAspect="1"/>
              </p:cNvPicPr>
              <p:nvPr/>
            </p:nvPicPr>
            <p:blipFill rotWithShape="1">
              <a:blip r:embed="rId7"/>
              <a:srcRect l="47680" t="1" r="18835" b="68145"/>
              <a:stretch/>
            </p:blipFill>
            <p:spPr>
              <a:xfrm rot="14064891">
                <a:off x="7809468" y="2035232"/>
                <a:ext cx="159515" cy="155440"/>
              </a:xfrm>
              <a:prstGeom prst="ellipse">
                <a:avLst/>
              </a:prstGeom>
            </p:spPr>
          </p:pic>
          <p:pic>
            <p:nvPicPr>
              <p:cNvPr id="38" name="Picture 37">
                <a:extLst>
                  <a:ext uri="{FF2B5EF4-FFF2-40B4-BE49-F238E27FC236}">
                    <a16:creationId xmlns:a16="http://schemas.microsoft.com/office/drawing/2014/main" id="{58C42781-3E0C-5A42-92CA-65E68483D747}"/>
                  </a:ext>
                </a:extLst>
              </p:cNvPr>
              <p:cNvPicPr>
                <a:picLocks noChangeAspect="1"/>
              </p:cNvPicPr>
              <p:nvPr/>
            </p:nvPicPr>
            <p:blipFill rotWithShape="1">
              <a:blip r:embed="rId7"/>
              <a:srcRect l="47680" t="1" r="18835" b="68145"/>
              <a:stretch/>
            </p:blipFill>
            <p:spPr>
              <a:xfrm rot="14064891">
                <a:off x="8024014" y="2158535"/>
                <a:ext cx="159515" cy="155440"/>
              </a:xfrm>
              <a:prstGeom prst="ellipse">
                <a:avLst/>
              </a:prstGeom>
            </p:spPr>
          </p:pic>
          <p:pic>
            <p:nvPicPr>
              <p:cNvPr id="39" name="Picture 38">
                <a:extLst>
                  <a:ext uri="{FF2B5EF4-FFF2-40B4-BE49-F238E27FC236}">
                    <a16:creationId xmlns:a16="http://schemas.microsoft.com/office/drawing/2014/main" id="{2DD43F4E-B5F3-1C45-9ED4-D047BA68A36F}"/>
                  </a:ext>
                </a:extLst>
              </p:cNvPr>
              <p:cNvPicPr>
                <a:picLocks noChangeAspect="1"/>
              </p:cNvPicPr>
              <p:nvPr/>
            </p:nvPicPr>
            <p:blipFill rotWithShape="1">
              <a:blip r:embed="rId6"/>
              <a:srcRect l="49493" t="29683" r="-3" b="12821"/>
              <a:stretch/>
            </p:blipFill>
            <p:spPr>
              <a:xfrm>
                <a:off x="7779477" y="1919494"/>
                <a:ext cx="161927" cy="174625"/>
              </a:xfrm>
              <a:prstGeom prst="ellipse">
                <a:avLst/>
              </a:prstGeom>
            </p:spPr>
          </p:pic>
          <p:pic>
            <p:nvPicPr>
              <p:cNvPr id="40" name="Picture 39">
                <a:extLst>
                  <a:ext uri="{FF2B5EF4-FFF2-40B4-BE49-F238E27FC236}">
                    <a16:creationId xmlns:a16="http://schemas.microsoft.com/office/drawing/2014/main" id="{F0C2B964-5026-CD46-8A5B-D7CF09F2D391}"/>
                  </a:ext>
                </a:extLst>
              </p:cNvPr>
              <p:cNvPicPr>
                <a:picLocks noChangeAspect="1"/>
              </p:cNvPicPr>
              <p:nvPr/>
            </p:nvPicPr>
            <p:blipFill rotWithShape="1">
              <a:blip r:embed="rId6"/>
              <a:srcRect l="49493" t="29683" r="-3" b="12821"/>
              <a:stretch/>
            </p:blipFill>
            <p:spPr>
              <a:xfrm>
                <a:off x="7748265" y="2098205"/>
                <a:ext cx="161927" cy="174625"/>
              </a:xfrm>
              <a:prstGeom prst="ellipse">
                <a:avLst/>
              </a:prstGeom>
            </p:spPr>
          </p:pic>
          <p:pic>
            <p:nvPicPr>
              <p:cNvPr id="41" name="Picture 40">
                <a:extLst>
                  <a:ext uri="{FF2B5EF4-FFF2-40B4-BE49-F238E27FC236}">
                    <a16:creationId xmlns:a16="http://schemas.microsoft.com/office/drawing/2014/main" id="{94A4E8F6-6D5D-BC41-893B-8F63F12EE659}"/>
                  </a:ext>
                </a:extLst>
              </p:cNvPr>
              <p:cNvPicPr>
                <a:picLocks noChangeAspect="1"/>
              </p:cNvPicPr>
              <p:nvPr/>
            </p:nvPicPr>
            <p:blipFill rotWithShape="1">
              <a:blip r:embed="rId6"/>
              <a:srcRect l="49493" t="29683" r="-3" b="12821"/>
              <a:stretch/>
            </p:blipFill>
            <p:spPr>
              <a:xfrm>
                <a:off x="7949222" y="2109235"/>
                <a:ext cx="161927" cy="174625"/>
              </a:xfrm>
              <a:prstGeom prst="ellipse">
                <a:avLst/>
              </a:prstGeom>
            </p:spPr>
          </p:pic>
          <p:pic>
            <p:nvPicPr>
              <p:cNvPr id="42" name="Picture 41">
                <a:extLst>
                  <a:ext uri="{FF2B5EF4-FFF2-40B4-BE49-F238E27FC236}">
                    <a16:creationId xmlns:a16="http://schemas.microsoft.com/office/drawing/2014/main" id="{D06C9871-6466-A042-89FA-11E3B3E4BDC9}"/>
                  </a:ext>
                </a:extLst>
              </p:cNvPr>
              <p:cNvPicPr>
                <a:picLocks noChangeAspect="1"/>
              </p:cNvPicPr>
              <p:nvPr/>
            </p:nvPicPr>
            <p:blipFill rotWithShape="1">
              <a:blip r:embed="rId6"/>
              <a:srcRect l="49493" t="29683" r="-3" b="12821"/>
              <a:stretch/>
            </p:blipFill>
            <p:spPr>
              <a:xfrm>
                <a:off x="8041540" y="2229781"/>
                <a:ext cx="161927" cy="174625"/>
              </a:xfrm>
              <a:prstGeom prst="ellipse">
                <a:avLst/>
              </a:prstGeom>
            </p:spPr>
          </p:pic>
          <p:pic>
            <p:nvPicPr>
              <p:cNvPr id="43" name="Picture 42">
                <a:extLst>
                  <a:ext uri="{FF2B5EF4-FFF2-40B4-BE49-F238E27FC236}">
                    <a16:creationId xmlns:a16="http://schemas.microsoft.com/office/drawing/2014/main" id="{BA44F1DD-BA8F-E744-88CF-700005842B25}"/>
                  </a:ext>
                </a:extLst>
              </p:cNvPr>
              <p:cNvPicPr>
                <a:picLocks noChangeAspect="1"/>
              </p:cNvPicPr>
              <p:nvPr/>
            </p:nvPicPr>
            <p:blipFill rotWithShape="1">
              <a:blip r:embed="rId6"/>
              <a:srcRect l="49493" t="29683" r="-3" b="12821"/>
              <a:stretch/>
            </p:blipFill>
            <p:spPr>
              <a:xfrm>
                <a:off x="7932609" y="2247379"/>
                <a:ext cx="161927" cy="174625"/>
              </a:xfrm>
              <a:prstGeom prst="ellipse">
                <a:avLst/>
              </a:prstGeom>
            </p:spPr>
          </p:pic>
          <p:pic>
            <p:nvPicPr>
              <p:cNvPr id="44" name="Picture 43">
                <a:extLst>
                  <a:ext uri="{FF2B5EF4-FFF2-40B4-BE49-F238E27FC236}">
                    <a16:creationId xmlns:a16="http://schemas.microsoft.com/office/drawing/2014/main" id="{27BEC642-7881-2C4C-B9F1-E8A7EE54842D}"/>
                  </a:ext>
                </a:extLst>
              </p:cNvPr>
              <p:cNvPicPr>
                <a:picLocks noChangeAspect="1"/>
              </p:cNvPicPr>
              <p:nvPr/>
            </p:nvPicPr>
            <p:blipFill rotWithShape="1">
              <a:blip r:embed="rId6"/>
              <a:srcRect l="49493" t="29683" r="-3" b="12821"/>
              <a:stretch/>
            </p:blipFill>
            <p:spPr>
              <a:xfrm>
                <a:off x="7877990" y="2401559"/>
                <a:ext cx="161927" cy="174625"/>
              </a:xfrm>
              <a:prstGeom prst="ellipse">
                <a:avLst/>
              </a:prstGeom>
            </p:spPr>
          </p:pic>
          <p:pic>
            <p:nvPicPr>
              <p:cNvPr id="45" name="Picture 44">
                <a:extLst>
                  <a:ext uri="{FF2B5EF4-FFF2-40B4-BE49-F238E27FC236}">
                    <a16:creationId xmlns:a16="http://schemas.microsoft.com/office/drawing/2014/main" id="{5CB99C2F-56C2-EC4A-913A-112803B98EEE}"/>
                  </a:ext>
                </a:extLst>
              </p:cNvPr>
              <p:cNvPicPr>
                <a:picLocks noChangeAspect="1"/>
              </p:cNvPicPr>
              <p:nvPr/>
            </p:nvPicPr>
            <p:blipFill rotWithShape="1">
              <a:blip r:embed="rId6"/>
              <a:srcRect l="49493" t="29683" r="-3" b="12821"/>
              <a:stretch/>
            </p:blipFill>
            <p:spPr>
              <a:xfrm>
                <a:off x="7544864" y="2116493"/>
                <a:ext cx="161927" cy="174625"/>
              </a:xfrm>
              <a:prstGeom prst="ellipse">
                <a:avLst/>
              </a:prstGeom>
            </p:spPr>
          </p:pic>
          <p:pic>
            <p:nvPicPr>
              <p:cNvPr id="46" name="Picture 45">
                <a:extLst>
                  <a:ext uri="{FF2B5EF4-FFF2-40B4-BE49-F238E27FC236}">
                    <a16:creationId xmlns:a16="http://schemas.microsoft.com/office/drawing/2014/main" id="{09AAE56C-0FCF-794E-B380-2DACE331FE72}"/>
                  </a:ext>
                </a:extLst>
              </p:cNvPr>
              <p:cNvPicPr>
                <a:picLocks noChangeAspect="1"/>
              </p:cNvPicPr>
              <p:nvPr/>
            </p:nvPicPr>
            <p:blipFill rotWithShape="1">
              <a:blip r:embed="rId6"/>
              <a:srcRect l="49493" t="29683" r="-3" b="12821"/>
              <a:stretch/>
            </p:blipFill>
            <p:spPr>
              <a:xfrm>
                <a:off x="7728583" y="2203507"/>
                <a:ext cx="161927" cy="174625"/>
              </a:xfrm>
              <a:prstGeom prst="ellipse">
                <a:avLst/>
              </a:prstGeom>
            </p:spPr>
          </p:pic>
          <p:pic>
            <p:nvPicPr>
              <p:cNvPr id="47" name="Picture 46">
                <a:extLst>
                  <a:ext uri="{FF2B5EF4-FFF2-40B4-BE49-F238E27FC236}">
                    <a16:creationId xmlns:a16="http://schemas.microsoft.com/office/drawing/2014/main" id="{2A54CD78-45B2-F94C-A268-8B0D9640386E}"/>
                  </a:ext>
                </a:extLst>
              </p:cNvPr>
              <p:cNvPicPr>
                <a:picLocks noChangeAspect="1"/>
              </p:cNvPicPr>
              <p:nvPr/>
            </p:nvPicPr>
            <p:blipFill rotWithShape="1">
              <a:blip r:embed="rId6"/>
              <a:srcRect l="49493" t="29683" r="-3" b="12821"/>
              <a:stretch/>
            </p:blipFill>
            <p:spPr>
              <a:xfrm>
                <a:off x="7614329" y="2217744"/>
                <a:ext cx="161927" cy="174625"/>
              </a:xfrm>
              <a:prstGeom prst="ellipse">
                <a:avLst/>
              </a:prstGeom>
            </p:spPr>
          </p:pic>
          <p:pic>
            <p:nvPicPr>
              <p:cNvPr id="48" name="Picture 47">
                <a:extLst>
                  <a:ext uri="{FF2B5EF4-FFF2-40B4-BE49-F238E27FC236}">
                    <a16:creationId xmlns:a16="http://schemas.microsoft.com/office/drawing/2014/main" id="{E9400717-721D-0543-AE7C-936850582A18}"/>
                  </a:ext>
                </a:extLst>
              </p:cNvPr>
              <p:cNvPicPr>
                <a:picLocks noChangeAspect="1"/>
              </p:cNvPicPr>
              <p:nvPr/>
            </p:nvPicPr>
            <p:blipFill rotWithShape="1">
              <a:blip r:embed="rId6"/>
              <a:srcRect l="49493" t="29683" r="-3" b="12821"/>
              <a:stretch/>
            </p:blipFill>
            <p:spPr>
              <a:xfrm>
                <a:off x="7816115" y="2279185"/>
                <a:ext cx="161927" cy="174625"/>
              </a:xfrm>
              <a:prstGeom prst="ellipse">
                <a:avLst/>
              </a:prstGeom>
            </p:spPr>
          </p:pic>
          <p:pic>
            <p:nvPicPr>
              <p:cNvPr id="49" name="Picture 48">
                <a:extLst>
                  <a:ext uri="{FF2B5EF4-FFF2-40B4-BE49-F238E27FC236}">
                    <a16:creationId xmlns:a16="http://schemas.microsoft.com/office/drawing/2014/main" id="{B56E45DE-0CA0-7B4E-BAB3-FD1C735EBE38}"/>
                  </a:ext>
                </a:extLst>
              </p:cNvPr>
              <p:cNvPicPr>
                <a:picLocks noChangeAspect="1"/>
              </p:cNvPicPr>
              <p:nvPr/>
            </p:nvPicPr>
            <p:blipFill rotWithShape="1">
              <a:blip r:embed="rId6"/>
              <a:srcRect l="49493" t="29683" r="-3" b="12821"/>
              <a:stretch/>
            </p:blipFill>
            <p:spPr>
              <a:xfrm>
                <a:off x="7671014" y="2364184"/>
                <a:ext cx="161927" cy="174625"/>
              </a:xfrm>
              <a:prstGeom prst="ellipse">
                <a:avLst/>
              </a:prstGeom>
            </p:spPr>
          </p:pic>
          <p:pic>
            <p:nvPicPr>
              <p:cNvPr id="50" name="Picture 49">
                <a:extLst>
                  <a:ext uri="{FF2B5EF4-FFF2-40B4-BE49-F238E27FC236}">
                    <a16:creationId xmlns:a16="http://schemas.microsoft.com/office/drawing/2014/main" id="{C7999D7F-AA4D-8B41-B27D-29FC685DF9EC}"/>
                  </a:ext>
                </a:extLst>
              </p:cNvPr>
              <p:cNvPicPr>
                <a:picLocks noChangeAspect="1"/>
              </p:cNvPicPr>
              <p:nvPr/>
            </p:nvPicPr>
            <p:blipFill rotWithShape="1">
              <a:blip r:embed="rId7"/>
              <a:srcRect l="47680" t="1" r="18835" b="68145"/>
              <a:stretch/>
            </p:blipFill>
            <p:spPr>
              <a:xfrm rot="14064891">
                <a:off x="7583015" y="2392230"/>
                <a:ext cx="159515" cy="155440"/>
              </a:xfrm>
              <a:prstGeom prst="ellipse">
                <a:avLst/>
              </a:prstGeom>
            </p:spPr>
          </p:pic>
          <p:pic>
            <p:nvPicPr>
              <p:cNvPr id="51" name="Picture 50">
                <a:extLst>
                  <a:ext uri="{FF2B5EF4-FFF2-40B4-BE49-F238E27FC236}">
                    <a16:creationId xmlns:a16="http://schemas.microsoft.com/office/drawing/2014/main" id="{631D193F-3347-534C-ACBE-47BE4FDA22CF}"/>
                  </a:ext>
                </a:extLst>
              </p:cNvPr>
              <p:cNvPicPr>
                <a:picLocks noChangeAspect="1"/>
              </p:cNvPicPr>
              <p:nvPr/>
            </p:nvPicPr>
            <p:blipFill rotWithShape="1">
              <a:blip r:embed="rId7"/>
              <a:srcRect l="47680" t="1" r="18835" b="68145"/>
              <a:stretch/>
            </p:blipFill>
            <p:spPr>
              <a:xfrm rot="14064891">
                <a:off x="7515499" y="2205605"/>
                <a:ext cx="159515" cy="155440"/>
              </a:xfrm>
              <a:prstGeom prst="ellipse">
                <a:avLst/>
              </a:prstGeom>
            </p:spPr>
          </p:pic>
          <p:pic>
            <p:nvPicPr>
              <p:cNvPr id="52" name="Picture 51">
                <a:extLst>
                  <a:ext uri="{FF2B5EF4-FFF2-40B4-BE49-F238E27FC236}">
                    <a16:creationId xmlns:a16="http://schemas.microsoft.com/office/drawing/2014/main" id="{9339FE4F-EBB0-314E-8DA0-DB92482B6F83}"/>
                  </a:ext>
                </a:extLst>
              </p:cNvPr>
              <p:cNvPicPr>
                <a:picLocks noChangeAspect="1"/>
              </p:cNvPicPr>
              <p:nvPr/>
            </p:nvPicPr>
            <p:blipFill rotWithShape="1">
              <a:blip r:embed="rId7"/>
              <a:srcRect l="47680" t="1" r="18835" b="68145"/>
              <a:stretch/>
            </p:blipFill>
            <p:spPr>
              <a:xfrm rot="14064891">
                <a:off x="7894476" y="2318827"/>
                <a:ext cx="159515" cy="155440"/>
              </a:xfrm>
              <a:prstGeom prst="ellipse">
                <a:avLst/>
              </a:prstGeom>
            </p:spPr>
          </p:pic>
          <p:pic>
            <p:nvPicPr>
              <p:cNvPr id="53" name="Picture 52">
                <a:extLst>
                  <a:ext uri="{FF2B5EF4-FFF2-40B4-BE49-F238E27FC236}">
                    <a16:creationId xmlns:a16="http://schemas.microsoft.com/office/drawing/2014/main" id="{A395C685-3594-2344-9CD5-2538A261B795}"/>
                  </a:ext>
                </a:extLst>
              </p:cNvPr>
              <p:cNvPicPr>
                <a:picLocks noChangeAspect="1"/>
              </p:cNvPicPr>
              <p:nvPr/>
            </p:nvPicPr>
            <p:blipFill rotWithShape="1">
              <a:blip r:embed="rId7"/>
              <a:srcRect l="47680" t="1" r="18835" b="68145"/>
              <a:stretch/>
            </p:blipFill>
            <p:spPr>
              <a:xfrm rot="14064891">
                <a:off x="7879195" y="1907217"/>
                <a:ext cx="159515" cy="155440"/>
              </a:xfrm>
              <a:prstGeom prst="ellipse">
                <a:avLst/>
              </a:prstGeom>
            </p:spPr>
          </p:pic>
          <p:pic>
            <p:nvPicPr>
              <p:cNvPr id="54" name="Picture 53">
                <a:extLst>
                  <a:ext uri="{FF2B5EF4-FFF2-40B4-BE49-F238E27FC236}">
                    <a16:creationId xmlns:a16="http://schemas.microsoft.com/office/drawing/2014/main" id="{CC250AA7-C562-024B-92D8-00765A48E6E6}"/>
                  </a:ext>
                </a:extLst>
              </p:cNvPr>
              <p:cNvPicPr>
                <a:picLocks noChangeAspect="1"/>
              </p:cNvPicPr>
              <p:nvPr/>
            </p:nvPicPr>
            <p:blipFill rotWithShape="1">
              <a:blip r:embed="rId7"/>
              <a:srcRect l="47680" t="1" r="18835" b="68145"/>
              <a:stretch/>
            </p:blipFill>
            <p:spPr>
              <a:xfrm rot="14064891">
                <a:off x="7691608" y="2275096"/>
                <a:ext cx="159515" cy="155440"/>
              </a:xfrm>
              <a:prstGeom prst="ellipse">
                <a:avLst/>
              </a:prstGeom>
            </p:spPr>
          </p:pic>
          <p:pic>
            <p:nvPicPr>
              <p:cNvPr id="55" name="Picture 54">
                <a:extLst>
                  <a:ext uri="{FF2B5EF4-FFF2-40B4-BE49-F238E27FC236}">
                    <a16:creationId xmlns:a16="http://schemas.microsoft.com/office/drawing/2014/main" id="{D6E513AB-74B4-ED4F-AD24-535C00BB793B}"/>
                  </a:ext>
                </a:extLst>
              </p:cNvPr>
              <p:cNvPicPr>
                <a:picLocks noChangeAspect="1"/>
              </p:cNvPicPr>
              <p:nvPr/>
            </p:nvPicPr>
            <p:blipFill rotWithShape="1">
              <a:blip r:embed="rId7"/>
              <a:srcRect l="47680" t="1" r="18835" b="68145"/>
              <a:stretch/>
            </p:blipFill>
            <p:spPr>
              <a:xfrm rot="14064891">
                <a:off x="7563814" y="2023269"/>
                <a:ext cx="159515" cy="155440"/>
              </a:xfrm>
              <a:prstGeom prst="ellipse">
                <a:avLst/>
              </a:prstGeom>
            </p:spPr>
          </p:pic>
          <p:pic>
            <p:nvPicPr>
              <p:cNvPr id="56" name="Picture 55">
                <a:extLst>
                  <a:ext uri="{FF2B5EF4-FFF2-40B4-BE49-F238E27FC236}">
                    <a16:creationId xmlns:a16="http://schemas.microsoft.com/office/drawing/2014/main" id="{6F05870E-E809-9541-92CA-8A38B120AAF9}"/>
                  </a:ext>
                </a:extLst>
              </p:cNvPr>
              <p:cNvPicPr>
                <a:picLocks noChangeAspect="1"/>
              </p:cNvPicPr>
              <p:nvPr/>
            </p:nvPicPr>
            <p:blipFill rotWithShape="1">
              <a:blip r:embed="rId7"/>
              <a:srcRect l="47680" t="1" r="18835" b="68145"/>
              <a:stretch/>
            </p:blipFill>
            <p:spPr>
              <a:xfrm rot="14064891">
                <a:off x="7686454" y="1925992"/>
                <a:ext cx="159515" cy="155440"/>
              </a:xfrm>
              <a:prstGeom prst="ellipse">
                <a:avLst/>
              </a:prstGeom>
            </p:spPr>
          </p:pic>
          <p:pic>
            <p:nvPicPr>
              <p:cNvPr id="57" name="Picture 56">
                <a:extLst>
                  <a:ext uri="{FF2B5EF4-FFF2-40B4-BE49-F238E27FC236}">
                    <a16:creationId xmlns:a16="http://schemas.microsoft.com/office/drawing/2014/main" id="{2ADE03F9-71E0-5B4C-9311-E051195207B8}"/>
                  </a:ext>
                </a:extLst>
              </p:cNvPr>
              <p:cNvPicPr>
                <a:picLocks noChangeAspect="1"/>
              </p:cNvPicPr>
              <p:nvPr/>
            </p:nvPicPr>
            <p:blipFill rotWithShape="1">
              <a:blip r:embed="rId7"/>
              <a:srcRect l="47680" t="1" r="18835" b="68145"/>
              <a:stretch/>
            </p:blipFill>
            <p:spPr>
              <a:xfrm rot="14064891">
                <a:off x="7678435" y="2114973"/>
                <a:ext cx="159515" cy="155440"/>
              </a:xfrm>
              <a:prstGeom prst="ellipse">
                <a:avLst/>
              </a:prstGeom>
            </p:spPr>
          </p:pic>
          <p:pic>
            <p:nvPicPr>
              <p:cNvPr id="58" name="Picture 57">
                <a:extLst>
                  <a:ext uri="{FF2B5EF4-FFF2-40B4-BE49-F238E27FC236}">
                    <a16:creationId xmlns:a16="http://schemas.microsoft.com/office/drawing/2014/main" id="{DF1EEA87-EC2C-C843-B2C9-DE887E3E5D60}"/>
                  </a:ext>
                </a:extLst>
              </p:cNvPr>
              <p:cNvPicPr>
                <a:picLocks noChangeAspect="1"/>
              </p:cNvPicPr>
              <p:nvPr/>
            </p:nvPicPr>
            <p:blipFill rotWithShape="1">
              <a:blip r:embed="rId6"/>
              <a:srcRect l="49493" t="29683" r="-3" b="12821"/>
              <a:stretch/>
            </p:blipFill>
            <p:spPr>
              <a:xfrm>
                <a:off x="7662701" y="1984374"/>
                <a:ext cx="161927" cy="174625"/>
              </a:xfrm>
              <a:prstGeom prst="ellipse">
                <a:avLst/>
              </a:prstGeom>
            </p:spPr>
          </p:pic>
          <p:pic>
            <p:nvPicPr>
              <p:cNvPr id="59" name="Picture 58">
                <a:extLst>
                  <a:ext uri="{FF2B5EF4-FFF2-40B4-BE49-F238E27FC236}">
                    <a16:creationId xmlns:a16="http://schemas.microsoft.com/office/drawing/2014/main" id="{7E54697B-9D8E-3C4C-8C1C-3B2BEC78172D}"/>
                  </a:ext>
                </a:extLst>
              </p:cNvPr>
              <p:cNvPicPr>
                <a:picLocks noChangeAspect="1"/>
              </p:cNvPicPr>
              <p:nvPr/>
            </p:nvPicPr>
            <p:blipFill rotWithShape="1">
              <a:blip r:embed="rId6"/>
              <a:srcRect l="49493" t="29683" r="-3" b="12821"/>
              <a:stretch/>
            </p:blipFill>
            <p:spPr>
              <a:xfrm>
                <a:off x="7557075" y="2305056"/>
                <a:ext cx="161927" cy="174625"/>
              </a:xfrm>
              <a:prstGeom prst="ellipse">
                <a:avLst/>
              </a:prstGeom>
            </p:spPr>
          </p:pic>
        </p:grpSp>
      </p:grpSp>
      <p:cxnSp>
        <p:nvCxnSpPr>
          <p:cNvPr id="60" name="Straight Arrow Connector 59">
            <a:extLst>
              <a:ext uri="{FF2B5EF4-FFF2-40B4-BE49-F238E27FC236}">
                <a16:creationId xmlns:a16="http://schemas.microsoft.com/office/drawing/2014/main" id="{BDA29D50-4A15-5E4B-8C32-5F150F4331B2}"/>
              </a:ext>
            </a:extLst>
          </p:cNvPr>
          <p:cNvCxnSpPr>
            <a:cxnSpLocks/>
          </p:cNvCxnSpPr>
          <p:nvPr/>
        </p:nvCxnSpPr>
        <p:spPr>
          <a:xfrm flipV="1">
            <a:off x="6017384" y="3152241"/>
            <a:ext cx="1005746" cy="44034"/>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A6ED42F9-8520-3349-8ED6-E0D80333F91B}"/>
              </a:ext>
            </a:extLst>
          </p:cNvPr>
          <p:cNvCxnSpPr>
            <a:cxnSpLocks/>
          </p:cNvCxnSpPr>
          <p:nvPr/>
        </p:nvCxnSpPr>
        <p:spPr>
          <a:xfrm flipV="1">
            <a:off x="5953155" y="2593929"/>
            <a:ext cx="941495" cy="163964"/>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00BB6A34-7DDB-CE42-BBA8-2373F0BD683A}"/>
              </a:ext>
            </a:extLst>
          </p:cNvPr>
          <p:cNvGrpSpPr/>
          <p:nvPr/>
        </p:nvGrpSpPr>
        <p:grpSpPr>
          <a:xfrm>
            <a:off x="5721478" y="2319043"/>
            <a:ext cx="683022" cy="253916"/>
            <a:chOff x="3862852" y="710748"/>
            <a:chExt cx="910696" cy="338556"/>
          </a:xfrm>
        </p:grpSpPr>
        <p:sp>
          <p:nvSpPr>
            <p:cNvPr id="135" name="TextBox 134">
              <a:extLst>
                <a:ext uri="{FF2B5EF4-FFF2-40B4-BE49-F238E27FC236}">
                  <a16:creationId xmlns:a16="http://schemas.microsoft.com/office/drawing/2014/main" id="{FA764CE9-D55F-BD49-9D7F-3DD004F4FE0A}"/>
                </a:ext>
              </a:extLst>
            </p:cNvPr>
            <p:cNvSpPr txBox="1"/>
            <p:nvPr/>
          </p:nvSpPr>
          <p:spPr>
            <a:xfrm>
              <a:off x="4031464" y="710748"/>
              <a:ext cx="742084" cy="33855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22FFFF"/>
                  </a:solidFill>
                  <a:effectLst/>
                  <a:uLnTx/>
                  <a:uFillTx/>
                  <a:latin typeface="Calibri" panose="020F0502020204030204"/>
                  <a:ea typeface=""/>
                  <a:cs typeface="+mn-cs"/>
                </a:rPr>
                <a:t>Proton</a:t>
              </a:r>
            </a:p>
          </p:txBody>
        </p:sp>
        <p:pic>
          <p:nvPicPr>
            <p:cNvPr id="136" name="Picture 135">
              <a:extLst>
                <a:ext uri="{FF2B5EF4-FFF2-40B4-BE49-F238E27FC236}">
                  <a16:creationId xmlns:a16="http://schemas.microsoft.com/office/drawing/2014/main" id="{2C383514-3872-BB45-975D-C27E97C30C7E}"/>
                </a:ext>
              </a:extLst>
            </p:cNvPr>
            <p:cNvPicPr>
              <a:picLocks noChangeAspect="1"/>
            </p:cNvPicPr>
            <p:nvPr/>
          </p:nvPicPr>
          <p:blipFill rotWithShape="1">
            <a:blip r:embed="rId7"/>
            <a:srcRect l="47680" t="1" r="18835" b="68145"/>
            <a:stretch/>
          </p:blipFill>
          <p:spPr>
            <a:xfrm rot="14064891">
              <a:off x="3860814" y="860667"/>
              <a:ext cx="159515" cy="155440"/>
            </a:xfrm>
            <a:prstGeom prst="ellipse">
              <a:avLst/>
            </a:prstGeom>
          </p:spPr>
        </p:pic>
      </p:grpSp>
      <p:sp>
        <p:nvSpPr>
          <p:cNvPr id="137" name="TextBox 136">
            <a:extLst>
              <a:ext uri="{FF2B5EF4-FFF2-40B4-BE49-F238E27FC236}">
                <a16:creationId xmlns:a16="http://schemas.microsoft.com/office/drawing/2014/main" id="{0F3E6EE9-0C1C-EF4B-86B1-68E0B108E5D7}"/>
              </a:ext>
            </a:extLst>
          </p:cNvPr>
          <p:cNvSpPr txBox="1"/>
          <p:nvPr/>
        </p:nvSpPr>
        <p:spPr>
          <a:xfrm>
            <a:off x="1" y="832841"/>
            <a:ext cx="12191999"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
                <a:cs typeface="+mn-cs"/>
              </a:rPr>
              <a:t>Secondary Li, Be, B, and </a:t>
            </a:r>
            <a:r>
              <a:rPr kumimoji="0" lang="fr-CH" sz="2400" b="1" i="0" u="none" strike="noStrike" kern="1200" cap="none" spc="0" normalizeH="0" baseline="0" noProof="0" dirty="0">
                <a:ln>
                  <a:noFill/>
                </a:ln>
                <a:solidFill>
                  <a:srgbClr val="FFFF00"/>
                </a:solidFill>
                <a:effectLst/>
                <a:uLnTx/>
                <a:uFillTx/>
                <a:latin typeface="Calibri" panose="020F0502020204030204"/>
                <a:ea typeface=""/>
                <a:cs typeface="+mn-cs"/>
              </a:rPr>
              <a:t>F </a:t>
            </a:r>
            <a:r>
              <a:rPr kumimoji="0" lang="fr-CH" sz="2400" b="1" i="0" u="none" strike="noStrike" kern="1200" cap="none" spc="0" normalizeH="0" baseline="0" noProof="0" dirty="0" err="1">
                <a:ln>
                  <a:noFill/>
                </a:ln>
                <a:solidFill>
                  <a:srgbClr val="FFFF00"/>
                </a:solidFill>
                <a:effectLst/>
                <a:uLnTx/>
                <a:uFillTx/>
                <a:latin typeface="Calibri" panose="020F0502020204030204"/>
                <a:ea typeface=""/>
                <a:cs typeface="+mn-cs"/>
              </a:rPr>
              <a:t>nuclei</a:t>
            </a:r>
            <a:r>
              <a:rPr kumimoji="0" lang="en-US" sz="2400" b="1" i="0" u="none" strike="noStrike" kern="1200" cap="none" spc="0" normalizeH="0" baseline="0" noProof="0" dirty="0">
                <a:ln>
                  <a:noFill/>
                </a:ln>
                <a:solidFill>
                  <a:srgbClr val="FFFF00"/>
                </a:solidFill>
                <a:effectLst/>
                <a:uLnTx/>
                <a:uFillTx/>
                <a:latin typeface="Calibri" panose="020F0502020204030204"/>
                <a:ea typeface=""/>
                <a:cs typeface="+mn-cs"/>
              </a:rPr>
              <a:t> </a:t>
            </a:r>
            <a:r>
              <a:rPr kumimoji="0" lang="en-US" sz="2400" b="0" i="0" u="none" strike="noStrike" kern="1200" cap="none" spc="0" normalizeH="0" baseline="0" noProof="0" dirty="0">
                <a:ln>
                  <a:noFill/>
                </a:ln>
                <a:solidFill>
                  <a:srgbClr val="FFFF00"/>
                </a:solidFill>
                <a:effectLst/>
                <a:uLnTx/>
                <a:uFillTx/>
                <a:latin typeface="Calibri" panose="020F0502020204030204"/>
                <a:ea typeface=""/>
                <a:cs typeface="+mn-cs"/>
              </a:rPr>
              <a:t>in cosmic rays </a:t>
            </a:r>
            <a:r>
              <a:rPr kumimoji="0" lang="en-US" sz="2400" b="0" i="0" u="none" strike="noStrike" kern="1200" cap="none" spc="0" normalizeH="0" baseline="0" noProof="0" dirty="0">
                <a:ln>
                  <a:noFill/>
                </a:ln>
                <a:solidFill>
                  <a:srgbClr val="EEECE1"/>
                </a:solidFill>
                <a:effectLst/>
                <a:uLnTx/>
                <a:uFillTx/>
                <a:latin typeface="Calibri" panose="020F0502020204030204"/>
                <a:ea typeface=""/>
                <a:cs typeface="+mn-cs"/>
              </a:rPr>
              <a:t>are</a:t>
            </a:r>
            <a:r>
              <a:rPr kumimoji="0" lang="en-US" sz="2400" b="0" i="0" u="none" strike="noStrike" kern="1200" cap="none" spc="0" normalizeH="0" baseline="0" noProof="0" dirty="0">
                <a:ln>
                  <a:noFill/>
                </a:ln>
                <a:solidFill>
                  <a:prstClr val="black"/>
                </a:solidFill>
                <a:effectLst/>
                <a:uLnTx/>
                <a:uFillTx/>
                <a:latin typeface="Calibri" panose="020F0502020204030204"/>
                <a:ea typeface=""/>
                <a:cs typeface="+mn-cs"/>
              </a:rPr>
              <a:t> </a:t>
            </a:r>
            <a:r>
              <a:rPr kumimoji="0" lang="en-US" sz="2400" b="0" i="0" u="none" strike="noStrike" kern="1200" cap="none" spc="0" normalizeH="0" baseline="0" noProof="0" dirty="0">
                <a:ln>
                  <a:noFill/>
                </a:ln>
                <a:solidFill>
                  <a:srgbClr val="EEECE1"/>
                </a:solidFill>
                <a:effectLst/>
                <a:uLnTx/>
                <a:uFillTx/>
                <a:latin typeface="Calibri" panose="020F0502020204030204"/>
                <a:ea typeface=""/>
                <a:cs typeface="+mn-cs"/>
              </a:rPr>
              <a:t>produced by the collision of</a:t>
            </a:r>
            <a:r>
              <a:rPr kumimoji="0" lang="en-US" sz="2400" b="0" i="0" u="none" strike="noStrike" kern="1200" cap="none" spc="0" normalizeH="0" baseline="0" noProof="0" dirty="0">
                <a:ln>
                  <a:noFill/>
                </a:ln>
                <a:solidFill>
                  <a:prstClr val="black"/>
                </a:solidFill>
                <a:effectLst/>
                <a:uLnTx/>
                <a:uFillTx/>
                <a:latin typeface="Calibri" panose="020F0502020204030204"/>
                <a:ea typeface=""/>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
                <a:cs typeface="+mn-cs"/>
              </a:rPr>
            </a:br>
            <a:r>
              <a:rPr kumimoji="0" lang="en-US" sz="2400" b="0" i="0" u="none" strike="noStrike" kern="1200" cap="none" spc="0" normalizeH="0" baseline="0" noProof="0" dirty="0">
                <a:ln>
                  <a:noFill/>
                </a:ln>
                <a:solidFill>
                  <a:srgbClr val="09FFFF"/>
                </a:solidFill>
                <a:effectLst/>
                <a:uLnTx/>
                <a:uFillTx/>
                <a:latin typeface="Calibri" panose="020F0502020204030204"/>
                <a:ea typeface="ＭＳ Ｐゴシック" charset="0"/>
                <a:cs typeface="+mn-cs"/>
              </a:rPr>
              <a:t>primary cosmic rays</a:t>
            </a:r>
            <a:r>
              <a:rPr kumimoji="0" lang="en-US" sz="2400" b="0" i="0" u="none" strike="noStrike" kern="1200" cap="none" spc="0" normalizeH="0" baseline="0" noProof="0" dirty="0">
                <a:ln>
                  <a:noFill/>
                </a:ln>
                <a:solidFill>
                  <a:prstClr val="black"/>
                </a:solidFill>
                <a:effectLst/>
                <a:uLnTx/>
                <a:uFillTx/>
                <a:latin typeface="Calibri" panose="020F0502020204030204"/>
                <a:ea typeface=""/>
                <a:cs typeface="+mn-cs"/>
              </a:rPr>
              <a:t> </a:t>
            </a:r>
            <a:r>
              <a:rPr kumimoji="0" lang="en-US" sz="2400" b="0" i="0" u="none" strike="noStrike" kern="1200" cap="none" spc="0" normalizeH="0" baseline="0" noProof="0" dirty="0">
                <a:ln>
                  <a:noFill/>
                </a:ln>
                <a:solidFill>
                  <a:srgbClr val="09FFFF"/>
                </a:solidFill>
                <a:effectLst/>
                <a:uLnTx/>
                <a:uFillTx/>
                <a:latin typeface="Calibri" panose="020F0502020204030204"/>
                <a:ea typeface=""/>
                <a:cs typeface="+mn-cs"/>
              </a:rPr>
              <a:t>C, O, Ne, Mg, Si, …, </a:t>
            </a:r>
            <a:r>
              <a:rPr kumimoji="0" lang="en-US" sz="2400" b="0" i="0" u="none" strike="noStrike" kern="1200" cap="none" spc="0" normalizeH="0" baseline="0" noProof="0" dirty="0" err="1">
                <a:ln>
                  <a:noFill/>
                </a:ln>
                <a:solidFill>
                  <a:srgbClr val="09FFFF"/>
                </a:solidFill>
                <a:effectLst/>
                <a:uLnTx/>
                <a:uFillTx/>
                <a:latin typeface="Calibri" panose="020F0502020204030204"/>
                <a:ea typeface=""/>
                <a:cs typeface="+mn-cs"/>
              </a:rPr>
              <a:t>Fe</a:t>
            </a:r>
            <a:r>
              <a:rPr kumimoji="0" lang="en-US" sz="2400" b="0" i="0" u="none" strike="noStrike" kern="1200" cap="none" spc="0" normalizeH="0" baseline="0" noProof="0" dirty="0" err="1">
                <a:ln>
                  <a:noFill/>
                </a:ln>
                <a:solidFill>
                  <a:prstClr val="black"/>
                </a:solidFill>
                <a:effectLst/>
                <a:uLnTx/>
                <a:uFillTx/>
                <a:latin typeface="Calibri" panose="020F0502020204030204"/>
                <a:ea typeface=""/>
                <a:cs typeface="+mn-cs"/>
              </a:rPr>
              <a:t>,</a:t>
            </a:r>
            <a:r>
              <a:rPr kumimoji="0" lang="en-US" sz="2400" b="0" i="0" u="none" strike="noStrike" kern="1200" cap="none" spc="0" normalizeH="0" baseline="0" noProof="0" dirty="0" err="1">
                <a:ln>
                  <a:noFill/>
                </a:ln>
                <a:solidFill>
                  <a:srgbClr val="EEECE1"/>
                </a:solidFill>
                <a:effectLst/>
                <a:uLnTx/>
                <a:uFillTx/>
                <a:latin typeface="Calibri" panose="020F0502020204030204"/>
                <a:ea typeface=""/>
                <a:cs typeface="+mn-cs"/>
              </a:rPr>
              <a:t>with</a:t>
            </a:r>
            <a:r>
              <a:rPr kumimoji="0" lang="en-US" sz="2400" b="0" i="0" u="none" strike="noStrike" kern="1200" cap="none" spc="0" normalizeH="0" baseline="0" noProof="0" dirty="0">
                <a:ln>
                  <a:noFill/>
                </a:ln>
                <a:solidFill>
                  <a:srgbClr val="EEECE1"/>
                </a:solidFill>
                <a:effectLst/>
                <a:uLnTx/>
                <a:uFillTx/>
                <a:latin typeface="Calibri" panose="020F0502020204030204"/>
                <a:ea typeface=""/>
                <a:cs typeface="+mn-cs"/>
              </a:rPr>
              <a:t> the interstellar medium.</a:t>
            </a:r>
          </a:p>
        </p:txBody>
      </p:sp>
      <p:grpSp>
        <p:nvGrpSpPr>
          <p:cNvPr id="138" name="Group 137">
            <a:extLst>
              <a:ext uri="{FF2B5EF4-FFF2-40B4-BE49-F238E27FC236}">
                <a16:creationId xmlns:a16="http://schemas.microsoft.com/office/drawing/2014/main" id="{14FEC872-D1CB-734E-8DD4-C6F8E2E98D74}"/>
              </a:ext>
            </a:extLst>
          </p:cNvPr>
          <p:cNvGrpSpPr/>
          <p:nvPr/>
        </p:nvGrpSpPr>
        <p:grpSpPr>
          <a:xfrm>
            <a:off x="4391052" y="4568005"/>
            <a:ext cx="1143732" cy="728114"/>
            <a:chOff x="6487904" y="426014"/>
            <a:chExt cx="1524976" cy="970817"/>
          </a:xfrm>
        </p:grpSpPr>
        <p:grpSp>
          <p:nvGrpSpPr>
            <p:cNvPr id="139" name="Group 138">
              <a:extLst>
                <a:ext uri="{FF2B5EF4-FFF2-40B4-BE49-F238E27FC236}">
                  <a16:creationId xmlns:a16="http://schemas.microsoft.com/office/drawing/2014/main" id="{620B916F-9CF6-E045-B56A-45073AEC1F5B}"/>
                </a:ext>
              </a:extLst>
            </p:cNvPr>
            <p:cNvGrpSpPr/>
            <p:nvPr/>
          </p:nvGrpSpPr>
          <p:grpSpPr>
            <a:xfrm>
              <a:off x="6592356" y="590426"/>
              <a:ext cx="1420524" cy="715400"/>
              <a:chOff x="3510015" y="3856751"/>
              <a:chExt cx="1420524" cy="715400"/>
            </a:xfrm>
          </p:grpSpPr>
          <p:sp>
            <p:nvSpPr>
              <p:cNvPr id="178" name="TextBox 177">
                <a:extLst>
                  <a:ext uri="{FF2B5EF4-FFF2-40B4-BE49-F238E27FC236}">
                    <a16:creationId xmlns:a16="http://schemas.microsoft.com/office/drawing/2014/main" id="{6EC63E65-F717-AE41-BCE5-ADDB106C3DF6}"/>
                  </a:ext>
                </a:extLst>
              </p:cNvPr>
              <p:cNvSpPr txBox="1"/>
              <p:nvPr/>
            </p:nvSpPr>
            <p:spPr>
              <a:xfrm>
                <a:off x="4389366" y="4108019"/>
                <a:ext cx="541173"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22FFFF"/>
                    </a:solidFill>
                    <a:effectLst/>
                    <a:uLnTx/>
                    <a:uFillTx/>
                    <a:latin typeface="Calibri" panose="020F0502020204030204"/>
                    <a:ea typeface=""/>
                    <a:cs typeface="+mn-cs"/>
                  </a:rPr>
                  <a:t>Iron</a:t>
                </a:r>
              </a:p>
            </p:txBody>
          </p:sp>
          <p:grpSp>
            <p:nvGrpSpPr>
              <p:cNvPr id="179" name="Group 178">
                <a:extLst>
                  <a:ext uri="{FF2B5EF4-FFF2-40B4-BE49-F238E27FC236}">
                    <a16:creationId xmlns:a16="http://schemas.microsoft.com/office/drawing/2014/main" id="{9EF895C8-F492-6F4C-8CB8-64688351EC61}"/>
                  </a:ext>
                </a:extLst>
              </p:cNvPr>
              <p:cNvGrpSpPr/>
              <p:nvPr/>
            </p:nvGrpSpPr>
            <p:grpSpPr>
              <a:xfrm>
                <a:off x="3510015" y="3856751"/>
                <a:ext cx="782724" cy="715400"/>
                <a:chOff x="7517537" y="1860784"/>
                <a:chExt cx="782724" cy="715400"/>
              </a:xfrm>
            </p:grpSpPr>
            <p:pic>
              <p:nvPicPr>
                <p:cNvPr id="180" name="Picture 179">
                  <a:extLst>
                    <a:ext uri="{FF2B5EF4-FFF2-40B4-BE49-F238E27FC236}">
                      <a16:creationId xmlns:a16="http://schemas.microsoft.com/office/drawing/2014/main" id="{5CACFE5D-6C5A-A34C-A341-32F0F7F6C83D}"/>
                    </a:ext>
                  </a:extLst>
                </p:cNvPr>
                <p:cNvPicPr>
                  <a:picLocks noChangeAspect="1"/>
                </p:cNvPicPr>
                <p:nvPr/>
              </p:nvPicPr>
              <p:blipFill rotWithShape="1">
                <a:blip r:embed="rId7"/>
                <a:srcRect l="47680" t="1" r="18835" b="68145"/>
                <a:stretch/>
              </p:blipFill>
              <p:spPr>
                <a:xfrm rot="14064891">
                  <a:off x="7976246" y="2362558"/>
                  <a:ext cx="159515" cy="155440"/>
                </a:xfrm>
                <a:prstGeom prst="ellipse">
                  <a:avLst/>
                </a:prstGeom>
              </p:spPr>
            </p:pic>
            <p:pic>
              <p:nvPicPr>
                <p:cNvPr id="181" name="Picture 180">
                  <a:extLst>
                    <a:ext uri="{FF2B5EF4-FFF2-40B4-BE49-F238E27FC236}">
                      <a16:creationId xmlns:a16="http://schemas.microsoft.com/office/drawing/2014/main" id="{0E71FE5C-A09F-C54F-B34F-3D3DA49C5261}"/>
                    </a:ext>
                  </a:extLst>
                </p:cNvPr>
                <p:cNvPicPr>
                  <a:picLocks noChangeAspect="1"/>
                </p:cNvPicPr>
                <p:nvPr/>
              </p:nvPicPr>
              <p:blipFill rotWithShape="1">
                <a:blip r:embed="rId7"/>
                <a:srcRect l="47680" t="1" r="18835" b="68145"/>
                <a:stretch/>
              </p:blipFill>
              <p:spPr>
                <a:xfrm rot="14064891">
                  <a:off x="7978888" y="2018082"/>
                  <a:ext cx="159515" cy="155440"/>
                </a:xfrm>
                <a:prstGeom prst="ellipse">
                  <a:avLst/>
                </a:prstGeom>
              </p:spPr>
            </p:pic>
            <p:pic>
              <p:nvPicPr>
                <p:cNvPr id="182" name="Picture 181">
                  <a:extLst>
                    <a:ext uri="{FF2B5EF4-FFF2-40B4-BE49-F238E27FC236}">
                      <a16:creationId xmlns:a16="http://schemas.microsoft.com/office/drawing/2014/main" id="{58622427-4E6C-2B42-B547-C23E6D77BFAC}"/>
                    </a:ext>
                  </a:extLst>
                </p:cNvPr>
                <p:cNvPicPr>
                  <a:picLocks noChangeAspect="1"/>
                </p:cNvPicPr>
                <p:nvPr/>
              </p:nvPicPr>
              <p:blipFill rotWithShape="1">
                <a:blip r:embed="rId7"/>
                <a:srcRect l="47680" t="1" r="18835" b="68145"/>
                <a:stretch/>
              </p:blipFill>
              <p:spPr>
                <a:xfrm rot="14064891">
                  <a:off x="7756063" y="2418347"/>
                  <a:ext cx="159515" cy="155440"/>
                </a:xfrm>
                <a:prstGeom prst="ellipse">
                  <a:avLst/>
                </a:prstGeom>
              </p:spPr>
            </p:pic>
            <p:pic>
              <p:nvPicPr>
                <p:cNvPr id="183" name="Picture 182">
                  <a:extLst>
                    <a:ext uri="{FF2B5EF4-FFF2-40B4-BE49-F238E27FC236}">
                      <a16:creationId xmlns:a16="http://schemas.microsoft.com/office/drawing/2014/main" id="{946F983F-078E-4A40-A0EC-AEBF65697B28}"/>
                    </a:ext>
                  </a:extLst>
                </p:cNvPr>
                <p:cNvPicPr>
                  <a:picLocks noChangeAspect="1"/>
                </p:cNvPicPr>
                <p:nvPr/>
              </p:nvPicPr>
              <p:blipFill rotWithShape="1">
                <a:blip r:embed="rId6"/>
                <a:srcRect l="49493" t="29683" r="-3" b="12821"/>
                <a:stretch/>
              </p:blipFill>
              <p:spPr>
                <a:xfrm>
                  <a:off x="7890557" y="1990899"/>
                  <a:ext cx="161927" cy="174625"/>
                </a:xfrm>
                <a:prstGeom prst="ellipse">
                  <a:avLst/>
                </a:prstGeom>
              </p:spPr>
            </p:pic>
            <p:pic>
              <p:nvPicPr>
                <p:cNvPr id="184" name="Picture 183">
                  <a:extLst>
                    <a:ext uri="{FF2B5EF4-FFF2-40B4-BE49-F238E27FC236}">
                      <a16:creationId xmlns:a16="http://schemas.microsoft.com/office/drawing/2014/main" id="{1C6261D5-E9D0-B944-9A5F-3BDA78101958}"/>
                    </a:ext>
                  </a:extLst>
                </p:cNvPr>
                <p:cNvPicPr>
                  <a:picLocks noChangeAspect="1"/>
                </p:cNvPicPr>
                <p:nvPr/>
              </p:nvPicPr>
              <p:blipFill rotWithShape="1">
                <a:blip r:embed="rId7"/>
                <a:srcRect l="47680" t="1" r="18835" b="68145"/>
                <a:stretch/>
              </p:blipFill>
              <p:spPr>
                <a:xfrm rot="14064891">
                  <a:off x="7809468" y="2035232"/>
                  <a:ext cx="159515" cy="155440"/>
                </a:xfrm>
                <a:prstGeom prst="ellipse">
                  <a:avLst/>
                </a:prstGeom>
              </p:spPr>
            </p:pic>
            <p:pic>
              <p:nvPicPr>
                <p:cNvPr id="185" name="Picture 184">
                  <a:extLst>
                    <a:ext uri="{FF2B5EF4-FFF2-40B4-BE49-F238E27FC236}">
                      <a16:creationId xmlns:a16="http://schemas.microsoft.com/office/drawing/2014/main" id="{6C7DC237-542D-DB4B-98C0-B74D19D8172C}"/>
                    </a:ext>
                  </a:extLst>
                </p:cNvPr>
                <p:cNvPicPr>
                  <a:picLocks noChangeAspect="1"/>
                </p:cNvPicPr>
                <p:nvPr/>
              </p:nvPicPr>
              <p:blipFill rotWithShape="1">
                <a:blip r:embed="rId7"/>
                <a:srcRect l="47680" t="1" r="18835" b="68145"/>
                <a:stretch/>
              </p:blipFill>
              <p:spPr>
                <a:xfrm rot="14064891">
                  <a:off x="8024014" y="2158535"/>
                  <a:ext cx="159515" cy="155440"/>
                </a:xfrm>
                <a:prstGeom prst="ellipse">
                  <a:avLst/>
                </a:prstGeom>
              </p:spPr>
            </p:pic>
            <p:pic>
              <p:nvPicPr>
                <p:cNvPr id="186" name="Picture 185">
                  <a:extLst>
                    <a:ext uri="{FF2B5EF4-FFF2-40B4-BE49-F238E27FC236}">
                      <a16:creationId xmlns:a16="http://schemas.microsoft.com/office/drawing/2014/main" id="{A4254278-D0BE-284D-B283-69B38633A22D}"/>
                    </a:ext>
                  </a:extLst>
                </p:cNvPr>
                <p:cNvPicPr>
                  <a:picLocks noChangeAspect="1"/>
                </p:cNvPicPr>
                <p:nvPr/>
              </p:nvPicPr>
              <p:blipFill rotWithShape="1">
                <a:blip r:embed="rId6"/>
                <a:srcRect l="49493" t="29683" r="-3" b="12821"/>
                <a:stretch/>
              </p:blipFill>
              <p:spPr>
                <a:xfrm>
                  <a:off x="7779477" y="1919494"/>
                  <a:ext cx="161927" cy="174625"/>
                </a:xfrm>
                <a:prstGeom prst="ellipse">
                  <a:avLst/>
                </a:prstGeom>
              </p:spPr>
            </p:pic>
            <p:pic>
              <p:nvPicPr>
                <p:cNvPr id="187" name="Picture 186">
                  <a:extLst>
                    <a:ext uri="{FF2B5EF4-FFF2-40B4-BE49-F238E27FC236}">
                      <a16:creationId xmlns:a16="http://schemas.microsoft.com/office/drawing/2014/main" id="{3A7194A8-6009-504F-BD11-F06DDBA5E3B7}"/>
                    </a:ext>
                  </a:extLst>
                </p:cNvPr>
                <p:cNvPicPr>
                  <a:picLocks noChangeAspect="1"/>
                </p:cNvPicPr>
                <p:nvPr/>
              </p:nvPicPr>
              <p:blipFill rotWithShape="1">
                <a:blip r:embed="rId6"/>
                <a:srcRect l="49493" t="29683" r="-3" b="12821"/>
                <a:stretch/>
              </p:blipFill>
              <p:spPr>
                <a:xfrm>
                  <a:off x="7748265" y="2098205"/>
                  <a:ext cx="161927" cy="174625"/>
                </a:xfrm>
                <a:prstGeom prst="ellipse">
                  <a:avLst/>
                </a:prstGeom>
              </p:spPr>
            </p:pic>
            <p:pic>
              <p:nvPicPr>
                <p:cNvPr id="188" name="Picture 187">
                  <a:extLst>
                    <a:ext uri="{FF2B5EF4-FFF2-40B4-BE49-F238E27FC236}">
                      <a16:creationId xmlns:a16="http://schemas.microsoft.com/office/drawing/2014/main" id="{A3226B57-AB5C-4C41-AAE4-0BD79B02429D}"/>
                    </a:ext>
                  </a:extLst>
                </p:cNvPr>
                <p:cNvPicPr>
                  <a:picLocks noChangeAspect="1"/>
                </p:cNvPicPr>
                <p:nvPr/>
              </p:nvPicPr>
              <p:blipFill rotWithShape="1">
                <a:blip r:embed="rId6"/>
                <a:srcRect l="49493" t="29683" r="-3" b="12821"/>
                <a:stretch/>
              </p:blipFill>
              <p:spPr>
                <a:xfrm>
                  <a:off x="8138334" y="2200468"/>
                  <a:ext cx="161927" cy="174625"/>
                </a:xfrm>
                <a:prstGeom prst="ellipse">
                  <a:avLst/>
                </a:prstGeom>
              </p:spPr>
            </p:pic>
            <p:pic>
              <p:nvPicPr>
                <p:cNvPr id="189" name="Picture 188">
                  <a:extLst>
                    <a:ext uri="{FF2B5EF4-FFF2-40B4-BE49-F238E27FC236}">
                      <a16:creationId xmlns:a16="http://schemas.microsoft.com/office/drawing/2014/main" id="{C2BB3079-8964-384D-9725-59EBCBAC2D84}"/>
                    </a:ext>
                  </a:extLst>
                </p:cNvPr>
                <p:cNvPicPr>
                  <a:picLocks noChangeAspect="1"/>
                </p:cNvPicPr>
                <p:nvPr/>
              </p:nvPicPr>
              <p:blipFill rotWithShape="1">
                <a:blip r:embed="rId6"/>
                <a:srcRect l="49493" t="29683" r="-3" b="12821"/>
                <a:stretch/>
              </p:blipFill>
              <p:spPr>
                <a:xfrm>
                  <a:off x="7932609" y="2247379"/>
                  <a:ext cx="161927" cy="174625"/>
                </a:xfrm>
                <a:prstGeom prst="ellipse">
                  <a:avLst/>
                </a:prstGeom>
              </p:spPr>
            </p:pic>
            <p:pic>
              <p:nvPicPr>
                <p:cNvPr id="190" name="Picture 189">
                  <a:extLst>
                    <a:ext uri="{FF2B5EF4-FFF2-40B4-BE49-F238E27FC236}">
                      <a16:creationId xmlns:a16="http://schemas.microsoft.com/office/drawing/2014/main" id="{0601EAD7-D90B-1C4F-B9C0-F9EE54883FA1}"/>
                    </a:ext>
                  </a:extLst>
                </p:cNvPr>
                <p:cNvPicPr>
                  <a:picLocks noChangeAspect="1"/>
                </p:cNvPicPr>
                <p:nvPr/>
              </p:nvPicPr>
              <p:blipFill rotWithShape="1">
                <a:blip r:embed="rId6"/>
                <a:srcRect l="49493" t="29683" r="-3" b="12821"/>
                <a:stretch/>
              </p:blipFill>
              <p:spPr>
                <a:xfrm>
                  <a:off x="7877990" y="2401559"/>
                  <a:ext cx="161927" cy="174625"/>
                </a:xfrm>
                <a:prstGeom prst="ellipse">
                  <a:avLst/>
                </a:prstGeom>
              </p:spPr>
            </p:pic>
            <p:pic>
              <p:nvPicPr>
                <p:cNvPr id="191" name="Picture 190">
                  <a:extLst>
                    <a:ext uri="{FF2B5EF4-FFF2-40B4-BE49-F238E27FC236}">
                      <a16:creationId xmlns:a16="http://schemas.microsoft.com/office/drawing/2014/main" id="{81EED16C-3985-4E40-A866-D1BB28A47D9B}"/>
                    </a:ext>
                  </a:extLst>
                </p:cNvPr>
                <p:cNvPicPr>
                  <a:picLocks noChangeAspect="1"/>
                </p:cNvPicPr>
                <p:nvPr/>
              </p:nvPicPr>
              <p:blipFill rotWithShape="1">
                <a:blip r:embed="rId6"/>
                <a:srcRect l="49493" t="29683" r="-3" b="12821"/>
                <a:stretch/>
              </p:blipFill>
              <p:spPr>
                <a:xfrm>
                  <a:off x="7544864" y="2116493"/>
                  <a:ext cx="161927" cy="174625"/>
                </a:xfrm>
                <a:prstGeom prst="ellipse">
                  <a:avLst/>
                </a:prstGeom>
              </p:spPr>
            </p:pic>
            <p:pic>
              <p:nvPicPr>
                <p:cNvPr id="192" name="Picture 191">
                  <a:extLst>
                    <a:ext uri="{FF2B5EF4-FFF2-40B4-BE49-F238E27FC236}">
                      <a16:creationId xmlns:a16="http://schemas.microsoft.com/office/drawing/2014/main" id="{32D5EE21-F615-034A-B2EE-03D31E044F68}"/>
                    </a:ext>
                  </a:extLst>
                </p:cNvPr>
                <p:cNvPicPr>
                  <a:picLocks noChangeAspect="1"/>
                </p:cNvPicPr>
                <p:nvPr/>
              </p:nvPicPr>
              <p:blipFill rotWithShape="1">
                <a:blip r:embed="rId6"/>
                <a:srcRect l="49493" t="29683" r="-3" b="12821"/>
                <a:stretch/>
              </p:blipFill>
              <p:spPr>
                <a:xfrm>
                  <a:off x="7728583" y="2203507"/>
                  <a:ext cx="161927" cy="174625"/>
                </a:xfrm>
                <a:prstGeom prst="ellipse">
                  <a:avLst/>
                </a:prstGeom>
              </p:spPr>
            </p:pic>
            <p:pic>
              <p:nvPicPr>
                <p:cNvPr id="193" name="Picture 192">
                  <a:extLst>
                    <a:ext uri="{FF2B5EF4-FFF2-40B4-BE49-F238E27FC236}">
                      <a16:creationId xmlns:a16="http://schemas.microsoft.com/office/drawing/2014/main" id="{E7D506A9-EFEC-5B4C-9FCF-4BC74D4A1E82}"/>
                    </a:ext>
                  </a:extLst>
                </p:cNvPr>
                <p:cNvPicPr>
                  <a:picLocks noChangeAspect="1"/>
                </p:cNvPicPr>
                <p:nvPr/>
              </p:nvPicPr>
              <p:blipFill rotWithShape="1">
                <a:blip r:embed="rId6"/>
                <a:srcRect l="49493" t="29683" r="-3" b="12821"/>
                <a:stretch/>
              </p:blipFill>
              <p:spPr>
                <a:xfrm>
                  <a:off x="7614329" y="2217744"/>
                  <a:ext cx="161927" cy="174625"/>
                </a:xfrm>
                <a:prstGeom prst="ellipse">
                  <a:avLst/>
                </a:prstGeom>
              </p:spPr>
            </p:pic>
            <p:pic>
              <p:nvPicPr>
                <p:cNvPr id="194" name="Picture 193">
                  <a:extLst>
                    <a:ext uri="{FF2B5EF4-FFF2-40B4-BE49-F238E27FC236}">
                      <a16:creationId xmlns:a16="http://schemas.microsoft.com/office/drawing/2014/main" id="{F897021C-004F-254E-B8FC-0098148B3FF5}"/>
                    </a:ext>
                  </a:extLst>
                </p:cNvPr>
                <p:cNvPicPr>
                  <a:picLocks noChangeAspect="1"/>
                </p:cNvPicPr>
                <p:nvPr/>
              </p:nvPicPr>
              <p:blipFill rotWithShape="1">
                <a:blip r:embed="rId6"/>
                <a:srcRect l="49493" t="29683" r="-3" b="12821"/>
                <a:stretch/>
              </p:blipFill>
              <p:spPr>
                <a:xfrm>
                  <a:off x="7816115" y="2279185"/>
                  <a:ext cx="161927" cy="174625"/>
                </a:xfrm>
                <a:prstGeom prst="ellipse">
                  <a:avLst/>
                </a:prstGeom>
              </p:spPr>
            </p:pic>
            <p:pic>
              <p:nvPicPr>
                <p:cNvPr id="195" name="Picture 194">
                  <a:extLst>
                    <a:ext uri="{FF2B5EF4-FFF2-40B4-BE49-F238E27FC236}">
                      <a16:creationId xmlns:a16="http://schemas.microsoft.com/office/drawing/2014/main" id="{5D3C54DB-136E-0740-93B6-F0424532E995}"/>
                    </a:ext>
                  </a:extLst>
                </p:cNvPr>
                <p:cNvPicPr>
                  <a:picLocks noChangeAspect="1"/>
                </p:cNvPicPr>
                <p:nvPr/>
              </p:nvPicPr>
              <p:blipFill rotWithShape="1">
                <a:blip r:embed="rId6"/>
                <a:srcRect l="49493" t="29683" r="-3" b="12821"/>
                <a:stretch/>
              </p:blipFill>
              <p:spPr>
                <a:xfrm>
                  <a:off x="7671014" y="2364184"/>
                  <a:ext cx="161927" cy="174625"/>
                </a:xfrm>
                <a:prstGeom prst="ellipse">
                  <a:avLst/>
                </a:prstGeom>
              </p:spPr>
            </p:pic>
            <p:pic>
              <p:nvPicPr>
                <p:cNvPr id="196" name="Picture 195">
                  <a:extLst>
                    <a:ext uri="{FF2B5EF4-FFF2-40B4-BE49-F238E27FC236}">
                      <a16:creationId xmlns:a16="http://schemas.microsoft.com/office/drawing/2014/main" id="{680CED87-1545-2747-93C5-73E773FAEA83}"/>
                    </a:ext>
                  </a:extLst>
                </p:cNvPr>
                <p:cNvPicPr>
                  <a:picLocks noChangeAspect="1"/>
                </p:cNvPicPr>
                <p:nvPr/>
              </p:nvPicPr>
              <p:blipFill rotWithShape="1">
                <a:blip r:embed="rId7"/>
                <a:srcRect l="47680" t="1" r="18835" b="68145"/>
                <a:stretch/>
              </p:blipFill>
              <p:spPr>
                <a:xfrm rot="14064891">
                  <a:off x="7583015" y="2392230"/>
                  <a:ext cx="159515" cy="155440"/>
                </a:xfrm>
                <a:prstGeom prst="ellipse">
                  <a:avLst/>
                </a:prstGeom>
              </p:spPr>
            </p:pic>
            <p:pic>
              <p:nvPicPr>
                <p:cNvPr id="197" name="Picture 196">
                  <a:extLst>
                    <a:ext uri="{FF2B5EF4-FFF2-40B4-BE49-F238E27FC236}">
                      <a16:creationId xmlns:a16="http://schemas.microsoft.com/office/drawing/2014/main" id="{FCE8374D-59E0-D040-B830-AD4CCCB25246}"/>
                    </a:ext>
                  </a:extLst>
                </p:cNvPr>
                <p:cNvPicPr>
                  <a:picLocks noChangeAspect="1"/>
                </p:cNvPicPr>
                <p:nvPr/>
              </p:nvPicPr>
              <p:blipFill rotWithShape="1">
                <a:blip r:embed="rId7"/>
                <a:srcRect l="47680" t="1" r="18835" b="68145"/>
                <a:stretch/>
              </p:blipFill>
              <p:spPr>
                <a:xfrm rot="14064891">
                  <a:off x="7515499" y="2205605"/>
                  <a:ext cx="159515" cy="155440"/>
                </a:xfrm>
                <a:prstGeom prst="ellipse">
                  <a:avLst/>
                </a:prstGeom>
              </p:spPr>
            </p:pic>
            <p:pic>
              <p:nvPicPr>
                <p:cNvPr id="198" name="Picture 197">
                  <a:extLst>
                    <a:ext uri="{FF2B5EF4-FFF2-40B4-BE49-F238E27FC236}">
                      <a16:creationId xmlns:a16="http://schemas.microsoft.com/office/drawing/2014/main" id="{9E98A819-7674-854B-B0EA-828CC500D8D2}"/>
                    </a:ext>
                  </a:extLst>
                </p:cNvPr>
                <p:cNvPicPr>
                  <a:picLocks noChangeAspect="1"/>
                </p:cNvPicPr>
                <p:nvPr/>
              </p:nvPicPr>
              <p:blipFill rotWithShape="1">
                <a:blip r:embed="rId7"/>
                <a:srcRect l="47680" t="1" r="18835" b="68145"/>
                <a:stretch/>
              </p:blipFill>
              <p:spPr>
                <a:xfrm rot="14064891">
                  <a:off x="7894476" y="2318827"/>
                  <a:ext cx="159515" cy="155440"/>
                </a:xfrm>
                <a:prstGeom prst="ellipse">
                  <a:avLst/>
                </a:prstGeom>
              </p:spPr>
            </p:pic>
            <p:pic>
              <p:nvPicPr>
                <p:cNvPr id="199" name="Picture 198">
                  <a:extLst>
                    <a:ext uri="{FF2B5EF4-FFF2-40B4-BE49-F238E27FC236}">
                      <a16:creationId xmlns:a16="http://schemas.microsoft.com/office/drawing/2014/main" id="{5CCF6B95-A88B-A74F-8F54-DED67A998E1B}"/>
                    </a:ext>
                  </a:extLst>
                </p:cNvPr>
                <p:cNvPicPr>
                  <a:picLocks noChangeAspect="1"/>
                </p:cNvPicPr>
                <p:nvPr/>
              </p:nvPicPr>
              <p:blipFill rotWithShape="1">
                <a:blip r:embed="rId7"/>
                <a:srcRect l="47680" t="1" r="18835" b="68145"/>
                <a:stretch/>
              </p:blipFill>
              <p:spPr>
                <a:xfrm rot="14064891">
                  <a:off x="7828836" y="1862822"/>
                  <a:ext cx="159515" cy="155440"/>
                </a:xfrm>
                <a:prstGeom prst="ellipse">
                  <a:avLst/>
                </a:prstGeom>
              </p:spPr>
            </p:pic>
            <p:pic>
              <p:nvPicPr>
                <p:cNvPr id="200" name="Picture 199">
                  <a:extLst>
                    <a:ext uri="{FF2B5EF4-FFF2-40B4-BE49-F238E27FC236}">
                      <a16:creationId xmlns:a16="http://schemas.microsoft.com/office/drawing/2014/main" id="{DBA56420-7A56-1846-8AC7-C3A5BAC62AB7}"/>
                    </a:ext>
                  </a:extLst>
                </p:cNvPr>
                <p:cNvPicPr>
                  <a:picLocks noChangeAspect="1"/>
                </p:cNvPicPr>
                <p:nvPr/>
              </p:nvPicPr>
              <p:blipFill rotWithShape="1">
                <a:blip r:embed="rId7"/>
                <a:srcRect l="47680" t="1" r="18835" b="68145"/>
                <a:stretch/>
              </p:blipFill>
              <p:spPr>
                <a:xfrm rot="14064891">
                  <a:off x="7691608" y="2275096"/>
                  <a:ext cx="159515" cy="155440"/>
                </a:xfrm>
                <a:prstGeom prst="ellipse">
                  <a:avLst/>
                </a:prstGeom>
              </p:spPr>
            </p:pic>
            <p:pic>
              <p:nvPicPr>
                <p:cNvPr id="201" name="Picture 200">
                  <a:extLst>
                    <a:ext uri="{FF2B5EF4-FFF2-40B4-BE49-F238E27FC236}">
                      <a16:creationId xmlns:a16="http://schemas.microsoft.com/office/drawing/2014/main" id="{42037A2A-1A75-004F-940D-773258B7935A}"/>
                    </a:ext>
                  </a:extLst>
                </p:cNvPr>
                <p:cNvPicPr>
                  <a:picLocks noChangeAspect="1"/>
                </p:cNvPicPr>
                <p:nvPr/>
              </p:nvPicPr>
              <p:blipFill rotWithShape="1">
                <a:blip r:embed="rId7"/>
                <a:srcRect l="47680" t="1" r="18835" b="68145"/>
                <a:stretch/>
              </p:blipFill>
              <p:spPr>
                <a:xfrm rot="14064891">
                  <a:off x="7563814" y="2023269"/>
                  <a:ext cx="159515" cy="155440"/>
                </a:xfrm>
                <a:prstGeom prst="ellipse">
                  <a:avLst/>
                </a:prstGeom>
              </p:spPr>
            </p:pic>
            <p:pic>
              <p:nvPicPr>
                <p:cNvPr id="202" name="Picture 201">
                  <a:extLst>
                    <a:ext uri="{FF2B5EF4-FFF2-40B4-BE49-F238E27FC236}">
                      <a16:creationId xmlns:a16="http://schemas.microsoft.com/office/drawing/2014/main" id="{AD326373-DB8B-6346-B425-288129A3ED44}"/>
                    </a:ext>
                  </a:extLst>
                </p:cNvPr>
                <p:cNvPicPr>
                  <a:picLocks noChangeAspect="1"/>
                </p:cNvPicPr>
                <p:nvPr/>
              </p:nvPicPr>
              <p:blipFill rotWithShape="1">
                <a:blip r:embed="rId7"/>
                <a:srcRect l="47680" t="1" r="18835" b="68145"/>
                <a:stretch/>
              </p:blipFill>
              <p:spPr>
                <a:xfrm rot="14064891">
                  <a:off x="7686454" y="1925992"/>
                  <a:ext cx="159515" cy="155440"/>
                </a:xfrm>
                <a:prstGeom prst="ellipse">
                  <a:avLst/>
                </a:prstGeom>
              </p:spPr>
            </p:pic>
            <p:pic>
              <p:nvPicPr>
                <p:cNvPr id="203" name="Picture 202">
                  <a:extLst>
                    <a:ext uri="{FF2B5EF4-FFF2-40B4-BE49-F238E27FC236}">
                      <a16:creationId xmlns:a16="http://schemas.microsoft.com/office/drawing/2014/main" id="{AF6668F2-086B-1B4F-80BF-5F66EEC3087C}"/>
                    </a:ext>
                  </a:extLst>
                </p:cNvPr>
                <p:cNvPicPr>
                  <a:picLocks noChangeAspect="1"/>
                </p:cNvPicPr>
                <p:nvPr/>
              </p:nvPicPr>
              <p:blipFill rotWithShape="1">
                <a:blip r:embed="rId7"/>
                <a:srcRect l="47680" t="1" r="18835" b="68145"/>
                <a:stretch/>
              </p:blipFill>
              <p:spPr>
                <a:xfrm rot="14064891">
                  <a:off x="7678435" y="2114973"/>
                  <a:ext cx="159515" cy="155440"/>
                </a:xfrm>
                <a:prstGeom prst="ellipse">
                  <a:avLst/>
                </a:prstGeom>
              </p:spPr>
            </p:pic>
            <p:pic>
              <p:nvPicPr>
                <p:cNvPr id="204" name="Picture 203">
                  <a:extLst>
                    <a:ext uri="{FF2B5EF4-FFF2-40B4-BE49-F238E27FC236}">
                      <a16:creationId xmlns:a16="http://schemas.microsoft.com/office/drawing/2014/main" id="{FB143B69-BCD3-384B-9D3F-6A7FCE2AD270}"/>
                    </a:ext>
                  </a:extLst>
                </p:cNvPr>
                <p:cNvPicPr>
                  <a:picLocks noChangeAspect="1"/>
                </p:cNvPicPr>
                <p:nvPr/>
              </p:nvPicPr>
              <p:blipFill rotWithShape="1">
                <a:blip r:embed="rId6"/>
                <a:srcRect l="49493" t="29683" r="-3" b="12821"/>
                <a:stretch/>
              </p:blipFill>
              <p:spPr>
                <a:xfrm>
                  <a:off x="7662701" y="1984374"/>
                  <a:ext cx="161927" cy="174625"/>
                </a:xfrm>
                <a:prstGeom prst="ellipse">
                  <a:avLst/>
                </a:prstGeom>
              </p:spPr>
            </p:pic>
            <p:pic>
              <p:nvPicPr>
                <p:cNvPr id="205" name="Picture 204">
                  <a:extLst>
                    <a:ext uri="{FF2B5EF4-FFF2-40B4-BE49-F238E27FC236}">
                      <a16:creationId xmlns:a16="http://schemas.microsoft.com/office/drawing/2014/main" id="{1B96442A-2D9A-9D42-AD13-82A3022E2431}"/>
                    </a:ext>
                  </a:extLst>
                </p:cNvPr>
                <p:cNvPicPr>
                  <a:picLocks noChangeAspect="1"/>
                </p:cNvPicPr>
                <p:nvPr/>
              </p:nvPicPr>
              <p:blipFill rotWithShape="1">
                <a:blip r:embed="rId6"/>
                <a:srcRect l="49493" t="29683" r="-3" b="12821"/>
                <a:stretch/>
              </p:blipFill>
              <p:spPr>
                <a:xfrm>
                  <a:off x="7557075" y="2305056"/>
                  <a:ext cx="161927" cy="174625"/>
                </a:xfrm>
                <a:prstGeom prst="ellipse">
                  <a:avLst/>
                </a:prstGeom>
              </p:spPr>
            </p:pic>
            <p:pic>
              <p:nvPicPr>
                <p:cNvPr id="206" name="Picture 205">
                  <a:extLst>
                    <a:ext uri="{FF2B5EF4-FFF2-40B4-BE49-F238E27FC236}">
                      <a16:creationId xmlns:a16="http://schemas.microsoft.com/office/drawing/2014/main" id="{016EDE59-DC34-6941-97B9-AAD09FBC31D7}"/>
                    </a:ext>
                  </a:extLst>
                </p:cNvPr>
                <p:cNvPicPr>
                  <a:picLocks noChangeAspect="1"/>
                </p:cNvPicPr>
                <p:nvPr/>
              </p:nvPicPr>
              <p:blipFill rotWithShape="1">
                <a:blip r:embed="rId7"/>
                <a:srcRect l="47680" t="1" r="18835" b="68145"/>
                <a:stretch/>
              </p:blipFill>
              <p:spPr>
                <a:xfrm rot="14064891">
                  <a:off x="7824197" y="2170019"/>
                  <a:ext cx="159515" cy="155440"/>
                </a:xfrm>
                <a:prstGeom prst="ellipse">
                  <a:avLst/>
                </a:prstGeom>
              </p:spPr>
            </p:pic>
          </p:grpSp>
        </p:grpSp>
        <p:grpSp>
          <p:nvGrpSpPr>
            <p:cNvPr id="140" name="Group 139">
              <a:extLst>
                <a:ext uri="{FF2B5EF4-FFF2-40B4-BE49-F238E27FC236}">
                  <a16:creationId xmlns:a16="http://schemas.microsoft.com/office/drawing/2014/main" id="{9A819D6C-C4CA-B140-9156-B0DB21248C7F}"/>
                </a:ext>
              </a:extLst>
            </p:cNvPr>
            <p:cNvGrpSpPr/>
            <p:nvPr/>
          </p:nvGrpSpPr>
          <p:grpSpPr>
            <a:xfrm>
              <a:off x="6487904" y="426014"/>
              <a:ext cx="1011434" cy="970817"/>
              <a:chOff x="6487904" y="426014"/>
              <a:chExt cx="1011434" cy="970817"/>
            </a:xfrm>
          </p:grpSpPr>
          <p:pic>
            <p:nvPicPr>
              <p:cNvPr id="141" name="Picture 140">
                <a:extLst>
                  <a:ext uri="{FF2B5EF4-FFF2-40B4-BE49-F238E27FC236}">
                    <a16:creationId xmlns:a16="http://schemas.microsoft.com/office/drawing/2014/main" id="{918F701D-3665-0949-A28B-C599F255814B}"/>
                  </a:ext>
                </a:extLst>
              </p:cNvPr>
              <p:cNvPicPr>
                <a:picLocks noChangeAspect="1"/>
              </p:cNvPicPr>
              <p:nvPr/>
            </p:nvPicPr>
            <p:blipFill rotWithShape="1">
              <a:blip r:embed="rId6"/>
              <a:srcRect l="49493" t="29683" r="-3" b="12821"/>
              <a:stretch/>
            </p:blipFill>
            <p:spPr>
              <a:xfrm>
                <a:off x="6992699" y="426014"/>
                <a:ext cx="161927" cy="174625"/>
              </a:xfrm>
              <a:prstGeom prst="ellipse">
                <a:avLst/>
              </a:prstGeom>
            </p:spPr>
          </p:pic>
          <p:pic>
            <p:nvPicPr>
              <p:cNvPr id="142" name="Picture 141">
                <a:extLst>
                  <a:ext uri="{FF2B5EF4-FFF2-40B4-BE49-F238E27FC236}">
                    <a16:creationId xmlns:a16="http://schemas.microsoft.com/office/drawing/2014/main" id="{7A204EF3-7B13-CA44-8C8E-A9736B67C47D}"/>
                  </a:ext>
                </a:extLst>
              </p:cNvPr>
              <p:cNvPicPr>
                <a:picLocks noChangeAspect="1"/>
              </p:cNvPicPr>
              <p:nvPr/>
            </p:nvPicPr>
            <p:blipFill rotWithShape="1">
              <a:blip r:embed="rId7"/>
              <a:srcRect l="47680" t="1" r="18835" b="68145"/>
              <a:stretch/>
            </p:blipFill>
            <p:spPr>
              <a:xfrm rot="14064891">
                <a:off x="7341860" y="940094"/>
                <a:ext cx="159515" cy="155440"/>
              </a:xfrm>
              <a:prstGeom prst="ellipse">
                <a:avLst/>
              </a:prstGeom>
            </p:spPr>
          </p:pic>
          <p:pic>
            <p:nvPicPr>
              <p:cNvPr id="143" name="Picture 142">
                <a:extLst>
                  <a:ext uri="{FF2B5EF4-FFF2-40B4-BE49-F238E27FC236}">
                    <a16:creationId xmlns:a16="http://schemas.microsoft.com/office/drawing/2014/main" id="{B1EBE1E2-BBA4-C04B-9160-C02B4A65DDC3}"/>
                  </a:ext>
                </a:extLst>
              </p:cNvPr>
              <p:cNvPicPr>
                <a:picLocks noChangeAspect="1"/>
              </p:cNvPicPr>
              <p:nvPr/>
            </p:nvPicPr>
            <p:blipFill rotWithShape="1">
              <a:blip r:embed="rId7"/>
              <a:srcRect l="47680" t="1" r="18835" b="68145"/>
              <a:stretch/>
            </p:blipFill>
            <p:spPr>
              <a:xfrm rot="14064891">
                <a:off x="7198530" y="1164881"/>
                <a:ext cx="159515" cy="155440"/>
              </a:xfrm>
              <a:prstGeom prst="ellipse">
                <a:avLst/>
              </a:prstGeom>
            </p:spPr>
          </p:pic>
          <p:pic>
            <p:nvPicPr>
              <p:cNvPr id="144" name="Picture 143">
                <a:extLst>
                  <a:ext uri="{FF2B5EF4-FFF2-40B4-BE49-F238E27FC236}">
                    <a16:creationId xmlns:a16="http://schemas.microsoft.com/office/drawing/2014/main" id="{199D4DAD-AA0E-F442-AA9A-7227C2A49123}"/>
                  </a:ext>
                </a:extLst>
              </p:cNvPr>
              <p:cNvPicPr>
                <a:picLocks noChangeAspect="1"/>
              </p:cNvPicPr>
              <p:nvPr/>
            </p:nvPicPr>
            <p:blipFill rotWithShape="1">
              <a:blip r:embed="rId6"/>
              <a:srcRect l="49493" t="29683" r="-3" b="12821"/>
              <a:stretch/>
            </p:blipFill>
            <p:spPr>
              <a:xfrm>
                <a:off x="6768253" y="524300"/>
                <a:ext cx="161927" cy="174625"/>
              </a:xfrm>
              <a:prstGeom prst="ellipse">
                <a:avLst/>
              </a:prstGeom>
            </p:spPr>
          </p:pic>
          <p:pic>
            <p:nvPicPr>
              <p:cNvPr id="145" name="Picture 144">
                <a:extLst>
                  <a:ext uri="{FF2B5EF4-FFF2-40B4-BE49-F238E27FC236}">
                    <a16:creationId xmlns:a16="http://schemas.microsoft.com/office/drawing/2014/main" id="{B38DB33E-CD5F-C64B-8F3C-910F85195582}"/>
                  </a:ext>
                </a:extLst>
              </p:cNvPr>
              <p:cNvPicPr>
                <a:picLocks noChangeAspect="1"/>
              </p:cNvPicPr>
              <p:nvPr/>
            </p:nvPicPr>
            <p:blipFill rotWithShape="1">
              <a:blip r:embed="rId6"/>
              <a:srcRect l="49493" t="29683" r="-3" b="12821"/>
              <a:stretch/>
            </p:blipFill>
            <p:spPr>
              <a:xfrm>
                <a:off x="6560788" y="591819"/>
                <a:ext cx="161927" cy="174625"/>
              </a:xfrm>
              <a:prstGeom prst="ellipse">
                <a:avLst/>
              </a:prstGeom>
            </p:spPr>
          </p:pic>
          <p:pic>
            <p:nvPicPr>
              <p:cNvPr id="147" name="Picture 146">
                <a:extLst>
                  <a:ext uri="{FF2B5EF4-FFF2-40B4-BE49-F238E27FC236}">
                    <a16:creationId xmlns:a16="http://schemas.microsoft.com/office/drawing/2014/main" id="{88862149-1C31-7B40-92F0-560B1E416CC5}"/>
                  </a:ext>
                </a:extLst>
              </p:cNvPr>
              <p:cNvPicPr>
                <a:picLocks noChangeAspect="1"/>
              </p:cNvPicPr>
              <p:nvPr/>
            </p:nvPicPr>
            <p:blipFill rotWithShape="1">
              <a:blip r:embed="rId6"/>
              <a:srcRect l="49493" t="29683" r="-3" b="12821"/>
              <a:stretch/>
            </p:blipFill>
            <p:spPr>
              <a:xfrm>
                <a:off x="6890934" y="1222206"/>
                <a:ext cx="161927" cy="174625"/>
              </a:xfrm>
              <a:prstGeom prst="ellipse">
                <a:avLst/>
              </a:prstGeom>
            </p:spPr>
          </p:pic>
          <p:pic>
            <p:nvPicPr>
              <p:cNvPr id="148" name="Picture 147">
                <a:extLst>
                  <a:ext uri="{FF2B5EF4-FFF2-40B4-BE49-F238E27FC236}">
                    <a16:creationId xmlns:a16="http://schemas.microsoft.com/office/drawing/2014/main" id="{8F9D5371-12BD-584E-B6C3-C9B08F6DB055}"/>
                  </a:ext>
                </a:extLst>
              </p:cNvPr>
              <p:cNvPicPr>
                <a:picLocks noChangeAspect="1"/>
              </p:cNvPicPr>
              <p:nvPr/>
            </p:nvPicPr>
            <p:blipFill rotWithShape="1">
              <a:blip r:embed="rId6"/>
              <a:srcRect l="49493" t="29683" r="-3" b="12821"/>
              <a:stretch/>
            </p:blipFill>
            <p:spPr>
              <a:xfrm>
                <a:off x="6643291" y="624572"/>
                <a:ext cx="161927" cy="174625"/>
              </a:xfrm>
              <a:prstGeom prst="ellipse">
                <a:avLst/>
              </a:prstGeom>
            </p:spPr>
          </p:pic>
          <p:pic>
            <p:nvPicPr>
              <p:cNvPr id="149" name="Picture 148">
                <a:extLst>
                  <a:ext uri="{FF2B5EF4-FFF2-40B4-BE49-F238E27FC236}">
                    <a16:creationId xmlns:a16="http://schemas.microsoft.com/office/drawing/2014/main" id="{10F8D110-207D-A942-B0AD-04CDD6D42DE3}"/>
                  </a:ext>
                </a:extLst>
              </p:cNvPr>
              <p:cNvPicPr>
                <a:picLocks noChangeAspect="1"/>
              </p:cNvPicPr>
              <p:nvPr/>
            </p:nvPicPr>
            <p:blipFill rotWithShape="1">
              <a:blip r:embed="rId6"/>
              <a:srcRect l="49493" t="29683" r="-3" b="12821"/>
              <a:stretch/>
            </p:blipFill>
            <p:spPr>
              <a:xfrm>
                <a:off x="7175292" y="771017"/>
                <a:ext cx="161927" cy="174625"/>
              </a:xfrm>
              <a:prstGeom prst="ellipse">
                <a:avLst/>
              </a:prstGeom>
            </p:spPr>
          </p:pic>
          <p:pic>
            <p:nvPicPr>
              <p:cNvPr id="150" name="Picture 149">
                <a:extLst>
                  <a:ext uri="{FF2B5EF4-FFF2-40B4-BE49-F238E27FC236}">
                    <a16:creationId xmlns:a16="http://schemas.microsoft.com/office/drawing/2014/main" id="{0B1A52C1-84FB-FF49-8825-35CFC9568C0C}"/>
                  </a:ext>
                </a:extLst>
              </p:cNvPr>
              <p:cNvPicPr>
                <a:picLocks noChangeAspect="1"/>
              </p:cNvPicPr>
              <p:nvPr/>
            </p:nvPicPr>
            <p:blipFill rotWithShape="1">
              <a:blip r:embed="rId7"/>
              <a:srcRect l="47680" t="1" r="18835" b="68145"/>
              <a:stretch/>
            </p:blipFill>
            <p:spPr>
              <a:xfrm rot="14064891">
                <a:off x="7110190" y="474582"/>
                <a:ext cx="159515" cy="155440"/>
              </a:xfrm>
              <a:prstGeom prst="ellipse">
                <a:avLst/>
              </a:prstGeom>
            </p:spPr>
          </p:pic>
          <p:pic>
            <p:nvPicPr>
              <p:cNvPr id="151" name="Picture 150">
                <a:extLst>
                  <a:ext uri="{FF2B5EF4-FFF2-40B4-BE49-F238E27FC236}">
                    <a16:creationId xmlns:a16="http://schemas.microsoft.com/office/drawing/2014/main" id="{2D0AAB5C-9236-0748-AB89-180D76853D88}"/>
                  </a:ext>
                </a:extLst>
              </p:cNvPr>
              <p:cNvPicPr>
                <a:picLocks noChangeAspect="1"/>
              </p:cNvPicPr>
              <p:nvPr/>
            </p:nvPicPr>
            <p:blipFill rotWithShape="1">
              <a:blip r:embed="rId7"/>
              <a:srcRect l="47680" t="1" r="18835" b="68145"/>
              <a:stretch/>
            </p:blipFill>
            <p:spPr>
              <a:xfrm rot="14064891">
                <a:off x="6849569" y="463724"/>
                <a:ext cx="159515" cy="155440"/>
              </a:xfrm>
              <a:prstGeom prst="ellipse">
                <a:avLst/>
              </a:prstGeom>
            </p:spPr>
          </p:pic>
          <p:pic>
            <p:nvPicPr>
              <p:cNvPr id="152" name="Picture 151">
                <a:extLst>
                  <a:ext uri="{FF2B5EF4-FFF2-40B4-BE49-F238E27FC236}">
                    <a16:creationId xmlns:a16="http://schemas.microsoft.com/office/drawing/2014/main" id="{96989D38-ACF1-7047-B1A9-10CFC9CEEDFE}"/>
                  </a:ext>
                </a:extLst>
              </p:cNvPr>
              <p:cNvPicPr>
                <a:picLocks noChangeAspect="1"/>
              </p:cNvPicPr>
              <p:nvPr/>
            </p:nvPicPr>
            <p:blipFill rotWithShape="1">
              <a:blip r:embed="rId7"/>
              <a:srcRect l="47680" t="1" r="18835" b="68145"/>
              <a:stretch/>
            </p:blipFill>
            <p:spPr>
              <a:xfrm rot="14064891">
                <a:off x="6663082" y="530425"/>
                <a:ext cx="159515" cy="155440"/>
              </a:xfrm>
              <a:prstGeom prst="ellipse">
                <a:avLst/>
              </a:prstGeom>
            </p:spPr>
          </p:pic>
          <p:pic>
            <p:nvPicPr>
              <p:cNvPr id="153" name="Picture 152">
                <a:extLst>
                  <a:ext uri="{FF2B5EF4-FFF2-40B4-BE49-F238E27FC236}">
                    <a16:creationId xmlns:a16="http://schemas.microsoft.com/office/drawing/2014/main" id="{FDE01882-FD41-D047-B9B6-5937BBCE30F2}"/>
                  </a:ext>
                </a:extLst>
              </p:cNvPr>
              <p:cNvPicPr>
                <a:picLocks noChangeAspect="1"/>
              </p:cNvPicPr>
              <p:nvPr/>
            </p:nvPicPr>
            <p:blipFill rotWithShape="1">
              <a:blip r:embed="rId7"/>
              <a:srcRect l="47680" t="1" r="18835" b="68145"/>
              <a:stretch/>
            </p:blipFill>
            <p:spPr>
              <a:xfrm rot="14064891">
                <a:off x="6546289" y="1004084"/>
                <a:ext cx="159515" cy="155440"/>
              </a:xfrm>
              <a:prstGeom prst="ellipse">
                <a:avLst/>
              </a:prstGeom>
            </p:spPr>
          </p:pic>
          <p:pic>
            <p:nvPicPr>
              <p:cNvPr id="154" name="Picture 153">
                <a:extLst>
                  <a:ext uri="{FF2B5EF4-FFF2-40B4-BE49-F238E27FC236}">
                    <a16:creationId xmlns:a16="http://schemas.microsoft.com/office/drawing/2014/main" id="{98420F42-179B-BA47-99D9-1A4ECD141577}"/>
                  </a:ext>
                </a:extLst>
              </p:cNvPr>
              <p:cNvPicPr>
                <a:picLocks noChangeAspect="1"/>
              </p:cNvPicPr>
              <p:nvPr/>
            </p:nvPicPr>
            <p:blipFill rotWithShape="1">
              <a:blip r:embed="rId7"/>
              <a:srcRect l="47680" t="1" r="18835" b="68145"/>
              <a:stretch/>
            </p:blipFill>
            <p:spPr>
              <a:xfrm rot="14064891">
                <a:off x="7027406" y="552517"/>
                <a:ext cx="159515" cy="155440"/>
              </a:xfrm>
              <a:prstGeom prst="ellipse">
                <a:avLst/>
              </a:prstGeom>
            </p:spPr>
          </p:pic>
          <p:pic>
            <p:nvPicPr>
              <p:cNvPr id="156" name="Picture 155">
                <a:extLst>
                  <a:ext uri="{FF2B5EF4-FFF2-40B4-BE49-F238E27FC236}">
                    <a16:creationId xmlns:a16="http://schemas.microsoft.com/office/drawing/2014/main" id="{30394B14-AB3C-6446-B09A-A953672A37CA}"/>
                  </a:ext>
                </a:extLst>
              </p:cNvPr>
              <p:cNvPicPr>
                <a:picLocks noChangeAspect="1"/>
              </p:cNvPicPr>
              <p:nvPr/>
            </p:nvPicPr>
            <p:blipFill rotWithShape="1">
              <a:blip r:embed="rId7"/>
              <a:srcRect l="47680" t="1" r="18835" b="68145"/>
              <a:stretch/>
            </p:blipFill>
            <p:spPr>
              <a:xfrm rot="14064891">
                <a:off x="6543762" y="697507"/>
                <a:ext cx="159515" cy="155440"/>
              </a:xfrm>
              <a:prstGeom prst="ellipse">
                <a:avLst/>
              </a:prstGeom>
            </p:spPr>
          </p:pic>
          <p:pic>
            <p:nvPicPr>
              <p:cNvPr id="157" name="Picture 156">
                <a:extLst>
                  <a:ext uri="{FF2B5EF4-FFF2-40B4-BE49-F238E27FC236}">
                    <a16:creationId xmlns:a16="http://schemas.microsoft.com/office/drawing/2014/main" id="{63A82157-AAC8-8249-A5F3-9AC05E0041FB}"/>
                  </a:ext>
                </a:extLst>
              </p:cNvPr>
              <p:cNvPicPr>
                <a:picLocks noChangeAspect="1"/>
              </p:cNvPicPr>
              <p:nvPr/>
            </p:nvPicPr>
            <p:blipFill rotWithShape="1">
              <a:blip r:embed="rId6"/>
              <a:srcRect l="49493" t="29683" r="-3" b="12821"/>
              <a:stretch/>
            </p:blipFill>
            <p:spPr>
              <a:xfrm>
                <a:off x="7133464" y="583704"/>
                <a:ext cx="161927" cy="174625"/>
              </a:xfrm>
              <a:prstGeom prst="ellipse">
                <a:avLst/>
              </a:prstGeom>
            </p:spPr>
          </p:pic>
          <p:pic>
            <p:nvPicPr>
              <p:cNvPr id="158" name="Picture 157">
                <a:extLst>
                  <a:ext uri="{FF2B5EF4-FFF2-40B4-BE49-F238E27FC236}">
                    <a16:creationId xmlns:a16="http://schemas.microsoft.com/office/drawing/2014/main" id="{E31A862A-A387-D046-9AE9-ADB3D765366A}"/>
                  </a:ext>
                </a:extLst>
              </p:cNvPr>
              <p:cNvPicPr>
                <a:picLocks noChangeAspect="1"/>
              </p:cNvPicPr>
              <p:nvPr/>
            </p:nvPicPr>
            <p:blipFill rotWithShape="1">
              <a:blip r:embed="rId6"/>
              <a:srcRect l="49493" t="29683" r="-3" b="12821"/>
              <a:stretch/>
            </p:blipFill>
            <p:spPr>
              <a:xfrm>
                <a:off x="6961033" y="478087"/>
                <a:ext cx="161927" cy="174625"/>
              </a:xfrm>
              <a:prstGeom prst="ellipse">
                <a:avLst/>
              </a:prstGeom>
            </p:spPr>
          </p:pic>
          <p:pic>
            <p:nvPicPr>
              <p:cNvPr id="159" name="Picture 158">
                <a:extLst>
                  <a:ext uri="{FF2B5EF4-FFF2-40B4-BE49-F238E27FC236}">
                    <a16:creationId xmlns:a16="http://schemas.microsoft.com/office/drawing/2014/main" id="{32600751-70FD-6D40-B91E-8764A79C8936}"/>
                  </a:ext>
                </a:extLst>
              </p:cNvPr>
              <p:cNvPicPr>
                <a:picLocks noChangeAspect="1"/>
              </p:cNvPicPr>
              <p:nvPr/>
            </p:nvPicPr>
            <p:blipFill rotWithShape="1">
              <a:blip r:embed="rId6"/>
              <a:srcRect l="49493" t="29683" r="-3" b="12821"/>
              <a:stretch/>
            </p:blipFill>
            <p:spPr>
              <a:xfrm>
                <a:off x="7162166" y="1099306"/>
                <a:ext cx="161927" cy="174625"/>
              </a:xfrm>
              <a:prstGeom prst="ellipse">
                <a:avLst/>
              </a:prstGeom>
            </p:spPr>
          </p:pic>
          <p:pic>
            <p:nvPicPr>
              <p:cNvPr id="160" name="Picture 159">
                <a:extLst>
                  <a:ext uri="{FF2B5EF4-FFF2-40B4-BE49-F238E27FC236}">
                    <a16:creationId xmlns:a16="http://schemas.microsoft.com/office/drawing/2014/main" id="{687E55C9-43A6-724A-89AD-DF1443597D08}"/>
                  </a:ext>
                </a:extLst>
              </p:cNvPr>
              <p:cNvPicPr>
                <a:picLocks noChangeAspect="1"/>
              </p:cNvPicPr>
              <p:nvPr/>
            </p:nvPicPr>
            <p:blipFill rotWithShape="1">
              <a:blip r:embed="rId6"/>
              <a:srcRect l="49493" t="29683" r="-3" b="12821"/>
              <a:stretch/>
            </p:blipFill>
            <p:spPr>
              <a:xfrm>
                <a:off x="7330284" y="785110"/>
                <a:ext cx="161927" cy="174625"/>
              </a:xfrm>
              <a:prstGeom prst="ellipse">
                <a:avLst/>
              </a:prstGeom>
            </p:spPr>
          </p:pic>
          <p:pic>
            <p:nvPicPr>
              <p:cNvPr id="162" name="Picture 161">
                <a:extLst>
                  <a:ext uri="{FF2B5EF4-FFF2-40B4-BE49-F238E27FC236}">
                    <a16:creationId xmlns:a16="http://schemas.microsoft.com/office/drawing/2014/main" id="{B10A1B70-16F1-1A4B-9F4A-06D874297CC1}"/>
                  </a:ext>
                </a:extLst>
              </p:cNvPr>
              <p:cNvPicPr>
                <a:picLocks noChangeAspect="1"/>
              </p:cNvPicPr>
              <p:nvPr/>
            </p:nvPicPr>
            <p:blipFill rotWithShape="1">
              <a:blip r:embed="rId6"/>
              <a:srcRect l="49493" t="29683" r="-3" b="12821"/>
              <a:stretch/>
            </p:blipFill>
            <p:spPr>
              <a:xfrm>
                <a:off x="6487904" y="776459"/>
                <a:ext cx="161927" cy="174625"/>
              </a:xfrm>
              <a:prstGeom prst="ellipse">
                <a:avLst/>
              </a:prstGeom>
            </p:spPr>
          </p:pic>
          <p:pic>
            <p:nvPicPr>
              <p:cNvPr id="163" name="Picture 162">
                <a:extLst>
                  <a:ext uri="{FF2B5EF4-FFF2-40B4-BE49-F238E27FC236}">
                    <a16:creationId xmlns:a16="http://schemas.microsoft.com/office/drawing/2014/main" id="{1DE7A2B2-5A4B-8E4D-A0AE-1D804E29C51F}"/>
                  </a:ext>
                </a:extLst>
              </p:cNvPr>
              <p:cNvPicPr>
                <a:picLocks noChangeAspect="1"/>
              </p:cNvPicPr>
              <p:nvPr/>
            </p:nvPicPr>
            <p:blipFill rotWithShape="1">
              <a:blip r:embed="rId6"/>
              <a:srcRect l="49493" t="29683" r="-3" b="12821"/>
              <a:stretch/>
            </p:blipFill>
            <p:spPr>
              <a:xfrm>
                <a:off x="6740697" y="448038"/>
                <a:ext cx="161927" cy="174625"/>
              </a:xfrm>
              <a:prstGeom prst="ellipse">
                <a:avLst/>
              </a:prstGeom>
            </p:spPr>
          </p:pic>
          <p:pic>
            <p:nvPicPr>
              <p:cNvPr id="164" name="Picture 163">
                <a:extLst>
                  <a:ext uri="{FF2B5EF4-FFF2-40B4-BE49-F238E27FC236}">
                    <a16:creationId xmlns:a16="http://schemas.microsoft.com/office/drawing/2014/main" id="{937481CA-D0A1-4E46-BDC3-64DEF02A25A8}"/>
                  </a:ext>
                </a:extLst>
              </p:cNvPr>
              <p:cNvPicPr>
                <a:picLocks noChangeAspect="1"/>
              </p:cNvPicPr>
              <p:nvPr/>
            </p:nvPicPr>
            <p:blipFill rotWithShape="1">
              <a:blip r:embed="rId6"/>
              <a:srcRect l="49493" t="29683" r="-3" b="12821"/>
              <a:stretch/>
            </p:blipFill>
            <p:spPr>
              <a:xfrm>
                <a:off x="7283157" y="1037234"/>
                <a:ext cx="161927" cy="174625"/>
              </a:xfrm>
              <a:prstGeom prst="ellipse">
                <a:avLst/>
              </a:prstGeom>
            </p:spPr>
          </p:pic>
          <p:pic>
            <p:nvPicPr>
              <p:cNvPr id="165" name="Picture 164">
                <a:extLst>
                  <a:ext uri="{FF2B5EF4-FFF2-40B4-BE49-F238E27FC236}">
                    <a16:creationId xmlns:a16="http://schemas.microsoft.com/office/drawing/2014/main" id="{094836BE-D4D8-2E4D-B6F7-719A668E94E2}"/>
                  </a:ext>
                </a:extLst>
              </p:cNvPr>
              <p:cNvPicPr>
                <a:picLocks noChangeAspect="1"/>
              </p:cNvPicPr>
              <p:nvPr/>
            </p:nvPicPr>
            <p:blipFill rotWithShape="1">
              <a:blip r:embed="rId6"/>
              <a:srcRect l="49493" t="29683" r="-3" b="12821"/>
              <a:stretch/>
            </p:blipFill>
            <p:spPr>
              <a:xfrm>
                <a:off x="6509480" y="904362"/>
                <a:ext cx="161927" cy="174625"/>
              </a:xfrm>
              <a:prstGeom prst="ellipse">
                <a:avLst/>
              </a:prstGeom>
            </p:spPr>
          </p:pic>
          <p:pic>
            <p:nvPicPr>
              <p:cNvPr id="166" name="Picture 165">
                <a:extLst>
                  <a:ext uri="{FF2B5EF4-FFF2-40B4-BE49-F238E27FC236}">
                    <a16:creationId xmlns:a16="http://schemas.microsoft.com/office/drawing/2014/main" id="{59DE9341-6F1E-D54D-8483-2FCDF57CEBC4}"/>
                  </a:ext>
                </a:extLst>
              </p:cNvPr>
              <p:cNvPicPr>
                <a:picLocks noChangeAspect="1"/>
              </p:cNvPicPr>
              <p:nvPr/>
            </p:nvPicPr>
            <p:blipFill rotWithShape="1">
              <a:blip r:embed="rId6"/>
              <a:srcRect l="49493" t="29683" r="-3" b="12821"/>
              <a:stretch/>
            </p:blipFill>
            <p:spPr>
              <a:xfrm>
                <a:off x="7107212" y="1204974"/>
                <a:ext cx="161927" cy="174625"/>
              </a:xfrm>
              <a:prstGeom prst="ellipse">
                <a:avLst/>
              </a:prstGeom>
            </p:spPr>
          </p:pic>
          <p:pic>
            <p:nvPicPr>
              <p:cNvPr id="167" name="Picture 166">
                <a:extLst>
                  <a:ext uri="{FF2B5EF4-FFF2-40B4-BE49-F238E27FC236}">
                    <a16:creationId xmlns:a16="http://schemas.microsoft.com/office/drawing/2014/main" id="{E3A18979-C737-294F-8D91-AA7230946E28}"/>
                  </a:ext>
                </a:extLst>
              </p:cNvPr>
              <p:cNvPicPr>
                <a:picLocks noChangeAspect="1"/>
              </p:cNvPicPr>
              <p:nvPr/>
            </p:nvPicPr>
            <p:blipFill rotWithShape="1">
              <a:blip r:embed="rId6"/>
              <a:srcRect l="49493" t="29683" r="-3" b="12821"/>
              <a:stretch/>
            </p:blipFill>
            <p:spPr>
              <a:xfrm>
                <a:off x="7276326" y="653971"/>
                <a:ext cx="161927" cy="174625"/>
              </a:xfrm>
              <a:prstGeom prst="ellipse">
                <a:avLst/>
              </a:prstGeom>
            </p:spPr>
          </p:pic>
          <p:pic>
            <p:nvPicPr>
              <p:cNvPr id="170" name="Picture 169">
                <a:extLst>
                  <a:ext uri="{FF2B5EF4-FFF2-40B4-BE49-F238E27FC236}">
                    <a16:creationId xmlns:a16="http://schemas.microsoft.com/office/drawing/2014/main" id="{7C724C34-1316-004A-BCF5-8679C22E61C9}"/>
                  </a:ext>
                </a:extLst>
              </p:cNvPr>
              <p:cNvPicPr>
                <a:picLocks noChangeAspect="1"/>
              </p:cNvPicPr>
              <p:nvPr/>
            </p:nvPicPr>
            <p:blipFill rotWithShape="1">
              <a:blip r:embed="rId6"/>
              <a:srcRect l="49493" t="29683" r="-3" b="12821"/>
              <a:stretch/>
            </p:blipFill>
            <p:spPr>
              <a:xfrm>
                <a:off x="7012815" y="824499"/>
                <a:ext cx="161927" cy="174625"/>
              </a:xfrm>
              <a:prstGeom prst="ellipse">
                <a:avLst/>
              </a:prstGeom>
            </p:spPr>
          </p:pic>
          <p:pic>
            <p:nvPicPr>
              <p:cNvPr id="171" name="Picture 170">
                <a:extLst>
                  <a:ext uri="{FF2B5EF4-FFF2-40B4-BE49-F238E27FC236}">
                    <a16:creationId xmlns:a16="http://schemas.microsoft.com/office/drawing/2014/main" id="{923BA56D-A545-544E-922E-768583735176}"/>
                  </a:ext>
                </a:extLst>
              </p:cNvPr>
              <p:cNvPicPr>
                <a:picLocks noChangeAspect="1"/>
              </p:cNvPicPr>
              <p:nvPr/>
            </p:nvPicPr>
            <p:blipFill rotWithShape="1">
              <a:blip r:embed="rId6"/>
              <a:srcRect l="49493" t="29683" r="-3" b="12821"/>
              <a:stretch/>
            </p:blipFill>
            <p:spPr>
              <a:xfrm>
                <a:off x="7023598" y="642307"/>
                <a:ext cx="161927" cy="174625"/>
              </a:xfrm>
              <a:prstGeom prst="ellipse">
                <a:avLst/>
              </a:prstGeom>
            </p:spPr>
          </p:pic>
          <p:pic>
            <p:nvPicPr>
              <p:cNvPr id="172" name="Picture 171">
                <a:extLst>
                  <a:ext uri="{FF2B5EF4-FFF2-40B4-BE49-F238E27FC236}">
                    <a16:creationId xmlns:a16="http://schemas.microsoft.com/office/drawing/2014/main" id="{0DEDE410-B546-FF46-A027-2CCBACB370FB}"/>
                  </a:ext>
                </a:extLst>
              </p:cNvPr>
              <p:cNvPicPr>
                <a:picLocks noChangeAspect="1"/>
              </p:cNvPicPr>
              <p:nvPr/>
            </p:nvPicPr>
            <p:blipFill rotWithShape="1">
              <a:blip r:embed="rId6"/>
              <a:srcRect l="49493" t="29683" r="-3" b="12821"/>
              <a:stretch/>
            </p:blipFill>
            <p:spPr>
              <a:xfrm>
                <a:off x="6758140" y="1183043"/>
                <a:ext cx="161927" cy="174625"/>
              </a:xfrm>
              <a:prstGeom prst="ellipse">
                <a:avLst/>
              </a:prstGeom>
            </p:spPr>
          </p:pic>
          <p:pic>
            <p:nvPicPr>
              <p:cNvPr id="173" name="Picture 172">
                <a:extLst>
                  <a:ext uri="{FF2B5EF4-FFF2-40B4-BE49-F238E27FC236}">
                    <a16:creationId xmlns:a16="http://schemas.microsoft.com/office/drawing/2014/main" id="{E41771BB-96D6-2143-A490-8A56B654557A}"/>
                  </a:ext>
                </a:extLst>
              </p:cNvPr>
              <p:cNvPicPr>
                <a:picLocks noChangeAspect="1"/>
              </p:cNvPicPr>
              <p:nvPr/>
            </p:nvPicPr>
            <p:blipFill rotWithShape="1">
              <a:blip r:embed="rId6"/>
              <a:srcRect l="49493" t="29683" r="-3" b="12821"/>
              <a:stretch/>
            </p:blipFill>
            <p:spPr>
              <a:xfrm>
                <a:off x="7231664" y="538402"/>
                <a:ext cx="161927" cy="174625"/>
              </a:xfrm>
              <a:prstGeom prst="ellipse">
                <a:avLst/>
              </a:prstGeom>
            </p:spPr>
          </p:pic>
          <p:pic>
            <p:nvPicPr>
              <p:cNvPr id="174" name="Picture 173">
                <a:extLst>
                  <a:ext uri="{FF2B5EF4-FFF2-40B4-BE49-F238E27FC236}">
                    <a16:creationId xmlns:a16="http://schemas.microsoft.com/office/drawing/2014/main" id="{7779F495-39C7-0C45-87A5-BE05D6EBAB15}"/>
                  </a:ext>
                </a:extLst>
              </p:cNvPr>
              <p:cNvPicPr>
                <a:picLocks noChangeAspect="1"/>
              </p:cNvPicPr>
              <p:nvPr/>
            </p:nvPicPr>
            <p:blipFill rotWithShape="1">
              <a:blip r:embed="rId7"/>
              <a:srcRect l="47680" t="1" r="18835" b="68145"/>
              <a:stretch/>
            </p:blipFill>
            <p:spPr>
              <a:xfrm rot="14064891">
                <a:off x="7005845" y="1238477"/>
                <a:ext cx="159515" cy="155440"/>
              </a:xfrm>
              <a:prstGeom prst="ellipse">
                <a:avLst/>
              </a:prstGeom>
            </p:spPr>
          </p:pic>
          <p:pic>
            <p:nvPicPr>
              <p:cNvPr id="175" name="Picture 174">
                <a:extLst>
                  <a:ext uri="{FF2B5EF4-FFF2-40B4-BE49-F238E27FC236}">
                    <a16:creationId xmlns:a16="http://schemas.microsoft.com/office/drawing/2014/main" id="{43EFDC3D-FC55-9741-A959-5828DF6380EF}"/>
                  </a:ext>
                </a:extLst>
              </p:cNvPr>
              <p:cNvPicPr>
                <a:picLocks noChangeAspect="1"/>
              </p:cNvPicPr>
              <p:nvPr/>
            </p:nvPicPr>
            <p:blipFill rotWithShape="1">
              <a:blip r:embed="rId7"/>
              <a:srcRect l="47680" t="1" r="18835" b="68145"/>
              <a:stretch/>
            </p:blipFill>
            <p:spPr>
              <a:xfrm rot="14064891">
                <a:off x="7144178" y="994982"/>
                <a:ext cx="159515" cy="155440"/>
              </a:xfrm>
              <a:prstGeom prst="ellipse">
                <a:avLst/>
              </a:prstGeom>
            </p:spPr>
          </p:pic>
          <p:pic>
            <p:nvPicPr>
              <p:cNvPr id="176" name="Picture 175">
                <a:extLst>
                  <a:ext uri="{FF2B5EF4-FFF2-40B4-BE49-F238E27FC236}">
                    <a16:creationId xmlns:a16="http://schemas.microsoft.com/office/drawing/2014/main" id="{F5F3DDC6-4130-F749-8CA6-1FBDB89B1ED3}"/>
                  </a:ext>
                </a:extLst>
              </p:cNvPr>
              <p:cNvPicPr>
                <a:picLocks noChangeAspect="1"/>
              </p:cNvPicPr>
              <p:nvPr/>
            </p:nvPicPr>
            <p:blipFill rotWithShape="1">
              <a:blip r:embed="rId7"/>
              <a:srcRect l="47680" t="1" r="18835" b="68145"/>
              <a:stretch/>
            </p:blipFill>
            <p:spPr>
              <a:xfrm rot="14064891">
                <a:off x="7164424" y="656837"/>
                <a:ext cx="159515" cy="155440"/>
              </a:xfrm>
              <a:prstGeom prst="ellipse">
                <a:avLst/>
              </a:prstGeom>
            </p:spPr>
          </p:pic>
          <p:pic>
            <p:nvPicPr>
              <p:cNvPr id="177" name="Picture 176">
                <a:extLst>
                  <a:ext uri="{FF2B5EF4-FFF2-40B4-BE49-F238E27FC236}">
                    <a16:creationId xmlns:a16="http://schemas.microsoft.com/office/drawing/2014/main" id="{DDF7D87E-25F7-1742-8228-064AF7F28EFF}"/>
                  </a:ext>
                </a:extLst>
              </p:cNvPr>
              <p:cNvPicPr>
                <a:picLocks noChangeAspect="1"/>
              </p:cNvPicPr>
              <p:nvPr/>
            </p:nvPicPr>
            <p:blipFill rotWithShape="1">
              <a:blip r:embed="rId7"/>
              <a:srcRect l="47680" t="1" r="18835" b="68145"/>
              <a:stretch/>
            </p:blipFill>
            <p:spPr>
              <a:xfrm rot="14064891">
                <a:off x="7251587" y="821017"/>
                <a:ext cx="159515" cy="155440"/>
              </a:xfrm>
              <a:prstGeom prst="ellipse">
                <a:avLst/>
              </a:prstGeom>
            </p:spPr>
          </p:pic>
        </p:grpSp>
      </p:grpSp>
      <p:sp>
        <p:nvSpPr>
          <p:cNvPr id="207" name="Rectangle 206">
            <a:extLst>
              <a:ext uri="{FF2B5EF4-FFF2-40B4-BE49-F238E27FC236}">
                <a16:creationId xmlns:a16="http://schemas.microsoft.com/office/drawing/2014/main" id="{00F460A1-5A3B-4843-8041-B11E9C6F316C}"/>
              </a:ext>
            </a:extLst>
          </p:cNvPr>
          <p:cNvSpPr/>
          <p:nvPr/>
        </p:nvSpPr>
        <p:spPr>
          <a:xfrm>
            <a:off x="6672229" y="4132839"/>
            <a:ext cx="1299920"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2600"/>
                </a:solidFill>
                <a:effectLst/>
                <a:uLnTx/>
                <a:uFillTx/>
                <a:latin typeface="Calibri" panose="020F0502020204030204"/>
                <a:ea typeface=""/>
                <a:cs typeface="+mn-cs"/>
              </a:rPr>
              <a:t>Interstellar medium</a:t>
            </a:r>
          </a:p>
        </p:txBody>
      </p:sp>
      <p:cxnSp>
        <p:nvCxnSpPr>
          <p:cNvPr id="208" name="Straight Arrow Connector 207">
            <a:extLst>
              <a:ext uri="{FF2B5EF4-FFF2-40B4-BE49-F238E27FC236}">
                <a16:creationId xmlns:a16="http://schemas.microsoft.com/office/drawing/2014/main" id="{290A0D6F-ABEB-A942-B6C2-589542626911}"/>
              </a:ext>
            </a:extLst>
          </p:cNvPr>
          <p:cNvCxnSpPr>
            <a:cxnSpLocks/>
          </p:cNvCxnSpPr>
          <p:nvPr/>
        </p:nvCxnSpPr>
        <p:spPr>
          <a:xfrm flipV="1">
            <a:off x="7715492" y="2985178"/>
            <a:ext cx="1141430" cy="110706"/>
          </a:xfrm>
          <a:prstGeom prst="straightConnector1">
            <a:avLst/>
          </a:prstGeom>
          <a:ln w="22225" cap="sq">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FA880BC-34FB-9747-B231-225E9511593C}"/>
              </a:ext>
            </a:extLst>
          </p:cNvPr>
          <p:cNvCxnSpPr>
            <a:cxnSpLocks/>
          </p:cNvCxnSpPr>
          <p:nvPr/>
        </p:nvCxnSpPr>
        <p:spPr>
          <a:xfrm>
            <a:off x="7909493" y="4300844"/>
            <a:ext cx="1378872" cy="467939"/>
          </a:xfrm>
          <a:prstGeom prst="straightConnector1">
            <a:avLst/>
          </a:prstGeom>
          <a:ln w="22225" cap="sq">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92ED0813-1AC8-BD48-8D2F-D14760C22D8A}"/>
              </a:ext>
            </a:extLst>
          </p:cNvPr>
          <p:cNvCxnSpPr>
            <a:cxnSpLocks/>
          </p:cNvCxnSpPr>
          <p:nvPr/>
        </p:nvCxnSpPr>
        <p:spPr>
          <a:xfrm>
            <a:off x="7718606" y="3626519"/>
            <a:ext cx="1392056" cy="189100"/>
          </a:xfrm>
          <a:prstGeom prst="straightConnector1">
            <a:avLst/>
          </a:prstGeom>
          <a:ln w="22225" cap="sq">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4651D42-376B-D04C-99C5-DDD92B734863}"/>
              </a:ext>
            </a:extLst>
          </p:cNvPr>
          <p:cNvGrpSpPr/>
          <p:nvPr/>
        </p:nvGrpSpPr>
        <p:grpSpPr>
          <a:xfrm>
            <a:off x="8227873" y="3108500"/>
            <a:ext cx="970404" cy="320977"/>
            <a:chOff x="7250604" y="3282717"/>
            <a:chExt cx="1293873" cy="427968"/>
          </a:xfrm>
        </p:grpSpPr>
        <p:pic>
          <p:nvPicPr>
            <p:cNvPr id="211" name="Picture 210">
              <a:extLst>
                <a:ext uri="{FF2B5EF4-FFF2-40B4-BE49-F238E27FC236}">
                  <a16:creationId xmlns:a16="http://schemas.microsoft.com/office/drawing/2014/main" id="{1BB70D33-E0E7-614C-BDAD-FAF29A80B632}"/>
                </a:ext>
              </a:extLst>
            </p:cNvPr>
            <p:cNvPicPr>
              <a:picLocks noChangeAspect="1"/>
            </p:cNvPicPr>
            <p:nvPr/>
          </p:nvPicPr>
          <p:blipFill>
            <a:blip r:embed="rId9"/>
            <a:stretch>
              <a:fillRect/>
            </a:stretch>
          </p:blipFill>
          <p:spPr>
            <a:xfrm>
              <a:off x="7250604" y="3282717"/>
              <a:ext cx="402438" cy="426111"/>
            </a:xfrm>
            <a:prstGeom prst="rect">
              <a:avLst/>
            </a:prstGeom>
          </p:spPr>
        </p:pic>
        <p:sp>
          <p:nvSpPr>
            <p:cNvPr id="212" name="TextBox 211">
              <a:extLst>
                <a:ext uri="{FF2B5EF4-FFF2-40B4-BE49-F238E27FC236}">
                  <a16:creationId xmlns:a16="http://schemas.microsoft.com/office/drawing/2014/main" id="{A5816D90-9B38-5043-BA9F-29D7A4F7B818}"/>
                </a:ext>
              </a:extLst>
            </p:cNvPr>
            <p:cNvSpPr txBox="1"/>
            <p:nvPr/>
          </p:nvSpPr>
          <p:spPr>
            <a:xfrm>
              <a:off x="7672015" y="3341355"/>
              <a:ext cx="872462" cy="36933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00"/>
                  </a:solidFill>
                  <a:effectLst/>
                  <a:uLnTx/>
                  <a:uFillTx/>
                  <a:latin typeface="Calibri" panose="020F0502020204030204"/>
                  <a:ea typeface=""/>
                  <a:cs typeface="+mn-cs"/>
                </a:rPr>
                <a:t>Lithium</a:t>
              </a:r>
            </a:p>
          </p:txBody>
        </p:sp>
      </p:grpSp>
      <p:grpSp>
        <p:nvGrpSpPr>
          <p:cNvPr id="7" name="Group 6">
            <a:extLst>
              <a:ext uri="{FF2B5EF4-FFF2-40B4-BE49-F238E27FC236}">
                <a16:creationId xmlns:a16="http://schemas.microsoft.com/office/drawing/2014/main" id="{9494882E-D1CD-B045-8EEE-177437238B2C}"/>
              </a:ext>
            </a:extLst>
          </p:cNvPr>
          <p:cNvGrpSpPr/>
          <p:nvPr/>
        </p:nvGrpSpPr>
        <p:grpSpPr>
          <a:xfrm>
            <a:off x="8367866" y="3943426"/>
            <a:ext cx="1211413" cy="359293"/>
            <a:chOff x="6450648" y="3358398"/>
            <a:chExt cx="1615215" cy="479056"/>
          </a:xfrm>
        </p:grpSpPr>
        <p:pic>
          <p:nvPicPr>
            <p:cNvPr id="213" name="Picture 212">
              <a:extLst>
                <a:ext uri="{FF2B5EF4-FFF2-40B4-BE49-F238E27FC236}">
                  <a16:creationId xmlns:a16="http://schemas.microsoft.com/office/drawing/2014/main" id="{AAAD5AA6-8665-C24D-870D-746FA182BF3E}"/>
                </a:ext>
              </a:extLst>
            </p:cNvPr>
            <p:cNvPicPr>
              <a:picLocks noChangeAspect="1"/>
            </p:cNvPicPr>
            <p:nvPr/>
          </p:nvPicPr>
          <p:blipFill>
            <a:blip r:embed="rId10"/>
            <a:stretch>
              <a:fillRect/>
            </a:stretch>
          </p:blipFill>
          <p:spPr>
            <a:xfrm>
              <a:off x="6450648" y="3358398"/>
              <a:ext cx="508386" cy="479056"/>
            </a:xfrm>
            <a:prstGeom prst="rect">
              <a:avLst/>
            </a:prstGeom>
          </p:spPr>
        </p:pic>
        <p:sp>
          <p:nvSpPr>
            <p:cNvPr id="214" name="TextBox 213">
              <a:extLst>
                <a:ext uri="{FF2B5EF4-FFF2-40B4-BE49-F238E27FC236}">
                  <a16:creationId xmlns:a16="http://schemas.microsoft.com/office/drawing/2014/main" id="{72E965D5-33E2-E246-B568-C7C4E662A9C3}"/>
                </a:ext>
              </a:extLst>
            </p:cNvPr>
            <p:cNvSpPr txBox="1"/>
            <p:nvPr/>
          </p:nvSpPr>
          <p:spPr>
            <a:xfrm>
              <a:off x="6982918" y="3421406"/>
              <a:ext cx="1082945" cy="369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00"/>
                  </a:solidFill>
                  <a:effectLst/>
                  <a:uLnTx/>
                  <a:uFillTx/>
                  <a:latin typeface="Calibri" panose="020F0502020204030204"/>
                  <a:ea typeface=""/>
                  <a:cs typeface="+mn-cs"/>
                </a:rPr>
                <a:t>Beryllium </a:t>
              </a:r>
            </a:p>
          </p:txBody>
        </p:sp>
      </p:grpSp>
      <p:grpSp>
        <p:nvGrpSpPr>
          <p:cNvPr id="17" name="Group 16">
            <a:extLst>
              <a:ext uri="{FF2B5EF4-FFF2-40B4-BE49-F238E27FC236}">
                <a16:creationId xmlns:a16="http://schemas.microsoft.com/office/drawing/2014/main" id="{34E60BCD-F518-4F40-B59B-1EE05D216E55}"/>
              </a:ext>
            </a:extLst>
          </p:cNvPr>
          <p:cNvGrpSpPr/>
          <p:nvPr/>
        </p:nvGrpSpPr>
        <p:grpSpPr>
          <a:xfrm>
            <a:off x="7768565" y="4548629"/>
            <a:ext cx="922719" cy="398472"/>
            <a:chOff x="5834011" y="3573304"/>
            <a:chExt cx="1230293" cy="531296"/>
          </a:xfrm>
        </p:grpSpPr>
        <p:sp>
          <p:nvSpPr>
            <p:cNvPr id="215" name="TextBox 214">
              <a:extLst>
                <a:ext uri="{FF2B5EF4-FFF2-40B4-BE49-F238E27FC236}">
                  <a16:creationId xmlns:a16="http://schemas.microsoft.com/office/drawing/2014/main" id="{543D1DBF-47C3-CC40-9344-3742AE0B1CBD}"/>
                </a:ext>
              </a:extLst>
            </p:cNvPr>
            <p:cNvSpPr txBox="1"/>
            <p:nvPr/>
          </p:nvSpPr>
          <p:spPr>
            <a:xfrm>
              <a:off x="6314867" y="3642169"/>
              <a:ext cx="749437"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00"/>
                  </a:solidFill>
                  <a:effectLst/>
                  <a:uLnTx/>
                  <a:uFillTx/>
                  <a:latin typeface="Calibri" panose="020F0502020204030204"/>
                  <a:ea typeface=""/>
                  <a:cs typeface="+mn-cs"/>
                </a:rPr>
                <a:t>Boron</a:t>
              </a:r>
            </a:p>
          </p:txBody>
        </p:sp>
        <p:pic>
          <p:nvPicPr>
            <p:cNvPr id="216" name="Picture 215">
              <a:extLst>
                <a:ext uri="{FF2B5EF4-FFF2-40B4-BE49-F238E27FC236}">
                  <a16:creationId xmlns:a16="http://schemas.microsoft.com/office/drawing/2014/main" id="{07EF2D83-78E5-1C46-9567-0CC16A8F1531}"/>
                </a:ext>
              </a:extLst>
            </p:cNvPr>
            <p:cNvPicPr>
              <a:picLocks noChangeAspect="1"/>
            </p:cNvPicPr>
            <p:nvPr/>
          </p:nvPicPr>
          <p:blipFill>
            <a:blip r:embed="rId11"/>
            <a:stretch>
              <a:fillRect/>
            </a:stretch>
          </p:blipFill>
          <p:spPr>
            <a:xfrm>
              <a:off x="5834011" y="3573304"/>
              <a:ext cx="531296" cy="531296"/>
            </a:xfrm>
            <a:prstGeom prst="rect">
              <a:avLst/>
            </a:prstGeom>
          </p:spPr>
        </p:pic>
      </p:grpSp>
      <p:cxnSp>
        <p:nvCxnSpPr>
          <p:cNvPr id="217" name="Straight Arrow Connector 216">
            <a:extLst>
              <a:ext uri="{FF2B5EF4-FFF2-40B4-BE49-F238E27FC236}">
                <a16:creationId xmlns:a16="http://schemas.microsoft.com/office/drawing/2014/main" id="{748B2DFC-7A5A-2342-8546-8C6240D47571}"/>
              </a:ext>
            </a:extLst>
          </p:cNvPr>
          <p:cNvCxnSpPr>
            <a:cxnSpLocks/>
          </p:cNvCxnSpPr>
          <p:nvPr/>
        </p:nvCxnSpPr>
        <p:spPr>
          <a:xfrm>
            <a:off x="7365778" y="4847440"/>
            <a:ext cx="1111218" cy="427598"/>
          </a:xfrm>
          <a:prstGeom prst="straightConnector1">
            <a:avLst/>
          </a:prstGeom>
          <a:ln w="22225" cap="sq">
            <a:solidFill>
              <a:srgbClr val="FFFF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5174D4F1-8028-EC42-A1F9-1E41B265FBE4}"/>
              </a:ext>
            </a:extLst>
          </p:cNvPr>
          <p:cNvCxnSpPr>
            <a:cxnSpLocks/>
          </p:cNvCxnSpPr>
          <p:nvPr/>
        </p:nvCxnSpPr>
        <p:spPr>
          <a:xfrm flipV="1">
            <a:off x="5847936" y="2079790"/>
            <a:ext cx="672320" cy="253916"/>
          </a:xfrm>
          <a:prstGeom prst="straightConnector1">
            <a:avLst/>
          </a:prstGeom>
          <a:ln w="22225" cap="sq">
            <a:solidFill>
              <a:srgbClr val="22FFFF"/>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DE180A4B-8A5D-1B44-B942-8AB6EACE1D2D}"/>
              </a:ext>
            </a:extLst>
          </p:cNvPr>
          <p:cNvGrpSpPr/>
          <p:nvPr/>
        </p:nvGrpSpPr>
        <p:grpSpPr>
          <a:xfrm>
            <a:off x="7084264" y="4915719"/>
            <a:ext cx="1114998" cy="522763"/>
            <a:chOff x="4187047" y="3615956"/>
            <a:chExt cx="1114998" cy="522763"/>
          </a:xfrm>
        </p:grpSpPr>
        <p:sp>
          <p:nvSpPr>
            <p:cNvPr id="222" name="TextBox 221">
              <a:extLst>
                <a:ext uri="{FF2B5EF4-FFF2-40B4-BE49-F238E27FC236}">
                  <a16:creationId xmlns:a16="http://schemas.microsoft.com/office/drawing/2014/main" id="{4A9C2BC9-B021-E84D-B2F9-33FA7FE38252}"/>
                </a:ext>
              </a:extLst>
            </p:cNvPr>
            <p:cNvSpPr txBox="1"/>
            <p:nvPr/>
          </p:nvSpPr>
          <p:spPr>
            <a:xfrm>
              <a:off x="4604418" y="3861720"/>
              <a:ext cx="697627" cy="27699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00"/>
                  </a:solidFill>
                  <a:effectLst/>
                  <a:uLnTx/>
                  <a:uFillTx/>
                  <a:latin typeface="Calibri" panose="020F0502020204030204"/>
                  <a:ea typeface=""/>
                  <a:cs typeface="+mn-cs"/>
                </a:rPr>
                <a:t>Fluorine</a:t>
              </a:r>
            </a:p>
          </p:txBody>
        </p:sp>
        <p:grpSp>
          <p:nvGrpSpPr>
            <p:cNvPr id="229" name="Group 228">
              <a:extLst>
                <a:ext uri="{FF2B5EF4-FFF2-40B4-BE49-F238E27FC236}">
                  <a16:creationId xmlns:a16="http://schemas.microsoft.com/office/drawing/2014/main" id="{3EE83AC6-7C73-254E-A833-701B8BF5BC8E}"/>
                </a:ext>
              </a:extLst>
            </p:cNvPr>
            <p:cNvGrpSpPr/>
            <p:nvPr/>
          </p:nvGrpSpPr>
          <p:grpSpPr>
            <a:xfrm>
              <a:off x="4187047" y="3615956"/>
              <a:ext cx="445356" cy="431913"/>
              <a:chOff x="7517537" y="1919494"/>
              <a:chExt cx="593807" cy="575883"/>
            </a:xfrm>
          </p:grpSpPr>
          <p:pic>
            <p:nvPicPr>
              <p:cNvPr id="234" name="Picture 233">
                <a:extLst>
                  <a:ext uri="{FF2B5EF4-FFF2-40B4-BE49-F238E27FC236}">
                    <a16:creationId xmlns:a16="http://schemas.microsoft.com/office/drawing/2014/main" id="{69419D03-A8EE-F741-B2F1-539B53E638A5}"/>
                  </a:ext>
                </a:extLst>
              </p:cNvPr>
              <p:cNvPicPr>
                <a:picLocks noChangeAspect="1"/>
              </p:cNvPicPr>
              <p:nvPr/>
            </p:nvPicPr>
            <p:blipFill rotWithShape="1">
              <a:blip r:embed="rId6"/>
              <a:srcRect l="49493" t="29683" r="-3" b="12821"/>
              <a:stretch/>
            </p:blipFill>
            <p:spPr>
              <a:xfrm>
                <a:off x="7890557" y="1990899"/>
                <a:ext cx="161927" cy="174625"/>
              </a:xfrm>
              <a:prstGeom prst="ellipse">
                <a:avLst/>
              </a:prstGeom>
            </p:spPr>
          </p:pic>
          <p:pic>
            <p:nvPicPr>
              <p:cNvPr id="235" name="Picture 234">
                <a:extLst>
                  <a:ext uri="{FF2B5EF4-FFF2-40B4-BE49-F238E27FC236}">
                    <a16:creationId xmlns:a16="http://schemas.microsoft.com/office/drawing/2014/main" id="{C6D7E0C7-0620-9141-B1C6-6254AC21BC0C}"/>
                  </a:ext>
                </a:extLst>
              </p:cNvPr>
              <p:cNvPicPr>
                <a:picLocks noChangeAspect="1"/>
              </p:cNvPicPr>
              <p:nvPr/>
            </p:nvPicPr>
            <p:blipFill rotWithShape="1">
              <a:blip r:embed="rId7"/>
              <a:srcRect l="47680" t="1" r="18835" b="68145"/>
              <a:stretch/>
            </p:blipFill>
            <p:spPr>
              <a:xfrm rot="14064891">
                <a:off x="7809468" y="2035232"/>
                <a:ext cx="159515" cy="155440"/>
              </a:xfrm>
              <a:prstGeom prst="ellipse">
                <a:avLst/>
              </a:prstGeom>
            </p:spPr>
          </p:pic>
          <p:pic>
            <p:nvPicPr>
              <p:cNvPr id="236" name="Picture 235">
                <a:extLst>
                  <a:ext uri="{FF2B5EF4-FFF2-40B4-BE49-F238E27FC236}">
                    <a16:creationId xmlns:a16="http://schemas.microsoft.com/office/drawing/2014/main" id="{00B33178-AFE4-1B41-9A86-CE07CD67EE9C}"/>
                  </a:ext>
                </a:extLst>
              </p:cNvPr>
              <p:cNvPicPr>
                <a:picLocks noChangeAspect="1"/>
              </p:cNvPicPr>
              <p:nvPr/>
            </p:nvPicPr>
            <p:blipFill rotWithShape="1">
              <a:blip r:embed="rId7"/>
              <a:srcRect l="47680" t="1" r="18835" b="68145"/>
              <a:stretch/>
            </p:blipFill>
            <p:spPr>
              <a:xfrm rot="14064891">
                <a:off x="7840224" y="2312879"/>
                <a:ext cx="159516" cy="155440"/>
              </a:xfrm>
              <a:prstGeom prst="ellipse">
                <a:avLst/>
              </a:prstGeom>
            </p:spPr>
          </p:pic>
          <p:pic>
            <p:nvPicPr>
              <p:cNvPr id="237" name="Picture 236">
                <a:extLst>
                  <a:ext uri="{FF2B5EF4-FFF2-40B4-BE49-F238E27FC236}">
                    <a16:creationId xmlns:a16="http://schemas.microsoft.com/office/drawing/2014/main" id="{F46594EA-ECEA-2945-B631-993FFFB46BC1}"/>
                  </a:ext>
                </a:extLst>
              </p:cNvPr>
              <p:cNvPicPr>
                <a:picLocks noChangeAspect="1"/>
              </p:cNvPicPr>
              <p:nvPr/>
            </p:nvPicPr>
            <p:blipFill rotWithShape="1">
              <a:blip r:embed="rId6"/>
              <a:srcRect l="49493" t="29683" r="-3" b="12821"/>
              <a:stretch/>
            </p:blipFill>
            <p:spPr>
              <a:xfrm>
                <a:off x="7779477" y="1919494"/>
                <a:ext cx="161927" cy="174625"/>
              </a:xfrm>
              <a:prstGeom prst="ellipse">
                <a:avLst/>
              </a:prstGeom>
            </p:spPr>
          </p:pic>
          <p:pic>
            <p:nvPicPr>
              <p:cNvPr id="238" name="Picture 237">
                <a:extLst>
                  <a:ext uri="{FF2B5EF4-FFF2-40B4-BE49-F238E27FC236}">
                    <a16:creationId xmlns:a16="http://schemas.microsoft.com/office/drawing/2014/main" id="{695A5B7C-CB1B-4C4C-947F-292B9E6F1A65}"/>
                  </a:ext>
                </a:extLst>
              </p:cNvPr>
              <p:cNvPicPr>
                <a:picLocks noChangeAspect="1"/>
              </p:cNvPicPr>
              <p:nvPr/>
            </p:nvPicPr>
            <p:blipFill rotWithShape="1">
              <a:blip r:embed="rId6"/>
              <a:srcRect l="49493" t="29683" r="-3" b="12821"/>
              <a:stretch/>
            </p:blipFill>
            <p:spPr>
              <a:xfrm>
                <a:off x="7748265" y="2098205"/>
                <a:ext cx="161927" cy="174625"/>
              </a:xfrm>
              <a:prstGeom prst="ellipse">
                <a:avLst/>
              </a:prstGeom>
            </p:spPr>
          </p:pic>
          <p:pic>
            <p:nvPicPr>
              <p:cNvPr id="239" name="Picture 238">
                <a:extLst>
                  <a:ext uri="{FF2B5EF4-FFF2-40B4-BE49-F238E27FC236}">
                    <a16:creationId xmlns:a16="http://schemas.microsoft.com/office/drawing/2014/main" id="{6952A988-2759-9C40-88A8-464B73FB2C41}"/>
                  </a:ext>
                </a:extLst>
              </p:cNvPr>
              <p:cNvPicPr>
                <a:picLocks noChangeAspect="1"/>
              </p:cNvPicPr>
              <p:nvPr/>
            </p:nvPicPr>
            <p:blipFill rotWithShape="1">
              <a:blip r:embed="rId6"/>
              <a:srcRect l="49493" t="29683" r="-3" b="12821"/>
              <a:stretch/>
            </p:blipFill>
            <p:spPr>
              <a:xfrm>
                <a:off x="7932288" y="2109235"/>
                <a:ext cx="161926" cy="174625"/>
              </a:xfrm>
              <a:prstGeom prst="ellipse">
                <a:avLst/>
              </a:prstGeom>
            </p:spPr>
          </p:pic>
          <p:pic>
            <p:nvPicPr>
              <p:cNvPr id="240" name="Picture 239">
                <a:extLst>
                  <a:ext uri="{FF2B5EF4-FFF2-40B4-BE49-F238E27FC236}">
                    <a16:creationId xmlns:a16="http://schemas.microsoft.com/office/drawing/2014/main" id="{63ACC7FE-E1BC-7D45-963D-AE12E27AE6BE}"/>
                  </a:ext>
                </a:extLst>
              </p:cNvPr>
              <p:cNvPicPr>
                <a:picLocks noChangeAspect="1"/>
              </p:cNvPicPr>
              <p:nvPr/>
            </p:nvPicPr>
            <p:blipFill rotWithShape="1">
              <a:blip r:embed="rId6"/>
              <a:srcRect l="49493" t="29683" r="-3" b="12821"/>
              <a:stretch/>
            </p:blipFill>
            <p:spPr>
              <a:xfrm>
                <a:off x="7917173" y="2229739"/>
                <a:ext cx="161927" cy="174625"/>
              </a:xfrm>
              <a:prstGeom prst="ellipse">
                <a:avLst/>
              </a:prstGeom>
            </p:spPr>
          </p:pic>
          <p:pic>
            <p:nvPicPr>
              <p:cNvPr id="241" name="Picture 240">
                <a:extLst>
                  <a:ext uri="{FF2B5EF4-FFF2-40B4-BE49-F238E27FC236}">
                    <a16:creationId xmlns:a16="http://schemas.microsoft.com/office/drawing/2014/main" id="{59DE75FE-129B-FD4C-A008-3C2D4CE7840B}"/>
                  </a:ext>
                </a:extLst>
              </p:cNvPr>
              <p:cNvPicPr>
                <a:picLocks noChangeAspect="1"/>
              </p:cNvPicPr>
              <p:nvPr/>
            </p:nvPicPr>
            <p:blipFill rotWithShape="1">
              <a:blip r:embed="rId6"/>
              <a:srcRect l="49493" t="29683" r="-3" b="12821"/>
              <a:stretch/>
            </p:blipFill>
            <p:spPr>
              <a:xfrm>
                <a:off x="7728720" y="2320752"/>
                <a:ext cx="161927" cy="174625"/>
              </a:xfrm>
              <a:prstGeom prst="ellipse">
                <a:avLst/>
              </a:prstGeom>
            </p:spPr>
          </p:pic>
          <p:pic>
            <p:nvPicPr>
              <p:cNvPr id="243" name="Picture 242">
                <a:extLst>
                  <a:ext uri="{FF2B5EF4-FFF2-40B4-BE49-F238E27FC236}">
                    <a16:creationId xmlns:a16="http://schemas.microsoft.com/office/drawing/2014/main" id="{DB8DA620-55EF-4E41-88EC-91F2C9AF6DF5}"/>
                  </a:ext>
                </a:extLst>
              </p:cNvPr>
              <p:cNvPicPr>
                <a:picLocks noChangeAspect="1"/>
              </p:cNvPicPr>
              <p:nvPr/>
            </p:nvPicPr>
            <p:blipFill rotWithShape="1">
              <a:blip r:embed="rId6"/>
              <a:srcRect l="49493" t="29683" r="-3" b="12821"/>
              <a:stretch/>
            </p:blipFill>
            <p:spPr>
              <a:xfrm>
                <a:off x="7544864" y="2116493"/>
                <a:ext cx="161927" cy="174625"/>
              </a:xfrm>
              <a:prstGeom prst="ellipse">
                <a:avLst/>
              </a:prstGeom>
            </p:spPr>
          </p:pic>
          <p:pic>
            <p:nvPicPr>
              <p:cNvPr id="244" name="Picture 243">
                <a:extLst>
                  <a:ext uri="{FF2B5EF4-FFF2-40B4-BE49-F238E27FC236}">
                    <a16:creationId xmlns:a16="http://schemas.microsoft.com/office/drawing/2014/main" id="{FC337F21-3340-7447-80F6-F59E27476C95}"/>
                  </a:ext>
                </a:extLst>
              </p:cNvPr>
              <p:cNvPicPr>
                <a:picLocks noChangeAspect="1"/>
              </p:cNvPicPr>
              <p:nvPr/>
            </p:nvPicPr>
            <p:blipFill rotWithShape="1">
              <a:blip r:embed="rId6"/>
              <a:srcRect l="49493" t="29683" r="-3" b="12821"/>
              <a:stretch/>
            </p:blipFill>
            <p:spPr>
              <a:xfrm>
                <a:off x="7728583" y="2203507"/>
                <a:ext cx="161927" cy="174625"/>
              </a:xfrm>
              <a:prstGeom prst="ellipse">
                <a:avLst/>
              </a:prstGeom>
            </p:spPr>
          </p:pic>
          <p:pic>
            <p:nvPicPr>
              <p:cNvPr id="245" name="Picture 244">
                <a:extLst>
                  <a:ext uri="{FF2B5EF4-FFF2-40B4-BE49-F238E27FC236}">
                    <a16:creationId xmlns:a16="http://schemas.microsoft.com/office/drawing/2014/main" id="{FFB9A8C1-ADE0-2E49-B6CC-40B391A8ACD2}"/>
                  </a:ext>
                </a:extLst>
              </p:cNvPr>
              <p:cNvPicPr>
                <a:picLocks noChangeAspect="1"/>
              </p:cNvPicPr>
              <p:nvPr/>
            </p:nvPicPr>
            <p:blipFill rotWithShape="1">
              <a:blip r:embed="rId6"/>
              <a:srcRect l="49493" t="29683" r="-3" b="12821"/>
              <a:stretch/>
            </p:blipFill>
            <p:spPr>
              <a:xfrm>
                <a:off x="7594890" y="2247433"/>
                <a:ext cx="161926" cy="174625"/>
              </a:xfrm>
              <a:prstGeom prst="ellipse">
                <a:avLst/>
              </a:prstGeom>
            </p:spPr>
          </p:pic>
          <p:pic>
            <p:nvPicPr>
              <p:cNvPr id="249" name="Picture 248">
                <a:extLst>
                  <a:ext uri="{FF2B5EF4-FFF2-40B4-BE49-F238E27FC236}">
                    <a16:creationId xmlns:a16="http://schemas.microsoft.com/office/drawing/2014/main" id="{94ED12C2-D2E2-A549-8581-68F9379C482E}"/>
                  </a:ext>
                </a:extLst>
              </p:cNvPr>
              <p:cNvPicPr>
                <a:picLocks noChangeAspect="1"/>
              </p:cNvPicPr>
              <p:nvPr/>
            </p:nvPicPr>
            <p:blipFill rotWithShape="1">
              <a:blip r:embed="rId7"/>
              <a:srcRect l="47680" t="1" r="18835" b="68145"/>
              <a:stretch/>
            </p:blipFill>
            <p:spPr>
              <a:xfrm rot="14064891">
                <a:off x="7515499" y="2205605"/>
                <a:ext cx="159515" cy="155440"/>
              </a:xfrm>
              <a:prstGeom prst="ellipse">
                <a:avLst/>
              </a:prstGeom>
            </p:spPr>
          </p:pic>
          <p:pic>
            <p:nvPicPr>
              <p:cNvPr id="252" name="Picture 251">
                <a:extLst>
                  <a:ext uri="{FF2B5EF4-FFF2-40B4-BE49-F238E27FC236}">
                    <a16:creationId xmlns:a16="http://schemas.microsoft.com/office/drawing/2014/main" id="{D24F6CE9-39ED-DC4E-B60F-7E67D3EE3D01}"/>
                  </a:ext>
                </a:extLst>
              </p:cNvPr>
              <p:cNvPicPr>
                <a:picLocks noChangeAspect="1"/>
              </p:cNvPicPr>
              <p:nvPr/>
            </p:nvPicPr>
            <p:blipFill rotWithShape="1">
              <a:blip r:embed="rId7"/>
              <a:srcRect l="47680" t="1" r="18835" b="68145"/>
              <a:stretch/>
            </p:blipFill>
            <p:spPr>
              <a:xfrm rot="14064891">
                <a:off x="7691608" y="2275096"/>
                <a:ext cx="159515" cy="155440"/>
              </a:xfrm>
              <a:prstGeom prst="ellipse">
                <a:avLst/>
              </a:prstGeom>
            </p:spPr>
          </p:pic>
          <p:pic>
            <p:nvPicPr>
              <p:cNvPr id="253" name="Picture 252">
                <a:extLst>
                  <a:ext uri="{FF2B5EF4-FFF2-40B4-BE49-F238E27FC236}">
                    <a16:creationId xmlns:a16="http://schemas.microsoft.com/office/drawing/2014/main" id="{CDCE3EC1-13BC-8140-BDE8-F6F81E624BC9}"/>
                  </a:ext>
                </a:extLst>
              </p:cNvPr>
              <p:cNvPicPr>
                <a:picLocks noChangeAspect="1"/>
              </p:cNvPicPr>
              <p:nvPr/>
            </p:nvPicPr>
            <p:blipFill rotWithShape="1">
              <a:blip r:embed="rId7"/>
              <a:srcRect l="47680" t="1" r="18835" b="68145"/>
              <a:stretch/>
            </p:blipFill>
            <p:spPr>
              <a:xfrm rot="14064891">
                <a:off x="7563814" y="2023269"/>
                <a:ext cx="159515" cy="155440"/>
              </a:xfrm>
              <a:prstGeom prst="ellipse">
                <a:avLst/>
              </a:prstGeom>
            </p:spPr>
          </p:pic>
          <p:pic>
            <p:nvPicPr>
              <p:cNvPr id="254" name="Picture 253">
                <a:extLst>
                  <a:ext uri="{FF2B5EF4-FFF2-40B4-BE49-F238E27FC236}">
                    <a16:creationId xmlns:a16="http://schemas.microsoft.com/office/drawing/2014/main" id="{E6C68630-FB0C-A943-A7AB-E5A5AC8067B5}"/>
                  </a:ext>
                </a:extLst>
              </p:cNvPr>
              <p:cNvPicPr>
                <a:picLocks noChangeAspect="1"/>
              </p:cNvPicPr>
              <p:nvPr/>
            </p:nvPicPr>
            <p:blipFill rotWithShape="1">
              <a:blip r:embed="rId7"/>
              <a:srcRect l="47680" t="1" r="18835" b="68145"/>
              <a:stretch/>
            </p:blipFill>
            <p:spPr>
              <a:xfrm rot="14064891">
                <a:off x="7686454" y="1925992"/>
                <a:ext cx="159515" cy="155440"/>
              </a:xfrm>
              <a:prstGeom prst="ellipse">
                <a:avLst/>
              </a:prstGeom>
            </p:spPr>
          </p:pic>
          <p:pic>
            <p:nvPicPr>
              <p:cNvPr id="255" name="Picture 254">
                <a:extLst>
                  <a:ext uri="{FF2B5EF4-FFF2-40B4-BE49-F238E27FC236}">
                    <a16:creationId xmlns:a16="http://schemas.microsoft.com/office/drawing/2014/main" id="{F6B8363A-FDB3-4F4C-BF82-15A1DE297C31}"/>
                  </a:ext>
                </a:extLst>
              </p:cNvPr>
              <p:cNvPicPr>
                <a:picLocks noChangeAspect="1"/>
              </p:cNvPicPr>
              <p:nvPr/>
            </p:nvPicPr>
            <p:blipFill rotWithShape="1">
              <a:blip r:embed="rId7"/>
              <a:srcRect l="47680" t="1" r="18835" b="68145"/>
              <a:stretch/>
            </p:blipFill>
            <p:spPr>
              <a:xfrm rot="14064891">
                <a:off x="7653035" y="2144607"/>
                <a:ext cx="159514" cy="155440"/>
              </a:xfrm>
              <a:prstGeom prst="ellipse">
                <a:avLst/>
              </a:prstGeom>
            </p:spPr>
          </p:pic>
          <p:pic>
            <p:nvPicPr>
              <p:cNvPr id="256" name="Picture 255">
                <a:extLst>
                  <a:ext uri="{FF2B5EF4-FFF2-40B4-BE49-F238E27FC236}">
                    <a16:creationId xmlns:a16="http://schemas.microsoft.com/office/drawing/2014/main" id="{B894A558-B2A0-AE49-BB6F-559E60B4DC09}"/>
                  </a:ext>
                </a:extLst>
              </p:cNvPr>
              <p:cNvPicPr>
                <a:picLocks noChangeAspect="1"/>
              </p:cNvPicPr>
              <p:nvPr/>
            </p:nvPicPr>
            <p:blipFill rotWithShape="1">
              <a:blip r:embed="rId6"/>
              <a:srcRect l="49493" t="29683" r="-3" b="12821"/>
              <a:stretch/>
            </p:blipFill>
            <p:spPr>
              <a:xfrm>
                <a:off x="7662701" y="1984374"/>
                <a:ext cx="161927" cy="174625"/>
              </a:xfrm>
              <a:prstGeom prst="ellipse">
                <a:avLst/>
              </a:prstGeom>
            </p:spPr>
          </p:pic>
          <p:pic>
            <p:nvPicPr>
              <p:cNvPr id="233" name="Picture 232">
                <a:extLst>
                  <a:ext uri="{FF2B5EF4-FFF2-40B4-BE49-F238E27FC236}">
                    <a16:creationId xmlns:a16="http://schemas.microsoft.com/office/drawing/2014/main" id="{AD30810E-4F28-6246-91B8-93293017A827}"/>
                  </a:ext>
                </a:extLst>
              </p:cNvPr>
              <p:cNvPicPr>
                <a:picLocks noChangeAspect="1"/>
              </p:cNvPicPr>
              <p:nvPr/>
            </p:nvPicPr>
            <p:blipFill rotWithShape="1">
              <a:blip r:embed="rId7"/>
              <a:srcRect l="47680" t="1" r="18835" b="68145"/>
              <a:stretch/>
            </p:blipFill>
            <p:spPr>
              <a:xfrm rot="14064891">
                <a:off x="7824197" y="2170019"/>
                <a:ext cx="159515" cy="155440"/>
              </a:xfrm>
              <a:prstGeom prst="ellipse">
                <a:avLst/>
              </a:prstGeom>
            </p:spPr>
          </p:pic>
          <p:pic>
            <p:nvPicPr>
              <p:cNvPr id="231" name="Picture 230">
                <a:extLst>
                  <a:ext uri="{FF2B5EF4-FFF2-40B4-BE49-F238E27FC236}">
                    <a16:creationId xmlns:a16="http://schemas.microsoft.com/office/drawing/2014/main" id="{F7E45CF3-F194-C648-B325-D39ACDB6D993}"/>
                  </a:ext>
                </a:extLst>
              </p:cNvPr>
              <p:cNvPicPr>
                <a:picLocks noChangeAspect="1"/>
              </p:cNvPicPr>
              <p:nvPr/>
            </p:nvPicPr>
            <p:blipFill rotWithShape="1">
              <a:blip r:embed="rId7"/>
              <a:srcRect l="47680" t="1" r="18835" b="68145"/>
              <a:stretch/>
            </p:blipFill>
            <p:spPr>
              <a:xfrm rot="14064891">
                <a:off x="7953867" y="2029935"/>
                <a:ext cx="159514" cy="155440"/>
              </a:xfrm>
              <a:prstGeom prst="ellipse">
                <a:avLst/>
              </a:prstGeom>
            </p:spPr>
          </p:pic>
        </p:grpSp>
      </p:grpSp>
      <p:sp>
        <p:nvSpPr>
          <p:cNvPr id="218" name="TextBox 217">
            <a:extLst>
              <a:ext uri="{FF2B5EF4-FFF2-40B4-BE49-F238E27FC236}">
                <a16:creationId xmlns:a16="http://schemas.microsoft.com/office/drawing/2014/main" id="{6F89E7F5-7BDE-3E40-83BF-059EA3390B16}"/>
              </a:ext>
            </a:extLst>
          </p:cNvPr>
          <p:cNvSpPr txBox="1"/>
          <p:nvPr/>
        </p:nvSpPr>
        <p:spPr>
          <a:xfrm>
            <a:off x="-69527" y="5869620"/>
            <a:ext cx="12261527" cy="95410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ＭＳ Ｐゴシック" charset="0"/>
                <a:cs typeface="+mn-cs"/>
              </a:rPr>
              <a:t>Measurements of the secondary cosmic ray nuclei fluxes are important in understanding the propagation of cosmic rays in the Galaxy.</a:t>
            </a:r>
          </a:p>
        </p:txBody>
      </p:sp>
      <p:sp>
        <p:nvSpPr>
          <p:cNvPr id="4" name="Title 3">
            <a:extLst>
              <a:ext uri="{FF2B5EF4-FFF2-40B4-BE49-F238E27FC236}">
                <a16:creationId xmlns:a16="http://schemas.microsoft.com/office/drawing/2014/main" id="{9F620424-7CFA-5549-A5D3-F1218610DB99}"/>
              </a:ext>
            </a:extLst>
          </p:cNvPr>
          <p:cNvSpPr>
            <a:spLocks noGrp="1"/>
          </p:cNvSpPr>
          <p:nvPr>
            <p:ph type="title"/>
          </p:nvPr>
        </p:nvSpPr>
        <p:spPr>
          <a:xfrm>
            <a:off x="0" y="33218"/>
            <a:ext cx="12192000" cy="477174"/>
          </a:xfrm>
        </p:spPr>
        <p:txBody>
          <a:bodyPr>
            <a:noAutofit/>
          </a:bodyPr>
          <a:lstStyle/>
          <a:p>
            <a:r>
              <a:rPr lang="en-US" sz="3200" b="1" dirty="0">
                <a:solidFill>
                  <a:srgbClr val="FF83FF"/>
                </a:solidFill>
              </a:rPr>
              <a:t>AMS Results on Secondary Cosmic Ray Nuclei</a:t>
            </a:r>
            <a:endParaRPr lang="en-CH" sz="3200">
              <a:solidFill>
                <a:srgbClr val="FF83FF"/>
              </a:solidFill>
            </a:endParaRPr>
          </a:p>
        </p:txBody>
      </p:sp>
      <p:sp>
        <p:nvSpPr>
          <p:cNvPr id="2" name="Slide Number Placeholder 30">
            <a:extLst>
              <a:ext uri="{FF2B5EF4-FFF2-40B4-BE49-F238E27FC236}">
                <a16:creationId xmlns:a16="http://schemas.microsoft.com/office/drawing/2014/main" id="{291F01E6-A203-B7AA-1278-C847208B782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2325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B08F0998-1CA6-8928-2584-FED02666C0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8603" y="1002966"/>
            <a:ext cx="11254793" cy="5687329"/>
          </a:xfrm>
          <a:prstGeom prst="rect">
            <a:avLst/>
          </a:prstGeom>
        </p:spPr>
      </p:pic>
      <p:sp>
        <p:nvSpPr>
          <p:cNvPr id="6" name="TextBox 5">
            <a:extLst>
              <a:ext uri="{FF2B5EF4-FFF2-40B4-BE49-F238E27FC236}">
                <a16:creationId xmlns:a16="http://schemas.microsoft.com/office/drawing/2014/main" id="{B9F2695A-93F9-481F-AFBF-475BE1D2EB38}"/>
              </a:ext>
            </a:extLst>
          </p:cNvPr>
          <p:cNvSpPr txBox="1"/>
          <p:nvPr/>
        </p:nvSpPr>
        <p:spPr>
          <a:xfrm>
            <a:off x="0" y="31259"/>
            <a:ext cx="12192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FFF"/>
                </a:solidFill>
                <a:effectLst/>
                <a:uLnTx/>
                <a:uFillTx/>
                <a:latin typeface="Calibri"/>
                <a:ea typeface=""/>
                <a:cs typeface="+mn-cs"/>
              </a:rPr>
              <a:t>Secondary cosmic rays have two classes of rigidity dependence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FA00"/>
                </a:solidFill>
                <a:effectLst/>
                <a:uLnTx/>
                <a:uFillTx/>
                <a:latin typeface="Calibri"/>
                <a:ea typeface=""/>
                <a:cs typeface="+mn-cs"/>
              </a:rPr>
              <a:t>Li-</a:t>
            </a:r>
            <a:r>
              <a:rPr kumimoji="0" lang="en-US" sz="3200" b="1" i="0" u="none" strike="noStrike" kern="1200" cap="none" spc="0" normalizeH="0" baseline="0" noProof="0" dirty="0">
                <a:ln>
                  <a:noFill/>
                </a:ln>
                <a:solidFill>
                  <a:srgbClr val="BF8B07"/>
                </a:solidFill>
                <a:effectLst/>
                <a:uLnTx/>
                <a:uFillTx/>
                <a:latin typeface="Calibri"/>
                <a:ea typeface=""/>
                <a:cs typeface="+mn-cs"/>
              </a:rPr>
              <a:t>Be-</a:t>
            </a:r>
            <a:r>
              <a:rPr kumimoji="0" lang="en-US" sz="3200" b="1" i="0" u="none" strike="noStrike" kern="1200" cap="none" spc="0" normalizeH="0" baseline="0" noProof="0" dirty="0">
                <a:ln>
                  <a:noFill/>
                </a:ln>
                <a:solidFill>
                  <a:srgbClr val="536AF5"/>
                </a:solidFill>
                <a:effectLst/>
                <a:uLnTx/>
                <a:uFillTx/>
                <a:latin typeface="Calibri"/>
                <a:ea typeface=""/>
                <a:cs typeface="+mn-cs"/>
              </a:rPr>
              <a:t>B</a:t>
            </a:r>
            <a:r>
              <a:rPr kumimoji="0" lang="en-US" sz="3200" b="1" i="0" u="none" strike="noStrike" kern="1200" cap="none" spc="0" normalizeH="0" baseline="0" noProof="0" dirty="0">
                <a:ln>
                  <a:noFill/>
                </a:ln>
                <a:solidFill>
                  <a:srgbClr val="00FFFF"/>
                </a:solidFill>
                <a:effectLst/>
                <a:uLnTx/>
                <a:uFillTx/>
                <a:latin typeface="Calibri"/>
                <a:ea typeface=""/>
                <a:cs typeface="+mn-cs"/>
              </a:rPr>
              <a:t> and </a:t>
            </a:r>
            <a:r>
              <a:rPr kumimoji="0" lang="en-US" sz="3200" b="1" i="0" u="none" strike="noStrike" kern="1200" cap="none" spc="0" normalizeH="0" baseline="0" noProof="0" dirty="0">
                <a:ln>
                  <a:noFill/>
                </a:ln>
                <a:solidFill>
                  <a:srgbClr val="FF03FF"/>
                </a:solidFill>
                <a:effectLst/>
                <a:uLnTx/>
                <a:uFillTx/>
                <a:latin typeface="Calibri"/>
                <a:ea typeface=""/>
                <a:cs typeface="+mn-cs"/>
              </a:rPr>
              <a:t>F</a:t>
            </a:r>
          </a:p>
        </p:txBody>
      </p:sp>
      <p:sp>
        <p:nvSpPr>
          <p:cNvPr id="2" name="Slide Number Placeholder 30">
            <a:extLst>
              <a:ext uri="{FF2B5EF4-FFF2-40B4-BE49-F238E27FC236}">
                <a16:creationId xmlns:a16="http://schemas.microsoft.com/office/drawing/2014/main" id="{94B9CE39-CBBA-2FCC-E557-5F4C3F687FE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5879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F33F1-9CBB-D4A6-1C61-047BC970873B}"/>
              </a:ext>
            </a:extLst>
          </p:cNvPr>
          <p:cNvPicPr>
            <a:picLocks noChangeAspect="1"/>
          </p:cNvPicPr>
          <p:nvPr/>
        </p:nvPicPr>
        <p:blipFill rotWithShape="1">
          <a:blip r:embed="rId2"/>
          <a:srcRect l="3279" t="3633" r="6739" b="3342"/>
          <a:stretch/>
        </p:blipFill>
        <p:spPr>
          <a:xfrm>
            <a:off x="48767" y="1572696"/>
            <a:ext cx="5937504" cy="4157186"/>
          </a:xfrm>
          <a:prstGeom prst="rect">
            <a:avLst/>
          </a:prstGeom>
        </p:spPr>
      </p:pic>
      <p:sp>
        <p:nvSpPr>
          <p:cNvPr id="6" name="TextBox 5">
            <a:extLst>
              <a:ext uri="{FF2B5EF4-FFF2-40B4-BE49-F238E27FC236}">
                <a16:creationId xmlns:a16="http://schemas.microsoft.com/office/drawing/2014/main" id="{B9F2695A-93F9-481F-AFBF-475BE1D2EB38}"/>
              </a:ext>
            </a:extLst>
          </p:cNvPr>
          <p:cNvSpPr txBox="1"/>
          <p:nvPr/>
        </p:nvSpPr>
        <p:spPr>
          <a:xfrm>
            <a:off x="207263" y="115257"/>
            <a:ext cx="55229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
                <a:cs typeface="+mn-cs"/>
              </a:rPr>
              <a:t>Light Nuclei 2 ≤ Z ≤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
                <a:cs typeface="+mn-cs"/>
              </a:rPr>
              <a:t>He-</a:t>
            </a:r>
            <a:r>
              <a:rPr kumimoji="0" lang="en-US" sz="2800" b="1" i="0" u="none" strike="noStrike" kern="1200" cap="none" spc="0" normalizeH="0" baseline="0" noProof="0" dirty="0">
                <a:ln>
                  <a:noFill/>
                </a:ln>
                <a:solidFill>
                  <a:srgbClr val="59D454"/>
                </a:solidFill>
                <a:effectLst/>
                <a:uLnTx/>
                <a:uFillTx/>
                <a:latin typeface="Calibri"/>
                <a:ea typeface=""/>
                <a:cs typeface="+mn-cs"/>
              </a:rPr>
              <a:t>C-</a:t>
            </a:r>
            <a:r>
              <a:rPr kumimoji="0" lang="en-US" sz="2800" b="1" i="0" u="none" strike="noStrike" kern="1200" cap="none" spc="0" normalizeH="0" baseline="0" noProof="0" dirty="0">
                <a:ln>
                  <a:noFill/>
                </a:ln>
                <a:solidFill>
                  <a:srgbClr val="FF0000"/>
                </a:solidFill>
                <a:effectLst/>
                <a:uLnTx/>
                <a:uFillTx/>
                <a:latin typeface="Calibri"/>
                <a:ea typeface=""/>
                <a:cs typeface="+mn-cs"/>
              </a:rPr>
              <a:t>O</a:t>
            </a:r>
            <a:r>
              <a:rPr kumimoji="0" lang="en-US" sz="2800" b="1" i="0" u="none" strike="noStrike" kern="1200" cap="none" spc="0" normalizeH="0" baseline="0" noProof="0" dirty="0">
                <a:ln>
                  <a:noFill/>
                </a:ln>
                <a:solidFill>
                  <a:srgbClr val="FF82FF"/>
                </a:solidFill>
                <a:effectLst/>
                <a:uLnTx/>
                <a:uFillTx/>
                <a:latin typeface="Calibri"/>
                <a:ea typeface=""/>
                <a:cs typeface="+mn-cs"/>
              </a:rPr>
              <a:t> </a:t>
            </a:r>
            <a:r>
              <a:rPr kumimoji="0" lang="en-US" sz="2800" b="1" i="0" u="none" strike="noStrike" kern="1200" cap="none" spc="0" normalizeH="0" baseline="0" noProof="0" dirty="0">
                <a:ln>
                  <a:noFill/>
                </a:ln>
                <a:solidFill>
                  <a:srgbClr val="00FFFF"/>
                </a:solidFill>
                <a:effectLst/>
                <a:uLnTx/>
                <a:uFillTx/>
                <a:latin typeface="Calibri"/>
                <a:ea typeface=""/>
                <a:cs typeface="+mn-cs"/>
              </a:rPr>
              <a:t>primaries compared </a:t>
            </a:r>
            <a:br>
              <a:rPr kumimoji="0" lang="en-US" sz="2800" b="1" i="0" u="none" strike="noStrike" kern="1200" cap="none" spc="0" normalizeH="0" baseline="0" noProof="0" dirty="0">
                <a:ln>
                  <a:noFill/>
                </a:ln>
                <a:solidFill>
                  <a:srgbClr val="00FFFF"/>
                </a:solidFill>
                <a:effectLst/>
                <a:uLnTx/>
                <a:uFillTx/>
                <a:latin typeface="Calibri"/>
                <a:ea typeface=""/>
                <a:cs typeface="+mn-cs"/>
              </a:rPr>
            </a:br>
            <a:r>
              <a:rPr kumimoji="0" lang="en-US" sz="2800" b="1" i="0" u="none" strike="noStrike" kern="1200" cap="none" spc="0" normalizeH="0" baseline="0" noProof="0" dirty="0">
                <a:ln>
                  <a:noFill/>
                </a:ln>
                <a:solidFill>
                  <a:srgbClr val="00FFFF"/>
                </a:solidFill>
                <a:effectLst/>
                <a:uLnTx/>
                <a:uFillTx/>
                <a:latin typeface="Calibri"/>
                <a:ea typeface=""/>
                <a:cs typeface="+mn-cs"/>
              </a:rPr>
              <a:t>with </a:t>
            </a:r>
            <a:r>
              <a:rPr kumimoji="0" lang="en-US" sz="2800" b="1" i="0" u="none" strike="noStrike" kern="1200" cap="none" spc="0" normalizeH="0" baseline="0" noProof="0" dirty="0">
                <a:ln>
                  <a:noFill/>
                </a:ln>
                <a:solidFill>
                  <a:srgbClr val="6261F4"/>
                </a:solidFill>
                <a:effectLst/>
                <a:uLnTx/>
                <a:uFillTx/>
                <a:latin typeface="Calibri"/>
                <a:ea typeface=""/>
                <a:cs typeface="+mn-cs"/>
              </a:rPr>
              <a:t>Li-</a:t>
            </a:r>
            <a:r>
              <a:rPr kumimoji="0" lang="en-US" sz="2800" b="1" i="0" u="none" strike="noStrike" kern="1200" cap="none" spc="0" normalizeH="0" baseline="0" noProof="0" dirty="0">
                <a:ln>
                  <a:noFill/>
                </a:ln>
                <a:solidFill>
                  <a:srgbClr val="FF9933"/>
                </a:solidFill>
                <a:effectLst/>
                <a:uLnTx/>
                <a:uFillTx/>
                <a:latin typeface="Calibri"/>
                <a:ea typeface=""/>
                <a:cs typeface="+mn-cs"/>
              </a:rPr>
              <a:t>Be-</a:t>
            </a:r>
            <a:r>
              <a:rPr kumimoji="0" lang="en-US" sz="2800" b="1" i="0" u="none" strike="noStrike" kern="1200" cap="none" spc="0" normalizeH="0" baseline="0" noProof="0" dirty="0">
                <a:ln>
                  <a:noFill/>
                </a:ln>
                <a:solidFill>
                  <a:srgbClr val="6699FF"/>
                </a:solidFill>
                <a:effectLst/>
                <a:uLnTx/>
                <a:uFillTx/>
                <a:latin typeface="Calibri"/>
                <a:ea typeface=""/>
                <a:cs typeface="+mn-cs"/>
              </a:rPr>
              <a:t>B</a:t>
            </a:r>
            <a:r>
              <a:rPr kumimoji="0" lang="en-US" sz="2800" b="1" i="0" u="none" strike="noStrike" kern="1200" cap="none" spc="0" normalizeH="0" baseline="0" noProof="0" dirty="0">
                <a:ln>
                  <a:noFill/>
                </a:ln>
                <a:solidFill>
                  <a:srgbClr val="FF82FF"/>
                </a:solidFill>
                <a:effectLst/>
                <a:uLnTx/>
                <a:uFillTx/>
                <a:latin typeface="Calibri"/>
                <a:ea typeface=""/>
                <a:cs typeface="+mn-cs"/>
              </a:rPr>
              <a:t> </a:t>
            </a:r>
            <a:r>
              <a:rPr kumimoji="0" lang="en-US" sz="2800" b="1" i="0" u="none" strike="noStrike" kern="1200" cap="none" spc="0" normalizeH="0" baseline="0" noProof="0" dirty="0">
                <a:ln>
                  <a:noFill/>
                </a:ln>
                <a:solidFill>
                  <a:srgbClr val="00FFFF"/>
                </a:solidFill>
                <a:effectLst/>
                <a:uLnTx/>
                <a:uFillTx/>
                <a:latin typeface="Calibri"/>
                <a:ea typeface=""/>
                <a:cs typeface="+mn-cs"/>
              </a:rPr>
              <a:t>secondaries</a:t>
            </a:r>
          </a:p>
        </p:txBody>
      </p:sp>
      <p:sp>
        <p:nvSpPr>
          <p:cNvPr id="2" name="Slide Number Placeholder 30">
            <a:extLst>
              <a:ext uri="{FF2B5EF4-FFF2-40B4-BE49-F238E27FC236}">
                <a16:creationId xmlns:a16="http://schemas.microsoft.com/office/drawing/2014/main" id="{86878222-00E6-0A79-FCDC-2AA2A0E751E6}"/>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A picture containing text, screenshot, line, plot&#10;&#10;Description automatically generated">
            <a:extLst>
              <a:ext uri="{FF2B5EF4-FFF2-40B4-BE49-F238E27FC236}">
                <a16:creationId xmlns:a16="http://schemas.microsoft.com/office/drawing/2014/main" id="{74B87C0F-5F58-A38E-F25D-5B1C5EBAD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61327" y="1721905"/>
            <a:ext cx="6130673" cy="3858768"/>
          </a:xfrm>
          <a:prstGeom prst="rect">
            <a:avLst/>
          </a:prstGeom>
        </p:spPr>
      </p:pic>
      <p:sp>
        <p:nvSpPr>
          <p:cNvPr id="7" name="TextBox 6">
            <a:extLst>
              <a:ext uri="{FF2B5EF4-FFF2-40B4-BE49-F238E27FC236}">
                <a16:creationId xmlns:a16="http://schemas.microsoft.com/office/drawing/2014/main" id="{7ABAB19D-425C-5A8A-7EE5-E6D77C3E37C9}"/>
              </a:ext>
            </a:extLst>
          </p:cNvPr>
          <p:cNvSpPr txBox="1"/>
          <p:nvPr/>
        </p:nvSpPr>
        <p:spPr>
          <a:xfrm>
            <a:off x="6461762" y="59826"/>
            <a:ext cx="57302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
                <a:cs typeface="+mn-cs"/>
              </a:rPr>
              <a:t>Heavier Nuclei 9 ≤ Z ≤ 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CFFFF"/>
                </a:solidFill>
                <a:effectLst/>
                <a:uLnTx/>
                <a:uFillTx/>
                <a:latin typeface="Calibri"/>
                <a:ea typeface=""/>
                <a:cs typeface="+mn-cs"/>
              </a:rPr>
              <a:t>Ne</a:t>
            </a:r>
            <a:r>
              <a:rPr kumimoji="0" lang="en-US" sz="2800" b="1" i="0" u="none" strike="noStrike" kern="1200" cap="none" spc="0" normalizeH="0" baseline="0" noProof="0" dirty="0">
                <a:ln>
                  <a:noFill/>
                </a:ln>
                <a:solidFill>
                  <a:srgbClr val="FFFF00"/>
                </a:solidFill>
                <a:effectLst/>
                <a:uLnTx/>
                <a:uFillTx/>
                <a:latin typeface="Calibri"/>
                <a:ea typeface=""/>
                <a:cs typeface="+mn-cs"/>
              </a:rPr>
              <a:t>-</a:t>
            </a:r>
            <a:r>
              <a:rPr kumimoji="0" lang="en-US" sz="2800" b="1" i="0" u="none" strike="noStrike" kern="1200" cap="none" spc="0" normalizeH="0" baseline="0" noProof="0" dirty="0">
                <a:ln>
                  <a:noFill/>
                </a:ln>
                <a:solidFill>
                  <a:srgbClr val="66CC33"/>
                </a:solidFill>
                <a:effectLst/>
                <a:uLnTx/>
                <a:uFillTx/>
                <a:latin typeface="Calibri"/>
                <a:ea typeface=""/>
                <a:cs typeface="+mn-cs"/>
              </a:rPr>
              <a:t>Mg</a:t>
            </a:r>
            <a:r>
              <a:rPr kumimoji="0" lang="en-US" sz="2800" b="1" i="0" u="none" strike="noStrike" kern="1200" cap="none" spc="0" normalizeH="0" baseline="0" noProof="0" dirty="0">
                <a:ln>
                  <a:noFill/>
                </a:ln>
                <a:solidFill>
                  <a:srgbClr val="59D454"/>
                </a:solidFill>
                <a:effectLst/>
                <a:uLnTx/>
                <a:uFillTx/>
                <a:latin typeface="Calibri"/>
                <a:ea typeface=""/>
                <a:cs typeface="+mn-cs"/>
              </a:rPr>
              <a:t>-</a:t>
            </a:r>
            <a:r>
              <a:rPr kumimoji="0" lang="en-US" sz="2800" b="1" i="0" u="none" strike="noStrike" kern="1200" cap="none" spc="0" normalizeH="0" baseline="0" noProof="0" dirty="0">
                <a:ln>
                  <a:noFill/>
                </a:ln>
                <a:solidFill>
                  <a:srgbClr val="0C9E3A"/>
                </a:solidFill>
                <a:effectLst/>
                <a:uLnTx/>
                <a:uFillTx/>
                <a:latin typeface="Calibri"/>
                <a:ea typeface=""/>
                <a:cs typeface="+mn-cs"/>
              </a:rPr>
              <a:t>Si</a:t>
            </a:r>
            <a:r>
              <a:rPr kumimoji="0" lang="en-US" sz="2800" b="1" i="0" u="none" strike="noStrike" kern="1200" cap="none" spc="0" normalizeH="0" baseline="0" noProof="0" dirty="0">
                <a:ln>
                  <a:noFill/>
                </a:ln>
                <a:solidFill>
                  <a:srgbClr val="FF82FF"/>
                </a:solidFill>
                <a:effectLst/>
                <a:uLnTx/>
                <a:uFillTx/>
                <a:latin typeface="Calibri"/>
                <a:ea typeface=""/>
                <a:cs typeface="+mn-cs"/>
              </a:rPr>
              <a:t> </a:t>
            </a:r>
            <a:r>
              <a:rPr kumimoji="0" lang="en-US" sz="2800" b="1" i="0" u="none" strike="noStrike" kern="1200" cap="none" spc="0" normalizeH="0" baseline="0" noProof="0" dirty="0">
                <a:ln>
                  <a:noFill/>
                </a:ln>
                <a:solidFill>
                  <a:srgbClr val="00FFFF"/>
                </a:solidFill>
                <a:effectLst/>
                <a:uLnTx/>
                <a:uFillTx/>
                <a:latin typeface="Calibri"/>
                <a:ea typeface=""/>
                <a:cs typeface="+mn-cs"/>
              </a:rPr>
              <a:t>primaries compared </a:t>
            </a:r>
            <a:br>
              <a:rPr kumimoji="0" lang="en-US" sz="2800" b="1" i="0" u="none" strike="noStrike" kern="1200" cap="none" spc="0" normalizeH="0" baseline="0" noProof="0" dirty="0">
                <a:ln>
                  <a:noFill/>
                </a:ln>
                <a:solidFill>
                  <a:srgbClr val="00FFFF"/>
                </a:solidFill>
                <a:effectLst/>
                <a:uLnTx/>
                <a:uFillTx/>
                <a:latin typeface="Calibri"/>
                <a:ea typeface=""/>
                <a:cs typeface="+mn-cs"/>
              </a:rPr>
            </a:br>
            <a:r>
              <a:rPr kumimoji="0" lang="en-US" sz="2800" b="1" i="0" u="none" strike="noStrike" kern="1200" cap="none" spc="0" normalizeH="0" baseline="0" noProof="0" dirty="0">
                <a:ln>
                  <a:noFill/>
                </a:ln>
                <a:solidFill>
                  <a:srgbClr val="00FFFF"/>
                </a:solidFill>
                <a:effectLst/>
                <a:uLnTx/>
                <a:uFillTx/>
                <a:latin typeface="Calibri"/>
                <a:ea typeface=""/>
                <a:cs typeface="+mn-cs"/>
              </a:rPr>
              <a:t>with </a:t>
            </a:r>
            <a:r>
              <a:rPr kumimoji="0" lang="en-US" sz="2800" b="1" i="0" u="none" strike="noStrike" kern="1200" cap="none" spc="0" normalizeH="0" baseline="0" noProof="0" dirty="0">
                <a:ln>
                  <a:noFill/>
                </a:ln>
                <a:solidFill>
                  <a:srgbClr val="FF0000"/>
                </a:solidFill>
                <a:effectLst/>
                <a:uLnTx/>
                <a:uFillTx/>
                <a:latin typeface="Calibri"/>
                <a:ea typeface=""/>
                <a:cs typeface="+mn-cs"/>
              </a:rPr>
              <a:t>F</a:t>
            </a:r>
            <a:r>
              <a:rPr kumimoji="0" lang="en-US" sz="2800" b="1" i="0" u="none" strike="noStrike" kern="1200" cap="none" spc="0" normalizeH="0" baseline="0" noProof="0" dirty="0">
                <a:ln>
                  <a:noFill/>
                </a:ln>
                <a:solidFill>
                  <a:srgbClr val="FF82FF"/>
                </a:solidFill>
                <a:effectLst/>
                <a:uLnTx/>
                <a:uFillTx/>
                <a:latin typeface="Calibri"/>
                <a:ea typeface=""/>
                <a:cs typeface="+mn-cs"/>
              </a:rPr>
              <a:t> </a:t>
            </a:r>
            <a:r>
              <a:rPr kumimoji="0" lang="en-US" sz="2800" b="1" i="0" u="none" strike="noStrike" kern="1200" cap="none" spc="0" normalizeH="0" baseline="0" noProof="0" dirty="0">
                <a:ln>
                  <a:noFill/>
                </a:ln>
                <a:solidFill>
                  <a:srgbClr val="00FFFF"/>
                </a:solidFill>
                <a:effectLst/>
                <a:uLnTx/>
                <a:uFillTx/>
                <a:latin typeface="Calibri"/>
                <a:ea typeface=""/>
                <a:cs typeface="+mn-cs"/>
              </a:rPr>
              <a:t>secondaries</a:t>
            </a:r>
          </a:p>
        </p:txBody>
      </p:sp>
      <p:sp>
        <p:nvSpPr>
          <p:cNvPr id="8" name="TextBox 7">
            <a:extLst>
              <a:ext uri="{FF2B5EF4-FFF2-40B4-BE49-F238E27FC236}">
                <a16:creationId xmlns:a16="http://schemas.microsoft.com/office/drawing/2014/main" id="{F19C188E-C435-10EE-D48D-F3351DC0D447}"/>
              </a:ext>
            </a:extLst>
          </p:cNvPr>
          <p:cNvSpPr txBox="1"/>
          <p:nvPr/>
        </p:nvSpPr>
        <p:spPr>
          <a:xfrm>
            <a:off x="0" y="5905406"/>
            <a:ext cx="121432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
                <a:cs typeface="+mn-cs"/>
              </a:rPr>
              <a:t>Light and heavy nuclei each have two distinct classes</a:t>
            </a:r>
          </a:p>
        </p:txBody>
      </p:sp>
    </p:spTree>
    <p:extLst>
      <p:ext uri="{BB962C8B-B14F-4D97-AF65-F5344CB8AC3E}">
        <p14:creationId xmlns:p14="http://schemas.microsoft.com/office/powerpoint/2010/main" val="13976751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 name="Content Placeholder 37" descr="Chart, line chart, histogram&#10;&#10;Description automatically generated">
            <a:extLst>
              <a:ext uri="{FF2B5EF4-FFF2-40B4-BE49-F238E27FC236}">
                <a16:creationId xmlns:a16="http://schemas.microsoft.com/office/drawing/2014/main" id="{89A1D52D-D3B2-2B47-8330-5FD05A0A6D2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936085" y="635176"/>
            <a:ext cx="8369274" cy="5206774"/>
          </a:xfrm>
        </p:spPr>
      </p:pic>
      <p:sp>
        <p:nvSpPr>
          <p:cNvPr id="8" name="Rectangle 7">
            <a:extLst>
              <a:ext uri="{FF2B5EF4-FFF2-40B4-BE49-F238E27FC236}">
                <a16:creationId xmlns:a16="http://schemas.microsoft.com/office/drawing/2014/main" id="{604036A5-CFBD-C175-951E-001FCCF6EE60}"/>
              </a:ext>
            </a:extLst>
          </p:cNvPr>
          <p:cNvSpPr/>
          <p:nvPr/>
        </p:nvSpPr>
        <p:spPr>
          <a:xfrm>
            <a:off x="0" y="14987"/>
            <a:ext cx="12192000" cy="584775"/>
          </a:xfrm>
          <a:prstGeom prst="rect">
            <a:avLst/>
          </a:prstGeom>
          <a:noFill/>
        </p:spPr>
        <p:txBody>
          <a:bodyPr wrap="square">
            <a:spAutoFit/>
          </a:bodyPr>
          <a:lstStyle/>
          <a:p>
            <a:pPr marL="12700" algn="ctr" defTabSz="457200">
              <a:defRPr/>
            </a:pPr>
            <a:r>
              <a:rPr lang="en-GB" sz="3200" b="1" dirty="0">
                <a:solidFill>
                  <a:srgbClr val="00FDFF"/>
                </a:solidFill>
                <a:latin typeface="Calibri"/>
                <a:ea typeface="ＭＳ Ｐゴシック" charset="-128"/>
              </a:rPr>
              <a:t>Abundance of elements in the Solar System</a:t>
            </a:r>
          </a:p>
        </p:txBody>
      </p:sp>
      <p:sp>
        <p:nvSpPr>
          <p:cNvPr id="27" name="TextBox 26">
            <a:extLst>
              <a:ext uri="{FF2B5EF4-FFF2-40B4-BE49-F238E27FC236}">
                <a16:creationId xmlns:a16="http://schemas.microsoft.com/office/drawing/2014/main" id="{B7631FDE-5470-823C-67C2-3E2761D03C51}"/>
              </a:ext>
            </a:extLst>
          </p:cNvPr>
          <p:cNvSpPr txBox="1"/>
          <p:nvPr/>
        </p:nvSpPr>
        <p:spPr>
          <a:xfrm>
            <a:off x="5563082" y="1645626"/>
            <a:ext cx="1860574" cy="369332"/>
          </a:xfrm>
          <a:prstGeom prst="rect">
            <a:avLst/>
          </a:prstGeom>
          <a:noFill/>
        </p:spPr>
        <p:txBody>
          <a:bodyPr wrap="none" rtlCol="0">
            <a:spAutoFit/>
          </a:bodyPr>
          <a:lstStyle/>
          <a:p>
            <a:pPr defTabSz="457200">
              <a:defRPr/>
            </a:pPr>
            <a:r>
              <a:rPr lang="en-US" b="1">
                <a:solidFill>
                  <a:prstClr val="white"/>
                </a:solidFill>
                <a:latin typeface="Calibri" panose="020F0502020204030204"/>
                <a:ea typeface="ＭＳ Ｐゴシック" charset="-128"/>
              </a:rPr>
              <a:t>AMS 10 Year 1 TV</a:t>
            </a:r>
          </a:p>
        </p:txBody>
      </p:sp>
      <p:sp>
        <p:nvSpPr>
          <p:cNvPr id="28" name="TextBox 27">
            <a:extLst>
              <a:ext uri="{FF2B5EF4-FFF2-40B4-BE49-F238E27FC236}">
                <a16:creationId xmlns:a16="http://schemas.microsoft.com/office/drawing/2014/main" id="{14C5B833-9F2E-4625-312A-DF8168BA3726}"/>
              </a:ext>
            </a:extLst>
          </p:cNvPr>
          <p:cNvSpPr txBox="1"/>
          <p:nvPr/>
        </p:nvSpPr>
        <p:spPr>
          <a:xfrm>
            <a:off x="5565727" y="1213234"/>
            <a:ext cx="1404039" cy="369332"/>
          </a:xfrm>
          <a:prstGeom prst="rect">
            <a:avLst/>
          </a:prstGeom>
          <a:noFill/>
        </p:spPr>
        <p:txBody>
          <a:bodyPr wrap="none" rtlCol="0">
            <a:spAutoFit/>
          </a:bodyPr>
          <a:lstStyle/>
          <a:p>
            <a:pPr defTabSz="457200">
              <a:defRPr/>
            </a:pPr>
            <a:r>
              <a:rPr lang="en-US" b="1">
                <a:solidFill>
                  <a:prstClr val="white"/>
                </a:solidFill>
                <a:latin typeface="Calibri" panose="020F0502020204030204"/>
                <a:ea typeface="ＭＳ Ｐゴシック" charset="-128"/>
              </a:rPr>
              <a:t>Solar System</a:t>
            </a:r>
          </a:p>
        </p:txBody>
      </p:sp>
      <p:sp>
        <p:nvSpPr>
          <p:cNvPr id="66" name="TextBox 65">
            <a:extLst>
              <a:ext uri="{FF2B5EF4-FFF2-40B4-BE49-F238E27FC236}">
                <a16:creationId xmlns:a16="http://schemas.microsoft.com/office/drawing/2014/main" id="{6B91D96F-D7FF-F232-342A-516FB24AEAED}"/>
              </a:ext>
            </a:extLst>
          </p:cNvPr>
          <p:cNvSpPr txBox="1"/>
          <p:nvPr/>
        </p:nvSpPr>
        <p:spPr>
          <a:xfrm>
            <a:off x="5565727" y="1415469"/>
            <a:ext cx="1404039" cy="369332"/>
          </a:xfrm>
          <a:prstGeom prst="rect">
            <a:avLst/>
          </a:prstGeom>
          <a:noFill/>
        </p:spPr>
        <p:txBody>
          <a:bodyPr wrap="none" rtlCol="0">
            <a:spAutoFit/>
          </a:bodyPr>
          <a:lstStyle/>
          <a:p>
            <a:pPr defTabSz="457200">
              <a:defRPr/>
            </a:pPr>
            <a:r>
              <a:rPr lang="en-US" b="1">
                <a:solidFill>
                  <a:prstClr val="white"/>
                </a:solidFill>
                <a:latin typeface="Calibri" panose="020F0502020204030204"/>
                <a:ea typeface="ＭＳ Ｐゴシック" charset="-128"/>
              </a:rPr>
              <a:t>Solar System</a:t>
            </a:r>
          </a:p>
        </p:txBody>
      </p:sp>
      <p:sp>
        <p:nvSpPr>
          <p:cNvPr id="67" name="TextBox 66">
            <a:extLst>
              <a:ext uri="{FF2B5EF4-FFF2-40B4-BE49-F238E27FC236}">
                <a16:creationId xmlns:a16="http://schemas.microsoft.com/office/drawing/2014/main" id="{A15874D3-1051-2259-3579-1634B90123BE}"/>
              </a:ext>
            </a:extLst>
          </p:cNvPr>
          <p:cNvSpPr txBox="1"/>
          <p:nvPr/>
        </p:nvSpPr>
        <p:spPr>
          <a:xfrm>
            <a:off x="5563082" y="1847861"/>
            <a:ext cx="2821222" cy="369332"/>
          </a:xfrm>
          <a:prstGeom prst="rect">
            <a:avLst/>
          </a:prstGeom>
          <a:noFill/>
        </p:spPr>
        <p:txBody>
          <a:bodyPr wrap="none" rtlCol="0">
            <a:spAutoFit/>
          </a:bodyPr>
          <a:lstStyle/>
          <a:p>
            <a:pPr defTabSz="457200">
              <a:defRPr/>
            </a:pPr>
            <a:r>
              <a:rPr lang="en-US" b="1">
                <a:solidFill>
                  <a:prstClr val="white"/>
                </a:solidFill>
                <a:latin typeface="Calibri" panose="020F0502020204030204"/>
                <a:ea typeface="ＭＳ Ｐゴシック" charset="-128"/>
              </a:rPr>
              <a:t>AMS 10 Year [2.97-3.29] GV</a:t>
            </a:r>
          </a:p>
        </p:txBody>
      </p:sp>
      <p:sp>
        <p:nvSpPr>
          <p:cNvPr id="78" name="Rectangle 77">
            <a:extLst>
              <a:ext uri="{FF2B5EF4-FFF2-40B4-BE49-F238E27FC236}">
                <a16:creationId xmlns:a16="http://schemas.microsoft.com/office/drawing/2014/main" id="{9234585A-BCDC-7DFE-E2C6-96F07B6B0093}"/>
              </a:ext>
            </a:extLst>
          </p:cNvPr>
          <p:cNvSpPr/>
          <p:nvPr/>
        </p:nvSpPr>
        <p:spPr>
          <a:xfrm>
            <a:off x="5220299" y="1143772"/>
            <a:ext cx="3335288" cy="10813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84" name="Rectangle 83">
            <a:extLst>
              <a:ext uri="{FF2B5EF4-FFF2-40B4-BE49-F238E27FC236}">
                <a16:creationId xmlns:a16="http://schemas.microsoft.com/office/drawing/2014/main" id="{8FC8AFEB-DFE5-4C9C-2A11-82FEEF1E284A}"/>
              </a:ext>
            </a:extLst>
          </p:cNvPr>
          <p:cNvSpPr/>
          <p:nvPr/>
        </p:nvSpPr>
        <p:spPr>
          <a:xfrm>
            <a:off x="5730614" y="1016050"/>
            <a:ext cx="4182691" cy="800219"/>
          </a:xfrm>
          <a:prstGeom prst="rect">
            <a:avLst/>
          </a:prstGeom>
          <a:noFill/>
        </p:spPr>
        <p:txBody>
          <a:bodyPr wrap="square">
            <a:spAutoFit/>
          </a:bodyPr>
          <a:lstStyle/>
          <a:p>
            <a:pPr marL="12700" eaLnBrk="0" fontAlgn="base" hangingPunct="0">
              <a:spcBef>
                <a:spcPct val="0"/>
              </a:spcBef>
              <a:spcAft>
                <a:spcPct val="0"/>
              </a:spcAft>
              <a:defRPr/>
            </a:pPr>
            <a:r>
              <a:rPr lang="en-GB" sz="1600" b="1" dirty="0">
                <a:solidFill>
                  <a:srgbClr val="00FDFF"/>
                </a:solidFill>
                <a:latin typeface="Calibri" panose="020F0502020204030204"/>
                <a:ea typeface="ＭＳ Ｐゴシック" charset="-128"/>
                <a:cs typeface="Times New Roman" panose="02020603050405020304" pitchFamily="18" charset="0"/>
              </a:rPr>
              <a:t>Elements in the Solar System measured from the Sun wavelength analysis and meteorites.</a:t>
            </a:r>
          </a:p>
          <a:p>
            <a:pPr marL="12700" eaLnBrk="0" fontAlgn="base" hangingPunct="0">
              <a:spcBef>
                <a:spcPct val="0"/>
              </a:spcBef>
              <a:spcAft>
                <a:spcPct val="0"/>
              </a:spcAft>
              <a:defRPr/>
            </a:pPr>
            <a:endParaRPr lang="en-GB" sz="1400" b="1" dirty="0">
              <a:solidFill>
                <a:srgbClr val="00FDFF"/>
              </a:solidFill>
              <a:latin typeface="Calibri" panose="020F0502020204030204"/>
              <a:ea typeface="ＭＳ Ｐゴシック" charset="-128"/>
              <a:cs typeface="Times New Roman" panose="02020603050405020304" pitchFamily="18" charset="0"/>
            </a:endParaRPr>
          </a:p>
        </p:txBody>
      </p:sp>
      <p:sp>
        <p:nvSpPr>
          <p:cNvPr id="88" name="Rectangle 87">
            <a:extLst>
              <a:ext uri="{FF2B5EF4-FFF2-40B4-BE49-F238E27FC236}">
                <a16:creationId xmlns:a16="http://schemas.microsoft.com/office/drawing/2014/main" id="{694619F4-071B-C96C-F15A-73C85DC7C06C}"/>
              </a:ext>
            </a:extLst>
          </p:cNvPr>
          <p:cNvSpPr/>
          <p:nvPr/>
        </p:nvSpPr>
        <p:spPr>
          <a:xfrm>
            <a:off x="5730613" y="1481871"/>
            <a:ext cx="4634060" cy="338554"/>
          </a:xfrm>
          <a:prstGeom prst="rect">
            <a:avLst/>
          </a:prstGeom>
          <a:noFill/>
        </p:spPr>
        <p:txBody>
          <a:bodyPr wrap="square">
            <a:spAutoFit/>
          </a:bodyPr>
          <a:lstStyle/>
          <a:p>
            <a:pPr marL="12700" defTabSz="457200">
              <a:defRPr/>
            </a:pPr>
            <a:r>
              <a:rPr lang="en-GB" sz="1600" b="1" dirty="0">
                <a:solidFill>
                  <a:srgbClr val="0CFFFF"/>
                </a:solidFill>
                <a:latin typeface="Calibri"/>
                <a:ea typeface="ＭＳ Ｐゴシック" charset="-128"/>
              </a:rPr>
              <a:t>Normalized to Si (10</a:t>
            </a:r>
            <a:r>
              <a:rPr lang="en-GB" sz="1600" b="1" baseline="30000" dirty="0">
                <a:solidFill>
                  <a:srgbClr val="0CFFFF"/>
                </a:solidFill>
                <a:latin typeface="Calibri"/>
                <a:ea typeface="ＭＳ Ｐゴシック" charset="-128"/>
              </a:rPr>
              <a:t>3</a:t>
            </a:r>
            <a:r>
              <a:rPr lang="en-GB" sz="1600" b="1" dirty="0">
                <a:solidFill>
                  <a:srgbClr val="0CFFFF"/>
                </a:solidFill>
                <a:latin typeface="Calibri"/>
                <a:ea typeface="ＭＳ Ｐゴシック" charset="-128"/>
              </a:rPr>
              <a:t>)</a:t>
            </a:r>
          </a:p>
        </p:txBody>
      </p:sp>
      <p:sp>
        <p:nvSpPr>
          <p:cNvPr id="89" name="TextBox 88">
            <a:extLst>
              <a:ext uri="{FF2B5EF4-FFF2-40B4-BE49-F238E27FC236}">
                <a16:creationId xmlns:a16="http://schemas.microsoft.com/office/drawing/2014/main" id="{E7464A58-6256-864B-007B-BB11C8B98704}"/>
              </a:ext>
            </a:extLst>
          </p:cNvPr>
          <p:cNvSpPr txBox="1"/>
          <p:nvPr/>
        </p:nvSpPr>
        <p:spPr>
          <a:xfrm>
            <a:off x="3459737" y="4443742"/>
            <a:ext cx="338554" cy="369332"/>
          </a:xfrm>
          <a:prstGeom prst="rect">
            <a:avLst/>
          </a:prstGeom>
          <a:noFill/>
        </p:spPr>
        <p:txBody>
          <a:bodyPr wrap="none" rtlCol="0">
            <a:spAutoFit/>
          </a:bodyPr>
          <a:lstStyle/>
          <a:p>
            <a:pPr defTabSz="457200">
              <a:defRPr/>
            </a:pPr>
            <a:r>
              <a:rPr lang="en-US" b="1">
                <a:solidFill>
                  <a:srgbClr val="FF82FF"/>
                </a:solidFill>
                <a:latin typeface="Calibri" panose="020F0502020204030204"/>
                <a:ea typeface=""/>
              </a:rPr>
              <a:t>Li</a:t>
            </a:r>
          </a:p>
        </p:txBody>
      </p:sp>
      <p:sp>
        <p:nvSpPr>
          <p:cNvPr id="90" name="TextBox 89">
            <a:extLst>
              <a:ext uri="{FF2B5EF4-FFF2-40B4-BE49-F238E27FC236}">
                <a16:creationId xmlns:a16="http://schemas.microsoft.com/office/drawing/2014/main" id="{0F7465CF-3A63-9F67-60E9-6D0D46312B21}"/>
              </a:ext>
            </a:extLst>
          </p:cNvPr>
          <p:cNvSpPr txBox="1"/>
          <p:nvPr/>
        </p:nvSpPr>
        <p:spPr>
          <a:xfrm>
            <a:off x="3583328" y="4999393"/>
            <a:ext cx="429926" cy="369332"/>
          </a:xfrm>
          <a:prstGeom prst="rect">
            <a:avLst/>
          </a:prstGeom>
          <a:noFill/>
        </p:spPr>
        <p:txBody>
          <a:bodyPr wrap="none" rtlCol="0">
            <a:spAutoFit/>
          </a:bodyPr>
          <a:lstStyle/>
          <a:p>
            <a:pPr defTabSz="457200">
              <a:defRPr/>
            </a:pPr>
            <a:r>
              <a:rPr lang="en-US" b="1">
                <a:solidFill>
                  <a:srgbClr val="FF82FF"/>
                </a:solidFill>
                <a:latin typeface="Calibri" panose="020F0502020204030204"/>
                <a:ea typeface=""/>
              </a:rPr>
              <a:t>Be</a:t>
            </a:r>
          </a:p>
        </p:txBody>
      </p:sp>
      <p:sp>
        <p:nvSpPr>
          <p:cNvPr id="91" name="TextBox 90">
            <a:extLst>
              <a:ext uri="{FF2B5EF4-FFF2-40B4-BE49-F238E27FC236}">
                <a16:creationId xmlns:a16="http://schemas.microsoft.com/office/drawing/2014/main" id="{6222626A-4282-61A6-01F7-241A4CA40C2A}"/>
              </a:ext>
            </a:extLst>
          </p:cNvPr>
          <p:cNvSpPr txBox="1"/>
          <p:nvPr/>
        </p:nvSpPr>
        <p:spPr>
          <a:xfrm>
            <a:off x="4206807" y="4578720"/>
            <a:ext cx="314510" cy="369332"/>
          </a:xfrm>
          <a:prstGeom prst="rect">
            <a:avLst/>
          </a:prstGeom>
          <a:noFill/>
        </p:spPr>
        <p:txBody>
          <a:bodyPr wrap="none" rtlCol="0">
            <a:spAutoFit/>
          </a:bodyPr>
          <a:lstStyle/>
          <a:p>
            <a:pPr defTabSz="457200">
              <a:defRPr/>
            </a:pPr>
            <a:r>
              <a:rPr lang="en-US" b="1">
                <a:solidFill>
                  <a:srgbClr val="FF82FF"/>
                </a:solidFill>
                <a:latin typeface="Calibri" panose="020F0502020204030204"/>
                <a:ea typeface=""/>
              </a:rPr>
              <a:t>B</a:t>
            </a:r>
          </a:p>
        </p:txBody>
      </p:sp>
      <p:grpSp>
        <p:nvGrpSpPr>
          <p:cNvPr id="2" name="Group 1">
            <a:extLst>
              <a:ext uri="{FF2B5EF4-FFF2-40B4-BE49-F238E27FC236}">
                <a16:creationId xmlns:a16="http://schemas.microsoft.com/office/drawing/2014/main" id="{1FBA5844-B213-3A05-4B8F-19F8C9F8A79B}"/>
              </a:ext>
            </a:extLst>
          </p:cNvPr>
          <p:cNvGrpSpPr/>
          <p:nvPr/>
        </p:nvGrpSpPr>
        <p:grpSpPr>
          <a:xfrm>
            <a:off x="3191825" y="693437"/>
            <a:ext cx="5808350" cy="3747485"/>
            <a:chOff x="1616518" y="891671"/>
            <a:chExt cx="5808350" cy="3747485"/>
          </a:xfrm>
        </p:grpSpPr>
        <p:sp>
          <p:nvSpPr>
            <p:cNvPr id="3" name="TextBox 2">
              <a:extLst>
                <a:ext uri="{FF2B5EF4-FFF2-40B4-BE49-F238E27FC236}">
                  <a16:creationId xmlns:a16="http://schemas.microsoft.com/office/drawing/2014/main" id="{F2D0956E-ABDA-0DD2-AEE3-7D684CEC3EE7}"/>
                </a:ext>
              </a:extLst>
            </p:cNvPr>
            <p:cNvSpPr txBox="1"/>
            <p:nvPr/>
          </p:nvSpPr>
          <p:spPr>
            <a:xfrm>
              <a:off x="1616518" y="891671"/>
              <a:ext cx="330540" cy="369332"/>
            </a:xfrm>
            <a:prstGeom prst="rect">
              <a:avLst/>
            </a:prstGeom>
            <a:solidFill>
              <a:schemeClr val="tx1"/>
            </a:solidFill>
          </p:spPr>
          <p:txBody>
            <a:bodyPr wrap="none" rtlCol="0">
              <a:spAutoFit/>
            </a:bodyPr>
            <a:lstStyle/>
            <a:p>
              <a:pPr defTabSz="457200">
                <a:defRPr/>
              </a:pPr>
              <a:r>
                <a:rPr lang="en-US" b="1">
                  <a:solidFill>
                    <a:srgbClr val="00FDFF"/>
                  </a:solidFill>
                  <a:latin typeface="Calibri" panose="020F0502020204030204"/>
                  <a:ea typeface=""/>
                </a:rPr>
                <a:t>H</a:t>
              </a:r>
            </a:p>
          </p:txBody>
        </p:sp>
        <p:sp>
          <p:nvSpPr>
            <p:cNvPr id="5" name="TextBox 4">
              <a:extLst>
                <a:ext uri="{FF2B5EF4-FFF2-40B4-BE49-F238E27FC236}">
                  <a16:creationId xmlns:a16="http://schemas.microsoft.com/office/drawing/2014/main" id="{D030981C-A71C-3170-B730-AB1ECFEB471D}"/>
                </a:ext>
              </a:extLst>
            </p:cNvPr>
            <p:cNvSpPr txBox="1"/>
            <p:nvPr/>
          </p:nvSpPr>
          <p:spPr>
            <a:xfrm>
              <a:off x="1844429" y="1339352"/>
              <a:ext cx="445956"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He</a:t>
              </a:r>
            </a:p>
          </p:txBody>
        </p:sp>
        <p:sp>
          <p:nvSpPr>
            <p:cNvPr id="10" name="TextBox 9">
              <a:extLst>
                <a:ext uri="{FF2B5EF4-FFF2-40B4-BE49-F238E27FC236}">
                  <a16:creationId xmlns:a16="http://schemas.microsoft.com/office/drawing/2014/main" id="{C1F557E8-C5B4-802F-B6AF-EF61A47A8465}"/>
                </a:ext>
              </a:extLst>
            </p:cNvPr>
            <p:cNvSpPr txBox="1"/>
            <p:nvPr/>
          </p:nvSpPr>
          <p:spPr>
            <a:xfrm>
              <a:off x="2937383" y="2937514"/>
              <a:ext cx="336952"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N</a:t>
              </a:r>
            </a:p>
          </p:txBody>
        </p:sp>
        <p:sp>
          <p:nvSpPr>
            <p:cNvPr id="11" name="TextBox 10">
              <a:extLst>
                <a:ext uri="{FF2B5EF4-FFF2-40B4-BE49-F238E27FC236}">
                  <a16:creationId xmlns:a16="http://schemas.microsoft.com/office/drawing/2014/main" id="{C1E233D8-9A03-763D-4334-F40C2EE84675}"/>
                </a:ext>
              </a:extLst>
            </p:cNvPr>
            <p:cNvSpPr txBox="1"/>
            <p:nvPr/>
          </p:nvSpPr>
          <p:spPr>
            <a:xfrm>
              <a:off x="3109520" y="2129105"/>
              <a:ext cx="340158" cy="369332"/>
            </a:xfrm>
            <a:prstGeom prst="rect">
              <a:avLst/>
            </a:prstGeom>
            <a:noFill/>
          </p:spPr>
          <p:txBody>
            <a:bodyPr wrap="none" rtlCol="0">
              <a:spAutoFit/>
            </a:bodyPr>
            <a:lstStyle/>
            <a:p>
              <a:pPr defTabSz="457200">
                <a:defRPr/>
              </a:pPr>
              <a:r>
                <a:rPr lang="en-US" b="1">
                  <a:solidFill>
                    <a:srgbClr val="FFFF00"/>
                  </a:solidFill>
                  <a:latin typeface="Calibri" panose="020F0502020204030204"/>
                  <a:ea typeface=""/>
                </a:rPr>
                <a:t>O</a:t>
              </a:r>
            </a:p>
          </p:txBody>
        </p:sp>
        <p:sp>
          <p:nvSpPr>
            <p:cNvPr id="12" name="TextBox 11">
              <a:extLst>
                <a:ext uri="{FF2B5EF4-FFF2-40B4-BE49-F238E27FC236}">
                  <a16:creationId xmlns:a16="http://schemas.microsoft.com/office/drawing/2014/main" id="{E2A58EE8-ACD7-2E1E-169E-2257BB280271}"/>
                </a:ext>
              </a:extLst>
            </p:cNvPr>
            <p:cNvSpPr txBox="1"/>
            <p:nvPr/>
          </p:nvSpPr>
          <p:spPr>
            <a:xfrm>
              <a:off x="3354527" y="4269824"/>
              <a:ext cx="290464" cy="369332"/>
            </a:xfrm>
            <a:prstGeom prst="rect">
              <a:avLst/>
            </a:prstGeom>
            <a:noFill/>
          </p:spPr>
          <p:txBody>
            <a:bodyPr wrap="none" rtlCol="0">
              <a:spAutoFit/>
            </a:bodyPr>
            <a:lstStyle/>
            <a:p>
              <a:pPr defTabSz="457200">
                <a:defRPr/>
              </a:pPr>
              <a:r>
                <a:rPr lang="en-US" b="1">
                  <a:solidFill>
                    <a:srgbClr val="FF82FF"/>
                  </a:solidFill>
                  <a:latin typeface="Calibri" panose="020F0502020204030204"/>
                  <a:ea typeface=""/>
                </a:rPr>
                <a:t>F</a:t>
              </a:r>
            </a:p>
          </p:txBody>
        </p:sp>
        <p:sp>
          <p:nvSpPr>
            <p:cNvPr id="13" name="TextBox 12">
              <a:extLst>
                <a:ext uri="{FF2B5EF4-FFF2-40B4-BE49-F238E27FC236}">
                  <a16:creationId xmlns:a16="http://schemas.microsoft.com/office/drawing/2014/main" id="{CC603772-45D3-E0DD-738F-CC2AE8CBE419}"/>
                </a:ext>
              </a:extLst>
            </p:cNvPr>
            <p:cNvSpPr txBox="1"/>
            <p:nvPr/>
          </p:nvSpPr>
          <p:spPr>
            <a:xfrm>
              <a:off x="3534686" y="2399993"/>
              <a:ext cx="452368"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Ne</a:t>
              </a:r>
            </a:p>
          </p:txBody>
        </p:sp>
        <p:sp>
          <p:nvSpPr>
            <p:cNvPr id="14" name="TextBox 13">
              <a:extLst>
                <a:ext uri="{FF2B5EF4-FFF2-40B4-BE49-F238E27FC236}">
                  <a16:creationId xmlns:a16="http://schemas.microsoft.com/office/drawing/2014/main" id="{1EA86B40-F85B-0C43-AE88-5AA10271E471}"/>
                </a:ext>
              </a:extLst>
            </p:cNvPr>
            <p:cNvSpPr txBox="1"/>
            <p:nvPr/>
          </p:nvSpPr>
          <p:spPr>
            <a:xfrm>
              <a:off x="3732294" y="3469153"/>
              <a:ext cx="450764"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Na</a:t>
              </a:r>
            </a:p>
          </p:txBody>
        </p:sp>
        <p:sp>
          <p:nvSpPr>
            <p:cNvPr id="15" name="TextBox 14">
              <a:extLst>
                <a:ext uri="{FF2B5EF4-FFF2-40B4-BE49-F238E27FC236}">
                  <a16:creationId xmlns:a16="http://schemas.microsoft.com/office/drawing/2014/main" id="{6DE96B34-1EB4-F255-477C-32A1C0AEF22A}"/>
                </a:ext>
              </a:extLst>
            </p:cNvPr>
            <p:cNvSpPr txBox="1"/>
            <p:nvPr/>
          </p:nvSpPr>
          <p:spPr>
            <a:xfrm>
              <a:off x="3935233" y="2613330"/>
              <a:ext cx="495649"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Mg</a:t>
              </a:r>
            </a:p>
          </p:txBody>
        </p:sp>
        <p:sp>
          <p:nvSpPr>
            <p:cNvPr id="16" name="TextBox 15">
              <a:extLst>
                <a:ext uri="{FF2B5EF4-FFF2-40B4-BE49-F238E27FC236}">
                  <a16:creationId xmlns:a16="http://schemas.microsoft.com/office/drawing/2014/main" id="{E2AC5C78-4FD5-55E7-27D8-F4B8058B8A94}"/>
                </a:ext>
              </a:extLst>
            </p:cNvPr>
            <p:cNvSpPr txBox="1"/>
            <p:nvPr/>
          </p:nvSpPr>
          <p:spPr>
            <a:xfrm>
              <a:off x="4182122" y="3434733"/>
              <a:ext cx="380232"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Al</a:t>
              </a:r>
            </a:p>
          </p:txBody>
        </p:sp>
        <p:sp>
          <p:nvSpPr>
            <p:cNvPr id="17" name="TextBox 16">
              <a:extLst>
                <a:ext uri="{FF2B5EF4-FFF2-40B4-BE49-F238E27FC236}">
                  <a16:creationId xmlns:a16="http://schemas.microsoft.com/office/drawing/2014/main" id="{734D7310-2B43-D0F6-D5E0-21849186CEDF}"/>
                </a:ext>
              </a:extLst>
            </p:cNvPr>
            <p:cNvSpPr txBox="1"/>
            <p:nvPr/>
          </p:nvSpPr>
          <p:spPr>
            <a:xfrm>
              <a:off x="7022386" y="2631192"/>
              <a:ext cx="402482" cy="369332"/>
            </a:xfrm>
            <a:prstGeom prst="rect">
              <a:avLst/>
            </a:prstGeom>
            <a:noFill/>
          </p:spPr>
          <p:txBody>
            <a:bodyPr wrap="none" rtlCol="0">
              <a:spAutoFit/>
            </a:bodyPr>
            <a:lstStyle/>
            <a:p>
              <a:pPr defTabSz="457200">
                <a:defRPr/>
              </a:pPr>
              <a:r>
                <a:rPr lang="en-US" b="1">
                  <a:solidFill>
                    <a:srgbClr val="FFFF00"/>
                  </a:solidFill>
                  <a:latin typeface="Calibri" panose="020F0502020204030204"/>
                  <a:ea typeface=""/>
                </a:rPr>
                <a:t>Fe</a:t>
              </a:r>
            </a:p>
          </p:txBody>
        </p:sp>
        <p:sp>
          <p:nvSpPr>
            <p:cNvPr id="19" name="TextBox 18">
              <a:extLst>
                <a:ext uri="{FF2B5EF4-FFF2-40B4-BE49-F238E27FC236}">
                  <a16:creationId xmlns:a16="http://schemas.microsoft.com/office/drawing/2014/main" id="{5FC026B4-A97F-FA44-D235-555D37787A5C}"/>
                </a:ext>
              </a:extLst>
            </p:cNvPr>
            <p:cNvSpPr txBox="1"/>
            <p:nvPr/>
          </p:nvSpPr>
          <p:spPr>
            <a:xfrm>
              <a:off x="4423778" y="2623476"/>
              <a:ext cx="349776" cy="369332"/>
            </a:xfrm>
            <a:prstGeom prst="rect">
              <a:avLst/>
            </a:prstGeom>
            <a:noFill/>
          </p:spPr>
          <p:txBody>
            <a:bodyPr wrap="none" rtlCol="0">
              <a:spAutoFit/>
            </a:bodyPr>
            <a:lstStyle/>
            <a:p>
              <a:pPr defTabSz="457200">
                <a:defRPr/>
              </a:pPr>
              <a:r>
                <a:rPr lang="en-US" b="1">
                  <a:solidFill>
                    <a:srgbClr val="FFFF00"/>
                  </a:solidFill>
                  <a:latin typeface="Calibri" panose="020F0502020204030204"/>
                  <a:ea typeface=""/>
                </a:rPr>
                <a:t>Si</a:t>
              </a:r>
            </a:p>
          </p:txBody>
        </p:sp>
        <p:sp>
          <p:nvSpPr>
            <p:cNvPr id="20" name="TextBox 19">
              <a:extLst>
                <a:ext uri="{FF2B5EF4-FFF2-40B4-BE49-F238E27FC236}">
                  <a16:creationId xmlns:a16="http://schemas.microsoft.com/office/drawing/2014/main" id="{D35687C2-FCD1-7072-ACF5-5A28D85F9F70}"/>
                </a:ext>
              </a:extLst>
            </p:cNvPr>
            <p:cNvSpPr txBox="1"/>
            <p:nvPr/>
          </p:nvSpPr>
          <p:spPr>
            <a:xfrm>
              <a:off x="2699199" y="2262395"/>
              <a:ext cx="306494"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C</a:t>
              </a:r>
            </a:p>
          </p:txBody>
        </p:sp>
      </p:grpSp>
      <p:sp>
        <p:nvSpPr>
          <p:cNvPr id="21" name="TextBox 20">
            <a:extLst>
              <a:ext uri="{FF2B5EF4-FFF2-40B4-BE49-F238E27FC236}">
                <a16:creationId xmlns:a16="http://schemas.microsoft.com/office/drawing/2014/main" id="{0DFDC57C-F7E3-A2C7-6BBD-2EF0940F8B39}"/>
              </a:ext>
            </a:extLst>
          </p:cNvPr>
          <p:cNvSpPr txBox="1"/>
          <p:nvPr/>
        </p:nvSpPr>
        <p:spPr>
          <a:xfrm>
            <a:off x="6473745" y="2513987"/>
            <a:ext cx="293670"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S</a:t>
            </a:r>
          </a:p>
        </p:txBody>
      </p:sp>
      <p:grpSp>
        <p:nvGrpSpPr>
          <p:cNvPr id="22" name="Group 21">
            <a:extLst>
              <a:ext uri="{FF2B5EF4-FFF2-40B4-BE49-F238E27FC236}">
                <a16:creationId xmlns:a16="http://schemas.microsoft.com/office/drawing/2014/main" id="{630AF5F8-B508-63C3-6597-7033CF3CBA78}"/>
              </a:ext>
            </a:extLst>
          </p:cNvPr>
          <p:cNvGrpSpPr/>
          <p:nvPr/>
        </p:nvGrpSpPr>
        <p:grpSpPr>
          <a:xfrm>
            <a:off x="1342618" y="2586984"/>
            <a:ext cx="8489103" cy="2268110"/>
            <a:chOff x="-258816" y="2746030"/>
            <a:chExt cx="8489103" cy="2268110"/>
          </a:xfrm>
        </p:grpSpPr>
        <p:sp>
          <p:nvSpPr>
            <p:cNvPr id="23" name="TextBox 22">
              <a:extLst>
                <a:ext uri="{FF2B5EF4-FFF2-40B4-BE49-F238E27FC236}">
                  <a16:creationId xmlns:a16="http://schemas.microsoft.com/office/drawing/2014/main" id="{C8EB498A-613A-6C14-973D-D786BBFCE5FC}"/>
                </a:ext>
              </a:extLst>
            </p:cNvPr>
            <p:cNvSpPr txBox="1"/>
            <p:nvPr/>
          </p:nvSpPr>
          <p:spPr>
            <a:xfrm>
              <a:off x="4663015" y="3811806"/>
              <a:ext cx="308098"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P</a:t>
              </a:r>
            </a:p>
          </p:txBody>
        </p:sp>
        <p:sp>
          <p:nvSpPr>
            <p:cNvPr id="25" name="TextBox 24">
              <a:extLst>
                <a:ext uri="{FF2B5EF4-FFF2-40B4-BE49-F238E27FC236}">
                  <a16:creationId xmlns:a16="http://schemas.microsoft.com/office/drawing/2014/main" id="{BDD46A97-FDE4-44FE-960D-C3E1408A45A2}"/>
                </a:ext>
              </a:extLst>
            </p:cNvPr>
            <p:cNvSpPr txBox="1"/>
            <p:nvPr/>
          </p:nvSpPr>
          <p:spPr>
            <a:xfrm>
              <a:off x="5041522" y="3968222"/>
              <a:ext cx="362600"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Cl</a:t>
              </a:r>
            </a:p>
          </p:txBody>
        </p:sp>
        <p:sp>
          <p:nvSpPr>
            <p:cNvPr id="26" name="TextBox 25">
              <a:extLst>
                <a:ext uri="{FF2B5EF4-FFF2-40B4-BE49-F238E27FC236}">
                  <a16:creationId xmlns:a16="http://schemas.microsoft.com/office/drawing/2014/main" id="{96ABF8AA-DCF3-8B5F-C75C-55DFAF7E462C}"/>
                </a:ext>
              </a:extLst>
            </p:cNvPr>
            <p:cNvSpPr txBox="1"/>
            <p:nvPr/>
          </p:nvSpPr>
          <p:spPr>
            <a:xfrm>
              <a:off x="5262543" y="2940917"/>
              <a:ext cx="405880" cy="369332"/>
            </a:xfrm>
            <a:prstGeom prst="rect">
              <a:avLst/>
            </a:prstGeom>
            <a:noFill/>
          </p:spPr>
          <p:txBody>
            <a:bodyPr wrap="none" rtlCol="0">
              <a:spAutoFit/>
            </a:bodyPr>
            <a:lstStyle/>
            <a:p>
              <a:pPr defTabSz="457200">
                <a:defRPr/>
              </a:pPr>
              <a:r>
                <a:rPr lang="en-US" b="1" err="1">
                  <a:solidFill>
                    <a:srgbClr val="00FDFF"/>
                  </a:solidFill>
                  <a:latin typeface="Calibri" panose="020F0502020204030204"/>
                  <a:ea typeface=""/>
                </a:rPr>
                <a:t>Ar</a:t>
              </a:r>
              <a:endParaRPr lang="en-US" b="1">
                <a:solidFill>
                  <a:srgbClr val="00FDFF"/>
                </a:solidFill>
                <a:latin typeface="Calibri" panose="020F0502020204030204"/>
                <a:ea typeface=""/>
              </a:endParaRPr>
            </a:p>
          </p:txBody>
        </p:sp>
        <p:sp>
          <p:nvSpPr>
            <p:cNvPr id="34" name="TextBox 33">
              <a:extLst>
                <a:ext uri="{FF2B5EF4-FFF2-40B4-BE49-F238E27FC236}">
                  <a16:creationId xmlns:a16="http://schemas.microsoft.com/office/drawing/2014/main" id="{120249E0-598A-82DE-5BD1-C4E0AD3DDE8E}"/>
                </a:ext>
              </a:extLst>
            </p:cNvPr>
            <p:cNvSpPr txBox="1"/>
            <p:nvPr/>
          </p:nvSpPr>
          <p:spPr>
            <a:xfrm>
              <a:off x="5511697" y="3923936"/>
              <a:ext cx="311304"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K</a:t>
              </a:r>
            </a:p>
          </p:txBody>
        </p:sp>
        <p:sp>
          <p:nvSpPr>
            <p:cNvPr id="43" name="TextBox 42">
              <a:extLst>
                <a:ext uri="{FF2B5EF4-FFF2-40B4-BE49-F238E27FC236}">
                  <a16:creationId xmlns:a16="http://schemas.microsoft.com/office/drawing/2014/main" id="{31161817-51D7-2E13-3E2A-A5539DA14F2D}"/>
                </a:ext>
              </a:extLst>
            </p:cNvPr>
            <p:cNvSpPr txBox="1"/>
            <p:nvPr/>
          </p:nvSpPr>
          <p:spPr>
            <a:xfrm>
              <a:off x="5677591" y="3031558"/>
              <a:ext cx="418440" cy="369332"/>
            </a:xfrm>
            <a:prstGeom prst="rect">
              <a:avLst/>
            </a:prstGeom>
            <a:noFill/>
          </p:spPr>
          <p:txBody>
            <a:bodyPr wrap="square" rtlCol="0">
              <a:spAutoFit/>
            </a:bodyPr>
            <a:lstStyle/>
            <a:p>
              <a:pPr defTabSz="457200">
                <a:defRPr/>
              </a:pPr>
              <a:r>
                <a:rPr lang="en-US" b="1">
                  <a:solidFill>
                    <a:srgbClr val="00FDFF"/>
                  </a:solidFill>
                  <a:latin typeface="Calibri" panose="020F0502020204030204"/>
                  <a:ea typeface=""/>
                </a:rPr>
                <a:t>Ca</a:t>
              </a:r>
            </a:p>
          </p:txBody>
        </p:sp>
        <p:sp>
          <p:nvSpPr>
            <p:cNvPr id="52" name="TextBox 51">
              <a:extLst>
                <a:ext uri="{FF2B5EF4-FFF2-40B4-BE49-F238E27FC236}">
                  <a16:creationId xmlns:a16="http://schemas.microsoft.com/office/drawing/2014/main" id="{0CA5E762-ABB0-31AF-2C08-7E95CD98EC99}"/>
                </a:ext>
              </a:extLst>
            </p:cNvPr>
            <p:cNvSpPr txBox="1"/>
            <p:nvPr/>
          </p:nvSpPr>
          <p:spPr>
            <a:xfrm>
              <a:off x="5882637" y="4644808"/>
              <a:ext cx="389850" cy="369332"/>
            </a:xfrm>
            <a:prstGeom prst="rect">
              <a:avLst/>
            </a:prstGeom>
            <a:noFill/>
          </p:spPr>
          <p:txBody>
            <a:bodyPr wrap="none" rtlCol="0">
              <a:spAutoFit/>
            </a:bodyPr>
            <a:lstStyle/>
            <a:p>
              <a:pPr defTabSz="457200">
                <a:defRPr/>
              </a:pPr>
              <a:r>
                <a:rPr lang="en-US" b="1">
                  <a:solidFill>
                    <a:srgbClr val="FF82FF"/>
                  </a:solidFill>
                  <a:latin typeface="Calibri" panose="020F0502020204030204"/>
                  <a:ea typeface=""/>
                </a:rPr>
                <a:t>Sc</a:t>
              </a:r>
            </a:p>
          </p:txBody>
        </p:sp>
        <p:sp>
          <p:nvSpPr>
            <p:cNvPr id="53" name="TextBox 52">
              <a:extLst>
                <a:ext uri="{FF2B5EF4-FFF2-40B4-BE49-F238E27FC236}">
                  <a16:creationId xmlns:a16="http://schemas.microsoft.com/office/drawing/2014/main" id="{26B32605-4001-209C-14B3-F8204A4FB07A}"/>
                </a:ext>
              </a:extLst>
            </p:cNvPr>
            <p:cNvSpPr txBox="1"/>
            <p:nvPr/>
          </p:nvSpPr>
          <p:spPr>
            <a:xfrm>
              <a:off x="6131337" y="3525787"/>
              <a:ext cx="354584" cy="369332"/>
            </a:xfrm>
            <a:prstGeom prst="rect">
              <a:avLst/>
            </a:prstGeom>
            <a:noFill/>
          </p:spPr>
          <p:txBody>
            <a:bodyPr wrap="none" rtlCol="0">
              <a:spAutoFit/>
            </a:bodyPr>
            <a:lstStyle/>
            <a:p>
              <a:pPr defTabSz="457200">
                <a:defRPr/>
              </a:pPr>
              <a:r>
                <a:rPr lang="en-US" b="1" err="1">
                  <a:solidFill>
                    <a:srgbClr val="00FDFF"/>
                  </a:solidFill>
                  <a:latin typeface="Calibri" panose="020F0502020204030204"/>
                  <a:ea typeface=""/>
                </a:rPr>
                <a:t>Ti</a:t>
              </a:r>
              <a:endParaRPr lang="en-US" b="1">
                <a:solidFill>
                  <a:srgbClr val="00FDFF"/>
                </a:solidFill>
                <a:latin typeface="Calibri" panose="020F0502020204030204"/>
                <a:ea typeface=""/>
              </a:endParaRPr>
            </a:p>
          </p:txBody>
        </p:sp>
        <p:sp>
          <p:nvSpPr>
            <p:cNvPr id="68" name="TextBox 67">
              <a:extLst>
                <a:ext uri="{FF2B5EF4-FFF2-40B4-BE49-F238E27FC236}">
                  <a16:creationId xmlns:a16="http://schemas.microsoft.com/office/drawing/2014/main" id="{11328A6E-9DB4-99BD-8610-619E55027DA9}"/>
                </a:ext>
              </a:extLst>
            </p:cNvPr>
            <p:cNvSpPr txBox="1"/>
            <p:nvPr/>
          </p:nvSpPr>
          <p:spPr>
            <a:xfrm>
              <a:off x="6390531" y="4321353"/>
              <a:ext cx="320922"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V</a:t>
              </a:r>
            </a:p>
          </p:txBody>
        </p:sp>
        <p:sp>
          <p:nvSpPr>
            <p:cNvPr id="69" name="TextBox 68">
              <a:extLst>
                <a:ext uri="{FF2B5EF4-FFF2-40B4-BE49-F238E27FC236}">
                  <a16:creationId xmlns:a16="http://schemas.microsoft.com/office/drawing/2014/main" id="{5BB99FB3-AD94-0CF7-3F35-B9122626AB7A}"/>
                </a:ext>
              </a:extLst>
            </p:cNvPr>
            <p:cNvSpPr txBox="1"/>
            <p:nvPr/>
          </p:nvSpPr>
          <p:spPr>
            <a:xfrm>
              <a:off x="6584459" y="3241445"/>
              <a:ext cx="388248"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Cr</a:t>
              </a:r>
            </a:p>
          </p:txBody>
        </p:sp>
        <p:sp>
          <p:nvSpPr>
            <p:cNvPr id="70" name="TextBox 69">
              <a:extLst>
                <a:ext uri="{FF2B5EF4-FFF2-40B4-BE49-F238E27FC236}">
                  <a16:creationId xmlns:a16="http://schemas.microsoft.com/office/drawing/2014/main" id="{48A5DA42-1077-1174-A589-D8B9A994366A}"/>
                </a:ext>
              </a:extLst>
            </p:cNvPr>
            <p:cNvSpPr txBox="1"/>
            <p:nvPr/>
          </p:nvSpPr>
          <p:spPr>
            <a:xfrm>
              <a:off x="7435348" y="3030374"/>
              <a:ext cx="393056"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Ni</a:t>
              </a:r>
            </a:p>
          </p:txBody>
        </p:sp>
        <p:sp>
          <p:nvSpPr>
            <p:cNvPr id="71" name="TextBox 70">
              <a:extLst>
                <a:ext uri="{FF2B5EF4-FFF2-40B4-BE49-F238E27FC236}">
                  <a16:creationId xmlns:a16="http://schemas.microsoft.com/office/drawing/2014/main" id="{5961933D-D321-3170-58B2-D9ED372A2FFE}"/>
                </a:ext>
              </a:extLst>
            </p:cNvPr>
            <p:cNvSpPr txBox="1"/>
            <p:nvPr/>
          </p:nvSpPr>
          <p:spPr>
            <a:xfrm>
              <a:off x="6729784" y="3725476"/>
              <a:ext cx="510076" cy="369332"/>
            </a:xfrm>
            <a:prstGeom prst="rect">
              <a:avLst/>
            </a:prstGeom>
            <a:noFill/>
          </p:spPr>
          <p:txBody>
            <a:bodyPr wrap="none" rtlCol="0">
              <a:spAutoFit/>
            </a:bodyPr>
            <a:lstStyle/>
            <a:p>
              <a:pPr defTabSz="457200">
                <a:defRPr/>
              </a:pPr>
              <a:r>
                <a:rPr lang="en-US" b="1" err="1">
                  <a:solidFill>
                    <a:srgbClr val="00FDFF"/>
                  </a:solidFill>
                  <a:latin typeface="Calibri" panose="020F0502020204030204"/>
                  <a:ea typeface=""/>
                </a:rPr>
                <a:t>Mn</a:t>
              </a:r>
              <a:endParaRPr lang="en-US" b="1">
                <a:solidFill>
                  <a:srgbClr val="00FDFF"/>
                </a:solidFill>
                <a:latin typeface="Calibri" panose="020F0502020204030204"/>
                <a:ea typeface=""/>
              </a:endParaRPr>
            </a:p>
          </p:txBody>
        </p:sp>
        <p:sp>
          <p:nvSpPr>
            <p:cNvPr id="72" name="TextBox 71">
              <a:extLst>
                <a:ext uri="{FF2B5EF4-FFF2-40B4-BE49-F238E27FC236}">
                  <a16:creationId xmlns:a16="http://schemas.microsoft.com/office/drawing/2014/main" id="{232622FE-DF6A-6577-625E-71CCC468BD79}"/>
                </a:ext>
              </a:extLst>
            </p:cNvPr>
            <p:cNvSpPr txBox="1"/>
            <p:nvPr/>
          </p:nvSpPr>
          <p:spPr>
            <a:xfrm>
              <a:off x="7811583" y="3632665"/>
              <a:ext cx="418704"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Zn</a:t>
              </a:r>
            </a:p>
          </p:txBody>
        </p:sp>
        <p:sp>
          <p:nvSpPr>
            <p:cNvPr id="73" name="TextBox 72">
              <a:extLst>
                <a:ext uri="{FF2B5EF4-FFF2-40B4-BE49-F238E27FC236}">
                  <a16:creationId xmlns:a16="http://schemas.microsoft.com/office/drawing/2014/main" id="{2BE8CA6D-6889-F5FA-7DD4-05A262B0A378}"/>
                </a:ext>
              </a:extLst>
            </p:cNvPr>
            <p:cNvSpPr txBox="1"/>
            <p:nvPr/>
          </p:nvSpPr>
          <p:spPr>
            <a:xfrm>
              <a:off x="-258816" y="2746030"/>
              <a:ext cx="133998" cy="436318"/>
            </a:xfrm>
            <a:prstGeom prst="rect">
              <a:avLst/>
            </a:prstGeom>
            <a:noFill/>
          </p:spPr>
          <p:txBody>
            <a:bodyPr wrap="none" lIns="66319" tIns="33169" rIns="66319" bIns="33169" rtlCol="0">
              <a:spAutoFit/>
            </a:bodyPr>
            <a:lstStyle/>
            <a:p>
              <a:pPr defTabSz="457200">
                <a:defRPr/>
              </a:pPr>
              <a:endParaRPr lang="en-US" sz="2400">
                <a:solidFill>
                  <a:srgbClr val="00FDFF"/>
                </a:solidFill>
                <a:latin typeface="Calibri"/>
                <a:ea typeface=""/>
              </a:endParaRPr>
            </a:p>
          </p:txBody>
        </p:sp>
        <p:sp>
          <p:nvSpPr>
            <p:cNvPr id="74" name="TextBox 73">
              <a:extLst>
                <a:ext uri="{FF2B5EF4-FFF2-40B4-BE49-F238E27FC236}">
                  <a16:creationId xmlns:a16="http://schemas.microsoft.com/office/drawing/2014/main" id="{A27CD8D6-6351-9AFF-8452-F76BE98470AA}"/>
                </a:ext>
              </a:extLst>
            </p:cNvPr>
            <p:cNvSpPr txBox="1"/>
            <p:nvPr/>
          </p:nvSpPr>
          <p:spPr>
            <a:xfrm>
              <a:off x="7220385" y="3996472"/>
              <a:ext cx="429926"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Co</a:t>
              </a:r>
            </a:p>
          </p:txBody>
        </p:sp>
        <p:sp>
          <p:nvSpPr>
            <p:cNvPr id="75" name="TextBox 74">
              <a:extLst>
                <a:ext uri="{FF2B5EF4-FFF2-40B4-BE49-F238E27FC236}">
                  <a16:creationId xmlns:a16="http://schemas.microsoft.com/office/drawing/2014/main" id="{4EC24F36-0CA7-FDE3-BD5B-26C0577993CD}"/>
                </a:ext>
              </a:extLst>
            </p:cNvPr>
            <p:cNvSpPr txBox="1"/>
            <p:nvPr/>
          </p:nvSpPr>
          <p:spPr>
            <a:xfrm>
              <a:off x="7631876" y="4283349"/>
              <a:ext cx="429926" cy="369332"/>
            </a:xfrm>
            <a:prstGeom prst="rect">
              <a:avLst/>
            </a:prstGeom>
            <a:noFill/>
          </p:spPr>
          <p:txBody>
            <a:bodyPr wrap="none" rtlCol="0">
              <a:spAutoFit/>
            </a:bodyPr>
            <a:lstStyle/>
            <a:p>
              <a:pPr defTabSz="457200">
                <a:defRPr/>
              </a:pPr>
              <a:r>
                <a:rPr lang="en-US" b="1">
                  <a:solidFill>
                    <a:srgbClr val="00FDFF"/>
                  </a:solidFill>
                  <a:latin typeface="Calibri" panose="020F0502020204030204"/>
                  <a:ea typeface=""/>
                </a:rPr>
                <a:t>Cu</a:t>
              </a:r>
            </a:p>
          </p:txBody>
        </p:sp>
      </p:grpSp>
      <p:sp>
        <p:nvSpPr>
          <p:cNvPr id="39" name="Rectangle 38">
            <a:extLst>
              <a:ext uri="{FF2B5EF4-FFF2-40B4-BE49-F238E27FC236}">
                <a16:creationId xmlns:a16="http://schemas.microsoft.com/office/drawing/2014/main" id="{B9D2C0FE-F0D7-384C-B4E5-1CA6303F47F9}"/>
              </a:ext>
            </a:extLst>
          </p:cNvPr>
          <p:cNvSpPr/>
          <p:nvPr/>
        </p:nvSpPr>
        <p:spPr>
          <a:xfrm>
            <a:off x="5099293" y="1565914"/>
            <a:ext cx="495649" cy="341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Rectangle 5">
            <a:extLst>
              <a:ext uri="{FF2B5EF4-FFF2-40B4-BE49-F238E27FC236}">
                <a16:creationId xmlns:a16="http://schemas.microsoft.com/office/drawing/2014/main" id="{05BFC114-F41C-A8EC-BF09-7C18906D51D8}"/>
              </a:ext>
            </a:extLst>
          </p:cNvPr>
          <p:cNvSpPr/>
          <p:nvPr/>
        </p:nvSpPr>
        <p:spPr>
          <a:xfrm>
            <a:off x="4822219" y="2287909"/>
            <a:ext cx="91440" cy="914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7" name="Rectangle 6">
            <a:extLst>
              <a:ext uri="{FF2B5EF4-FFF2-40B4-BE49-F238E27FC236}">
                <a16:creationId xmlns:a16="http://schemas.microsoft.com/office/drawing/2014/main" id="{E5EA1D44-F45D-722F-7678-4935031CCABA}"/>
              </a:ext>
            </a:extLst>
          </p:cNvPr>
          <p:cNvSpPr/>
          <p:nvPr/>
        </p:nvSpPr>
        <p:spPr>
          <a:xfrm>
            <a:off x="6131073" y="2736151"/>
            <a:ext cx="91440" cy="914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24" name="Rectangle 23">
            <a:extLst>
              <a:ext uri="{FF2B5EF4-FFF2-40B4-BE49-F238E27FC236}">
                <a16:creationId xmlns:a16="http://schemas.microsoft.com/office/drawing/2014/main" id="{7106F3D6-28A3-7D72-C8BD-467EF7EE11D8}"/>
              </a:ext>
            </a:extLst>
          </p:cNvPr>
          <p:cNvSpPr/>
          <p:nvPr/>
        </p:nvSpPr>
        <p:spPr>
          <a:xfrm>
            <a:off x="6163612" y="2120514"/>
            <a:ext cx="1550048" cy="553998"/>
          </a:xfrm>
          <a:prstGeom prst="rect">
            <a:avLst/>
          </a:prstGeom>
          <a:noFill/>
        </p:spPr>
        <p:txBody>
          <a:bodyPr wrap="square">
            <a:spAutoFit/>
          </a:bodyPr>
          <a:lstStyle/>
          <a:p>
            <a:pPr marL="12700" eaLnBrk="0" fontAlgn="base" hangingPunct="0">
              <a:spcBef>
                <a:spcPct val="0"/>
              </a:spcBef>
              <a:spcAft>
                <a:spcPct val="0"/>
              </a:spcAft>
              <a:defRPr/>
            </a:pPr>
            <a:r>
              <a:rPr lang="en-GB" sz="1600" b="1" err="1">
                <a:solidFill>
                  <a:srgbClr val="FFFF00"/>
                </a:solidFill>
                <a:latin typeface="Calibri" panose="020F0502020204030204"/>
                <a:ea typeface="ＭＳ Ｐゴシック" charset="-128"/>
                <a:cs typeface="Times New Roman" panose="02020603050405020304" pitchFamily="18" charset="0"/>
              </a:rPr>
              <a:t>A</a:t>
            </a:r>
            <a:r>
              <a:rPr lang="en-GB" sz="1600" b="1" baseline="-25000" err="1">
                <a:solidFill>
                  <a:srgbClr val="FFFF00"/>
                </a:solidFill>
                <a:latin typeface="Calibri" panose="020F0502020204030204"/>
                <a:ea typeface="ＭＳ Ｐゴシック" charset="-128"/>
                <a:cs typeface="Times New Roman" panose="02020603050405020304" pitchFamily="18" charset="0"/>
              </a:rPr>
              <a:t>Si</a:t>
            </a:r>
            <a:r>
              <a:rPr lang="en-GB" sz="1600" b="1">
                <a:solidFill>
                  <a:prstClr val="white"/>
                </a:solidFill>
                <a:latin typeface="Calibri" panose="020F0502020204030204"/>
                <a:ea typeface="ＭＳ Ｐゴシック" charset="-128"/>
                <a:cs typeface="Times New Roman" panose="02020603050405020304" pitchFamily="18" charset="0"/>
              </a:rPr>
              <a:t>/</a:t>
            </a:r>
            <a:r>
              <a:rPr lang="en-GB" sz="1600" b="1">
                <a:solidFill>
                  <a:srgbClr val="00FDFF"/>
                </a:solidFill>
                <a:latin typeface="Calibri" panose="020F0502020204030204"/>
                <a:ea typeface="ＭＳ Ｐゴシック" charset="-128"/>
                <a:cs typeface="Times New Roman" panose="02020603050405020304" pitchFamily="18" charset="0"/>
              </a:rPr>
              <a:t>A</a:t>
            </a:r>
            <a:r>
              <a:rPr lang="en-GB" sz="1600" b="1" baseline="-25000">
                <a:solidFill>
                  <a:srgbClr val="00FDFF"/>
                </a:solidFill>
                <a:latin typeface="Calibri" panose="020F0502020204030204"/>
                <a:ea typeface="ＭＳ Ｐゴシック" charset="-128"/>
                <a:cs typeface="Times New Roman" panose="02020603050405020304" pitchFamily="18" charset="0"/>
              </a:rPr>
              <a:t>S</a:t>
            </a:r>
            <a:r>
              <a:rPr lang="en-GB" sz="1600" b="1">
                <a:solidFill>
                  <a:srgbClr val="00FDFF"/>
                </a:solidFill>
                <a:latin typeface="Calibri" panose="020F0502020204030204"/>
                <a:ea typeface="ＭＳ Ｐゴシック" charset="-128"/>
                <a:cs typeface="Times New Roman" panose="02020603050405020304" pitchFamily="18" charset="0"/>
              </a:rPr>
              <a:t> </a:t>
            </a:r>
            <a:r>
              <a:rPr lang="en-GB" sz="1600" b="1">
                <a:solidFill>
                  <a:prstClr val="white"/>
                </a:solidFill>
                <a:latin typeface="Calibri" panose="020F0502020204030204"/>
                <a:ea typeface="ＭＳ Ｐゴシック" charset="-128"/>
                <a:cs typeface="Times New Roman" panose="02020603050405020304" pitchFamily="18" charset="0"/>
              </a:rPr>
              <a:t>= 2.4 </a:t>
            </a:r>
          </a:p>
          <a:p>
            <a:pPr marL="12700" eaLnBrk="0" fontAlgn="base" hangingPunct="0">
              <a:spcBef>
                <a:spcPct val="0"/>
              </a:spcBef>
              <a:spcAft>
                <a:spcPct val="0"/>
              </a:spcAft>
              <a:defRPr/>
            </a:pPr>
            <a:endParaRPr lang="en-GB" sz="1400" b="1">
              <a:solidFill>
                <a:srgbClr val="00FDFF"/>
              </a:solidFill>
              <a:latin typeface="Calibri" panose="020F0502020204030204"/>
              <a:ea typeface="ＭＳ Ｐゴシック" charset="-128"/>
              <a:cs typeface="Times New Roman" panose="02020603050405020304" pitchFamily="18" charset="0"/>
            </a:endParaRPr>
          </a:p>
        </p:txBody>
      </p:sp>
      <p:sp>
        <p:nvSpPr>
          <p:cNvPr id="29" name="Rectangle 28">
            <a:extLst>
              <a:ext uri="{FF2B5EF4-FFF2-40B4-BE49-F238E27FC236}">
                <a16:creationId xmlns:a16="http://schemas.microsoft.com/office/drawing/2014/main" id="{F6A8AA3A-93EC-5FF1-D708-FE1936B0FACD}"/>
              </a:ext>
            </a:extLst>
          </p:cNvPr>
          <p:cNvSpPr/>
          <p:nvPr/>
        </p:nvSpPr>
        <p:spPr>
          <a:xfrm>
            <a:off x="4347618" y="1618837"/>
            <a:ext cx="1550048" cy="553998"/>
          </a:xfrm>
          <a:prstGeom prst="rect">
            <a:avLst/>
          </a:prstGeom>
          <a:noFill/>
        </p:spPr>
        <p:txBody>
          <a:bodyPr wrap="square">
            <a:spAutoFit/>
          </a:bodyPr>
          <a:lstStyle/>
          <a:p>
            <a:pPr marL="12700" eaLnBrk="0" fontAlgn="base" hangingPunct="0">
              <a:spcBef>
                <a:spcPct val="0"/>
              </a:spcBef>
              <a:spcAft>
                <a:spcPct val="0"/>
              </a:spcAft>
              <a:defRPr/>
            </a:pPr>
            <a:r>
              <a:rPr lang="en-GB" sz="1600" b="1" dirty="0">
                <a:solidFill>
                  <a:srgbClr val="FFFF00"/>
                </a:solidFill>
                <a:latin typeface="Calibri" panose="020F0502020204030204"/>
                <a:ea typeface="ＭＳ Ｐゴシック" charset="-128"/>
                <a:cs typeface="Times New Roman" panose="02020603050405020304" pitchFamily="18" charset="0"/>
              </a:rPr>
              <a:t>A</a:t>
            </a:r>
            <a:r>
              <a:rPr lang="en-GB" sz="1600" b="1" baseline="-25000" dirty="0">
                <a:solidFill>
                  <a:srgbClr val="FFFF00"/>
                </a:solidFill>
                <a:latin typeface="Calibri" panose="020F0502020204030204"/>
                <a:ea typeface="ＭＳ Ｐゴシック" charset="-128"/>
                <a:cs typeface="Times New Roman" panose="02020603050405020304" pitchFamily="18" charset="0"/>
              </a:rPr>
              <a:t>O</a:t>
            </a:r>
            <a:r>
              <a:rPr lang="en-GB" sz="1600" b="1" dirty="0">
                <a:solidFill>
                  <a:prstClr val="white"/>
                </a:solidFill>
                <a:latin typeface="Calibri" panose="020F0502020204030204"/>
                <a:ea typeface="ＭＳ Ｐゴシック" charset="-128"/>
                <a:cs typeface="Times New Roman" panose="02020603050405020304" pitchFamily="18" charset="0"/>
              </a:rPr>
              <a:t>/</a:t>
            </a:r>
            <a:r>
              <a:rPr lang="en-GB" sz="1600" b="1" dirty="0" err="1">
                <a:solidFill>
                  <a:srgbClr val="00FDFF"/>
                </a:solidFill>
                <a:latin typeface="Calibri" panose="020F0502020204030204"/>
                <a:ea typeface="ＭＳ Ｐゴシック" charset="-128"/>
                <a:cs typeface="Times New Roman" panose="02020603050405020304" pitchFamily="18" charset="0"/>
              </a:rPr>
              <a:t>A</a:t>
            </a:r>
            <a:r>
              <a:rPr lang="en-GB" sz="1600" b="1" baseline="-25000" dirty="0" err="1">
                <a:solidFill>
                  <a:srgbClr val="00FDFF"/>
                </a:solidFill>
                <a:latin typeface="Calibri" panose="020F0502020204030204"/>
                <a:ea typeface="ＭＳ Ｐゴシック" charset="-128"/>
                <a:cs typeface="Times New Roman" panose="02020603050405020304" pitchFamily="18" charset="0"/>
              </a:rPr>
              <a:t>Ne</a:t>
            </a:r>
            <a:r>
              <a:rPr lang="en-GB" sz="1600" b="1" dirty="0">
                <a:solidFill>
                  <a:srgbClr val="00FDFF"/>
                </a:solidFill>
                <a:latin typeface="Calibri" panose="020F0502020204030204"/>
                <a:ea typeface="ＭＳ Ｐゴシック" charset="-128"/>
                <a:cs typeface="Times New Roman" panose="02020603050405020304" pitchFamily="18" charset="0"/>
              </a:rPr>
              <a:t> </a:t>
            </a:r>
            <a:r>
              <a:rPr lang="en-GB" sz="1600" b="1" dirty="0">
                <a:solidFill>
                  <a:prstClr val="white"/>
                </a:solidFill>
                <a:latin typeface="Calibri" panose="020F0502020204030204"/>
                <a:ea typeface="ＭＳ Ｐゴシック" charset="-128"/>
                <a:cs typeface="Times New Roman" panose="02020603050405020304" pitchFamily="18" charset="0"/>
              </a:rPr>
              <a:t>= 4.8 </a:t>
            </a:r>
          </a:p>
          <a:p>
            <a:pPr marL="12700" eaLnBrk="0" fontAlgn="base" hangingPunct="0">
              <a:spcBef>
                <a:spcPct val="0"/>
              </a:spcBef>
              <a:spcAft>
                <a:spcPct val="0"/>
              </a:spcAft>
              <a:defRPr/>
            </a:pPr>
            <a:endParaRPr lang="en-GB" sz="1400" b="1" dirty="0">
              <a:solidFill>
                <a:srgbClr val="00FDFF"/>
              </a:solidFill>
              <a:latin typeface="Calibri" panose="020F0502020204030204"/>
              <a:ea typeface="ＭＳ Ｐゴシック" charset="-128"/>
              <a:cs typeface="Times New Roman" panose="02020603050405020304" pitchFamily="18" charset="0"/>
            </a:endParaRPr>
          </a:p>
        </p:txBody>
      </p:sp>
      <p:sp>
        <p:nvSpPr>
          <p:cNvPr id="30" name="Rectangle 29">
            <a:extLst>
              <a:ext uri="{FF2B5EF4-FFF2-40B4-BE49-F238E27FC236}">
                <a16:creationId xmlns:a16="http://schemas.microsoft.com/office/drawing/2014/main" id="{E5D0433D-C03C-E547-0E43-90E35B1A54A5}"/>
              </a:ext>
            </a:extLst>
          </p:cNvPr>
          <p:cNvSpPr/>
          <p:nvPr/>
        </p:nvSpPr>
        <p:spPr>
          <a:xfrm>
            <a:off x="8847344" y="2188045"/>
            <a:ext cx="1550048" cy="338554"/>
          </a:xfrm>
          <a:prstGeom prst="rect">
            <a:avLst/>
          </a:prstGeom>
          <a:solidFill>
            <a:schemeClr val="tx1"/>
          </a:solidFill>
        </p:spPr>
        <p:txBody>
          <a:bodyPr wrap="square">
            <a:spAutoFit/>
          </a:bodyPr>
          <a:lstStyle/>
          <a:p>
            <a:pPr marL="12700" eaLnBrk="0" fontAlgn="base" hangingPunct="0">
              <a:spcBef>
                <a:spcPct val="0"/>
              </a:spcBef>
              <a:spcAft>
                <a:spcPct val="0"/>
              </a:spcAft>
              <a:defRPr/>
            </a:pPr>
            <a:r>
              <a:rPr lang="en-GB" sz="1600" b="1" err="1">
                <a:solidFill>
                  <a:srgbClr val="FFFF00"/>
                </a:solidFill>
                <a:latin typeface="Calibri" panose="020F0502020204030204"/>
                <a:ea typeface="ＭＳ Ｐゴシック" charset="-128"/>
                <a:cs typeface="Times New Roman" panose="02020603050405020304" pitchFamily="18" charset="0"/>
              </a:rPr>
              <a:t>A</a:t>
            </a:r>
            <a:r>
              <a:rPr lang="en-GB" sz="1600" b="1" baseline="-25000" err="1">
                <a:solidFill>
                  <a:srgbClr val="FFFF00"/>
                </a:solidFill>
                <a:latin typeface="Calibri" panose="020F0502020204030204"/>
                <a:ea typeface="ＭＳ Ｐゴシック" charset="-128"/>
                <a:cs typeface="Times New Roman" panose="02020603050405020304" pitchFamily="18" charset="0"/>
              </a:rPr>
              <a:t>Fe</a:t>
            </a:r>
            <a:r>
              <a:rPr lang="en-GB" sz="1600" b="1">
                <a:solidFill>
                  <a:prstClr val="white"/>
                </a:solidFill>
                <a:latin typeface="Calibri" panose="020F0502020204030204"/>
                <a:ea typeface="ＭＳ Ｐゴシック" charset="-128"/>
                <a:cs typeface="Times New Roman" panose="02020603050405020304" pitchFamily="18" charset="0"/>
              </a:rPr>
              <a:t>/</a:t>
            </a:r>
            <a:r>
              <a:rPr lang="en-GB" sz="1600" b="1" err="1">
                <a:solidFill>
                  <a:srgbClr val="00FDFF"/>
                </a:solidFill>
                <a:latin typeface="Calibri" panose="020F0502020204030204"/>
                <a:ea typeface="ＭＳ Ｐゴシック" charset="-128"/>
                <a:cs typeface="Times New Roman" panose="02020603050405020304" pitchFamily="18" charset="0"/>
              </a:rPr>
              <a:t>A</a:t>
            </a:r>
            <a:r>
              <a:rPr lang="en-GB" sz="1600" b="1" baseline="-25000" err="1">
                <a:solidFill>
                  <a:srgbClr val="00FDFF"/>
                </a:solidFill>
                <a:latin typeface="Calibri" panose="020F0502020204030204"/>
                <a:ea typeface="ＭＳ Ｐゴシック" charset="-128"/>
                <a:cs typeface="Times New Roman" panose="02020603050405020304" pitchFamily="18" charset="0"/>
              </a:rPr>
              <a:t>Ni</a:t>
            </a:r>
            <a:r>
              <a:rPr lang="en-GB" sz="1600" b="1">
                <a:solidFill>
                  <a:srgbClr val="00FDFF"/>
                </a:solidFill>
                <a:latin typeface="Calibri" panose="020F0502020204030204"/>
                <a:ea typeface="ＭＳ Ｐゴシック" charset="-128"/>
                <a:cs typeface="Times New Roman" panose="02020603050405020304" pitchFamily="18" charset="0"/>
              </a:rPr>
              <a:t> </a:t>
            </a:r>
            <a:r>
              <a:rPr lang="en-GB" sz="1600" b="1">
                <a:solidFill>
                  <a:prstClr val="white"/>
                </a:solidFill>
                <a:latin typeface="Calibri" panose="020F0502020204030204"/>
                <a:ea typeface="ＭＳ Ｐゴシック" charset="-128"/>
                <a:cs typeface="Times New Roman" panose="02020603050405020304" pitchFamily="18" charset="0"/>
              </a:rPr>
              <a:t>= 17.3 </a:t>
            </a:r>
          </a:p>
        </p:txBody>
      </p:sp>
      <p:sp>
        <p:nvSpPr>
          <p:cNvPr id="31" name="Rectangle 30">
            <a:extLst>
              <a:ext uri="{FF2B5EF4-FFF2-40B4-BE49-F238E27FC236}">
                <a16:creationId xmlns:a16="http://schemas.microsoft.com/office/drawing/2014/main" id="{05974B00-8ADC-A089-0AFB-FC69AA6B21F1}"/>
              </a:ext>
            </a:extLst>
          </p:cNvPr>
          <p:cNvSpPr/>
          <p:nvPr/>
        </p:nvSpPr>
        <p:spPr>
          <a:xfrm>
            <a:off x="67612" y="5889152"/>
            <a:ext cx="12192000" cy="1323439"/>
          </a:xfrm>
          <a:prstGeom prst="rect">
            <a:avLst/>
          </a:prstGeom>
          <a:noFill/>
        </p:spPr>
        <p:txBody>
          <a:bodyPr wrap="square">
            <a:spAutoFit/>
          </a:bodyPr>
          <a:lstStyle/>
          <a:p>
            <a:pPr marL="12700" algn="ctr" eaLnBrk="0" fontAlgn="base" hangingPunct="0">
              <a:spcBef>
                <a:spcPct val="0"/>
              </a:spcBef>
              <a:spcAft>
                <a:spcPct val="0"/>
              </a:spcAft>
              <a:defRPr/>
            </a:pPr>
            <a:r>
              <a:rPr lang="en-GB" sz="2800" b="1" dirty="0">
                <a:solidFill>
                  <a:srgbClr val="FFFF00"/>
                </a:solidFill>
                <a:latin typeface="Calibri" panose="020F0502020204030204"/>
                <a:ea typeface="ＭＳ Ｐゴシック" charset="-128"/>
                <a:cs typeface="Times New Roman" panose="02020603050405020304" pitchFamily="18" charset="0"/>
              </a:rPr>
              <a:t>O, Si, and Fe are characteristic primary cosmic rays</a:t>
            </a:r>
          </a:p>
          <a:p>
            <a:pPr marL="12700" algn="ctr" eaLnBrk="0" fontAlgn="base" hangingPunct="0">
              <a:spcBef>
                <a:spcPct val="0"/>
              </a:spcBef>
              <a:spcAft>
                <a:spcPct val="0"/>
              </a:spcAft>
              <a:defRPr/>
            </a:pPr>
            <a:r>
              <a:rPr lang="en-GB" sz="2800" b="1" dirty="0">
                <a:solidFill>
                  <a:srgbClr val="FF82FF"/>
                </a:solidFill>
                <a:latin typeface="Calibri" panose="020F0502020204030204"/>
                <a:ea typeface="ＭＳ Ｐゴシック" charset="-128"/>
                <a:cs typeface="Times New Roman" panose="02020603050405020304" pitchFamily="18" charset="0"/>
              </a:rPr>
              <a:t>Li, Be, B, F, and Sc are characteristic secondary cosmic rays</a:t>
            </a:r>
          </a:p>
          <a:p>
            <a:pPr marL="12700" algn="ctr" eaLnBrk="0" fontAlgn="base" hangingPunct="0">
              <a:spcBef>
                <a:spcPct val="0"/>
              </a:spcBef>
              <a:spcAft>
                <a:spcPct val="0"/>
              </a:spcAft>
              <a:defRPr/>
            </a:pPr>
            <a:endParaRPr lang="en-GB" sz="2400" b="1" dirty="0">
              <a:solidFill>
                <a:srgbClr val="00FDFF"/>
              </a:solidFill>
              <a:latin typeface="Calibri" panose="020F0502020204030204"/>
              <a:ea typeface="ＭＳ Ｐゴシック" charset="-128"/>
              <a:cs typeface="Times New Roman" panose="02020603050405020304" pitchFamily="18" charset="0"/>
            </a:endParaRPr>
          </a:p>
        </p:txBody>
      </p:sp>
      <p:sp>
        <p:nvSpPr>
          <p:cNvPr id="32" name="Rectangle 31">
            <a:extLst>
              <a:ext uri="{FF2B5EF4-FFF2-40B4-BE49-F238E27FC236}">
                <a16:creationId xmlns:a16="http://schemas.microsoft.com/office/drawing/2014/main" id="{E42D128F-4948-671A-475A-FC29C6077826}"/>
              </a:ext>
            </a:extLst>
          </p:cNvPr>
          <p:cNvSpPr/>
          <p:nvPr/>
        </p:nvSpPr>
        <p:spPr>
          <a:xfrm>
            <a:off x="8751866" y="2765057"/>
            <a:ext cx="91440" cy="914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33" name="Rectangle 32">
            <a:extLst>
              <a:ext uri="{FF2B5EF4-FFF2-40B4-BE49-F238E27FC236}">
                <a16:creationId xmlns:a16="http://schemas.microsoft.com/office/drawing/2014/main" id="{0ADCD3C9-B4AF-2B39-051C-7F49793FFCC9}"/>
              </a:ext>
            </a:extLst>
          </p:cNvPr>
          <p:cNvSpPr/>
          <p:nvPr/>
        </p:nvSpPr>
        <p:spPr>
          <a:xfrm>
            <a:off x="7656573" y="4404432"/>
            <a:ext cx="91440" cy="91440"/>
          </a:xfrm>
          <a:prstGeom prst="rect">
            <a:avLst/>
          </a:prstGeom>
          <a:solidFill>
            <a:srgbClr val="FF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35" name="Rectangle 34">
            <a:extLst>
              <a:ext uri="{FF2B5EF4-FFF2-40B4-BE49-F238E27FC236}">
                <a16:creationId xmlns:a16="http://schemas.microsoft.com/office/drawing/2014/main" id="{68409C64-03F9-7017-22B7-3236D091A816}"/>
              </a:ext>
            </a:extLst>
          </p:cNvPr>
          <p:cNvSpPr/>
          <p:nvPr/>
        </p:nvSpPr>
        <p:spPr>
          <a:xfrm>
            <a:off x="3715528" y="4326090"/>
            <a:ext cx="91440" cy="91440"/>
          </a:xfrm>
          <a:prstGeom prst="rect">
            <a:avLst/>
          </a:prstGeom>
          <a:solidFill>
            <a:srgbClr val="FF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36" name="Rectangle 35">
            <a:extLst>
              <a:ext uri="{FF2B5EF4-FFF2-40B4-BE49-F238E27FC236}">
                <a16:creationId xmlns:a16="http://schemas.microsoft.com/office/drawing/2014/main" id="{DB0109B0-EDF1-11D1-4775-D2DF54D37A17}"/>
              </a:ext>
            </a:extLst>
          </p:cNvPr>
          <p:cNvSpPr/>
          <p:nvPr/>
        </p:nvSpPr>
        <p:spPr>
          <a:xfrm>
            <a:off x="4158488" y="4504128"/>
            <a:ext cx="91440" cy="91440"/>
          </a:xfrm>
          <a:prstGeom prst="rect">
            <a:avLst/>
          </a:prstGeom>
          <a:solidFill>
            <a:srgbClr val="FF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37" name="Rectangle 36">
            <a:extLst>
              <a:ext uri="{FF2B5EF4-FFF2-40B4-BE49-F238E27FC236}">
                <a16:creationId xmlns:a16="http://schemas.microsoft.com/office/drawing/2014/main" id="{C7FC8769-4EE9-6CD2-5B2B-B96111D34103}"/>
              </a:ext>
            </a:extLst>
          </p:cNvPr>
          <p:cNvSpPr/>
          <p:nvPr/>
        </p:nvSpPr>
        <p:spPr>
          <a:xfrm>
            <a:off x="3943417" y="5066736"/>
            <a:ext cx="91440" cy="91440"/>
          </a:xfrm>
          <a:prstGeom prst="rect">
            <a:avLst/>
          </a:prstGeom>
          <a:solidFill>
            <a:srgbClr val="FF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40" name="Rectangle 39">
            <a:extLst>
              <a:ext uri="{FF2B5EF4-FFF2-40B4-BE49-F238E27FC236}">
                <a16:creationId xmlns:a16="http://schemas.microsoft.com/office/drawing/2014/main" id="{9B113D7F-FE23-B223-B7C5-069D512A82A0}"/>
              </a:ext>
            </a:extLst>
          </p:cNvPr>
          <p:cNvSpPr/>
          <p:nvPr/>
        </p:nvSpPr>
        <p:spPr>
          <a:xfrm>
            <a:off x="5035860" y="3903075"/>
            <a:ext cx="91440" cy="91440"/>
          </a:xfrm>
          <a:prstGeom prst="rect">
            <a:avLst/>
          </a:prstGeom>
          <a:solidFill>
            <a:srgbClr val="FF8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panose="020F0502020204030204"/>
            </a:endParaRPr>
          </a:p>
        </p:txBody>
      </p:sp>
      <p:sp>
        <p:nvSpPr>
          <p:cNvPr id="9" name="Rectangle 8">
            <a:extLst>
              <a:ext uri="{FF2B5EF4-FFF2-40B4-BE49-F238E27FC236}">
                <a16:creationId xmlns:a16="http://schemas.microsoft.com/office/drawing/2014/main" id="{D758C624-9E3D-0B7A-FCAF-088949628F4A}"/>
              </a:ext>
            </a:extLst>
          </p:cNvPr>
          <p:cNvSpPr/>
          <p:nvPr/>
        </p:nvSpPr>
        <p:spPr>
          <a:xfrm>
            <a:off x="3072549" y="4791160"/>
            <a:ext cx="6841640" cy="523220"/>
          </a:xfrm>
          <a:prstGeom prst="rect">
            <a:avLst/>
          </a:prstGeom>
          <a:noFill/>
        </p:spPr>
        <p:txBody>
          <a:bodyPr wrap="square">
            <a:spAutoFit/>
          </a:bodyPr>
          <a:lstStyle/>
          <a:p>
            <a:pPr marL="12700" algn="ctr" defTabSz="457200">
              <a:defRPr/>
            </a:pPr>
            <a:r>
              <a:rPr lang="en-GB" sz="2800" b="1" dirty="0">
                <a:solidFill>
                  <a:schemeClr val="bg1"/>
                </a:solidFill>
                <a:latin typeface="Calibri"/>
                <a:ea typeface="ＭＳ Ｐゴシック" charset="-128"/>
              </a:rPr>
              <a:t>Z</a:t>
            </a:r>
          </a:p>
        </p:txBody>
      </p:sp>
      <p:sp>
        <p:nvSpPr>
          <p:cNvPr id="4" name="Slide Number Placeholder 30">
            <a:extLst>
              <a:ext uri="{FF2B5EF4-FFF2-40B4-BE49-F238E27FC236}">
                <a16:creationId xmlns:a16="http://schemas.microsoft.com/office/drawing/2014/main" id="{C4E4EFF8-68C9-C0A8-9FC7-347EBF8BD21A}"/>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8471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5AD304C-30EE-73FF-F810-8DC4BF20DB6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79BE45A-630C-E757-E23A-26C073C7DBAA}"/>
              </a:ext>
            </a:extLst>
          </p:cNvPr>
          <p:cNvPicPr>
            <a:picLocks noChangeAspect="1"/>
          </p:cNvPicPr>
          <p:nvPr/>
        </p:nvPicPr>
        <p:blipFill rotWithShape="1">
          <a:blip r:embed="rId2">
            <a:extLst>
              <a:ext uri="{28A0092B-C50C-407E-A947-70E740481C1C}">
                <a14:useLocalDpi xmlns:a14="http://schemas.microsoft.com/office/drawing/2010/main" val="0"/>
              </a:ext>
            </a:extLst>
          </a:blip>
          <a:srcRect r="8007"/>
          <a:stretch/>
        </p:blipFill>
        <p:spPr>
          <a:xfrm>
            <a:off x="4913419" y="2192675"/>
            <a:ext cx="5890405" cy="4336480"/>
          </a:xfrm>
          <a:prstGeom prst="rect">
            <a:avLst/>
          </a:prstGeom>
        </p:spPr>
      </p:pic>
      <p:sp>
        <p:nvSpPr>
          <p:cNvPr id="35" name="TextBox 34">
            <a:extLst>
              <a:ext uri="{FF2B5EF4-FFF2-40B4-BE49-F238E27FC236}">
                <a16:creationId xmlns:a16="http://schemas.microsoft.com/office/drawing/2014/main" id="{719C92A1-DA5B-9518-38B4-782D7C6F6E50}"/>
              </a:ext>
            </a:extLst>
          </p:cNvPr>
          <p:cNvSpPr txBox="1"/>
          <p:nvPr/>
        </p:nvSpPr>
        <p:spPr>
          <a:xfrm>
            <a:off x="0" y="20115"/>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
                <a:cs typeface="+mn-cs"/>
              </a:rPr>
              <a:t>Further Surprising Results:</a:t>
            </a:r>
            <a:endParaRPr kumimoji="0" lang="en-US" sz="3200" b="1" i="0" u="none" strike="noStrike" kern="1200" cap="none" spc="0" normalizeH="0" baseline="0" noProof="0" dirty="0">
              <a:ln>
                <a:noFill/>
              </a:ln>
              <a:solidFill>
                <a:srgbClr val="FFCBFF"/>
              </a:solidFill>
              <a:effectLst/>
              <a:uLnTx/>
              <a:uFillTx/>
              <a:latin typeface="Calibri" panose="020F0502020204030204"/>
              <a:ea typeface=""/>
              <a:cs typeface="+mn-cs"/>
            </a:endParaRPr>
          </a:p>
        </p:txBody>
      </p:sp>
      <p:sp>
        <p:nvSpPr>
          <p:cNvPr id="38" name="TextBox 37">
            <a:extLst>
              <a:ext uri="{FF2B5EF4-FFF2-40B4-BE49-F238E27FC236}">
                <a16:creationId xmlns:a16="http://schemas.microsoft.com/office/drawing/2014/main" id="{B13BEB49-ED0C-C0DE-43CC-6BE7D204F5B9}"/>
              </a:ext>
            </a:extLst>
          </p:cNvPr>
          <p:cNvSpPr txBox="1"/>
          <p:nvPr/>
        </p:nvSpPr>
        <p:spPr>
          <a:xfrm>
            <a:off x="-1" y="446434"/>
            <a:ext cx="121919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
                <a:cs typeface="+mn-cs"/>
              </a:rPr>
              <a:t>Before AMS, taking into account the long-standing idea that </a:t>
            </a:r>
            <a:r>
              <a:rPr kumimoji="0" lang="en-US" sz="2400" b="1" i="0" u="none" strike="noStrike" kern="1200" cap="none" spc="0" normalizeH="0" baseline="0" noProof="0" dirty="0">
                <a:ln>
                  <a:noFill/>
                </a:ln>
                <a:solidFill>
                  <a:srgbClr val="00FFFF"/>
                </a:solidFill>
                <a:effectLst/>
                <a:uLnTx/>
                <a:uFillTx/>
                <a:latin typeface="Calibri"/>
                <a:ea typeface=""/>
                <a:cs typeface="+mn-cs"/>
              </a:rPr>
              <a:t>C is pure primary </a:t>
            </a:r>
            <a:r>
              <a:rPr kumimoji="0" lang="en-US" sz="2400" b="1" i="0" u="none" strike="noStrike" kern="1200" cap="none" spc="0" normalizeH="0" baseline="0" noProof="0" dirty="0">
                <a:ln>
                  <a:noFill/>
                </a:ln>
                <a:solidFill>
                  <a:srgbClr val="FFC000"/>
                </a:solidFill>
                <a:effectLst/>
                <a:uLnTx/>
                <a:uFillTx/>
                <a:latin typeface="Calibri"/>
                <a:ea typeface=""/>
                <a:cs typeface="+mn-cs"/>
              </a:rPr>
              <a:t>and</a:t>
            </a:r>
            <a:r>
              <a:rPr kumimoji="0" lang="en-US" sz="2400" b="1" i="0" u="none" strike="noStrike" kern="1200" cap="none" spc="0" normalizeH="0" baseline="0" noProof="0" dirty="0">
                <a:ln>
                  <a:noFill/>
                </a:ln>
                <a:solidFill>
                  <a:srgbClr val="FFFF00"/>
                </a:solidFill>
                <a:effectLst/>
                <a:uLnTx/>
                <a:uFillTx/>
                <a:latin typeface="Calibri"/>
                <a:ea typeface=""/>
                <a:cs typeface="+mn-cs"/>
              </a:rPr>
              <a:t> B is pure secondary, </a:t>
            </a:r>
            <a:r>
              <a:rPr kumimoji="0" lang="en-US" sz="2400" b="1" i="0" u="none" strike="noStrike" kern="1200" cap="none" spc="0" normalizeH="0" baseline="0" noProof="0" dirty="0">
                <a:ln>
                  <a:noFill/>
                </a:ln>
                <a:solidFill>
                  <a:srgbClr val="FFC000"/>
                </a:solidFill>
                <a:effectLst/>
                <a:uLnTx/>
                <a:uFillTx/>
                <a:latin typeface="Calibri"/>
                <a:ea typeface=""/>
                <a:cs typeface="+mn-cs"/>
              </a:rPr>
              <a:t>the (</a:t>
            </a:r>
            <a:r>
              <a:rPr kumimoji="0" lang="en-US" sz="2400" b="1" i="0" u="none" strike="noStrike" kern="1200" cap="none" spc="0" normalizeH="0" baseline="0" noProof="0" dirty="0">
                <a:ln>
                  <a:noFill/>
                </a:ln>
                <a:solidFill>
                  <a:srgbClr val="FFFF00"/>
                </a:solidFill>
                <a:effectLst/>
                <a:uLnTx/>
                <a:uFillTx/>
                <a:latin typeface="Calibri"/>
                <a:ea typeface=""/>
                <a:cs typeface="+mn-cs"/>
              </a:rPr>
              <a:t>B</a:t>
            </a:r>
            <a:r>
              <a:rPr kumimoji="0" lang="en-US" sz="2400" b="1" i="0" u="none" strike="noStrike" kern="1200" cap="none" spc="0" normalizeH="0" baseline="0" noProof="0" dirty="0">
                <a:ln>
                  <a:noFill/>
                </a:ln>
                <a:solidFill>
                  <a:srgbClr val="FFC000"/>
                </a:solidFill>
                <a:effectLst/>
                <a:uLnTx/>
                <a:uFillTx/>
                <a:latin typeface="Calibri"/>
                <a:ea typeface=""/>
                <a:cs typeface="+mn-cs"/>
              </a:rPr>
              <a:t>/</a:t>
            </a:r>
            <a:r>
              <a:rPr kumimoji="0" lang="en-US" sz="2400" b="1" i="0" u="none" strike="noStrike" kern="1200" cap="none" spc="0" normalizeH="0" baseline="0" noProof="0" dirty="0">
                <a:ln>
                  <a:noFill/>
                </a:ln>
                <a:solidFill>
                  <a:srgbClr val="00FFFF"/>
                </a:solidFill>
                <a:effectLst/>
                <a:uLnTx/>
                <a:uFillTx/>
                <a:latin typeface="Calibri"/>
                <a:ea typeface=""/>
                <a:cs typeface="+mn-cs"/>
              </a:rPr>
              <a:t>C</a:t>
            </a:r>
            <a:r>
              <a:rPr kumimoji="0" lang="en-US" sz="2400" b="1" i="0" u="none" strike="noStrike" kern="1200" cap="none" spc="0" normalizeH="0" baseline="0" noProof="0" dirty="0">
                <a:ln>
                  <a:noFill/>
                </a:ln>
                <a:solidFill>
                  <a:srgbClr val="FFC000"/>
                </a:solidFill>
                <a:effectLst/>
                <a:uLnTx/>
                <a:uFillTx/>
                <a:latin typeface="Calibri"/>
                <a:ea typeface=""/>
                <a:cs typeface="+mn-cs"/>
              </a:rPr>
              <a:t>) ratio </a:t>
            </a:r>
            <a:r>
              <a:rPr kumimoji="0" lang="en-US" sz="2400" b="1" i="0" u="none" strike="noStrike" kern="1200" cap="none" spc="0" normalizeH="0" baseline="0" noProof="0" dirty="0">
                <a:ln>
                  <a:noFill/>
                </a:ln>
                <a:solidFill>
                  <a:srgbClr val="FFC000"/>
                </a:solidFill>
                <a:effectLst/>
                <a:uLnTx/>
                <a:uFillTx/>
                <a:latin typeface="Calibri"/>
                <a:ea typeface=""/>
                <a:cs typeface="Arial" charset="0"/>
                <a:sym typeface="Symbol"/>
              </a:rPr>
              <a:t>has been used in models to describe cosmic ray propagation</a:t>
            </a:r>
          </a:p>
        </p:txBody>
      </p:sp>
      <p:sp>
        <p:nvSpPr>
          <p:cNvPr id="13" name="Title 1">
            <a:extLst>
              <a:ext uri="{FF2B5EF4-FFF2-40B4-BE49-F238E27FC236}">
                <a16:creationId xmlns:a16="http://schemas.microsoft.com/office/drawing/2014/main" id="{AD47BD94-5964-7C6D-F667-E9AF056CEAC6}"/>
              </a:ext>
            </a:extLst>
          </p:cNvPr>
          <p:cNvSpPr txBox="1">
            <a:spLocks/>
          </p:cNvSpPr>
          <p:nvPr/>
        </p:nvSpPr>
        <p:spPr>
          <a:xfrm>
            <a:off x="8160256" y="4842220"/>
            <a:ext cx="2765780" cy="4292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0.83 × </a:t>
            </a:r>
            <a:r>
              <a:rPr kumimoji="0" lang="en-US" altLang="en-US" sz="1800" b="1" i="0" u="none" strike="noStrike" kern="1200" cap="none" spc="0" normalizeH="0" baseline="0" noProof="0" dirty="0">
                <a:ln>
                  <a:noFill/>
                </a:ln>
                <a:solidFill>
                  <a:prstClr val="black"/>
                </a:solidFill>
                <a:effectLst/>
                <a:uLnTx/>
                <a:uFillTx/>
                <a:latin typeface="Symbol" pitchFamily="2" charset="2"/>
                <a:ea typeface="+mj-ea"/>
                <a:cs typeface="Arial" panose="020B0604020202020204" pitchFamily="34" charset="0"/>
              </a:rPr>
              <a:t>F</a:t>
            </a:r>
            <a:r>
              <a:rPr kumimoji="0" lang="en-US" altLang="en-US" sz="1800" b="1" i="0" u="none" strike="noStrike" kern="1200" cap="none" spc="0" normalizeH="0" baseline="-25000" noProof="0" dirty="0">
                <a:ln>
                  <a:noFill/>
                </a:ln>
                <a:solidFill>
                  <a:prstClr val="black"/>
                </a:solidFill>
                <a:effectLst/>
                <a:uLnTx/>
                <a:uFillTx/>
                <a:latin typeface="Arial" panose="020B0604020202020204" pitchFamily="34" charset="0"/>
                <a:ea typeface="+mj-ea"/>
                <a:cs typeface="Arial" panose="020B0604020202020204" pitchFamily="34" charset="0"/>
              </a:rPr>
              <a:t>O</a:t>
            </a:r>
            <a:endParaRPr kumimoji="0" lang="en-US" sz="1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4" name="Title 1">
            <a:extLst>
              <a:ext uri="{FF2B5EF4-FFF2-40B4-BE49-F238E27FC236}">
                <a16:creationId xmlns:a16="http://schemas.microsoft.com/office/drawing/2014/main" id="{44B81DEF-92B4-DE20-6583-BF8C9CFA869B}"/>
              </a:ext>
            </a:extLst>
          </p:cNvPr>
          <p:cNvSpPr txBox="1">
            <a:spLocks/>
          </p:cNvSpPr>
          <p:nvPr/>
        </p:nvSpPr>
        <p:spPr>
          <a:xfrm>
            <a:off x="8160256" y="4198343"/>
            <a:ext cx="1921935" cy="4292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Symbol" pitchFamily="2" charset="2"/>
                <a:ea typeface="+mj-ea"/>
                <a:cs typeface="Arial" panose="020B0604020202020204" pitchFamily="34" charset="0"/>
              </a:rPr>
              <a:t>= </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0.70 × </a:t>
            </a:r>
            <a:r>
              <a:rPr kumimoji="0" lang="en-US" altLang="en-US" sz="1800" b="1" i="0" u="none" strike="noStrike" kern="1200" cap="none" spc="0" normalizeH="0" baseline="0" noProof="0" dirty="0">
                <a:ln>
                  <a:noFill/>
                </a:ln>
                <a:solidFill>
                  <a:prstClr val="black"/>
                </a:solidFill>
                <a:effectLst/>
                <a:uLnTx/>
                <a:uFillTx/>
                <a:latin typeface="Symbol" pitchFamily="2" charset="2"/>
                <a:ea typeface="+mj-ea"/>
                <a:cs typeface="Arial" panose="020B0604020202020204" pitchFamily="34" charset="0"/>
              </a:rPr>
              <a:t>F</a:t>
            </a:r>
            <a:r>
              <a:rPr kumimoji="0" lang="en-US" altLang="en-US" sz="1800" b="1" i="0" u="none" strike="noStrike" kern="1200" cap="none" spc="0" normalizeH="0" baseline="-25000" noProof="0" dirty="0">
                <a:ln>
                  <a:noFill/>
                </a:ln>
                <a:solidFill>
                  <a:prstClr val="black"/>
                </a:solidFill>
                <a:effectLst/>
                <a:uLnTx/>
                <a:uFillTx/>
                <a:latin typeface="Arial" panose="020B0604020202020204" pitchFamily="34" charset="0"/>
                <a:ea typeface="+mj-ea"/>
                <a:cs typeface="Arial" panose="020B0604020202020204" pitchFamily="34" charset="0"/>
              </a:rPr>
              <a:t>B</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p>
        </p:txBody>
      </p:sp>
      <p:sp>
        <p:nvSpPr>
          <p:cNvPr id="16" name="Rectangle 15">
            <a:extLst>
              <a:ext uri="{FF2B5EF4-FFF2-40B4-BE49-F238E27FC236}">
                <a16:creationId xmlns:a16="http://schemas.microsoft.com/office/drawing/2014/main" id="{8CC03157-2555-D733-2981-496324AF194B}"/>
              </a:ext>
            </a:extLst>
          </p:cNvPr>
          <p:cNvSpPr/>
          <p:nvPr/>
        </p:nvSpPr>
        <p:spPr>
          <a:xfrm>
            <a:off x="7694610" y="2709961"/>
            <a:ext cx="2609088" cy="7946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AC42A405-2E23-47F7-4031-C734645B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14203" y="3178153"/>
            <a:ext cx="3382041" cy="631663"/>
          </a:xfrm>
          <a:prstGeom prst="rect">
            <a:avLst/>
          </a:prstGeom>
        </p:spPr>
      </p:pic>
      <p:sp>
        <p:nvSpPr>
          <p:cNvPr id="18" name="Rectangle 17">
            <a:extLst>
              <a:ext uri="{FF2B5EF4-FFF2-40B4-BE49-F238E27FC236}">
                <a16:creationId xmlns:a16="http://schemas.microsoft.com/office/drawing/2014/main" id="{CF85BAC6-FF73-565E-CC1B-6D48E665FF42}"/>
              </a:ext>
            </a:extLst>
          </p:cNvPr>
          <p:cNvSpPr/>
          <p:nvPr/>
        </p:nvSpPr>
        <p:spPr>
          <a:xfrm>
            <a:off x="10392719" y="3231411"/>
            <a:ext cx="222760" cy="2411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EC5E332A-3D30-16C2-DD6A-49BEBCC2CE1B}"/>
              </a:ext>
            </a:extLst>
          </p:cNvPr>
          <p:cNvSpPr/>
          <p:nvPr/>
        </p:nvSpPr>
        <p:spPr>
          <a:xfrm>
            <a:off x="6900713" y="6212685"/>
            <a:ext cx="1394746" cy="3164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08D3313B-18F0-2B85-1ABD-610DC56A4460}"/>
              </a:ext>
            </a:extLst>
          </p:cNvPr>
          <p:cNvSpPr/>
          <p:nvPr/>
        </p:nvSpPr>
        <p:spPr>
          <a:xfrm>
            <a:off x="10137746" y="3210132"/>
            <a:ext cx="222760" cy="2411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72E6B2-1277-887B-0A1D-EB025D3E7CC2}"/>
              </a:ext>
            </a:extLst>
          </p:cNvPr>
          <p:cNvSpPr txBox="1"/>
          <p:nvPr/>
        </p:nvSpPr>
        <p:spPr>
          <a:xfrm>
            <a:off x="3694176" y="1288251"/>
            <a:ext cx="849782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
                <a:cs typeface="+mn-cs"/>
              </a:rPr>
              <a:t>The spectrum of carbon        is the composition </a:t>
            </a:r>
            <a:br>
              <a:rPr kumimoji="0" lang="en-US" sz="2400" b="1" i="0" u="none" strike="noStrike" kern="1200" cap="none" spc="0" normalizeH="0" baseline="0" noProof="0" dirty="0">
                <a:ln>
                  <a:noFill/>
                </a:ln>
                <a:solidFill>
                  <a:prstClr val="white"/>
                </a:solidFill>
                <a:effectLst/>
                <a:uLnTx/>
                <a:uFillTx/>
                <a:latin typeface="Calibri"/>
                <a:ea typeface=""/>
                <a:cs typeface="+mn-cs"/>
              </a:rPr>
            </a:br>
            <a:r>
              <a:rPr kumimoji="0" lang="en-US" sz="2400" b="1" i="0" u="none" strike="noStrike" kern="1200" cap="none" spc="0" normalizeH="0" baseline="0" noProof="0" dirty="0">
                <a:ln>
                  <a:noFill/>
                </a:ln>
                <a:solidFill>
                  <a:prstClr val="white"/>
                </a:solidFill>
                <a:effectLst/>
                <a:uLnTx/>
                <a:uFillTx/>
                <a:latin typeface="Calibri"/>
                <a:ea typeface=""/>
                <a:cs typeface="+mn-cs"/>
              </a:rPr>
              <a:t>of a primary flux               identical to                  oxygen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
                <a:cs typeface="+mn-cs"/>
              </a:rPr>
              <a:t>a secondary flux              identical to                boron </a:t>
            </a:r>
            <a:endParaRPr kumimoji="0" lang="en-US" sz="2400" b="1" i="0" u="none" strike="noStrike" kern="1200" cap="none" spc="0" normalizeH="0" baseline="0" noProof="0" dirty="0">
              <a:ln>
                <a:noFill/>
              </a:ln>
              <a:solidFill>
                <a:prstClr val="white"/>
              </a:solidFill>
              <a:effectLst/>
              <a:uLnTx/>
              <a:uFillTx/>
              <a:latin typeface="Calibri"/>
              <a:ea typeface=""/>
              <a:cs typeface="Arial" charset="0"/>
              <a:sym typeface="Symbol"/>
            </a:endParaRPr>
          </a:p>
        </p:txBody>
      </p:sp>
      <p:pic>
        <p:nvPicPr>
          <p:cNvPr id="7" name="Picture 6">
            <a:extLst>
              <a:ext uri="{FF2B5EF4-FFF2-40B4-BE49-F238E27FC236}">
                <a16:creationId xmlns:a16="http://schemas.microsoft.com/office/drawing/2014/main" id="{2BBC04D2-0E81-2018-4DE2-44422620B4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68535" y="1297688"/>
            <a:ext cx="470835" cy="406062"/>
          </a:xfrm>
          <a:prstGeom prst="rect">
            <a:avLst/>
          </a:prstGeom>
        </p:spPr>
      </p:pic>
      <p:pic>
        <p:nvPicPr>
          <p:cNvPr id="8" name="Picture 7">
            <a:extLst>
              <a:ext uri="{FF2B5EF4-FFF2-40B4-BE49-F238E27FC236}">
                <a16:creationId xmlns:a16="http://schemas.microsoft.com/office/drawing/2014/main" id="{445DE92A-34C1-2468-2805-635395AD24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20125" y="1665883"/>
            <a:ext cx="621831" cy="378357"/>
          </a:xfrm>
          <a:prstGeom prst="rect">
            <a:avLst/>
          </a:prstGeom>
        </p:spPr>
      </p:pic>
      <p:pic>
        <p:nvPicPr>
          <p:cNvPr id="10" name="Picture 9">
            <a:extLst>
              <a:ext uri="{FF2B5EF4-FFF2-40B4-BE49-F238E27FC236}">
                <a16:creationId xmlns:a16="http://schemas.microsoft.com/office/drawing/2014/main" id="{089FBA2A-E8D5-0A1A-8777-336EE2762C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931040" y="2125173"/>
            <a:ext cx="694943" cy="330312"/>
          </a:xfrm>
          <a:prstGeom prst="rect">
            <a:avLst/>
          </a:prstGeom>
        </p:spPr>
      </p:pic>
      <p:sp>
        <p:nvSpPr>
          <p:cNvPr id="11" name="Title 1">
            <a:extLst>
              <a:ext uri="{FF2B5EF4-FFF2-40B4-BE49-F238E27FC236}">
                <a16:creationId xmlns:a16="http://schemas.microsoft.com/office/drawing/2014/main" id="{7E0E5A24-F1D2-4F68-8278-EB519E32D500}"/>
              </a:ext>
            </a:extLst>
          </p:cNvPr>
          <p:cNvSpPr txBox="1">
            <a:spLocks/>
          </p:cNvSpPr>
          <p:nvPr/>
        </p:nvSpPr>
        <p:spPr>
          <a:xfrm>
            <a:off x="9242062" y="2061154"/>
            <a:ext cx="1120054" cy="4292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Symbol" pitchFamily="2" charset="2"/>
                <a:ea typeface="+mj-ea"/>
                <a:cs typeface="Arial" panose="020B0604020202020204" pitchFamily="34" charset="0"/>
              </a:rPr>
              <a:t>0.70</a:t>
            </a:r>
            <a:r>
              <a:rPr kumimoji="0" lang="en-US" altLang="en-US" sz="20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x</a:t>
            </a:r>
            <a:r>
              <a:rPr kumimoji="0" lang="en-US" altLang="en-US" sz="2000" b="1" i="0" u="none" strike="noStrike" kern="1200" cap="none" spc="0" normalizeH="0" baseline="0" noProof="0" dirty="0">
                <a:ln>
                  <a:noFill/>
                </a:ln>
                <a:solidFill>
                  <a:prstClr val="white"/>
                </a:solidFill>
                <a:effectLst/>
                <a:uLnTx/>
                <a:uFillTx/>
                <a:latin typeface="Symbol" pitchFamily="2" charset="2"/>
                <a:ea typeface="+mj-ea"/>
                <a:cs typeface="Arial" panose="020B0604020202020204" pitchFamily="34" charset="0"/>
              </a:rPr>
              <a:t>F</a:t>
            </a:r>
            <a:r>
              <a:rPr kumimoji="0" lang="en-US" altLang="en-US" sz="2000" b="1" i="0" u="none" strike="noStrike" kern="1200" cap="none" spc="0" normalizeH="0" baseline="-25000" noProof="0" dirty="0">
                <a:ln>
                  <a:noFill/>
                </a:ln>
                <a:solidFill>
                  <a:prstClr val="white"/>
                </a:solidFill>
                <a:effectLst/>
                <a:uLnTx/>
                <a:uFillTx/>
                <a:latin typeface="Arial" panose="020B0604020202020204" pitchFamily="34" charset="0"/>
                <a:ea typeface="+mj-ea"/>
                <a:cs typeface="Arial" panose="020B0604020202020204" pitchFamily="34" charset="0"/>
              </a:rPr>
              <a:t>B</a:t>
            </a:r>
            <a:r>
              <a:rPr kumimoji="0" lang="en-US" alt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p>
        </p:txBody>
      </p:sp>
      <p:sp>
        <p:nvSpPr>
          <p:cNvPr id="12" name="Title 1">
            <a:extLst>
              <a:ext uri="{FF2B5EF4-FFF2-40B4-BE49-F238E27FC236}">
                <a16:creationId xmlns:a16="http://schemas.microsoft.com/office/drawing/2014/main" id="{3CA1F070-B4C0-135C-0AAB-7538B24F0D9B}"/>
              </a:ext>
            </a:extLst>
          </p:cNvPr>
          <p:cNvSpPr txBox="1">
            <a:spLocks/>
          </p:cNvSpPr>
          <p:nvPr/>
        </p:nvSpPr>
        <p:spPr>
          <a:xfrm>
            <a:off x="8954817" y="1682540"/>
            <a:ext cx="1690257" cy="42920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Symbol" pitchFamily="2" charset="2"/>
                <a:ea typeface="+mj-ea"/>
                <a:cs typeface="Arial" panose="020B0604020202020204" pitchFamily="34" charset="0"/>
              </a:rPr>
              <a:t>0.83</a:t>
            </a:r>
            <a:r>
              <a:rPr kumimoji="0" lang="en-US" altLang="en-US" sz="20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x</a:t>
            </a:r>
            <a:r>
              <a:rPr kumimoji="0" lang="en-US" altLang="en-US" sz="2000" b="1" i="0" u="none" strike="noStrike" kern="1200" cap="none" spc="0" normalizeH="0" baseline="0" noProof="0" dirty="0">
                <a:ln>
                  <a:noFill/>
                </a:ln>
                <a:solidFill>
                  <a:prstClr val="white"/>
                </a:solidFill>
                <a:effectLst/>
                <a:uLnTx/>
                <a:uFillTx/>
                <a:latin typeface="Symbol" pitchFamily="2" charset="2"/>
                <a:ea typeface="+mj-ea"/>
                <a:cs typeface="Arial" panose="020B0604020202020204" pitchFamily="34" charset="0"/>
              </a:rPr>
              <a:t>F</a:t>
            </a:r>
            <a:r>
              <a:rPr kumimoji="0" lang="en-US" altLang="en-US" sz="2000" b="1" i="0" u="none" strike="noStrike" kern="1200" cap="none" spc="0" normalizeH="0" baseline="-25000" noProof="0" dirty="0">
                <a:ln>
                  <a:noFill/>
                </a:ln>
                <a:solidFill>
                  <a:prstClr val="white"/>
                </a:solidFill>
                <a:effectLst/>
                <a:uLnTx/>
                <a:uFillTx/>
                <a:latin typeface="Arial" panose="020B0604020202020204" pitchFamily="34" charset="0"/>
                <a:ea typeface="+mj-ea"/>
                <a:cs typeface="Arial" panose="020B0604020202020204" pitchFamily="34" charset="0"/>
              </a:rPr>
              <a:t>O </a:t>
            </a:r>
            <a:endParaRPr kumimoji="0" lang="en-US"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9" name="Rectangle 18">
            <a:extLst>
              <a:ext uri="{FF2B5EF4-FFF2-40B4-BE49-F238E27FC236}">
                <a16:creationId xmlns:a16="http://schemas.microsoft.com/office/drawing/2014/main" id="{F55E613B-B6F4-DB87-AD6D-41A8D41952BC}"/>
              </a:ext>
            </a:extLst>
          </p:cNvPr>
          <p:cNvSpPr/>
          <p:nvPr/>
        </p:nvSpPr>
        <p:spPr>
          <a:xfrm>
            <a:off x="7777253" y="3069162"/>
            <a:ext cx="518206" cy="2560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lide Number Placeholder 30">
            <a:extLst>
              <a:ext uri="{FF2B5EF4-FFF2-40B4-BE49-F238E27FC236}">
                <a16:creationId xmlns:a16="http://schemas.microsoft.com/office/drawing/2014/main" id="{8B90389D-B2B9-3774-15D3-95E3430E998C}"/>
              </a:ext>
            </a:extLst>
          </p:cNvPr>
          <p:cNvSpPr txBox="1">
            <a:spLocks/>
          </p:cNvSpPr>
          <p:nvPr/>
        </p:nvSpPr>
        <p:spPr>
          <a:xfrm>
            <a:off x="11651715" y="6468650"/>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45C2BE1-5DC9-89A8-2C85-8CB34FEAB86B}"/>
              </a:ext>
            </a:extLst>
          </p:cNvPr>
          <p:cNvSpPr txBox="1"/>
          <p:nvPr/>
        </p:nvSpPr>
        <p:spPr>
          <a:xfrm>
            <a:off x="-12809" y="6301443"/>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a:ea typeface=""/>
                <a:cs typeface="+mn-cs"/>
              </a:rPr>
              <a:t>But </a:t>
            </a:r>
            <a:r>
              <a:rPr kumimoji="0" lang="en-US" sz="2800" b="1" i="0" u="none" strike="noStrike" kern="1200" cap="none" spc="0" normalizeH="0" baseline="0" noProof="0" dirty="0">
                <a:ln>
                  <a:noFill/>
                </a:ln>
                <a:solidFill>
                  <a:srgbClr val="0AFD0A"/>
                </a:solidFill>
                <a:effectLst/>
                <a:uLnTx/>
                <a:uFillTx/>
                <a:latin typeface="Calibri"/>
                <a:ea typeface=""/>
                <a:cs typeface="+mn-cs"/>
              </a:rPr>
              <a:t>C is NOT pure primary. </a:t>
            </a:r>
            <a:r>
              <a:rPr kumimoji="0" lang="en-US" sz="2800" b="1" i="0" u="none" strike="noStrike" kern="1200" cap="none" spc="0" normalizeH="0" baseline="0" noProof="0" dirty="0">
                <a:ln>
                  <a:noFill/>
                </a:ln>
                <a:solidFill>
                  <a:srgbClr val="FFC000"/>
                </a:solidFill>
                <a:effectLst/>
                <a:uLnTx/>
                <a:uFillTx/>
                <a:latin typeface="Calibri"/>
                <a:ea typeface=""/>
                <a:cs typeface="Arial" charset="0"/>
                <a:sym typeface="Symbol"/>
              </a:rPr>
              <a:t>Question: how to use </a:t>
            </a:r>
            <a:r>
              <a:rPr kumimoji="0" lang="en-US" sz="2800" b="1" i="0" u="none" strike="noStrike" kern="1200" cap="none" spc="0" normalizeH="0" baseline="0" noProof="0" dirty="0">
                <a:ln>
                  <a:noFill/>
                </a:ln>
                <a:solidFill>
                  <a:srgbClr val="FFC000"/>
                </a:solidFill>
                <a:effectLst/>
                <a:uLnTx/>
                <a:uFillTx/>
                <a:latin typeface="Calibri"/>
                <a:ea typeface=""/>
                <a:cs typeface="+mn-cs"/>
              </a:rPr>
              <a:t>(</a:t>
            </a:r>
            <a:r>
              <a:rPr kumimoji="0" lang="en-US" sz="2800" b="1" i="0" u="none" strike="noStrike" kern="1200" cap="none" spc="0" normalizeH="0" baseline="0" noProof="0" dirty="0">
                <a:ln>
                  <a:noFill/>
                </a:ln>
                <a:solidFill>
                  <a:srgbClr val="FFFF00"/>
                </a:solidFill>
                <a:effectLst/>
                <a:uLnTx/>
                <a:uFillTx/>
                <a:latin typeface="Calibri"/>
                <a:ea typeface=""/>
                <a:cs typeface="+mn-cs"/>
              </a:rPr>
              <a:t>B</a:t>
            </a:r>
            <a:r>
              <a:rPr kumimoji="0" lang="en-US" sz="2800" b="1" i="0" u="none" strike="noStrike" kern="1200" cap="none" spc="0" normalizeH="0" baseline="0" noProof="0" dirty="0">
                <a:ln>
                  <a:noFill/>
                </a:ln>
                <a:solidFill>
                  <a:srgbClr val="FFC000"/>
                </a:solidFill>
                <a:effectLst/>
                <a:uLnTx/>
                <a:uFillTx/>
                <a:latin typeface="Calibri"/>
                <a:ea typeface=""/>
                <a:cs typeface="+mn-cs"/>
              </a:rPr>
              <a:t>/</a:t>
            </a:r>
            <a:r>
              <a:rPr kumimoji="0" lang="en-US" sz="2800" b="1" i="0" u="none" strike="noStrike" kern="1200" cap="none" spc="0" normalizeH="0" baseline="0" noProof="0" dirty="0">
                <a:ln>
                  <a:noFill/>
                </a:ln>
                <a:solidFill>
                  <a:srgbClr val="00FFFF"/>
                </a:solidFill>
                <a:effectLst/>
                <a:uLnTx/>
                <a:uFillTx/>
                <a:latin typeface="Calibri"/>
                <a:ea typeface=""/>
                <a:cs typeface="+mn-cs"/>
              </a:rPr>
              <a:t>C</a:t>
            </a:r>
            <a:r>
              <a:rPr kumimoji="0" lang="en-US" sz="2800" b="1" i="0" u="none" strike="noStrike" kern="1200" cap="none" spc="0" normalizeH="0" baseline="0" noProof="0" dirty="0">
                <a:ln>
                  <a:noFill/>
                </a:ln>
                <a:solidFill>
                  <a:srgbClr val="FFC000"/>
                </a:solidFill>
                <a:effectLst/>
                <a:uLnTx/>
                <a:uFillTx/>
                <a:latin typeface="Calibri"/>
                <a:ea typeface=""/>
                <a:cs typeface="+mn-cs"/>
              </a:rPr>
              <a:t>) </a:t>
            </a:r>
            <a:r>
              <a:rPr kumimoji="0" lang="en-US" sz="2800" b="1" i="0" u="none" strike="noStrike" kern="1200" cap="none" spc="0" normalizeH="0" baseline="0" noProof="0" dirty="0">
                <a:ln>
                  <a:noFill/>
                </a:ln>
                <a:solidFill>
                  <a:srgbClr val="FFC000"/>
                </a:solidFill>
                <a:effectLst/>
                <a:uLnTx/>
                <a:uFillTx/>
                <a:latin typeface="Calibri"/>
                <a:ea typeface=""/>
                <a:cs typeface="Arial" charset="0"/>
                <a:sym typeface="Symbol"/>
              </a:rPr>
              <a:t>in cosmic ray models?</a:t>
            </a:r>
          </a:p>
        </p:txBody>
      </p:sp>
      <p:pic>
        <p:nvPicPr>
          <p:cNvPr id="5" name="Picture 4">
            <a:extLst>
              <a:ext uri="{FF2B5EF4-FFF2-40B4-BE49-F238E27FC236}">
                <a16:creationId xmlns:a16="http://schemas.microsoft.com/office/drawing/2014/main" id="{736E6041-0980-061C-4D44-E7A8776F2A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998" y="1334318"/>
            <a:ext cx="3503371" cy="4910237"/>
          </a:xfrm>
          <a:prstGeom prst="rect">
            <a:avLst/>
          </a:prstGeom>
        </p:spPr>
      </p:pic>
      <p:cxnSp>
        <p:nvCxnSpPr>
          <p:cNvPr id="31" name="Straight Arrow Connector 30">
            <a:extLst>
              <a:ext uri="{FF2B5EF4-FFF2-40B4-BE49-F238E27FC236}">
                <a16:creationId xmlns:a16="http://schemas.microsoft.com/office/drawing/2014/main" id="{E298DB19-10FC-6CE1-39C6-BF61EDD19A62}"/>
              </a:ext>
            </a:extLst>
          </p:cNvPr>
          <p:cNvCxnSpPr>
            <a:cxnSpLocks/>
          </p:cNvCxnSpPr>
          <p:nvPr/>
        </p:nvCxnSpPr>
        <p:spPr>
          <a:xfrm flipH="1">
            <a:off x="1703512" y="4532419"/>
            <a:ext cx="440135" cy="148886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0EED734-2980-01FB-203E-87B5779A1759}"/>
              </a:ext>
            </a:extLst>
          </p:cNvPr>
          <p:cNvSpPr txBox="1"/>
          <p:nvPr/>
        </p:nvSpPr>
        <p:spPr>
          <a:xfrm>
            <a:off x="590256" y="4640528"/>
            <a:ext cx="116012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a:ea typeface=""/>
                <a:cs typeface="+mn-cs"/>
              </a:rPr>
              <a:t>Secondary flux</a:t>
            </a:r>
            <a:endParaRPr kumimoji="0" lang="en-US" sz="1600" b="1" i="0" u="none" strike="noStrike" kern="1200" cap="none" spc="0" normalizeH="0" baseline="0" noProof="0" dirty="0">
              <a:ln>
                <a:noFill/>
              </a:ln>
              <a:solidFill>
                <a:srgbClr val="FFFF00"/>
              </a:solidFill>
              <a:effectLst/>
              <a:uLnTx/>
              <a:uFillTx/>
              <a:latin typeface="Calibri"/>
              <a:ea typeface=""/>
              <a:cs typeface="Arial" charset="0"/>
              <a:sym typeface="Symbol"/>
            </a:endParaRPr>
          </a:p>
        </p:txBody>
      </p:sp>
      <p:sp>
        <p:nvSpPr>
          <p:cNvPr id="22" name="TextBox 21">
            <a:extLst>
              <a:ext uri="{FF2B5EF4-FFF2-40B4-BE49-F238E27FC236}">
                <a16:creationId xmlns:a16="http://schemas.microsoft.com/office/drawing/2014/main" id="{FAFDC306-B29E-3F6A-B675-E90596A7DC7A}"/>
              </a:ext>
            </a:extLst>
          </p:cNvPr>
          <p:cNvSpPr txBox="1"/>
          <p:nvPr/>
        </p:nvSpPr>
        <p:spPr>
          <a:xfrm>
            <a:off x="1065416" y="5330908"/>
            <a:ext cx="645520" cy="27699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a:ea typeface=""/>
                <a:cs typeface="+mn-cs"/>
              </a:rPr>
              <a:t>Carbon</a:t>
            </a:r>
            <a:endParaRPr kumimoji="0" lang="en-US" sz="1600" b="1" i="0" u="none" strike="noStrike" kern="1200" cap="none" spc="0" normalizeH="0" baseline="0" noProof="0" dirty="0">
              <a:ln>
                <a:noFill/>
              </a:ln>
              <a:solidFill>
                <a:srgbClr val="FFFF00"/>
              </a:solidFill>
              <a:effectLst/>
              <a:uLnTx/>
              <a:uFillTx/>
              <a:latin typeface="Calibri"/>
              <a:ea typeface=""/>
              <a:cs typeface="Arial" charset="0"/>
              <a:sym typeface="Symbol"/>
            </a:endParaRPr>
          </a:p>
        </p:txBody>
      </p:sp>
      <p:sp>
        <p:nvSpPr>
          <p:cNvPr id="23" name="TextBox 22">
            <a:extLst>
              <a:ext uri="{FF2B5EF4-FFF2-40B4-BE49-F238E27FC236}">
                <a16:creationId xmlns:a16="http://schemas.microsoft.com/office/drawing/2014/main" id="{0263805D-A446-B441-43D4-7B4B49DBDA25}"/>
              </a:ext>
            </a:extLst>
          </p:cNvPr>
          <p:cNvSpPr txBox="1"/>
          <p:nvPr/>
        </p:nvSpPr>
        <p:spPr>
          <a:xfrm>
            <a:off x="2486876" y="3590036"/>
            <a:ext cx="526607" cy="184666"/>
          </a:xfrm>
          <a:prstGeom prst="rect">
            <a:avLst/>
          </a:prstGeom>
          <a:solidFill>
            <a:schemeClr val="tx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bri"/>
                <a:ea typeface=""/>
                <a:cs typeface="+mn-cs"/>
              </a:rPr>
              <a:t>Carbon</a:t>
            </a:r>
            <a:endParaRPr kumimoji="0" lang="en-US" sz="1600" b="1" i="0" u="none" strike="noStrike" kern="1200" cap="none" spc="0" normalizeH="0" baseline="0" noProof="0" dirty="0">
              <a:ln>
                <a:noFill/>
              </a:ln>
              <a:solidFill>
                <a:srgbClr val="FFFF00"/>
              </a:solidFill>
              <a:effectLst/>
              <a:uLnTx/>
              <a:uFillTx/>
              <a:latin typeface="Calibri"/>
              <a:ea typeface=""/>
              <a:cs typeface="Arial" charset="0"/>
              <a:sym typeface="Symbol"/>
            </a:endParaRPr>
          </a:p>
        </p:txBody>
      </p:sp>
      <p:sp>
        <p:nvSpPr>
          <p:cNvPr id="24" name="TextBox 23">
            <a:extLst>
              <a:ext uri="{FF2B5EF4-FFF2-40B4-BE49-F238E27FC236}">
                <a16:creationId xmlns:a16="http://schemas.microsoft.com/office/drawing/2014/main" id="{0086D0F2-4D33-737C-3C8E-E5045FD2772B}"/>
              </a:ext>
            </a:extLst>
          </p:cNvPr>
          <p:cNvSpPr txBox="1"/>
          <p:nvPr/>
        </p:nvSpPr>
        <p:spPr>
          <a:xfrm>
            <a:off x="2518626" y="3596386"/>
            <a:ext cx="526607" cy="184666"/>
          </a:xfrm>
          <a:prstGeom prst="rect">
            <a:avLst/>
          </a:prstGeom>
          <a:solidFill>
            <a:schemeClr val="tx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BF2F9"/>
                </a:solidFill>
                <a:effectLst/>
                <a:uLnTx/>
                <a:uFillTx/>
                <a:latin typeface="Calibri"/>
                <a:ea typeface=""/>
                <a:cs typeface="+mn-cs"/>
              </a:rPr>
              <a:t>Carbon</a:t>
            </a:r>
            <a:endParaRPr kumimoji="0" lang="en-US" sz="1600" b="1" i="0" u="none" strike="noStrike" kern="1200" cap="none" spc="0" normalizeH="0" baseline="0" noProof="0" dirty="0">
              <a:ln>
                <a:noFill/>
              </a:ln>
              <a:solidFill>
                <a:srgbClr val="0BF2F9"/>
              </a:solidFill>
              <a:effectLst/>
              <a:uLnTx/>
              <a:uFillTx/>
              <a:latin typeface="Calibri"/>
              <a:ea typeface=""/>
              <a:cs typeface="Arial" charset="0"/>
              <a:sym typeface="Symbol"/>
            </a:endParaRPr>
          </a:p>
        </p:txBody>
      </p:sp>
      <p:cxnSp>
        <p:nvCxnSpPr>
          <p:cNvPr id="15" name="Straight Arrow Connector 14">
            <a:extLst>
              <a:ext uri="{FF2B5EF4-FFF2-40B4-BE49-F238E27FC236}">
                <a16:creationId xmlns:a16="http://schemas.microsoft.com/office/drawing/2014/main" id="{DFFAA54A-B303-A584-FAEE-965938B284E3}"/>
              </a:ext>
            </a:extLst>
          </p:cNvPr>
          <p:cNvCxnSpPr>
            <a:cxnSpLocks/>
          </p:cNvCxnSpPr>
          <p:nvPr/>
        </p:nvCxnSpPr>
        <p:spPr>
          <a:xfrm>
            <a:off x="2567608" y="2852936"/>
            <a:ext cx="648072" cy="1152128"/>
          </a:xfrm>
          <a:prstGeom prst="straightConnector1">
            <a:avLst/>
          </a:prstGeom>
          <a:ln w="57150">
            <a:solidFill>
              <a:srgbClr val="09B5F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342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3DB3624-C696-E4F4-8E25-C10353CB6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557" y="405035"/>
            <a:ext cx="2324100" cy="1651000"/>
          </a:xfrm>
          <a:prstGeom prst="rect">
            <a:avLst/>
          </a:prstGeom>
        </p:spPr>
      </p:pic>
      <p:sp>
        <p:nvSpPr>
          <p:cNvPr id="63" name="Slide Number Placeholder 3">
            <a:extLst>
              <a:ext uri="{FF2B5EF4-FFF2-40B4-BE49-F238E27FC236}">
                <a16:creationId xmlns:a16="http://schemas.microsoft.com/office/drawing/2014/main" id="{95CE0F42-E34A-DF62-C25A-5841BC7DE944}"/>
              </a:ext>
            </a:extLst>
          </p:cNvPr>
          <p:cNvSpPr txBox="1">
            <a:spLocks/>
          </p:cNvSpPr>
          <p:nvPr/>
        </p:nvSpPr>
        <p:spPr>
          <a:xfrm>
            <a:off x="10120290" y="10166913"/>
            <a:ext cx="1282685" cy="12587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6C2752E-4421-4625-B416-18EB7D0F33E7}" type="slidenum">
              <a:rPr lang="en-US">
                <a:solidFill>
                  <a:prstClr val="black">
                    <a:tint val="82000"/>
                  </a:prstClr>
                </a:solidFill>
                <a:latin typeface="Aptos" panose="02110004020202020204"/>
              </a:rPr>
              <a:pPr>
                <a:defRPr/>
              </a:pPr>
              <a:t>75</a:t>
            </a:fld>
            <a:endParaRPr lang="en-US">
              <a:solidFill>
                <a:prstClr val="black">
                  <a:tint val="82000"/>
                </a:prstClr>
              </a:solidFill>
              <a:latin typeface="Aptos" panose="02110004020202020204"/>
            </a:endParaRPr>
          </a:p>
        </p:txBody>
      </p:sp>
      <p:pic>
        <p:nvPicPr>
          <p:cNvPr id="64" name="Picture 63">
            <a:extLst>
              <a:ext uri="{FF2B5EF4-FFF2-40B4-BE49-F238E27FC236}">
                <a16:creationId xmlns:a16="http://schemas.microsoft.com/office/drawing/2014/main" id="{C6988266-A7A3-8565-8555-1B40710BBBCA}"/>
              </a:ext>
            </a:extLst>
          </p:cNvPr>
          <p:cNvPicPr>
            <a:picLocks noChangeAspect="1"/>
          </p:cNvPicPr>
          <p:nvPr/>
        </p:nvPicPr>
        <p:blipFill rotWithShape="1">
          <a:blip r:embed="rId4">
            <a:extLst>
              <a:ext uri="{28A0092B-C50C-407E-A947-70E740481C1C}">
                <a14:useLocalDpi xmlns:a14="http://schemas.microsoft.com/office/drawing/2010/main" val="0"/>
              </a:ext>
            </a:extLst>
          </a:blip>
          <a:srcRect t="6633" r="8935"/>
          <a:stretch/>
        </p:blipFill>
        <p:spPr>
          <a:xfrm>
            <a:off x="8317141" y="3568402"/>
            <a:ext cx="2311130" cy="1604792"/>
          </a:xfrm>
          <a:prstGeom prst="rect">
            <a:avLst/>
          </a:prstGeom>
        </p:spPr>
      </p:pic>
      <p:sp>
        <p:nvSpPr>
          <p:cNvPr id="17" name="Slide Number Placeholder 3">
            <a:extLst>
              <a:ext uri="{FF2B5EF4-FFF2-40B4-BE49-F238E27FC236}">
                <a16:creationId xmlns:a16="http://schemas.microsoft.com/office/drawing/2014/main" id="{5C980F83-98C9-588A-1973-944CD8885FE2}"/>
              </a:ext>
            </a:extLst>
          </p:cNvPr>
          <p:cNvSpPr>
            <a:spLocks noGrp="1"/>
          </p:cNvSpPr>
          <p:nvPr>
            <p:ph type="sldNum" sz="quarter" idx="12"/>
          </p:nvPr>
        </p:nvSpPr>
        <p:spPr>
          <a:xfrm>
            <a:off x="14834832" y="6362778"/>
            <a:ext cx="1072451" cy="112027"/>
          </a:xfrm>
        </p:spPr>
        <p:txBody>
          <a:bodyPr/>
          <a:lstStyle/>
          <a:p>
            <a:pPr defTabSz="457200">
              <a:defRPr/>
            </a:pPr>
            <a:fld id="{66C2752E-4421-4625-B416-18EB7D0F33E7}" type="slidenum">
              <a:rPr lang="en-US">
                <a:solidFill>
                  <a:prstClr val="black">
                    <a:tint val="82000"/>
                  </a:prstClr>
                </a:solidFill>
                <a:latin typeface="Aptos" panose="02110004020202020204"/>
              </a:rPr>
              <a:pPr defTabSz="457200">
                <a:defRPr/>
              </a:pPr>
              <a:t>75</a:t>
            </a:fld>
            <a:endParaRPr lang="en-US">
              <a:solidFill>
                <a:prstClr val="black">
                  <a:tint val="82000"/>
                </a:prstClr>
              </a:solidFill>
              <a:latin typeface="Aptos" panose="02110004020202020204"/>
            </a:endParaRPr>
          </a:p>
        </p:txBody>
      </p:sp>
      <p:sp>
        <p:nvSpPr>
          <p:cNvPr id="24" name="Slide Number Placeholder 3">
            <a:extLst>
              <a:ext uri="{FF2B5EF4-FFF2-40B4-BE49-F238E27FC236}">
                <a16:creationId xmlns:a16="http://schemas.microsoft.com/office/drawing/2014/main" id="{F772167B-D369-6998-B03E-5E8D062EB6C6}"/>
              </a:ext>
            </a:extLst>
          </p:cNvPr>
          <p:cNvSpPr txBox="1">
            <a:spLocks/>
          </p:cNvSpPr>
          <p:nvPr/>
        </p:nvSpPr>
        <p:spPr>
          <a:xfrm>
            <a:off x="14849194" y="9049760"/>
            <a:ext cx="1139481" cy="13582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66C2752E-4421-4625-B416-18EB7D0F33E7}" type="slidenum">
              <a:rPr lang="en-US">
                <a:solidFill>
                  <a:prstClr val="black">
                    <a:tint val="82000"/>
                  </a:prstClr>
                </a:solidFill>
                <a:latin typeface="Aptos" panose="02110004020202020204"/>
              </a:rPr>
              <a:pPr>
                <a:defRPr/>
              </a:pPr>
              <a:t>75</a:t>
            </a:fld>
            <a:endParaRPr lang="en-US">
              <a:solidFill>
                <a:prstClr val="black">
                  <a:tint val="82000"/>
                </a:prstClr>
              </a:solidFill>
              <a:latin typeface="Aptos" panose="02110004020202020204"/>
            </a:endParaRPr>
          </a:p>
        </p:txBody>
      </p:sp>
      <p:grpSp>
        <p:nvGrpSpPr>
          <p:cNvPr id="3" name="Group 2">
            <a:extLst>
              <a:ext uri="{FF2B5EF4-FFF2-40B4-BE49-F238E27FC236}">
                <a16:creationId xmlns:a16="http://schemas.microsoft.com/office/drawing/2014/main" id="{D5EE7622-C920-0514-650B-9E90CD3BE05B}"/>
              </a:ext>
            </a:extLst>
          </p:cNvPr>
          <p:cNvGrpSpPr/>
          <p:nvPr/>
        </p:nvGrpSpPr>
        <p:grpSpPr>
          <a:xfrm>
            <a:off x="1540100" y="397993"/>
            <a:ext cx="2240669" cy="1577462"/>
            <a:chOff x="41186" y="466431"/>
            <a:chExt cx="2240669" cy="1577462"/>
          </a:xfrm>
        </p:grpSpPr>
        <p:pic>
          <p:nvPicPr>
            <p:cNvPr id="16" name="Picture 15" descr="A graph of a graph of hydrogen and hydrogen&#10;&#10;Description automatically generated with medium confidence">
              <a:extLst>
                <a:ext uri="{FF2B5EF4-FFF2-40B4-BE49-F238E27FC236}">
                  <a16:creationId xmlns:a16="http://schemas.microsoft.com/office/drawing/2014/main" id="{03690F0E-010C-D16A-A32A-31E814B61F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186" y="466431"/>
              <a:ext cx="2240669" cy="1577462"/>
            </a:xfrm>
            <a:prstGeom prst="rect">
              <a:avLst/>
            </a:prstGeom>
          </p:spPr>
        </p:pic>
        <p:sp>
          <p:nvSpPr>
            <p:cNvPr id="29" name="TextBox 28">
              <a:extLst>
                <a:ext uri="{FF2B5EF4-FFF2-40B4-BE49-F238E27FC236}">
                  <a16:creationId xmlns:a16="http://schemas.microsoft.com/office/drawing/2014/main" id="{4FE9CE22-FF54-E6F4-9799-CFDDEFC75D58}"/>
                </a:ext>
              </a:extLst>
            </p:cNvPr>
            <p:cNvSpPr txBox="1"/>
            <p:nvPr/>
          </p:nvSpPr>
          <p:spPr>
            <a:xfrm>
              <a:off x="421417" y="1490748"/>
              <a:ext cx="1139458" cy="338554"/>
            </a:xfrm>
            <a:prstGeom prst="rect">
              <a:avLst/>
            </a:prstGeom>
            <a:noFill/>
          </p:spPr>
          <p:txBody>
            <a:bodyPr wrap="square" rtlCol="0">
              <a:spAutoFit/>
            </a:bodyPr>
            <a:lstStyle/>
            <a:p>
              <a:pPr defTabSz="457200">
                <a:defRPr/>
              </a:pPr>
              <a:r>
                <a:rPr lang="en-CH" sz="1600" b="1" dirty="0">
                  <a:solidFill>
                    <a:srgbClr val="C00000"/>
                  </a:solidFill>
                  <a:latin typeface="Aptos" panose="02110004020202020204"/>
                </a:rPr>
                <a:t>Hydrogen</a:t>
              </a:r>
            </a:p>
          </p:txBody>
        </p:sp>
      </p:grpSp>
      <p:grpSp>
        <p:nvGrpSpPr>
          <p:cNvPr id="15" name="Group 14">
            <a:extLst>
              <a:ext uri="{FF2B5EF4-FFF2-40B4-BE49-F238E27FC236}">
                <a16:creationId xmlns:a16="http://schemas.microsoft.com/office/drawing/2014/main" id="{84184C48-E5AD-761E-E241-A96100D9FADE}"/>
              </a:ext>
            </a:extLst>
          </p:cNvPr>
          <p:cNvGrpSpPr/>
          <p:nvPr/>
        </p:nvGrpSpPr>
        <p:grpSpPr>
          <a:xfrm>
            <a:off x="6023761" y="415381"/>
            <a:ext cx="2312874" cy="1622188"/>
            <a:chOff x="3581877" y="481724"/>
            <a:chExt cx="2312874" cy="1622188"/>
          </a:xfrm>
        </p:grpSpPr>
        <p:pic>
          <p:nvPicPr>
            <p:cNvPr id="4" name="Picture 3">
              <a:extLst>
                <a:ext uri="{FF2B5EF4-FFF2-40B4-BE49-F238E27FC236}">
                  <a16:creationId xmlns:a16="http://schemas.microsoft.com/office/drawing/2014/main" id="{8CB743DA-A6E8-58C5-D436-CAC5CC20653E}"/>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t="5289" r="8349" b="-205"/>
            <a:stretch/>
          </p:blipFill>
          <p:spPr>
            <a:xfrm>
              <a:off x="3581877" y="481724"/>
              <a:ext cx="2312874" cy="1622188"/>
            </a:xfrm>
            <a:prstGeom prst="rect">
              <a:avLst/>
            </a:prstGeom>
          </p:spPr>
        </p:pic>
        <p:sp>
          <p:nvSpPr>
            <p:cNvPr id="31" name="TextBox 30">
              <a:extLst>
                <a:ext uri="{FF2B5EF4-FFF2-40B4-BE49-F238E27FC236}">
                  <a16:creationId xmlns:a16="http://schemas.microsoft.com/office/drawing/2014/main" id="{D9D3B751-9545-6646-F3BE-56A192EDA7E3}"/>
                </a:ext>
              </a:extLst>
            </p:cNvPr>
            <p:cNvSpPr txBox="1"/>
            <p:nvPr/>
          </p:nvSpPr>
          <p:spPr>
            <a:xfrm>
              <a:off x="4071088" y="1446683"/>
              <a:ext cx="944857" cy="338554"/>
            </a:xfrm>
            <a:prstGeom prst="rect">
              <a:avLst/>
            </a:prstGeom>
            <a:noFill/>
          </p:spPr>
          <p:txBody>
            <a:bodyPr wrap="square" rtlCol="0">
              <a:spAutoFit/>
            </a:bodyPr>
            <a:lstStyle/>
            <a:p>
              <a:pPr defTabSz="457200">
                <a:defRPr/>
              </a:pPr>
              <a:r>
                <a:rPr lang="en-CH" sz="1600" b="1" dirty="0">
                  <a:solidFill>
                    <a:srgbClr val="C00000"/>
                  </a:solidFill>
                  <a:latin typeface="Aptos" panose="02110004020202020204"/>
                </a:rPr>
                <a:t>Lithium</a:t>
              </a:r>
            </a:p>
          </p:txBody>
        </p:sp>
      </p:grpSp>
      <p:grpSp>
        <p:nvGrpSpPr>
          <p:cNvPr id="18" name="Group 17">
            <a:extLst>
              <a:ext uri="{FF2B5EF4-FFF2-40B4-BE49-F238E27FC236}">
                <a16:creationId xmlns:a16="http://schemas.microsoft.com/office/drawing/2014/main" id="{8C38298C-87E5-86D5-58BB-892BFC136A08}"/>
              </a:ext>
            </a:extLst>
          </p:cNvPr>
          <p:cNvGrpSpPr/>
          <p:nvPr/>
        </p:nvGrpSpPr>
        <p:grpSpPr>
          <a:xfrm>
            <a:off x="8380932" y="514614"/>
            <a:ext cx="2252008" cy="1568727"/>
            <a:chOff x="5447617" y="522832"/>
            <a:chExt cx="2252008" cy="1568727"/>
          </a:xfrm>
        </p:grpSpPr>
        <p:pic>
          <p:nvPicPr>
            <p:cNvPr id="5" name="Picture 4">
              <a:extLst>
                <a:ext uri="{FF2B5EF4-FFF2-40B4-BE49-F238E27FC236}">
                  <a16:creationId xmlns:a16="http://schemas.microsoft.com/office/drawing/2014/main" id="{08BBABFC-470E-CE0F-3BB1-EA2A0050367F}"/>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2131" t="8400" r="8812"/>
            <a:stretch/>
          </p:blipFill>
          <p:spPr>
            <a:xfrm>
              <a:off x="5447617" y="522832"/>
              <a:ext cx="2252008" cy="1568727"/>
            </a:xfrm>
            <a:prstGeom prst="rect">
              <a:avLst/>
            </a:prstGeom>
          </p:spPr>
        </p:pic>
        <p:sp>
          <p:nvSpPr>
            <p:cNvPr id="32" name="TextBox 31">
              <a:extLst>
                <a:ext uri="{FF2B5EF4-FFF2-40B4-BE49-F238E27FC236}">
                  <a16:creationId xmlns:a16="http://schemas.microsoft.com/office/drawing/2014/main" id="{F520C6AD-AF93-CD3E-B742-D5ED57496C2A}"/>
                </a:ext>
              </a:extLst>
            </p:cNvPr>
            <p:cNvSpPr txBox="1"/>
            <p:nvPr/>
          </p:nvSpPr>
          <p:spPr>
            <a:xfrm>
              <a:off x="5736369" y="1509657"/>
              <a:ext cx="1144816" cy="338554"/>
            </a:xfrm>
            <a:prstGeom prst="rect">
              <a:avLst/>
            </a:prstGeom>
            <a:noFill/>
          </p:spPr>
          <p:txBody>
            <a:bodyPr wrap="square" rtlCol="0">
              <a:spAutoFit/>
            </a:bodyPr>
            <a:lstStyle/>
            <a:p>
              <a:pPr defTabSz="457200">
                <a:defRPr/>
              </a:pPr>
              <a:r>
                <a:rPr lang="en-CH" sz="1600" b="1" dirty="0">
                  <a:solidFill>
                    <a:srgbClr val="C00000"/>
                  </a:solidFill>
                  <a:latin typeface="Aptos" panose="02110004020202020204"/>
                </a:rPr>
                <a:t>Beryllium</a:t>
              </a:r>
            </a:p>
          </p:txBody>
        </p:sp>
      </p:grpSp>
      <p:grpSp>
        <p:nvGrpSpPr>
          <p:cNvPr id="20" name="Group 19">
            <a:extLst>
              <a:ext uri="{FF2B5EF4-FFF2-40B4-BE49-F238E27FC236}">
                <a16:creationId xmlns:a16="http://schemas.microsoft.com/office/drawing/2014/main" id="{68A7144F-07DC-10FF-0918-19A09CBDB47C}"/>
              </a:ext>
            </a:extLst>
          </p:cNvPr>
          <p:cNvGrpSpPr/>
          <p:nvPr/>
        </p:nvGrpSpPr>
        <p:grpSpPr>
          <a:xfrm>
            <a:off x="3757447" y="1957652"/>
            <a:ext cx="2300764" cy="1586648"/>
            <a:chOff x="2634424" y="2033178"/>
            <a:chExt cx="1815839" cy="1252235"/>
          </a:xfrm>
        </p:grpSpPr>
        <p:pic>
          <p:nvPicPr>
            <p:cNvPr id="11" name="Picture 10">
              <a:extLst>
                <a:ext uri="{FF2B5EF4-FFF2-40B4-BE49-F238E27FC236}">
                  <a16:creationId xmlns:a16="http://schemas.microsoft.com/office/drawing/2014/main" id="{D6B51FEE-D3E5-FDA4-1FB9-85D6D125DED7}"/>
                </a:ext>
              </a:extLst>
            </p:cNvPr>
            <p:cNvPicPr>
              <a:picLocks noChangeAspect="1"/>
            </p:cNvPicPr>
            <p:nvPr/>
          </p:nvPicPr>
          <p:blipFill rotWithShape="1">
            <a:blip r:embed="rId8">
              <a:extLst>
                <a:ext uri="{28A0092B-C50C-407E-A947-70E740481C1C}">
                  <a14:useLocalDpi xmlns:a14="http://schemas.microsoft.com/office/drawing/2010/main" val="0"/>
                </a:ext>
              </a:extLst>
            </a:blip>
            <a:srcRect t="6623" r="8298"/>
            <a:stretch/>
          </p:blipFill>
          <p:spPr>
            <a:xfrm>
              <a:off x="2634424" y="2033178"/>
              <a:ext cx="1815839" cy="1252235"/>
            </a:xfrm>
            <a:prstGeom prst="rect">
              <a:avLst/>
            </a:prstGeom>
          </p:spPr>
        </p:pic>
        <p:sp>
          <p:nvSpPr>
            <p:cNvPr id="33" name="TextBox 32">
              <a:extLst>
                <a:ext uri="{FF2B5EF4-FFF2-40B4-BE49-F238E27FC236}">
                  <a16:creationId xmlns:a16="http://schemas.microsoft.com/office/drawing/2014/main" id="{62DC9BCF-53AA-78A4-A7C1-969AFCE98A7A}"/>
                </a:ext>
              </a:extLst>
            </p:cNvPr>
            <p:cNvSpPr txBox="1"/>
            <p:nvPr/>
          </p:nvSpPr>
          <p:spPr>
            <a:xfrm>
              <a:off x="3101476" y="2805879"/>
              <a:ext cx="689756" cy="267198"/>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Carbon</a:t>
              </a:r>
            </a:p>
          </p:txBody>
        </p:sp>
      </p:grpSp>
      <p:grpSp>
        <p:nvGrpSpPr>
          <p:cNvPr id="21" name="Group 20">
            <a:extLst>
              <a:ext uri="{FF2B5EF4-FFF2-40B4-BE49-F238E27FC236}">
                <a16:creationId xmlns:a16="http://schemas.microsoft.com/office/drawing/2014/main" id="{6197E54B-6377-7E5F-E548-9BA8AF82CBDE}"/>
              </a:ext>
            </a:extLst>
          </p:cNvPr>
          <p:cNvGrpSpPr/>
          <p:nvPr/>
        </p:nvGrpSpPr>
        <p:grpSpPr>
          <a:xfrm>
            <a:off x="6023761" y="1962288"/>
            <a:ext cx="2338904" cy="1622188"/>
            <a:chOff x="4829923" y="2165407"/>
            <a:chExt cx="1785493" cy="1238360"/>
          </a:xfrm>
        </p:grpSpPr>
        <p:pic>
          <p:nvPicPr>
            <p:cNvPr id="10" name="Picture 9">
              <a:extLst>
                <a:ext uri="{FF2B5EF4-FFF2-40B4-BE49-F238E27FC236}">
                  <a16:creationId xmlns:a16="http://schemas.microsoft.com/office/drawing/2014/main" id="{2CC43463-15CA-64F3-C9F2-ECC39B21C7AA}"/>
                </a:ext>
              </a:extLst>
            </p:cNvPr>
            <p:cNvPicPr>
              <a:picLocks noChangeAspect="1"/>
            </p:cNvPicPr>
            <p:nvPr/>
          </p:nvPicPr>
          <p:blipFill rotWithShape="1">
            <a:blip r:embed="rId9">
              <a:extLst>
                <a:ext uri="{28A0092B-C50C-407E-A947-70E740481C1C}">
                  <a14:useLocalDpi xmlns:a14="http://schemas.microsoft.com/office/drawing/2010/main" val="0"/>
                </a:ext>
              </a:extLst>
            </a:blip>
            <a:srcRect t="6321" r="8525"/>
            <a:stretch/>
          </p:blipFill>
          <p:spPr>
            <a:xfrm>
              <a:off x="4829923" y="2165407"/>
              <a:ext cx="1785493" cy="1238360"/>
            </a:xfrm>
            <a:prstGeom prst="rect">
              <a:avLst/>
            </a:prstGeom>
          </p:spPr>
        </p:pic>
        <p:sp>
          <p:nvSpPr>
            <p:cNvPr id="34" name="TextBox 33">
              <a:extLst>
                <a:ext uri="{FF2B5EF4-FFF2-40B4-BE49-F238E27FC236}">
                  <a16:creationId xmlns:a16="http://schemas.microsoft.com/office/drawing/2014/main" id="{7ED9D85C-64D8-3226-F0E9-BFBCF0A12F7B}"/>
                </a:ext>
              </a:extLst>
            </p:cNvPr>
            <p:cNvSpPr txBox="1"/>
            <p:nvPr/>
          </p:nvSpPr>
          <p:spPr>
            <a:xfrm>
              <a:off x="5841633" y="2918871"/>
              <a:ext cx="752829" cy="258448"/>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Nitrogen</a:t>
              </a:r>
            </a:p>
          </p:txBody>
        </p:sp>
      </p:grpSp>
      <p:grpSp>
        <p:nvGrpSpPr>
          <p:cNvPr id="22" name="Group 21">
            <a:extLst>
              <a:ext uri="{FF2B5EF4-FFF2-40B4-BE49-F238E27FC236}">
                <a16:creationId xmlns:a16="http://schemas.microsoft.com/office/drawing/2014/main" id="{AA8DFD41-EB04-9C1F-52CE-EFC4E82798AD}"/>
              </a:ext>
            </a:extLst>
          </p:cNvPr>
          <p:cNvGrpSpPr/>
          <p:nvPr/>
        </p:nvGrpSpPr>
        <p:grpSpPr>
          <a:xfrm>
            <a:off x="8317141" y="1988967"/>
            <a:ext cx="2347165" cy="1622189"/>
            <a:chOff x="3622917" y="3175465"/>
            <a:chExt cx="1781367" cy="1231151"/>
          </a:xfrm>
        </p:grpSpPr>
        <p:pic>
          <p:nvPicPr>
            <p:cNvPr id="12" name="Picture 11">
              <a:extLst>
                <a:ext uri="{FF2B5EF4-FFF2-40B4-BE49-F238E27FC236}">
                  <a16:creationId xmlns:a16="http://schemas.microsoft.com/office/drawing/2014/main" id="{25BA0560-CF7B-A454-2527-8F855F427780}"/>
                </a:ext>
              </a:extLst>
            </p:cNvPr>
            <p:cNvPicPr>
              <a:picLocks noChangeAspect="1"/>
            </p:cNvPicPr>
            <p:nvPr/>
          </p:nvPicPr>
          <p:blipFill rotWithShape="1">
            <a:blip r:embed="rId10">
              <a:extLst>
                <a:ext uri="{28A0092B-C50C-407E-A947-70E740481C1C}">
                  <a14:useLocalDpi xmlns:a14="http://schemas.microsoft.com/office/drawing/2010/main" val="0"/>
                </a:ext>
              </a:extLst>
            </a:blip>
            <a:srcRect t="6494" r="8372"/>
            <a:stretch/>
          </p:blipFill>
          <p:spPr>
            <a:xfrm>
              <a:off x="3622917" y="3175465"/>
              <a:ext cx="1781367" cy="1231151"/>
            </a:xfrm>
            <a:prstGeom prst="rect">
              <a:avLst/>
            </a:prstGeom>
          </p:spPr>
        </p:pic>
        <p:sp>
          <p:nvSpPr>
            <p:cNvPr id="35" name="TextBox 34">
              <a:extLst>
                <a:ext uri="{FF2B5EF4-FFF2-40B4-BE49-F238E27FC236}">
                  <a16:creationId xmlns:a16="http://schemas.microsoft.com/office/drawing/2014/main" id="{B311848D-97A6-421F-2309-86786EC6AC9F}"/>
                </a:ext>
              </a:extLst>
            </p:cNvPr>
            <p:cNvSpPr txBox="1"/>
            <p:nvPr/>
          </p:nvSpPr>
          <p:spPr>
            <a:xfrm>
              <a:off x="4237730" y="3898615"/>
              <a:ext cx="661387" cy="256944"/>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Oxygen</a:t>
              </a:r>
            </a:p>
          </p:txBody>
        </p:sp>
      </p:grpSp>
      <p:grpSp>
        <p:nvGrpSpPr>
          <p:cNvPr id="23" name="Group 22">
            <a:extLst>
              <a:ext uri="{FF2B5EF4-FFF2-40B4-BE49-F238E27FC236}">
                <a16:creationId xmlns:a16="http://schemas.microsoft.com/office/drawing/2014/main" id="{14EDD3A8-9A05-6871-2F70-697F233FA70F}"/>
              </a:ext>
            </a:extLst>
          </p:cNvPr>
          <p:cNvGrpSpPr/>
          <p:nvPr/>
        </p:nvGrpSpPr>
        <p:grpSpPr>
          <a:xfrm>
            <a:off x="1490484" y="3520615"/>
            <a:ext cx="2304095" cy="1585250"/>
            <a:chOff x="5380331" y="3184565"/>
            <a:chExt cx="1830257" cy="1259243"/>
          </a:xfrm>
        </p:grpSpPr>
        <p:pic>
          <p:nvPicPr>
            <p:cNvPr id="13" name="Picture 12">
              <a:extLst>
                <a:ext uri="{FF2B5EF4-FFF2-40B4-BE49-F238E27FC236}">
                  <a16:creationId xmlns:a16="http://schemas.microsoft.com/office/drawing/2014/main" id="{4A20F45B-2F23-9F74-7194-520CDDD78307}"/>
                </a:ext>
              </a:extLst>
            </p:cNvPr>
            <p:cNvPicPr>
              <a:picLocks noChangeAspect="1"/>
            </p:cNvPicPr>
            <p:nvPr/>
          </p:nvPicPr>
          <p:blipFill rotWithShape="1">
            <a:blip r:embed="rId11">
              <a:extLst>
                <a:ext uri="{28A0092B-C50C-407E-A947-70E740481C1C}">
                  <a14:useLocalDpi xmlns:a14="http://schemas.microsoft.com/office/drawing/2010/main" val="0"/>
                </a:ext>
              </a:extLst>
            </a:blip>
            <a:srcRect t="7230" r="8682"/>
            <a:stretch/>
          </p:blipFill>
          <p:spPr>
            <a:xfrm>
              <a:off x="5380331" y="3184565"/>
              <a:ext cx="1830257" cy="1259243"/>
            </a:xfrm>
            <a:prstGeom prst="rect">
              <a:avLst/>
            </a:prstGeom>
          </p:spPr>
        </p:pic>
        <p:sp>
          <p:nvSpPr>
            <p:cNvPr id="36" name="TextBox 35">
              <a:extLst>
                <a:ext uri="{FF2B5EF4-FFF2-40B4-BE49-F238E27FC236}">
                  <a16:creationId xmlns:a16="http://schemas.microsoft.com/office/drawing/2014/main" id="{9C8EC878-F4FB-B334-ECE5-16D8FADDD1BA}"/>
                </a:ext>
              </a:extLst>
            </p:cNvPr>
            <p:cNvSpPr txBox="1"/>
            <p:nvPr/>
          </p:nvSpPr>
          <p:spPr>
            <a:xfrm>
              <a:off x="5925503" y="3944108"/>
              <a:ext cx="757895" cy="268930"/>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Fluorine</a:t>
              </a:r>
            </a:p>
          </p:txBody>
        </p:sp>
      </p:grpSp>
      <p:grpSp>
        <p:nvGrpSpPr>
          <p:cNvPr id="25" name="Group 24">
            <a:extLst>
              <a:ext uri="{FF2B5EF4-FFF2-40B4-BE49-F238E27FC236}">
                <a16:creationId xmlns:a16="http://schemas.microsoft.com/office/drawing/2014/main" id="{DC2C24AA-5E12-FFE3-5A7D-8EDF11D090A8}"/>
              </a:ext>
            </a:extLst>
          </p:cNvPr>
          <p:cNvGrpSpPr/>
          <p:nvPr/>
        </p:nvGrpSpPr>
        <p:grpSpPr>
          <a:xfrm>
            <a:off x="3757447" y="3540824"/>
            <a:ext cx="2302593" cy="1563086"/>
            <a:chOff x="7281022" y="3231826"/>
            <a:chExt cx="1817282" cy="1233639"/>
          </a:xfrm>
        </p:grpSpPr>
        <p:pic>
          <p:nvPicPr>
            <p:cNvPr id="9" name="Picture 8">
              <a:extLst>
                <a:ext uri="{FF2B5EF4-FFF2-40B4-BE49-F238E27FC236}">
                  <a16:creationId xmlns:a16="http://schemas.microsoft.com/office/drawing/2014/main" id="{86CBC5E7-388E-C2F1-AB48-2F15606E6325}"/>
                </a:ext>
              </a:extLst>
            </p:cNvPr>
            <p:cNvPicPr>
              <a:picLocks noChangeAspect="1"/>
            </p:cNvPicPr>
            <p:nvPr/>
          </p:nvPicPr>
          <p:blipFill rotWithShape="1">
            <a:blip r:embed="rId12">
              <a:extLst>
                <a:ext uri="{28A0092B-C50C-407E-A947-70E740481C1C}">
                  <a14:useLocalDpi xmlns:a14="http://schemas.microsoft.com/office/drawing/2010/main" val="0"/>
                </a:ext>
              </a:extLst>
            </a:blip>
            <a:srcRect t="6969" r="7186"/>
            <a:stretch/>
          </p:blipFill>
          <p:spPr>
            <a:xfrm>
              <a:off x="7281022" y="3231826"/>
              <a:ext cx="1817282" cy="1233639"/>
            </a:xfrm>
            <a:prstGeom prst="rect">
              <a:avLst/>
            </a:prstGeom>
          </p:spPr>
        </p:pic>
        <p:sp>
          <p:nvSpPr>
            <p:cNvPr id="37" name="TextBox 36">
              <a:extLst>
                <a:ext uri="{FF2B5EF4-FFF2-40B4-BE49-F238E27FC236}">
                  <a16:creationId xmlns:a16="http://schemas.microsoft.com/office/drawing/2014/main" id="{39D250AF-FDD7-47E7-E9AA-8630AC2E99DA}"/>
                </a:ext>
              </a:extLst>
            </p:cNvPr>
            <p:cNvSpPr txBox="1"/>
            <p:nvPr/>
          </p:nvSpPr>
          <p:spPr>
            <a:xfrm>
              <a:off x="7924755" y="3959786"/>
              <a:ext cx="539204" cy="267198"/>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Neon</a:t>
              </a:r>
            </a:p>
          </p:txBody>
        </p:sp>
      </p:grpSp>
      <p:grpSp>
        <p:nvGrpSpPr>
          <p:cNvPr id="2" name="Group 1">
            <a:extLst>
              <a:ext uri="{FF2B5EF4-FFF2-40B4-BE49-F238E27FC236}">
                <a16:creationId xmlns:a16="http://schemas.microsoft.com/office/drawing/2014/main" id="{CA89BB5C-4DBC-1554-5371-D7D05B8974E6}"/>
              </a:ext>
            </a:extLst>
          </p:cNvPr>
          <p:cNvGrpSpPr/>
          <p:nvPr/>
        </p:nvGrpSpPr>
        <p:grpSpPr>
          <a:xfrm>
            <a:off x="1540099" y="1958015"/>
            <a:ext cx="2234301" cy="1578280"/>
            <a:chOff x="7278524" y="2292270"/>
            <a:chExt cx="1774816" cy="1253706"/>
          </a:xfrm>
        </p:grpSpPr>
        <p:pic>
          <p:nvPicPr>
            <p:cNvPr id="6" name="Content Placeholder 5">
              <a:extLst>
                <a:ext uri="{FF2B5EF4-FFF2-40B4-BE49-F238E27FC236}">
                  <a16:creationId xmlns:a16="http://schemas.microsoft.com/office/drawing/2014/main" id="{64A13EAA-535C-FC49-AD52-8A960F273AC5}"/>
                </a:ext>
              </a:extLst>
            </p:cNvPr>
            <p:cNvPicPr>
              <a:picLocks noChangeAspect="1"/>
            </p:cNvPicPr>
            <p:nvPr/>
          </p:nvPicPr>
          <p:blipFill rotWithShape="1">
            <a:blip r:embed="rId13">
              <a:alphaModFix/>
              <a:extLst>
                <a:ext uri="{28A0092B-C50C-407E-A947-70E740481C1C}">
                  <a14:useLocalDpi xmlns:a14="http://schemas.microsoft.com/office/drawing/2010/main" val="0"/>
                </a:ext>
              </a:extLst>
            </a:blip>
            <a:srcRect l="2131" t="7112" r="8812"/>
            <a:stretch/>
          </p:blipFill>
          <p:spPr>
            <a:xfrm>
              <a:off x="7278524" y="2292270"/>
              <a:ext cx="1774816" cy="1253706"/>
            </a:xfrm>
            <a:prstGeom prst="rect">
              <a:avLst/>
            </a:prstGeom>
          </p:spPr>
        </p:pic>
        <p:sp>
          <p:nvSpPr>
            <p:cNvPr id="38" name="TextBox 37">
              <a:extLst>
                <a:ext uri="{FF2B5EF4-FFF2-40B4-BE49-F238E27FC236}">
                  <a16:creationId xmlns:a16="http://schemas.microsoft.com/office/drawing/2014/main" id="{DC9012A0-19CD-7D6E-E853-73C58FB94A25}"/>
                </a:ext>
              </a:extLst>
            </p:cNvPr>
            <p:cNvSpPr txBox="1"/>
            <p:nvPr/>
          </p:nvSpPr>
          <p:spPr>
            <a:xfrm>
              <a:off x="7657330" y="3077152"/>
              <a:ext cx="585433" cy="268930"/>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Boron</a:t>
              </a:r>
            </a:p>
          </p:txBody>
        </p:sp>
      </p:grpSp>
      <p:grpSp>
        <p:nvGrpSpPr>
          <p:cNvPr id="26" name="Group 25">
            <a:extLst>
              <a:ext uri="{FF2B5EF4-FFF2-40B4-BE49-F238E27FC236}">
                <a16:creationId xmlns:a16="http://schemas.microsoft.com/office/drawing/2014/main" id="{900608B1-192A-0CFB-C336-BCF43C45FE5A}"/>
              </a:ext>
            </a:extLst>
          </p:cNvPr>
          <p:cNvGrpSpPr/>
          <p:nvPr/>
        </p:nvGrpSpPr>
        <p:grpSpPr>
          <a:xfrm>
            <a:off x="6023761" y="3559309"/>
            <a:ext cx="2312748" cy="1578858"/>
            <a:chOff x="4958870" y="3443459"/>
            <a:chExt cx="1765526" cy="1205283"/>
          </a:xfrm>
        </p:grpSpPr>
        <p:pic>
          <p:nvPicPr>
            <p:cNvPr id="14" name="Picture 13">
              <a:extLst>
                <a:ext uri="{FF2B5EF4-FFF2-40B4-BE49-F238E27FC236}">
                  <a16:creationId xmlns:a16="http://schemas.microsoft.com/office/drawing/2014/main" id="{A8FA47EF-AAB5-E657-7ED0-D6614C96AFC7}"/>
                </a:ext>
              </a:extLst>
            </p:cNvPr>
            <p:cNvPicPr>
              <a:picLocks noChangeAspect="1"/>
            </p:cNvPicPr>
            <p:nvPr/>
          </p:nvPicPr>
          <p:blipFill rotWithShape="1">
            <a:blip r:embed="rId14">
              <a:extLst>
                <a:ext uri="{28A0092B-C50C-407E-A947-70E740481C1C}">
                  <a14:useLocalDpi xmlns:a14="http://schemas.microsoft.com/office/drawing/2010/main" val="0"/>
                </a:ext>
              </a:extLst>
            </a:blip>
            <a:srcRect t="6890" r="7631" b="1"/>
            <a:stretch/>
          </p:blipFill>
          <p:spPr>
            <a:xfrm>
              <a:off x="4958870" y="3443459"/>
              <a:ext cx="1765526" cy="1205283"/>
            </a:xfrm>
            <a:prstGeom prst="rect">
              <a:avLst/>
            </a:prstGeom>
          </p:spPr>
        </p:pic>
        <p:sp>
          <p:nvSpPr>
            <p:cNvPr id="49" name="TextBox 48">
              <a:extLst>
                <a:ext uri="{FF2B5EF4-FFF2-40B4-BE49-F238E27FC236}">
                  <a16:creationId xmlns:a16="http://schemas.microsoft.com/office/drawing/2014/main" id="{E03C1C66-473F-861F-67CB-CE91A7B234BA}"/>
                </a:ext>
              </a:extLst>
            </p:cNvPr>
            <p:cNvSpPr txBox="1"/>
            <p:nvPr/>
          </p:nvSpPr>
          <p:spPr>
            <a:xfrm>
              <a:off x="5681021" y="4155804"/>
              <a:ext cx="687973" cy="258448"/>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Sodium</a:t>
              </a:r>
            </a:p>
          </p:txBody>
        </p:sp>
      </p:grpSp>
      <p:sp>
        <p:nvSpPr>
          <p:cNvPr id="50" name="TextBox 49">
            <a:extLst>
              <a:ext uri="{FF2B5EF4-FFF2-40B4-BE49-F238E27FC236}">
                <a16:creationId xmlns:a16="http://schemas.microsoft.com/office/drawing/2014/main" id="{B1F35DE1-E821-F235-0573-6B9EC3FE34C6}"/>
              </a:ext>
            </a:extLst>
          </p:cNvPr>
          <p:cNvSpPr txBox="1"/>
          <p:nvPr/>
        </p:nvSpPr>
        <p:spPr>
          <a:xfrm>
            <a:off x="9281504" y="4474449"/>
            <a:ext cx="1265090" cy="338554"/>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Magnesium</a:t>
            </a:r>
          </a:p>
        </p:txBody>
      </p:sp>
      <p:grpSp>
        <p:nvGrpSpPr>
          <p:cNvPr id="28" name="Group 27">
            <a:extLst>
              <a:ext uri="{FF2B5EF4-FFF2-40B4-BE49-F238E27FC236}">
                <a16:creationId xmlns:a16="http://schemas.microsoft.com/office/drawing/2014/main" id="{96AFE9AB-7620-0295-70F0-13820D18AEE4}"/>
              </a:ext>
            </a:extLst>
          </p:cNvPr>
          <p:cNvGrpSpPr/>
          <p:nvPr/>
        </p:nvGrpSpPr>
        <p:grpSpPr>
          <a:xfrm>
            <a:off x="3751782" y="5126074"/>
            <a:ext cx="2327681" cy="1563086"/>
            <a:chOff x="5427228" y="4476500"/>
            <a:chExt cx="1865640" cy="1267202"/>
          </a:xfrm>
        </p:grpSpPr>
        <p:pic>
          <p:nvPicPr>
            <p:cNvPr id="61" name="Picture 60">
              <a:extLst>
                <a:ext uri="{FF2B5EF4-FFF2-40B4-BE49-F238E27FC236}">
                  <a16:creationId xmlns:a16="http://schemas.microsoft.com/office/drawing/2014/main" id="{59C7FB23-DD5B-7F95-6AC1-05BA1A4DB358}"/>
                </a:ext>
              </a:extLst>
            </p:cNvPr>
            <p:cNvPicPr>
              <a:picLocks noChangeAspect="1"/>
            </p:cNvPicPr>
            <p:nvPr/>
          </p:nvPicPr>
          <p:blipFill rotWithShape="1">
            <a:blip r:embed="rId15">
              <a:extLst>
                <a:ext uri="{28A0092B-C50C-407E-A947-70E740481C1C}">
                  <a14:useLocalDpi xmlns:a14="http://schemas.microsoft.com/office/drawing/2010/main" val="0"/>
                </a:ext>
              </a:extLst>
            </a:blip>
            <a:srcRect t="7081" r="7353"/>
            <a:stretch/>
          </p:blipFill>
          <p:spPr>
            <a:xfrm>
              <a:off x="5427228" y="4476500"/>
              <a:ext cx="1865640" cy="1267202"/>
            </a:xfrm>
            <a:prstGeom prst="rect">
              <a:avLst/>
            </a:prstGeom>
          </p:spPr>
        </p:pic>
        <p:sp>
          <p:nvSpPr>
            <p:cNvPr id="52" name="TextBox 51">
              <a:extLst>
                <a:ext uri="{FF2B5EF4-FFF2-40B4-BE49-F238E27FC236}">
                  <a16:creationId xmlns:a16="http://schemas.microsoft.com/office/drawing/2014/main" id="{78418B10-8E6F-B356-FA0F-9ED98FCD53C1}"/>
                </a:ext>
              </a:extLst>
            </p:cNvPr>
            <p:cNvSpPr txBox="1"/>
            <p:nvPr/>
          </p:nvSpPr>
          <p:spPr>
            <a:xfrm>
              <a:off x="6243398" y="5228537"/>
              <a:ext cx="661934" cy="274467"/>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Silicon</a:t>
              </a:r>
            </a:p>
          </p:txBody>
        </p:sp>
      </p:grpSp>
      <p:grpSp>
        <p:nvGrpSpPr>
          <p:cNvPr id="39" name="Group 38">
            <a:extLst>
              <a:ext uri="{FF2B5EF4-FFF2-40B4-BE49-F238E27FC236}">
                <a16:creationId xmlns:a16="http://schemas.microsoft.com/office/drawing/2014/main" id="{A77345AD-D755-9CD6-AD61-C0FE8CBBF804}"/>
              </a:ext>
            </a:extLst>
          </p:cNvPr>
          <p:cNvGrpSpPr/>
          <p:nvPr/>
        </p:nvGrpSpPr>
        <p:grpSpPr>
          <a:xfrm>
            <a:off x="6023761" y="5113336"/>
            <a:ext cx="2443678" cy="1641250"/>
            <a:chOff x="7278524" y="4487078"/>
            <a:chExt cx="1865476" cy="1252912"/>
          </a:xfrm>
        </p:grpSpPr>
        <p:pic>
          <p:nvPicPr>
            <p:cNvPr id="65" name="Picture 64">
              <a:extLst>
                <a:ext uri="{FF2B5EF4-FFF2-40B4-BE49-F238E27FC236}">
                  <a16:creationId xmlns:a16="http://schemas.microsoft.com/office/drawing/2014/main" id="{035366C1-4C48-861D-617E-8B49A69BED64}"/>
                </a:ext>
              </a:extLst>
            </p:cNvPr>
            <p:cNvPicPr>
              <a:picLocks noChangeAspect="1"/>
            </p:cNvPicPr>
            <p:nvPr/>
          </p:nvPicPr>
          <p:blipFill rotWithShape="1">
            <a:blip r:embed="rId16">
              <a:extLst>
                <a:ext uri="{28A0092B-C50C-407E-A947-70E740481C1C}">
                  <a14:useLocalDpi xmlns:a14="http://schemas.microsoft.com/office/drawing/2010/main" val="0"/>
                </a:ext>
              </a:extLst>
            </a:blip>
            <a:srcRect t="6344" r="5561"/>
            <a:stretch/>
          </p:blipFill>
          <p:spPr>
            <a:xfrm>
              <a:off x="7278524" y="4487078"/>
              <a:ext cx="1865476" cy="1252912"/>
            </a:xfrm>
            <a:prstGeom prst="rect">
              <a:avLst/>
            </a:prstGeom>
          </p:spPr>
        </p:pic>
        <p:sp>
          <p:nvSpPr>
            <p:cNvPr id="58" name="TextBox 57">
              <a:extLst>
                <a:ext uri="{FF2B5EF4-FFF2-40B4-BE49-F238E27FC236}">
                  <a16:creationId xmlns:a16="http://schemas.microsoft.com/office/drawing/2014/main" id="{D27BB3CF-20DE-A987-3520-DA05B682B0D6}"/>
                </a:ext>
              </a:extLst>
            </p:cNvPr>
            <p:cNvSpPr txBox="1"/>
            <p:nvPr/>
          </p:nvSpPr>
          <p:spPr>
            <a:xfrm>
              <a:off x="7718092" y="5203788"/>
              <a:ext cx="997572" cy="258448"/>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Phosphorus</a:t>
              </a:r>
            </a:p>
          </p:txBody>
        </p:sp>
      </p:grpSp>
      <p:sp>
        <p:nvSpPr>
          <p:cNvPr id="81" name="TextBox 80">
            <a:extLst>
              <a:ext uri="{FF2B5EF4-FFF2-40B4-BE49-F238E27FC236}">
                <a16:creationId xmlns:a16="http://schemas.microsoft.com/office/drawing/2014/main" id="{B3A0C423-2122-00EF-4610-A794E15E5F8D}"/>
              </a:ext>
            </a:extLst>
          </p:cNvPr>
          <p:cNvSpPr txBox="1"/>
          <p:nvPr/>
        </p:nvSpPr>
        <p:spPr>
          <a:xfrm>
            <a:off x="0" y="41754"/>
            <a:ext cx="12192000" cy="461665"/>
          </a:xfrm>
          <a:prstGeom prst="rect">
            <a:avLst/>
          </a:prstGeom>
          <a:noFill/>
        </p:spPr>
        <p:txBody>
          <a:bodyPr wrap="square" rtlCol="0">
            <a:spAutoFit/>
          </a:bodyPr>
          <a:lstStyle/>
          <a:p>
            <a:pPr algn="ctr" defTabSz="457200">
              <a:defRPr/>
            </a:pPr>
            <a:r>
              <a:rPr lang="en-CH" sz="2400" b="1">
                <a:solidFill>
                  <a:srgbClr val="FFFF00"/>
                </a:solidFill>
                <a:latin typeface="Calibri" panose="020F0502020204030204" pitchFamily="34" charset="0"/>
                <a:cs typeface="Calibri" panose="020F0502020204030204" pitchFamily="34" charset="0"/>
              </a:rPr>
              <a:t>Primary</a:t>
            </a:r>
            <a:r>
              <a:rPr lang="en-CH" sz="2400" b="1">
                <a:solidFill>
                  <a:srgbClr val="00FAE8"/>
                </a:solidFill>
                <a:latin typeface="Calibri" panose="020F0502020204030204" pitchFamily="34" charset="0"/>
                <a:cs typeface="Calibri" panose="020F0502020204030204" pitchFamily="34" charset="0"/>
              </a:rPr>
              <a:t> </a:t>
            </a:r>
            <a:r>
              <a:rPr lang="en-CH" sz="2400" b="1">
                <a:solidFill>
                  <a:srgbClr val="FF0000"/>
                </a:solidFill>
                <a:latin typeface="Calibri" panose="020F0502020204030204" pitchFamily="34" charset="0"/>
                <a:cs typeface="Calibri" panose="020F0502020204030204" pitchFamily="34" charset="0"/>
              </a:rPr>
              <a:t>and</a:t>
            </a:r>
            <a:r>
              <a:rPr lang="en-CH" sz="2400" b="1">
                <a:solidFill>
                  <a:srgbClr val="00FAE8"/>
                </a:solidFill>
                <a:latin typeface="Calibri" panose="020F0502020204030204" pitchFamily="34" charset="0"/>
                <a:cs typeface="Calibri" panose="020F0502020204030204" pitchFamily="34" charset="0"/>
              </a:rPr>
              <a:t> Secondary </a:t>
            </a:r>
            <a:r>
              <a:rPr lang="en-CH" sz="2400" b="1">
                <a:solidFill>
                  <a:srgbClr val="FF0000"/>
                </a:solidFill>
                <a:latin typeface="Calibri" panose="020F0502020204030204" pitchFamily="34" charset="0"/>
                <a:cs typeface="Calibri" panose="020F0502020204030204" pitchFamily="34" charset="0"/>
              </a:rPr>
              <a:t>Composition of Cosmic Rays</a:t>
            </a:r>
            <a:endParaRPr lang="en-CH" sz="24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F748A89-1B6E-0D03-9CA8-90A544EEF840}"/>
              </a:ext>
            </a:extLst>
          </p:cNvPr>
          <p:cNvSpPr txBox="1"/>
          <p:nvPr/>
        </p:nvSpPr>
        <p:spPr>
          <a:xfrm>
            <a:off x="8734589" y="1415580"/>
            <a:ext cx="620683" cy="200055"/>
          </a:xfrm>
          <a:prstGeom prst="rect">
            <a:avLst/>
          </a:prstGeom>
          <a:noFill/>
        </p:spPr>
        <p:txBody>
          <a:bodyPr wrap="none" rtlCol="0">
            <a:spAutoFit/>
          </a:bodyPr>
          <a:lstStyle/>
          <a:p>
            <a:pPr defTabSz="457200">
              <a:defRPr/>
            </a:pPr>
            <a:r>
              <a:rPr lang="en-US" sz="700" b="1" dirty="0">
                <a:solidFill>
                  <a:prstClr val="black"/>
                </a:solidFill>
                <a:latin typeface="Aptos" panose="02110004020202020204"/>
              </a:rPr>
              <a:t>Secondary</a:t>
            </a:r>
          </a:p>
        </p:txBody>
      </p:sp>
      <p:grpSp>
        <p:nvGrpSpPr>
          <p:cNvPr id="27" name="Group 26">
            <a:extLst>
              <a:ext uri="{FF2B5EF4-FFF2-40B4-BE49-F238E27FC236}">
                <a16:creationId xmlns:a16="http://schemas.microsoft.com/office/drawing/2014/main" id="{EE308EC9-9142-426E-0CE2-A4B3C0DF61CE}"/>
              </a:ext>
            </a:extLst>
          </p:cNvPr>
          <p:cNvGrpSpPr/>
          <p:nvPr/>
        </p:nvGrpSpPr>
        <p:grpSpPr>
          <a:xfrm>
            <a:off x="1473530" y="5068309"/>
            <a:ext cx="2346078" cy="1619118"/>
            <a:chOff x="3538455" y="4420180"/>
            <a:chExt cx="1863606" cy="1286146"/>
          </a:xfrm>
        </p:grpSpPr>
        <p:pic>
          <p:nvPicPr>
            <p:cNvPr id="62" name="Content Placeholder 5">
              <a:extLst>
                <a:ext uri="{FF2B5EF4-FFF2-40B4-BE49-F238E27FC236}">
                  <a16:creationId xmlns:a16="http://schemas.microsoft.com/office/drawing/2014/main" id="{A18722F6-DD2D-7191-A3CA-EEE50E1260C9}"/>
                </a:ext>
              </a:extLst>
            </p:cNvPr>
            <p:cNvPicPr>
              <a:picLocks noChangeAspect="1"/>
            </p:cNvPicPr>
            <p:nvPr/>
          </p:nvPicPr>
          <p:blipFill rotWithShape="1">
            <a:blip r:embed="rId17">
              <a:extLst>
                <a:ext uri="{28A0092B-C50C-407E-A947-70E740481C1C}">
                  <a14:useLocalDpi xmlns:a14="http://schemas.microsoft.com/office/drawing/2010/main" val="0"/>
                </a:ext>
              </a:extLst>
            </a:blip>
            <a:srcRect t="6977" r="8714"/>
            <a:stretch/>
          </p:blipFill>
          <p:spPr>
            <a:xfrm>
              <a:off x="3538455" y="4420180"/>
              <a:ext cx="1863606" cy="1286146"/>
            </a:xfrm>
            <a:prstGeom prst="rect">
              <a:avLst/>
            </a:prstGeom>
          </p:spPr>
        </p:pic>
        <p:sp>
          <p:nvSpPr>
            <p:cNvPr id="51" name="TextBox 50">
              <a:extLst>
                <a:ext uri="{FF2B5EF4-FFF2-40B4-BE49-F238E27FC236}">
                  <a16:creationId xmlns:a16="http://schemas.microsoft.com/office/drawing/2014/main" id="{E86D63C4-4B6D-A389-009B-18BA11134972}"/>
                </a:ext>
              </a:extLst>
            </p:cNvPr>
            <p:cNvSpPr txBox="1"/>
            <p:nvPr/>
          </p:nvSpPr>
          <p:spPr>
            <a:xfrm>
              <a:off x="4233900" y="5228537"/>
              <a:ext cx="955263" cy="268930"/>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Aluminium</a:t>
              </a:r>
            </a:p>
          </p:txBody>
        </p:sp>
      </p:grpSp>
      <p:grpSp>
        <p:nvGrpSpPr>
          <p:cNvPr id="43" name="Group 42">
            <a:extLst>
              <a:ext uri="{FF2B5EF4-FFF2-40B4-BE49-F238E27FC236}">
                <a16:creationId xmlns:a16="http://schemas.microsoft.com/office/drawing/2014/main" id="{229EE219-38F8-3568-8D24-4D65737F9F21}"/>
              </a:ext>
            </a:extLst>
          </p:cNvPr>
          <p:cNvGrpSpPr/>
          <p:nvPr/>
        </p:nvGrpSpPr>
        <p:grpSpPr>
          <a:xfrm>
            <a:off x="8410998" y="5126074"/>
            <a:ext cx="2233781" cy="1549301"/>
            <a:chOff x="8689" y="4364538"/>
            <a:chExt cx="1810221" cy="1255529"/>
          </a:xfrm>
        </p:grpSpPr>
        <p:pic>
          <p:nvPicPr>
            <p:cNvPr id="41" name="Picture 40">
              <a:extLst>
                <a:ext uri="{FF2B5EF4-FFF2-40B4-BE49-F238E27FC236}">
                  <a16:creationId xmlns:a16="http://schemas.microsoft.com/office/drawing/2014/main" id="{28435519-D07A-C643-BADB-93F50C9D2500}"/>
                </a:ext>
              </a:extLst>
            </p:cNvPr>
            <p:cNvPicPr>
              <a:picLocks noChangeAspect="1"/>
            </p:cNvPicPr>
            <p:nvPr/>
          </p:nvPicPr>
          <p:blipFill rotWithShape="1">
            <a:blip r:embed="rId18">
              <a:extLst>
                <a:ext uri="{28A0092B-C50C-407E-A947-70E740481C1C}">
                  <a14:useLocalDpi xmlns:a14="http://schemas.microsoft.com/office/drawing/2010/main" val="0"/>
                </a:ext>
              </a:extLst>
            </a:blip>
            <a:srcRect l="1021" t="7013" r="8545" b="372"/>
            <a:stretch/>
          </p:blipFill>
          <p:spPr>
            <a:xfrm>
              <a:off x="8689" y="4364538"/>
              <a:ext cx="1810221" cy="1255529"/>
            </a:xfrm>
            <a:prstGeom prst="rect">
              <a:avLst/>
            </a:prstGeom>
          </p:spPr>
        </p:pic>
        <p:sp>
          <p:nvSpPr>
            <p:cNvPr id="42" name="TextBox 41">
              <a:extLst>
                <a:ext uri="{FF2B5EF4-FFF2-40B4-BE49-F238E27FC236}">
                  <a16:creationId xmlns:a16="http://schemas.microsoft.com/office/drawing/2014/main" id="{6A973CB4-AC30-77FC-3147-0E7D17959792}"/>
                </a:ext>
              </a:extLst>
            </p:cNvPr>
            <p:cNvSpPr txBox="1"/>
            <p:nvPr/>
          </p:nvSpPr>
          <p:spPr>
            <a:xfrm>
              <a:off x="731417" y="5125854"/>
              <a:ext cx="608214" cy="274359"/>
            </a:xfrm>
            <a:prstGeom prst="rect">
              <a:avLst/>
            </a:prstGeom>
            <a:noFill/>
          </p:spPr>
          <p:txBody>
            <a:bodyPr wrap="none" rtlCol="0">
              <a:spAutoFit/>
            </a:bodyPr>
            <a:lstStyle/>
            <a:p>
              <a:pPr defTabSz="457200">
                <a:defRPr/>
              </a:pPr>
              <a:r>
                <a:rPr lang="en-CH" sz="1600" b="1" dirty="0">
                  <a:solidFill>
                    <a:srgbClr val="C00000"/>
                  </a:solidFill>
                  <a:latin typeface="Aptos" panose="02110004020202020204"/>
                </a:rPr>
                <a:t>Sulfur</a:t>
              </a:r>
            </a:p>
          </p:txBody>
        </p:sp>
      </p:grpSp>
      <p:sp>
        <p:nvSpPr>
          <p:cNvPr id="44" name="TextBox 43">
            <a:extLst>
              <a:ext uri="{FF2B5EF4-FFF2-40B4-BE49-F238E27FC236}">
                <a16:creationId xmlns:a16="http://schemas.microsoft.com/office/drawing/2014/main" id="{A992B537-E4CD-B1AE-A7C7-664741051C1D}"/>
              </a:ext>
            </a:extLst>
          </p:cNvPr>
          <p:cNvSpPr txBox="1"/>
          <p:nvPr/>
        </p:nvSpPr>
        <p:spPr>
          <a:xfrm>
            <a:off x="1980467" y="531633"/>
            <a:ext cx="447300" cy="261610"/>
          </a:xfrm>
          <a:prstGeom prst="rect">
            <a:avLst/>
          </a:prstGeom>
          <a:solidFill>
            <a:schemeClr val="tx1"/>
          </a:solidFill>
        </p:spPr>
        <p:txBody>
          <a:bodyPr wrap="square" rtlCol="0">
            <a:spAutoFit/>
          </a:bodyPr>
          <a:lstStyle/>
          <a:p>
            <a:pPr defTabSz="457200">
              <a:defRPr/>
            </a:pPr>
            <a:r>
              <a:rPr lang="en-US" sz="1100" dirty="0">
                <a:solidFill>
                  <a:prstClr val="white"/>
                </a:solidFill>
                <a:latin typeface="Aptos" panose="02110004020202020204"/>
              </a:rPr>
              <a:t>Z=1</a:t>
            </a:r>
            <a:endParaRPr lang="en-US" sz="1400" dirty="0">
              <a:solidFill>
                <a:prstClr val="white"/>
              </a:solidFill>
              <a:latin typeface="Aptos" panose="02110004020202020204"/>
            </a:endParaRPr>
          </a:p>
        </p:txBody>
      </p:sp>
      <p:sp>
        <p:nvSpPr>
          <p:cNvPr id="45" name="TextBox 44">
            <a:extLst>
              <a:ext uri="{FF2B5EF4-FFF2-40B4-BE49-F238E27FC236}">
                <a16:creationId xmlns:a16="http://schemas.microsoft.com/office/drawing/2014/main" id="{984E3FB0-C529-0D9A-F27B-27CD1E8CD507}"/>
              </a:ext>
            </a:extLst>
          </p:cNvPr>
          <p:cNvSpPr txBox="1"/>
          <p:nvPr/>
        </p:nvSpPr>
        <p:spPr>
          <a:xfrm>
            <a:off x="4206220" y="561765"/>
            <a:ext cx="447300" cy="261610"/>
          </a:xfrm>
          <a:prstGeom prst="rect">
            <a:avLst/>
          </a:prstGeom>
          <a:solidFill>
            <a:schemeClr val="tx1"/>
          </a:solidFill>
        </p:spPr>
        <p:txBody>
          <a:bodyPr wrap="square" rtlCol="0">
            <a:spAutoFit/>
          </a:bodyPr>
          <a:lstStyle/>
          <a:p>
            <a:pPr defTabSz="457200">
              <a:defRPr/>
            </a:pPr>
            <a:r>
              <a:rPr lang="en-US" sz="1100" dirty="0">
                <a:solidFill>
                  <a:prstClr val="white"/>
                </a:solidFill>
                <a:latin typeface="Aptos" panose="02110004020202020204"/>
              </a:rPr>
              <a:t>2</a:t>
            </a:r>
            <a:endParaRPr lang="en-US" sz="1400" dirty="0">
              <a:solidFill>
                <a:prstClr val="white"/>
              </a:solidFill>
              <a:latin typeface="Aptos" panose="02110004020202020204"/>
            </a:endParaRPr>
          </a:p>
        </p:txBody>
      </p:sp>
      <p:sp>
        <p:nvSpPr>
          <p:cNvPr id="46" name="TextBox 45">
            <a:extLst>
              <a:ext uri="{FF2B5EF4-FFF2-40B4-BE49-F238E27FC236}">
                <a16:creationId xmlns:a16="http://schemas.microsoft.com/office/drawing/2014/main" id="{9208AED9-F934-BD01-19F4-8CF5AAEB3248}"/>
              </a:ext>
            </a:extLst>
          </p:cNvPr>
          <p:cNvSpPr txBox="1"/>
          <p:nvPr/>
        </p:nvSpPr>
        <p:spPr>
          <a:xfrm>
            <a:off x="6497139" y="550018"/>
            <a:ext cx="447300" cy="169277"/>
          </a:xfrm>
          <a:prstGeom prst="rect">
            <a:avLst/>
          </a:prstGeom>
          <a:solidFill>
            <a:schemeClr val="tx1"/>
          </a:solidFill>
        </p:spPr>
        <p:txBody>
          <a:bodyPr wrap="square" rtlCol="0">
            <a:spAutoFit/>
          </a:bodyPr>
          <a:lstStyle/>
          <a:p>
            <a:pPr defTabSz="457200">
              <a:defRPr/>
            </a:pPr>
            <a:endParaRPr lang="en-US" sz="500" dirty="0">
              <a:solidFill>
                <a:prstClr val="white"/>
              </a:solidFill>
              <a:latin typeface="Aptos" panose="02110004020202020204"/>
            </a:endParaRPr>
          </a:p>
        </p:txBody>
      </p:sp>
      <p:sp>
        <p:nvSpPr>
          <p:cNvPr id="47" name="TextBox 46">
            <a:extLst>
              <a:ext uri="{FF2B5EF4-FFF2-40B4-BE49-F238E27FC236}">
                <a16:creationId xmlns:a16="http://schemas.microsoft.com/office/drawing/2014/main" id="{3AADB0AE-415D-DE3C-4234-DFB6EE645103}"/>
              </a:ext>
            </a:extLst>
          </p:cNvPr>
          <p:cNvSpPr txBox="1"/>
          <p:nvPr/>
        </p:nvSpPr>
        <p:spPr>
          <a:xfrm>
            <a:off x="6515406" y="522118"/>
            <a:ext cx="447300" cy="261610"/>
          </a:xfrm>
          <a:prstGeom prst="rect">
            <a:avLst/>
          </a:prstGeom>
          <a:noFill/>
        </p:spPr>
        <p:txBody>
          <a:bodyPr wrap="square" rtlCol="0">
            <a:spAutoFit/>
          </a:bodyPr>
          <a:lstStyle/>
          <a:p>
            <a:pPr defTabSz="457200">
              <a:defRPr/>
            </a:pPr>
            <a:r>
              <a:rPr lang="en-US" sz="1100" dirty="0">
                <a:solidFill>
                  <a:prstClr val="white"/>
                </a:solidFill>
                <a:latin typeface="Aptos" panose="02110004020202020204"/>
              </a:rPr>
              <a:t>3</a:t>
            </a:r>
            <a:endParaRPr lang="en-US" sz="1200" dirty="0">
              <a:solidFill>
                <a:prstClr val="white"/>
              </a:solidFill>
              <a:latin typeface="Aptos" panose="02110004020202020204"/>
            </a:endParaRPr>
          </a:p>
        </p:txBody>
      </p:sp>
      <p:sp>
        <p:nvSpPr>
          <p:cNvPr id="60" name="TextBox 59">
            <a:extLst>
              <a:ext uri="{FF2B5EF4-FFF2-40B4-BE49-F238E27FC236}">
                <a16:creationId xmlns:a16="http://schemas.microsoft.com/office/drawing/2014/main" id="{EDF97C1C-E594-2227-B882-B9D7540A9BE1}"/>
              </a:ext>
            </a:extLst>
          </p:cNvPr>
          <p:cNvSpPr txBox="1"/>
          <p:nvPr/>
        </p:nvSpPr>
        <p:spPr>
          <a:xfrm>
            <a:off x="1925501" y="2078847"/>
            <a:ext cx="447300" cy="138499"/>
          </a:xfrm>
          <a:prstGeom prst="rect">
            <a:avLst/>
          </a:prstGeom>
          <a:solidFill>
            <a:schemeClr val="tx1"/>
          </a:solidFill>
        </p:spPr>
        <p:txBody>
          <a:bodyPr wrap="square" rtlCol="0">
            <a:spAutoFit/>
          </a:bodyPr>
          <a:lstStyle/>
          <a:p>
            <a:pPr defTabSz="457200">
              <a:defRPr/>
            </a:pPr>
            <a:endParaRPr lang="en-US" sz="300" dirty="0">
              <a:solidFill>
                <a:prstClr val="white"/>
              </a:solidFill>
              <a:latin typeface="Aptos" panose="02110004020202020204"/>
            </a:endParaRPr>
          </a:p>
        </p:txBody>
      </p:sp>
      <p:sp>
        <p:nvSpPr>
          <p:cNvPr id="66" name="TextBox 65">
            <a:extLst>
              <a:ext uri="{FF2B5EF4-FFF2-40B4-BE49-F238E27FC236}">
                <a16:creationId xmlns:a16="http://schemas.microsoft.com/office/drawing/2014/main" id="{C300CE06-340E-3EF4-4DAF-FFD0FA540C78}"/>
              </a:ext>
            </a:extLst>
          </p:cNvPr>
          <p:cNvSpPr txBox="1"/>
          <p:nvPr/>
        </p:nvSpPr>
        <p:spPr>
          <a:xfrm>
            <a:off x="1977823" y="2059673"/>
            <a:ext cx="447300" cy="261610"/>
          </a:xfrm>
          <a:prstGeom prst="rect">
            <a:avLst/>
          </a:prstGeom>
          <a:noFill/>
        </p:spPr>
        <p:txBody>
          <a:bodyPr wrap="square" rtlCol="0">
            <a:spAutoFit/>
          </a:bodyPr>
          <a:lstStyle/>
          <a:p>
            <a:pPr defTabSz="457200">
              <a:defRPr/>
            </a:pPr>
            <a:r>
              <a:rPr lang="en-US" sz="1100" dirty="0">
                <a:solidFill>
                  <a:prstClr val="white"/>
                </a:solidFill>
                <a:latin typeface="Aptos" panose="02110004020202020204"/>
              </a:rPr>
              <a:t>5</a:t>
            </a:r>
            <a:endParaRPr lang="en-US" sz="1200" dirty="0">
              <a:solidFill>
                <a:prstClr val="white"/>
              </a:solidFill>
              <a:latin typeface="Aptos" panose="02110004020202020204"/>
            </a:endParaRPr>
          </a:p>
        </p:txBody>
      </p:sp>
      <p:sp>
        <p:nvSpPr>
          <p:cNvPr id="67" name="TextBox 66">
            <a:extLst>
              <a:ext uri="{FF2B5EF4-FFF2-40B4-BE49-F238E27FC236}">
                <a16:creationId xmlns:a16="http://schemas.microsoft.com/office/drawing/2014/main" id="{20A65304-4191-4DDA-8E6B-110964F0031A}"/>
              </a:ext>
            </a:extLst>
          </p:cNvPr>
          <p:cNvSpPr txBox="1"/>
          <p:nvPr/>
        </p:nvSpPr>
        <p:spPr>
          <a:xfrm>
            <a:off x="4254269" y="2090715"/>
            <a:ext cx="447300" cy="261610"/>
          </a:xfrm>
          <a:prstGeom prst="rect">
            <a:avLst/>
          </a:prstGeom>
          <a:solidFill>
            <a:schemeClr val="tx1"/>
          </a:solidFill>
        </p:spPr>
        <p:txBody>
          <a:bodyPr wrap="square" rtlCol="0">
            <a:spAutoFit/>
          </a:bodyPr>
          <a:lstStyle/>
          <a:p>
            <a:pPr defTabSz="457200">
              <a:defRPr/>
            </a:pPr>
            <a:r>
              <a:rPr lang="en-US" sz="1100" dirty="0">
                <a:solidFill>
                  <a:prstClr val="white"/>
                </a:solidFill>
                <a:latin typeface="Aptos" panose="02110004020202020204"/>
              </a:rPr>
              <a:t>6</a:t>
            </a:r>
            <a:endParaRPr lang="en-US" sz="1400" dirty="0">
              <a:solidFill>
                <a:prstClr val="white"/>
              </a:solidFill>
              <a:latin typeface="Aptos" panose="02110004020202020204"/>
            </a:endParaRPr>
          </a:p>
        </p:txBody>
      </p:sp>
      <p:sp>
        <p:nvSpPr>
          <p:cNvPr id="68" name="TextBox 67">
            <a:extLst>
              <a:ext uri="{FF2B5EF4-FFF2-40B4-BE49-F238E27FC236}">
                <a16:creationId xmlns:a16="http://schemas.microsoft.com/office/drawing/2014/main" id="{B14E4732-8A77-BDE8-D56C-76F31EDBDBE5}"/>
              </a:ext>
            </a:extLst>
          </p:cNvPr>
          <p:cNvSpPr txBox="1"/>
          <p:nvPr/>
        </p:nvSpPr>
        <p:spPr>
          <a:xfrm>
            <a:off x="8794792" y="617808"/>
            <a:ext cx="447300" cy="261610"/>
          </a:xfrm>
          <a:prstGeom prst="rect">
            <a:avLst/>
          </a:prstGeom>
          <a:solidFill>
            <a:schemeClr val="tx1"/>
          </a:solidFill>
        </p:spPr>
        <p:txBody>
          <a:bodyPr wrap="square" rtlCol="0">
            <a:spAutoFit/>
          </a:bodyPr>
          <a:lstStyle/>
          <a:p>
            <a:pPr defTabSz="457200">
              <a:defRPr/>
            </a:pPr>
            <a:r>
              <a:rPr lang="en-US" sz="1100" dirty="0">
                <a:solidFill>
                  <a:prstClr val="white"/>
                </a:solidFill>
                <a:latin typeface="Aptos" panose="02110004020202020204"/>
              </a:rPr>
              <a:t>4</a:t>
            </a:r>
            <a:endParaRPr lang="en-US" sz="1400" dirty="0">
              <a:solidFill>
                <a:prstClr val="white"/>
              </a:solidFill>
              <a:latin typeface="Aptos" panose="02110004020202020204"/>
            </a:endParaRPr>
          </a:p>
        </p:txBody>
      </p:sp>
      <p:sp>
        <p:nvSpPr>
          <p:cNvPr id="69" name="TextBox 68">
            <a:extLst>
              <a:ext uri="{FF2B5EF4-FFF2-40B4-BE49-F238E27FC236}">
                <a16:creationId xmlns:a16="http://schemas.microsoft.com/office/drawing/2014/main" id="{D281F51C-51BC-ECF2-C939-02951531830F}"/>
              </a:ext>
            </a:extLst>
          </p:cNvPr>
          <p:cNvSpPr txBox="1"/>
          <p:nvPr/>
        </p:nvSpPr>
        <p:spPr>
          <a:xfrm>
            <a:off x="6515406" y="2097208"/>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7</a:t>
            </a:r>
            <a:endParaRPr lang="en-US" sz="1400" dirty="0">
              <a:solidFill>
                <a:prstClr val="white"/>
              </a:solidFill>
              <a:latin typeface="Aptos" panose="02110004020202020204"/>
            </a:endParaRPr>
          </a:p>
        </p:txBody>
      </p:sp>
      <p:sp>
        <p:nvSpPr>
          <p:cNvPr id="70" name="TextBox 69">
            <a:extLst>
              <a:ext uri="{FF2B5EF4-FFF2-40B4-BE49-F238E27FC236}">
                <a16:creationId xmlns:a16="http://schemas.microsoft.com/office/drawing/2014/main" id="{A60EF5BB-A81D-B9C8-2225-79D5F3377429}"/>
              </a:ext>
            </a:extLst>
          </p:cNvPr>
          <p:cNvSpPr txBox="1"/>
          <p:nvPr/>
        </p:nvSpPr>
        <p:spPr>
          <a:xfrm>
            <a:off x="8794792" y="2119989"/>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8</a:t>
            </a:r>
            <a:endParaRPr lang="en-US" sz="1400" dirty="0">
              <a:solidFill>
                <a:prstClr val="white"/>
              </a:solidFill>
              <a:latin typeface="Aptos" panose="02110004020202020204"/>
            </a:endParaRPr>
          </a:p>
        </p:txBody>
      </p:sp>
      <p:sp>
        <p:nvSpPr>
          <p:cNvPr id="71" name="TextBox 70">
            <a:extLst>
              <a:ext uri="{FF2B5EF4-FFF2-40B4-BE49-F238E27FC236}">
                <a16:creationId xmlns:a16="http://schemas.microsoft.com/office/drawing/2014/main" id="{6E094321-A442-7274-17D2-BBCF520CE2BD}"/>
              </a:ext>
            </a:extLst>
          </p:cNvPr>
          <p:cNvSpPr txBox="1"/>
          <p:nvPr/>
        </p:nvSpPr>
        <p:spPr>
          <a:xfrm>
            <a:off x="1949132" y="3655886"/>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9</a:t>
            </a:r>
            <a:endParaRPr lang="en-US" sz="1400" dirty="0">
              <a:solidFill>
                <a:prstClr val="white"/>
              </a:solidFill>
              <a:latin typeface="Aptos" panose="02110004020202020204"/>
            </a:endParaRPr>
          </a:p>
        </p:txBody>
      </p:sp>
      <p:sp>
        <p:nvSpPr>
          <p:cNvPr id="72" name="TextBox 71">
            <a:extLst>
              <a:ext uri="{FF2B5EF4-FFF2-40B4-BE49-F238E27FC236}">
                <a16:creationId xmlns:a16="http://schemas.microsoft.com/office/drawing/2014/main" id="{5EDA72B9-2E3D-820F-097A-77BF1645AD66}"/>
              </a:ext>
            </a:extLst>
          </p:cNvPr>
          <p:cNvSpPr txBox="1"/>
          <p:nvPr/>
        </p:nvSpPr>
        <p:spPr>
          <a:xfrm>
            <a:off x="4226738" y="3667213"/>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10</a:t>
            </a:r>
            <a:endParaRPr lang="en-US" sz="1400" dirty="0">
              <a:solidFill>
                <a:prstClr val="white"/>
              </a:solidFill>
              <a:latin typeface="Aptos" panose="02110004020202020204"/>
            </a:endParaRPr>
          </a:p>
        </p:txBody>
      </p:sp>
      <p:sp>
        <p:nvSpPr>
          <p:cNvPr id="82" name="TextBox 81">
            <a:extLst>
              <a:ext uri="{FF2B5EF4-FFF2-40B4-BE49-F238E27FC236}">
                <a16:creationId xmlns:a16="http://schemas.microsoft.com/office/drawing/2014/main" id="{E7BF4B31-FC14-7060-79DC-F770CA598293}"/>
              </a:ext>
            </a:extLst>
          </p:cNvPr>
          <p:cNvSpPr txBox="1"/>
          <p:nvPr/>
        </p:nvSpPr>
        <p:spPr>
          <a:xfrm>
            <a:off x="6518559" y="3703586"/>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11</a:t>
            </a:r>
            <a:endParaRPr lang="en-US" sz="1400" dirty="0">
              <a:solidFill>
                <a:prstClr val="white"/>
              </a:solidFill>
              <a:latin typeface="Aptos" panose="02110004020202020204"/>
            </a:endParaRPr>
          </a:p>
        </p:txBody>
      </p:sp>
      <p:sp>
        <p:nvSpPr>
          <p:cNvPr id="83" name="TextBox 82">
            <a:extLst>
              <a:ext uri="{FF2B5EF4-FFF2-40B4-BE49-F238E27FC236}">
                <a16:creationId xmlns:a16="http://schemas.microsoft.com/office/drawing/2014/main" id="{8573F584-5451-A7CC-F05C-E667C0DF5B06}"/>
              </a:ext>
            </a:extLst>
          </p:cNvPr>
          <p:cNvSpPr txBox="1"/>
          <p:nvPr/>
        </p:nvSpPr>
        <p:spPr>
          <a:xfrm>
            <a:off x="8817153" y="3703312"/>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12</a:t>
            </a:r>
            <a:endParaRPr lang="en-US" sz="1400" dirty="0">
              <a:solidFill>
                <a:prstClr val="white"/>
              </a:solidFill>
              <a:latin typeface="Aptos" panose="02110004020202020204"/>
            </a:endParaRPr>
          </a:p>
        </p:txBody>
      </p:sp>
      <p:sp>
        <p:nvSpPr>
          <p:cNvPr id="84" name="TextBox 83">
            <a:extLst>
              <a:ext uri="{FF2B5EF4-FFF2-40B4-BE49-F238E27FC236}">
                <a16:creationId xmlns:a16="http://schemas.microsoft.com/office/drawing/2014/main" id="{8A380B18-759E-F643-419F-1AECC1CF24F1}"/>
              </a:ext>
            </a:extLst>
          </p:cNvPr>
          <p:cNvSpPr txBox="1"/>
          <p:nvPr/>
        </p:nvSpPr>
        <p:spPr>
          <a:xfrm>
            <a:off x="1925717" y="5230617"/>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13</a:t>
            </a:r>
            <a:endParaRPr lang="en-US" sz="1400" dirty="0">
              <a:solidFill>
                <a:prstClr val="white"/>
              </a:solidFill>
              <a:latin typeface="Aptos" panose="02110004020202020204"/>
            </a:endParaRPr>
          </a:p>
        </p:txBody>
      </p:sp>
      <p:sp>
        <p:nvSpPr>
          <p:cNvPr id="85" name="TextBox 84">
            <a:extLst>
              <a:ext uri="{FF2B5EF4-FFF2-40B4-BE49-F238E27FC236}">
                <a16:creationId xmlns:a16="http://schemas.microsoft.com/office/drawing/2014/main" id="{0DBF0947-AB06-CE80-8776-A5B3906E6E58}"/>
              </a:ext>
            </a:extLst>
          </p:cNvPr>
          <p:cNvSpPr txBox="1"/>
          <p:nvPr/>
        </p:nvSpPr>
        <p:spPr>
          <a:xfrm>
            <a:off x="4190196" y="5256746"/>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14</a:t>
            </a:r>
            <a:endParaRPr lang="en-US" sz="1400" dirty="0">
              <a:solidFill>
                <a:prstClr val="white"/>
              </a:solidFill>
              <a:latin typeface="Aptos" panose="02110004020202020204"/>
            </a:endParaRPr>
          </a:p>
        </p:txBody>
      </p:sp>
      <p:sp>
        <p:nvSpPr>
          <p:cNvPr id="86" name="TextBox 85">
            <a:extLst>
              <a:ext uri="{FF2B5EF4-FFF2-40B4-BE49-F238E27FC236}">
                <a16:creationId xmlns:a16="http://schemas.microsoft.com/office/drawing/2014/main" id="{7DBFA3D7-77DA-3ACA-6B0F-2D09ED4CB2BD}"/>
              </a:ext>
            </a:extLst>
          </p:cNvPr>
          <p:cNvSpPr txBox="1"/>
          <p:nvPr/>
        </p:nvSpPr>
        <p:spPr>
          <a:xfrm>
            <a:off x="6488928" y="5257417"/>
            <a:ext cx="542737"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15</a:t>
            </a:r>
            <a:endParaRPr lang="en-US" sz="1400" dirty="0">
              <a:solidFill>
                <a:prstClr val="white"/>
              </a:solidFill>
              <a:latin typeface="Aptos" panose="02110004020202020204"/>
            </a:endParaRPr>
          </a:p>
        </p:txBody>
      </p:sp>
      <p:sp>
        <p:nvSpPr>
          <p:cNvPr id="87" name="TextBox 86">
            <a:extLst>
              <a:ext uri="{FF2B5EF4-FFF2-40B4-BE49-F238E27FC236}">
                <a16:creationId xmlns:a16="http://schemas.microsoft.com/office/drawing/2014/main" id="{FB943ECC-CA6E-DBE2-2B3D-9D745C0BBE0F}"/>
              </a:ext>
            </a:extLst>
          </p:cNvPr>
          <p:cNvSpPr txBox="1"/>
          <p:nvPr/>
        </p:nvSpPr>
        <p:spPr>
          <a:xfrm>
            <a:off x="8834204" y="5245091"/>
            <a:ext cx="447300" cy="169277"/>
          </a:xfrm>
          <a:prstGeom prst="rect">
            <a:avLst/>
          </a:prstGeom>
          <a:solidFill>
            <a:schemeClr val="tx1"/>
          </a:solidFill>
        </p:spPr>
        <p:txBody>
          <a:bodyPr wrap="square" tIns="0" bIns="0" rtlCol="0">
            <a:spAutoFit/>
          </a:bodyPr>
          <a:lstStyle/>
          <a:p>
            <a:pPr defTabSz="457200">
              <a:defRPr/>
            </a:pPr>
            <a:r>
              <a:rPr lang="en-US" sz="1100" dirty="0">
                <a:solidFill>
                  <a:prstClr val="white"/>
                </a:solidFill>
                <a:latin typeface="Aptos" panose="02110004020202020204"/>
              </a:rPr>
              <a:t>16</a:t>
            </a:r>
            <a:endParaRPr lang="en-US" sz="1400" dirty="0">
              <a:solidFill>
                <a:prstClr val="white"/>
              </a:solidFill>
              <a:latin typeface="Aptos" panose="02110004020202020204"/>
            </a:endParaRPr>
          </a:p>
        </p:txBody>
      </p:sp>
      <p:sp>
        <p:nvSpPr>
          <p:cNvPr id="7" name="Slide Number Placeholder 30">
            <a:extLst>
              <a:ext uri="{FF2B5EF4-FFF2-40B4-BE49-F238E27FC236}">
                <a16:creationId xmlns:a16="http://schemas.microsoft.com/office/drawing/2014/main" id="{DABF6A37-556B-D26B-2152-2C1EBF22C9B6}"/>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124729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8F6EE20-E6DD-7007-31F0-5C1DB47D8827}"/>
              </a:ext>
            </a:extLst>
          </p:cNvPr>
          <p:cNvSpPr txBox="1"/>
          <p:nvPr/>
        </p:nvSpPr>
        <p:spPr>
          <a:xfrm>
            <a:off x="-2733115" y="-1260662"/>
            <a:ext cx="184731" cy="300082"/>
          </a:xfrm>
          <a:prstGeom prst="rect">
            <a:avLst/>
          </a:prstGeom>
          <a:noFill/>
        </p:spPr>
        <p:txBody>
          <a:bodyPr wrap="none" rtlCol="0">
            <a:spAutoFit/>
          </a:bodyPr>
          <a:lstStyle/>
          <a:p>
            <a:pPr defTabSz="685800">
              <a:defRPr/>
            </a:pPr>
            <a:endParaRPr lang="en-US" sz="1350" dirty="0">
              <a:solidFill>
                <a:prstClr val="black"/>
              </a:solidFill>
              <a:latin typeface="Calibri" panose="020F0502020204030204"/>
            </a:endParaRPr>
          </a:p>
        </p:txBody>
      </p:sp>
      <p:sp>
        <p:nvSpPr>
          <p:cNvPr id="4" name="Slide Number Placeholder 30">
            <a:extLst>
              <a:ext uri="{FF2B5EF4-FFF2-40B4-BE49-F238E27FC236}">
                <a16:creationId xmlns:a16="http://schemas.microsoft.com/office/drawing/2014/main" id="{AE3DC0AD-3C7A-BFA6-600A-92A82B3F1BEF}"/>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A graph of a graph of different colored lines&#10;&#10;Description automatically generated with medium confidence">
            <a:extLst>
              <a:ext uri="{FF2B5EF4-FFF2-40B4-BE49-F238E27FC236}">
                <a16:creationId xmlns:a16="http://schemas.microsoft.com/office/drawing/2014/main" id="{30F82959-81AF-C3BD-B3B0-539BF0E27D4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1424" y="640166"/>
            <a:ext cx="9649072" cy="6189289"/>
          </a:xfrm>
          <a:prstGeom prst="rect">
            <a:avLst/>
          </a:prstGeom>
        </p:spPr>
      </p:pic>
      <p:sp>
        <p:nvSpPr>
          <p:cNvPr id="7" name="TextBox 6">
            <a:extLst>
              <a:ext uri="{FF2B5EF4-FFF2-40B4-BE49-F238E27FC236}">
                <a16:creationId xmlns:a16="http://schemas.microsoft.com/office/drawing/2014/main" id="{4F6ECF98-AE92-0572-F70C-A2D74091921A}"/>
              </a:ext>
            </a:extLst>
          </p:cNvPr>
          <p:cNvSpPr txBox="1"/>
          <p:nvPr/>
        </p:nvSpPr>
        <p:spPr>
          <a:xfrm>
            <a:off x="-1" y="0"/>
            <a:ext cx="12192000"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FFFF"/>
                </a:solidFill>
                <a:effectLst/>
                <a:uLnTx/>
                <a:uFillTx/>
                <a:latin typeface="Calibri"/>
                <a:ea typeface="+mn-ea"/>
                <a:cs typeface="+mn-cs"/>
              </a:rPr>
              <a:t>All of the measured cosmic rays can be described </a:t>
            </a:r>
            <a:br>
              <a:rPr kumimoji="0" lang="en-US" sz="2800" b="1" i="0" u="none" strike="noStrike" kern="1200" cap="none" spc="0" normalizeH="0" baseline="0" noProof="0" dirty="0">
                <a:ln>
                  <a:noFill/>
                </a:ln>
                <a:solidFill>
                  <a:srgbClr val="00FFFF"/>
                </a:solidFill>
                <a:effectLst/>
                <a:uLnTx/>
                <a:uFillTx/>
                <a:latin typeface="Calibri"/>
                <a:ea typeface="+mn-ea"/>
                <a:cs typeface="+mn-cs"/>
              </a:rPr>
            </a:br>
            <a:r>
              <a:rPr kumimoji="0" lang="en-US" sz="2800" b="1" i="0" u="none" strike="noStrike" kern="1200" cap="none" spc="0" normalizeH="0" baseline="0" noProof="0" dirty="0">
                <a:ln>
                  <a:noFill/>
                </a:ln>
                <a:solidFill>
                  <a:srgbClr val="00FFFF"/>
                </a:solidFill>
                <a:effectLst/>
                <a:uLnTx/>
                <a:uFillTx/>
                <a:latin typeface="Calibri"/>
                <a:ea typeface="+mn-ea"/>
                <a:cs typeface="+mn-cs"/>
              </a:rPr>
              <a:t>by </a:t>
            </a:r>
            <a:r>
              <a:rPr kumimoji="0" lang="en-US" sz="2800" b="1" i="0" u="none" strike="noStrike" kern="1200" cap="none" spc="0" normalizeH="0" baseline="0" noProof="0" dirty="0">
                <a:ln>
                  <a:noFill/>
                </a:ln>
                <a:solidFill>
                  <a:srgbClr val="FFFF00"/>
                </a:solidFill>
                <a:effectLst/>
                <a:uLnTx/>
                <a:uFillTx/>
                <a:latin typeface="Calibri"/>
                <a:ea typeface="+mn-ea"/>
                <a:cs typeface="+mn-cs"/>
              </a:rPr>
              <a:t>two </a:t>
            </a:r>
            <a:r>
              <a:rPr kumimoji="0" lang="en-US" sz="2800" b="1" i="0" u="none" strike="noStrike" kern="1200" cap="none" spc="0" normalizeH="0" baseline="0" noProof="0" dirty="0">
                <a:ln>
                  <a:noFill/>
                </a:ln>
                <a:solidFill>
                  <a:srgbClr val="00FFFF"/>
                </a:solidFill>
                <a:effectLst/>
                <a:uLnTx/>
                <a:uFillTx/>
                <a:latin typeface="Calibri"/>
                <a:ea typeface="+mn-ea"/>
                <a:cs typeface="+mn-cs"/>
              </a:rPr>
              <a:t>Primary classes and </a:t>
            </a:r>
            <a:r>
              <a:rPr kumimoji="0" lang="en-US" sz="2800" b="1" i="0" u="none" strike="noStrike" kern="1200" cap="none" spc="0" normalizeH="0" baseline="0" noProof="0" dirty="0">
                <a:ln>
                  <a:noFill/>
                </a:ln>
                <a:solidFill>
                  <a:srgbClr val="FFFF00"/>
                </a:solidFill>
                <a:effectLst/>
                <a:uLnTx/>
                <a:uFillTx/>
                <a:latin typeface="Calibri"/>
                <a:ea typeface="+mn-ea"/>
                <a:cs typeface="+mn-cs"/>
              </a:rPr>
              <a:t>two</a:t>
            </a:r>
            <a:r>
              <a:rPr kumimoji="0" lang="en-US" sz="2800" b="1" i="0" u="none" strike="noStrike" kern="1200" cap="none" spc="0" normalizeH="0" baseline="0" noProof="0" dirty="0">
                <a:ln>
                  <a:noFill/>
                </a:ln>
                <a:solidFill>
                  <a:srgbClr val="00FFFF"/>
                </a:solidFill>
                <a:effectLst/>
                <a:uLnTx/>
                <a:uFillTx/>
                <a:latin typeface="Calibri"/>
                <a:ea typeface="+mn-ea"/>
                <a:cs typeface="+mn-cs"/>
              </a:rPr>
              <a:t> Secondary classes</a:t>
            </a:r>
          </a:p>
        </p:txBody>
      </p:sp>
      <p:sp>
        <p:nvSpPr>
          <p:cNvPr id="12" name="TextBox 11">
            <a:extLst>
              <a:ext uri="{FF2B5EF4-FFF2-40B4-BE49-F238E27FC236}">
                <a16:creationId xmlns:a16="http://schemas.microsoft.com/office/drawing/2014/main" id="{E72DE721-CD7A-CE2D-41AE-E109A239588E}"/>
              </a:ext>
            </a:extLst>
          </p:cNvPr>
          <p:cNvSpPr txBox="1"/>
          <p:nvPr/>
        </p:nvSpPr>
        <p:spPr>
          <a:xfrm>
            <a:off x="4511824" y="5694614"/>
            <a:ext cx="35510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a:ea typeface="+mn-ea"/>
                <a:cs typeface="+mn-cs"/>
              </a:rPr>
              <a:t>Rigidity [GV]</a:t>
            </a:r>
          </a:p>
        </p:txBody>
      </p:sp>
    </p:spTree>
    <p:extLst>
      <p:ext uri="{BB962C8B-B14F-4D97-AF65-F5344CB8AC3E}">
        <p14:creationId xmlns:p14="http://schemas.microsoft.com/office/powerpoint/2010/main" val="3495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00851F-EA76-EDFB-E429-225CDD30FB59}"/>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1F654800-E091-423D-3306-989F5A96A23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6575" y="11514"/>
            <a:ext cx="12192000" cy="6858000"/>
          </a:xfrm>
          <a:prstGeom prst="rect">
            <a:avLst/>
          </a:prstGeom>
        </p:spPr>
      </p:pic>
      <p:pic>
        <p:nvPicPr>
          <p:cNvPr id="60" name="Picture 59">
            <a:extLst>
              <a:ext uri="{FF2B5EF4-FFF2-40B4-BE49-F238E27FC236}">
                <a16:creationId xmlns:a16="http://schemas.microsoft.com/office/drawing/2014/main" id="{B87B4C41-91B3-352A-996B-31C3C1D47F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flipV="1">
            <a:off x="3335961" y="1439991"/>
            <a:ext cx="2161333" cy="2053256"/>
          </a:xfrm>
          <a:prstGeom prst="rect">
            <a:avLst/>
          </a:prstGeom>
          <a:ln>
            <a:noFill/>
          </a:ln>
          <a:effectLst>
            <a:softEdge rad="112500"/>
          </a:effectLst>
        </p:spPr>
      </p:pic>
      <p:sp>
        <p:nvSpPr>
          <p:cNvPr id="62" name="TextBox 61">
            <a:extLst>
              <a:ext uri="{FF2B5EF4-FFF2-40B4-BE49-F238E27FC236}">
                <a16:creationId xmlns:a16="http://schemas.microsoft.com/office/drawing/2014/main" id="{9A11F20B-0D98-1406-4AB1-16FE42596713}"/>
              </a:ext>
            </a:extLst>
          </p:cNvPr>
          <p:cNvSpPr txBox="1"/>
          <p:nvPr/>
        </p:nvSpPr>
        <p:spPr>
          <a:xfrm>
            <a:off x="1448618" y="1778657"/>
            <a:ext cx="216745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FDFF"/>
                </a:solidFill>
                <a:effectLst/>
                <a:uLnTx/>
                <a:uFillTx/>
                <a:latin typeface="Calibri" panose="020F0502020204030204"/>
                <a:ea typeface=""/>
                <a:cs typeface="+mn-cs"/>
              </a:rPr>
              <a:t>Antimatter Star</a:t>
            </a:r>
          </a:p>
        </p:txBody>
      </p:sp>
      <p:sp>
        <p:nvSpPr>
          <p:cNvPr id="25" name="Freeform 24">
            <a:extLst>
              <a:ext uri="{FF2B5EF4-FFF2-40B4-BE49-F238E27FC236}">
                <a16:creationId xmlns:a16="http://schemas.microsoft.com/office/drawing/2014/main" id="{33FB6FCD-7C0D-0F74-0973-7A2EF83D2073}"/>
              </a:ext>
            </a:extLst>
          </p:cNvPr>
          <p:cNvSpPr/>
          <p:nvPr/>
        </p:nvSpPr>
        <p:spPr>
          <a:xfrm rot="15666616" flipH="1">
            <a:off x="5568054" y="2043238"/>
            <a:ext cx="982743" cy="2372367"/>
          </a:xfrm>
          <a:custGeom>
            <a:avLst/>
            <a:gdLst>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632177 w 1061155"/>
              <a:gd name="connsiteY10" fmla="*/ 824089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515576 w 1061155"/>
              <a:gd name="connsiteY10" fmla="*/ 1002780 h 1512711"/>
              <a:gd name="connsiteX11" fmla="*/ 440266 w 1061155"/>
              <a:gd name="connsiteY11" fmla="*/ 835378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711200 w 1061155"/>
              <a:gd name="connsiteY9" fmla="*/ 846667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778933 w 1061155"/>
              <a:gd name="connsiteY8" fmla="*/ 914400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790222 w 1061155"/>
              <a:gd name="connsiteY7" fmla="*/ 948267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824088 w 1061155"/>
              <a:gd name="connsiteY6" fmla="*/ 1061156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515576 w 1061155"/>
              <a:gd name="connsiteY10" fmla="*/ 1002780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10880 w 1061155"/>
              <a:gd name="connsiteY10" fmla="*/ 1108594 h 1512711"/>
              <a:gd name="connsiteX11" fmla="*/ 302141 w 1061155"/>
              <a:gd name="connsiteY11" fmla="*/ 1029614 h 1512711"/>
              <a:gd name="connsiteX12" fmla="*/ 372533 w 1061155"/>
              <a:gd name="connsiteY12" fmla="*/ 880533 h 1512711"/>
              <a:gd name="connsiteX13" fmla="*/ 349955 w 1061155"/>
              <a:gd name="connsiteY13" fmla="*/ 914400 h 1512711"/>
              <a:gd name="connsiteX14" fmla="*/ 293511 w 1061155"/>
              <a:gd name="connsiteY14" fmla="*/ 982133 h 1512711"/>
              <a:gd name="connsiteX15" fmla="*/ 180622 w 1061155"/>
              <a:gd name="connsiteY15" fmla="*/ 948267 h 1512711"/>
              <a:gd name="connsiteX16" fmla="*/ 146755 w 1061155"/>
              <a:gd name="connsiteY16" fmla="*/ 880533 h 1512711"/>
              <a:gd name="connsiteX17" fmla="*/ 112888 w 1061155"/>
              <a:gd name="connsiteY17" fmla="*/ 869245 h 1512711"/>
              <a:gd name="connsiteX18" fmla="*/ 33866 w 1061155"/>
              <a:gd name="connsiteY18" fmla="*/ 857956 h 1512711"/>
              <a:gd name="connsiteX19" fmla="*/ 0 w 1061155"/>
              <a:gd name="connsiteY19" fmla="*/ 790222 h 1512711"/>
              <a:gd name="connsiteX20" fmla="*/ 56444 w 1061155"/>
              <a:gd name="connsiteY20" fmla="*/ 666045 h 1512711"/>
              <a:gd name="connsiteX21" fmla="*/ 90311 w 1061155"/>
              <a:gd name="connsiteY21" fmla="*/ 632178 h 1512711"/>
              <a:gd name="connsiteX22" fmla="*/ 112888 w 1061155"/>
              <a:gd name="connsiteY22" fmla="*/ 598311 h 1512711"/>
              <a:gd name="connsiteX23" fmla="*/ 146755 w 1061155"/>
              <a:gd name="connsiteY23" fmla="*/ 587022 h 1512711"/>
              <a:gd name="connsiteX24" fmla="*/ 248355 w 1061155"/>
              <a:gd name="connsiteY24" fmla="*/ 496711 h 1512711"/>
              <a:gd name="connsiteX25" fmla="*/ 270933 w 1061155"/>
              <a:gd name="connsiteY25" fmla="*/ 462845 h 1512711"/>
              <a:gd name="connsiteX26" fmla="*/ 304800 w 1061155"/>
              <a:gd name="connsiteY26" fmla="*/ 395111 h 1512711"/>
              <a:gd name="connsiteX27" fmla="*/ 338666 w 1061155"/>
              <a:gd name="connsiteY27" fmla="*/ 372533 h 1512711"/>
              <a:gd name="connsiteX28" fmla="*/ 383822 w 1061155"/>
              <a:gd name="connsiteY28"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372533 w 1061155"/>
              <a:gd name="connsiteY11" fmla="*/ 880533 h 1512711"/>
              <a:gd name="connsiteX12" fmla="*/ 349955 w 1061155"/>
              <a:gd name="connsiteY12" fmla="*/ 914400 h 1512711"/>
              <a:gd name="connsiteX13" fmla="*/ 293511 w 1061155"/>
              <a:gd name="connsiteY13" fmla="*/ 982133 h 1512711"/>
              <a:gd name="connsiteX14" fmla="*/ 180622 w 1061155"/>
              <a:gd name="connsiteY14" fmla="*/ 948267 h 1512711"/>
              <a:gd name="connsiteX15" fmla="*/ 146755 w 1061155"/>
              <a:gd name="connsiteY15" fmla="*/ 880533 h 1512711"/>
              <a:gd name="connsiteX16" fmla="*/ 112888 w 1061155"/>
              <a:gd name="connsiteY16" fmla="*/ 869245 h 1512711"/>
              <a:gd name="connsiteX17" fmla="*/ 33866 w 1061155"/>
              <a:gd name="connsiteY17" fmla="*/ 857956 h 1512711"/>
              <a:gd name="connsiteX18" fmla="*/ 0 w 1061155"/>
              <a:gd name="connsiteY18" fmla="*/ 790222 h 1512711"/>
              <a:gd name="connsiteX19" fmla="*/ 56444 w 1061155"/>
              <a:gd name="connsiteY19" fmla="*/ 666045 h 1512711"/>
              <a:gd name="connsiteX20" fmla="*/ 90311 w 1061155"/>
              <a:gd name="connsiteY20" fmla="*/ 632178 h 1512711"/>
              <a:gd name="connsiteX21" fmla="*/ 112888 w 1061155"/>
              <a:gd name="connsiteY21" fmla="*/ 598311 h 1512711"/>
              <a:gd name="connsiteX22" fmla="*/ 146755 w 1061155"/>
              <a:gd name="connsiteY22" fmla="*/ 587022 h 1512711"/>
              <a:gd name="connsiteX23" fmla="*/ 248355 w 1061155"/>
              <a:gd name="connsiteY23" fmla="*/ 496711 h 1512711"/>
              <a:gd name="connsiteX24" fmla="*/ 270933 w 1061155"/>
              <a:gd name="connsiteY24" fmla="*/ 462845 h 1512711"/>
              <a:gd name="connsiteX25" fmla="*/ 304800 w 1061155"/>
              <a:gd name="connsiteY25" fmla="*/ 395111 h 1512711"/>
              <a:gd name="connsiteX26" fmla="*/ 338666 w 1061155"/>
              <a:gd name="connsiteY26" fmla="*/ 372533 h 1512711"/>
              <a:gd name="connsiteX27" fmla="*/ 383822 w 1061155"/>
              <a:gd name="connsiteY27"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372533 w 1061155"/>
              <a:gd name="connsiteY11" fmla="*/ 880533 h 1512711"/>
              <a:gd name="connsiteX12" fmla="*/ 293511 w 1061155"/>
              <a:gd name="connsiteY12" fmla="*/ 982133 h 1512711"/>
              <a:gd name="connsiteX13" fmla="*/ 180622 w 1061155"/>
              <a:gd name="connsiteY13" fmla="*/ 948267 h 1512711"/>
              <a:gd name="connsiteX14" fmla="*/ 146755 w 1061155"/>
              <a:gd name="connsiteY14" fmla="*/ 880533 h 1512711"/>
              <a:gd name="connsiteX15" fmla="*/ 112888 w 1061155"/>
              <a:gd name="connsiteY15" fmla="*/ 869245 h 1512711"/>
              <a:gd name="connsiteX16" fmla="*/ 33866 w 1061155"/>
              <a:gd name="connsiteY16" fmla="*/ 857956 h 1512711"/>
              <a:gd name="connsiteX17" fmla="*/ 0 w 1061155"/>
              <a:gd name="connsiteY17" fmla="*/ 790222 h 1512711"/>
              <a:gd name="connsiteX18" fmla="*/ 56444 w 1061155"/>
              <a:gd name="connsiteY18" fmla="*/ 666045 h 1512711"/>
              <a:gd name="connsiteX19" fmla="*/ 90311 w 1061155"/>
              <a:gd name="connsiteY19" fmla="*/ 632178 h 1512711"/>
              <a:gd name="connsiteX20" fmla="*/ 112888 w 1061155"/>
              <a:gd name="connsiteY20" fmla="*/ 598311 h 1512711"/>
              <a:gd name="connsiteX21" fmla="*/ 146755 w 1061155"/>
              <a:gd name="connsiteY21" fmla="*/ 587022 h 1512711"/>
              <a:gd name="connsiteX22" fmla="*/ 248355 w 1061155"/>
              <a:gd name="connsiteY22" fmla="*/ 496711 h 1512711"/>
              <a:gd name="connsiteX23" fmla="*/ 270933 w 1061155"/>
              <a:gd name="connsiteY23" fmla="*/ 462845 h 1512711"/>
              <a:gd name="connsiteX24" fmla="*/ 304800 w 1061155"/>
              <a:gd name="connsiteY24" fmla="*/ 395111 h 1512711"/>
              <a:gd name="connsiteX25" fmla="*/ 338666 w 1061155"/>
              <a:gd name="connsiteY25" fmla="*/ 372533 h 1512711"/>
              <a:gd name="connsiteX26" fmla="*/ 383822 w 1061155"/>
              <a:gd name="connsiteY26"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846666 w 1061155"/>
              <a:gd name="connsiteY5" fmla="*/ 1095022 h 1512711"/>
              <a:gd name="connsiteX6" fmla="*/ 696725 w 1061155"/>
              <a:gd name="connsiteY6" fmla="*/ 1247620 h 1512711"/>
              <a:gd name="connsiteX7" fmla="*/ 538885 w 1061155"/>
              <a:gd name="connsiteY7" fmla="*/ 1182254 h 1512711"/>
              <a:gd name="connsiteX8" fmla="*/ 295994 w 1061155"/>
              <a:gd name="connsiteY8" fmla="*/ 1273631 h 1512711"/>
              <a:gd name="connsiteX9" fmla="*/ 314562 w 1061155"/>
              <a:gd name="connsiteY9" fmla="*/ 1185576 h 1512711"/>
              <a:gd name="connsiteX10" fmla="*/ 302141 w 1061155"/>
              <a:gd name="connsiteY10" fmla="*/ 1029614 h 1512711"/>
              <a:gd name="connsiteX11" fmla="*/ 293511 w 1061155"/>
              <a:gd name="connsiteY11" fmla="*/ 982133 h 1512711"/>
              <a:gd name="connsiteX12" fmla="*/ 180622 w 1061155"/>
              <a:gd name="connsiteY12" fmla="*/ 948267 h 1512711"/>
              <a:gd name="connsiteX13" fmla="*/ 146755 w 1061155"/>
              <a:gd name="connsiteY13" fmla="*/ 880533 h 1512711"/>
              <a:gd name="connsiteX14" fmla="*/ 112888 w 1061155"/>
              <a:gd name="connsiteY14" fmla="*/ 869245 h 1512711"/>
              <a:gd name="connsiteX15" fmla="*/ 33866 w 1061155"/>
              <a:gd name="connsiteY15" fmla="*/ 857956 h 1512711"/>
              <a:gd name="connsiteX16" fmla="*/ 0 w 1061155"/>
              <a:gd name="connsiteY16" fmla="*/ 790222 h 1512711"/>
              <a:gd name="connsiteX17" fmla="*/ 56444 w 1061155"/>
              <a:gd name="connsiteY17" fmla="*/ 666045 h 1512711"/>
              <a:gd name="connsiteX18" fmla="*/ 90311 w 1061155"/>
              <a:gd name="connsiteY18" fmla="*/ 632178 h 1512711"/>
              <a:gd name="connsiteX19" fmla="*/ 112888 w 1061155"/>
              <a:gd name="connsiteY19" fmla="*/ 598311 h 1512711"/>
              <a:gd name="connsiteX20" fmla="*/ 146755 w 1061155"/>
              <a:gd name="connsiteY20" fmla="*/ 587022 h 1512711"/>
              <a:gd name="connsiteX21" fmla="*/ 248355 w 1061155"/>
              <a:gd name="connsiteY21" fmla="*/ 496711 h 1512711"/>
              <a:gd name="connsiteX22" fmla="*/ 270933 w 1061155"/>
              <a:gd name="connsiteY22" fmla="*/ 462845 h 1512711"/>
              <a:gd name="connsiteX23" fmla="*/ 304800 w 1061155"/>
              <a:gd name="connsiteY23" fmla="*/ 395111 h 1512711"/>
              <a:gd name="connsiteX24" fmla="*/ 338666 w 1061155"/>
              <a:gd name="connsiteY24" fmla="*/ 372533 h 1512711"/>
              <a:gd name="connsiteX25" fmla="*/ 383822 w 1061155"/>
              <a:gd name="connsiteY25"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295994 w 1061155"/>
              <a:gd name="connsiteY7" fmla="*/ 1273631 h 1512711"/>
              <a:gd name="connsiteX8" fmla="*/ 314562 w 1061155"/>
              <a:gd name="connsiteY8" fmla="*/ 1185576 h 1512711"/>
              <a:gd name="connsiteX9" fmla="*/ 302141 w 1061155"/>
              <a:gd name="connsiteY9" fmla="*/ 1029614 h 1512711"/>
              <a:gd name="connsiteX10" fmla="*/ 293511 w 1061155"/>
              <a:gd name="connsiteY10" fmla="*/ 982133 h 1512711"/>
              <a:gd name="connsiteX11" fmla="*/ 180622 w 1061155"/>
              <a:gd name="connsiteY11" fmla="*/ 948267 h 1512711"/>
              <a:gd name="connsiteX12" fmla="*/ 146755 w 1061155"/>
              <a:gd name="connsiteY12" fmla="*/ 880533 h 1512711"/>
              <a:gd name="connsiteX13" fmla="*/ 112888 w 1061155"/>
              <a:gd name="connsiteY13" fmla="*/ 869245 h 1512711"/>
              <a:gd name="connsiteX14" fmla="*/ 33866 w 1061155"/>
              <a:gd name="connsiteY14" fmla="*/ 857956 h 1512711"/>
              <a:gd name="connsiteX15" fmla="*/ 0 w 1061155"/>
              <a:gd name="connsiteY15" fmla="*/ 790222 h 1512711"/>
              <a:gd name="connsiteX16" fmla="*/ 56444 w 1061155"/>
              <a:gd name="connsiteY16" fmla="*/ 666045 h 1512711"/>
              <a:gd name="connsiteX17" fmla="*/ 90311 w 1061155"/>
              <a:gd name="connsiteY17" fmla="*/ 632178 h 1512711"/>
              <a:gd name="connsiteX18" fmla="*/ 112888 w 1061155"/>
              <a:gd name="connsiteY18" fmla="*/ 598311 h 1512711"/>
              <a:gd name="connsiteX19" fmla="*/ 146755 w 1061155"/>
              <a:gd name="connsiteY19" fmla="*/ 587022 h 1512711"/>
              <a:gd name="connsiteX20" fmla="*/ 248355 w 1061155"/>
              <a:gd name="connsiteY20" fmla="*/ 496711 h 1512711"/>
              <a:gd name="connsiteX21" fmla="*/ 270933 w 1061155"/>
              <a:gd name="connsiteY21" fmla="*/ 462845 h 1512711"/>
              <a:gd name="connsiteX22" fmla="*/ 304800 w 1061155"/>
              <a:gd name="connsiteY22" fmla="*/ 395111 h 1512711"/>
              <a:gd name="connsiteX23" fmla="*/ 338666 w 1061155"/>
              <a:gd name="connsiteY23" fmla="*/ 372533 h 1512711"/>
              <a:gd name="connsiteX24" fmla="*/ 383822 w 1061155"/>
              <a:gd name="connsiteY24"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314562 w 1061155"/>
              <a:gd name="connsiteY7" fmla="*/ 1185576 h 1512711"/>
              <a:gd name="connsiteX8" fmla="*/ 302141 w 1061155"/>
              <a:gd name="connsiteY8" fmla="*/ 1029614 h 1512711"/>
              <a:gd name="connsiteX9" fmla="*/ 293511 w 1061155"/>
              <a:gd name="connsiteY9" fmla="*/ 982133 h 1512711"/>
              <a:gd name="connsiteX10" fmla="*/ 180622 w 1061155"/>
              <a:gd name="connsiteY10" fmla="*/ 948267 h 1512711"/>
              <a:gd name="connsiteX11" fmla="*/ 146755 w 1061155"/>
              <a:gd name="connsiteY11" fmla="*/ 880533 h 1512711"/>
              <a:gd name="connsiteX12" fmla="*/ 112888 w 1061155"/>
              <a:gd name="connsiteY12" fmla="*/ 869245 h 1512711"/>
              <a:gd name="connsiteX13" fmla="*/ 33866 w 1061155"/>
              <a:gd name="connsiteY13" fmla="*/ 857956 h 1512711"/>
              <a:gd name="connsiteX14" fmla="*/ 0 w 1061155"/>
              <a:gd name="connsiteY14" fmla="*/ 790222 h 1512711"/>
              <a:gd name="connsiteX15" fmla="*/ 56444 w 1061155"/>
              <a:gd name="connsiteY15" fmla="*/ 666045 h 1512711"/>
              <a:gd name="connsiteX16" fmla="*/ 90311 w 1061155"/>
              <a:gd name="connsiteY16" fmla="*/ 632178 h 1512711"/>
              <a:gd name="connsiteX17" fmla="*/ 112888 w 1061155"/>
              <a:gd name="connsiteY17" fmla="*/ 598311 h 1512711"/>
              <a:gd name="connsiteX18" fmla="*/ 146755 w 1061155"/>
              <a:gd name="connsiteY18" fmla="*/ 587022 h 1512711"/>
              <a:gd name="connsiteX19" fmla="*/ 248355 w 1061155"/>
              <a:gd name="connsiteY19" fmla="*/ 496711 h 1512711"/>
              <a:gd name="connsiteX20" fmla="*/ 270933 w 1061155"/>
              <a:gd name="connsiteY20" fmla="*/ 462845 h 1512711"/>
              <a:gd name="connsiteX21" fmla="*/ 304800 w 1061155"/>
              <a:gd name="connsiteY21" fmla="*/ 395111 h 1512711"/>
              <a:gd name="connsiteX22" fmla="*/ 338666 w 1061155"/>
              <a:gd name="connsiteY22" fmla="*/ 372533 h 1512711"/>
              <a:gd name="connsiteX23" fmla="*/ 383822 w 1061155"/>
              <a:gd name="connsiteY23"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302141 w 1061155"/>
              <a:gd name="connsiteY7" fmla="*/ 1029614 h 1512711"/>
              <a:gd name="connsiteX8" fmla="*/ 293511 w 1061155"/>
              <a:gd name="connsiteY8" fmla="*/ 982133 h 1512711"/>
              <a:gd name="connsiteX9" fmla="*/ 180622 w 1061155"/>
              <a:gd name="connsiteY9" fmla="*/ 948267 h 1512711"/>
              <a:gd name="connsiteX10" fmla="*/ 146755 w 1061155"/>
              <a:gd name="connsiteY10" fmla="*/ 880533 h 1512711"/>
              <a:gd name="connsiteX11" fmla="*/ 112888 w 1061155"/>
              <a:gd name="connsiteY11" fmla="*/ 869245 h 1512711"/>
              <a:gd name="connsiteX12" fmla="*/ 33866 w 1061155"/>
              <a:gd name="connsiteY12" fmla="*/ 857956 h 1512711"/>
              <a:gd name="connsiteX13" fmla="*/ 0 w 1061155"/>
              <a:gd name="connsiteY13" fmla="*/ 790222 h 1512711"/>
              <a:gd name="connsiteX14" fmla="*/ 56444 w 1061155"/>
              <a:gd name="connsiteY14" fmla="*/ 666045 h 1512711"/>
              <a:gd name="connsiteX15" fmla="*/ 90311 w 1061155"/>
              <a:gd name="connsiteY15" fmla="*/ 632178 h 1512711"/>
              <a:gd name="connsiteX16" fmla="*/ 112888 w 1061155"/>
              <a:gd name="connsiteY16" fmla="*/ 598311 h 1512711"/>
              <a:gd name="connsiteX17" fmla="*/ 146755 w 1061155"/>
              <a:gd name="connsiteY17" fmla="*/ 587022 h 1512711"/>
              <a:gd name="connsiteX18" fmla="*/ 248355 w 1061155"/>
              <a:gd name="connsiteY18" fmla="*/ 496711 h 1512711"/>
              <a:gd name="connsiteX19" fmla="*/ 270933 w 1061155"/>
              <a:gd name="connsiteY19" fmla="*/ 462845 h 1512711"/>
              <a:gd name="connsiteX20" fmla="*/ 304800 w 1061155"/>
              <a:gd name="connsiteY20" fmla="*/ 395111 h 1512711"/>
              <a:gd name="connsiteX21" fmla="*/ 338666 w 1061155"/>
              <a:gd name="connsiteY21" fmla="*/ 372533 h 1512711"/>
              <a:gd name="connsiteX22" fmla="*/ 383822 w 1061155"/>
              <a:gd name="connsiteY22"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293511 w 1061155"/>
              <a:gd name="connsiteY7" fmla="*/ 982133 h 1512711"/>
              <a:gd name="connsiteX8" fmla="*/ 180622 w 1061155"/>
              <a:gd name="connsiteY8" fmla="*/ 948267 h 1512711"/>
              <a:gd name="connsiteX9" fmla="*/ 146755 w 1061155"/>
              <a:gd name="connsiteY9" fmla="*/ 880533 h 1512711"/>
              <a:gd name="connsiteX10" fmla="*/ 112888 w 1061155"/>
              <a:gd name="connsiteY10" fmla="*/ 869245 h 1512711"/>
              <a:gd name="connsiteX11" fmla="*/ 33866 w 1061155"/>
              <a:gd name="connsiteY11" fmla="*/ 857956 h 1512711"/>
              <a:gd name="connsiteX12" fmla="*/ 0 w 1061155"/>
              <a:gd name="connsiteY12" fmla="*/ 790222 h 1512711"/>
              <a:gd name="connsiteX13" fmla="*/ 56444 w 1061155"/>
              <a:gd name="connsiteY13" fmla="*/ 666045 h 1512711"/>
              <a:gd name="connsiteX14" fmla="*/ 90311 w 1061155"/>
              <a:gd name="connsiteY14" fmla="*/ 632178 h 1512711"/>
              <a:gd name="connsiteX15" fmla="*/ 112888 w 1061155"/>
              <a:gd name="connsiteY15" fmla="*/ 598311 h 1512711"/>
              <a:gd name="connsiteX16" fmla="*/ 146755 w 1061155"/>
              <a:gd name="connsiteY16" fmla="*/ 587022 h 1512711"/>
              <a:gd name="connsiteX17" fmla="*/ 248355 w 1061155"/>
              <a:gd name="connsiteY17" fmla="*/ 496711 h 1512711"/>
              <a:gd name="connsiteX18" fmla="*/ 270933 w 1061155"/>
              <a:gd name="connsiteY18" fmla="*/ 462845 h 1512711"/>
              <a:gd name="connsiteX19" fmla="*/ 304800 w 1061155"/>
              <a:gd name="connsiteY19" fmla="*/ 395111 h 1512711"/>
              <a:gd name="connsiteX20" fmla="*/ 338666 w 1061155"/>
              <a:gd name="connsiteY20" fmla="*/ 372533 h 1512711"/>
              <a:gd name="connsiteX21" fmla="*/ 383822 w 1061155"/>
              <a:gd name="connsiteY21" fmla="*/ 0 h 1512711"/>
              <a:gd name="connsiteX0" fmla="*/ 1061155 w 1061155"/>
              <a:gd name="connsiteY0" fmla="*/ 1512711 h 1512711"/>
              <a:gd name="connsiteX1" fmla="*/ 1038577 w 1061155"/>
              <a:gd name="connsiteY1" fmla="*/ 1433689 h 1512711"/>
              <a:gd name="connsiteX2" fmla="*/ 959555 w 1061155"/>
              <a:gd name="connsiteY2" fmla="*/ 1286933 h 1512711"/>
              <a:gd name="connsiteX3" fmla="*/ 914400 w 1061155"/>
              <a:gd name="connsiteY3" fmla="*/ 1196622 h 1512711"/>
              <a:gd name="connsiteX4" fmla="*/ 880533 w 1061155"/>
              <a:gd name="connsiteY4" fmla="*/ 1151467 h 1512711"/>
              <a:gd name="connsiteX5" fmla="*/ 696725 w 1061155"/>
              <a:gd name="connsiteY5" fmla="*/ 1247620 h 1512711"/>
              <a:gd name="connsiteX6" fmla="*/ 538885 w 1061155"/>
              <a:gd name="connsiteY6" fmla="*/ 1182254 h 1512711"/>
              <a:gd name="connsiteX7" fmla="*/ 585706 w 1061155"/>
              <a:gd name="connsiteY7" fmla="*/ 988436 h 1512711"/>
              <a:gd name="connsiteX8" fmla="*/ 180622 w 1061155"/>
              <a:gd name="connsiteY8" fmla="*/ 948267 h 1512711"/>
              <a:gd name="connsiteX9" fmla="*/ 146755 w 1061155"/>
              <a:gd name="connsiteY9" fmla="*/ 880533 h 1512711"/>
              <a:gd name="connsiteX10" fmla="*/ 112888 w 1061155"/>
              <a:gd name="connsiteY10" fmla="*/ 869245 h 1512711"/>
              <a:gd name="connsiteX11" fmla="*/ 33866 w 1061155"/>
              <a:gd name="connsiteY11" fmla="*/ 857956 h 1512711"/>
              <a:gd name="connsiteX12" fmla="*/ 0 w 1061155"/>
              <a:gd name="connsiteY12" fmla="*/ 790222 h 1512711"/>
              <a:gd name="connsiteX13" fmla="*/ 56444 w 1061155"/>
              <a:gd name="connsiteY13" fmla="*/ 666045 h 1512711"/>
              <a:gd name="connsiteX14" fmla="*/ 90311 w 1061155"/>
              <a:gd name="connsiteY14" fmla="*/ 632178 h 1512711"/>
              <a:gd name="connsiteX15" fmla="*/ 112888 w 1061155"/>
              <a:gd name="connsiteY15" fmla="*/ 598311 h 1512711"/>
              <a:gd name="connsiteX16" fmla="*/ 146755 w 1061155"/>
              <a:gd name="connsiteY16" fmla="*/ 587022 h 1512711"/>
              <a:gd name="connsiteX17" fmla="*/ 248355 w 1061155"/>
              <a:gd name="connsiteY17" fmla="*/ 496711 h 1512711"/>
              <a:gd name="connsiteX18" fmla="*/ 270933 w 1061155"/>
              <a:gd name="connsiteY18" fmla="*/ 462845 h 1512711"/>
              <a:gd name="connsiteX19" fmla="*/ 304800 w 1061155"/>
              <a:gd name="connsiteY19" fmla="*/ 395111 h 1512711"/>
              <a:gd name="connsiteX20" fmla="*/ 338666 w 1061155"/>
              <a:gd name="connsiteY20" fmla="*/ 372533 h 1512711"/>
              <a:gd name="connsiteX21" fmla="*/ 383822 w 1061155"/>
              <a:gd name="connsiteY21" fmla="*/ 0 h 1512711"/>
              <a:gd name="connsiteX0" fmla="*/ 1123353 w 1123353"/>
              <a:gd name="connsiteY0" fmla="*/ 1512711 h 1512711"/>
              <a:gd name="connsiteX1" fmla="*/ 1100775 w 1123353"/>
              <a:gd name="connsiteY1" fmla="*/ 1433689 h 1512711"/>
              <a:gd name="connsiteX2" fmla="*/ 1021753 w 1123353"/>
              <a:gd name="connsiteY2" fmla="*/ 1286933 h 1512711"/>
              <a:gd name="connsiteX3" fmla="*/ 976598 w 1123353"/>
              <a:gd name="connsiteY3" fmla="*/ 1196622 h 1512711"/>
              <a:gd name="connsiteX4" fmla="*/ 942731 w 1123353"/>
              <a:gd name="connsiteY4" fmla="*/ 1151467 h 1512711"/>
              <a:gd name="connsiteX5" fmla="*/ 758923 w 1123353"/>
              <a:gd name="connsiteY5" fmla="*/ 1247620 h 1512711"/>
              <a:gd name="connsiteX6" fmla="*/ 347 w 1123353"/>
              <a:gd name="connsiteY6" fmla="*/ 1081110 h 1512711"/>
              <a:gd name="connsiteX7" fmla="*/ 647904 w 1123353"/>
              <a:gd name="connsiteY7" fmla="*/ 988436 h 1512711"/>
              <a:gd name="connsiteX8" fmla="*/ 242820 w 1123353"/>
              <a:gd name="connsiteY8" fmla="*/ 948267 h 1512711"/>
              <a:gd name="connsiteX9" fmla="*/ 208953 w 1123353"/>
              <a:gd name="connsiteY9" fmla="*/ 880533 h 1512711"/>
              <a:gd name="connsiteX10" fmla="*/ 175086 w 1123353"/>
              <a:gd name="connsiteY10" fmla="*/ 869245 h 1512711"/>
              <a:gd name="connsiteX11" fmla="*/ 96064 w 1123353"/>
              <a:gd name="connsiteY11" fmla="*/ 857956 h 1512711"/>
              <a:gd name="connsiteX12" fmla="*/ 62198 w 1123353"/>
              <a:gd name="connsiteY12" fmla="*/ 790222 h 1512711"/>
              <a:gd name="connsiteX13" fmla="*/ 118642 w 1123353"/>
              <a:gd name="connsiteY13" fmla="*/ 666045 h 1512711"/>
              <a:gd name="connsiteX14" fmla="*/ 152509 w 1123353"/>
              <a:gd name="connsiteY14" fmla="*/ 632178 h 1512711"/>
              <a:gd name="connsiteX15" fmla="*/ 175086 w 1123353"/>
              <a:gd name="connsiteY15" fmla="*/ 598311 h 1512711"/>
              <a:gd name="connsiteX16" fmla="*/ 208953 w 1123353"/>
              <a:gd name="connsiteY16" fmla="*/ 587022 h 1512711"/>
              <a:gd name="connsiteX17" fmla="*/ 310553 w 1123353"/>
              <a:gd name="connsiteY17" fmla="*/ 496711 h 1512711"/>
              <a:gd name="connsiteX18" fmla="*/ 333131 w 1123353"/>
              <a:gd name="connsiteY18" fmla="*/ 462845 h 1512711"/>
              <a:gd name="connsiteX19" fmla="*/ 366998 w 1123353"/>
              <a:gd name="connsiteY19" fmla="*/ 395111 h 1512711"/>
              <a:gd name="connsiteX20" fmla="*/ 400864 w 1123353"/>
              <a:gd name="connsiteY20" fmla="*/ 372533 h 1512711"/>
              <a:gd name="connsiteX21" fmla="*/ 446020 w 1123353"/>
              <a:gd name="connsiteY21" fmla="*/ 0 h 1512711"/>
              <a:gd name="connsiteX0" fmla="*/ 1269654 w 1269654"/>
              <a:gd name="connsiteY0" fmla="*/ 1512711 h 1512711"/>
              <a:gd name="connsiteX1" fmla="*/ 1247076 w 1269654"/>
              <a:gd name="connsiteY1" fmla="*/ 1433689 h 1512711"/>
              <a:gd name="connsiteX2" fmla="*/ 1168054 w 1269654"/>
              <a:gd name="connsiteY2" fmla="*/ 1286933 h 1512711"/>
              <a:gd name="connsiteX3" fmla="*/ 1122899 w 1269654"/>
              <a:gd name="connsiteY3" fmla="*/ 1196622 h 1512711"/>
              <a:gd name="connsiteX4" fmla="*/ 1089032 w 1269654"/>
              <a:gd name="connsiteY4" fmla="*/ 1151467 h 1512711"/>
              <a:gd name="connsiteX5" fmla="*/ 79203 w 1269654"/>
              <a:gd name="connsiteY5" fmla="*/ 1396042 h 1512711"/>
              <a:gd name="connsiteX6" fmla="*/ 146648 w 1269654"/>
              <a:gd name="connsiteY6" fmla="*/ 1081110 h 1512711"/>
              <a:gd name="connsiteX7" fmla="*/ 794205 w 1269654"/>
              <a:gd name="connsiteY7" fmla="*/ 988436 h 1512711"/>
              <a:gd name="connsiteX8" fmla="*/ 389121 w 1269654"/>
              <a:gd name="connsiteY8" fmla="*/ 948267 h 1512711"/>
              <a:gd name="connsiteX9" fmla="*/ 355254 w 1269654"/>
              <a:gd name="connsiteY9" fmla="*/ 880533 h 1512711"/>
              <a:gd name="connsiteX10" fmla="*/ 321387 w 1269654"/>
              <a:gd name="connsiteY10" fmla="*/ 869245 h 1512711"/>
              <a:gd name="connsiteX11" fmla="*/ 242365 w 1269654"/>
              <a:gd name="connsiteY11" fmla="*/ 857956 h 1512711"/>
              <a:gd name="connsiteX12" fmla="*/ 208499 w 1269654"/>
              <a:gd name="connsiteY12" fmla="*/ 790222 h 1512711"/>
              <a:gd name="connsiteX13" fmla="*/ 264943 w 1269654"/>
              <a:gd name="connsiteY13" fmla="*/ 666045 h 1512711"/>
              <a:gd name="connsiteX14" fmla="*/ 298810 w 1269654"/>
              <a:gd name="connsiteY14" fmla="*/ 632178 h 1512711"/>
              <a:gd name="connsiteX15" fmla="*/ 321387 w 1269654"/>
              <a:gd name="connsiteY15" fmla="*/ 598311 h 1512711"/>
              <a:gd name="connsiteX16" fmla="*/ 355254 w 1269654"/>
              <a:gd name="connsiteY16" fmla="*/ 587022 h 1512711"/>
              <a:gd name="connsiteX17" fmla="*/ 456854 w 1269654"/>
              <a:gd name="connsiteY17" fmla="*/ 496711 h 1512711"/>
              <a:gd name="connsiteX18" fmla="*/ 479432 w 1269654"/>
              <a:gd name="connsiteY18" fmla="*/ 462845 h 1512711"/>
              <a:gd name="connsiteX19" fmla="*/ 513299 w 1269654"/>
              <a:gd name="connsiteY19" fmla="*/ 395111 h 1512711"/>
              <a:gd name="connsiteX20" fmla="*/ 547165 w 1269654"/>
              <a:gd name="connsiteY20" fmla="*/ 372533 h 1512711"/>
              <a:gd name="connsiteX21" fmla="*/ 592321 w 1269654"/>
              <a:gd name="connsiteY21" fmla="*/ 0 h 1512711"/>
              <a:gd name="connsiteX0" fmla="*/ 1269654 w 1299081"/>
              <a:gd name="connsiteY0" fmla="*/ 1512711 h 1667170"/>
              <a:gd name="connsiteX1" fmla="*/ 1247076 w 1299081"/>
              <a:gd name="connsiteY1" fmla="*/ 1433689 h 1667170"/>
              <a:gd name="connsiteX2" fmla="*/ 639972 w 1299081"/>
              <a:gd name="connsiteY2" fmla="*/ 1643179 h 1667170"/>
              <a:gd name="connsiteX3" fmla="*/ 1122899 w 1299081"/>
              <a:gd name="connsiteY3" fmla="*/ 1196622 h 1667170"/>
              <a:gd name="connsiteX4" fmla="*/ 1089032 w 1299081"/>
              <a:gd name="connsiteY4" fmla="*/ 1151467 h 1667170"/>
              <a:gd name="connsiteX5" fmla="*/ 79203 w 1299081"/>
              <a:gd name="connsiteY5" fmla="*/ 1396042 h 1667170"/>
              <a:gd name="connsiteX6" fmla="*/ 146648 w 1299081"/>
              <a:gd name="connsiteY6" fmla="*/ 1081110 h 1667170"/>
              <a:gd name="connsiteX7" fmla="*/ 794205 w 1299081"/>
              <a:gd name="connsiteY7" fmla="*/ 988436 h 1667170"/>
              <a:gd name="connsiteX8" fmla="*/ 389121 w 1299081"/>
              <a:gd name="connsiteY8" fmla="*/ 948267 h 1667170"/>
              <a:gd name="connsiteX9" fmla="*/ 355254 w 1299081"/>
              <a:gd name="connsiteY9" fmla="*/ 880533 h 1667170"/>
              <a:gd name="connsiteX10" fmla="*/ 321387 w 1299081"/>
              <a:gd name="connsiteY10" fmla="*/ 869245 h 1667170"/>
              <a:gd name="connsiteX11" fmla="*/ 242365 w 1299081"/>
              <a:gd name="connsiteY11" fmla="*/ 857956 h 1667170"/>
              <a:gd name="connsiteX12" fmla="*/ 208499 w 1299081"/>
              <a:gd name="connsiteY12" fmla="*/ 790222 h 1667170"/>
              <a:gd name="connsiteX13" fmla="*/ 264943 w 1299081"/>
              <a:gd name="connsiteY13" fmla="*/ 666045 h 1667170"/>
              <a:gd name="connsiteX14" fmla="*/ 298810 w 1299081"/>
              <a:gd name="connsiteY14" fmla="*/ 632178 h 1667170"/>
              <a:gd name="connsiteX15" fmla="*/ 321387 w 1299081"/>
              <a:gd name="connsiteY15" fmla="*/ 598311 h 1667170"/>
              <a:gd name="connsiteX16" fmla="*/ 355254 w 1299081"/>
              <a:gd name="connsiteY16" fmla="*/ 587022 h 1667170"/>
              <a:gd name="connsiteX17" fmla="*/ 456854 w 1299081"/>
              <a:gd name="connsiteY17" fmla="*/ 496711 h 1667170"/>
              <a:gd name="connsiteX18" fmla="*/ 479432 w 1299081"/>
              <a:gd name="connsiteY18" fmla="*/ 462845 h 1667170"/>
              <a:gd name="connsiteX19" fmla="*/ 513299 w 1299081"/>
              <a:gd name="connsiteY19" fmla="*/ 395111 h 1667170"/>
              <a:gd name="connsiteX20" fmla="*/ 547165 w 1299081"/>
              <a:gd name="connsiteY20" fmla="*/ 372533 h 1667170"/>
              <a:gd name="connsiteX21" fmla="*/ 592321 w 1299081"/>
              <a:gd name="connsiteY21" fmla="*/ 0 h 1667170"/>
              <a:gd name="connsiteX0" fmla="*/ 1269654 w 1299081"/>
              <a:gd name="connsiteY0" fmla="*/ 1512711 h 1647066"/>
              <a:gd name="connsiteX1" fmla="*/ 1247076 w 1299081"/>
              <a:gd name="connsiteY1" fmla="*/ 1433689 h 1647066"/>
              <a:gd name="connsiteX2" fmla="*/ 639972 w 1299081"/>
              <a:gd name="connsiteY2" fmla="*/ 1643179 h 1647066"/>
              <a:gd name="connsiteX3" fmla="*/ 426770 w 1299081"/>
              <a:gd name="connsiteY3" fmla="*/ 1537326 h 1647066"/>
              <a:gd name="connsiteX4" fmla="*/ 1089032 w 1299081"/>
              <a:gd name="connsiteY4" fmla="*/ 1151467 h 1647066"/>
              <a:gd name="connsiteX5" fmla="*/ 79203 w 1299081"/>
              <a:gd name="connsiteY5" fmla="*/ 1396042 h 1647066"/>
              <a:gd name="connsiteX6" fmla="*/ 146648 w 1299081"/>
              <a:gd name="connsiteY6" fmla="*/ 1081110 h 1647066"/>
              <a:gd name="connsiteX7" fmla="*/ 794205 w 1299081"/>
              <a:gd name="connsiteY7" fmla="*/ 988436 h 1647066"/>
              <a:gd name="connsiteX8" fmla="*/ 389121 w 1299081"/>
              <a:gd name="connsiteY8" fmla="*/ 948267 h 1647066"/>
              <a:gd name="connsiteX9" fmla="*/ 355254 w 1299081"/>
              <a:gd name="connsiteY9" fmla="*/ 880533 h 1647066"/>
              <a:gd name="connsiteX10" fmla="*/ 321387 w 1299081"/>
              <a:gd name="connsiteY10" fmla="*/ 869245 h 1647066"/>
              <a:gd name="connsiteX11" fmla="*/ 242365 w 1299081"/>
              <a:gd name="connsiteY11" fmla="*/ 857956 h 1647066"/>
              <a:gd name="connsiteX12" fmla="*/ 208499 w 1299081"/>
              <a:gd name="connsiteY12" fmla="*/ 790222 h 1647066"/>
              <a:gd name="connsiteX13" fmla="*/ 264943 w 1299081"/>
              <a:gd name="connsiteY13" fmla="*/ 666045 h 1647066"/>
              <a:gd name="connsiteX14" fmla="*/ 298810 w 1299081"/>
              <a:gd name="connsiteY14" fmla="*/ 632178 h 1647066"/>
              <a:gd name="connsiteX15" fmla="*/ 321387 w 1299081"/>
              <a:gd name="connsiteY15" fmla="*/ 598311 h 1647066"/>
              <a:gd name="connsiteX16" fmla="*/ 355254 w 1299081"/>
              <a:gd name="connsiteY16" fmla="*/ 587022 h 1647066"/>
              <a:gd name="connsiteX17" fmla="*/ 456854 w 1299081"/>
              <a:gd name="connsiteY17" fmla="*/ 496711 h 1647066"/>
              <a:gd name="connsiteX18" fmla="*/ 479432 w 1299081"/>
              <a:gd name="connsiteY18" fmla="*/ 462845 h 1647066"/>
              <a:gd name="connsiteX19" fmla="*/ 513299 w 1299081"/>
              <a:gd name="connsiteY19" fmla="*/ 395111 h 1647066"/>
              <a:gd name="connsiteX20" fmla="*/ 547165 w 1299081"/>
              <a:gd name="connsiteY20" fmla="*/ 372533 h 1647066"/>
              <a:gd name="connsiteX21" fmla="*/ 592321 w 1299081"/>
              <a:gd name="connsiteY21" fmla="*/ 0 h 1647066"/>
              <a:gd name="connsiteX0" fmla="*/ 1220878 w 1250305"/>
              <a:gd name="connsiteY0" fmla="*/ 1512711 h 1645925"/>
              <a:gd name="connsiteX1" fmla="*/ 1198300 w 1250305"/>
              <a:gd name="connsiteY1" fmla="*/ 1433689 h 1645925"/>
              <a:gd name="connsiteX2" fmla="*/ 591196 w 1250305"/>
              <a:gd name="connsiteY2" fmla="*/ 1643179 h 1645925"/>
              <a:gd name="connsiteX3" fmla="*/ 377994 w 1250305"/>
              <a:gd name="connsiteY3" fmla="*/ 1537326 h 1645925"/>
              <a:gd name="connsiteX4" fmla="*/ 373503 w 1250305"/>
              <a:gd name="connsiteY4" fmla="*/ 1310476 h 1645925"/>
              <a:gd name="connsiteX5" fmla="*/ 30427 w 1250305"/>
              <a:gd name="connsiteY5" fmla="*/ 1396042 h 1645925"/>
              <a:gd name="connsiteX6" fmla="*/ 97872 w 1250305"/>
              <a:gd name="connsiteY6" fmla="*/ 1081110 h 1645925"/>
              <a:gd name="connsiteX7" fmla="*/ 745429 w 1250305"/>
              <a:gd name="connsiteY7" fmla="*/ 988436 h 1645925"/>
              <a:gd name="connsiteX8" fmla="*/ 340345 w 1250305"/>
              <a:gd name="connsiteY8" fmla="*/ 948267 h 1645925"/>
              <a:gd name="connsiteX9" fmla="*/ 306478 w 1250305"/>
              <a:gd name="connsiteY9" fmla="*/ 880533 h 1645925"/>
              <a:gd name="connsiteX10" fmla="*/ 272611 w 1250305"/>
              <a:gd name="connsiteY10" fmla="*/ 869245 h 1645925"/>
              <a:gd name="connsiteX11" fmla="*/ 193589 w 1250305"/>
              <a:gd name="connsiteY11" fmla="*/ 857956 h 1645925"/>
              <a:gd name="connsiteX12" fmla="*/ 159723 w 1250305"/>
              <a:gd name="connsiteY12" fmla="*/ 790222 h 1645925"/>
              <a:gd name="connsiteX13" fmla="*/ 216167 w 1250305"/>
              <a:gd name="connsiteY13" fmla="*/ 666045 h 1645925"/>
              <a:gd name="connsiteX14" fmla="*/ 250034 w 1250305"/>
              <a:gd name="connsiteY14" fmla="*/ 632178 h 1645925"/>
              <a:gd name="connsiteX15" fmla="*/ 272611 w 1250305"/>
              <a:gd name="connsiteY15" fmla="*/ 598311 h 1645925"/>
              <a:gd name="connsiteX16" fmla="*/ 306478 w 1250305"/>
              <a:gd name="connsiteY16" fmla="*/ 587022 h 1645925"/>
              <a:gd name="connsiteX17" fmla="*/ 408078 w 1250305"/>
              <a:gd name="connsiteY17" fmla="*/ 496711 h 1645925"/>
              <a:gd name="connsiteX18" fmla="*/ 430656 w 1250305"/>
              <a:gd name="connsiteY18" fmla="*/ 462845 h 1645925"/>
              <a:gd name="connsiteX19" fmla="*/ 464523 w 1250305"/>
              <a:gd name="connsiteY19" fmla="*/ 395111 h 1645925"/>
              <a:gd name="connsiteX20" fmla="*/ 498389 w 1250305"/>
              <a:gd name="connsiteY20" fmla="*/ 372533 h 1645925"/>
              <a:gd name="connsiteX21" fmla="*/ 543545 w 1250305"/>
              <a:gd name="connsiteY21" fmla="*/ 0 h 1645925"/>
              <a:gd name="connsiteX0" fmla="*/ 1305801 w 1305801"/>
              <a:gd name="connsiteY0" fmla="*/ 1749009 h 1749009"/>
              <a:gd name="connsiteX1" fmla="*/ 1198299 w 1305801"/>
              <a:gd name="connsiteY1" fmla="*/ 1433689 h 1749009"/>
              <a:gd name="connsiteX2" fmla="*/ 591195 w 1305801"/>
              <a:gd name="connsiteY2" fmla="*/ 1643179 h 1749009"/>
              <a:gd name="connsiteX3" fmla="*/ 377993 w 1305801"/>
              <a:gd name="connsiteY3" fmla="*/ 1537326 h 1749009"/>
              <a:gd name="connsiteX4" fmla="*/ 373502 w 1305801"/>
              <a:gd name="connsiteY4" fmla="*/ 1310476 h 1749009"/>
              <a:gd name="connsiteX5" fmla="*/ 30426 w 1305801"/>
              <a:gd name="connsiteY5" fmla="*/ 1396042 h 1749009"/>
              <a:gd name="connsiteX6" fmla="*/ 97871 w 1305801"/>
              <a:gd name="connsiteY6" fmla="*/ 1081110 h 1749009"/>
              <a:gd name="connsiteX7" fmla="*/ 745428 w 1305801"/>
              <a:gd name="connsiteY7" fmla="*/ 988436 h 1749009"/>
              <a:gd name="connsiteX8" fmla="*/ 340344 w 1305801"/>
              <a:gd name="connsiteY8" fmla="*/ 948267 h 1749009"/>
              <a:gd name="connsiteX9" fmla="*/ 306477 w 1305801"/>
              <a:gd name="connsiteY9" fmla="*/ 880533 h 1749009"/>
              <a:gd name="connsiteX10" fmla="*/ 272610 w 1305801"/>
              <a:gd name="connsiteY10" fmla="*/ 869245 h 1749009"/>
              <a:gd name="connsiteX11" fmla="*/ 193588 w 1305801"/>
              <a:gd name="connsiteY11" fmla="*/ 857956 h 1749009"/>
              <a:gd name="connsiteX12" fmla="*/ 159722 w 1305801"/>
              <a:gd name="connsiteY12" fmla="*/ 790222 h 1749009"/>
              <a:gd name="connsiteX13" fmla="*/ 216166 w 1305801"/>
              <a:gd name="connsiteY13" fmla="*/ 666045 h 1749009"/>
              <a:gd name="connsiteX14" fmla="*/ 250033 w 1305801"/>
              <a:gd name="connsiteY14" fmla="*/ 632178 h 1749009"/>
              <a:gd name="connsiteX15" fmla="*/ 272610 w 1305801"/>
              <a:gd name="connsiteY15" fmla="*/ 598311 h 1749009"/>
              <a:gd name="connsiteX16" fmla="*/ 306477 w 1305801"/>
              <a:gd name="connsiteY16" fmla="*/ 587022 h 1749009"/>
              <a:gd name="connsiteX17" fmla="*/ 408077 w 1305801"/>
              <a:gd name="connsiteY17" fmla="*/ 496711 h 1749009"/>
              <a:gd name="connsiteX18" fmla="*/ 430655 w 1305801"/>
              <a:gd name="connsiteY18" fmla="*/ 462845 h 1749009"/>
              <a:gd name="connsiteX19" fmla="*/ 464522 w 1305801"/>
              <a:gd name="connsiteY19" fmla="*/ 395111 h 1749009"/>
              <a:gd name="connsiteX20" fmla="*/ 498388 w 1305801"/>
              <a:gd name="connsiteY20" fmla="*/ 372533 h 1749009"/>
              <a:gd name="connsiteX21" fmla="*/ 543544 w 1305801"/>
              <a:gd name="connsiteY21" fmla="*/ 0 h 1749009"/>
              <a:gd name="connsiteX0" fmla="*/ 1305801 w 1305801"/>
              <a:gd name="connsiteY0" fmla="*/ 1749009 h 1749009"/>
              <a:gd name="connsiteX1" fmla="*/ 796031 w 1305801"/>
              <a:gd name="connsiteY1" fmla="*/ 1672586 h 1749009"/>
              <a:gd name="connsiteX2" fmla="*/ 591195 w 1305801"/>
              <a:gd name="connsiteY2" fmla="*/ 1643179 h 1749009"/>
              <a:gd name="connsiteX3" fmla="*/ 377993 w 1305801"/>
              <a:gd name="connsiteY3" fmla="*/ 1537326 h 1749009"/>
              <a:gd name="connsiteX4" fmla="*/ 373502 w 1305801"/>
              <a:gd name="connsiteY4" fmla="*/ 1310476 h 1749009"/>
              <a:gd name="connsiteX5" fmla="*/ 30426 w 1305801"/>
              <a:gd name="connsiteY5" fmla="*/ 1396042 h 1749009"/>
              <a:gd name="connsiteX6" fmla="*/ 97871 w 1305801"/>
              <a:gd name="connsiteY6" fmla="*/ 1081110 h 1749009"/>
              <a:gd name="connsiteX7" fmla="*/ 745428 w 1305801"/>
              <a:gd name="connsiteY7" fmla="*/ 988436 h 1749009"/>
              <a:gd name="connsiteX8" fmla="*/ 340344 w 1305801"/>
              <a:gd name="connsiteY8" fmla="*/ 948267 h 1749009"/>
              <a:gd name="connsiteX9" fmla="*/ 306477 w 1305801"/>
              <a:gd name="connsiteY9" fmla="*/ 880533 h 1749009"/>
              <a:gd name="connsiteX10" fmla="*/ 272610 w 1305801"/>
              <a:gd name="connsiteY10" fmla="*/ 869245 h 1749009"/>
              <a:gd name="connsiteX11" fmla="*/ 193588 w 1305801"/>
              <a:gd name="connsiteY11" fmla="*/ 857956 h 1749009"/>
              <a:gd name="connsiteX12" fmla="*/ 159722 w 1305801"/>
              <a:gd name="connsiteY12" fmla="*/ 790222 h 1749009"/>
              <a:gd name="connsiteX13" fmla="*/ 216166 w 1305801"/>
              <a:gd name="connsiteY13" fmla="*/ 666045 h 1749009"/>
              <a:gd name="connsiteX14" fmla="*/ 250033 w 1305801"/>
              <a:gd name="connsiteY14" fmla="*/ 632178 h 1749009"/>
              <a:gd name="connsiteX15" fmla="*/ 272610 w 1305801"/>
              <a:gd name="connsiteY15" fmla="*/ 598311 h 1749009"/>
              <a:gd name="connsiteX16" fmla="*/ 306477 w 1305801"/>
              <a:gd name="connsiteY16" fmla="*/ 587022 h 1749009"/>
              <a:gd name="connsiteX17" fmla="*/ 408077 w 1305801"/>
              <a:gd name="connsiteY17" fmla="*/ 496711 h 1749009"/>
              <a:gd name="connsiteX18" fmla="*/ 430655 w 1305801"/>
              <a:gd name="connsiteY18" fmla="*/ 462845 h 1749009"/>
              <a:gd name="connsiteX19" fmla="*/ 464522 w 1305801"/>
              <a:gd name="connsiteY19" fmla="*/ 395111 h 1749009"/>
              <a:gd name="connsiteX20" fmla="*/ 498388 w 1305801"/>
              <a:gd name="connsiteY20" fmla="*/ 372533 h 1749009"/>
              <a:gd name="connsiteX21" fmla="*/ 543544 w 1305801"/>
              <a:gd name="connsiteY21" fmla="*/ 0 h 174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5801" h="1749009">
                <a:moveTo>
                  <a:pt x="1305801" y="1749009"/>
                </a:moveTo>
                <a:cubicBezTo>
                  <a:pt x="1301011" y="1729849"/>
                  <a:pt x="915132" y="1690224"/>
                  <a:pt x="796031" y="1672586"/>
                </a:cubicBezTo>
                <a:cubicBezTo>
                  <a:pt x="676930" y="1654948"/>
                  <a:pt x="660868" y="1665722"/>
                  <a:pt x="591195" y="1643179"/>
                </a:cubicBezTo>
                <a:cubicBezTo>
                  <a:pt x="521522" y="1620636"/>
                  <a:pt x="414275" y="1592776"/>
                  <a:pt x="377993" y="1537326"/>
                </a:cubicBezTo>
                <a:cubicBezTo>
                  <a:pt x="341711" y="1481876"/>
                  <a:pt x="431430" y="1334023"/>
                  <a:pt x="373502" y="1310476"/>
                </a:cubicBezTo>
                <a:cubicBezTo>
                  <a:pt x="315574" y="1286929"/>
                  <a:pt x="76364" y="1434270"/>
                  <a:pt x="30426" y="1396042"/>
                </a:cubicBezTo>
                <a:cubicBezTo>
                  <a:pt x="-15512" y="1357814"/>
                  <a:pt x="-21296" y="1149044"/>
                  <a:pt x="97871" y="1081110"/>
                </a:cubicBezTo>
                <a:cubicBezTo>
                  <a:pt x="217038" y="1013176"/>
                  <a:pt x="805139" y="1027434"/>
                  <a:pt x="745428" y="988436"/>
                </a:cubicBezTo>
                <a:cubicBezTo>
                  <a:pt x="710844" y="983496"/>
                  <a:pt x="413502" y="966251"/>
                  <a:pt x="340344" y="948267"/>
                </a:cubicBezTo>
                <a:cubicBezTo>
                  <a:pt x="267186" y="930283"/>
                  <a:pt x="359342" y="922824"/>
                  <a:pt x="306477" y="880533"/>
                </a:cubicBezTo>
                <a:cubicBezTo>
                  <a:pt x="297185" y="873100"/>
                  <a:pt x="284278" y="871579"/>
                  <a:pt x="272610" y="869245"/>
                </a:cubicBezTo>
                <a:cubicBezTo>
                  <a:pt x="246519" y="864027"/>
                  <a:pt x="219929" y="861719"/>
                  <a:pt x="193588" y="857956"/>
                </a:cubicBezTo>
                <a:cubicBezTo>
                  <a:pt x="182171" y="840831"/>
                  <a:pt x="159722" y="813593"/>
                  <a:pt x="159722" y="790222"/>
                </a:cubicBezTo>
                <a:cubicBezTo>
                  <a:pt x="159722" y="743506"/>
                  <a:pt x="183856" y="698355"/>
                  <a:pt x="216166" y="666045"/>
                </a:cubicBezTo>
                <a:cubicBezTo>
                  <a:pt x="227455" y="654756"/>
                  <a:pt x="239813" y="644443"/>
                  <a:pt x="250033" y="632178"/>
                </a:cubicBezTo>
                <a:cubicBezTo>
                  <a:pt x="258719" y="621755"/>
                  <a:pt x="262016" y="606787"/>
                  <a:pt x="272610" y="598311"/>
                </a:cubicBezTo>
                <a:cubicBezTo>
                  <a:pt x="281902" y="590877"/>
                  <a:pt x="295188" y="590785"/>
                  <a:pt x="306477" y="587022"/>
                </a:cubicBezTo>
                <a:cubicBezTo>
                  <a:pt x="383804" y="509695"/>
                  <a:pt x="347643" y="537000"/>
                  <a:pt x="408077" y="496711"/>
                </a:cubicBezTo>
                <a:cubicBezTo>
                  <a:pt x="415603" y="485422"/>
                  <a:pt x="424587" y="474980"/>
                  <a:pt x="430655" y="462845"/>
                </a:cubicBezTo>
                <a:cubicBezTo>
                  <a:pt x="449019" y="426117"/>
                  <a:pt x="432168" y="427465"/>
                  <a:pt x="464522" y="395111"/>
                </a:cubicBezTo>
                <a:cubicBezTo>
                  <a:pt x="474116" y="385517"/>
                  <a:pt x="487099" y="380059"/>
                  <a:pt x="498388" y="372533"/>
                </a:cubicBezTo>
                <a:cubicBezTo>
                  <a:pt x="599902" y="220264"/>
                  <a:pt x="543544" y="331935"/>
                  <a:pt x="543544" y="0"/>
                </a:cubicBezTo>
              </a:path>
            </a:pathLst>
          </a:custGeom>
          <a:noFill/>
          <a:ln w="28575">
            <a:solidFill>
              <a:srgbClr val="FFFF00"/>
            </a:solidFill>
            <a:prstDash val="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820515D9-C68A-780D-2AFD-D348893714A2}"/>
              </a:ext>
            </a:extLst>
          </p:cNvPr>
          <p:cNvGrpSpPr/>
          <p:nvPr/>
        </p:nvGrpSpPr>
        <p:grpSpPr>
          <a:xfrm rot="18230594">
            <a:off x="7108230" y="3032311"/>
            <a:ext cx="2752451" cy="3412364"/>
            <a:chOff x="2911561" y="846611"/>
            <a:chExt cx="3755130" cy="4321783"/>
          </a:xfrm>
        </p:grpSpPr>
        <p:pic>
          <p:nvPicPr>
            <p:cNvPr id="43" name="Picture 42">
              <a:extLst>
                <a:ext uri="{FF2B5EF4-FFF2-40B4-BE49-F238E27FC236}">
                  <a16:creationId xmlns:a16="http://schemas.microsoft.com/office/drawing/2014/main" id="{127834B3-2245-6C3F-127F-C7C9B09EC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1561" y="846611"/>
              <a:ext cx="3755130" cy="4321783"/>
            </a:xfrm>
            <a:prstGeom prst="rect">
              <a:avLst/>
            </a:prstGeom>
          </p:spPr>
        </p:pic>
        <p:sp>
          <p:nvSpPr>
            <p:cNvPr id="44" name="Text Box 3">
              <a:extLst>
                <a:ext uri="{FF2B5EF4-FFF2-40B4-BE49-F238E27FC236}">
                  <a16:creationId xmlns:a16="http://schemas.microsoft.com/office/drawing/2014/main" id="{8E2EC980-6F79-2C98-A6F4-A9572FBEBCBC}"/>
                </a:ext>
              </a:extLst>
            </p:cNvPr>
            <p:cNvSpPr txBox="1">
              <a:spLocks noChangeArrowheads="1"/>
            </p:cNvSpPr>
            <p:nvPr/>
          </p:nvSpPr>
          <p:spPr bwMode="auto">
            <a:xfrm rot="210034">
              <a:off x="3811029" y="1422872"/>
              <a:ext cx="1322387" cy="389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charset="0"/>
                  <a:ea typeface="ＭＳ Ｐゴシック" charset="0"/>
                </a:rPr>
                <a:t>TRD</a:t>
              </a:r>
            </a:p>
          </p:txBody>
        </p:sp>
        <p:sp>
          <p:nvSpPr>
            <p:cNvPr id="45" name="Text Box 4">
              <a:extLst>
                <a:ext uri="{FF2B5EF4-FFF2-40B4-BE49-F238E27FC236}">
                  <a16:creationId xmlns:a16="http://schemas.microsoft.com/office/drawing/2014/main" id="{B3635B16-74BB-D6B1-D16B-E5BABE757C20}"/>
                </a:ext>
              </a:extLst>
            </p:cNvPr>
            <p:cNvSpPr txBox="1">
              <a:spLocks noChangeArrowheads="1"/>
            </p:cNvSpPr>
            <p:nvPr/>
          </p:nvSpPr>
          <p:spPr bwMode="auto">
            <a:xfrm rot="357158">
              <a:off x="3703968" y="2073021"/>
              <a:ext cx="1508166" cy="389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charset="0"/>
                  <a:ea typeface="ＭＳ Ｐゴシック" charset="0"/>
                </a:rPr>
                <a:t>Upper TOF</a:t>
              </a:r>
            </a:p>
          </p:txBody>
        </p:sp>
        <p:sp>
          <p:nvSpPr>
            <p:cNvPr id="47" name="Text Box 5">
              <a:extLst>
                <a:ext uri="{FF2B5EF4-FFF2-40B4-BE49-F238E27FC236}">
                  <a16:creationId xmlns:a16="http://schemas.microsoft.com/office/drawing/2014/main" id="{9E759860-F5F7-9C91-0E65-5CB68184F0EA}"/>
                </a:ext>
              </a:extLst>
            </p:cNvPr>
            <p:cNvSpPr txBox="1">
              <a:spLocks noChangeArrowheads="1"/>
            </p:cNvSpPr>
            <p:nvPr/>
          </p:nvSpPr>
          <p:spPr bwMode="auto">
            <a:xfrm rot="5346437">
              <a:off x="3995528" y="2882684"/>
              <a:ext cx="1127187" cy="41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charset="0"/>
                  <a:ea typeface="ＭＳ Ｐゴシック" charset="0"/>
                </a:rPr>
                <a:t>Tracker</a:t>
              </a:r>
            </a:p>
          </p:txBody>
        </p:sp>
        <p:sp>
          <p:nvSpPr>
            <p:cNvPr id="48" name="Text Box 6">
              <a:extLst>
                <a:ext uri="{FF2B5EF4-FFF2-40B4-BE49-F238E27FC236}">
                  <a16:creationId xmlns:a16="http://schemas.microsoft.com/office/drawing/2014/main" id="{FE8CF5D7-D3EE-794A-C426-32B7334BE5AD}"/>
                </a:ext>
              </a:extLst>
            </p:cNvPr>
            <p:cNvSpPr txBox="1">
              <a:spLocks noChangeArrowheads="1"/>
            </p:cNvSpPr>
            <p:nvPr/>
          </p:nvSpPr>
          <p:spPr bwMode="auto">
            <a:xfrm rot="470108">
              <a:off x="3780553" y="3605700"/>
              <a:ext cx="1521288" cy="389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charset="0"/>
                  <a:ea typeface="ＭＳ Ｐゴシック" charset="0"/>
                </a:rPr>
                <a:t>Lower TOF</a:t>
              </a:r>
            </a:p>
          </p:txBody>
        </p:sp>
        <p:sp>
          <p:nvSpPr>
            <p:cNvPr id="49" name="Text Box 7">
              <a:extLst>
                <a:ext uri="{FF2B5EF4-FFF2-40B4-BE49-F238E27FC236}">
                  <a16:creationId xmlns:a16="http://schemas.microsoft.com/office/drawing/2014/main" id="{2719E3E8-5128-E1A8-B774-54E8D44D05A2}"/>
                </a:ext>
              </a:extLst>
            </p:cNvPr>
            <p:cNvSpPr txBox="1">
              <a:spLocks noChangeArrowheads="1"/>
            </p:cNvSpPr>
            <p:nvPr/>
          </p:nvSpPr>
          <p:spPr bwMode="auto">
            <a:xfrm rot="481191">
              <a:off x="4061588" y="4024910"/>
              <a:ext cx="849804" cy="389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charset="0"/>
                  <a:ea typeface="ＭＳ Ｐゴシック" charset="0"/>
                </a:rPr>
                <a:t>RICH</a:t>
              </a:r>
            </a:p>
          </p:txBody>
        </p:sp>
        <p:sp>
          <p:nvSpPr>
            <p:cNvPr id="50" name="Text Box 8">
              <a:extLst>
                <a:ext uri="{FF2B5EF4-FFF2-40B4-BE49-F238E27FC236}">
                  <a16:creationId xmlns:a16="http://schemas.microsoft.com/office/drawing/2014/main" id="{6AC3511F-F597-B8A7-A3BF-F99D28127A82}"/>
                </a:ext>
              </a:extLst>
            </p:cNvPr>
            <p:cNvSpPr txBox="1">
              <a:spLocks noChangeArrowheads="1"/>
            </p:cNvSpPr>
            <p:nvPr/>
          </p:nvSpPr>
          <p:spPr bwMode="auto">
            <a:xfrm rot="513089">
              <a:off x="4048332" y="4805732"/>
              <a:ext cx="917601" cy="35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Helvetica" charset="0"/>
                  <a:ea typeface="ＭＳ Ｐゴシック" charset="0"/>
                </a:rPr>
                <a:t>ECAL</a:t>
              </a:r>
            </a:p>
          </p:txBody>
        </p:sp>
      </p:grpSp>
      <p:sp>
        <p:nvSpPr>
          <p:cNvPr id="51" name="TextBox 50">
            <a:extLst>
              <a:ext uri="{FF2B5EF4-FFF2-40B4-BE49-F238E27FC236}">
                <a16:creationId xmlns:a16="http://schemas.microsoft.com/office/drawing/2014/main" id="{C5BA4C65-2043-D6B4-8BE2-76A48714B479}"/>
              </a:ext>
            </a:extLst>
          </p:cNvPr>
          <p:cNvSpPr txBox="1"/>
          <p:nvPr/>
        </p:nvSpPr>
        <p:spPr>
          <a:xfrm>
            <a:off x="9402312" y="3421557"/>
            <a:ext cx="162736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FDFF"/>
                </a:solidFill>
                <a:effectLst/>
                <a:uLnTx/>
                <a:uFillTx/>
                <a:latin typeface="Calibri" panose="020F0502020204030204"/>
                <a:ea typeface=""/>
                <a:cs typeface="+mn-cs"/>
              </a:rPr>
              <a:t>AMS on ISS</a:t>
            </a:r>
          </a:p>
        </p:txBody>
      </p:sp>
      <p:sp>
        <p:nvSpPr>
          <p:cNvPr id="52" name="Rectangle 51">
            <a:extLst>
              <a:ext uri="{FF2B5EF4-FFF2-40B4-BE49-F238E27FC236}">
                <a16:creationId xmlns:a16="http://schemas.microsoft.com/office/drawing/2014/main" id="{476A7968-FD4E-7BFA-8127-315B05FCE8EC}"/>
              </a:ext>
            </a:extLst>
          </p:cNvPr>
          <p:cNvSpPr/>
          <p:nvPr/>
        </p:nvSpPr>
        <p:spPr>
          <a:xfrm>
            <a:off x="0" y="548303"/>
            <a:ext cx="121920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Matter is defined by its mass </a:t>
            </a:r>
            <a:r>
              <a:rPr kumimoji="0" lang="en-US" altLang="en-US" sz="2400" b="1" i="1" u="none" strike="noStrike" kern="1200" cap="none" spc="0" normalizeH="0" baseline="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rPr>
              <a:t>M</a:t>
            </a: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 and charge </a:t>
            </a:r>
            <a:r>
              <a:rPr kumimoji="0" lang="en-US" altLang="en-US" sz="2400" b="1" i="1" u="none" strike="noStrike" kern="1200" cap="none" spc="0" normalizeH="0" baseline="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rPr>
              <a:t>Z</a:t>
            </a: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rPr>
              <a:t>Antimatter</a:t>
            </a: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 has the same mass </a:t>
            </a:r>
            <a:r>
              <a:rPr kumimoji="0" lang="en-US" altLang="en-US" sz="2400" b="1" i="1" u="none" strike="noStrike" kern="1200" cap="none" spc="0" normalizeH="0" baseline="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rPr>
              <a:t>M</a:t>
            </a: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 but opposite charge </a:t>
            </a:r>
            <a:r>
              <a:rPr kumimoji="0" lang="en-US" altLang="en-US" sz="2400" b="1" i="1" u="none" strike="noStrike" kern="1200" cap="none" spc="0" normalizeH="0" baseline="0" noProof="0" dirty="0">
                <a:ln>
                  <a:noFill/>
                </a:ln>
                <a:solidFill>
                  <a:srgbClr val="00FDFF"/>
                </a:solidFill>
                <a:effectLst/>
                <a:uLnTx/>
                <a:uFillTx/>
                <a:latin typeface="Calibri" panose="020F0502020204030204" pitchFamily="34" charset="0"/>
                <a:ea typeface="ＭＳ Ｐゴシック" charset="-128"/>
                <a:cs typeface="Calibri" panose="020F0502020204030204" pitchFamily="34" charset="0"/>
              </a:rPr>
              <a:t>–Z</a:t>
            </a: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128"/>
                <a:cs typeface="Calibri" panose="020F0502020204030204" pitchFamily="34" charset="0"/>
              </a:rPr>
              <a:t>.</a:t>
            </a:r>
          </a:p>
        </p:txBody>
      </p:sp>
      <p:sp>
        <p:nvSpPr>
          <p:cNvPr id="53" name="TextBox 52">
            <a:extLst>
              <a:ext uri="{FF2B5EF4-FFF2-40B4-BE49-F238E27FC236}">
                <a16:creationId xmlns:a16="http://schemas.microsoft.com/office/drawing/2014/main" id="{AE07A17B-153F-D2A1-7BEF-69190FB45509}"/>
              </a:ext>
            </a:extLst>
          </p:cNvPr>
          <p:cNvSpPr txBox="1"/>
          <p:nvPr/>
        </p:nvSpPr>
        <p:spPr>
          <a:xfrm>
            <a:off x="3163197" y="1294390"/>
            <a:ext cx="2951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FDFF"/>
                </a:solidFill>
                <a:effectLst/>
                <a:uLnTx/>
                <a:uFillTx/>
                <a:latin typeface="Calibri" panose="020F0502020204030204"/>
                <a:ea typeface=""/>
                <a:cs typeface="+mn-cs"/>
              </a:rPr>
              <a:t>D, He, C, O </a:t>
            </a:r>
            <a:r>
              <a:rPr kumimoji="0" lang="is-IS" sz="2000" b="1" i="0" u="none" strike="noStrike" kern="1200" cap="none" spc="0" normalizeH="0" baseline="0" noProof="0" dirty="0">
                <a:ln>
                  <a:noFill/>
                </a:ln>
                <a:solidFill>
                  <a:srgbClr val="FFFF00"/>
                </a:solidFill>
                <a:effectLst/>
                <a:uLnTx/>
                <a:uFillTx/>
                <a:latin typeface="Calibri" panose="020F0502020204030204"/>
                <a:ea typeface=""/>
                <a:cs typeface="+mn-cs"/>
              </a:rPr>
              <a:t>… </a:t>
            </a:r>
            <a:br>
              <a:rPr kumimoji="0" lang="is-IS" sz="2000" b="1" i="0" u="none" strike="noStrike" kern="1200" cap="none" spc="0" normalizeH="0" baseline="0" noProof="0" dirty="0">
                <a:ln>
                  <a:noFill/>
                </a:ln>
                <a:solidFill>
                  <a:srgbClr val="FFFF00"/>
                </a:solidFill>
                <a:effectLst/>
                <a:uLnTx/>
                <a:uFillTx/>
                <a:latin typeface="Calibri" panose="020F0502020204030204"/>
                <a:ea typeface=""/>
                <a:cs typeface="+mn-cs"/>
              </a:rPr>
            </a:br>
            <a:endParaRPr kumimoji="0" lang="is-IS" sz="2000" b="1" i="0" u="none" strike="noStrike" kern="1200" cap="none" spc="0" normalizeH="0" baseline="0" noProof="0" dirty="0">
              <a:ln>
                <a:noFill/>
              </a:ln>
              <a:solidFill>
                <a:srgbClr val="FFFF00"/>
              </a:solidFill>
              <a:effectLst/>
              <a:uLnTx/>
              <a:uFillTx/>
              <a:latin typeface="Calibri" panose="020F0502020204030204"/>
              <a:ea typeface=""/>
              <a:cs typeface="+mn-cs"/>
            </a:endParaRPr>
          </a:p>
        </p:txBody>
      </p:sp>
      <p:cxnSp>
        <p:nvCxnSpPr>
          <p:cNvPr id="54" name="Straight Connector 53">
            <a:extLst>
              <a:ext uri="{FF2B5EF4-FFF2-40B4-BE49-F238E27FC236}">
                <a16:creationId xmlns:a16="http://schemas.microsoft.com/office/drawing/2014/main" id="{15D9030A-4A2A-BC48-6138-0AC50F615FDD}"/>
              </a:ext>
            </a:extLst>
          </p:cNvPr>
          <p:cNvCxnSpPr>
            <a:cxnSpLocks/>
          </p:cNvCxnSpPr>
          <p:nvPr/>
        </p:nvCxnSpPr>
        <p:spPr>
          <a:xfrm>
            <a:off x="4252156" y="1364203"/>
            <a:ext cx="222308" cy="0"/>
          </a:xfrm>
          <a:prstGeom prst="line">
            <a:avLst/>
          </a:prstGeom>
          <a:ln w="19050">
            <a:solidFill>
              <a:srgbClr val="00FDFF"/>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F7CA6C1-72BF-B8BD-2F8F-24C177E840CD}"/>
              </a:ext>
            </a:extLst>
          </p:cNvPr>
          <p:cNvCxnSpPr/>
          <p:nvPr/>
        </p:nvCxnSpPr>
        <p:spPr>
          <a:xfrm>
            <a:off x="4639682" y="1364203"/>
            <a:ext cx="153461" cy="0"/>
          </a:xfrm>
          <a:prstGeom prst="line">
            <a:avLst/>
          </a:prstGeom>
          <a:ln w="19050">
            <a:solidFill>
              <a:srgbClr val="00FDF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371D693F-6A9C-8C93-F09C-F170E8095BB8}"/>
              </a:ext>
            </a:extLst>
          </p:cNvPr>
          <p:cNvCxnSpPr/>
          <p:nvPr/>
        </p:nvCxnSpPr>
        <p:spPr>
          <a:xfrm>
            <a:off x="4903380" y="1364203"/>
            <a:ext cx="153461" cy="0"/>
          </a:xfrm>
          <a:prstGeom prst="line">
            <a:avLst/>
          </a:prstGeom>
          <a:ln w="19050">
            <a:solidFill>
              <a:srgbClr val="00FDFF"/>
            </a:solidFill>
          </a:ln>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6A50048D-3DF8-75E5-3923-8C0950BC3E67}"/>
              </a:ext>
            </a:extLst>
          </p:cNvPr>
          <p:cNvSpPr/>
          <p:nvPr/>
        </p:nvSpPr>
        <p:spPr>
          <a:xfrm>
            <a:off x="1532295" y="6189516"/>
            <a:ext cx="9144000"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FDFF"/>
                </a:solidFill>
                <a:effectLst/>
                <a:uLnTx/>
                <a:uFillTx/>
                <a:latin typeface="Calibri"/>
                <a:ea typeface="ＭＳ Ｐゴシック" charset="-128"/>
                <a:cs typeface="+mn-cs"/>
              </a:rPr>
              <a:t>AMS is a unique antimatter spectrometer in space</a:t>
            </a:r>
            <a:endParaRPr kumimoji="0" lang="en-US" sz="3200" b="1" i="0" u="none" strike="noStrike" kern="1200" cap="none" spc="0" normalizeH="0" baseline="0" noProof="0" dirty="0">
              <a:ln>
                <a:noFill/>
              </a:ln>
              <a:solidFill>
                <a:srgbClr val="00FDFF"/>
              </a:solidFill>
              <a:effectLst/>
              <a:uLnTx/>
              <a:uFillTx/>
              <a:latin typeface="Calibri"/>
              <a:ea typeface="ＭＳ Ｐゴシック" charset="-128"/>
              <a:cs typeface="+mn-cs"/>
            </a:endParaRPr>
          </a:p>
        </p:txBody>
      </p:sp>
      <p:cxnSp>
        <p:nvCxnSpPr>
          <p:cNvPr id="66" name="Straight Connector 65">
            <a:extLst>
              <a:ext uri="{FF2B5EF4-FFF2-40B4-BE49-F238E27FC236}">
                <a16:creationId xmlns:a16="http://schemas.microsoft.com/office/drawing/2014/main" id="{AB222736-8856-D50A-EEB1-2C37676A2BEB}"/>
              </a:ext>
            </a:extLst>
          </p:cNvPr>
          <p:cNvCxnSpPr/>
          <p:nvPr/>
        </p:nvCxnSpPr>
        <p:spPr>
          <a:xfrm>
            <a:off x="3980351" y="1375198"/>
            <a:ext cx="153461" cy="0"/>
          </a:xfrm>
          <a:prstGeom prst="line">
            <a:avLst/>
          </a:prstGeom>
          <a:ln w="19050">
            <a:solidFill>
              <a:srgbClr val="00FDFF"/>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B5CB7A7-0D78-7419-4EF1-BBF33924E4D5}"/>
              </a:ext>
            </a:extLst>
          </p:cNvPr>
          <p:cNvSpPr txBox="1"/>
          <p:nvPr/>
        </p:nvSpPr>
        <p:spPr>
          <a:xfrm>
            <a:off x="-36575" y="20889"/>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83FF"/>
                </a:solidFill>
                <a:effectLst/>
                <a:uLnTx/>
                <a:uFillTx/>
                <a:latin typeface="Calibri" panose="020F0502020204030204"/>
                <a:ea typeface=""/>
                <a:cs typeface="+mn-cs"/>
              </a:rPr>
              <a:t>Latest AMS Results on Heavy Antimatter</a:t>
            </a:r>
          </a:p>
        </p:txBody>
      </p:sp>
      <p:sp>
        <p:nvSpPr>
          <p:cNvPr id="6" name="Slide Number Placeholder 30">
            <a:extLst>
              <a:ext uri="{FF2B5EF4-FFF2-40B4-BE49-F238E27FC236}">
                <a16:creationId xmlns:a16="http://schemas.microsoft.com/office/drawing/2014/main" id="{FEFBE5F1-0EFC-08DE-2FE5-1F40BB90AA6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803171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descr="A picture containing chart&#10;&#10;Description automatically generated">
            <a:extLst>
              <a:ext uri="{FF2B5EF4-FFF2-40B4-BE49-F238E27FC236}">
                <a16:creationId xmlns:a16="http://schemas.microsoft.com/office/drawing/2014/main" id="{ED68B080-EDB8-7B46-967F-2E76A51F6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5"/>
          <a:stretch/>
        </p:blipFill>
        <p:spPr>
          <a:xfrm>
            <a:off x="4886757" y="702955"/>
            <a:ext cx="4077979" cy="4093849"/>
          </a:xfrm>
          <a:prstGeom prst="rect">
            <a:avLst/>
          </a:prstGeom>
        </p:spPr>
      </p:pic>
      <p:pic>
        <p:nvPicPr>
          <p:cNvPr id="25" name="Picture 24" descr="A picture containing chart&#10;&#10;Description automatically generated">
            <a:extLst>
              <a:ext uri="{FF2B5EF4-FFF2-40B4-BE49-F238E27FC236}">
                <a16:creationId xmlns:a16="http://schemas.microsoft.com/office/drawing/2014/main" id="{9008B3C1-F7B4-E44C-9D46-1E451C437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7640">
            <a:off x="1107075" y="1346078"/>
            <a:ext cx="4025976" cy="4784764"/>
          </a:xfrm>
          <a:prstGeom prst="rect">
            <a:avLst/>
          </a:prstGeom>
          <a:scene3d>
            <a:camera prst="isometricRightUp"/>
            <a:lightRig rig="threePt" dir="t"/>
          </a:scene3d>
        </p:spPr>
      </p:pic>
      <p:cxnSp>
        <p:nvCxnSpPr>
          <p:cNvPr id="27" name="Straight Arrow Connector 26">
            <a:extLst>
              <a:ext uri="{FF2B5EF4-FFF2-40B4-BE49-F238E27FC236}">
                <a16:creationId xmlns:a16="http://schemas.microsoft.com/office/drawing/2014/main" id="{3B23C9CA-85AB-DB46-8C8F-8EB36565FC12}"/>
              </a:ext>
            </a:extLst>
          </p:cNvPr>
          <p:cNvCxnSpPr>
            <a:cxnSpLocks/>
          </p:cNvCxnSpPr>
          <p:nvPr/>
        </p:nvCxnSpPr>
        <p:spPr>
          <a:xfrm flipV="1">
            <a:off x="4743065" y="971963"/>
            <a:ext cx="0" cy="3874642"/>
          </a:xfrm>
          <a:prstGeom prst="straightConnector1">
            <a:avLst/>
          </a:prstGeom>
          <a:ln w="47625">
            <a:solidFill>
              <a:srgbClr val="00F1EB"/>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0A43B123-C91B-6B46-92A0-4048F7E5C4AD}"/>
              </a:ext>
            </a:extLst>
          </p:cNvPr>
          <p:cNvCxnSpPr>
            <a:cxnSpLocks/>
          </p:cNvCxnSpPr>
          <p:nvPr/>
        </p:nvCxnSpPr>
        <p:spPr>
          <a:xfrm flipV="1">
            <a:off x="2152651" y="4846605"/>
            <a:ext cx="2516227" cy="1658352"/>
          </a:xfrm>
          <a:prstGeom prst="straightConnector1">
            <a:avLst/>
          </a:prstGeom>
          <a:ln w="47625">
            <a:solidFill>
              <a:srgbClr val="00F1EB"/>
            </a:solidFill>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AA29A19B-B65F-CF47-A2E0-C72259154380}"/>
              </a:ext>
            </a:extLst>
          </p:cNvPr>
          <p:cNvCxnSpPr>
            <a:cxnSpLocks/>
          </p:cNvCxnSpPr>
          <p:nvPr/>
        </p:nvCxnSpPr>
        <p:spPr>
          <a:xfrm>
            <a:off x="4743066" y="4846605"/>
            <a:ext cx="3990389" cy="450"/>
          </a:xfrm>
          <a:prstGeom prst="straightConnector1">
            <a:avLst/>
          </a:prstGeom>
          <a:ln w="47625">
            <a:solidFill>
              <a:srgbClr val="00F1EB"/>
            </a:solidFill>
            <a:tailEnd type="triangle"/>
          </a:ln>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53629C03-9304-7F4A-A0EC-C62CB686C281}"/>
              </a:ext>
            </a:extLst>
          </p:cNvPr>
          <p:cNvSpPr txBox="1"/>
          <p:nvPr/>
        </p:nvSpPr>
        <p:spPr>
          <a:xfrm>
            <a:off x="0" y="26042"/>
            <a:ext cx="1219199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ＭＳ Ｐゴシック" charset="-128"/>
                <a:cs typeface="+mn-cs"/>
              </a:rPr>
              <a:t>An Anti-Deuteron Candidate from ~100 million deuterons and ~10 billion protons</a:t>
            </a:r>
          </a:p>
        </p:txBody>
      </p:sp>
      <p:sp>
        <p:nvSpPr>
          <p:cNvPr id="49" name="TextBox 48">
            <a:extLst>
              <a:ext uri="{FF2B5EF4-FFF2-40B4-BE49-F238E27FC236}">
                <a16:creationId xmlns:a16="http://schemas.microsoft.com/office/drawing/2014/main" id="{981AF467-BF47-A546-8644-0A899E8D43C5}"/>
              </a:ext>
            </a:extLst>
          </p:cNvPr>
          <p:cNvSpPr txBox="1"/>
          <p:nvPr/>
        </p:nvSpPr>
        <p:spPr>
          <a:xfrm>
            <a:off x="2303990" y="6459267"/>
            <a:ext cx="3048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F1EB"/>
                </a:solidFill>
                <a:effectLst/>
                <a:uLnTx/>
                <a:uFillTx/>
                <a:latin typeface="Calibri" panose="020F0502020204030204"/>
                <a:ea typeface="ＭＳ Ｐゴシック" charset="-128"/>
                <a:cs typeface="+mn-cs"/>
              </a:rPr>
              <a:t>X</a:t>
            </a:r>
          </a:p>
        </p:txBody>
      </p:sp>
      <p:sp>
        <p:nvSpPr>
          <p:cNvPr id="51" name="TextBox 50">
            <a:extLst>
              <a:ext uri="{FF2B5EF4-FFF2-40B4-BE49-F238E27FC236}">
                <a16:creationId xmlns:a16="http://schemas.microsoft.com/office/drawing/2014/main" id="{048D5339-1EE2-7942-8D7C-A9BBE487C899}"/>
              </a:ext>
            </a:extLst>
          </p:cNvPr>
          <p:cNvSpPr txBox="1"/>
          <p:nvPr/>
        </p:nvSpPr>
        <p:spPr>
          <a:xfrm>
            <a:off x="8693021" y="4818479"/>
            <a:ext cx="3048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F1EB"/>
                </a:solidFill>
                <a:effectLst/>
                <a:uLnTx/>
                <a:uFillTx/>
                <a:latin typeface="Calibri" panose="020F0502020204030204"/>
                <a:ea typeface="ＭＳ Ｐゴシック" charset="-128"/>
                <a:cs typeface="+mn-cs"/>
              </a:rPr>
              <a:t>Y</a:t>
            </a:r>
          </a:p>
        </p:txBody>
      </p:sp>
      <p:sp>
        <p:nvSpPr>
          <p:cNvPr id="52" name="TextBox 51">
            <a:extLst>
              <a:ext uri="{FF2B5EF4-FFF2-40B4-BE49-F238E27FC236}">
                <a16:creationId xmlns:a16="http://schemas.microsoft.com/office/drawing/2014/main" id="{046FBFE1-08B4-9A48-9BCC-71C0AA9E60FE}"/>
              </a:ext>
            </a:extLst>
          </p:cNvPr>
          <p:cNvSpPr txBox="1"/>
          <p:nvPr/>
        </p:nvSpPr>
        <p:spPr>
          <a:xfrm>
            <a:off x="4376809" y="1129769"/>
            <a:ext cx="2920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F1EB"/>
                </a:solidFill>
                <a:effectLst/>
                <a:uLnTx/>
                <a:uFillTx/>
                <a:latin typeface="Calibri" panose="020F0502020204030204"/>
                <a:ea typeface="ＭＳ Ｐゴシック" charset="-128"/>
                <a:cs typeface="+mn-cs"/>
              </a:rPr>
              <a:t>Z</a:t>
            </a:r>
          </a:p>
        </p:txBody>
      </p:sp>
      <p:pic>
        <p:nvPicPr>
          <p:cNvPr id="7" name="Picture 6" descr="A picture containing cage&#10;&#10;Description automatically generated">
            <a:extLst>
              <a:ext uri="{FF2B5EF4-FFF2-40B4-BE49-F238E27FC236}">
                <a16:creationId xmlns:a16="http://schemas.microsoft.com/office/drawing/2014/main" id="{ED475294-15E2-6545-9522-EA22A1CF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V="1">
            <a:off x="5545424" y="4161466"/>
            <a:ext cx="1625090" cy="3132627"/>
          </a:xfrm>
          <a:prstGeom prst="rect">
            <a:avLst/>
          </a:prstGeom>
        </p:spPr>
      </p:pic>
      <p:sp>
        <p:nvSpPr>
          <p:cNvPr id="10" name="TextBox 9">
            <a:extLst>
              <a:ext uri="{FF2B5EF4-FFF2-40B4-BE49-F238E27FC236}">
                <a16:creationId xmlns:a16="http://schemas.microsoft.com/office/drawing/2014/main" id="{D4A65751-A092-E44F-A47A-4F9253F9E0D1}"/>
              </a:ext>
            </a:extLst>
          </p:cNvPr>
          <p:cNvSpPr txBox="1"/>
          <p:nvPr/>
        </p:nvSpPr>
        <p:spPr>
          <a:xfrm rot="19449633">
            <a:off x="1819349" y="1395961"/>
            <a:ext cx="20136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F1EB"/>
                </a:solidFill>
                <a:effectLst/>
                <a:uLnTx/>
                <a:uFillTx/>
                <a:latin typeface="Calibri" panose="020F0502020204030204"/>
                <a:ea typeface="ＭＳ Ｐゴシック" charset="-128"/>
                <a:cs typeface="+mn-cs"/>
              </a:rPr>
              <a:t>Non-bending Plane</a:t>
            </a:r>
          </a:p>
        </p:txBody>
      </p:sp>
      <p:sp>
        <p:nvSpPr>
          <p:cNvPr id="22" name="TextBox 21">
            <a:extLst>
              <a:ext uri="{FF2B5EF4-FFF2-40B4-BE49-F238E27FC236}">
                <a16:creationId xmlns:a16="http://schemas.microsoft.com/office/drawing/2014/main" id="{A14B9387-C66D-9347-ACC9-266FD34BF635}"/>
              </a:ext>
            </a:extLst>
          </p:cNvPr>
          <p:cNvSpPr txBox="1"/>
          <p:nvPr/>
        </p:nvSpPr>
        <p:spPr>
          <a:xfrm>
            <a:off x="6150533" y="378321"/>
            <a:ext cx="15504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F1EB"/>
                </a:solidFill>
                <a:effectLst/>
                <a:uLnTx/>
                <a:uFillTx/>
                <a:latin typeface="Calibri" panose="020F0502020204030204"/>
                <a:ea typeface="ＭＳ Ｐゴシック" charset="-128"/>
                <a:cs typeface="+mn-cs"/>
              </a:rPr>
              <a:t>Bending Plane</a:t>
            </a:r>
          </a:p>
        </p:txBody>
      </p:sp>
      <p:sp>
        <p:nvSpPr>
          <p:cNvPr id="11" name="TextBox 10">
            <a:extLst>
              <a:ext uri="{FF2B5EF4-FFF2-40B4-BE49-F238E27FC236}">
                <a16:creationId xmlns:a16="http://schemas.microsoft.com/office/drawing/2014/main" id="{6E461763-B584-AF4A-B640-E0FC417C653D}"/>
              </a:ext>
            </a:extLst>
          </p:cNvPr>
          <p:cNvSpPr txBox="1"/>
          <p:nvPr/>
        </p:nvSpPr>
        <p:spPr>
          <a:xfrm>
            <a:off x="8485338" y="5077600"/>
            <a:ext cx="280534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Calibri" panose="020F0502020204030204"/>
                <a:ea typeface="ＭＳ Ｐゴシック" charset="-128"/>
                <a:cs typeface="+mn-cs"/>
              </a:rPr>
              <a:t>Anti-deuteron Candidate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Calibri" panose="020F0502020204030204"/>
                <a:ea typeface="ＭＳ Ｐゴシック" charset="-128"/>
                <a:cs typeface="+mn-cs"/>
              </a:rPr>
              <a:t>Charge 	= </a:t>
            </a:r>
            <a:r>
              <a:rPr kumimoji="0" lang="en-US" sz="1800" b="1" i="0" u="none" strike="noStrike" kern="0" cap="none" spc="0" normalizeH="0" baseline="0" noProof="0">
                <a:ln>
                  <a:noFill/>
                </a:ln>
                <a:solidFill>
                  <a:srgbClr val="FFFF00"/>
                </a:solidFill>
                <a:effectLst/>
                <a:uLnTx/>
                <a:uFillTx/>
                <a:latin typeface="Calibri"/>
                <a:ea typeface="ＭＳ Ｐゴシック" charset="0"/>
                <a:cs typeface="ＭＳ Ｐゴシック" charset="0"/>
              </a:rPr>
              <a:t>−</a:t>
            </a:r>
            <a:r>
              <a:rPr kumimoji="0" lang="en-US" sz="1800" b="1" i="0" u="none" strike="noStrike" kern="1200" cap="none" spc="0" normalizeH="0" baseline="0" noProof="0">
                <a:ln>
                  <a:noFill/>
                </a:ln>
                <a:solidFill>
                  <a:srgbClr val="FFFF00"/>
                </a:solidFill>
                <a:effectLst/>
                <a:uLnTx/>
                <a:uFillTx/>
                <a:latin typeface="Calibri" panose="020F0502020204030204"/>
                <a:ea typeface="ＭＳ Ｐゴシック" charset="-128"/>
                <a:cs typeface="+mn-cs"/>
              </a:rPr>
              <a:t>1.02 ± 0.05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Calibri" panose="020F0502020204030204"/>
                <a:ea typeface="ＭＳ Ｐゴシック" charset="-128"/>
                <a:cs typeface="+mn-cs"/>
              </a:rPr>
              <a:t>Mass 	= 1.9±0.1 </a:t>
            </a:r>
            <a:r>
              <a:rPr kumimoji="0" lang="en-US" sz="1800" b="1" i="1" u="none" strike="noStrike" kern="1200" cap="none" spc="0" normalizeH="0" baseline="0" noProof="0">
                <a:ln>
                  <a:noFill/>
                </a:ln>
                <a:solidFill>
                  <a:srgbClr val="FFFF00"/>
                </a:solidFill>
                <a:effectLst/>
                <a:uLnTx/>
                <a:uFillTx/>
                <a:latin typeface="Calibri" panose="020F0502020204030204"/>
                <a:ea typeface="ＭＳ Ｐゴシック" charset="-128"/>
                <a:cs typeface="+mn-cs"/>
              </a:rPr>
              <a:t>GeV/c</a:t>
            </a:r>
            <a:r>
              <a:rPr kumimoji="0" lang="en-US" sz="1800" b="1" i="1" u="none" strike="noStrike" kern="1200" cap="none" spc="0" normalizeH="0" baseline="30000" noProof="0">
                <a:ln>
                  <a:noFill/>
                </a:ln>
                <a:solidFill>
                  <a:srgbClr val="FFFF00"/>
                </a:solidFill>
                <a:effectLst/>
                <a:uLnTx/>
                <a:uFillTx/>
                <a:latin typeface="Calibri" panose="020F0502020204030204"/>
                <a:ea typeface="ＭＳ Ｐゴシック" charset="-128"/>
                <a:cs typeface="+mn-cs"/>
              </a:rPr>
              <a:t>2</a:t>
            </a:r>
            <a:r>
              <a:rPr kumimoji="0" lang="en-US" sz="1800" b="1" i="1" u="none" strike="noStrike" kern="1200" cap="none" spc="0" normalizeH="0" baseline="0" noProof="0">
                <a:ln>
                  <a:noFill/>
                </a:ln>
                <a:solidFill>
                  <a:srgbClr val="FFFF00"/>
                </a:solidFill>
                <a:effectLst/>
                <a:uLnTx/>
                <a:uFillTx/>
                <a:latin typeface="Calibri" panose="020F0502020204030204"/>
                <a:ea typeface="ＭＳ Ｐゴシック" charset="-128"/>
                <a:cs typeface="+mn-cs"/>
              </a:rPr>
              <a:t> </a:t>
            </a:r>
          </a:p>
        </p:txBody>
      </p:sp>
      <p:sp>
        <p:nvSpPr>
          <p:cNvPr id="12" name="TextBox 11">
            <a:extLst>
              <a:ext uri="{FF2B5EF4-FFF2-40B4-BE49-F238E27FC236}">
                <a16:creationId xmlns:a16="http://schemas.microsoft.com/office/drawing/2014/main" id="{740F5C2E-5376-744F-8E4B-F0DE661F7D87}"/>
              </a:ext>
            </a:extLst>
          </p:cNvPr>
          <p:cNvSpPr txBox="1"/>
          <p:nvPr/>
        </p:nvSpPr>
        <p:spPr>
          <a:xfrm>
            <a:off x="8485337" y="5958399"/>
            <a:ext cx="2743716" cy="923330"/>
          </a:xfrm>
          <a:prstGeom prst="rect">
            <a:avLst/>
          </a:prstGeom>
          <a:solidFill>
            <a:srgbClr val="36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Deuteron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Charge 	=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Mass	= 1.88 </a:t>
            </a:r>
            <a:r>
              <a:rPr kumimoji="0" lang="en-US" sz="1800" b="1" i="1" u="none" strike="noStrike" kern="1200" cap="none" spc="0" normalizeH="0" baseline="0" noProof="0">
                <a:ln>
                  <a:noFill/>
                </a:ln>
                <a:solidFill>
                  <a:prstClr val="black"/>
                </a:solidFill>
                <a:effectLst/>
                <a:uLnTx/>
                <a:uFillTx/>
                <a:latin typeface="Calibri" panose="020F0502020204030204"/>
                <a:ea typeface="ＭＳ Ｐゴシック" charset="-128"/>
                <a:cs typeface="+mn-cs"/>
              </a:rPr>
              <a:t>GeV/c</a:t>
            </a:r>
            <a:r>
              <a:rPr kumimoji="0" lang="en-US" sz="1800" b="1" i="1" u="none" strike="noStrike" kern="1200" cap="none" spc="0" normalizeH="0" baseline="30000" noProof="0">
                <a:ln>
                  <a:noFill/>
                </a:ln>
                <a:solidFill>
                  <a:prstClr val="black"/>
                </a:solidFill>
                <a:effectLst/>
                <a:uLnTx/>
                <a:uFillTx/>
                <a:latin typeface="Calibri" panose="020F0502020204030204"/>
                <a:ea typeface="ＭＳ Ｐゴシック" charset="-128"/>
                <a:cs typeface="+mn-cs"/>
              </a:rPr>
              <a:t>2</a:t>
            </a:r>
          </a:p>
        </p:txBody>
      </p:sp>
      <p:sp>
        <p:nvSpPr>
          <p:cNvPr id="26" name="TextBox 25">
            <a:extLst>
              <a:ext uri="{FF2B5EF4-FFF2-40B4-BE49-F238E27FC236}">
                <a16:creationId xmlns:a16="http://schemas.microsoft.com/office/drawing/2014/main" id="{0EF05427-DF35-5A4E-96CC-55544D0B1D25}"/>
              </a:ext>
            </a:extLst>
          </p:cNvPr>
          <p:cNvSpPr txBox="1"/>
          <p:nvPr/>
        </p:nvSpPr>
        <p:spPr>
          <a:xfrm>
            <a:off x="5001490" y="6508655"/>
            <a:ext cx="24531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F1EB"/>
                </a:solidFill>
                <a:effectLst/>
                <a:uLnTx/>
                <a:uFillTx/>
                <a:latin typeface="Calibri" panose="020F0502020204030204"/>
                <a:ea typeface="ＭＳ Ｐゴシック" charset="-128"/>
                <a:cs typeface="+mn-cs"/>
              </a:rPr>
              <a:t>Cherenkov cone in RICH</a:t>
            </a:r>
          </a:p>
        </p:txBody>
      </p:sp>
      <p:sp>
        <p:nvSpPr>
          <p:cNvPr id="2" name="Slide Number Placeholder 30">
            <a:extLst>
              <a:ext uri="{FF2B5EF4-FFF2-40B4-BE49-F238E27FC236}">
                <a16:creationId xmlns:a16="http://schemas.microsoft.com/office/drawing/2014/main" id="{64BE8315-F6A1-9CD4-D151-7D2AA457804C}"/>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8337680"/>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id="{FCB0F433-66F7-D044-AFFC-BCCDB0ABD769}"/>
              </a:ext>
            </a:extLst>
          </p:cNvPr>
          <p:cNvSpPr/>
          <p:nvPr/>
        </p:nvSpPr>
        <p:spPr>
          <a:xfrm rot="5190637" flipV="1">
            <a:off x="1117444" y="1332750"/>
            <a:ext cx="4040589" cy="3343323"/>
          </a:xfrm>
          <a:prstGeom prst="parallelogram">
            <a:avLst>
              <a:gd name="adj" fmla="val 6198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b="1">
              <a:solidFill>
                <a:prstClr val="white"/>
              </a:solidFill>
              <a:latin typeface="Calibri"/>
            </a:endParaRPr>
          </a:p>
        </p:txBody>
      </p:sp>
      <p:sp>
        <p:nvSpPr>
          <p:cNvPr id="3" name="Rectangle 2">
            <a:extLst>
              <a:ext uri="{FF2B5EF4-FFF2-40B4-BE49-F238E27FC236}">
                <a16:creationId xmlns:a16="http://schemas.microsoft.com/office/drawing/2014/main" id="{7A6EEFA2-87E7-4B70-A2D8-D24905CF922D}"/>
              </a:ext>
            </a:extLst>
          </p:cNvPr>
          <p:cNvSpPr/>
          <p:nvPr/>
        </p:nvSpPr>
        <p:spPr>
          <a:xfrm>
            <a:off x="5014132" y="1076268"/>
            <a:ext cx="4009220" cy="40269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99000"/>
                    </a14:imgEffect>
                    <a14:imgEffect>
                      <a14:brightnessContrast bright="99000" contrast="99000"/>
                    </a14:imgEffect>
                  </a14:imgLayer>
                </a14:imgProps>
              </a:ext>
              <a:ext uri="{28A0092B-C50C-407E-A947-70E740481C1C}">
                <a14:useLocalDpi xmlns:a14="http://schemas.microsoft.com/office/drawing/2010/main" val="0"/>
              </a:ext>
            </a:extLst>
          </a:blip>
          <a:srcRect/>
          <a:stretch/>
        </p:blipFill>
        <p:spPr>
          <a:xfrm>
            <a:off x="311384" y="2235974"/>
            <a:ext cx="5503512" cy="4334377"/>
          </a:xfrm>
          <a:prstGeom prst="rect">
            <a:avLst/>
          </a:prstGeom>
          <a:scene3d>
            <a:camera prst="orthographicFront">
              <a:rot lat="1836000" lon="18444000" rev="150000"/>
            </a:camera>
            <a:lightRig rig="threePt" dir="t"/>
          </a:scene3d>
          <a:sp3d z="165100"/>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014133" y="1463731"/>
            <a:ext cx="3949891" cy="3658974"/>
          </a:xfrm>
          <a:prstGeom prst="rect">
            <a:avLst/>
          </a:prstGeom>
          <a:ln>
            <a:noFill/>
          </a:ln>
        </p:spPr>
      </p:pic>
      <p:sp>
        <p:nvSpPr>
          <p:cNvPr id="8" name="TextBox 7"/>
          <p:cNvSpPr txBox="1"/>
          <p:nvPr/>
        </p:nvSpPr>
        <p:spPr>
          <a:xfrm>
            <a:off x="4779376" y="1538976"/>
            <a:ext cx="590100" cy="472266"/>
          </a:xfrm>
          <a:prstGeom prst="rect">
            <a:avLst/>
          </a:prstGeom>
          <a:noFill/>
        </p:spPr>
        <p:txBody>
          <a:bodyPr wrap="square" lIns="91214" tIns="45605" rIns="91214" bIns="45605" rtlCol="0">
            <a:spAutoFit/>
          </a:bodyPr>
          <a:lstStyle/>
          <a:p>
            <a:pPr defTabSz="457200">
              <a:defRPr/>
            </a:pPr>
            <a:r>
              <a:rPr lang="en-US" sz="2400" b="1">
                <a:solidFill>
                  <a:srgbClr val="21FDFF"/>
                </a:solidFill>
                <a:latin typeface="Calibri"/>
                <a:ea typeface=""/>
              </a:rPr>
              <a:t>Z</a:t>
            </a:r>
          </a:p>
        </p:txBody>
      </p:sp>
      <p:sp>
        <p:nvSpPr>
          <p:cNvPr id="9" name="TextBox 8"/>
          <p:cNvSpPr txBox="1"/>
          <p:nvPr/>
        </p:nvSpPr>
        <p:spPr>
          <a:xfrm>
            <a:off x="3003678" y="6463680"/>
            <a:ext cx="590100" cy="472266"/>
          </a:xfrm>
          <a:prstGeom prst="rect">
            <a:avLst/>
          </a:prstGeom>
          <a:noFill/>
        </p:spPr>
        <p:txBody>
          <a:bodyPr wrap="square" lIns="91214" tIns="45605" rIns="91214" bIns="45605" rtlCol="0">
            <a:spAutoFit/>
          </a:bodyPr>
          <a:lstStyle/>
          <a:p>
            <a:pPr defTabSz="457200">
              <a:defRPr/>
            </a:pPr>
            <a:r>
              <a:rPr lang="en-US" sz="2400" b="1" dirty="0">
                <a:solidFill>
                  <a:srgbClr val="21FDFF"/>
                </a:solidFill>
                <a:latin typeface="Calibri"/>
                <a:ea typeface=""/>
              </a:rPr>
              <a:t>X</a:t>
            </a:r>
          </a:p>
        </p:txBody>
      </p:sp>
      <p:sp>
        <p:nvSpPr>
          <p:cNvPr id="2" name="Rectangle 1"/>
          <p:cNvSpPr/>
          <p:nvPr/>
        </p:nvSpPr>
        <p:spPr>
          <a:xfrm rot="21410274">
            <a:off x="4453906" y="4018318"/>
            <a:ext cx="413730" cy="110986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9" name="Rectangle 18"/>
          <p:cNvSpPr/>
          <p:nvPr/>
        </p:nvSpPr>
        <p:spPr>
          <a:xfrm>
            <a:off x="8479718" y="4005147"/>
            <a:ext cx="469070" cy="110986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7" name="TextBox 6"/>
          <p:cNvSpPr txBox="1"/>
          <p:nvPr/>
        </p:nvSpPr>
        <p:spPr>
          <a:xfrm>
            <a:off x="9023352" y="4952954"/>
            <a:ext cx="590100" cy="472266"/>
          </a:xfrm>
          <a:prstGeom prst="rect">
            <a:avLst/>
          </a:prstGeom>
          <a:noFill/>
        </p:spPr>
        <p:txBody>
          <a:bodyPr wrap="square" lIns="91214" tIns="45605" rIns="91214" bIns="45605" rtlCol="0">
            <a:spAutoFit/>
          </a:bodyPr>
          <a:lstStyle/>
          <a:p>
            <a:pPr defTabSz="457200">
              <a:defRPr/>
            </a:pPr>
            <a:r>
              <a:rPr lang="en-US" sz="2400" b="1">
                <a:solidFill>
                  <a:srgbClr val="21FDFF"/>
                </a:solidFill>
                <a:latin typeface="Calibri"/>
                <a:ea typeface=""/>
              </a:rPr>
              <a:t>Y</a:t>
            </a:r>
          </a:p>
        </p:txBody>
      </p:sp>
      <p:pic>
        <p:nvPicPr>
          <p:cNvPr id="18" name="Picture 17"/>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100000"/>
                    </a14:imgEffect>
                    <a14:imgEffect>
                      <a14:saturation sat="400000"/>
                    </a14:imgEffect>
                    <a14:imgEffect>
                      <a14:brightnessContrast bright="99000" contrast="100000"/>
                    </a14:imgEffect>
                  </a14:imgLayer>
                </a14:imgProps>
              </a:ext>
              <a:ext uri="{28A0092B-C50C-407E-A947-70E740481C1C}">
                <a14:useLocalDpi xmlns:a14="http://schemas.microsoft.com/office/drawing/2010/main" val="0"/>
              </a:ext>
            </a:extLst>
          </a:blip>
          <a:srcRect/>
          <a:stretch/>
        </p:blipFill>
        <p:spPr>
          <a:xfrm rot="21447250">
            <a:off x="3446050" y="4268701"/>
            <a:ext cx="5584908" cy="3206606"/>
          </a:xfrm>
          <a:prstGeom prst="rect">
            <a:avLst/>
          </a:prstGeom>
          <a:scene3d>
            <a:camera prst="orthographicFront">
              <a:rot lat="18888000" lon="3438000" rev="18552000"/>
            </a:camera>
            <a:lightRig rig="threePt" dir="t"/>
          </a:scene3d>
          <a:sp3d z="-228600"/>
        </p:spPr>
      </p:pic>
      <p:cxnSp>
        <p:nvCxnSpPr>
          <p:cNvPr id="6" name="Straight Arrow Connector 5"/>
          <p:cNvCxnSpPr>
            <a:endCxn id="7" idx="1"/>
          </p:cNvCxnSpPr>
          <p:nvPr/>
        </p:nvCxnSpPr>
        <p:spPr>
          <a:xfrm flipV="1">
            <a:off x="5014132" y="5189087"/>
            <a:ext cx="4009220" cy="15218"/>
          </a:xfrm>
          <a:prstGeom prst="straightConnector1">
            <a:avLst/>
          </a:prstGeom>
          <a:ln w="25400">
            <a:solidFill>
              <a:srgbClr val="21FDFF"/>
            </a:solidFill>
            <a:tailEnd type="arrow" w="med" len="lg"/>
          </a:ln>
        </p:spPr>
        <p:style>
          <a:lnRef idx="2">
            <a:schemeClr val="accent1"/>
          </a:lnRef>
          <a:fillRef idx="0">
            <a:schemeClr val="accent1"/>
          </a:fillRef>
          <a:effectRef idx="1">
            <a:schemeClr val="accent1"/>
          </a:effectRef>
          <a:fontRef idx="minor">
            <a:schemeClr val="tx1"/>
          </a:fontRef>
        </p:style>
      </p:cxnSp>
      <p:sp>
        <p:nvSpPr>
          <p:cNvPr id="25" name="Title 1">
            <a:extLst>
              <a:ext uri="{FF2B5EF4-FFF2-40B4-BE49-F238E27FC236}">
                <a16:creationId xmlns:a16="http://schemas.microsoft.com/office/drawing/2014/main" id="{3CC4148B-41F4-D547-A13E-9E211C34861B}"/>
              </a:ext>
            </a:extLst>
          </p:cNvPr>
          <p:cNvSpPr txBox="1">
            <a:spLocks/>
          </p:cNvSpPr>
          <p:nvPr/>
        </p:nvSpPr>
        <p:spPr>
          <a:xfrm>
            <a:off x="8648763" y="5895921"/>
            <a:ext cx="475310" cy="149808"/>
          </a:xfrm>
          <a:prstGeom prst="rect">
            <a:avLst/>
          </a:prstGeom>
          <a:solidFill>
            <a:schemeClr val="bg1"/>
          </a:solidFill>
        </p:spPr>
        <p:txBody>
          <a:bodyPr lIns="71821" tIns="45595" rIns="0" bIns="45595"/>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84" charset="0"/>
              </a:defRPr>
            </a:lvl2pPr>
            <a:lvl3pPr algn="ctr" rtl="0" fontAlgn="base">
              <a:spcBef>
                <a:spcPct val="0"/>
              </a:spcBef>
              <a:spcAft>
                <a:spcPct val="0"/>
              </a:spcAft>
              <a:defRPr sz="4400">
                <a:solidFill>
                  <a:schemeClr val="tx2"/>
                </a:solidFill>
                <a:latin typeface="Times" pitchFamily="84" charset="0"/>
              </a:defRPr>
            </a:lvl3pPr>
            <a:lvl4pPr algn="ctr" rtl="0" fontAlgn="base">
              <a:spcBef>
                <a:spcPct val="0"/>
              </a:spcBef>
              <a:spcAft>
                <a:spcPct val="0"/>
              </a:spcAft>
              <a:defRPr sz="4400">
                <a:solidFill>
                  <a:schemeClr val="tx2"/>
                </a:solidFill>
                <a:latin typeface="Times" pitchFamily="84" charset="0"/>
              </a:defRPr>
            </a:lvl4pPr>
            <a:lvl5pPr algn="ctr" rtl="0" fontAlgn="base">
              <a:spcBef>
                <a:spcPct val="0"/>
              </a:spcBef>
              <a:spcAft>
                <a:spcPct val="0"/>
              </a:spcAft>
              <a:defRPr sz="4400">
                <a:solidFill>
                  <a:schemeClr val="tx2"/>
                </a:solidFill>
                <a:latin typeface="Times" pitchFamily="84" charset="0"/>
              </a:defRPr>
            </a:lvl5pPr>
            <a:lvl6pPr marL="457082" algn="ctr" rtl="0" fontAlgn="base">
              <a:spcBef>
                <a:spcPct val="0"/>
              </a:spcBef>
              <a:spcAft>
                <a:spcPct val="0"/>
              </a:spcAft>
              <a:defRPr sz="4400">
                <a:solidFill>
                  <a:schemeClr val="tx2"/>
                </a:solidFill>
                <a:latin typeface="Times" pitchFamily="84" charset="0"/>
              </a:defRPr>
            </a:lvl6pPr>
            <a:lvl7pPr marL="914165" algn="ctr" rtl="0" fontAlgn="base">
              <a:spcBef>
                <a:spcPct val="0"/>
              </a:spcBef>
              <a:spcAft>
                <a:spcPct val="0"/>
              </a:spcAft>
              <a:defRPr sz="4400">
                <a:solidFill>
                  <a:schemeClr val="tx2"/>
                </a:solidFill>
                <a:latin typeface="Times" pitchFamily="84" charset="0"/>
              </a:defRPr>
            </a:lvl7pPr>
            <a:lvl8pPr marL="1371250" algn="ctr" rtl="0" fontAlgn="base">
              <a:spcBef>
                <a:spcPct val="0"/>
              </a:spcBef>
              <a:spcAft>
                <a:spcPct val="0"/>
              </a:spcAft>
              <a:defRPr sz="4400">
                <a:solidFill>
                  <a:schemeClr val="tx2"/>
                </a:solidFill>
                <a:latin typeface="Times" pitchFamily="84" charset="0"/>
              </a:defRPr>
            </a:lvl8pPr>
            <a:lvl9pPr marL="1828332" algn="ctr" rtl="0" fontAlgn="base">
              <a:spcBef>
                <a:spcPct val="0"/>
              </a:spcBef>
              <a:spcAft>
                <a:spcPct val="0"/>
              </a:spcAft>
              <a:defRPr sz="4400">
                <a:solidFill>
                  <a:schemeClr val="tx2"/>
                </a:solidFill>
                <a:latin typeface="Times" pitchFamily="84" charset="0"/>
              </a:defRPr>
            </a:lvl9pPr>
          </a:lstStyle>
          <a:p>
            <a:pPr algn="l" defTabSz="912141">
              <a:defRPr/>
            </a:pPr>
            <a:endParaRPr lang="en-US" sz="1600" b="1" kern="0">
              <a:solidFill>
                <a:prstClr val="black"/>
              </a:solidFill>
              <a:latin typeface="Calibri"/>
              <a:ea typeface="ＭＳ Ｐゴシック" charset="0"/>
              <a:cs typeface="ＭＳ Ｐゴシック" charset="0"/>
            </a:endParaRPr>
          </a:p>
        </p:txBody>
      </p:sp>
      <p:sp>
        <p:nvSpPr>
          <p:cNvPr id="26" name="TextBox 25">
            <a:extLst>
              <a:ext uri="{FF2B5EF4-FFF2-40B4-BE49-F238E27FC236}">
                <a16:creationId xmlns:a16="http://schemas.microsoft.com/office/drawing/2014/main" id="{CB85539A-95E1-D84D-BFCC-03A1435E78B4}"/>
              </a:ext>
            </a:extLst>
          </p:cNvPr>
          <p:cNvSpPr txBox="1"/>
          <p:nvPr/>
        </p:nvSpPr>
        <p:spPr>
          <a:xfrm>
            <a:off x="5021749" y="670736"/>
            <a:ext cx="3934656" cy="461433"/>
          </a:xfrm>
          <a:prstGeom prst="rect">
            <a:avLst/>
          </a:prstGeom>
          <a:noFill/>
        </p:spPr>
        <p:txBody>
          <a:bodyPr wrap="square" lIns="91214" tIns="45605" rIns="91214" bIns="45605" rtlCol="0">
            <a:spAutoFit/>
          </a:bodyPr>
          <a:lstStyle/>
          <a:p>
            <a:pPr algn="ctr">
              <a:defRPr/>
            </a:pPr>
            <a:r>
              <a:rPr lang="en-US" sz="2400" b="1" kern="0" dirty="0">
                <a:solidFill>
                  <a:srgbClr val="66FFFF"/>
                </a:solidFill>
                <a:latin typeface="Calibri"/>
                <a:ea typeface="ＭＳ Ｐゴシック" charset="0"/>
              </a:rPr>
              <a:t>bending plane</a:t>
            </a:r>
            <a:endParaRPr lang="en-US" sz="2400" b="1" kern="0" dirty="0">
              <a:solidFill>
                <a:srgbClr val="66FFFF"/>
              </a:solidFill>
              <a:latin typeface="Calibri"/>
              <a:ea typeface=""/>
            </a:endParaRPr>
          </a:p>
        </p:txBody>
      </p:sp>
      <p:sp>
        <p:nvSpPr>
          <p:cNvPr id="27" name="TextBox 26">
            <a:extLst>
              <a:ext uri="{FF2B5EF4-FFF2-40B4-BE49-F238E27FC236}">
                <a16:creationId xmlns:a16="http://schemas.microsoft.com/office/drawing/2014/main" id="{C97F59C1-7E1A-F445-94F7-D031AD360365}"/>
              </a:ext>
            </a:extLst>
          </p:cNvPr>
          <p:cNvSpPr txBox="1"/>
          <p:nvPr/>
        </p:nvSpPr>
        <p:spPr>
          <a:xfrm rot="19455150">
            <a:off x="852601" y="1672923"/>
            <a:ext cx="4142547" cy="461433"/>
          </a:xfrm>
          <a:prstGeom prst="rect">
            <a:avLst/>
          </a:prstGeom>
          <a:noFill/>
        </p:spPr>
        <p:txBody>
          <a:bodyPr wrap="square" lIns="91214" tIns="45605" rIns="91214" bIns="45605" rtlCol="0">
            <a:spAutoFit/>
          </a:bodyPr>
          <a:lstStyle/>
          <a:p>
            <a:pPr algn="ctr">
              <a:defRPr/>
            </a:pPr>
            <a:r>
              <a:rPr lang="en-US" sz="2400" b="1" kern="0" dirty="0">
                <a:solidFill>
                  <a:srgbClr val="21FDFF"/>
                </a:solidFill>
                <a:latin typeface="Calibri"/>
                <a:ea typeface="ＭＳ Ｐゴシック" charset="0"/>
              </a:rPr>
              <a:t>non-bending plane</a:t>
            </a:r>
            <a:endParaRPr lang="en-US" sz="2400" b="1" kern="0" dirty="0">
              <a:solidFill>
                <a:srgbClr val="21FDFF"/>
              </a:solidFill>
              <a:latin typeface="Calibri"/>
              <a:ea typeface=""/>
            </a:endParaRPr>
          </a:p>
        </p:txBody>
      </p:sp>
      <p:sp>
        <p:nvSpPr>
          <p:cNvPr id="24" name="TextBox 23">
            <a:extLst>
              <a:ext uri="{FF2B5EF4-FFF2-40B4-BE49-F238E27FC236}">
                <a16:creationId xmlns:a16="http://schemas.microsoft.com/office/drawing/2014/main" id="{AE23AE3C-F6D0-974B-BD3B-078A98F4A2FF}"/>
              </a:ext>
            </a:extLst>
          </p:cNvPr>
          <p:cNvSpPr txBox="1"/>
          <p:nvPr/>
        </p:nvSpPr>
        <p:spPr>
          <a:xfrm>
            <a:off x="3317903" y="6071515"/>
            <a:ext cx="3954375" cy="369100"/>
          </a:xfrm>
          <a:prstGeom prst="rect">
            <a:avLst/>
          </a:prstGeom>
          <a:noFill/>
        </p:spPr>
        <p:txBody>
          <a:bodyPr wrap="square" lIns="91214" tIns="45605" rIns="91214" bIns="45605" rtlCol="0">
            <a:spAutoFit/>
          </a:bodyPr>
          <a:lstStyle/>
          <a:p>
            <a:pPr algn="ctr">
              <a:defRPr/>
            </a:pPr>
            <a:r>
              <a:rPr lang="en-US" b="1" kern="0" dirty="0">
                <a:solidFill>
                  <a:srgbClr val="0432FF"/>
                </a:solidFill>
                <a:latin typeface="Calibri"/>
                <a:ea typeface="ＭＳ Ｐゴシック" charset="0"/>
              </a:rPr>
              <a:t>Cherenkov cone in RICH</a:t>
            </a:r>
            <a:endParaRPr lang="en-US" b="1" kern="0" dirty="0">
              <a:solidFill>
                <a:srgbClr val="0432FF"/>
              </a:solidFill>
              <a:latin typeface="Calibri"/>
              <a:ea typeface=""/>
            </a:endParaRPr>
          </a:p>
        </p:txBody>
      </p:sp>
      <p:sp>
        <p:nvSpPr>
          <p:cNvPr id="29" name="Rectangle 28">
            <a:extLst>
              <a:ext uri="{FF2B5EF4-FFF2-40B4-BE49-F238E27FC236}">
                <a16:creationId xmlns:a16="http://schemas.microsoft.com/office/drawing/2014/main" id="{3CA3A17E-95B4-A24F-8DA2-9B04BC7A5804}"/>
              </a:ext>
            </a:extLst>
          </p:cNvPr>
          <p:cNvSpPr/>
          <p:nvPr/>
        </p:nvSpPr>
        <p:spPr>
          <a:xfrm>
            <a:off x="5019427" y="4614572"/>
            <a:ext cx="551326" cy="48863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0" name="Rectangle 29">
            <a:extLst>
              <a:ext uri="{FF2B5EF4-FFF2-40B4-BE49-F238E27FC236}">
                <a16:creationId xmlns:a16="http://schemas.microsoft.com/office/drawing/2014/main" id="{5F11910B-C459-1C4D-9385-0198964FD615}"/>
              </a:ext>
            </a:extLst>
          </p:cNvPr>
          <p:cNvSpPr/>
          <p:nvPr/>
        </p:nvSpPr>
        <p:spPr>
          <a:xfrm>
            <a:off x="1745801" y="6737018"/>
            <a:ext cx="248795" cy="48863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1" name="Rectangle 30">
            <a:extLst>
              <a:ext uri="{FF2B5EF4-FFF2-40B4-BE49-F238E27FC236}">
                <a16:creationId xmlns:a16="http://schemas.microsoft.com/office/drawing/2014/main" id="{0F8B31E0-7583-7A4C-86FA-1BBED980F96A}"/>
              </a:ext>
            </a:extLst>
          </p:cNvPr>
          <p:cNvSpPr/>
          <p:nvPr/>
        </p:nvSpPr>
        <p:spPr>
          <a:xfrm>
            <a:off x="3469017" y="6619137"/>
            <a:ext cx="469070" cy="17649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2" name="Rectangle 31"/>
          <p:cNvSpPr/>
          <p:nvPr/>
        </p:nvSpPr>
        <p:spPr>
          <a:xfrm rot="19307431">
            <a:off x="4427154" y="4990216"/>
            <a:ext cx="413730" cy="28735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cxnSp>
        <p:nvCxnSpPr>
          <p:cNvPr id="5" name="Straight Arrow Connector 4"/>
          <p:cNvCxnSpPr/>
          <p:nvPr/>
        </p:nvCxnSpPr>
        <p:spPr>
          <a:xfrm flipH="1">
            <a:off x="2335174" y="5213591"/>
            <a:ext cx="2583404" cy="1935166"/>
          </a:xfrm>
          <a:prstGeom prst="straightConnector1">
            <a:avLst/>
          </a:prstGeom>
          <a:ln w="25400">
            <a:solidFill>
              <a:srgbClr val="21FDFF"/>
            </a:solidFill>
            <a:headEnd type="arrow" w="med" len="lg"/>
            <a:tailEnd type="none"/>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V="1">
            <a:off x="4939537" y="2011243"/>
            <a:ext cx="0" cy="3159317"/>
          </a:xfrm>
          <a:prstGeom prst="straightConnector1">
            <a:avLst/>
          </a:prstGeom>
          <a:ln w="25400">
            <a:solidFill>
              <a:srgbClr val="21FDFF"/>
            </a:solidFill>
            <a:tailEnd type="arrow" w="med" len="lg"/>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5F11910B-C459-1C4D-9385-0198964FD615}"/>
              </a:ext>
            </a:extLst>
          </p:cNvPr>
          <p:cNvSpPr/>
          <p:nvPr/>
        </p:nvSpPr>
        <p:spPr>
          <a:xfrm rot="18974035">
            <a:off x="1684663" y="7155449"/>
            <a:ext cx="248795" cy="16139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4" name="Title 1">
            <a:extLst>
              <a:ext uri="{FF2B5EF4-FFF2-40B4-BE49-F238E27FC236}">
                <a16:creationId xmlns:a16="http://schemas.microsoft.com/office/drawing/2014/main" id="{3CC4148B-41F4-D547-A13E-9E211C34861B}"/>
              </a:ext>
            </a:extLst>
          </p:cNvPr>
          <p:cNvSpPr txBox="1">
            <a:spLocks/>
          </p:cNvSpPr>
          <p:nvPr/>
        </p:nvSpPr>
        <p:spPr>
          <a:xfrm rot="18891444">
            <a:off x="9018884" y="5767226"/>
            <a:ext cx="358816" cy="190680"/>
          </a:xfrm>
          <a:prstGeom prst="rect">
            <a:avLst/>
          </a:prstGeom>
          <a:solidFill>
            <a:schemeClr val="bg1"/>
          </a:solidFill>
        </p:spPr>
        <p:txBody>
          <a:bodyPr lIns="71821" tIns="45595" rIns="0" bIns="45595"/>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84" charset="0"/>
              </a:defRPr>
            </a:lvl2pPr>
            <a:lvl3pPr algn="ctr" rtl="0" fontAlgn="base">
              <a:spcBef>
                <a:spcPct val="0"/>
              </a:spcBef>
              <a:spcAft>
                <a:spcPct val="0"/>
              </a:spcAft>
              <a:defRPr sz="4400">
                <a:solidFill>
                  <a:schemeClr val="tx2"/>
                </a:solidFill>
                <a:latin typeface="Times" pitchFamily="84" charset="0"/>
              </a:defRPr>
            </a:lvl3pPr>
            <a:lvl4pPr algn="ctr" rtl="0" fontAlgn="base">
              <a:spcBef>
                <a:spcPct val="0"/>
              </a:spcBef>
              <a:spcAft>
                <a:spcPct val="0"/>
              </a:spcAft>
              <a:defRPr sz="4400">
                <a:solidFill>
                  <a:schemeClr val="tx2"/>
                </a:solidFill>
                <a:latin typeface="Times" pitchFamily="84" charset="0"/>
              </a:defRPr>
            </a:lvl4pPr>
            <a:lvl5pPr algn="ctr" rtl="0" fontAlgn="base">
              <a:spcBef>
                <a:spcPct val="0"/>
              </a:spcBef>
              <a:spcAft>
                <a:spcPct val="0"/>
              </a:spcAft>
              <a:defRPr sz="4400">
                <a:solidFill>
                  <a:schemeClr val="tx2"/>
                </a:solidFill>
                <a:latin typeface="Times" pitchFamily="84" charset="0"/>
              </a:defRPr>
            </a:lvl5pPr>
            <a:lvl6pPr marL="457082" algn="ctr" rtl="0" fontAlgn="base">
              <a:spcBef>
                <a:spcPct val="0"/>
              </a:spcBef>
              <a:spcAft>
                <a:spcPct val="0"/>
              </a:spcAft>
              <a:defRPr sz="4400">
                <a:solidFill>
                  <a:schemeClr val="tx2"/>
                </a:solidFill>
                <a:latin typeface="Times" pitchFamily="84" charset="0"/>
              </a:defRPr>
            </a:lvl6pPr>
            <a:lvl7pPr marL="914165" algn="ctr" rtl="0" fontAlgn="base">
              <a:spcBef>
                <a:spcPct val="0"/>
              </a:spcBef>
              <a:spcAft>
                <a:spcPct val="0"/>
              </a:spcAft>
              <a:defRPr sz="4400">
                <a:solidFill>
                  <a:schemeClr val="tx2"/>
                </a:solidFill>
                <a:latin typeface="Times" pitchFamily="84" charset="0"/>
              </a:defRPr>
            </a:lvl7pPr>
            <a:lvl8pPr marL="1371250" algn="ctr" rtl="0" fontAlgn="base">
              <a:spcBef>
                <a:spcPct val="0"/>
              </a:spcBef>
              <a:spcAft>
                <a:spcPct val="0"/>
              </a:spcAft>
              <a:defRPr sz="4400">
                <a:solidFill>
                  <a:schemeClr val="tx2"/>
                </a:solidFill>
                <a:latin typeface="Times" pitchFamily="84" charset="0"/>
              </a:defRPr>
            </a:lvl8pPr>
            <a:lvl9pPr marL="1828332" algn="ctr" rtl="0" fontAlgn="base">
              <a:spcBef>
                <a:spcPct val="0"/>
              </a:spcBef>
              <a:spcAft>
                <a:spcPct val="0"/>
              </a:spcAft>
              <a:defRPr sz="4400">
                <a:solidFill>
                  <a:schemeClr val="tx2"/>
                </a:solidFill>
                <a:latin typeface="Times" pitchFamily="84" charset="0"/>
              </a:defRPr>
            </a:lvl9pPr>
          </a:lstStyle>
          <a:p>
            <a:pPr algn="l" defTabSz="912141">
              <a:defRPr/>
            </a:pPr>
            <a:endParaRPr lang="en-US" sz="1600" b="1" kern="0">
              <a:solidFill>
                <a:prstClr val="black"/>
              </a:solidFill>
              <a:latin typeface="Calibri"/>
              <a:ea typeface="ＭＳ Ｐゴシック" charset="0"/>
              <a:cs typeface="ＭＳ Ｐゴシック" charset="0"/>
            </a:endParaRPr>
          </a:p>
        </p:txBody>
      </p:sp>
      <p:sp>
        <p:nvSpPr>
          <p:cNvPr id="35" name="Title 1">
            <a:extLst>
              <a:ext uri="{FF2B5EF4-FFF2-40B4-BE49-F238E27FC236}">
                <a16:creationId xmlns:a16="http://schemas.microsoft.com/office/drawing/2014/main" id="{3CC4148B-41F4-D547-A13E-9E211C34861B}"/>
              </a:ext>
            </a:extLst>
          </p:cNvPr>
          <p:cNvSpPr txBox="1">
            <a:spLocks/>
          </p:cNvSpPr>
          <p:nvPr/>
        </p:nvSpPr>
        <p:spPr>
          <a:xfrm>
            <a:off x="8905779" y="5757432"/>
            <a:ext cx="218294" cy="179442"/>
          </a:xfrm>
          <a:prstGeom prst="rect">
            <a:avLst/>
          </a:prstGeom>
          <a:solidFill>
            <a:schemeClr val="bg1"/>
          </a:solidFill>
        </p:spPr>
        <p:txBody>
          <a:bodyPr lIns="71821" tIns="45595" rIns="0" bIns="45595"/>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84" charset="0"/>
              </a:defRPr>
            </a:lvl2pPr>
            <a:lvl3pPr algn="ctr" rtl="0" fontAlgn="base">
              <a:spcBef>
                <a:spcPct val="0"/>
              </a:spcBef>
              <a:spcAft>
                <a:spcPct val="0"/>
              </a:spcAft>
              <a:defRPr sz="4400">
                <a:solidFill>
                  <a:schemeClr val="tx2"/>
                </a:solidFill>
                <a:latin typeface="Times" pitchFamily="84" charset="0"/>
              </a:defRPr>
            </a:lvl3pPr>
            <a:lvl4pPr algn="ctr" rtl="0" fontAlgn="base">
              <a:spcBef>
                <a:spcPct val="0"/>
              </a:spcBef>
              <a:spcAft>
                <a:spcPct val="0"/>
              </a:spcAft>
              <a:defRPr sz="4400">
                <a:solidFill>
                  <a:schemeClr val="tx2"/>
                </a:solidFill>
                <a:latin typeface="Times" pitchFamily="84" charset="0"/>
              </a:defRPr>
            </a:lvl4pPr>
            <a:lvl5pPr algn="ctr" rtl="0" fontAlgn="base">
              <a:spcBef>
                <a:spcPct val="0"/>
              </a:spcBef>
              <a:spcAft>
                <a:spcPct val="0"/>
              </a:spcAft>
              <a:defRPr sz="4400">
                <a:solidFill>
                  <a:schemeClr val="tx2"/>
                </a:solidFill>
                <a:latin typeface="Times" pitchFamily="84" charset="0"/>
              </a:defRPr>
            </a:lvl5pPr>
            <a:lvl6pPr marL="457082" algn="ctr" rtl="0" fontAlgn="base">
              <a:spcBef>
                <a:spcPct val="0"/>
              </a:spcBef>
              <a:spcAft>
                <a:spcPct val="0"/>
              </a:spcAft>
              <a:defRPr sz="4400">
                <a:solidFill>
                  <a:schemeClr val="tx2"/>
                </a:solidFill>
                <a:latin typeface="Times" pitchFamily="84" charset="0"/>
              </a:defRPr>
            </a:lvl6pPr>
            <a:lvl7pPr marL="914165" algn="ctr" rtl="0" fontAlgn="base">
              <a:spcBef>
                <a:spcPct val="0"/>
              </a:spcBef>
              <a:spcAft>
                <a:spcPct val="0"/>
              </a:spcAft>
              <a:defRPr sz="4400">
                <a:solidFill>
                  <a:schemeClr val="tx2"/>
                </a:solidFill>
                <a:latin typeface="Times" pitchFamily="84" charset="0"/>
              </a:defRPr>
            </a:lvl7pPr>
            <a:lvl8pPr marL="1371250" algn="ctr" rtl="0" fontAlgn="base">
              <a:spcBef>
                <a:spcPct val="0"/>
              </a:spcBef>
              <a:spcAft>
                <a:spcPct val="0"/>
              </a:spcAft>
              <a:defRPr sz="4400">
                <a:solidFill>
                  <a:schemeClr val="tx2"/>
                </a:solidFill>
                <a:latin typeface="Times" pitchFamily="84" charset="0"/>
              </a:defRPr>
            </a:lvl8pPr>
            <a:lvl9pPr marL="1828332" algn="ctr" rtl="0" fontAlgn="base">
              <a:spcBef>
                <a:spcPct val="0"/>
              </a:spcBef>
              <a:spcAft>
                <a:spcPct val="0"/>
              </a:spcAft>
              <a:defRPr sz="4400">
                <a:solidFill>
                  <a:schemeClr val="tx2"/>
                </a:solidFill>
                <a:latin typeface="Times" pitchFamily="84" charset="0"/>
              </a:defRPr>
            </a:lvl9pPr>
          </a:lstStyle>
          <a:p>
            <a:pPr algn="l" defTabSz="912141">
              <a:defRPr/>
            </a:pPr>
            <a:endParaRPr lang="en-US" sz="1600" b="1" kern="0">
              <a:solidFill>
                <a:prstClr val="black"/>
              </a:solidFill>
              <a:latin typeface="Calibri"/>
              <a:ea typeface="ＭＳ Ｐゴシック" charset="0"/>
              <a:cs typeface="ＭＳ Ｐゴシック" charset="0"/>
            </a:endParaRPr>
          </a:p>
        </p:txBody>
      </p:sp>
      <p:sp>
        <p:nvSpPr>
          <p:cNvPr id="23" name="Title 1">
            <a:extLst>
              <a:ext uri="{FF2B5EF4-FFF2-40B4-BE49-F238E27FC236}">
                <a16:creationId xmlns:a16="http://schemas.microsoft.com/office/drawing/2014/main" id="{DB1D22FE-59FE-2C49-A7E4-B39258B9DCA4}"/>
              </a:ext>
            </a:extLst>
          </p:cNvPr>
          <p:cNvSpPr txBox="1">
            <a:spLocks/>
          </p:cNvSpPr>
          <p:nvPr/>
        </p:nvSpPr>
        <p:spPr>
          <a:xfrm>
            <a:off x="8660139" y="6218122"/>
            <a:ext cx="3232212" cy="584192"/>
          </a:xfrm>
          <a:prstGeom prst="rect">
            <a:avLst/>
          </a:prstGeom>
          <a:solidFill>
            <a:srgbClr val="1BE610"/>
          </a:solidFill>
        </p:spPr>
        <p:txBody>
          <a:bodyPr lIns="71821" tIns="45595" rIns="0" bIns="45595"/>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84" charset="0"/>
              </a:defRPr>
            </a:lvl2pPr>
            <a:lvl3pPr algn="ctr" rtl="0" fontAlgn="base">
              <a:spcBef>
                <a:spcPct val="0"/>
              </a:spcBef>
              <a:spcAft>
                <a:spcPct val="0"/>
              </a:spcAft>
              <a:defRPr sz="4400">
                <a:solidFill>
                  <a:schemeClr val="tx2"/>
                </a:solidFill>
                <a:latin typeface="Times" pitchFamily="84" charset="0"/>
              </a:defRPr>
            </a:lvl3pPr>
            <a:lvl4pPr algn="ctr" rtl="0" fontAlgn="base">
              <a:spcBef>
                <a:spcPct val="0"/>
              </a:spcBef>
              <a:spcAft>
                <a:spcPct val="0"/>
              </a:spcAft>
              <a:defRPr sz="4400">
                <a:solidFill>
                  <a:schemeClr val="tx2"/>
                </a:solidFill>
                <a:latin typeface="Times" pitchFamily="84" charset="0"/>
              </a:defRPr>
            </a:lvl4pPr>
            <a:lvl5pPr algn="ctr" rtl="0" fontAlgn="base">
              <a:spcBef>
                <a:spcPct val="0"/>
              </a:spcBef>
              <a:spcAft>
                <a:spcPct val="0"/>
              </a:spcAft>
              <a:defRPr sz="4400">
                <a:solidFill>
                  <a:schemeClr val="tx2"/>
                </a:solidFill>
                <a:latin typeface="Times" pitchFamily="84" charset="0"/>
              </a:defRPr>
            </a:lvl5pPr>
            <a:lvl6pPr marL="457082" algn="ctr" rtl="0" fontAlgn="base">
              <a:spcBef>
                <a:spcPct val="0"/>
              </a:spcBef>
              <a:spcAft>
                <a:spcPct val="0"/>
              </a:spcAft>
              <a:defRPr sz="4400">
                <a:solidFill>
                  <a:schemeClr val="tx2"/>
                </a:solidFill>
                <a:latin typeface="Times" pitchFamily="84" charset="0"/>
              </a:defRPr>
            </a:lvl6pPr>
            <a:lvl7pPr marL="914165" algn="ctr" rtl="0" fontAlgn="base">
              <a:spcBef>
                <a:spcPct val="0"/>
              </a:spcBef>
              <a:spcAft>
                <a:spcPct val="0"/>
              </a:spcAft>
              <a:defRPr sz="4400">
                <a:solidFill>
                  <a:schemeClr val="tx2"/>
                </a:solidFill>
                <a:latin typeface="Times" pitchFamily="84" charset="0"/>
              </a:defRPr>
            </a:lvl7pPr>
            <a:lvl8pPr marL="1371250" algn="ctr" rtl="0" fontAlgn="base">
              <a:spcBef>
                <a:spcPct val="0"/>
              </a:spcBef>
              <a:spcAft>
                <a:spcPct val="0"/>
              </a:spcAft>
              <a:defRPr sz="4400">
                <a:solidFill>
                  <a:schemeClr val="tx2"/>
                </a:solidFill>
                <a:latin typeface="Times" pitchFamily="84" charset="0"/>
              </a:defRPr>
            </a:lvl8pPr>
            <a:lvl9pPr marL="1828332" algn="ctr" rtl="0" fontAlgn="base">
              <a:spcBef>
                <a:spcPct val="0"/>
              </a:spcBef>
              <a:spcAft>
                <a:spcPct val="0"/>
              </a:spcAft>
              <a:defRPr sz="4400">
                <a:solidFill>
                  <a:schemeClr val="tx2"/>
                </a:solidFill>
                <a:latin typeface="Times" pitchFamily="84" charset="0"/>
              </a:defRPr>
            </a:lvl9pPr>
          </a:lstStyle>
          <a:p>
            <a:pPr algn="l" defTabSz="912141">
              <a:defRPr/>
            </a:pPr>
            <a:r>
              <a:rPr lang="en-US" sz="1800" b="1" kern="0" baseline="30000" dirty="0">
                <a:solidFill>
                  <a:prstClr val="black"/>
                </a:solidFill>
                <a:latin typeface="Calibri"/>
                <a:ea typeface="ＭＳ Ｐゴシック" charset="0"/>
                <a:cs typeface="ＭＳ Ｐゴシック" charset="0"/>
              </a:rPr>
              <a:t>4</a:t>
            </a:r>
            <a:r>
              <a:rPr lang="en-US" sz="1800" b="1" kern="0" dirty="0">
                <a:solidFill>
                  <a:prstClr val="black"/>
                </a:solidFill>
                <a:latin typeface="Calibri"/>
                <a:ea typeface="ＭＳ Ｐゴシック" charset="0"/>
                <a:cs typeface="ＭＳ Ｐゴシック" charset="0"/>
              </a:rPr>
              <a:t>He:  </a:t>
            </a:r>
            <a:r>
              <a:rPr lang="en-GB" sz="1800" b="1" kern="0" dirty="0">
                <a:solidFill>
                  <a:prstClr val="black"/>
                </a:solidFill>
                <a:latin typeface="Calibri"/>
                <a:ea typeface="ＭＳ Ｐゴシック" charset="0"/>
                <a:cs typeface="ＭＳ Ｐゴシック" charset="0"/>
              </a:rPr>
              <a:t>Mass   =    3.73 GeV/</a:t>
            </a:r>
            <a:r>
              <a:rPr lang="en-GB" sz="1800" b="1" i="1" kern="0" dirty="0">
                <a:solidFill>
                  <a:prstClr val="black"/>
                </a:solidFill>
                <a:latin typeface="Calibri"/>
                <a:ea typeface="ＭＳ Ｐゴシック" charset="0"/>
                <a:cs typeface="ＭＳ Ｐゴシック" charset="0"/>
              </a:rPr>
              <a:t>c</a:t>
            </a:r>
            <a:r>
              <a:rPr lang="en-GB" sz="1800" b="1" kern="0" baseline="30000" dirty="0">
                <a:solidFill>
                  <a:prstClr val="black"/>
                </a:solidFill>
                <a:latin typeface="Calibri"/>
                <a:ea typeface="ＭＳ Ｐゴシック" charset="0"/>
                <a:cs typeface="ＭＳ Ｐゴシック" charset="0"/>
              </a:rPr>
              <a:t>2</a:t>
            </a:r>
            <a:endParaRPr lang="en-US" sz="1800" b="1" kern="0" dirty="0">
              <a:solidFill>
                <a:prstClr val="black"/>
              </a:solidFill>
              <a:latin typeface="Calibri"/>
              <a:ea typeface="ＭＳ Ｐゴシック" charset="0"/>
              <a:cs typeface="ＭＳ Ｐゴシック" charset="0"/>
            </a:endParaRPr>
          </a:p>
          <a:p>
            <a:pPr algn="l" defTabSz="912141">
              <a:defRPr/>
            </a:pPr>
            <a:r>
              <a:rPr lang="en-US" sz="1800" b="1" kern="0" dirty="0">
                <a:solidFill>
                  <a:prstClr val="black"/>
                </a:solidFill>
                <a:latin typeface="Calibri"/>
                <a:ea typeface="ＭＳ Ｐゴシック" charset="0"/>
                <a:cs typeface="ＭＳ Ｐゴシック" charset="0"/>
              </a:rPr>
              <a:t>        Charge  =  +2</a:t>
            </a:r>
          </a:p>
          <a:p>
            <a:pPr algn="l" defTabSz="912141">
              <a:defRPr/>
            </a:pPr>
            <a:r>
              <a:rPr lang="en-GB" sz="1800" b="1" kern="0" dirty="0">
                <a:solidFill>
                  <a:prstClr val="black"/>
                </a:solidFill>
                <a:latin typeface="Calibri"/>
                <a:ea typeface="ＭＳ Ｐゴシック" charset="0"/>
                <a:cs typeface="ＭＳ Ｐゴシック" charset="0"/>
              </a:rPr>
              <a:t>        </a:t>
            </a:r>
            <a:endParaRPr lang="en-US" sz="1800" b="1" kern="0" dirty="0">
              <a:solidFill>
                <a:prstClr val="black"/>
              </a:solidFill>
              <a:latin typeface="Calibri"/>
              <a:ea typeface="ＭＳ Ｐゴシック" charset="0"/>
              <a:cs typeface="ＭＳ Ｐゴシック" charset="0"/>
            </a:endParaRPr>
          </a:p>
        </p:txBody>
      </p:sp>
      <p:sp>
        <p:nvSpPr>
          <p:cNvPr id="22" name="Title 1">
            <a:extLst>
              <a:ext uri="{FF2B5EF4-FFF2-40B4-BE49-F238E27FC236}">
                <a16:creationId xmlns:a16="http://schemas.microsoft.com/office/drawing/2014/main" id="{4BC476A4-BB23-0F4C-941D-37B0F8D856F0}"/>
              </a:ext>
            </a:extLst>
          </p:cNvPr>
          <p:cNvSpPr txBox="1">
            <a:spLocks/>
          </p:cNvSpPr>
          <p:nvPr/>
        </p:nvSpPr>
        <p:spPr>
          <a:xfrm>
            <a:off x="8607828" y="5641821"/>
            <a:ext cx="3461309" cy="590107"/>
          </a:xfrm>
          <a:prstGeom prst="rect">
            <a:avLst/>
          </a:prstGeom>
          <a:solidFill>
            <a:schemeClr val="tx1"/>
          </a:solidFill>
        </p:spPr>
        <p:txBody>
          <a:bodyPr lIns="71821" tIns="45595" rIns="0" bIns="45595"/>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84" charset="0"/>
              </a:defRPr>
            </a:lvl2pPr>
            <a:lvl3pPr algn="ctr" rtl="0" fontAlgn="base">
              <a:spcBef>
                <a:spcPct val="0"/>
              </a:spcBef>
              <a:spcAft>
                <a:spcPct val="0"/>
              </a:spcAft>
              <a:defRPr sz="4400">
                <a:solidFill>
                  <a:schemeClr val="tx2"/>
                </a:solidFill>
                <a:latin typeface="Times" pitchFamily="84" charset="0"/>
              </a:defRPr>
            </a:lvl3pPr>
            <a:lvl4pPr algn="ctr" rtl="0" fontAlgn="base">
              <a:spcBef>
                <a:spcPct val="0"/>
              </a:spcBef>
              <a:spcAft>
                <a:spcPct val="0"/>
              </a:spcAft>
              <a:defRPr sz="4400">
                <a:solidFill>
                  <a:schemeClr val="tx2"/>
                </a:solidFill>
                <a:latin typeface="Times" pitchFamily="84" charset="0"/>
              </a:defRPr>
            </a:lvl4pPr>
            <a:lvl5pPr algn="ctr" rtl="0" fontAlgn="base">
              <a:spcBef>
                <a:spcPct val="0"/>
              </a:spcBef>
              <a:spcAft>
                <a:spcPct val="0"/>
              </a:spcAft>
              <a:defRPr sz="4400">
                <a:solidFill>
                  <a:schemeClr val="tx2"/>
                </a:solidFill>
                <a:latin typeface="Times" pitchFamily="84" charset="0"/>
              </a:defRPr>
            </a:lvl5pPr>
            <a:lvl6pPr marL="457082" algn="ctr" rtl="0" fontAlgn="base">
              <a:spcBef>
                <a:spcPct val="0"/>
              </a:spcBef>
              <a:spcAft>
                <a:spcPct val="0"/>
              </a:spcAft>
              <a:defRPr sz="4400">
                <a:solidFill>
                  <a:schemeClr val="tx2"/>
                </a:solidFill>
                <a:latin typeface="Times" pitchFamily="84" charset="0"/>
              </a:defRPr>
            </a:lvl6pPr>
            <a:lvl7pPr marL="914165" algn="ctr" rtl="0" fontAlgn="base">
              <a:spcBef>
                <a:spcPct val="0"/>
              </a:spcBef>
              <a:spcAft>
                <a:spcPct val="0"/>
              </a:spcAft>
              <a:defRPr sz="4400">
                <a:solidFill>
                  <a:schemeClr val="tx2"/>
                </a:solidFill>
                <a:latin typeface="Times" pitchFamily="84" charset="0"/>
              </a:defRPr>
            </a:lvl7pPr>
            <a:lvl8pPr marL="1371250" algn="ctr" rtl="0" fontAlgn="base">
              <a:spcBef>
                <a:spcPct val="0"/>
              </a:spcBef>
              <a:spcAft>
                <a:spcPct val="0"/>
              </a:spcAft>
              <a:defRPr sz="4400">
                <a:solidFill>
                  <a:schemeClr val="tx2"/>
                </a:solidFill>
                <a:latin typeface="Times" pitchFamily="84" charset="0"/>
              </a:defRPr>
            </a:lvl8pPr>
            <a:lvl9pPr marL="1828332" algn="ctr" rtl="0" fontAlgn="base">
              <a:spcBef>
                <a:spcPct val="0"/>
              </a:spcBef>
              <a:spcAft>
                <a:spcPct val="0"/>
              </a:spcAft>
              <a:defRPr sz="4400">
                <a:solidFill>
                  <a:schemeClr val="tx2"/>
                </a:solidFill>
                <a:latin typeface="Times" pitchFamily="84" charset="0"/>
              </a:defRPr>
            </a:lvl9pPr>
          </a:lstStyle>
          <a:p>
            <a:pPr algn="l" defTabSz="912141">
              <a:defRPr/>
            </a:pPr>
            <a:r>
              <a:rPr lang="en-US" sz="1800" b="1" kern="0" dirty="0">
                <a:solidFill>
                  <a:srgbClr val="FFFF00"/>
                </a:solidFill>
                <a:latin typeface="Calibri"/>
                <a:ea typeface="ＭＳ Ｐゴシック" charset="0"/>
                <a:cs typeface="ＭＳ Ｐゴシック" charset="0"/>
              </a:rPr>
              <a:t>Charge	     = −2.05 </a:t>
            </a:r>
            <a:r>
              <a:rPr lang="en-GB" sz="1800" b="1" kern="0" dirty="0">
                <a:solidFill>
                  <a:srgbClr val="FFFF00"/>
                </a:solidFill>
                <a:latin typeface="Calibri"/>
                <a:ea typeface="ＭＳ Ｐゴシック" charset="0"/>
                <a:cs typeface="ＭＳ Ｐゴシック" charset="0"/>
              </a:rPr>
              <a:t>± 0.05</a:t>
            </a:r>
            <a:endParaRPr lang="en-US" sz="1800" b="1" kern="0" dirty="0">
              <a:solidFill>
                <a:srgbClr val="FFFF00"/>
              </a:solidFill>
              <a:latin typeface="Calibri"/>
              <a:ea typeface="ＭＳ Ｐゴシック" charset="0"/>
              <a:cs typeface="ＭＳ Ｐゴシック" charset="0"/>
            </a:endParaRPr>
          </a:p>
          <a:p>
            <a:pPr algn="l" defTabSz="912141">
              <a:defRPr/>
            </a:pPr>
            <a:r>
              <a:rPr lang="en-GB" sz="1800" b="1" kern="0" dirty="0">
                <a:solidFill>
                  <a:srgbClr val="FFFF00"/>
                </a:solidFill>
                <a:latin typeface="Calibri"/>
                <a:ea typeface="ＭＳ Ｐゴシック" charset="0"/>
                <a:cs typeface="ＭＳ Ｐゴシック" charset="0"/>
              </a:rPr>
              <a:t>Mass 	     =    3.81 ± 0.29 GeV/</a:t>
            </a:r>
            <a:r>
              <a:rPr lang="en-GB" sz="1800" b="1" i="1" kern="0" dirty="0">
                <a:solidFill>
                  <a:srgbClr val="FFFF00"/>
                </a:solidFill>
                <a:latin typeface="Calibri"/>
                <a:ea typeface="ＭＳ Ｐゴシック" charset="0"/>
                <a:cs typeface="ＭＳ Ｐゴシック" charset="0"/>
              </a:rPr>
              <a:t>c</a:t>
            </a:r>
            <a:r>
              <a:rPr lang="en-GB" sz="1800" b="1" kern="0" baseline="30000" dirty="0">
                <a:solidFill>
                  <a:srgbClr val="FFFF00"/>
                </a:solidFill>
                <a:latin typeface="Calibri"/>
                <a:ea typeface="ＭＳ Ｐゴシック" charset="0"/>
                <a:cs typeface="ＭＳ Ｐゴシック" charset="0"/>
              </a:rPr>
              <a:t>2</a:t>
            </a:r>
            <a:endParaRPr lang="en-US" sz="1800" b="1" kern="0" dirty="0">
              <a:solidFill>
                <a:srgbClr val="FFFF00"/>
              </a:solidFill>
              <a:latin typeface="Calibri"/>
              <a:ea typeface="ＭＳ Ｐゴシック" charset="0"/>
              <a:cs typeface="ＭＳ Ｐゴシック" charset="0"/>
            </a:endParaRPr>
          </a:p>
        </p:txBody>
      </p:sp>
      <p:cxnSp>
        <p:nvCxnSpPr>
          <p:cNvPr id="20" name="Straight Connector 19">
            <a:extLst>
              <a:ext uri="{FF2B5EF4-FFF2-40B4-BE49-F238E27FC236}">
                <a16:creationId xmlns:a16="http://schemas.microsoft.com/office/drawing/2014/main" id="{1B81148E-8CC4-473D-965C-15D35591E5DC}"/>
              </a:ext>
            </a:extLst>
          </p:cNvPr>
          <p:cNvCxnSpPr/>
          <p:nvPr/>
        </p:nvCxnSpPr>
        <p:spPr>
          <a:xfrm flipH="1" flipV="1">
            <a:off x="5561277" y="1076268"/>
            <a:ext cx="162580" cy="581299"/>
          </a:xfrm>
          <a:prstGeom prst="line">
            <a:avLst/>
          </a:prstGeom>
          <a:ln w="952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4BC1267-5463-B64F-AB60-EB60F31E6C77}"/>
              </a:ext>
            </a:extLst>
          </p:cNvPr>
          <p:cNvCxnSpPr>
            <a:cxnSpLocks/>
          </p:cNvCxnSpPr>
          <p:nvPr/>
        </p:nvCxnSpPr>
        <p:spPr>
          <a:xfrm flipV="1">
            <a:off x="3374191" y="1875926"/>
            <a:ext cx="94827" cy="408599"/>
          </a:xfrm>
          <a:prstGeom prst="line">
            <a:avLst/>
          </a:prstGeom>
          <a:ln w="9525">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0CB94374-33FD-72C8-A0C2-B8764090EDCC}"/>
              </a:ext>
            </a:extLst>
          </p:cNvPr>
          <p:cNvSpPr/>
          <p:nvPr/>
        </p:nvSpPr>
        <p:spPr>
          <a:xfrm>
            <a:off x="0" y="-9218"/>
            <a:ext cx="12191999" cy="584775"/>
          </a:xfrm>
          <a:prstGeom prst="rect">
            <a:avLst/>
          </a:prstGeom>
        </p:spPr>
        <p:txBody>
          <a:bodyPr wrap="square">
            <a:spAutoFit/>
          </a:bodyPr>
          <a:lstStyle/>
          <a:p>
            <a:pPr algn="ctr" defTabSz="457200">
              <a:defRPr/>
            </a:pPr>
            <a:r>
              <a:rPr lang="en-US" sz="3200" b="1" dirty="0">
                <a:solidFill>
                  <a:srgbClr val="FFFF00"/>
                </a:solidFill>
                <a:latin typeface="Calibri" panose="020F0502020204030204"/>
                <a:ea typeface="ＭＳ Ｐゴシック" charset="-128"/>
              </a:rPr>
              <a:t>Anti-</a:t>
            </a:r>
            <a:r>
              <a:rPr lang="en-US" sz="3200" b="1" baseline="30000" dirty="0">
                <a:solidFill>
                  <a:srgbClr val="FFFF00"/>
                </a:solidFill>
                <a:latin typeface="Calibri" panose="020F0502020204030204"/>
                <a:ea typeface="ＭＳ Ｐゴシック" charset="-128"/>
              </a:rPr>
              <a:t>4</a:t>
            </a:r>
            <a:r>
              <a:rPr lang="en-US" sz="3200" b="1" dirty="0">
                <a:solidFill>
                  <a:srgbClr val="FFFF00"/>
                </a:solidFill>
                <a:latin typeface="Calibri" panose="020F0502020204030204"/>
                <a:ea typeface="ＭＳ Ｐゴシック" charset="-128"/>
              </a:rPr>
              <a:t>HeliumCandidate</a:t>
            </a:r>
          </a:p>
        </p:txBody>
      </p:sp>
      <p:sp>
        <p:nvSpPr>
          <p:cNvPr id="11" name="Slide Number Placeholder 30">
            <a:extLst>
              <a:ext uri="{FF2B5EF4-FFF2-40B4-BE49-F238E27FC236}">
                <a16:creationId xmlns:a16="http://schemas.microsoft.com/office/drawing/2014/main" id="{6B0906FA-8636-8C0F-48AF-3D42903E4444}"/>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215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5C59D7-B86D-67D1-9E78-3767EEF05942}"/>
              </a:ext>
            </a:extLst>
          </p:cNvPr>
          <p:cNvPicPr>
            <a:picLocks noChangeAspect="1"/>
          </p:cNvPicPr>
          <p:nvPr/>
        </p:nvPicPr>
        <p:blipFill rotWithShape="1">
          <a:blip r:embed="rId3"/>
          <a:srcRect l="13165" t="31754" r="27731" b="41505"/>
          <a:stretch/>
        </p:blipFill>
        <p:spPr>
          <a:xfrm>
            <a:off x="1959475" y="1376200"/>
            <a:ext cx="8273050" cy="2740126"/>
          </a:xfrm>
          <a:prstGeom prst="rect">
            <a:avLst/>
          </a:prstGeom>
        </p:spPr>
      </p:pic>
      <p:sp>
        <p:nvSpPr>
          <p:cNvPr id="827399" name="Text Box 7"/>
          <p:cNvSpPr txBox="1">
            <a:spLocks noChangeArrowheads="1"/>
          </p:cNvSpPr>
          <p:nvPr/>
        </p:nvSpPr>
        <p:spPr bwMode="auto">
          <a:xfrm>
            <a:off x="21794" y="3417"/>
            <a:ext cx="12192000" cy="589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a:lnSpc>
                <a:spcPct val="150000"/>
              </a:lnSpc>
              <a:defRPr/>
            </a:pPr>
            <a:r>
              <a:rPr lang="en-US" sz="2400" dirty="0">
                <a:solidFill>
                  <a:srgbClr val="0CFFFF"/>
                </a:solidFill>
                <a:latin typeface="Calibri" panose="020F0502020204030204" pitchFamily="34" charset="0"/>
                <a:cs typeface="Calibri" panose="020F0502020204030204" pitchFamily="34" charset="0"/>
              </a:rPr>
              <a:t>In 1966, after 8 months, our group completed the experiment at DESY and discovered that:</a:t>
            </a:r>
          </a:p>
        </p:txBody>
      </p:sp>
      <p:sp>
        <p:nvSpPr>
          <p:cNvPr id="827400" name="Text Box 8"/>
          <p:cNvSpPr txBox="1">
            <a:spLocks noChangeArrowheads="1"/>
          </p:cNvSpPr>
          <p:nvPr/>
        </p:nvSpPr>
        <p:spPr bwMode="auto">
          <a:xfrm>
            <a:off x="0" y="849540"/>
            <a:ext cx="122137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a:defRPr/>
            </a:pPr>
            <a:r>
              <a:rPr lang="en-US" b="0" dirty="0">
                <a:solidFill>
                  <a:srgbClr val="FFFF00"/>
                </a:solidFill>
                <a:latin typeface="+mn-lt"/>
              </a:rPr>
              <a:t>The electron indeed has no measurable size: Radius &lt; 10</a:t>
            </a:r>
            <a:r>
              <a:rPr lang="en-US" b="0" baseline="30000" dirty="0">
                <a:solidFill>
                  <a:srgbClr val="FFFF00"/>
                </a:solidFill>
                <a:latin typeface="+mn-lt"/>
              </a:rPr>
              <a:t>-14</a:t>
            </a:r>
            <a:r>
              <a:rPr lang="en-US" b="0" dirty="0">
                <a:solidFill>
                  <a:srgbClr val="FFFF00"/>
                </a:solidFill>
                <a:latin typeface="+mn-lt"/>
              </a:rPr>
              <a:t> cm</a:t>
            </a:r>
          </a:p>
        </p:txBody>
      </p:sp>
      <p:sp>
        <p:nvSpPr>
          <p:cNvPr id="827403" name="Text Box 11"/>
          <p:cNvSpPr txBox="1">
            <a:spLocks noChangeArrowheads="1"/>
          </p:cNvSpPr>
          <p:nvPr/>
        </p:nvSpPr>
        <p:spPr bwMode="auto">
          <a:xfrm>
            <a:off x="8601591" y="2575565"/>
            <a:ext cx="74090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a:defRPr/>
            </a:pPr>
            <a:r>
              <a:rPr lang="en-US" sz="2000" dirty="0">
                <a:solidFill>
                  <a:srgbClr val="FFFF00"/>
                </a:solidFill>
              </a:rPr>
              <a:t>QED</a:t>
            </a:r>
          </a:p>
        </p:txBody>
      </p:sp>
      <p:sp>
        <p:nvSpPr>
          <p:cNvPr id="827407" name="Line 17"/>
          <p:cNvSpPr>
            <a:spLocks noChangeShapeType="1"/>
          </p:cNvSpPr>
          <p:nvPr/>
        </p:nvSpPr>
        <p:spPr bwMode="auto">
          <a:xfrm flipH="1">
            <a:off x="3508739" y="3060818"/>
            <a:ext cx="25717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defRPr/>
            </a:pPr>
            <a:endParaRPr lang="en-US">
              <a:solidFill>
                <a:prstClr val="black"/>
              </a:solidFill>
              <a:latin typeface="Calibri"/>
            </a:endParaRPr>
          </a:p>
        </p:txBody>
      </p:sp>
      <p:sp>
        <p:nvSpPr>
          <p:cNvPr id="827408" name="TextBox 15"/>
          <p:cNvSpPr txBox="1">
            <a:spLocks noChangeArrowheads="1"/>
          </p:cNvSpPr>
          <p:nvPr/>
        </p:nvSpPr>
        <p:spPr bwMode="auto">
          <a:xfrm>
            <a:off x="3392850" y="4039820"/>
            <a:ext cx="54498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a:defRPr/>
            </a:pPr>
            <a:r>
              <a:rPr lang="en-GB" sz="1800" dirty="0">
                <a:solidFill>
                  <a:srgbClr val="FFFFFF"/>
                </a:solidFill>
                <a:latin typeface="Calibri" panose="020F0502020204030204" pitchFamily="34" charset="0"/>
                <a:cs typeface="Calibri" panose="020F0502020204030204" pitchFamily="34" charset="0"/>
              </a:rPr>
              <a:t>Distance to the </a:t>
            </a:r>
            <a:r>
              <a:rPr lang="en-GB" sz="1800" dirty="0" err="1">
                <a:solidFill>
                  <a:srgbClr val="FFFFFF"/>
                </a:solidFill>
                <a:latin typeface="Calibri" panose="020F0502020204030204" pitchFamily="34" charset="0"/>
                <a:cs typeface="Calibri" panose="020F0502020204030204" pitchFamily="34" charset="0"/>
              </a:rPr>
              <a:t>center</a:t>
            </a:r>
            <a:r>
              <a:rPr lang="en-GB" sz="1800" dirty="0">
                <a:solidFill>
                  <a:srgbClr val="FFFFFF"/>
                </a:solidFill>
                <a:latin typeface="Calibri" panose="020F0502020204030204" pitchFamily="34" charset="0"/>
                <a:cs typeface="Calibri" panose="020F0502020204030204" pitchFamily="34" charset="0"/>
              </a:rPr>
              <a:t> of the electron</a:t>
            </a:r>
          </a:p>
        </p:txBody>
      </p:sp>
      <p:sp>
        <p:nvSpPr>
          <p:cNvPr id="19" name="Text Box 8">
            <a:extLst>
              <a:ext uri="{FF2B5EF4-FFF2-40B4-BE49-F238E27FC236}">
                <a16:creationId xmlns:a16="http://schemas.microsoft.com/office/drawing/2014/main" id="{12525AC2-3179-134B-A5D0-3F825A77CBE7}"/>
              </a:ext>
            </a:extLst>
          </p:cNvPr>
          <p:cNvSpPr txBox="1">
            <a:spLocks noChangeArrowheads="1"/>
          </p:cNvSpPr>
          <p:nvPr/>
        </p:nvSpPr>
        <p:spPr bwMode="auto">
          <a:xfrm>
            <a:off x="21794" y="4624837"/>
            <a:ext cx="1221379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a:defRPr/>
            </a:pPr>
            <a:r>
              <a:rPr lang="en-US" b="0" dirty="0">
                <a:solidFill>
                  <a:srgbClr val="FFFF00"/>
                </a:solidFill>
                <a:latin typeface="Calibri" panose="020F0502020204030204" pitchFamily="34" charset="0"/>
                <a:cs typeface="Calibri" panose="020F0502020204030204" pitchFamily="34" charset="0"/>
              </a:rPr>
              <a:t>This result was first announced in 1966 at the “Rochester” conference at Berkeley</a:t>
            </a:r>
            <a:br>
              <a:rPr lang="en-US" b="0" dirty="0">
                <a:solidFill>
                  <a:srgbClr val="FFFF00"/>
                </a:solidFill>
                <a:latin typeface="Calibri" panose="020F0502020204030204" pitchFamily="34" charset="0"/>
                <a:cs typeface="Calibri" panose="020F0502020204030204" pitchFamily="34" charset="0"/>
              </a:rPr>
            </a:br>
            <a:r>
              <a:rPr lang="en-US" b="0" dirty="0">
                <a:solidFill>
                  <a:srgbClr val="FFFF00"/>
                </a:solidFill>
                <a:latin typeface="Calibri" panose="020F0502020204030204" pitchFamily="34" charset="0"/>
                <a:cs typeface="Calibri" panose="020F0502020204030204" pitchFamily="34" charset="0"/>
              </a:rPr>
              <a:t>(now known as the International Conference on High Energy Physics). </a:t>
            </a:r>
          </a:p>
          <a:p>
            <a:pPr algn="ctr">
              <a:defRPr/>
            </a:pPr>
            <a:br>
              <a:rPr lang="en-US" b="0" dirty="0">
                <a:solidFill>
                  <a:srgbClr val="FFFF00"/>
                </a:solidFill>
                <a:latin typeface="Calibri" panose="020F0502020204030204" pitchFamily="34" charset="0"/>
                <a:cs typeface="Calibri" panose="020F0502020204030204" pitchFamily="34" charset="0"/>
              </a:rPr>
            </a:br>
            <a:r>
              <a:rPr lang="en-US" b="0" dirty="0">
                <a:solidFill>
                  <a:srgbClr val="FFFF00"/>
                </a:solidFill>
                <a:latin typeface="Calibri" panose="020F0502020204030204" pitchFamily="34" charset="0"/>
                <a:cs typeface="Calibri" panose="020F0502020204030204" pitchFamily="34" charset="0"/>
              </a:rPr>
              <a:t>On this occasion I met W.K.H. Panofsky, Dick Feynman, and I.I. Rabi.  </a:t>
            </a:r>
          </a:p>
          <a:p>
            <a:pPr algn="ctr">
              <a:defRPr/>
            </a:pPr>
            <a:r>
              <a:rPr lang="en-US" b="0" dirty="0">
                <a:solidFill>
                  <a:srgbClr val="FFFF00"/>
                </a:solidFill>
                <a:latin typeface="Calibri" panose="020F0502020204030204" pitchFamily="34" charset="0"/>
                <a:cs typeface="Calibri" panose="020F0502020204030204" pitchFamily="34" charset="0"/>
              </a:rPr>
              <a:t>I maintained close contact with them for many years.</a:t>
            </a:r>
          </a:p>
        </p:txBody>
      </p:sp>
      <p:sp>
        <p:nvSpPr>
          <p:cNvPr id="3" name="Text Box 11">
            <a:extLst>
              <a:ext uri="{FF2B5EF4-FFF2-40B4-BE49-F238E27FC236}">
                <a16:creationId xmlns:a16="http://schemas.microsoft.com/office/drawing/2014/main" id="{4CDA7580-B1B7-6290-7E86-81718E54249F}"/>
              </a:ext>
            </a:extLst>
          </p:cNvPr>
          <p:cNvSpPr txBox="1">
            <a:spLocks noChangeArrowheads="1"/>
          </p:cNvSpPr>
          <p:nvPr/>
        </p:nvSpPr>
        <p:spPr bwMode="auto">
          <a:xfrm rot="16200000">
            <a:off x="2228667" y="2344733"/>
            <a:ext cx="85151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algn="ctr">
              <a:defRPr/>
            </a:pPr>
            <a:r>
              <a:rPr lang="en-US" sz="2400" dirty="0">
                <a:solidFill>
                  <a:srgbClr val="FFFF00"/>
                </a:solidFill>
              </a:rPr>
              <a:t>QED</a:t>
            </a:r>
          </a:p>
        </p:txBody>
      </p:sp>
      <p:cxnSp>
        <p:nvCxnSpPr>
          <p:cNvPr id="5" name="Straight Arrow Connector 4">
            <a:extLst>
              <a:ext uri="{FF2B5EF4-FFF2-40B4-BE49-F238E27FC236}">
                <a16:creationId xmlns:a16="http://schemas.microsoft.com/office/drawing/2014/main" id="{2717368E-92EA-26BF-1FC8-08012789B369}"/>
              </a:ext>
            </a:extLst>
          </p:cNvPr>
          <p:cNvCxnSpPr/>
          <p:nvPr/>
        </p:nvCxnSpPr>
        <p:spPr bwMode="auto">
          <a:xfrm flipH="1">
            <a:off x="8184232" y="3028332"/>
            <a:ext cx="1944216" cy="0"/>
          </a:xfrm>
          <a:prstGeom prst="straightConnector1">
            <a:avLst/>
          </a:prstGeom>
          <a:solidFill>
            <a:schemeClr val="accent1"/>
          </a:solidFill>
          <a:ln w="41275" cap="flat" cmpd="sng" algn="ctr">
            <a:solidFill>
              <a:srgbClr val="FFFF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EB8A6F6A-08E3-089A-3343-C42689160153}"/>
              </a:ext>
            </a:extLst>
          </p:cNvPr>
          <p:cNvCxnSpPr/>
          <p:nvPr/>
        </p:nvCxnSpPr>
        <p:spPr bwMode="auto">
          <a:xfrm flipH="1">
            <a:off x="3637326" y="3035601"/>
            <a:ext cx="4042851" cy="0"/>
          </a:xfrm>
          <a:prstGeom prst="straightConnector1">
            <a:avLst/>
          </a:prstGeom>
          <a:solidFill>
            <a:schemeClr val="accent1"/>
          </a:solidFill>
          <a:ln w="28575" cap="flat" cmpd="sng" algn="ctr">
            <a:solidFill>
              <a:srgbClr val="FFFF0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30">
            <a:extLst>
              <a:ext uri="{FF2B5EF4-FFF2-40B4-BE49-F238E27FC236}">
                <a16:creationId xmlns:a16="http://schemas.microsoft.com/office/drawing/2014/main" id="{24F93174-500C-33A3-EC1C-D6602F66A183}"/>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 Box 3">
            <a:extLst>
              <a:ext uri="{FF2B5EF4-FFF2-40B4-BE49-F238E27FC236}">
                <a16:creationId xmlns:a16="http://schemas.microsoft.com/office/drawing/2014/main" id="{6E1BF6B2-BF85-1810-7C78-7888C0F6BFB1}"/>
              </a:ext>
            </a:extLst>
          </p:cNvPr>
          <p:cNvSpPr txBox="1">
            <a:spLocks noChangeArrowheads="1"/>
          </p:cNvSpPr>
          <p:nvPr/>
        </p:nvSpPr>
        <p:spPr bwMode="auto">
          <a:xfrm rot="16200000">
            <a:off x="891900" y="2303178"/>
            <a:ext cx="2416792" cy="523220"/>
          </a:xfrm>
          <a:prstGeom prst="rect">
            <a:avLst/>
          </a:prstGeom>
          <a:solidFill>
            <a:srgbClr val="06070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Aft>
                <a:spcPts val="0"/>
              </a:spcAft>
              <a:buClrTx/>
              <a:buSzTx/>
              <a:buFontTx/>
              <a:buNone/>
              <a:tabLst/>
              <a:defRPr/>
            </a:pPr>
            <a:r>
              <a:rPr kumimoji="0" lang="en-US" altLang="en-US" sz="2800" b="1" i="0" u="none" strike="noStrike" kern="1200" cap="none" spc="0" normalizeH="0" baseline="0" noProof="0" dirty="0">
                <a:ln>
                  <a:noFill/>
                </a:ln>
                <a:solidFill>
                  <a:srgbClr val="D8117E"/>
                </a:solidFill>
                <a:effectLst/>
                <a:uLnTx/>
                <a:uFillTx/>
                <a:latin typeface="Calibri"/>
                <a:ea typeface="+mn-ea"/>
                <a:cs typeface="+mn-cs"/>
              </a:rPr>
              <a:t>Measurements</a:t>
            </a:r>
          </a:p>
        </p:txBody>
      </p:sp>
      <p:cxnSp>
        <p:nvCxnSpPr>
          <p:cNvPr id="8" name="Straight Connector 7">
            <a:extLst>
              <a:ext uri="{FF2B5EF4-FFF2-40B4-BE49-F238E27FC236}">
                <a16:creationId xmlns:a16="http://schemas.microsoft.com/office/drawing/2014/main" id="{3BF31F0F-2626-06AE-A765-8AA6FB303BF9}"/>
              </a:ext>
            </a:extLst>
          </p:cNvPr>
          <p:cNvCxnSpPr/>
          <p:nvPr/>
        </p:nvCxnSpPr>
        <p:spPr>
          <a:xfrm>
            <a:off x="3301410" y="3035601"/>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735328-492A-D890-9617-B2E58DBFD47E}"/>
              </a:ext>
            </a:extLst>
          </p:cNvPr>
          <p:cNvCxnSpPr/>
          <p:nvPr/>
        </p:nvCxnSpPr>
        <p:spPr>
          <a:xfrm>
            <a:off x="3301410" y="2060848"/>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927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D1DD68-C519-5D0F-23E8-8227402CB25C}"/>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6C2E2B58-32D8-34AC-69BD-A13AFE6C0A7A}"/>
              </a:ext>
            </a:extLst>
          </p:cNvPr>
          <p:cNvSpPr txBox="1">
            <a:spLocks/>
          </p:cNvSpPr>
          <p:nvPr/>
        </p:nvSpPr>
        <p:spPr bwMode="auto">
          <a:xfrm>
            <a:off x="6897849" y="6678990"/>
            <a:ext cx="1905000" cy="2111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rtl="0" eaLnBrk="0" fontAlgn="base" hangingPunct="0">
              <a:spcBef>
                <a:spcPct val="20000"/>
              </a:spcBef>
              <a:spcAft>
                <a:spcPct val="0"/>
              </a:spcAft>
              <a:buFont typeface="Arial" pitchFamily="34" charset="0"/>
              <a:buChar char="•"/>
              <a:defRPr sz="3200" kern="1200">
                <a:solidFill>
                  <a:schemeClr val="tx1"/>
                </a:solidFill>
                <a:latin typeface="Calibri" pitchFamily="34" charset="0"/>
                <a:ea typeface="ＭＳ Ｐゴシック" pitchFamily="34" charset="-128"/>
                <a:cs typeface="+mn-cs"/>
              </a:defRPr>
            </a:lvl1pPr>
            <a:lvl2pPr marL="739554" indent="-284437" algn="l" rtl="0" eaLnBrk="0" fontAlgn="base" hangingPunct="0">
              <a:spcBef>
                <a:spcPct val="20000"/>
              </a:spcBef>
              <a:spcAft>
                <a:spcPct val="0"/>
              </a:spcAft>
              <a:buFont typeface="Arial" pitchFamily="34" charset="0"/>
              <a:buChar char="–"/>
              <a:defRPr sz="2800" kern="1200">
                <a:solidFill>
                  <a:schemeClr val="tx1"/>
                </a:solidFill>
                <a:latin typeface="Calibri" pitchFamily="34" charset="0"/>
                <a:ea typeface="ＭＳ Ｐゴシック" pitchFamily="34" charset="-128"/>
                <a:cs typeface="+mn-cs"/>
              </a:defRPr>
            </a:lvl2pPr>
            <a:lvl3pPr marL="1137782" indent="-227547" algn="l" rtl="0" eaLnBrk="0" fontAlgn="base" hangingPunct="0">
              <a:spcBef>
                <a:spcPct val="20000"/>
              </a:spcBef>
              <a:spcAft>
                <a:spcPct val="0"/>
              </a:spcAft>
              <a:buFont typeface="Arial" pitchFamily="34" charset="0"/>
              <a:buChar char="•"/>
              <a:defRPr sz="2400" kern="1200">
                <a:solidFill>
                  <a:schemeClr val="tx1"/>
                </a:solidFill>
                <a:latin typeface="Calibri" pitchFamily="34" charset="0"/>
                <a:ea typeface="ＭＳ Ｐゴシック" pitchFamily="34" charset="-128"/>
                <a:cs typeface="+mn-cs"/>
              </a:defRPr>
            </a:lvl3pPr>
            <a:lvl4pPr marL="1592894" indent="-227547" algn="l" rtl="0" eaLnBrk="0" fontAlgn="base" hangingPunct="0">
              <a:spcBef>
                <a:spcPct val="20000"/>
              </a:spcBef>
              <a:spcAft>
                <a:spcPct val="0"/>
              </a:spcAft>
              <a:buFont typeface="Arial" pitchFamily="34" charset="0"/>
              <a:buChar char="–"/>
              <a:defRPr sz="2000" kern="1200">
                <a:solidFill>
                  <a:schemeClr val="tx1"/>
                </a:solidFill>
                <a:latin typeface="Calibri" pitchFamily="34" charset="0"/>
                <a:ea typeface="ＭＳ Ｐゴシック" pitchFamily="34" charset="-128"/>
                <a:cs typeface="+mn-cs"/>
              </a:defRPr>
            </a:lvl4pPr>
            <a:lvl5pPr marL="2048008" indent="-227547" algn="l" rtl="0" eaLnBrk="0" fontAlgn="base" hangingPunct="0">
              <a:spcBef>
                <a:spcPct val="20000"/>
              </a:spcBef>
              <a:spcAft>
                <a:spcPct val="0"/>
              </a:spcAft>
              <a:buFont typeface="Arial" pitchFamily="34" charset="0"/>
              <a:buChar char="»"/>
              <a:defRPr sz="2000" kern="1200">
                <a:solidFill>
                  <a:schemeClr val="tx1"/>
                </a:solidFill>
                <a:latin typeface="Calibri" pitchFamily="34" charset="0"/>
                <a:ea typeface="ＭＳ Ｐゴシック" pitchFamily="34" charset="-128"/>
                <a:cs typeface="+mn-cs"/>
              </a:defRPr>
            </a:lvl5pPr>
            <a:lvl6pPr marL="2503122" indent="-227547" algn="l" defTabSz="908984"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ＭＳ Ｐゴシック" pitchFamily="34" charset="-128"/>
                <a:cs typeface="+mn-cs"/>
              </a:defRPr>
            </a:lvl6pPr>
            <a:lvl7pPr marL="2958235" indent="-227547" algn="l" defTabSz="908984"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ＭＳ Ｐゴシック" pitchFamily="34" charset="-128"/>
                <a:cs typeface="+mn-cs"/>
              </a:defRPr>
            </a:lvl7pPr>
            <a:lvl8pPr marL="3413348" indent="-227547" algn="l" defTabSz="908984"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ＭＳ Ｐゴシック" pitchFamily="34" charset="-128"/>
                <a:cs typeface="+mn-cs"/>
              </a:defRPr>
            </a:lvl8pPr>
            <a:lvl9pPr marL="3868459" indent="-227547" algn="l" defTabSz="908984"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ＭＳ Ｐゴシック"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fld id="{10CB86AD-4CE5-4033-A7E8-B70671FF3E16}" type="slidenum">
              <a:rPr kumimoji="0" lang="en-US" altLang="en-US" sz="1000" b="0" i="0" u="none" strike="noStrike" kern="1200" cap="none" spc="0" normalizeH="0" baseline="0" noProof="0">
                <a:ln>
                  <a:noFill/>
                </a:ln>
                <a:solidFill>
                  <a:prstClr val="white"/>
                </a:solidFill>
                <a:effectLst/>
                <a:uLnTx/>
                <a:uFillTx/>
                <a:latin typeface="Calibri" panose="020F0502020204030204"/>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t>80</a:t>
            </a:fld>
            <a:endParaRPr kumimoji="0" lang="en-US" altLang="en-US" sz="1000" b="0" i="0" u="none" strike="noStrike" kern="1200" cap="none" spc="0" normalizeH="0" baseline="0" noProof="0">
              <a:ln>
                <a:noFill/>
              </a:ln>
              <a:solidFill>
                <a:prstClr val="white"/>
              </a:solidFill>
              <a:effectLst/>
              <a:uLnTx/>
              <a:uFillTx/>
              <a:latin typeface="Calibri" panose="020F0502020204030204"/>
              <a:ea typeface="ＭＳ Ｐゴシック" pitchFamily="34" charset="-128"/>
              <a:cs typeface="Arial" panose="020B0604020202020204" pitchFamily="34" charset="0"/>
            </a:endParaRPr>
          </a:p>
        </p:txBody>
      </p:sp>
      <p:sp>
        <p:nvSpPr>
          <p:cNvPr id="28" name="Rectangle 27">
            <a:extLst>
              <a:ext uri="{FF2B5EF4-FFF2-40B4-BE49-F238E27FC236}">
                <a16:creationId xmlns:a16="http://schemas.microsoft.com/office/drawing/2014/main" id="{7915C028-55F0-2311-3A7C-9B189774247F}"/>
              </a:ext>
            </a:extLst>
          </p:cNvPr>
          <p:cNvSpPr/>
          <p:nvPr/>
        </p:nvSpPr>
        <p:spPr bwMode="auto">
          <a:xfrm>
            <a:off x="1524000" y="0"/>
            <a:ext cx="9144000" cy="6858000"/>
          </a:xfrm>
          <a:prstGeom prst="rect">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Times New Roman" pitchFamily="18" charset="0"/>
              <a:ea typeface="+mn-ea"/>
              <a:cs typeface="+mn-cs"/>
            </a:endParaRPr>
          </a:p>
        </p:txBody>
      </p:sp>
      <p:pic>
        <p:nvPicPr>
          <p:cNvPr id="30" name="Picture 29">
            <a:extLst>
              <a:ext uri="{FF2B5EF4-FFF2-40B4-BE49-F238E27FC236}">
                <a16:creationId xmlns:a16="http://schemas.microsoft.com/office/drawing/2014/main" id="{27E0A999-1215-641C-2EB6-4C93ECF736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000" y="487938"/>
            <a:ext cx="9144001" cy="6370062"/>
          </a:xfrm>
          <a:prstGeom prst="rect">
            <a:avLst/>
          </a:prstGeom>
        </p:spPr>
      </p:pic>
      <p:pic>
        <p:nvPicPr>
          <p:cNvPr id="31" name="Picture 30">
            <a:extLst>
              <a:ext uri="{FF2B5EF4-FFF2-40B4-BE49-F238E27FC236}">
                <a16:creationId xmlns:a16="http://schemas.microsoft.com/office/drawing/2014/main" id="{05D23ABA-1C5C-7B4F-A5BF-8C820E64207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42794" y="32094"/>
            <a:ext cx="5860872" cy="592451"/>
          </a:xfrm>
          <a:prstGeom prst="rect">
            <a:avLst/>
          </a:prstGeom>
        </p:spPr>
      </p:pic>
      <p:cxnSp>
        <p:nvCxnSpPr>
          <p:cNvPr id="32" name="Straight Connector 31">
            <a:extLst>
              <a:ext uri="{FF2B5EF4-FFF2-40B4-BE49-F238E27FC236}">
                <a16:creationId xmlns:a16="http://schemas.microsoft.com/office/drawing/2014/main" id="{C89C2AB6-03C4-B075-BCA0-D7073C4226E3}"/>
              </a:ext>
            </a:extLst>
          </p:cNvPr>
          <p:cNvCxnSpPr>
            <a:cxnSpLocks/>
          </p:cNvCxnSpPr>
          <p:nvPr/>
        </p:nvCxnSpPr>
        <p:spPr bwMode="auto">
          <a:xfrm flipV="1">
            <a:off x="9302919" y="2649142"/>
            <a:ext cx="0" cy="815358"/>
          </a:xfrm>
          <a:prstGeom prst="line">
            <a:avLst/>
          </a:prstGeom>
          <a:solidFill>
            <a:srgbClr val="29AF8C"/>
          </a:solidFill>
          <a:ln w="22225" cap="flat" cmpd="sng" algn="ctr">
            <a:solidFill>
              <a:sysClr val="windowText" lastClr="000000"/>
            </a:solidFill>
            <a:prstDash val="solid"/>
            <a:round/>
            <a:headEnd type="none" w="med" len="med"/>
            <a:tailEnd type="none" w="med" len="med"/>
          </a:ln>
          <a:effectLst/>
        </p:spPr>
      </p:cxnSp>
      <p:sp>
        <p:nvSpPr>
          <p:cNvPr id="33" name="Arc 32">
            <a:extLst>
              <a:ext uri="{FF2B5EF4-FFF2-40B4-BE49-F238E27FC236}">
                <a16:creationId xmlns:a16="http://schemas.microsoft.com/office/drawing/2014/main" id="{7E53D978-28D2-47E6-DE30-A2F8876252D9}"/>
              </a:ext>
            </a:extLst>
          </p:cNvPr>
          <p:cNvSpPr/>
          <p:nvPr/>
        </p:nvSpPr>
        <p:spPr bwMode="auto">
          <a:xfrm>
            <a:off x="497050" y="773818"/>
            <a:ext cx="9050477" cy="4099097"/>
          </a:xfrm>
          <a:prstGeom prst="arc">
            <a:avLst>
              <a:gd name="adj1" fmla="val 16976534"/>
              <a:gd name="adj2" fmla="val 21167201"/>
            </a:avLst>
          </a:prstGeom>
          <a:noFill/>
          <a:ln w="19050" cap="flat" cmpd="sng" algn="ctr">
            <a:solidFill>
              <a:sysClr val="window" lastClr="FFFFFF"/>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34" name="Arc 33">
            <a:extLst>
              <a:ext uri="{FF2B5EF4-FFF2-40B4-BE49-F238E27FC236}">
                <a16:creationId xmlns:a16="http://schemas.microsoft.com/office/drawing/2014/main" id="{68DC89DC-A07B-7AB9-FC01-E1EE6D51BFD7}"/>
              </a:ext>
            </a:extLst>
          </p:cNvPr>
          <p:cNvSpPr/>
          <p:nvPr/>
        </p:nvSpPr>
        <p:spPr bwMode="auto">
          <a:xfrm>
            <a:off x="2632205" y="1027918"/>
            <a:ext cx="3669112" cy="5911616"/>
          </a:xfrm>
          <a:prstGeom prst="arc">
            <a:avLst>
              <a:gd name="adj1" fmla="val 11003348"/>
              <a:gd name="adj2" fmla="val 15382090"/>
            </a:avLst>
          </a:prstGeom>
          <a:noFill/>
          <a:ln w="19050" cap="flat" cmpd="sng" algn="ctr">
            <a:solidFill>
              <a:sysClr val="windowText" lastClr="0000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Times New Roman" pitchFamily="18" charset="0"/>
              <a:ea typeface="+mn-ea"/>
              <a:cs typeface="+mn-cs"/>
            </a:endParaRPr>
          </a:p>
        </p:txBody>
      </p:sp>
      <p:pic>
        <p:nvPicPr>
          <p:cNvPr id="35" name="Picture 34">
            <a:extLst>
              <a:ext uri="{FF2B5EF4-FFF2-40B4-BE49-F238E27FC236}">
                <a16:creationId xmlns:a16="http://schemas.microsoft.com/office/drawing/2014/main" id="{4EFAF7C4-4ED7-8C49-7485-C131C75FD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81333">
            <a:off x="2969643" y="138633"/>
            <a:ext cx="2505020" cy="1247922"/>
          </a:xfrm>
          <a:prstGeom prst="rect">
            <a:avLst/>
          </a:prstGeom>
        </p:spPr>
      </p:pic>
      <p:pic>
        <p:nvPicPr>
          <p:cNvPr id="36" name="Picture 35" descr="A picture containing farm machine&#10;&#10;Description automatically generated">
            <a:extLst>
              <a:ext uri="{FF2B5EF4-FFF2-40B4-BE49-F238E27FC236}">
                <a16:creationId xmlns:a16="http://schemas.microsoft.com/office/drawing/2014/main" id="{A3389AC2-8630-EDB0-D4CD-FA1294A7EE6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72638" y="3924799"/>
            <a:ext cx="1843402" cy="948116"/>
          </a:xfrm>
          <a:prstGeom prst="rect">
            <a:avLst/>
          </a:prstGeom>
        </p:spPr>
      </p:pic>
      <p:grpSp>
        <p:nvGrpSpPr>
          <p:cNvPr id="37" name="Group 36">
            <a:extLst>
              <a:ext uri="{FF2B5EF4-FFF2-40B4-BE49-F238E27FC236}">
                <a16:creationId xmlns:a16="http://schemas.microsoft.com/office/drawing/2014/main" id="{7894D6F7-2880-98D8-C784-40C5EFEFEB3E}"/>
              </a:ext>
            </a:extLst>
          </p:cNvPr>
          <p:cNvGrpSpPr>
            <a:grpSpLocks noChangeAspect="1"/>
          </p:cNvGrpSpPr>
          <p:nvPr/>
        </p:nvGrpSpPr>
        <p:grpSpPr>
          <a:xfrm>
            <a:off x="9192505" y="2470073"/>
            <a:ext cx="1300734" cy="1988854"/>
            <a:chOff x="1096830" y="847759"/>
            <a:chExt cx="3533489" cy="5402792"/>
          </a:xfrm>
        </p:grpSpPr>
        <p:pic>
          <p:nvPicPr>
            <p:cNvPr id="38" name="Picture 37">
              <a:extLst>
                <a:ext uri="{FF2B5EF4-FFF2-40B4-BE49-F238E27FC236}">
                  <a16:creationId xmlns:a16="http://schemas.microsoft.com/office/drawing/2014/main" id="{29087717-F11D-AD68-0A8F-92E56CC98C7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2" b="92157" l="5332" r="91114">
                          <a14:foregroundMark x1="9242" y1="19814" x2="8294" y2="34469"/>
                          <a14:foregroundMark x1="8294" y1="34469" x2="9479" y2="36842"/>
                          <a14:foregroundMark x1="5450" y1="28380" x2="5450" y2="23633"/>
                          <a14:foregroundMark x1="36256" y1="8566" x2="52370" y2="9082"/>
                          <a14:foregroundMark x1="52370" y1="9082" x2="60190" y2="8875"/>
                          <a14:foregroundMark x1="91114" y1="28896" x2="90877" y2="24149"/>
                          <a14:foregroundMark x1="41825" y1="91641" x2="55806" y2="92157"/>
                          <a14:foregroundMark x1="12085" y1="27451" x2="25592" y2="36017"/>
                          <a14:foregroundMark x1="25592" y1="36017" x2="36256" y2="39112"/>
                          <a14:foregroundMark x1="8886" y1="30444" x2="22038" y2="36017"/>
                          <a14:foregroundMark x1="67773" y1="64190" x2="68720" y2="59649"/>
                        </a14:backgroundRemoval>
                      </a14:imgEffect>
                    </a14:imgLayer>
                  </a14:imgProps>
                </a:ext>
                <a:ext uri="{28A0092B-C50C-407E-A947-70E740481C1C}">
                  <a14:useLocalDpi xmlns:a14="http://schemas.microsoft.com/office/drawing/2010/main" val="0"/>
                </a:ext>
              </a:extLst>
            </a:blip>
            <a:stretch>
              <a:fillRect/>
            </a:stretch>
          </p:blipFill>
          <p:spPr>
            <a:xfrm>
              <a:off x="1096830" y="2193737"/>
              <a:ext cx="3533489" cy="4056814"/>
            </a:xfrm>
            <a:prstGeom prst="rect">
              <a:avLst/>
            </a:prstGeom>
          </p:spPr>
        </p:pic>
        <p:pic>
          <p:nvPicPr>
            <p:cNvPr id="39" name="Picture 38">
              <a:extLst>
                <a:ext uri="{FF2B5EF4-FFF2-40B4-BE49-F238E27FC236}">
                  <a16:creationId xmlns:a16="http://schemas.microsoft.com/office/drawing/2014/main" id="{B6A7157E-BF6E-51A6-36DB-0D8428A422D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30082" y="847759"/>
              <a:ext cx="3361790" cy="3046708"/>
            </a:xfrm>
            <a:prstGeom prst="rect">
              <a:avLst/>
            </a:prstGeom>
          </p:spPr>
        </p:pic>
      </p:grpSp>
      <p:sp>
        <p:nvSpPr>
          <p:cNvPr id="41" name="TextBox 40">
            <a:extLst>
              <a:ext uri="{FF2B5EF4-FFF2-40B4-BE49-F238E27FC236}">
                <a16:creationId xmlns:a16="http://schemas.microsoft.com/office/drawing/2014/main" id="{531004E6-3014-C517-875A-8276A72FA786}"/>
              </a:ext>
            </a:extLst>
          </p:cNvPr>
          <p:cNvSpPr txBox="1"/>
          <p:nvPr/>
        </p:nvSpPr>
        <p:spPr>
          <a:xfrm>
            <a:off x="5318773" y="2461308"/>
            <a:ext cx="161061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err="1">
                <a:ln>
                  <a:noFill/>
                </a:ln>
                <a:solidFill>
                  <a:prstClr val="white"/>
                </a:solidFill>
                <a:effectLst/>
                <a:uLnTx/>
                <a:uFillTx/>
                <a:latin typeface="Calibri" panose="020F0502020204030204"/>
                <a:ea typeface="+mn-ea"/>
                <a:cs typeface="+mn-cs"/>
              </a:rPr>
              <a:t>Canadarm</a:t>
            </a: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755B0EB1-5097-E20E-2439-881C12DA1D27}"/>
              </a:ext>
            </a:extLst>
          </p:cNvPr>
          <p:cNvSpPr txBox="1"/>
          <p:nvPr/>
        </p:nvSpPr>
        <p:spPr>
          <a:xfrm>
            <a:off x="5886038" y="6355432"/>
            <a:ext cx="40767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prstClr val="white"/>
                </a:solidFill>
                <a:effectLst/>
                <a:uLnTx/>
                <a:uFillTx/>
                <a:latin typeface="Calibri" panose="020F0502020204030204"/>
                <a:ea typeface="+mn-ea"/>
                <a:cs typeface="+mn-cs"/>
              </a:rPr>
              <a:t>International Space Station (ISS)</a:t>
            </a: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26C706C-1F39-BA30-0FC3-83F2A991C7F3}"/>
              </a:ext>
            </a:extLst>
          </p:cNvPr>
          <p:cNvSpPr txBox="1"/>
          <p:nvPr/>
        </p:nvSpPr>
        <p:spPr>
          <a:xfrm>
            <a:off x="3518169" y="5336846"/>
            <a:ext cx="70398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prstClr val="white"/>
                </a:solidFill>
                <a:effectLst/>
                <a:uLnTx/>
                <a:uFillTx/>
                <a:latin typeface="Calibri" panose="020F0502020204030204"/>
                <a:ea typeface="+mn-ea"/>
                <a:cs typeface="+mn-cs"/>
              </a:rPr>
              <a:t>AMS</a:t>
            </a: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Arc 44">
            <a:extLst>
              <a:ext uri="{FF2B5EF4-FFF2-40B4-BE49-F238E27FC236}">
                <a16:creationId xmlns:a16="http://schemas.microsoft.com/office/drawing/2014/main" id="{7EEF063B-7671-22C7-0C16-5D70FD81AA17}"/>
              </a:ext>
            </a:extLst>
          </p:cNvPr>
          <p:cNvSpPr/>
          <p:nvPr/>
        </p:nvSpPr>
        <p:spPr bwMode="auto">
          <a:xfrm rot="20124338" flipH="1" flipV="1">
            <a:off x="1816333" y="1778454"/>
            <a:ext cx="1766065" cy="3024088"/>
          </a:xfrm>
          <a:prstGeom prst="arc">
            <a:avLst>
              <a:gd name="adj1" fmla="val 19538205"/>
              <a:gd name="adj2" fmla="val 4818496"/>
            </a:avLst>
          </a:prstGeom>
          <a:noFill/>
          <a:ln w="19050" cap="flat" cmpd="sng" algn="ctr">
            <a:solidFill>
              <a:sysClr val="window" lastClr="FFFFFF"/>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Times New Roman" pitchFamily="18" charset="0"/>
              <a:ea typeface="+mn-ea"/>
              <a:cs typeface="+mn-cs"/>
            </a:endParaRPr>
          </a:p>
        </p:txBody>
      </p:sp>
      <p:pic>
        <p:nvPicPr>
          <p:cNvPr id="47" name="Picture 46" descr="A black background with white text&#10;&#10;Description automatically generated">
            <a:extLst>
              <a:ext uri="{FF2B5EF4-FFF2-40B4-BE49-F238E27FC236}">
                <a16:creationId xmlns:a16="http://schemas.microsoft.com/office/drawing/2014/main" id="{EC9C1935-CC9D-A614-BEA2-E9FEAA516E7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9316412" y="1711727"/>
            <a:ext cx="1487785" cy="286689"/>
          </a:xfrm>
          <a:prstGeom prst="rect">
            <a:avLst/>
          </a:prstGeom>
        </p:spPr>
      </p:pic>
      <p:sp>
        <p:nvSpPr>
          <p:cNvPr id="48" name="文字方塊 3">
            <a:extLst>
              <a:ext uri="{FF2B5EF4-FFF2-40B4-BE49-F238E27FC236}">
                <a16:creationId xmlns:a16="http://schemas.microsoft.com/office/drawing/2014/main" id="{A042DBA7-FB65-73E1-2368-57D7D8E16D84}"/>
              </a:ext>
            </a:extLst>
          </p:cNvPr>
          <p:cNvSpPr txBox="1"/>
          <p:nvPr/>
        </p:nvSpPr>
        <p:spPr>
          <a:xfrm>
            <a:off x="1523999" y="1"/>
            <a:ext cx="9144001" cy="461665"/>
          </a:xfrm>
          <a:prstGeom prst="rect">
            <a:avLst/>
          </a:prstGeom>
          <a:noFill/>
        </p:spPr>
        <p:txBody>
          <a:bodyPr wrap="square" rtlCol="0">
            <a:spAutoFit/>
          </a:bodyPr>
          <a:lstStyle/>
          <a:p>
            <a:pPr marL="400050" marR="0" lvl="0" indent="-400050" algn="ctr" defTabSz="457200" rtl="0" eaLnBrk="1" fontAlgn="auto" latinLnBrk="0" hangingPunct="1">
              <a:lnSpc>
                <a:spcPct val="100000"/>
              </a:lnSpc>
              <a:spcBef>
                <a:spcPts val="0"/>
              </a:spcBef>
              <a:spcAft>
                <a:spcPts val="0"/>
              </a:spcAft>
              <a:buClrTx/>
              <a:buSzTx/>
              <a:buFontTx/>
              <a:buNone/>
              <a:tabLst/>
              <a:defRPr/>
            </a:pPr>
            <a:r>
              <a:rPr kumimoji="1" lang="en-US" altLang="zh-TW" sz="2400" b="1" i="0" u="none" strike="noStrike" kern="1200" cap="none" spc="0" normalizeH="0" baseline="0" noProof="0" dirty="0">
                <a:ln>
                  <a:noFill/>
                </a:ln>
                <a:solidFill>
                  <a:srgbClr val="FFFF00"/>
                </a:solidFill>
                <a:effectLst/>
                <a:uLnTx/>
                <a:uFillTx/>
                <a:latin typeface="Calibri" panose="020F0502020204030204"/>
                <a:ea typeface="新細明體" panose="02020500000000000000" pitchFamily="18" charset="-120"/>
                <a:cs typeface="+mn-cs"/>
              </a:rPr>
              <a:t>Progress on AMS Upgrade</a:t>
            </a:r>
          </a:p>
        </p:txBody>
      </p:sp>
      <p:sp>
        <p:nvSpPr>
          <p:cNvPr id="2" name="文字方塊 3">
            <a:extLst>
              <a:ext uri="{FF2B5EF4-FFF2-40B4-BE49-F238E27FC236}">
                <a16:creationId xmlns:a16="http://schemas.microsoft.com/office/drawing/2014/main" id="{246FC450-4AB7-1373-3B70-088A474730B3}"/>
              </a:ext>
            </a:extLst>
          </p:cNvPr>
          <p:cNvSpPr txBox="1"/>
          <p:nvPr/>
        </p:nvSpPr>
        <p:spPr>
          <a:xfrm>
            <a:off x="8120388" y="1999643"/>
            <a:ext cx="3798230" cy="338554"/>
          </a:xfrm>
          <a:prstGeom prst="rect">
            <a:avLst/>
          </a:prstGeom>
          <a:noFill/>
        </p:spPr>
        <p:txBody>
          <a:bodyPr wrap="square" rtlCol="0">
            <a:spAutoFit/>
          </a:bodyPr>
          <a:lstStyle/>
          <a:p>
            <a:pPr marL="400050" marR="0" lvl="0" indent="-400050" algn="ctr" defTabSz="457200" rtl="0" eaLnBrk="1" fontAlgn="auto" latinLnBrk="0" hangingPunct="1">
              <a:lnSpc>
                <a:spcPct val="100000"/>
              </a:lnSpc>
              <a:spcBef>
                <a:spcPts val="0"/>
              </a:spcBef>
              <a:spcAft>
                <a:spcPts val="0"/>
              </a:spcAft>
              <a:buClrTx/>
              <a:buSzTx/>
              <a:buFontTx/>
              <a:buNone/>
              <a:tabLst/>
              <a:defRPr/>
            </a:pPr>
            <a:r>
              <a:rPr kumimoji="1" lang="en-US" altLang="zh-TW" sz="1600" b="0" i="0" u="none" strike="noStrike" kern="1200" cap="none" spc="0" normalizeH="0" baseline="0" noProof="0">
                <a:ln>
                  <a:noFill/>
                </a:ln>
                <a:solidFill>
                  <a:prstClr val="white"/>
                </a:solidFill>
                <a:effectLst/>
                <a:uLnTx/>
                <a:uFillTx/>
                <a:latin typeface="Comic Sans MS" panose="030F0902030302020204" pitchFamily="66" charset="0"/>
                <a:ea typeface="新細明體" panose="02020500000000000000" pitchFamily="18" charset="-120"/>
                <a:cs typeface="+mn-cs"/>
              </a:rPr>
              <a:t>33</a:t>
            </a:r>
          </a:p>
        </p:txBody>
      </p:sp>
      <p:sp>
        <p:nvSpPr>
          <p:cNvPr id="3" name="Slide Number Placeholder 30">
            <a:extLst>
              <a:ext uri="{FF2B5EF4-FFF2-40B4-BE49-F238E27FC236}">
                <a16:creationId xmlns:a16="http://schemas.microsoft.com/office/drawing/2014/main" id="{5DDD2316-1B58-15C0-7650-E95AF391EE2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文字方塊 3">
            <a:extLst>
              <a:ext uri="{FF2B5EF4-FFF2-40B4-BE49-F238E27FC236}">
                <a16:creationId xmlns:a16="http://schemas.microsoft.com/office/drawing/2014/main" id="{6622E003-949D-68A6-CCAC-F489BA1824D2}"/>
              </a:ext>
            </a:extLst>
          </p:cNvPr>
          <p:cNvSpPr txBox="1"/>
          <p:nvPr/>
        </p:nvSpPr>
        <p:spPr>
          <a:xfrm>
            <a:off x="1434268" y="1044767"/>
            <a:ext cx="9144001" cy="954107"/>
          </a:xfrm>
          <a:prstGeom prst="rect">
            <a:avLst/>
          </a:prstGeom>
          <a:noFill/>
        </p:spPr>
        <p:txBody>
          <a:bodyPr wrap="square" rtlCol="0">
            <a:spAutoFit/>
          </a:bodyPr>
          <a:lstStyle/>
          <a:p>
            <a:pPr marL="400050" marR="0" lvl="0" indent="-400050" algn="ctr"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dirty="0">
                <a:ln>
                  <a:noFill/>
                </a:ln>
                <a:solidFill>
                  <a:srgbClr val="FFFF00"/>
                </a:solidFill>
                <a:effectLst/>
                <a:uLnTx/>
                <a:uFillTx/>
                <a:latin typeface="Calibri" panose="020F0502020204030204"/>
                <a:ea typeface="新細明體" panose="02020500000000000000" pitchFamily="18" charset="-120"/>
                <a:cs typeface="+mn-cs"/>
              </a:rPr>
              <a:t>NASA Manifest:</a:t>
            </a:r>
          </a:p>
          <a:p>
            <a:pPr marL="400050" marR="0" lvl="0" indent="-400050" algn="ctr"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dirty="0">
                <a:ln>
                  <a:noFill/>
                </a:ln>
                <a:solidFill>
                  <a:srgbClr val="FFFF00"/>
                </a:solidFill>
                <a:effectLst/>
                <a:uLnTx/>
                <a:uFillTx/>
                <a:latin typeface="Calibri" panose="020F0502020204030204"/>
                <a:ea typeface="新細明體" panose="02020500000000000000" pitchFamily="18" charset="-120"/>
                <a:cs typeface="+mn-cs"/>
              </a:rPr>
              <a:t>February 2026</a:t>
            </a:r>
          </a:p>
        </p:txBody>
      </p:sp>
    </p:spTree>
    <p:extLst>
      <p:ext uri="{BB962C8B-B14F-4D97-AF65-F5344CB8AC3E}">
        <p14:creationId xmlns:p14="http://schemas.microsoft.com/office/powerpoint/2010/main" val="3089208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07CF65-CFDF-C6E0-D0EA-25E99C1AD79D}"/>
            </a:ext>
          </a:extLst>
        </p:cNvPr>
        <p:cNvGrpSpPr/>
        <p:nvPr/>
      </p:nvGrpSpPr>
      <p:grpSpPr>
        <a:xfrm>
          <a:off x="0" y="0"/>
          <a:ext cx="0" cy="0"/>
          <a:chOff x="0" y="0"/>
          <a:chExt cx="0" cy="0"/>
        </a:xfrm>
      </p:grpSpPr>
      <p:pic>
        <p:nvPicPr>
          <p:cNvPr id="310274" name="Picture 2" descr="ScientificAmerican073_sad0511Muss3p">
            <a:extLst>
              <a:ext uri="{FF2B5EF4-FFF2-40B4-BE49-F238E27FC236}">
                <a16:creationId xmlns:a16="http://schemas.microsoft.com/office/drawing/2014/main" id="{F7C26D5C-A058-7EE3-6B07-9DB2A2614AF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877779" y="0"/>
            <a:ext cx="6436442" cy="3993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5" name="Text Box 3">
            <a:extLst>
              <a:ext uri="{FF2B5EF4-FFF2-40B4-BE49-F238E27FC236}">
                <a16:creationId xmlns:a16="http://schemas.microsoft.com/office/drawing/2014/main" id="{D3AD6AA6-ECD6-AE7C-C12D-B02652C17A4A}"/>
              </a:ext>
            </a:extLst>
          </p:cNvPr>
          <p:cNvSpPr txBox="1">
            <a:spLocks noChangeArrowheads="1"/>
          </p:cNvSpPr>
          <p:nvPr/>
        </p:nvSpPr>
        <p:spPr bwMode="auto">
          <a:xfrm>
            <a:off x="8763791" y="2208735"/>
            <a:ext cx="3428209"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FDFF"/>
                </a:solidFill>
                <a:effectLst/>
                <a:uLnTx/>
                <a:uFillTx/>
                <a:latin typeface="Calibri"/>
                <a:ea typeface="ＭＳ Ｐゴシック" charset="0"/>
              </a:rPr>
              <a:t>Scientific American, May 2011</a:t>
            </a:r>
          </a:p>
        </p:txBody>
      </p:sp>
      <p:sp>
        <p:nvSpPr>
          <p:cNvPr id="4" name="Slide Number Placeholder 30">
            <a:extLst>
              <a:ext uri="{FF2B5EF4-FFF2-40B4-BE49-F238E27FC236}">
                <a16:creationId xmlns:a16="http://schemas.microsoft.com/office/drawing/2014/main" id="{01E5EDB3-297E-5BBE-7202-8A54417DFCF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6AAC4DB-8985-DF9F-378E-8F939C7AE0B9}"/>
              </a:ext>
            </a:extLst>
          </p:cNvPr>
          <p:cNvSpPr txBox="1"/>
          <p:nvPr/>
        </p:nvSpPr>
        <p:spPr>
          <a:xfrm>
            <a:off x="0" y="4554936"/>
            <a:ext cx="12192000" cy="2516073"/>
          </a:xfrm>
          <a:prstGeom prst="rect">
            <a:avLst/>
          </a:prstGeom>
          <a:noFill/>
        </p:spPr>
        <p:txBody>
          <a:bodyPr wrap="square">
            <a:spAutoFit/>
          </a:bodyPr>
          <a:lstStyle/>
          <a:p>
            <a:pPr marL="0" marR="0" lvl="0" indent="0" algn="ctr" defTabSz="685817" rtl="0" eaLnBrk="1" fontAlgn="auto" latinLnBrk="0" hangingPunct="1">
              <a:lnSpc>
                <a:spcPct val="100000"/>
              </a:lnSpc>
              <a:spcBef>
                <a:spcPts val="0"/>
              </a:spcBef>
              <a:spcAft>
                <a:spcPts val="150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mn-cs"/>
              </a:rPr>
              <a:t>The discovery of the J particle 50 years ago opened up a new realm of physics.</a:t>
            </a:r>
          </a:p>
          <a:p>
            <a:pPr marL="0" marR="0" lvl="0" indent="0" algn="ctr" defTabSz="685817" rtl="0" eaLnBrk="1" fontAlgn="auto" latinLnBrk="0" hangingPunct="1">
              <a:lnSpc>
                <a:spcPct val="100000"/>
              </a:lnSpc>
              <a:spcBef>
                <a:spcPts val="0"/>
              </a:spcBef>
              <a:spcAft>
                <a:spcPts val="150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mn-cs"/>
              </a:rPr>
              <a:t>Space is the ultimate laboratory.  Space provides particles with the highest energies.</a:t>
            </a:r>
            <a:br>
              <a:rPr kumimoji="0" lang="en-US" sz="2400" b="1" i="0" u="none" strike="noStrike" kern="1200" cap="none" spc="0" normalizeH="0" baseline="0" noProof="0" dirty="0">
                <a:ln>
                  <a:noFill/>
                </a:ln>
                <a:solidFill>
                  <a:srgbClr val="FFFF00"/>
                </a:solidFill>
                <a:effectLst/>
                <a:uLnTx/>
                <a:uFillTx/>
                <a:latin typeface="Calibri"/>
                <a:ea typeface="+mn-ea"/>
                <a:cs typeface="+mn-cs"/>
              </a:rPr>
            </a:br>
            <a:r>
              <a:rPr kumimoji="0" lang="en-US" sz="2400" b="1" i="0" u="none" strike="noStrike" kern="1200" cap="none" spc="0" normalizeH="0" baseline="0" noProof="0" dirty="0">
                <a:ln>
                  <a:noFill/>
                </a:ln>
                <a:solidFill>
                  <a:srgbClr val="FFFF00"/>
                </a:solidFill>
                <a:effectLst/>
                <a:uLnTx/>
                <a:uFillTx/>
                <a:latin typeface="Calibri"/>
                <a:ea typeface="+mn-ea"/>
                <a:cs typeface="+mn-cs"/>
              </a:rPr>
              <a:t> </a:t>
            </a:r>
          </a:p>
          <a:p>
            <a:pPr marL="0" marR="0" lvl="0" indent="0" algn="ctr" defTabSz="685817" rtl="0" eaLnBrk="1" fontAlgn="auto" latinLnBrk="0" hangingPunct="1">
              <a:lnSpc>
                <a:spcPct val="100000"/>
              </a:lnSpc>
              <a:spcBef>
                <a:spcPts val="0"/>
              </a:spcBef>
              <a:spcAft>
                <a:spcPts val="150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ＭＳ Ｐゴシック" charset="0"/>
                <a:cs typeface="ＭＳ Ｐゴシック" charset="0"/>
              </a:rPr>
              <a:t>AMS results require the development of a new model of the cosmos.</a:t>
            </a:r>
          </a:p>
          <a:p>
            <a:pPr marL="0" marR="0" lvl="0" indent="0" algn="ctr" defTabSz="685817" rtl="0" eaLnBrk="1" fontAlgn="auto" latinLnBrk="0" hangingPunct="1">
              <a:lnSpc>
                <a:spcPct val="100000"/>
              </a:lnSpc>
              <a:spcBef>
                <a:spcPts val="0"/>
              </a:spcBef>
              <a:spcAft>
                <a:spcPts val="1500"/>
              </a:spcAft>
              <a:buClrTx/>
              <a:buSzTx/>
              <a:buFontTx/>
              <a:buNone/>
              <a:tabLst/>
              <a:defRPr/>
            </a:pPr>
            <a:r>
              <a:rPr kumimoji="0" lang="en-US" sz="2400" b="1" i="0" u="none" strike="noStrike" kern="1200" cap="none" spc="0" normalizeH="0" baseline="0" noProof="0" dirty="0">
                <a:ln>
                  <a:noFill/>
                </a:ln>
                <a:solidFill>
                  <a:srgbClr val="0FFFFF"/>
                </a:solidFill>
                <a:effectLst/>
                <a:uLnTx/>
                <a:uFillTx/>
                <a:latin typeface="Calibri"/>
                <a:ea typeface="+mn-ea"/>
                <a:cs typeface="+mn-cs"/>
              </a:rPr>
              <a:t> </a:t>
            </a:r>
          </a:p>
        </p:txBody>
      </p:sp>
    </p:spTree>
    <p:extLst>
      <p:ext uri="{BB962C8B-B14F-4D97-AF65-F5344CB8AC3E}">
        <p14:creationId xmlns:p14="http://schemas.microsoft.com/office/powerpoint/2010/main" val="1645971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10195-4B50-1E15-EF44-0F6717BC834E}"/>
            </a:ext>
          </a:extLst>
        </p:cNvPr>
        <p:cNvGrpSpPr/>
        <p:nvPr/>
      </p:nvGrpSpPr>
      <p:grpSpPr>
        <a:xfrm>
          <a:off x="0" y="0"/>
          <a:ext cx="0" cy="0"/>
          <a:chOff x="0" y="0"/>
          <a:chExt cx="0" cy="0"/>
        </a:xfrm>
      </p:grpSpPr>
    </p:spTree>
    <p:extLst>
      <p:ext uri="{BB962C8B-B14F-4D97-AF65-F5344CB8AC3E}">
        <p14:creationId xmlns:p14="http://schemas.microsoft.com/office/powerpoint/2010/main" val="14799468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F8B78D-1B71-9DEB-1CF5-C5D37E552A3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1519428" y="3034068"/>
            <a:ext cx="9141714" cy="3823933"/>
          </a:xfrm>
          <a:prstGeom prst="rect">
            <a:avLst/>
          </a:prstGeom>
        </p:spPr>
      </p:pic>
      <p:sp>
        <p:nvSpPr>
          <p:cNvPr id="8" name="Title 1">
            <a:extLst>
              <a:ext uri="{FF2B5EF4-FFF2-40B4-BE49-F238E27FC236}">
                <a16:creationId xmlns:a16="http://schemas.microsoft.com/office/drawing/2014/main" id="{42BD5C51-C603-DBC3-4E60-050CAF7A6858}"/>
              </a:ext>
            </a:extLst>
          </p:cNvPr>
          <p:cNvSpPr txBox="1">
            <a:spLocks/>
          </p:cNvSpPr>
          <p:nvPr/>
        </p:nvSpPr>
        <p:spPr bwMode="auto">
          <a:xfrm>
            <a:off x="1517142" y="2559312"/>
            <a:ext cx="9144000" cy="474722"/>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normAutofit/>
          </a:bodyPr>
          <a:lstStyle>
            <a:lvl1pPr algn="ctr" rtl="0" eaLnBrk="0" fontAlgn="base" hangingPunct="0">
              <a:spcBef>
                <a:spcPct val="0"/>
              </a:spcBef>
              <a:spcAft>
                <a:spcPct val="0"/>
              </a:spcAft>
              <a:defRPr sz="2700">
                <a:solidFill>
                  <a:schemeClr val="bg1"/>
                </a:solidFill>
                <a:latin typeface="+mj-lt"/>
                <a:ea typeface="+mj-ea"/>
                <a:cs typeface="+mj-cs"/>
              </a:defRPr>
            </a:lvl1pPr>
            <a:lvl2pPr algn="ctr" rtl="0" eaLnBrk="0" fontAlgn="base" hangingPunct="0">
              <a:spcBef>
                <a:spcPct val="0"/>
              </a:spcBef>
              <a:spcAft>
                <a:spcPct val="0"/>
              </a:spcAft>
              <a:defRPr sz="2400">
                <a:solidFill>
                  <a:schemeClr val="tx2"/>
                </a:solidFill>
                <a:latin typeface="Times New Roman" pitchFamily="18" charset="0"/>
              </a:defRPr>
            </a:lvl2pPr>
            <a:lvl3pPr algn="ctr" rtl="0" eaLnBrk="0" fontAlgn="base" hangingPunct="0">
              <a:spcBef>
                <a:spcPct val="0"/>
              </a:spcBef>
              <a:spcAft>
                <a:spcPct val="0"/>
              </a:spcAft>
              <a:defRPr sz="2400">
                <a:solidFill>
                  <a:schemeClr val="tx2"/>
                </a:solidFill>
                <a:latin typeface="Times New Roman" pitchFamily="18" charset="0"/>
              </a:defRPr>
            </a:lvl3pPr>
            <a:lvl4pPr algn="ctr" rtl="0" eaLnBrk="0" fontAlgn="base" hangingPunct="0">
              <a:spcBef>
                <a:spcPct val="0"/>
              </a:spcBef>
              <a:spcAft>
                <a:spcPct val="0"/>
              </a:spcAft>
              <a:defRPr sz="2400">
                <a:solidFill>
                  <a:schemeClr val="tx2"/>
                </a:solidFill>
                <a:latin typeface="Times New Roman" pitchFamily="18" charset="0"/>
              </a:defRPr>
            </a:lvl4pPr>
            <a:lvl5pPr algn="ctr" rtl="0" eaLnBrk="0" fontAlgn="base" hangingPunct="0">
              <a:spcBef>
                <a:spcPct val="0"/>
              </a:spcBef>
              <a:spcAft>
                <a:spcPct val="0"/>
              </a:spcAft>
              <a:defRPr sz="2400">
                <a:solidFill>
                  <a:schemeClr val="tx2"/>
                </a:solidFill>
                <a:latin typeface="Times New Roman" pitchFamily="18" charset="0"/>
              </a:defRPr>
            </a:lvl5pPr>
            <a:lvl6pPr marL="342900" algn="ctr" rtl="0" fontAlgn="base">
              <a:spcBef>
                <a:spcPct val="0"/>
              </a:spcBef>
              <a:spcAft>
                <a:spcPct val="0"/>
              </a:spcAft>
              <a:defRPr sz="2400">
                <a:solidFill>
                  <a:schemeClr val="tx2"/>
                </a:solidFill>
                <a:latin typeface="Times New Roman" pitchFamily="18" charset="0"/>
              </a:defRPr>
            </a:lvl6pPr>
            <a:lvl7pPr marL="685800" algn="ctr" rtl="0" fontAlgn="base">
              <a:spcBef>
                <a:spcPct val="0"/>
              </a:spcBef>
              <a:spcAft>
                <a:spcPct val="0"/>
              </a:spcAft>
              <a:defRPr sz="2400">
                <a:solidFill>
                  <a:schemeClr val="tx2"/>
                </a:solidFill>
                <a:latin typeface="Times New Roman" pitchFamily="18" charset="0"/>
              </a:defRPr>
            </a:lvl7pPr>
            <a:lvl8pPr marL="1028700" algn="ctr" rtl="0" fontAlgn="base">
              <a:spcBef>
                <a:spcPct val="0"/>
              </a:spcBef>
              <a:spcAft>
                <a:spcPct val="0"/>
              </a:spcAft>
              <a:defRPr sz="2400">
                <a:solidFill>
                  <a:schemeClr val="tx2"/>
                </a:solidFill>
                <a:latin typeface="Times New Roman" pitchFamily="18" charset="0"/>
              </a:defRPr>
            </a:lvl8pPr>
            <a:lvl9pPr marL="1371600" algn="ctr" rtl="0" fontAlgn="base">
              <a:spcBef>
                <a:spcPct val="0"/>
              </a:spcBef>
              <a:spcAft>
                <a:spcPct val="0"/>
              </a:spcAft>
              <a:defRPr sz="2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FFFF"/>
                </a:solidFill>
                <a:effectLst/>
                <a:uLnTx/>
                <a:uFillTx/>
                <a:latin typeface="Calibri" panose="020F0502020204030204"/>
                <a:ea typeface="+mj-ea"/>
                <a:cs typeface="+mj-cs"/>
              </a:rPr>
              <a:t>Silicon Wafer Assembly at Beijing, May 2023</a:t>
            </a:r>
            <a:endParaRPr kumimoji="0" lang="en-US" sz="2400" b="1" i="0" u="none" strike="noStrike" kern="0" cap="none" spc="0" normalizeH="0" baseline="0" noProof="0" dirty="0">
              <a:ln>
                <a:noFill/>
              </a:ln>
              <a:solidFill>
                <a:srgbClr val="FFFF00"/>
              </a:solidFill>
              <a:effectLst/>
              <a:uLnTx/>
              <a:uFillTx/>
              <a:latin typeface="Calibri" panose="020F0502020204030204"/>
              <a:ea typeface="+mj-ea"/>
              <a:cs typeface="+mj-cs"/>
            </a:endParaRPr>
          </a:p>
        </p:txBody>
      </p:sp>
      <p:pic>
        <p:nvPicPr>
          <p:cNvPr id="2" name="Picture 1" descr="A picture containing toy, LEGO&#10;&#10;Description automatically generated">
            <a:extLst>
              <a:ext uri="{FF2B5EF4-FFF2-40B4-BE49-F238E27FC236}">
                <a16:creationId xmlns:a16="http://schemas.microsoft.com/office/drawing/2014/main" id="{6A90E9D7-93B2-3DB8-ADFE-0E0E7AD5916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71334" y="916610"/>
            <a:ext cx="3272734" cy="1737275"/>
          </a:xfrm>
          <a:prstGeom prst="rect">
            <a:avLst/>
          </a:prstGeom>
          <a:solidFill>
            <a:schemeClr val="tx1"/>
          </a:solidFill>
          <a:ln>
            <a:headEnd type="none" w="med" len="med"/>
            <a:tailEnd type="oval" w="med" len="med"/>
          </a:ln>
        </p:spPr>
      </p:pic>
      <p:sp>
        <p:nvSpPr>
          <p:cNvPr id="5" name="Rectangle 4">
            <a:extLst>
              <a:ext uri="{FF2B5EF4-FFF2-40B4-BE49-F238E27FC236}">
                <a16:creationId xmlns:a16="http://schemas.microsoft.com/office/drawing/2014/main" id="{F67027C5-A54A-0DC5-E12D-1418469CA2F6}"/>
              </a:ext>
            </a:extLst>
          </p:cNvPr>
          <p:cNvSpPr/>
          <p:nvPr/>
        </p:nvSpPr>
        <p:spPr>
          <a:xfrm>
            <a:off x="0" y="19820"/>
            <a:ext cx="12192000" cy="83099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ＭＳ Ｐゴシック" charset="-128"/>
                <a:cs typeface="+mn-cs"/>
              </a:rPr>
              <a:t>Upgrade with new Silicon Tracker: Coordinator: J.C. Wang, IHEP,</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a:solidFill>
                  <a:srgbClr val="FFFF00"/>
                </a:solidFill>
                <a:latin typeface="Calibri"/>
                <a:ea typeface="ＭＳ Ｐゴシック" charset="-128"/>
              </a:rPr>
              <a:t>with contributions from Weiwei Xu, SDIAT</a:t>
            </a:r>
            <a:r>
              <a:rPr kumimoji="0" lang="en-US" sz="2400" b="1" i="0" u="none" strike="noStrike" kern="1200" cap="none" spc="0" normalizeH="0" baseline="0" noProof="0" dirty="0">
                <a:ln>
                  <a:noFill/>
                </a:ln>
                <a:solidFill>
                  <a:srgbClr val="FFFF00"/>
                </a:solidFill>
                <a:effectLst/>
                <a:uLnTx/>
                <a:uFillTx/>
                <a:latin typeface="Calibri"/>
                <a:ea typeface="ＭＳ Ｐゴシック" charset="-128"/>
                <a:cs typeface="+mn-cs"/>
              </a:rPr>
              <a:t> </a:t>
            </a:r>
          </a:p>
        </p:txBody>
      </p:sp>
      <p:sp>
        <p:nvSpPr>
          <p:cNvPr id="6" name="Titel 6">
            <a:extLst>
              <a:ext uri="{FF2B5EF4-FFF2-40B4-BE49-F238E27FC236}">
                <a16:creationId xmlns:a16="http://schemas.microsoft.com/office/drawing/2014/main" id="{F2C13959-78F0-7BEF-CB9F-1B7DC15AF740}"/>
              </a:ext>
            </a:extLst>
          </p:cNvPr>
          <p:cNvSpPr txBox="1">
            <a:spLocks/>
          </p:cNvSpPr>
          <p:nvPr/>
        </p:nvSpPr>
        <p:spPr>
          <a:xfrm>
            <a:off x="4781524" y="1325196"/>
            <a:ext cx="3162545" cy="620151"/>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21791" rtl="0" eaLnBrk="1" fontAlgn="auto" latinLnBrk="0" hangingPunct="1">
              <a:lnSpc>
                <a:spcPct val="120000"/>
              </a:lnSpc>
              <a:spcBef>
                <a:spcPct val="0"/>
              </a:spcBef>
              <a:spcAft>
                <a:spcPts val="0"/>
              </a:spcAft>
              <a:buClrTx/>
              <a:buSzTx/>
              <a:buFontTx/>
              <a:buNone/>
              <a:tabLst/>
              <a:defRPr sz="2040" b="1">
                <a:solidFill>
                  <a:srgbClr val="4472C4">
                    <a:satOff val="-4409"/>
                    <a:lumOff val="-10509"/>
                  </a:srgbClr>
                </a:solidFill>
              </a:defRPr>
            </a:pPr>
            <a:r>
              <a:rPr kumimoji="0" lang="en-US" sz="3200" b="1" i="0" u="none" strike="noStrike" kern="1200" cap="none" spc="0" normalizeH="0" baseline="0" noProof="0" dirty="0">
                <a:ln>
                  <a:noFill/>
                </a:ln>
                <a:solidFill>
                  <a:srgbClr val="0432FF"/>
                </a:solidFill>
                <a:effectLst/>
                <a:uLnTx/>
                <a:uFillTx/>
                <a:latin typeface="Calibri" panose="020F0502020204030204"/>
                <a:ea typeface="+mj-ea"/>
                <a:cs typeface="+mj-cs"/>
              </a:rPr>
              <a:t>(4+4)m</a:t>
            </a:r>
            <a:r>
              <a:rPr kumimoji="0" lang="en-US" sz="3200" b="1" i="0" u="none" strike="noStrike" kern="1200" cap="none" spc="0" normalizeH="0" baseline="30000" noProof="0" dirty="0">
                <a:ln>
                  <a:noFill/>
                </a:ln>
                <a:solidFill>
                  <a:srgbClr val="0432FF"/>
                </a:solidFill>
                <a:effectLst/>
                <a:uLnTx/>
                <a:uFillTx/>
                <a:latin typeface="Calibri" panose="020F0502020204030204"/>
                <a:ea typeface="+mj-ea"/>
                <a:cs typeface="+mj-cs"/>
              </a:rPr>
              <a:t>2</a:t>
            </a:r>
          </a:p>
        </p:txBody>
      </p:sp>
      <p:sp>
        <p:nvSpPr>
          <p:cNvPr id="4" name="Slide Number Placeholder 30">
            <a:extLst>
              <a:ext uri="{FF2B5EF4-FFF2-40B4-BE49-F238E27FC236}">
                <a16:creationId xmlns:a16="http://schemas.microsoft.com/office/drawing/2014/main" id="{C9368EAF-BBB3-ECA1-2C02-BFBFFACD2E96}"/>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41171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wearing white coats and gloves standing in a room&#10;&#10;Description automatically generated with low confidence">
            <a:extLst>
              <a:ext uri="{FF2B5EF4-FFF2-40B4-BE49-F238E27FC236}">
                <a16:creationId xmlns:a16="http://schemas.microsoft.com/office/drawing/2014/main" id="{9C7D74BA-4092-1A77-97C9-A8BD23FABF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70784" y="685281"/>
            <a:ext cx="4398265" cy="3028329"/>
          </a:xfrm>
          <a:prstGeom prst="rect">
            <a:avLst/>
          </a:prstGeom>
        </p:spPr>
      </p:pic>
      <p:sp>
        <p:nvSpPr>
          <p:cNvPr id="2" name="文字方塊 3">
            <a:extLst>
              <a:ext uri="{FF2B5EF4-FFF2-40B4-BE49-F238E27FC236}">
                <a16:creationId xmlns:a16="http://schemas.microsoft.com/office/drawing/2014/main" id="{500B2787-1547-A94B-261B-C79B4C5F0C66}"/>
              </a:ext>
            </a:extLst>
          </p:cNvPr>
          <p:cNvSpPr txBox="1"/>
          <p:nvPr/>
        </p:nvSpPr>
        <p:spPr>
          <a:xfrm>
            <a:off x="1524001" y="36936"/>
            <a:ext cx="909721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t>Detector Integration and Space Qualification in Italy </a:t>
            </a:r>
          </a:p>
          <a:p>
            <a:pPr marL="400050" marR="0" lvl="0" indent="-400050" algn="ctr" defTabSz="457200" rtl="0" eaLnBrk="1" fontAlgn="auto" latinLnBrk="0" hangingPunct="1">
              <a:lnSpc>
                <a:spcPct val="100000"/>
              </a:lnSpc>
              <a:spcBef>
                <a:spcPts val="0"/>
              </a:spcBef>
              <a:spcAft>
                <a:spcPts val="0"/>
              </a:spcAft>
              <a:buClrTx/>
              <a:buSzTx/>
              <a:buFontTx/>
              <a:buNone/>
              <a:tabLst/>
              <a:defRPr/>
            </a:pPr>
            <a:endParaRPr kumimoji="1" lang="en-US" altLang="zh-TW" sz="1200" b="1" i="0" u="none" strike="noStrike" kern="1200" cap="none" spc="0" normalizeH="0" baseline="0" noProof="0" dirty="0">
              <a:ln>
                <a:noFill/>
              </a:ln>
              <a:solidFill>
                <a:srgbClr val="FFFF00"/>
              </a:solidFill>
              <a:effectLst/>
              <a:uLnTx/>
              <a:uFillTx/>
              <a:latin typeface="Calibri" panose="020F0502020204030204"/>
              <a:ea typeface="新細明體" panose="02020500000000000000" pitchFamily="18" charset="-120"/>
              <a:cs typeface="+mn-cs"/>
            </a:endParaRPr>
          </a:p>
        </p:txBody>
      </p:sp>
      <p:pic>
        <p:nvPicPr>
          <p:cNvPr id="4" name="Picture 3">
            <a:extLst>
              <a:ext uri="{FF2B5EF4-FFF2-40B4-BE49-F238E27FC236}">
                <a16:creationId xmlns:a16="http://schemas.microsoft.com/office/drawing/2014/main" id="{59E2D927-9139-4D40-6D8D-ABAE1562FF7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6649494" y="4023361"/>
            <a:ext cx="4018506" cy="2748287"/>
          </a:xfrm>
          <a:prstGeom prst="rect">
            <a:avLst/>
          </a:prstGeom>
        </p:spPr>
      </p:pic>
      <p:pic>
        <p:nvPicPr>
          <p:cNvPr id="7" name="Picture 6" descr="A group of people in a room&#10;&#10;Description automatically generated with medium confidence">
            <a:extLst>
              <a:ext uri="{FF2B5EF4-FFF2-40B4-BE49-F238E27FC236}">
                <a16:creationId xmlns:a16="http://schemas.microsoft.com/office/drawing/2014/main" id="{78E50139-9376-2B79-83C3-0415F5E88AF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p:blipFill>
        <p:spPr>
          <a:xfrm>
            <a:off x="1547392" y="3988843"/>
            <a:ext cx="4947209" cy="2782805"/>
          </a:xfrm>
          <a:prstGeom prst="rect">
            <a:avLst/>
          </a:prstGeom>
        </p:spPr>
      </p:pic>
      <p:sp>
        <p:nvSpPr>
          <p:cNvPr id="8" name="文字方塊 3">
            <a:extLst>
              <a:ext uri="{FF2B5EF4-FFF2-40B4-BE49-F238E27FC236}">
                <a16:creationId xmlns:a16="http://schemas.microsoft.com/office/drawing/2014/main" id="{F3973547-EB34-3750-3BC8-090E5B4148F9}"/>
              </a:ext>
            </a:extLst>
          </p:cNvPr>
          <p:cNvSpPr txBox="1"/>
          <p:nvPr/>
        </p:nvSpPr>
        <p:spPr>
          <a:xfrm>
            <a:off x="1524001" y="744823"/>
            <a:ext cx="492381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a:ln>
                  <a:noFill/>
                </a:ln>
                <a:solidFill>
                  <a:srgbClr val="0432FF"/>
                </a:solidFill>
                <a:effectLst/>
                <a:uLnTx/>
                <a:uFillTx/>
                <a:latin typeface="Calibri" panose="020F0502020204030204"/>
                <a:ea typeface="新細明體" panose="02020500000000000000" pitchFamily="18" charset="-120"/>
                <a:cs typeface="+mn-cs"/>
              </a:rPr>
              <a:t>Assembly of Silicon ladders</a:t>
            </a:r>
          </a:p>
          <a:p>
            <a:pPr marL="400050" marR="0" lvl="0" indent="-400050" algn="ctr" defTabSz="457200" rtl="0" eaLnBrk="1" fontAlgn="auto" latinLnBrk="0" hangingPunct="1">
              <a:lnSpc>
                <a:spcPct val="100000"/>
              </a:lnSpc>
              <a:spcBef>
                <a:spcPts val="0"/>
              </a:spcBef>
              <a:spcAft>
                <a:spcPts val="0"/>
              </a:spcAft>
              <a:buClrTx/>
              <a:buSzTx/>
              <a:buFontTx/>
              <a:buNone/>
              <a:tabLst/>
              <a:defRPr/>
            </a:pPr>
            <a:endParaRPr kumimoji="1" lang="en-US" altLang="zh-TW" sz="1600" b="1" i="0" u="none" strike="noStrike" kern="1200" cap="none" spc="0" normalizeH="0" baseline="0" noProof="0">
              <a:ln>
                <a:noFill/>
              </a:ln>
              <a:solidFill>
                <a:srgbClr val="0432FF"/>
              </a:solidFill>
              <a:effectLst/>
              <a:uLnTx/>
              <a:uFillTx/>
              <a:latin typeface="Calibri" panose="020F0502020204030204"/>
              <a:ea typeface="新細明體" panose="02020500000000000000" pitchFamily="18" charset="-120"/>
              <a:cs typeface="+mn-cs"/>
            </a:endParaRPr>
          </a:p>
        </p:txBody>
      </p:sp>
      <p:sp>
        <p:nvSpPr>
          <p:cNvPr id="10" name="文字方塊 3">
            <a:extLst>
              <a:ext uri="{FF2B5EF4-FFF2-40B4-BE49-F238E27FC236}">
                <a16:creationId xmlns:a16="http://schemas.microsoft.com/office/drawing/2014/main" id="{536CA990-8AE4-1C4F-5935-E835078D8283}"/>
              </a:ext>
            </a:extLst>
          </p:cNvPr>
          <p:cNvSpPr txBox="1"/>
          <p:nvPr/>
        </p:nvSpPr>
        <p:spPr>
          <a:xfrm>
            <a:off x="1392498" y="3952385"/>
            <a:ext cx="492381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rPr>
              <a:t>Vibration tests</a:t>
            </a:r>
          </a:p>
          <a:p>
            <a:pPr marL="400050" marR="0" lvl="0" indent="-400050" algn="ctr" defTabSz="457200" rtl="0" eaLnBrk="1" fontAlgn="auto" latinLnBrk="0" hangingPunct="1">
              <a:lnSpc>
                <a:spcPct val="100000"/>
              </a:lnSpc>
              <a:spcBef>
                <a:spcPts val="0"/>
              </a:spcBef>
              <a:spcAft>
                <a:spcPts val="0"/>
              </a:spcAft>
              <a:buClrTx/>
              <a:buSzTx/>
              <a:buFontTx/>
              <a:buNone/>
              <a:tabLst/>
              <a:defRPr/>
            </a:pPr>
            <a:endParaRPr kumimoji="1" lang="en-US" altLang="zh-TW" sz="160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endParaRPr>
          </a:p>
        </p:txBody>
      </p:sp>
      <p:sp>
        <p:nvSpPr>
          <p:cNvPr id="11" name="文字方塊 3">
            <a:extLst>
              <a:ext uri="{FF2B5EF4-FFF2-40B4-BE49-F238E27FC236}">
                <a16:creationId xmlns:a16="http://schemas.microsoft.com/office/drawing/2014/main" id="{D1025719-4BAF-A168-B155-11BE293F67B7}"/>
              </a:ext>
            </a:extLst>
          </p:cNvPr>
          <p:cNvSpPr txBox="1"/>
          <p:nvPr/>
        </p:nvSpPr>
        <p:spPr>
          <a:xfrm>
            <a:off x="6222712" y="3955116"/>
            <a:ext cx="492381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a:ln>
                  <a:noFill/>
                </a:ln>
                <a:solidFill>
                  <a:srgbClr val="0432FF"/>
                </a:solidFill>
                <a:effectLst/>
                <a:uLnTx/>
                <a:uFillTx/>
                <a:latin typeface="Calibri" panose="020F0502020204030204"/>
                <a:ea typeface="新細明體" panose="02020500000000000000" pitchFamily="18" charset="-120"/>
                <a:cs typeface="+mn-cs"/>
              </a:rPr>
              <a:t>Thermal-Vacuum preparation</a:t>
            </a:r>
          </a:p>
          <a:p>
            <a:pPr marL="400050" marR="0" lvl="0" indent="-400050" algn="ctr" defTabSz="457200" rtl="0" eaLnBrk="1" fontAlgn="auto" latinLnBrk="0" hangingPunct="1">
              <a:lnSpc>
                <a:spcPct val="100000"/>
              </a:lnSpc>
              <a:spcBef>
                <a:spcPts val="0"/>
              </a:spcBef>
              <a:spcAft>
                <a:spcPts val="0"/>
              </a:spcAft>
              <a:buClrTx/>
              <a:buSzTx/>
              <a:buFontTx/>
              <a:buNone/>
              <a:tabLst/>
              <a:defRPr/>
            </a:pPr>
            <a:endParaRPr kumimoji="1" lang="en-US" altLang="zh-TW" sz="1600" b="1" i="0" u="none" strike="noStrike" kern="1200" cap="none" spc="0" normalizeH="0" baseline="0" noProof="0">
              <a:ln>
                <a:noFill/>
              </a:ln>
              <a:solidFill>
                <a:srgbClr val="0432FF"/>
              </a:solidFill>
              <a:effectLst/>
              <a:uLnTx/>
              <a:uFillTx/>
              <a:latin typeface="Calibri" panose="020F0502020204030204"/>
              <a:ea typeface="新細明體" panose="02020500000000000000" pitchFamily="18" charset="-120"/>
              <a:cs typeface="+mn-cs"/>
            </a:endParaRPr>
          </a:p>
        </p:txBody>
      </p:sp>
      <p:pic>
        <p:nvPicPr>
          <p:cNvPr id="12" name="Picture 11">
            <a:extLst>
              <a:ext uri="{FF2B5EF4-FFF2-40B4-BE49-F238E27FC236}">
                <a16:creationId xmlns:a16="http://schemas.microsoft.com/office/drawing/2014/main" id="{25DA5199-1803-1757-4650-A7A0B27414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 r="-198"/>
          <a:stretch/>
        </p:blipFill>
        <p:spPr>
          <a:xfrm>
            <a:off x="6096000" y="685281"/>
            <a:ext cx="4611071" cy="3028329"/>
          </a:xfrm>
          <a:prstGeom prst="rect">
            <a:avLst/>
          </a:prstGeom>
        </p:spPr>
      </p:pic>
      <p:sp>
        <p:nvSpPr>
          <p:cNvPr id="9" name="文字方塊 3">
            <a:extLst>
              <a:ext uri="{FF2B5EF4-FFF2-40B4-BE49-F238E27FC236}">
                <a16:creationId xmlns:a16="http://schemas.microsoft.com/office/drawing/2014/main" id="{E8D80C1E-8A53-9B0E-6ABB-4D1A22B458E4}"/>
              </a:ext>
            </a:extLst>
          </p:cNvPr>
          <p:cNvSpPr txBox="1"/>
          <p:nvPr/>
        </p:nvSpPr>
        <p:spPr>
          <a:xfrm>
            <a:off x="8551818" y="638691"/>
            <a:ext cx="215525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rPr>
              <a:t>Integrated Detector</a:t>
            </a:r>
          </a:p>
          <a:p>
            <a:pPr marL="400050" marR="0" lvl="0" indent="-400050" algn="ctr" defTabSz="457200" rtl="0" eaLnBrk="1" fontAlgn="auto" latinLnBrk="0" hangingPunct="1">
              <a:lnSpc>
                <a:spcPct val="100000"/>
              </a:lnSpc>
              <a:spcBef>
                <a:spcPts val="0"/>
              </a:spcBef>
              <a:spcAft>
                <a:spcPts val="0"/>
              </a:spcAft>
              <a:buClrTx/>
              <a:buSzTx/>
              <a:buFontTx/>
              <a:buNone/>
              <a:tabLst/>
              <a:defRPr/>
            </a:pPr>
            <a:endParaRPr kumimoji="1" lang="en-US" altLang="zh-TW" sz="160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endParaRPr>
          </a:p>
        </p:txBody>
      </p:sp>
      <p:sp>
        <p:nvSpPr>
          <p:cNvPr id="6" name="Slide Number Placeholder 30">
            <a:extLst>
              <a:ext uri="{FF2B5EF4-FFF2-40B4-BE49-F238E27FC236}">
                <a16:creationId xmlns:a16="http://schemas.microsoft.com/office/drawing/2014/main" id="{1D53A0DD-AFE8-1F98-0ABE-F92D614036B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8327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6B6A8-43C6-2C12-2E8E-A8DA0E15CF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3" name="Slide Number Placeholder 30">
            <a:extLst>
              <a:ext uri="{FF2B5EF4-FFF2-40B4-BE49-F238E27FC236}">
                <a16:creationId xmlns:a16="http://schemas.microsoft.com/office/drawing/2014/main" id="{289CDB0B-7FFB-6FDB-7C98-E67553953127}"/>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7480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9E75F82-56B3-252E-60BA-4267C733E164}"/>
              </a:ext>
            </a:extLst>
          </p:cNvPr>
          <p:cNvSpPr txBox="1"/>
          <p:nvPr/>
        </p:nvSpPr>
        <p:spPr>
          <a:xfrm>
            <a:off x="1524001" y="36936"/>
            <a:ext cx="89436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dirty="0">
                <a:ln>
                  <a:noFill/>
                </a:ln>
                <a:solidFill>
                  <a:srgbClr val="00FFFF"/>
                </a:solidFill>
                <a:effectLst/>
                <a:uLnTx/>
                <a:uFillTx/>
                <a:latin typeface="Calibri" panose="020F0502020204030204" pitchFamily="34" charset="0"/>
                <a:ea typeface="新細明體" panose="02020500000000000000" pitchFamily="18" charset="-120"/>
                <a:cs typeface="Calibri" panose="020F0502020204030204" pitchFamily="34" charset="0"/>
              </a:rPr>
              <a:t>Production of 74K channels of electronics in Taiwan</a:t>
            </a:r>
          </a:p>
        </p:txBody>
      </p:sp>
      <p:pic>
        <p:nvPicPr>
          <p:cNvPr id="13" name="圖片 12">
            <a:extLst>
              <a:ext uri="{FF2B5EF4-FFF2-40B4-BE49-F238E27FC236}">
                <a16:creationId xmlns:a16="http://schemas.microsoft.com/office/drawing/2014/main" id="{8D40C3D4-E4B4-5BE1-E713-6FBA6D3D0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214" y="3184716"/>
            <a:ext cx="4520966" cy="3673285"/>
          </a:xfrm>
          <a:prstGeom prst="rect">
            <a:avLst/>
          </a:prstGeom>
        </p:spPr>
      </p:pic>
      <p:pic>
        <p:nvPicPr>
          <p:cNvPr id="2" name="圖片 2">
            <a:extLst>
              <a:ext uri="{FF2B5EF4-FFF2-40B4-BE49-F238E27FC236}">
                <a16:creationId xmlns:a16="http://schemas.microsoft.com/office/drawing/2014/main" id="{8A4ABE73-4473-B826-A5B4-D8DCD69682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05480" y="610028"/>
            <a:ext cx="4439486" cy="3035300"/>
          </a:xfrm>
          <a:prstGeom prst="rect">
            <a:avLst/>
          </a:prstGeom>
        </p:spPr>
      </p:pic>
      <p:pic>
        <p:nvPicPr>
          <p:cNvPr id="5" name="圖片 17">
            <a:extLst>
              <a:ext uri="{FF2B5EF4-FFF2-40B4-BE49-F238E27FC236}">
                <a16:creationId xmlns:a16="http://schemas.microsoft.com/office/drawing/2014/main" id="{8B05554C-5C7E-02E2-7F25-63B48A0BC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368" y="3785764"/>
            <a:ext cx="4419600" cy="3035300"/>
          </a:xfrm>
          <a:prstGeom prst="rect">
            <a:avLst/>
          </a:prstGeom>
        </p:spPr>
      </p:pic>
      <p:sp>
        <p:nvSpPr>
          <p:cNvPr id="6" name="文字方塊 1">
            <a:extLst>
              <a:ext uri="{FF2B5EF4-FFF2-40B4-BE49-F238E27FC236}">
                <a16:creationId xmlns:a16="http://schemas.microsoft.com/office/drawing/2014/main" id="{52B2F836-9DD4-07DB-BB65-B60EB96DD137}"/>
              </a:ext>
            </a:extLst>
          </p:cNvPr>
          <p:cNvSpPr txBox="1"/>
          <p:nvPr/>
        </p:nvSpPr>
        <p:spPr>
          <a:xfrm>
            <a:off x="1625368" y="6359400"/>
            <a:ext cx="441959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FDFF"/>
                </a:solidFill>
                <a:effectLst/>
                <a:uLnTx/>
                <a:uFillTx/>
                <a:latin typeface="Calibri" panose="020F0502020204030204"/>
                <a:ea typeface="+mn-ea"/>
                <a:cs typeface="+mn-cs"/>
              </a:rPr>
              <a:t>T</a:t>
            </a:r>
            <a:r>
              <a:rPr kumimoji="0" lang="en-US" sz="2400" b="1" i="0" u="none" strike="noStrike" kern="1200" cap="none" spc="0" normalizeH="0" baseline="0" noProof="0" err="1">
                <a:ln>
                  <a:noFill/>
                </a:ln>
                <a:solidFill>
                  <a:srgbClr val="00FDFF"/>
                </a:solidFill>
                <a:effectLst/>
                <a:uLnTx/>
                <a:uFillTx/>
                <a:latin typeface="Calibri" panose="020F0502020204030204"/>
                <a:ea typeface="+mn-ea"/>
                <a:cs typeface="+mn-cs"/>
              </a:rPr>
              <a:t>hermal</a:t>
            </a:r>
            <a:r>
              <a:rPr kumimoji="0" lang="en-US" sz="2400" b="1" i="0" u="none" strike="noStrike" kern="1200" cap="none" spc="0" normalizeH="0" baseline="0" noProof="0">
                <a:ln>
                  <a:noFill/>
                </a:ln>
                <a:solidFill>
                  <a:srgbClr val="00FDFF"/>
                </a:solidFill>
                <a:effectLst/>
                <a:uLnTx/>
                <a:uFillTx/>
                <a:latin typeface="Calibri" panose="020F0502020204030204"/>
                <a:ea typeface="+mn-ea"/>
                <a:cs typeface="+mn-cs"/>
              </a:rPr>
              <a:t> test</a:t>
            </a:r>
          </a:p>
        </p:txBody>
      </p:sp>
      <p:pic>
        <p:nvPicPr>
          <p:cNvPr id="7" name="內容版面配置區 16">
            <a:extLst>
              <a:ext uri="{FF2B5EF4-FFF2-40B4-BE49-F238E27FC236}">
                <a16:creationId xmlns:a16="http://schemas.microsoft.com/office/drawing/2014/main" id="{16FB2367-31BA-C615-0D1A-A3CBA6FAE9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889" y="523800"/>
            <a:ext cx="4453213" cy="2572968"/>
          </a:xfrm>
          <a:prstGeom prst="rect">
            <a:avLst/>
          </a:prstGeom>
        </p:spPr>
      </p:pic>
      <p:sp>
        <p:nvSpPr>
          <p:cNvPr id="8" name="標題 1">
            <a:extLst>
              <a:ext uri="{FF2B5EF4-FFF2-40B4-BE49-F238E27FC236}">
                <a16:creationId xmlns:a16="http://schemas.microsoft.com/office/drawing/2014/main" id="{9D9145D7-D89D-6625-F765-CD46764C38D4}"/>
              </a:ext>
            </a:extLst>
          </p:cNvPr>
          <p:cNvSpPr txBox="1">
            <a:spLocks/>
          </p:cNvSpPr>
          <p:nvPr/>
        </p:nvSpPr>
        <p:spPr>
          <a:xfrm>
            <a:off x="6255915" y="589540"/>
            <a:ext cx="1981203" cy="7571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2400" b="1" i="0" u="none" strike="noStrike" kern="1200" cap="none" spc="0" normalizeH="0" baseline="0" noProof="0" dirty="0">
                <a:ln>
                  <a:noFill/>
                </a:ln>
                <a:solidFill>
                  <a:srgbClr val="FFFF00"/>
                </a:solidFill>
                <a:effectLst/>
                <a:uLnTx/>
                <a:uFillTx/>
                <a:latin typeface="Calibri" panose="020F0502020204030204"/>
                <a:ea typeface="新細明體" panose="02020500000000000000" pitchFamily="18" charset="-120"/>
                <a:cs typeface="+mj-cs"/>
              </a:rPr>
              <a:t>Radiation Tests</a:t>
            </a:r>
            <a:endParaRPr kumimoji="0" lang="zh-TW" altLang="en-US" sz="2400" b="1" i="0" u="none" strike="noStrike" kern="1200" cap="none" spc="0" normalizeH="0" baseline="0" noProof="0" dirty="0">
              <a:ln>
                <a:noFill/>
              </a:ln>
              <a:solidFill>
                <a:srgbClr val="FFFF00"/>
              </a:solidFill>
              <a:effectLst/>
              <a:uLnTx/>
              <a:uFillTx/>
              <a:latin typeface="Calibri" panose="020F0502020204030204"/>
              <a:ea typeface="新細明體" panose="02020500000000000000" pitchFamily="18" charset="-120"/>
              <a:cs typeface="+mj-cs"/>
            </a:endParaRPr>
          </a:p>
        </p:txBody>
      </p:sp>
      <p:sp>
        <p:nvSpPr>
          <p:cNvPr id="9" name="文字方塊 1">
            <a:extLst>
              <a:ext uri="{FF2B5EF4-FFF2-40B4-BE49-F238E27FC236}">
                <a16:creationId xmlns:a16="http://schemas.microsoft.com/office/drawing/2014/main" id="{3043A2E6-99FA-4931-DDA7-D8638CBBAF0D}"/>
              </a:ext>
            </a:extLst>
          </p:cNvPr>
          <p:cNvSpPr txBox="1"/>
          <p:nvPr/>
        </p:nvSpPr>
        <p:spPr>
          <a:xfrm>
            <a:off x="1484780" y="569262"/>
            <a:ext cx="465043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Assembly</a:t>
            </a:r>
          </a:p>
        </p:txBody>
      </p:sp>
      <p:sp>
        <p:nvSpPr>
          <p:cNvPr id="10" name="文字方塊 1">
            <a:extLst>
              <a:ext uri="{FF2B5EF4-FFF2-40B4-BE49-F238E27FC236}">
                <a16:creationId xmlns:a16="http://schemas.microsoft.com/office/drawing/2014/main" id="{2494D930-CB82-09AE-0C94-5CF9B0968495}"/>
              </a:ext>
            </a:extLst>
          </p:cNvPr>
          <p:cNvSpPr txBox="1"/>
          <p:nvPr/>
        </p:nvSpPr>
        <p:spPr>
          <a:xfrm>
            <a:off x="6123395" y="3218050"/>
            <a:ext cx="4491941" cy="461665"/>
          </a:xfrm>
          <a:prstGeom prst="rect">
            <a:avLst/>
          </a:prstGeom>
          <a:solidFill>
            <a:srgbClr val="FFFFFF">
              <a:alpha val="50196"/>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Calibri" panose="020F0502020204030204"/>
                <a:ea typeface="+mn-ea"/>
                <a:cs typeface="+mn-cs"/>
              </a:rPr>
              <a:t>Completed Electronics</a:t>
            </a:r>
          </a:p>
        </p:txBody>
      </p:sp>
      <p:sp>
        <p:nvSpPr>
          <p:cNvPr id="11" name="Slide Number Placeholder 30">
            <a:extLst>
              <a:ext uri="{FF2B5EF4-FFF2-40B4-BE49-F238E27FC236}">
                <a16:creationId xmlns:a16="http://schemas.microsoft.com/office/drawing/2014/main" id="{D7774D6A-A6FC-FB46-DB77-22D36A34776E}"/>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56755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57941-9116-AED3-D010-15532330AE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96000" y="-1"/>
            <a:ext cx="6056769" cy="6868281"/>
          </a:xfrm>
          <a:prstGeom prst="rect">
            <a:avLst/>
          </a:prstGeom>
        </p:spPr>
      </p:pic>
      <p:sp>
        <p:nvSpPr>
          <p:cNvPr id="5" name="文字方塊 3">
            <a:extLst>
              <a:ext uri="{FF2B5EF4-FFF2-40B4-BE49-F238E27FC236}">
                <a16:creationId xmlns:a16="http://schemas.microsoft.com/office/drawing/2014/main" id="{90AE7FFC-4A69-24DF-40EF-3F5B563DDE0E}"/>
              </a:ext>
            </a:extLst>
          </p:cNvPr>
          <p:cNvSpPr txBox="1"/>
          <p:nvPr/>
        </p:nvSpPr>
        <p:spPr>
          <a:xfrm>
            <a:off x="39231" y="74235"/>
            <a:ext cx="5845296" cy="65864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t>Extensive Training of Astronauts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t>in the Neutral Buoyancy Lab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t>at Johnson Space Center, Houston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zh-TW" sz="2800" b="1" dirty="0">
              <a:solidFill>
                <a:srgbClr val="00FFFF"/>
              </a:solidFill>
              <a:latin typeface="Calibri" panose="020F0502020204030204"/>
              <a:ea typeface="新細明體" panose="02020500000000000000" pitchFamily="18"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t>Each EVA (Space Walk) </a:t>
            </a:r>
            <a:b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br>
            <a: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t>requires 2 astronauts </a:t>
            </a:r>
            <a:b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br>
            <a: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t>working for 6 hours on the Upgrade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zh-TW" sz="2800" b="1" dirty="0">
              <a:solidFill>
                <a:srgbClr val="00FFFF"/>
              </a:solidFill>
              <a:latin typeface="Calibri" panose="020F0502020204030204"/>
              <a:ea typeface="新細明體" panose="02020500000000000000" pitchFamily="18"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dirty="0">
                <a:solidFill>
                  <a:srgbClr val="00FFFF"/>
                </a:solidFill>
                <a:latin typeface="Calibri" panose="020F0502020204030204"/>
                <a:ea typeface="新細明體" panose="02020500000000000000" pitchFamily="18" charset="-120"/>
              </a:rPr>
              <a:t>It will take 4 EVAs to </a:t>
            </a:r>
            <a:br>
              <a:rPr kumimoji="1" lang="en-US" altLang="zh-TW" sz="3200" b="1" dirty="0">
                <a:solidFill>
                  <a:srgbClr val="00FFFF"/>
                </a:solidFill>
                <a:latin typeface="Calibri" panose="020F0502020204030204"/>
                <a:ea typeface="新細明體" panose="02020500000000000000" pitchFamily="18" charset="-120"/>
              </a:rPr>
            </a:br>
            <a:r>
              <a:rPr kumimoji="1" lang="en-US" altLang="zh-TW" sz="3200" b="1" dirty="0">
                <a:solidFill>
                  <a:srgbClr val="00FFFF"/>
                </a:solidFill>
                <a:latin typeface="Calibri" panose="020F0502020204030204"/>
                <a:ea typeface="新細明體" panose="02020500000000000000" pitchFamily="18" charset="-120"/>
              </a:rPr>
              <a:t>complete the AMS Upgrade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dirty="0">
                <a:ln>
                  <a:noFill/>
                </a:ln>
                <a:solidFill>
                  <a:srgbClr val="00FFFF"/>
                </a:solidFill>
                <a:effectLst/>
                <a:uLnTx/>
                <a:uFillTx/>
                <a:latin typeface="Calibri" panose="020F0502020204030204"/>
                <a:ea typeface="新細明體" panose="02020500000000000000" pitchFamily="18" charset="-120"/>
                <a:cs typeface="+mn-cs"/>
              </a:rPr>
              <a:t> </a:t>
            </a:r>
          </a:p>
          <a:p>
            <a:pPr marL="400050" marR="0" lvl="0" indent="-400050" algn="ctr" defTabSz="457200" rtl="0" eaLnBrk="1" fontAlgn="auto" latinLnBrk="0" hangingPunct="1">
              <a:lnSpc>
                <a:spcPct val="100000"/>
              </a:lnSpc>
              <a:spcBef>
                <a:spcPts val="0"/>
              </a:spcBef>
              <a:spcAft>
                <a:spcPts val="0"/>
              </a:spcAft>
              <a:buClrTx/>
              <a:buSzTx/>
              <a:buFontTx/>
              <a:buNone/>
              <a:tabLst/>
              <a:defRPr/>
            </a:pPr>
            <a:endParaRPr kumimoji="1" lang="en-US" altLang="zh-TW" sz="1400" b="1" i="0" u="none" strike="noStrike" kern="1200" cap="none" spc="0" normalizeH="0" baseline="0" noProof="0" dirty="0">
              <a:ln>
                <a:noFill/>
              </a:ln>
              <a:solidFill>
                <a:srgbClr val="FFFF00"/>
              </a:solidFill>
              <a:effectLst/>
              <a:uLnTx/>
              <a:uFillTx/>
              <a:latin typeface="Calibri" panose="020F0502020204030204"/>
              <a:ea typeface="新細明體" panose="02020500000000000000" pitchFamily="18" charset="-120"/>
              <a:cs typeface="+mn-cs"/>
            </a:endParaRPr>
          </a:p>
        </p:txBody>
      </p:sp>
      <p:sp>
        <p:nvSpPr>
          <p:cNvPr id="6" name="Slide Number Placeholder 30">
            <a:extLst>
              <a:ext uri="{FF2B5EF4-FFF2-40B4-BE49-F238E27FC236}">
                <a16:creationId xmlns:a16="http://schemas.microsoft.com/office/drawing/2014/main" id="{D425499B-DF25-9E32-6B1D-D8B29A937708}"/>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字方塊 3">
            <a:extLst>
              <a:ext uri="{FF2B5EF4-FFF2-40B4-BE49-F238E27FC236}">
                <a16:creationId xmlns:a16="http://schemas.microsoft.com/office/drawing/2014/main" id="{B70DE9CB-AF46-0A79-3F2C-DA054B9EC5B4}"/>
              </a:ext>
            </a:extLst>
          </p:cNvPr>
          <p:cNvSpPr txBox="1"/>
          <p:nvPr/>
        </p:nvSpPr>
        <p:spPr>
          <a:xfrm>
            <a:off x="5231904" y="1412776"/>
            <a:ext cx="584529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1" i="0" u="none" strike="noStrike" kern="1200" cap="none" spc="0" normalizeH="0" baseline="0" noProof="0" dirty="0">
                <a:ln>
                  <a:noFill/>
                </a:ln>
                <a:solidFill>
                  <a:schemeClr val="bg1"/>
                </a:solidFill>
                <a:effectLst/>
                <a:uLnTx/>
                <a:uFillTx/>
                <a:latin typeface="Calibri" panose="020F0502020204030204"/>
                <a:ea typeface="新細明體" panose="02020500000000000000" pitchFamily="18" charset="-120"/>
                <a:cs typeface="+mn-cs"/>
              </a:rPr>
              <a:t>AMS Mockup</a:t>
            </a:r>
          </a:p>
          <a:p>
            <a:pPr marL="400050" marR="0" lvl="0" indent="-400050" algn="ctr" defTabSz="457200" rtl="0" eaLnBrk="1" fontAlgn="auto" latinLnBrk="0" hangingPunct="1">
              <a:lnSpc>
                <a:spcPct val="100000"/>
              </a:lnSpc>
              <a:spcBef>
                <a:spcPts val="0"/>
              </a:spcBef>
              <a:spcAft>
                <a:spcPts val="0"/>
              </a:spcAft>
              <a:buClrTx/>
              <a:buSzTx/>
              <a:buFontTx/>
              <a:buNone/>
              <a:tabLst/>
              <a:defRPr/>
            </a:pPr>
            <a:endParaRPr kumimoji="1" lang="en-US" altLang="zh-TW" sz="1200" b="1" i="0" u="none" strike="noStrike" kern="1200" cap="none" spc="0" normalizeH="0" baseline="0" noProof="0" dirty="0">
              <a:ln>
                <a:noFill/>
              </a:ln>
              <a:solidFill>
                <a:schemeClr val="bg1"/>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171533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7FADFC0-16F4-21D0-BEC4-AE9F87CC1E79}"/>
            </a:ext>
          </a:extLst>
        </p:cNvPr>
        <p:cNvGrpSpPr/>
        <p:nvPr/>
      </p:nvGrpSpPr>
      <p:grpSpPr>
        <a:xfrm>
          <a:off x="0" y="0"/>
          <a:ext cx="0" cy="0"/>
          <a:chOff x="0" y="0"/>
          <a:chExt cx="0" cy="0"/>
        </a:xfrm>
      </p:grpSpPr>
      <p:pic>
        <p:nvPicPr>
          <p:cNvPr id="310274" name="Picture 2" descr="ScientificAmerican073_sad0511Muss3p">
            <a:extLst>
              <a:ext uri="{FF2B5EF4-FFF2-40B4-BE49-F238E27FC236}">
                <a16:creationId xmlns:a16="http://schemas.microsoft.com/office/drawing/2014/main" id="{488F000D-B0FF-E65B-AF26-CB6CBCE8E40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877779" y="0"/>
            <a:ext cx="6436442" cy="3993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5" name="Text Box 3">
            <a:extLst>
              <a:ext uri="{FF2B5EF4-FFF2-40B4-BE49-F238E27FC236}">
                <a16:creationId xmlns:a16="http://schemas.microsoft.com/office/drawing/2014/main" id="{F550EC7D-6983-773F-CC1E-AF940CA94FDC}"/>
              </a:ext>
            </a:extLst>
          </p:cNvPr>
          <p:cNvSpPr txBox="1">
            <a:spLocks noChangeArrowheads="1"/>
          </p:cNvSpPr>
          <p:nvPr/>
        </p:nvSpPr>
        <p:spPr bwMode="auto">
          <a:xfrm>
            <a:off x="8763791" y="2208735"/>
            <a:ext cx="3428209"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FDFF"/>
                </a:solidFill>
                <a:effectLst/>
                <a:uLnTx/>
                <a:uFillTx/>
                <a:latin typeface="Calibri"/>
                <a:ea typeface="ＭＳ Ｐゴシック" charset="0"/>
              </a:rPr>
              <a:t>Scientific American, May 2011</a:t>
            </a:r>
          </a:p>
        </p:txBody>
      </p:sp>
      <p:sp>
        <p:nvSpPr>
          <p:cNvPr id="4" name="Slide Number Placeholder 30">
            <a:extLst>
              <a:ext uri="{FF2B5EF4-FFF2-40B4-BE49-F238E27FC236}">
                <a16:creationId xmlns:a16="http://schemas.microsoft.com/office/drawing/2014/main" id="{7D57D5BD-3DDE-A9A1-75CF-1C2AE8AB1BF9}"/>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5B05A22-90BB-0D40-266B-52DEEE2C9ACB}"/>
              </a:ext>
            </a:extLst>
          </p:cNvPr>
          <p:cNvSpPr txBox="1"/>
          <p:nvPr/>
        </p:nvSpPr>
        <p:spPr>
          <a:xfrm>
            <a:off x="0" y="4554936"/>
            <a:ext cx="12192000" cy="1954381"/>
          </a:xfrm>
          <a:prstGeom prst="rect">
            <a:avLst/>
          </a:prstGeom>
          <a:noFill/>
        </p:spPr>
        <p:txBody>
          <a:bodyPr wrap="square">
            <a:spAutoFit/>
          </a:bodyPr>
          <a:lstStyle/>
          <a:p>
            <a:pPr algn="ctr" defTabSz="685817">
              <a:spcAft>
                <a:spcPts val="1500"/>
              </a:spcAft>
              <a:defRPr/>
            </a:pPr>
            <a:r>
              <a:rPr lang="en-US" sz="2400" b="1" dirty="0">
                <a:solidFill>
                  <a:srgbClr val="FFFF00"/>
                </a:solidFill>
              </a:rPr>
              <a:t>The discovery of the J particle 50 years ago opened up a new realm of physics.</a:t>
            </a:r>
          </a:p>
          <a:p>
            <a:pPr algn="ctr" defTabSz="685817">
              <a:spcAft>
                <a:spcPts val="1500"/>
              </a:spcAft>
              <a:defRPr/>
            </a:pPr>
            <a:r>
              <a:rPr lang="en-US" sz="2400" b="1" dirty="0">
                <a:solidFill>
                  <a:srgbClr val="FFFF00"/>
                </a:solidFill>
              </a:rPr>
              <a:t>Space is the ultimate laboratory.  Space provides particles with much higher energies than accelerators. </a:t>
            </a:r>
            <a:r>
              <a:rPr kumimoji="0" lang="en-US" sz="2400" b="1" i="0" u="none" strike="noStrike" kern="1200" cap="none" spc="0" normalizeH="0" baseline="0" noProof="0" dirty="0">
                <a:ln>
                  <a:noFill/>
                </a:ln>
                <a:solidFill>
                  <a:srgbClr val="FFC000"/>
                </a:solidFill>
                <a:effectLst/>
                <a:uLnTx/>
                <a:uFillTx/>
                <a:ea typeface="ＭＳ Ｐゴシック" charset="0"/>
                <a:cs typeface="ＭＳ Ｐゴシック" charset="0"/>
              </a:rPr>
              <a:t>AMS results require the development of a new model of the cosmos.</a:t>
            </a:r>
          </a:p>
          <a:p>
            <a:pPr algn="ctr" defTabSz="685817">
              <a:spcAft>
                <a:spcPts val="1500"/>
              </a:spcAft>
              <a:defRPr/>
            </a:pPr>
            <a:r>
              <a:rPr lang="en-US" sz="2400" b="1" dirty="0">
                <a:solidFill>
                  <a:srgbClr val="0FFFFF"/>
                </a:solidFill>
              </a:rPr>
              <a:t> </a:t>
            </a:r>
          </a:p>
        </p:txBody>
      </p:sp>
    </p:spTree>
    <p:extLst>
      <p:ext uri="{BB962C8B-B14F-4D97-AF65-F5344CB8AC3E}">
        <p14:creationId xmlns:p14="http://schemas.microsoft.com/office/powerpoint/2010/main" val="521253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98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close-up of a letter&#10;&#10;Description automatically generated">
            <a:extLst>
              <a:ext uri="{FF2B5EF4-FFF2-40B4-BE49-F238E27FC236}">
                <a16:creationId xmlns:a16="http://schemas.microsoft.com/office/drawing/2014/main" id="{8D3A8157-E5FA-A95C-0DB9-7F3EFA77CA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18671" y="511578"/>
            <a:ext cx="9154658" cy="2464615"/>
          </a:xfrm>
          <a:prstGeom prst="rect">
            <a:avLst/>
          </a:prstGeom>
        </p:spPr>
      </p:pic>
      <p:pic>
        <p:nvPicPr>
          <p:cNvPr id="11" name="Picture 2" descr="E:\Photo-year\1976\1976,Particle J\1976,Particle J (1).jpg">
            <a:extLst>
              <a:ext uri="{FF2B5EF4-FFF2-40B4-BE49-F238E27FC236}">
                <a16:creationId xmlns:a16="http://schemas.microsoft.com/office/drawing/2014/main" id="{56B7DBFC-66FB-877E-70B1-3CA1016D2AC4}"/>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332"/>
          <a:stretch/>
        </p:blipFill>
        <p:spPr bwMode="auto">
          <a:xfrm>
            <a:off x="1416137" y="3056282"/>
            <a:ext cx="4572000" cy="306753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id="{E9DB72C7-82D1-7B7D-0A11-543394FEA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697" y="3042034"/>
            <a:ext cx="4615152" cy="3067538"/>
          </a:xfrm>
          <a:prstGeom prst="rect">
            <a:avLst/>
          </a:prstGeom>
        </p:spPr>
      </p:pic>
      <p:sp>
        <p:nvSpPr>
          <p:cNvPr id="13" name="TextBox 12">
            <a:extLst>
              <a:ext uri="{FF2B5EF4-FFF2-40B4-BE49-F238E27FC236}">
                <a16:creationId xmlns:a16="http://schemas.microsoft.com/office/drawing/2014/main" id="{0E89EAC4-93B3-564A-313F-5D4248A1878C}"/>
              </a:ext>
            </a:extLst>
          </p:cNvPr>
          <p:cNvSpPr txBox="1"/>
          <p:nvPr/>
        </p:nvSpPr>
        <p:spPr>
          <a:xfrm>
            <a:off x="1442185" y="6038965"/>
            <a:ext cx="4571999" cy="861774"/>
          </a:xfrm>
          <a:prstGeom prst="rect">
            <a:avLst/>
          </a:prstGeom>
          <a:noFill/>
        </p:spPr>
        <p:txBody>
          <a:bodyPr wrap="square" rtlCol="0">
            <a:spAutoFit/>
          </a:bodyPr>
          <a:lstStyle/>
          <a:p>
            <a:pPr algn="ctr">
              <a:defRPr/>
            </a:pPr>
            <a:r>
              <a:rPr lang="en-US" b="1" dirty="0">
                <a:solidFill>
                  <a:srgbClr val="0BF9F2"/>
                </a:solidFill>
                <a:cs typeface="Arial" panose="020B0604020202020204" pitchFamily="34" charset="0"/>
              </a:rPr>
              <a:t>Early Control room at DESY </a:t>
            </a:r>
          </a:p>
          <a:p>
            <a:pPr algn="ctr">
              <a:defRPr/>
            </a:pPr>
            <a:r>
              <a:rPr lang="en-US" sz="1600" b="1" dirty="0">
                <a:solidFill>
                  <a:srgbClr val="0BF9F2"/>
                </a:solidFill>
                <a:cs typeface="Arial" panose="020B0604020202020204" pitchFamily="34" charset="0"/>
              </a:rPr>
              <a:t>with Miss I. Schulz, </a:t>
            </a:r>
            <a:br>
              <a:rPr lang="en-US" sz="1600" b="1" dirty="0">
                <a:solidFill>
                  <a:srgbClr val="0BF9F2"/>
                </a:solidFill>
                <a:cs typeface="Arial" panose="020B0604020202020204" pitchFamily="34" charset="0"/>
              </a:rPr>
            </a:br>
            <a:r>
              <a:rPr lang="en-US" sz="1600" b="1" dirty="0">
                <a:solidFill>
                  <a:srgbClr val="0BF9F2"/>
                </a:solidFill>
                <a:cs typeface="Arial" panose="020B0604020202020204" pitchFamily="34" charset="0"/>
              </a:rPr>
              <a:t>Graduate Students U. Becker, and M Rohde. </a:t>
            </a:r>
          </a:p>
        </p:txBody>
      </p:sp>
      <p:sp>
        <p:nvSpPr>
          <p:cNvPr id="14" name="Rectangle 13">
            <a:extLst>
              <a:ext uri="{FF2B5EF4-FFF2-40B4-BE49-F238E27FC236}">
                <a16:creationId xmlns:a16="http://schemas.microsoft.com/office/drawing/2014/main" id="{998BC98D-AC8D-9592-2E37-4DE3A6F9E343}"/>
              </a:ext>
            </a:extLst>
          </p:cNvPr>
          <p:cNvSpPr/>
          <p:nvPr/>
        </p:nvSpPr>
        <p:spPr>
          <a:xfrm>
            <a:off x="6478273" y="6197909"/>
            <a:ext cx="4572000" cy="400110"/>
          </a:xfrm>
          <a:prstGeom prst="rect">
            <a:avLst/>
          </a:prstGeom>
        </p:spPr>
        <p:txBody>
          <a:bodyPr wrap="square">
            <a:spAutoFit/>
          </a:bodyPr>
          <a:lstStyle/>
          <a:p>
            <a:pPr algn="ctr">
              <a:defRPr/>
            </a:pPr>
            <a:r>
              <a:rPr lang="en-US" sz="2000" b="1" dirty="0">
                <a:solidFill>
                  <a:srgbClr val="0BF9F2"/>
                </a:solidFill>
              </a:rPr>
              <a:t>The group was solely supported by DESY</a:t>
            </a:r>
          </a:p>
        </p:txBody>
      </p:sp>
      <p:sp>
        <p:nvSpPr>
          <p:cNvPr id="15" name="Rectangle 14">
            <a:extLst>
              <a:ext uri="{FF2B5EF4-FFF2-40B4-BE49-F238E27FC236}">
                <a16:creationId xmlns:a16="http://schemas.microsoft.com/office/drawing/2014/main" id="{37EC70E5-4F9C-751E-60CE-E32AB3B6FF23}"/>
              </a:ext>
            </a:extLst>
          </p:cNvPr>
          <p:cNvSpPr/>
          <p:nvPr/>
        </p:nvSpPr>
        <p:spPr>
          <a:xfrm>
            <a:off x="0" y="11116"/>
            <a:ext cx="12192000" cy="584775"/>
          </a:xfrm>
          <a:prstGeom prst="rect">
            <a:avLst/>
          </a:prstGeom>
        </p:spPr>
        <p:txBody>
          <a:bodyPr wrap="square">
            <a:spAutoFit/>
          </a:bodyPr>
          <a:lstStyle/>
          <a:p>
            <a:pPr algn="ctr">
              <a:defRPr/>
            </a:pPr>
            <a:r>
              <a:rPr lang="en-US" sz="3200" b="1" dirty="0">
                <a:solidFill>
                  <a:srgbClr val="0BF9F2"/>
                </a:solidFill>
                <a:latin typeface="Calibri" panose="020F0502020204030204"/>
              </a:rPr>
              <a:t>First Publication</a:t>
            </a:r>
          </a:p>
        </p:txBody>
      </p:sp>
      <p:sp>
        <p:nvSpPr>
          <p:cNvPr id="2" name="Slide Number Placeholder 30">
            <a:extLst>
              <a:ext uri="{FF2B5EF4-FFF2-40B4-BE49-F238E27FC236}">
                <a16:creationId xmlns:a16="http://schemas.microsoft.com/office/drawing/2014/main" id="{EFE9DD38-E580-324C-44AB-F77816569BC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79210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4CC2C-E61D-DBE8-37E4-C16A937A7388}"/>
            </a:ext>
          </a:extLst>
        </p:cNvPr>
        <p:cNvGrpSpPr/>
        <p:nvPr/>
      </p:nvGrpSpPr>
      <p:grpSpPr>
        <a:xfrm>
          <a:off x="0" y="0"/>
          <a:ext cx="0" cy="0"/>
          <a:chOff x="0" y="0"/>
          <a:chExt cx="0" cy="0"/>
        </a:xfrm>
      </p:grpSpPr>
      <p:pic>
        <p:nvPicPr>
          <p:cNvPr id="302" name="Cornell.tiff" descr="Cornell.tiff">
            <a:extLst>
              <a:ext uri="{FF2B5EF4-FFF2-40B4-BE49-F238E27FC236}">
                <a16:creationId xmlns:a16="http://schemas.microsoft.com/office/drawing/2014/main" id="{3E1B7E18-278B-7F22-B856-1478B47120B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560216" y="-42360"/>
            <a:ext cx="2429480" cy="5361738"/>
          </a:xfrm>
          <a:prstGeom prst="rect">
            <a:avLst/>
          </a:prstGeom>
          <a:ln w="12700">
            <a:miter lim="400000"/>
          </a:ln>
        </p:spPr>
      </p:pic>
      <p:sp>
        <p:nvSpPr>
          <p:cNvPr id="303" name="Rectangle">
            <a:extLst>
              <a:ext uri="{FF2B5EF4-FFF2-40B4-BE49-F238E27FC236}">
                <a16:creationId xmlns:a16="http://schemas.microsoft.com/office/drawing/2014/main" id="{EA8CC25A-A204-AD8A-360D-29C70561A434}"/>
              </a:ext>
            </a:extLst>
          </p:cNvPr>
          <p:cNvSpPr/>
          <p:nvPr/>
        </p:nvSpPr>
        <p:spPr>
          <a:xfrm>
            <a:off x="4024514" y="-55518"/>
            <a:ext cx="2717459" cy="281733"/>
          </a:xfrm>
          <a:prstGeom prst="rect">
            <a:avLst/>
          </a:prstGeom>
          <a:solidFill>
            <a:srgbClr val="FFFFFF"/>
          </a:solidFill>
          <a:ln w="12700">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2400">
                <a:solidFill>
                  <a:srgbClr val="FFFFFF"/>
                </a:solidFill>
                <a:latin typeface="Helvetica Light"/>
                <a:ea typeface="Helvetica Light"/>
                <a:cs typeface="Helvetica Light"/>
                <a:sym typeface="Helvetica Light"/>
              </a:defRPr>
            </a:pPr>
            <a:endParaRPr kumimoji="0" sz="1687" b="0" i="0" u="none" strike="noStrike" kern="0" cap="none" spc="0" normalizeH="0" baseline="0" noProof="0">
              <a:ln>
                <a:noFill/>
              </a:ln>
              <a:solidFill>
                <a:srgbClr val="FFFFFF"/>
              </a:solidFill>
              <a:effectLst/>
              <a:uLnTx/>
              <a:uFillTx/>
              <a:latin typeface="Helvetica Light"/>
              <a:sym typeface="Helvetica Light"/>
            </a:endParaRPr>
          </a:p>
        </p:txBody>
      </p:sp>
      <p:pic>
        <p:nvPicPr>
          <p:cNvPr id="304" name="Charmonium.pdf" descr="Charmonium.pdf">
            <a:extLst>
              <a:ext uri="{FF2B5EF4-FFF2-40B4-BE49-F238E27FC236}">
                <a16:creationId xmlns:a16="http://schemas.microsoft.com/office/drawing/2014/main" id="{54CD95FC-8E3B-BFBA-A0E5-B1CBF8A9E5F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flipH="1">
            <a:off x="3421926" y="-1100106"/>
            <a:ext cx="3926998" cy="8801520"/>
          </a:xfrm>
          <a:prstGeom prst="rect">
            <a:avLst/>
          </a:prstGeom>
          <a:ln w="12700">
            <a:miter lim="400000"/>
          </a:ln>
        </p:spPr>
      </p:pic>
      <p:grpSp>
        <p:nvGrpSpPr>
          <p:cNvPr id="307" name="Group">
            <a:extLst>
              <a:ext uri="{FF2B5EF4-FFF2-40B4-BE49-F238E27FC236}">
                <a16:creationId xmlns:a16="http://schemas.microsoft.com/office/drawing/2014/main" id="{3A0D2A65-C6E2-2BAA-5A1E-41AD4F09D3D1}"/>
              </a:ext>
            </a:extLst>
          </p:cNvPr>
          <p:cNvGrpSpPr/>
          <p:nvPr/>
        </p:nvGrpSpPr>
        <p:grpSpPr>
          <a:xfrm>
            <a:off x="6679203" y="51874"/>
            <a:ext cx="3980210" cy="6920508"/>
            <a:chOff x="0" y="0"/>
            <a:chExt cx="5660741" cy="9842499"/>
          </a:xfrm>
        </p:grpSpPr>
        <p:pic>
          <p:nvPicPr>
            <p:cNvPr id="305" name="CCEcle1_06-06.gif" descr="CCEcle1_06-06.gif">
              <a:extLst>
                <a:ext uri="{FF2B5EF4-FFF2-40B4-BE49-F238E27FC236}">
                  <a16:creationId xmlns:a16="http://schemas.microsoft.com/office/drawing/2014/main" id="{82A881EB-B73B-E6E6-550A-613DD6DB3F6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5660741" cy="9842499"/>
            </a:xfrm>
            <a:prstGeom prst="rect">
              <a:avLst/>
            </a:prstGeom>
            <a:ln w="12700" cap="flat">
              <a:noFill/>
              <a:miter lim="400000"/>
            </a:ln>
            <a:effectLst/>
          </p:spPr>
        </p:pic>
        <p:sp>
          <p:nvSpPr>
            <p:cNvPr id="306" name="Expe -…">
              <a:extLst>
                <a:ext uri="{FF2B5EF4-FFF2-40B4-BE49-F238E27FC236}">
                  <a16:creationId xmlns:a16="http://schemas.microsoft.com/office/drawing/2014/main" id="{1696B9D7-36F2-9BF2-F8A9-1DCECFE35D76}"/>
                </a:ext>
              </a:extLst>
            </p:cNvPr>
            <p:cNvSpPr txBox="1"/>
            <p:nvPr/>
          </p:nvSpPr>
          <p:spPr>
            <a:xfrm>
              <a:off x="2648018" y="7303965"/>
              <a:ext cx="2804187" cy="12104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sz="3600">
                  <a:solidFill>
                    <a:srgbClr val="000000"/>
                  </a:solidFill>
                  <a:latin typeface="Wide Latin"/>
                  <a:ea typeface="Wide Latin"/>
                  <a:cs typeface="Wide Latin"/>
                  <a:sym typeface="Wide Latin"/>
                </a:defRPr>
              </a:pPr>
              <a:r>
                <a:rPr kumimoji="0" sz="2531" b="0" i="0" u="none" strike="noStrike" kern="0" cap="none" spc="0" normalizeH="0" baseline="0" noProof="0">
                  <a:ln>
                    <a:noFill/>
                  </a:ln>
                  <a:solidFill>
                    <a:srgbClr val="000000"/>
                  </a:solidFill>
                  <a:effectLst/>
                  <a:uLnTx/>
                  <a:uFillTx/>
                  <a:latin typeface="Wide Latin"/>
                  <a:sym typeface="Wide Latin"/>
                </a:rPr>
                <a:t>Expe -</a:t>
              </a:r>
            </a:p>
            <a:p>
              <a:pPr marL="0" marR="0" lvl="0" indent="0" algn="ctr" defTabSz="410751" rtl="0" eaLnBrk="1" fontAlgn="auto" latinLnBrk="0" hangingPunct="0">
                <a:lnSpc>
                  <a:spcPct val="100000"/>
                </a:lnSpc>
                <a:spcBef>
                  <a:spcPts val="0"/>
                </a:spcBef>
                <a:spcAft>
                  <a:spcPts val="0"/>
                </a:spcAft>
                <a:buClrTx/>
                <a:buSzTx/>
                <a:buFontTx/>
                <a:buNone/>
                <a:tabLst/>
                <a:defRPr sz="3600">
                  <a:solidFill>
                    <a:srgbClr val="000000"/>
                  </a:solidFill>
                  <a:latin typeface="Wide Latin"/>
                  <a:ea typeface="Wide Latin"/>
                  <a:cs typeface="Wide Latin"/>
                  <a:sym typeface="Wide Latin"/>
                </a:defRPr>
              </a:pPr>
              <a:r>
                <a:rPr kumimoji="0" sz="2531" b="0" i="0" u="none" strike="noStrike" kern="0" cap="none" spc="0" normalizeH="0" baseline="0" noProof="0">
                  <a:ln>
                    <a:noFill/>
                  </a:ln>
                  <a:solidFill>
                    <a:srgbClr val="000000"/>
                  </a:solidFill>
                  <a:effectLst/>
                  <a:uLnTx/>
                  <a:uFillTx/>
                  <a:latin typeface="Wide Latin"/>
                  <a:sym typeface="Wide Latin"/>
                </a:rPr>
                <a:t>riment</a:t>
              </a:r>
            </a:p>
          </p:txBody>
        </p:sp>
      </p:grpSp>
      <p:pic>
        <p:nvPicPr>
          <p:cNvPr id="308" name="CornellShield.tiff" descr="CornellShield.tiff">
            <a:extLst>
              <a:ext uri="{FF2B5EF4-FFF2-40B4-BE49-F238E27FC236}">
                <a16:creationId xmlns:a16="http://schemas.microsoft.com/office/drawing/2014/main" id="{83D414C1-0D83-7BE4-878C-AE87B80610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8258" y="5083164"/>
            <a:ext cx="1247148" cy="1223368"/>
          </a:xfrm>
          <a:prstGeom prst="rect">
            <a:avLst/>
          </a:prstGeom>
          <a:ln w="12700">
            <a:miter lim="400000"/>
          </a:ln>
        </p:spPr>
      </p:pic>
      <p:sp>
        <p:nvSpPr>
          <p:cNvPr id="309" name="Eichten…">
            <a:extLst>
              <a:ext uri="{FF2B5EF4-FFF2-40B4-BE49-F238E27FC236}">
                <a16:creationId xmlns:a16="http://schemas.microsoft.com/office/drawing/2014/main" id="{923BCB59-A215-374C-34F2-105B715D1E57}"/>
              </a:ext>
            </a:extLst>
          </p:cNvPr>
          <p:cNvSpPr txBox="1"/>
          <p:nvPr/>
        </p:nvSpPr>
        <p:spPr>
          <a:xfrm>
            <a:off x="1494364" y="5236134"/>
            <a:ext cx="1375378" cy="1641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sz="2900" b="1">
                <a:solidFill>
                  <a:srgbClr val="0056D6"/>
                </a:solidFill>
                <a:latin typeface="Gill Sans"/>
                <a:ea typeface="Gill Sans"/>
                <a:cs typeface="Gill Sans"/>
                <a:sym typeface="Gill Sans"/>
              </a:defRPr>
            </a:pPr>
            <a:r>
              <a:rPr kumimoji="0" sz="2039" b="1" i="0" u="none" strike="noStrike" kern="0" cap="none" spc="0" normalizeH="0" baseline="0" noProof="0" dirty="0">
                <a:ln>
                  <a:noFill/>
                </a:ln>
                <a:solidFill>
                  <a:srgbClr val="0056D6"/>
                </a:solidFill>
                <a:effectLst/>
                <a:uLnTx/>
                <a:uFillTx/>
                <a:latin typeface="Gill Sans"/>
                <a:cs typeface="Gill Sans"/>
                <a:sym typeface="Gill Sans"/>
              </a:rPr>
              <a:t>Eichten</a:t>
            </a:r>
          </a:p>
          <a:p>
            <a:pPr marL="0" marR="0" lvl="0" indent="0" algn="ctr" defTabSz="410751" rtl="0" eaLnBrk="1" fontAlgn="auto" latinLnBrk="0" hangingPunct="0">
              <a:lnSpc>
                <a:spcPct val="100000"/>
              </a:lnSpc>
              <a:spcBef>
                <a:spcPts val="0"/>
              </a:spcBef>
              <a:spcAft>
                <a:spcPts val="0"/>
              </a:spcAft>
              <a:buClrTx/>
              <a:buSzTx/>
              <a:buFontTx/>
              <a:buNone/>
              <a:tabLst/>
              <a:defRPr sz="2900" b="1">
                <a:solidFill>
                  <a:srgbClr val="0056D6"/>
                </a:solidFill>
                <a:latin typeface="Gill Sans"/>
                <a:ea typeface="Gill Sans"/>
                <a:cs typeface="Gill Sans"/>
                <a:sym typeface="Gill Sans"/>
              </a:defRPr>
            </a:pPr>
            <a:r>
              <a:rPr kumimoji="0" sz="2039" b="1" i="0" u="none" strike="noStrike" kern="0" cap="none" spc="0" normalizeH="0" baseline="0" noProof="0" dirty="0">
                <a:ln>
                  <a:noFill/>
                </a:ln>
                <a:solidFill>
                  <a:srgbClr val="0056D6"/>
                </a:solidFill>
                <a:effectLst/>
                <a:uLnTx/>
                <a:uFillTx/>
                <a:latin typeface="Gill Sans"/>
                <a:cs typeface="Gill Sans"/>
                <a:sym typeface="Gill Sans"/>
              </a:rPr>
              <a:t>Gottfried</a:t>
            </a:r>
          </a:p>
          <a:p>
            <a:pPr marL="0" marR="0" lvl="0" indent="0" algn="ctr" defTabSz="410751" rtl="0" eaLnBrk="1" fontAlgn="auto" latinLnBrk="0" hangingPunct="0">
              <a:lnSpc>
                <a:spcPct val="100000"/>
              </a:lnSpc>
              <a:spcBef>
                <a:spcPts val="0"/>
              </a:spcBef>
              <a:spcAft>
                <a:spcPts val="0"/>
              </a:spcAft>
              <a:buClrTx/>
              <a:buSzTx/>
              <a:buFontTx/>
              <a:buNone/>
              <a:tabLst/>
              <a:defRPr sz="2900" b="1">
                <a:solidFill>
                  <a:srgbClr val="0056D6"/>
                </a:solidFill>
                <a:latin typeface="Gill Sans"/>
                <a:ea typeface="Gill Sans"/>
                <a:cs typeface="Gill Sans"/>
                <a:sym typeface="Gill Sans"/>
              </a:defRPr>
            </a:pPr>
            <a:r>
              <a:rPr kumimoji="0" sz="2039" b="1" i="0" u="none" strike="noStrike" kern="0" cap="none" spc="0" normalizeH="0" baseline="0" noProof="0" dirty="0">
                <a:ln>
                  <a:noFill/>
                </a:ln>
                <a:solidFill>
                  <a:srgbClr val="0056D6"/>
                </a:solidFill>
                <a:effectLst/>
                <a:uLnTx/>
                <a:uFillTx/>
                <a:latin typeface="Gill Sans"/>
                <a:cs typeface="Gill Sans"/>
                <a:sym typeface="Gill Sans"/>
              </a:rPr>
              <a:t>Kinoshita</a:t>
            </a:r>
          </a:p>
          <a:p>
            <a:pPr marL="0" marR="0" lvl="0" indent="0" algn="ctr" defTabSz="410751" rtl="0" eaLnBrk="1" fontAlgn="auto" latinLnBrk="0" hangingPunct="0">
              <a:lnSpc>
                <a:spcPct val="100000"/>
              </a:lnSpc>
              <a:spcBef>
                <a:spcPts val="0"/>
              </a:spcBef>
              <a:spcAft>
                <a:spcPts val="0"/>
              </a:spcAft>
              <a:buClrTx/>
              <a:buSzTx/>
              <a:buFontTx/>
              <a:buNone/>
              <a:tabLst/>
              <a:defRPr sz="2900" b="1">
                <a:solidFill>
                  <a:srgbClr val="0056D6"/>
                </a:solidFill>
                <a:latin typeface="Gill Sans"/>
                <a:ea typeface="Gill Sans"/>
                <a:cs typeface="Gill Sans"/>
                <a:sym typeface="Gill Sans"/>
              </a:defRPr>
            </a:pPr>
            <a:r>
              <a:rPr kumimoji="0" sz="2039" b="1" i="0" u="none" strike="noStrike" kern="0" cap="none" spc="0" normalizeH="0" baseline="0" noProof="0" dirty="0" err="1">
                <a:ln>
                  <a:noFill/>
                </a:ln>
                <a:solidFill>
                  <a:srgbClr val="0056D6"/>
                </a:solidFill>
                <a:effectLst/>
                <a:uLnTx/>
                <a:uFillTx/>
                <a:latin typeface="Gill Sans"/>
                <a:cs typeface="Gill Sans"/>
                <a:sym typeface="Gill Sans"/>
              </a:rPr>
              <a:t>Kogut</a:t>
            </a:r>
            <a:endParaRPr kumimoji="0" sz="2039" b="1" i="0" u="none" strike="noStrike" kern="0" cap="none" spc="0" normalizeH="0" baseline="0" noProof="0" dirty="0">
              <a:ln>
                <a:noFill/>
              </a:ln>
              <a:solidFill>
                <a:srgbClr val="0056D6"/>
              </a:solidFill>
              <a:effectLst/>
              <a:uLnTx/>
              <a:uFillTx/>
              <a:latin typeface="Gill Sans"/>
              <a:cs typeface="Gill Sans"/>
              <a:sym typeface="Gill Sans"/>
            </a:endParaRPr>
          </a:p>
          <a:p>
            <a:pPr marL="0" marR="0" lvl="0" indent="0" algn="ctr" defTabSz="410751" rtl="0" eaLnBrk="1" fontAlgn="auto" latinLnBrk="0" hangingPunct="0">
              <a:lnSpc>
                <a:spcPct val="100000"/>
              </a:lnSpc>
              <a:spcBef>
                <a:spcPts val="0"/>
              </a:spcBef>
              <a:spcAft>
                <a:spcPts val="0"/>
              </a:spcAft>
              <a:buClrTx/>
              <a:buSzTx/>
              <a:buFontTx/>
              <a:buNone/>
              <a:tabLst/>
              <a:defRPr sz="2900" b="1">
                <a:solidFill>
                  <a:srgbClr val="0056D6"/>
                </a:solidFill>
                <a:latin typeface="Gill Sans"/>
                <a:ea typeface="Gill Sans"/>
                <a:cs typeface="Gill Sans"/>
                <a:sym typeface="Gill Sans"/>
              </a:defRPr>
            </a:pPr>
            <a:r>
              <a:rPr kumimoji="0" sz="2039" b="1" i="0" u="none" strike="noStrike" kern="0" cap="none" spc="0" normalizeH="0" baseline="0" noProof="0" dirty="0">
                <a:ln>
                  <a:noFill/>
                </a:ln>
                <a:solidFill>
                  <a:srgbClr val="0056D6"/>
                </a:solidFill>
                <a:effectLst/>
                <a:uLnTx/>
                <a:uFillTx/>
                <a:latin typeface="Gill Sans"/>
                <a:cs typeface="Gill Sans"/>
                <a:sym typeface="Gill Sans"/>
              </a:rPr>
              <a:t>Lane, Yan</a:t>
            </a:r>
          </a:p>
        </p:txBody>
      </p:sp>
      <p:pic>
        <p:nvPicPr>
          <p:cNvPr id="310" name="images-2.jpg" descr="images-2.jpg">
            <a:extLst>
              <a:ext uri="{FF2B5EF4-FFF2-40B4-BE49-F238E27FC236}">
                <a16:creationId xmlns:a16="http://schemas.microsoft.com/office/drawing/2014/main" id="{B742B44D-CFC6-A012-CA4D-D8E3654EB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2112" y="3862415"/>
            <a:ext cx="1032844" cy="1223368"/>
          </a:xfrm>
          <a:prstGeom prst="rect">
            <a:avLst/>
          </a:prstGeom>
          <a:ln w="12700">
            <a:miter lim="400000"/>
          </a:ln>
        </p:spPr>
      </p:pic>
      <p:sp>
        <p:nvSpPr>
          <p:cNvPr id="311" name="Appelquist…">
            <a:extLst>
              <a:ext uri="{FF2B5EF4-FFF2-40B4-BE49-F238E27FC236}">
                <a16:creationId xmlns:a16="http://schemas.microsoft.com/office/drawing/2014/main" id="{A065E413-8033-BEA3-C021-63DB3B1B5736}"/>
              </a:ext>
            </a:extLst>
          </p:cNvPr>
          <p:cNvSpPr txBox="1"/>
          <p:nvPr/>
        </p:nvSpPr>
        <p:spPr>
          <a:xfrm>
            <a:off x="3103295" y="2723541"/>
            <a:ext cx="1237519" cy="1154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sz="2500" b="1">
                <a:solidFill>
                  <a:srgbClr val="BC1A22"/>
                </a:solidFill>
                <a:latin typeface="Helvetica"/>
                <a:ea typeface="Helvetica"/>
                <a:cs typeface="Helvetica"/>
                <a:sym typeface="Helvetica"/>
              </a:defRPr>
            </a:pPr>
            <a:r>
              <a:rPr kumimoji="0" sz="1758" b="1" i="0" u="none" strike="noStrike" kern="0" cap="none" spc="0" normalizeH="0" baseline="0" noProof="0">
                <a:ln>
                  <a:noFill/>
                </a:ln>
                <a:solidFill>
                  <a:srgbClr val="BC1A22"/>
                </a:solidFill>
                <a:effectLst/>
                <a:uLnTx/>
                <a:uFillTx/>
                <a:latin typeface="Helvetica"/>
                <a:sym typeface="Helvetica"/>
              </a:rPr>
              <a:t>Appelquist</a:t>
            </a:r>
          </a:p>
          <a:p>
            <a:pPr marL="0" marR="0" lvl="0" indent="0" algn="ctr" defTabSz="410751" rtl="0" eaLnBrk="1" fontAlgn="auto" latinLnBrk="0" hangingPunct="0">
              <a:lnSpc>
                <a:spcPct val="100000"/>
              </a:lnSpc>
              <a:spcBef>
                <a:spcPts val="0"/>
              </a:spcBef>
              <a:spcAft>
                <a:spcPts val="0"/>
              </a:spcAft>
              <a:buClrTx/>
              <a:buSzTx/>
              <a:buFontTx/>
              <a:buNone/>
              <a:tabLst/>
              <a:defRPr sz="2500" b="1">
                <a:solidFill>
                  <a:srgbClr val="BC1A22"/>
                </a:solidFill>
                <a:latin typeface="Helvetica"/>
                <a:ea typeface="Helvetica"/>
                <a:cs typeface="Helvetica"/>
                <a:sym typeface="Helvetica"/>
              </a:defRPr>
            </a:pPr>
            <a:r>
              <a:rPr kumimoji="0" sz="1758" b="1" i="0" u="none" strike="noStrike" kern="0" cap="none" spc="0" normalizeH="0" baseline="0" noProof="0">
                <a:ln>
                  <a:noFill/>
                </a:ln>
                <a:solidFill>
                  <a:srgbClr val="BC1A22"/>
                </a:solidFill>
                <a:effectLst/>
                <a:uLnTx/>
                <a:uFillTx/>
                <a:latin typeface="Helvetica"/>
                <a:sym typeface="Helvetica"/>
              </a:rPr>
              <a:t>ADR</a:t>
            </a:r>
          </a:p>
          <a:p>
            <a:pPr marL="0" marR="0" lvl="0" indent="0" algn="ctr" defTabSz="410751" rtl="0" eaLnBrk="1" fontAlgn="auto" latinLnBrk="0" hangingPunct="0">
              <a:lnSpc>
                <a:spcPct val="100000"/>
              </a:lnSpc>
              <a:spcBef>
                <a:spcPts val="0"/>
              </a:spcBef>
              <a:spcAft>
                <a:spcPts val="0"/>
              </a:spcAft>
              <a:buClrTx/>
              <a:buSzTx/>
              <a:buFontTx/>
              <a:buNone/>
              <a:tabLst/>
              <a:defRPr sz="2500" b="1">
                <a:solidFill>
                  <a:srgbClr val="BC1A22"/>
                </a:solidFill>
                <a:latin typeface="Helvetica"/>
                <a:ea typeface="Helvetica"/>
                <a:cs typeface="Helvetica"/>
                <a:sym typeface="Helvetica"/>
              </a:defRPr>
            </a:pPr>
            <a:r>
              <a:rPr kumimoji="0" sz="1758" b="1" i="0" u="none" strike="noStrike" kern="0" cap="none" spc="0" normalizeH="0" baseline="0" noProof="0">
                <a:ln>
                  <a:noFill/>
                </a:ln>
                <a:solidFill>
                  <a:srgbClr val="BC1A22"/>
                </a:solidFill>
                <a:effectLst/>
                <a:uLnTx/>
                <a:uFillTx/>
                <a:latin typeface="Helvetica"/>
                <a:sym typeface="Helvetica"/>
              </a:rPr>
              <a:t>Glashow</a:t>
            </a:r>
          </a:p>
          <a:p>
            <a:pPr marL="0" marR="0" lvl="0" indent="0" algn="ctr" defTabSz="410751" rtl="0" eaLnBrk="1" fontAlgn="auto" latinLnBrk="0" hangingPunct="0">
              <a:lnSpc>
                <a:spcPct val="100000"/>
              </a:lnSpc>
              <a:spcBef>
                <a:spcPts val="0"/>
              </a:spcBef>
              <a:spcAft>
                <a:spcPts val="0"/>
              </a:spcAft>
              <a:buClrTx/>
              <a:buSzTx/>
              <a:buFontTx/>
              <a:buNone/>
              <a:tabLst/>
              <a:defRPr sz="2500" b="1">
                <a:solidFill>
                  <a:srgbClr val="BC1A22"/>
                </a:solidFill>
                <a:latin typeface="Helvetica"/>
                <a:ea typeface="Helvetica"/>
                <a:cs typeface="Helvetica"/>
                <a:sym typeface="Helvetica"/>
              </a:defRPr>
            </a:pPr>
            <a:r>
              <a:rPr kumimoji="0" sz="1758" b="1" i="0" u="none" strike="noStrike" kern="0" cap="none" spc="0" normalizeH="0" baseline="0" noProof="0">
                <a:ln>
                  <a:noFill/>
                </a:ln>
                <a:solidFill>
                  <a:srgbClr val="BC1A22"/>
                </a:solidFill>
                <a:effectLst/>
                <a:uLnTx/>
                <a:uFillTx/>
                <a:latin typeface="Helvetica"/>
                <a:sym typeface="Helvetica"/>
              </a:rPr>
              <a:t>Politzer</a:t>
            </a:r>
          </a:p>
        </p:txBody>
      </p:sp>
      <p:sp>
        <p:nvSpPr>
          <p:cNvPr id="312" name="Refe-…">
            <a:extLst>
              <a:ext uri="{FF2B5EF4-FFF2-40B4-BE49-F238E27FC236}">
                <a16:creationId xmlns:a16="http://schemas.microsoft.com/office/drawing/2014/main" id="{703FDE04-4447-0D29-C9E0-5E0AFD44496D}"/>
              </a:ext>
            </a:extLst>
          </p:cNvPr>
          <p:cNvSpPr txBox="1"/>
          <p:nvPr/>
        </p:nvSpPr>
        <p:spPr>
          <a:xfrm>
            <a:off x="8674892" y="3772452"/>
            <a:ext cx="1905971" cy="1218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sz="5300" b="1">
                <a:solidFill>
                  <a:srgbClr val="FF301C"/>
                </a:solidFill>
                <a:latin typeface="Helvetica"/>
                <a:ea typeface="Helvetica"/>
                <a:cs typeface="Helvetica"/>
                <a:sym typeface="Helvetica"/>
              </a:defRPr>
            </a:pPr>
            <a:r>
              <a:rPr kumimoji="0" sz="3726" b="1" i="0" u="none" strike="noStrike" kern="0" cap="none" spc="0" normalizeH="0" baseline="0" noProof="0">
                <a:ln>
                  <a:noFill/>
                </a:ln>
                <a:solidFill>
                  <a:srgbClr val="FF301C"/>
                </a:solidFill>
                <a:effectLst/>
                <a:uLnTx/>
                <a:uFillTx/>
                <a:latin typeface="Helvetica"/>
                <a:sym typeface="Helvetica"/>
              </a:rPr>
              <a:t>Refe-</a:t>
            </a:r>
          </a:p>
          <a:p>
            <a:pPr marL="0" marR="0" lvl="0" indent="0" algn="ctr" defTabSz="410751" rtl="0" eaLnBrk="1" fontAlgn="auto" latinLnBrk="0" hangingPunct="0">
              <a:lnSpc>
                <a:spcPct val="100000"/>
              </a:lnSpc>
              <a:spcBef>
                <a:spcPts val="0"/>
              </a:spcBef>
              <a:spcAft>
                <a:spcPts val="0"/>
              </a:spcAft>
              <a:buClrTx/>
              <a:buSzTx/>
              <a:buFontTx/>
              <a:buNone/>
              <a:tabLst/>
              <a:defRPr sz="5300" b="1">
                <a:solidFill>
                  <a:srgbClr val="FF301C"/>
                </a:solidFill>
                <a:latin typeface="Helvetica"/>
                <a:ea typeface="Helvetica"/>
                <a:cs typeface="Helvetica"/>
                <a:sym typeface="Helvetica"/>
              </a:defRPr>
            </a:pPr>
            <a:r>
              <a:rPr kumimoji="0" sz="3726" b="1" i="0" u="none" strike="noStrike" kern="0" cap="none" spc="0" normalizeH="0" baseline="0" noProof="0">
                <a:ln>
                  <a:noFill/>
                </a:ln>
                <a:solidFill>
                  <a:srgbClr val="FF301C"/>
                </a:solidFill>
                <a:effectLst/>
                <a:uLnTx/>
                <a:uFillTx/>
                <a:latin typeface="Helvetica"/>
                <a:sym typeface="Helvetica"/>
              </a:rPr>
              <a:t>rences?</a:t>
            </a:r>
          </a:p>
        </p:txBody>
      </p:sp>
      <p:sp>
        <p:nvSpPr>
          <p:cNvPr id="313" name="Pan…">
            <a:extLst>
              <a:ext uri="{FF2B5EF4-FFF2-40B4-BE49-F238E27FC236}">
                <a16:creationId xmlns:a16="http://schemas.microsoft.com/office/drawing/2014/main" id="{4FAA546B-94CD-407B-5F8F-0423BB9A5EFB}"/>
              </a:ext>
            </a:extLst>
          </p:cNvPr>
          <p:cNvSpPr txBox="1"/>
          <p:nvPr/>
        </p:nvSpPr>
        <p:spPr>
          <a:xfrm>
            <a:off x="2097096" y="1391783"/>
            <a:ext cx="870431" cy="1045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sz="3000" b="1">
                <a:solidFill>
                  <a:srgbClr val="BC1A22"/>
                </a:solidFill>
                <a:latin typeface="Helvetica"/>
                <a:ea typeface="Helvetica"/>
                <a:cs typeface="Helvetica"/>
                <a:sym typeface="Helvetica"/>
              </a:defRPr>
            </a:pPr>
            <a:r>
              <a:rPr kumimoji="0" sz="2109" b="1" i="0" u="none" strike="noStrike" kern="0" cap="none" spc="0" normalizeH="0" baseline="0" noProof="0">
                <a:ln>
                  <a:noFill/>
                </a:ln>
                <a:solidFill>
                  <a:srgbClr val="BC1A22"/>
                </a:solidFill>
                <a:effectLst/>
                <a:uLnTx/>
                <a:uFillTx/>
                <a:latin typeface="Helvetica"/>
                <a:sym typeface="Helvetica"/>
              </a:rPr>
              <a:t>Pan</a:t>
            </a:r>
          </a:p>
          <a:p>
            <a:pPr marL="0" marR="0" lvl="0" indent="0" algn="ctr" defTabSz="410751" rtl="0" eaLnBrk="1" fontAlgn="auto" latinLnBrk="0" hangingPunct="0">
              <a:lnSpc>
                <a:spcPct val="100000"/>
              </a:lnSpc>
              <a:spcBef>
                <a:spcPts val="0"/>
              </a:spcBef>
              <a:spcAft>
                <a:spcPts val="0"/>
              </a:spcAft>
              <a:buClrTx/>
              <a:buSzTx/>
              <a:buFontTx/>
              <a:buNone/>
              <a:tabLst/>
              <a:defRPr sz="3000" b="1">
                <a:solidFill>
                  <a:srgbClr val="BC1A22"/>
                </a:solidFill>
                <a:latin typeface="Helvetica"/>
                <a:ea typeface="Helvetica"/>
                <a:cs typeface="Helvetica"/>
                <a:sym typeface="Helvetica"/>
              </a:defRPr>
            </a:pPr>
            <a:r>
              <a:rPr kumimoji="0" sz="2109" b="1" i="0" u="none" strike="noStrike" kern="0" cap="none" spc="0" normalizeH="0" baseline="0" noProof="0">
                <a:ln>
                  <a:noFill/>
                </a:ln>
                <a:solidFill>
                  <a:srgbClr val="BC1A22"/>
                </a:solidFill>
                <a:effectLst/>
                <a:uLnTx/>
                <a:uFillTx/>
                <a:latin typeface="Helvetica"/>
                <a:sym typeface="Helvetica"/>
              </a:rPr>
              <a:t>Cakes</a:t>
            </a:r>
          </a:p>
          <a:p>
            <a:pPr marL="0" marR="0" lvl="0" indent="0" algn="ctr" defTabSz="410751" rtl="0" eaLnBrk="1" fontAlgn="auto" latinLnBrk="0" hangingPunct="0">
              <a:lnSpc>
                <a:spcPct val="100000"/>
              </a:lnSpc>
              <a:spcBef>
                <a:spcPts val="0"/>
              </a:spcBef>
              <a:spcAft>
                <a:spcPts val="0"/>
              </a:spcAft>
              <a:buClrTx/>
              <a:buSzTx/>
              <a:buFontTx/>
              <a:buNone/>
              <a:tabLst/>
              <a:defRPr sz="3000" b="1">
                <a:solidFill>
                  <a:srgbClr val="BC1A22"/>
                </a:solidFill>
                <a:latin typeface="Helvetica"/>
                <a:ea typeface="Helvetica"/>
                <a:cs typeface="Helvetica"/>
                <a:sym typeface="Helvetica"/>
              </a:defRPr>
            </a:pPr>
            <a:r>
              <a:rPr kumimoji="0" sz="2109" b="1" i="0" u="none" strike="noStrike" kern="0" cap="none" spc="0" normalizeH="0" baseline="0" noProof="0">
                <a:ln>
                  <a:noFill/>
                </a:ln>
                <a:solidFill>
                  <a:srgbClr val="BC1A22"/>
                </a:solidFill>
                <a:effectLst/>
                <a:uLnTx/>
                <a:uFillTx/>
                <a:latin typeface="Helvetica"/>
                <a:sym typeface="Helvetica"/>
              </a:rPr>
              <a:t>(EB)</a:t>
            </a:r>
          </a:p>
        </p:txBody>
      </p:sp>
    </p:spTree>
    <p:extLst>
      <p:ext uri="{BB962C8B-B14F-4D97-AF65-F5344CB8AC3E}">
        <p14:creationId xmlns:p14="http://schemas.microsoft.com/office/powerpoint/2010/main" val="3421875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307"/>
                                        </p:tgtEl>
                                        <p:attrNameLst>
                                          <p:attrName>style.visibility</p:attrName>
                                        </p:attrNameLst>
                                      </p:cBhvr>
                                      <p:to>
                                        <p:strVal val="visible"/>
                                      </p:to>
                                    </p:set>
                                    <p:anim calcmode="lin" valueType="num">
                                      <p:cBhvr>
                                        <p:cTn id="19" dur="1500" fill="hold"/>
                                        <p:tgtEl>
                                          <p:spTgt spid="307"/>
                                        </p:tgtEl>
                                        <p:attrNameLst>
                                          <p:attrName>ppt_x</p:attrName>
                                        </p:attrNameLst>
                                      </p:cBhvr>
                                      <p:tavLst>
                                        <p:tav tm="0">
                                          <p:val>
                                            <p:strVal val="#ppt_x"/>
                                          </p:val>
                                        </p:tav>
                                        <p:tav tm="100000">
                                          <p:val>
                                            <p:strVal val="#ppt_x"/>
                                          </p:val>
                                        </p:tav>
                                      </p:tavLst>
                                    </p:anim>
                                    <p:anim calcmode="lin" valueType="num">
                                      <p:cBhvr>
                                        <p:cTn id="20" dur="1500" fill="hold"/>
                                        <p:tgtEl>
                                          <p:spTgt spid="30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lt">
                                    <p:tmAbs val="0"/>
                                  </p:iterate>
                                  <p:childTnLst>
                                    <p:set>
                                      <p:cBhvr>
                                        <p:cTn id="24" fill="hold"/>
                                        <p:tgtEl>
                                          <p:spTgt spid="312"/>
                                        </p:tgtEl>
                                        <p:attrNameLst>
                                          <p:attrName>style.visibility</p:attrName>
                                        </p:attrNameLst>
                                      </p:cBhvr>
                                      <p:to>
                                        <p:strVal val="visible"/>
                                      </p:to>
                                    </p:set>
                                    <p:anim calcmode="lin" valueType="num">
                                      <p:cBhvr>
                                        <p:cTn id="25" dur="1500" fill="hold"/>
                                        <p:tgtEl>
                                          <p:spTgt spid="312"/>
                                        </p:tgtEl>
                                        <p:attrNameLst>
                                          <p:attrName>ppt_x</p:attrName>
                                        </p:attrNameLst>
                                      </p:cBhvr>
                                      <p:tavLst>
                                        <p:tav tm="0">
                                          <p:val>
                                            <p:strVal val="#ppt_x"/>
                                          </p:val>
                                        </p:tav>
                                        <p:tav tm="100000">
                                          <p:val>
                                            <p:strVal val="#ppt_x"/>
                                          </p:val>
                                        </p:tav>
                                      </p:tavLst>
                                    </p:anim>
                                    <p:anim calcmode="lin" valueType="num">
                                      <p:cBhvr>
                                        <p:cTn id="26" dur="1500" fill="hold"/>
                                        <p:tgtEl>
                                          <p:spTgt spid="3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advAuto="0"/>
      <p:bldP spid="309" grpId="0" animBg="1" advAuto="0"/>
      <p:bldP spid="311" grpId="0" animBg="1" advAuto="0"/>
      <p:bldP spid="312" grpId="0" animBg="1" advAuto="0"/>
      <p:bldP spid="313" grpId="0"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1962125-F1CE-0C31-D582-1174C16DAE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7CCA0DB-7995-ACBF-AD71-0B6296A83DFD}"/>
              </a:ext>
            </a:extLst>
          </p:cNvPr>
          <p:cNvSpPr/>
          <p:nvPr/>
        </p:nvSpPr>
        <p:spPr>
          <a:xfrm>
            <a:off x="1894400" y="2987559"/>
            <a:ext cx="3060267" cy="3904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descr="y99417DesySlacBlue">
            <a:extLst>
              <a:ext uri="{FF2B5EF4-FFF2-40B4-BE49-F238E27FC236}">
                <a16:creationId xmlns:a16="http://schemas.microsoft.com/office/drawing/2014/main" id="{A3036EFF-933E-3040-5836-E764FBFA2AA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197" t="27011" r="3925" b="5476"/>
          <a:stretch/>
        </p:blipFill>
        <p:spPr bwMode="auto">
          <a:xfrm>
            <a:off x="6168009" y="2925125"/>
            <a:ext cx="4612255" cy="3904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17" name="Text Box 2">
            <a:extLst>
              <a:ext uri="{FF2B5EF4-FFF2-40B4-BE49-F238E27FC236}">
                <a16:creationId xmlns:a16="http://schemas.microsoft.com/office/drawing/2014/main" id="{D66BBC3A-047C-786B-6E1F-375B9CB0739E}"/>
              </a:ext>
            </a:extLst>
          </p:cNvPr>
          <p:cNvSpPr txBox="1">
            <a:spLocks noChangeArrowheads="1"/>
          </p:cNvSpPr>
          <p:nvPr/>
        </p:nvSpPr>
        <p:spPr bwMode="auto">
          <a:xfrm>
            <a:off x="72009" y="659696"/>
            <a:ext cx="12192000" cy="2002729"/>
          </a:xfrm>
          <a:prstGeom prst="rect">
            <a:avLst/>
          </a:prstGeom>
          <a:noFill/>
          <a:ln w="9525">
            <a:noFill/>
            <a:miter lim="800000"/>
            <a:headEnd/>
            <a:tailEnd/>
          </a:ln>
        </p:spPr>
        <p:txBody>
          <a:bodyPr wrap="square" lIns="90000" tIns="46800" rIns="90000" bIns="46800">
            <a:spAutoFit/>
          </a:bodyPr>
          <a:lstStyle/>
          <a:p>
            <a:pPr marL="349250" marR="0" lvl="0" indent="-349250" algn="l" defTabSz="914400" rtl="0" eaLnBrk="1" fontAlgn="auto" latinLnBrk="0" hangingPunct="1">
              <a:lnSpc>
                <a:spcPct val="100000"/>
              </a:lnSpc>
              <a:spcBef>
                <a:spcPts val="0"/>
              </a:spcBef>
              <a:spcAft>
                <a:spcPts val="0"/>
              </a:spcAft>
              <a:buClrTx/>
              <a:buSzTx/>
              <a:buFontTx/>
              <a:buNone/>
              <a:tabLst>
                <a:tab pos="1196975" algn="l"/>
              </a:tabLst>
              <a:defRPr/>
            </a:pPr>
            <a:r>
              <a:rPr kumimoji="0" lang="en-US" sz="2000" b="1" i="0" u="none" strike="noStrike" kern="1200" cap="none" spc="0" normalizeH="0" baseline="0" noProof="0" dirty="0">
                <a:ln>
                  <a:noFill/>
                </a:ln>
                <a:solidFill>
                  <a:srgbClr val="00FDFF"/>
                </a:solidFill>
                <a:effectLst/>
                <a:uLnTx/>
                <a:uFillTx/>
                <a:latin typeface="Calibri"/>
                <a:ea typeface="+mn-ea"/>
                <a:cs typeface="+mn-cs"/>
              </a:rPr>
              <a:t>1. 	Its lifetime is 10,000 times longer than other particles  </a:t>
            </a:r>
            <a:br>
              <a:rPr kumimoji="0" lang="en-US" sz="2000" b="1" i="0" u="none" strike="noStrike" kern="1200" cap="none" spc="0" normalizeH="0" baseline="0" noProof="0" dirty="0">
                <a:ln>
                  <a:noFill/>
                </a:ln>
                <a:solidFill>
                  <a:srgbClr val="00FDFF"/>
                </a:solidFill>
                <a:effectLst/>
                <a:uLnTx/>
                <a:uFillTx/>
                <a:latin typeface="Calibri"/>
                <a:ea typeface="+mn-ea"/>
                <a:cs typeface="+mn-cs"/>
              </a:rPr>
            </a:br>
            <a:r>
              <a:rPr kumimoji="0" lang="en-US" sz="2000" b="1" i="0" u="none" strike="noStrike" kern="1200" cap="none" spc="0" normalizeH="0" baseline="0" noProof="0" dirty="0">
                <a:ln>
                  <a:noFill/>
                </a:ln>
                <a:solidFill>
                  <a:srgbClr val="FFFF00"/>
                </a:solidFill>
                <a:effectLst/>
                <a:uLnTx/>
                <a:uFillTx/>
                <a:latin typeface="Calibri"/>
                <a:ea typeface="+mn-ea"/>
                <a:cs typeface="+mn-cs"/>
              </a:rPr>
              <a:t>The significance of this is similar to suddenly discovering, in a remote region of the Earth, a village where people live to be, instead of 100 years old, about 1 million years old. </a:t>
            </a:r>
            <a:endParaRPr kumimoji="0" lang="en-US" sz="2000" b="1" i="0" u="none" strike="noStrike" kern="1200" cap="none" spc="0" normalizeH="0" baseline="0" noProof="0" dirty="0">
              <a:ln>
                <a:noFill/>
              </a:ln>
              <a:solidFill>
                <a:srgbClr val="0000FF"/>
              </a:solidFill>
              <a:effectLst/>
              <a:uLnTx/>
              <a:uFillTx/>
              <a:latin typeface="Calibri"/>
              <a:ea typeface="+mn-ea"/>
              <a:cs typeface="+mn-cs"/>
            </a:endParaRPr>
          </a:p>
          <a:p>
            <a:pPr marL="349250" marR="0" lvl="0" indent="-349250" algn="l" defTabSz="914400" rtl="0" eaLnBrk="1" fontAlgn="auto" latinLnBrk="0" hangingPunct="1">
              <a:lnSpc>
                <a:spcPct val="100000"/>
              </a:lnSpc>
              <a:spcBef>
                <a:spcPts val="0"/>
              </a:spcBef>
              <a:spcAft>
                <a:spcPts val="0"/>
              </a:spcAft>
              <a:buClrTx/>
              <a:buSzTx/>
              <a:buFontTx/>
              <a:buNone/>
              <a:tabLst>
                <a:tab pos="1196975" algn="l"/>
              </a:tabLst>
              <a:defRPr/>
            </a:pPr>
            <a:r>
              <a:rPr kumimoji="0" lang="en-US" sz="2000" b="1" i="0" u="none" strike="noStrike" kern="1200" cap="none" spc="0" normalizeH="0" baseline="0" noProof="0" dirty="0">
                <a:ln>
                  <a:noFill/>
                </a:ln>
                <a:solidFill>
                  <a:srgbClr val="00FDFF"/>
                </a:solidFill>
                <a:effectLst/>
                <a:uLnTx/>
                <a:uFillTx/>
                <a:latin typeface="Calibri"/>
                <a:ea typeface="+mn-ea"/>
                <a:cs typeface="+mn-cs"/>
              </a:rPr>
              <a:t>2. 	The spectrum is similar to positronium</a:t>
            </a:r>
            <a:br>
              <a:rPr kumimoji="0" lang="en-US" sz="2000" b="1" i="0" u="none" strike="noStrike" kern="1200" cap="none" spc="0" normalizeH="0" baseline="0" noProof="0" dirty="0">
                <a:ln>
                  <a:noFill/>
                </a:ln>
                <a:solidFill>
                  <a:srgbClr val="00FDFF"/>
                </a:solidFill>
                <a:effectLst/>
                <a:uLnTx/>
                <a:uFillTx/>
                <a:latin typeface="Calibri"/>
                <a:ea typeface="+mn-ea"/>
                <a:cs typeface="+mn-cs"/>
              </a:rPr>
            </a:br>
            <a:r>
              <a:rPr kumimoji="0" lang="en-US" sz="2000" b="1" i="0" u="none" strike="noStrike" kern="1200" cap="none" spc="0" normalizeH="0" baseline="0" noProof="0" dirty="0">
                <a:ln>
                  <a:noFill/>
                </a:ln>
                <a:solidFill>
                  <a:srgbClr val="FFFF00"/>
                </a:solidFill>
                <a:effectLst/>
                <a:uLnTx/>
                <a:uFillTx/>
                <a:latin typeface="Calibri"/>
                <a:ea typeface="+mn-ea"/>
                <a:cs typeface="+mn-cs"/>
              </a:rPr>
              <a:t>This implies the existence of a new kind of matter made out of a new kind of Quark-Antiquark.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Picture 3" descr="y99417DesySlacBlue">
            <a:extLst>
              <a:ext uri="{FF2B5EF4-FFF2-40B4-BE49-F238E27FC236}">
                <a16:creationId xmlns:a16="http://schemas.microsoft.com/office/drawing/2014/main" id="{041A697F-B65B-BF8F-E1D9-88FBC59284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3282047"/>
            <a:ext cx="2873076" cy="3575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y99417DesySlacBlue">
            <a:extLst>
              <a:ext uri="{FF2B5EF4-FFF2-40B4-BE49-F238E27FC236}">
                <a16:creationId xmlns:a16="http://schemas.microsoft.com/office/drawing/2014/main" id="{5C950CA6-94E4-08E6-DAA3-AC9187A76E5C}"/>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744006" y="2983914"/>
            <a:ext cx="1224136" cy="33942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2">
            <a:extLst>
              <a:ext uri="{FF2B5EF4-FFF2-40B4-BE49-F238E27FC236}">
                <a16:creationId xmlns:a16="http://schemas.microsoft.com/office/drawing/2014/main" id="{D3D6466C-3B3E-2F7B-B322-38FC01D91A7B}"/>
              </a:ext>
            </a:extLst>
          </p:cNvPr>
          <p:cNvSpPr txBox="1">
            <a:spLocks noChangeArrowheads="1"/>
          </p:cNvSpPr>
          <p:nvPr/>
        </p:nvSpPr>
        <p:spPr bwMode="auto">
          <a:xfrm>
            <a:off x="1333193" y="2472463"/>
            <a:ext cx="3882319" cy="525401"/>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P</a:t>
            </a:r>
            <a:r>
              <a:rPr kumimoji="0" lang="en-US" sz="2800" b="1" i="0" u="none" strike="noStrike" kern="1200" cap="none" spc="0" normalizeH="0" baseline="0" noProof="0" dirty="0" err="1">
                <a:ln>
                  <a:noFill/>
                </a:ln>
                <a:solidFill>
                  <a:prstClr val="white"/>
                </a:solidFill>
                <a:effectLst/>
                <a:uLnTx/>
                <a:uFillTx/>
                <a:latin typeface="Calibri"/>
                <a:ea typeface="+mn-ea"/>
                <a:cs typeface="+mn-cs"/>
              </a:rPr>
              <a:t>ositronium</a:t>
            </a:r>
            <a:r>
              <a:rPr kumimoji="0" lang="en-US" sz="2800" b="1" i="0" u="none" strike="noStrike" kern="1200" cap="none" spc="0" normalizeH="0" baseline="0" noProof="0" dirty="0">
                <a:ln>
                  <a:noFill/>
                </a:ln>
                <a:solidFill>
                  <a:prstClr val="white"/>
                </a:solidFill>
                <a:effectLst/>
                <a:uLnTx/>
                <a:uFillTx/>
                <a:latin typeface="Calibri"/>
                <a:ea typeface="+mn-ea"/>
                <a:cs typeface="+mn-cs"/>
              </a:rPr>
              <a:t> transitions</a:t>
            </a:r>
          </a:p>
        </p:txBody>
      </p:sp>
      <p:sp>
        <p:nvSpPr>
          <p:cNvPr id="11" name="Text Box 2">
            <a:extLst>
              <a:ext uri="{FF2B5EF4-FFF2-40B4-BE49-F238E27FC236}">
                <a16:creationId xmlns:a16="http://schemas.microsoft.com/office/drawing/2014/main" id="{3F57B654-BBA5-3EAE-411E-325B724D79F0}"/>
              </a:ext>
            </a:extLst>
          </p:cNvPr>
          <p:cNvSpPr txBox="1">
            <a:spLocks noChangeArrowheads="1"/>
          </p:cNvSpPr>
          <p:nvPr/>
        </p:nvSpPr>
        <p:spPr bwMode="auto">
          <a:xfrm>
            <a:off x="6456040" y="2399724"/>
            <a:ext cx="3882319" cy="525401"/>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J/psi transitions</a:t>
            </a:r>
          </a:p>
        </p:txBody>
      </p:sp>
      <p:sp>
        <p:nvSpPr>
          <p:cNvPr id="5" name="Text Box 2">
            <a:extLst>
              <a:ext uri="{FF2B5EF4-FFF2-40B4-BE49-F238E27FC236}">
                <a16:creationId xmlns:a16="http://schemas.microsoft.com/office/drawing/2014/main" id="{5D251FD8-6FA9-9A77-A3D5-E2B3D61AD873}"/>
              </a:ext>
            </a:extLst>
          </p:cNvPr>
          <p:cNvSpPr txBox="1">
            <a:spLocks noChangeArrowheads="1"/>
          </p:cNvSpPr>
          <p:nvPr/>
        </p:nvSpPr>
        <p:spPr bwMode="auto">
          <a:xfrm>
            <a:off x="-21376" y="0"/>
            <a:ext cx="12192000" cy="586957"/>
          </a:xfrm>
          <a:prstGeom prst="rect">
            <a:avLst/>
          </a:prstGeom>
          <a:noFill/>
          <a:ln w="9525">
            <a:noFill/>
            <a:miter lim="800000"/>
            <a:headEnd/>
            <a:tailEnd/>
          </a:ln>
        </p:spPr>
        <p:txBody>
          <a:bodyPr wrap="square" lIns="90000" tIns="46800" rIns="90000" bIns="468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The unique properties of the J particle are:</a:t>
            </a:r>
            <a:endParaRPr kumimoji="0" lang="en-US" sz="2800" b="1" i="0" u="none" strike="noStrike" kern="1200" cap="none" spc="0" normalizeH="0" baseline="0" noProof="0" dirty="0">
              <a:ln>
                <a:noFill/>
              </a:ln>
              <a:solidFill>
                <a:srgbClr val="00FDFF"/>
              </a:solidFill>
              <a:effectLst/>
              <a:uLnTx/>
              <a:uFillTx/>
              <a:latin typeface="Calibri"/>
              <a:ea typeface="+mn-ea"/>
              <a:cs typeface="+mn-cs"/>
            </a:endParaRPr>
          </a:p>
        </p:txBody>
      </p:sp>
      <p:sp>
        <p:nvSpPr>
          <p:cNvPr id="3" name="Slide Number Placeholder 30">
            <a:extLst>
              <a:ext uri="{FF2B5EF4-FFF2-40B4-BE49-F238E27FC236}">
                <a16:creationId xmlns:a16="http://schemas.microsoft.com/office/drawing/2014/main" id="{AF8535AB-B30E-0F11-8A1B-0B23AB23D962}"/>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3488645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E:\Photo-year\1974\1974,J Data &amp; CERN PHOTO and Letter\1974,CERN PHOTO and Letter (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9376" y="18672"/>
            <a:ext cx="11423775" cy="683932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0">
            <a:extLst>
              <a:ext uri="{FF2B5EF4-FFF2-40B4-BE49-F238E27FC236}">
                <a16:creationId xmlns:a16="http://schemas.microsoft.com/office/drawing/2014/main" id="{B465DB3D-DB50-0C56-427A-679DB1A22E3D}"/>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848613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17DE0F-7E94-4727-BDFE-37DD670CFD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81FB72-3418-EC9F-D986-4D249C1B99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4586043" y="1240340"/>
            <a:ext cx="7318191" cy="5386272"/>
          </a:xfrm>
          <a:prstGeom prst="rect">
            <a:avLst/>
          </a:prstGeom>
        </p:spPr>
      </p:pic>
      <p:sp>
        <p:nvSpPr>
          <p:cNvPr id="369667" name="Line 3">
            <a:extLst>
              <a:ext uri="{FF2B5EF4-FFF2-40B4-BE49-F238E27FC236}">
                <a16:creationId xmlns:a16="http://schemas.microsoft.com/office/drawing/2014/main" id="{F929F2F0-1C56-9763-C3FB-8F7371B7C99D}"/>
              </a:ext>
            </a:extLst>
          </p:cNvPr>
          <p:cNvSpPr>
            <a:spLocks noChangeShapeType="1"/>
          </p:cNvSpPr>
          <p:nvPr/>
        </p:nvSpPr>
        <p:spPr bwMode="auto">
          <a:xfrm>
            <a:off x="8402639" y="5951538"/>
            <a:ext cx="3905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9668" name="Line 4">
            <a:extLst>
              <a:ext uri="{FF2B5EF4-FFF2-40B4-BE49-F238E27FC236}">
                <a16:creationId xmlns:a16="http://schemas.microsoft.com/office/drawing/2014/main" id="{6A36F075-C483-21A5-AC72-BFA8D6E6C22F}"/>
              </a:ext>
            </a:extLst>
          </p:cNvPr>
          <p:cNvSpPr>
            <a:spLocks noChangeShapeType="1"/>
          </p:cNvSpPr>
          <p:nvPr/>
        </p:nvSpPr>
        <p:spPr bwMode="auto">
          <a:xfrm>
            <a:off x="3497142" y="6649191"/>
            <a:ext cx="4905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9669" name="Line 5">
            <a:extLst>
              <a:ext uri="{FF2B5EF4-FFF2-40B4-BE49-F238E27FC236}">
                <a16:creationId xmlns:a16="http://schemas.microsoft.com/office/drawing/2014/main" id="{E4540D0E-EE96-0781-C230-DF1C5BC932C0}"/>
              </a:ext>
            </a:extLst>
          </p:cNvPr>
          <p:cNvSpPr>
            <a:spLocks noChangeShapeType="1"/>
          </p:cNvSpPr>
          <p:nvPr/>
        </p:nvSpPr>
        <p:spPr bwMode="auto">
          <a:xfrm>
            <a:off x="4114680" y="1404092"/>
            <a:ext cx="0" cy="4960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369670" name="Picture 6">
            <a:extLst>
              <a:ext uri="{FF2B5EF4-FFF2-40B4-BE49-F238E27FC236}">
                <a16:creationId xmlns:a16="http://schemas.microsoft.com/office/drawing/2014/main" id="{0B5DE822-D470-9D74-9AD7-3E72958715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478" y="1348529"/>
            <a:ext cx="3671888" cy="5500687"/>
          </a:xfrm>
          <a:prstGeom prst="rect">
            <a:avLst/>
          </a:prstGeom>
          <a:noFill/>
          <a:extLst>
            <a:ext uri="{909E8E84-426E-40DD-AFC4-6F175D3DCCD1}">
              <a14:hiddenFill xmlns:a14="http://schemas.microsoft.com/office/drawing/2010/main">
                <a:solidFill>
                  <a:srgbClr val="FFFFFF"/>
                </a:solidFill>
              </a14:hiddenFill>
            </a:ext>
          </a:extLst>
        </p:spPr>
      </p:pic>
      <p:pic>
        <p:nvPicPr>
          <p:cNvPr id="369673" name="Picture 9">
            <a:extLst>
              <a:ext uri="{FF2B5EF4-FFF2-40B4-BE49-F238E27FC236}">
                <a16:creationId xmlns:a16="http://schemas.microsoft.com/office/drawing/2014/main" id="{5A10FC67-5BF5-758C-191B-8A26A152218A}"/>
              </a:ext>
            </a:extLst>
          </p:cNvPr>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22478" y="843326"/>
            <a:ext cx="5837238" cy="514350"/>
          </a:xfrm>
          <a:prstGeom prst="rect">
            <a:avLst/>
          </a:prstGeom>
          <a:solidFill>
            <a:schemeClr val="bg1"/>
          </a:solidFill>
        </p:spPr>
      </p:pic>
      <p:sp>
        <p:nvSpPr>
          <p:cNvPr id="369674" name="Text Box 10">
            <a:extLst>
              <a:ext uri="{FF2B5EF4-FFF2-40B4-BE49-F238E27FC236}">
                <a16:creationId xmlns:a16="http://schemas.microsoft.com/office/drawing/2014/main" id="{24A741C9-6ED9-1AAF-6917-FBDB3F384049}"/>
              </a:ext>
            </a:extLst>
          </p:cNvPr>
          <p:cNvSpPr txBox="1">
            <a:spLocks noChangeArrowheads="1"/>
          </p:cNvSpPr>
          <p:nvPr/>
        </p:nvSpPr>
        <p:spPr bwMode="auto">
          <a:xfrm>
            <a:off x="0" y="-89497"/>
            <a:ext cx="12192000"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Calibri" panose="020F0502020204030204" pitchFamily="34" charset="0"/>
              </a:rPr>
              <a:t>It has been 50 years since: </a:t>
            </a:r>
            <a:r>
              <a:rPr kumimoji="0" lang="en-US" altLang="en-US" sz="28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panose="020B0600070205080204" pitchFamily="34" charset="-128"/>
                <a:cs typeface="Calibri" panose="020F0502020204030204" pitchFamily="34" charset="0"/>
              </a:rPr>
              <a:t>The discovery of a new form of matter</a:t>
            </a:r>
            <a:br>
              <a:rPr kumimoji="0" lang="en-US" altLang="en-US" sz="28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2800" b="1" i="1" u="none" strike="noStrike" kern="1200" cap="none" spc="0" normalizeH="0" baseline="0" noProof="0" dirty="0">
                <a:ln>
                  <a:noFill/>
                </a:ln>
                <a:solidFill>
                  <a:srgbClr val="FFFF00"/>
                </a:solidFill>
                <a:effectLst/>
                <a:uLnTx/>
                <a:uFillTx/>
                <a:latin typeface="Calibri" panose="020F0502020204030204"/>
                <a:ea typeface="Baskerville" panose="02020502070401020303" pitchFamily="18" charset="0"/>
                <a:cs typeface="Blackadder ITC" panose="020F0502020204030204" pitchFamily="34" charset="0"/>
              </a:rPr>
              <a:t>New York Times</a:t>
            </a:r>
            <a:r>
              <a:rPr kumimoji="0" lang="en-US" altLang="en-US" sz="2800" b="1" i="1" u="none" strike="noStrike" kern="1200" cap="none" spc="0" normalizeH="0" baseline="0" noProof="0" dirty="0">
                <a:ln>
                  <a:noFill/>
                </a:ln>
                <a:solidFill>
                  <a:srgbClr val="FFFF00"/>
                </a:solidFill>
                <a:effectLst/>
                <a:uLnTx/>
                <a:uFillTx/>
                <a:latin typeface="Calibri" panose="020F0502020204030204"/>
                <a:ea typeface="ＭＳ Ｐゴシック" panose="020B0600070205080204" pitchFamily="34" charset="-128"/>
                <a:cs typeface="Blackadder ITC" panose="020F0502020204030204" pitchFamily="34" charset="0"/>
              </a:rPr>
              <a:t>,</a:t>
            </a:r>
            <a:r>
              <a:rPr kumimoji="0" lang="en-US" altLang="en-US" sz="2800" b="0" i="1" u="none" strike="noStrike" kern="1200" cap="none" spc="0" normalizeH="0" baseline="0" noProof="0" dirty="0">
                <a:ln>
                  <a:noFill/>
                </a:ln>
                <a:solidFill>
                  <a:srgbClr val="FFFF00"/>
                </a:solidFill>
                <a:effectLst/>
                <a:uLnTx/>
                <a:uFillTx/>
                <a:latin typeface="Calibri" panose="020F0502020204030204"/>
                <a:ea typeface="ＭＳ Ｐゴシック" panose="020B0600070205080204" pitchFamily="34" charset="-128"/>
                <a:cs typeface="Blackadder ITC" panose="020F0502020204030204" pitchFamily="34" charset="0"/>
              </a:rPr>
              <a:t> </a:t>
            </a:r>
            <a:r>
              <a:rPr kumimoji="0" lang="en-US" altLang="en-US" sz="28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panose="020B0600070205080204" pitchFamily="34" charset="-128"/>
                <a:cs typeface="Calibri" panose="020F0502020204030204" pitchFamily="34" charset="0"/>
              </a:rPr>
              <a:t>Nov 17, 1974, page 1.</a:t>
            </a:r>
          </a:p>
        </p:txBody>
      </p:sp>
      <p:sp>
        <p:nvSpPr>
          <p:cNvPr id="4" name="Rectangle 3">
            <a:extLst>
              <a:ext uri="{FF2B5EF4-FFF2-40B4-BE49-F238E27FC236}">
                <a16:creationId xmlns:a16="http://schemas.microsoft.com/office/drawing/2014/main" id="{3D954564-5A1E-7F98-9463-F51FC7ED1169}"/>
              </a:ext>
            </a:extLst>
          </p:cNvPr>
          <p:cNvSpPr/>
          <p:nvPr/>
        </p:nvSpPr>
        <p:spPr bwMode="auto">
          <a:xfrm>
            <a:off x="1060826" y="4234975"/>
            <a:ext cx="1108316" cy="23698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 name="Rectangle 5">
            <a:extLst>
              <a:ext uri="{FF2B5EF4-FFF2-40B4-BE49-F238E27FC236}">
                <a16:creationId xmlns:a16="http://schemas.microsoft.com/office/drawing/2014/main" id="{5170C2F2-5B91-C541-46D8-EB69EE5B279A}"/>
              </a:ext>
            </a:extLst>
          </p:cNvPr>
          <p:cNvSpPr/>
          <p:nvPr/>
        </p:nvSpPr>
        <p:spPr bwMode="auto">
          <a:xfrm>
            <a:off x="1159594" y="4667024"/>
            <a:ext cx="1009548" cy="23698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6">
            <a:extLst>
              <a:ext uri="{FF2B5EF4-FFF2-40B4-BE49-F238E27FC236}">
                <a16:creationId xmlns:a16="http://schemas.microsoft.com/office/drawing/2014/main" id="{D9AAFD5D-DF83-2E8D-11E2-124B35CE05A0}"/>
              </a:ext>
            </a:extLst>
          </p:cNvPr>
          <p:cNvSpPr/>
          <p:nvPr/>
        </p:nvSpPr>
        <p:spPr bwMode="auto">
          <a:xfrm>
            <a:off x="382467" y="4829709"/>
            <a:ext cx="318320" cy="19735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Slide Number Placeholder 30">
            <a:extLst>
              <a:ext uri="{FF2B5EF4-FFF2-40B4-BE49-F238E27FC236}">
                <a16:creationId xmlns:a16="http://schemas.microsoft.com/office/drawing/2014/main" id="{413BC163-135E-1F19-4A6F-2949E03C975B}"/>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72529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93527E-0293-771D-1C8A-AD6D638E4CE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0E4FC1F-DDB2-4685-8E6D-A1FA81421AB9}"/>
              </a:ext>
            </a:extLst>
          </p:cNvPr>
          <p:cNvSpPr/>
          <p:nvPr/>
        </p:nvSpPr>
        <p:spPr>
          <a:xfrm>
            <a:off x="1231380" y="0"/>
            <a:ext cx="9728950" cy="6858000"/>
          </a:xfrm>
          <a:prstGeom prst="rect">
            <a:avLst/>
          </a:prstGeom>
          <a:solidFill>
            <a:srgbClr val="C3B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18" name="Picture 2" descr="E:\Photo-year\1974\1974,J Data &amp; CERN PHOTO and Letter\1974,CERN PHOTO and Letter (17).jpg">
            <a:extLst>
              <a:ext uri="{FF2B5EF4-FFF2-40B4-BE49-F238E27FC236}">
                <a16:creationId xmlns:a16="http://schemas.microsoft.com/office/drawing/2014/main" id="{81F956C6-E8AD-8293-D6C3-C565AD640B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071664" y="0"/>
            <a:ext cx="5400600" cy="61794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0">
            <a:extLst>
              <a:ext uri="{FF2B5EF4-FFF2-40B4-BE49-F238E27FC236}">
                <a16:creationId xmlns:a16="http://schemas.microsoft.com/office/drawing/2014/main" id="{9F5227D0-4F65-4A1A-6636-6D29065E7B1C}"/>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2" descr="E:\Photo-year\1974\1974,J Data &amp; CERN PHOTO and Letter\1974,CERN PHOTO and Letter (17).jpg">
            <a:extLst>
              <a:ext uri="{FF2B5EF4-FFF2-40B4-BE49-F238E27FC236}">
                <a16:creationId xmlns:a16="http://schemas.microsoft.com/office/drawing/2014/main" id="{851A8E03-335D-21AA-0336-91D6E56FF10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31525" y="5993904"/>
            <a:ext cx="9728950" cy="864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Photo-year\1974\1974,J Data &amp; CERN PHOTO and Letter\1974,CERN PHOTO and Letter (17).jpg">
            <a:extLst>
              <a:ext uri="{FF2B5EF4-FFF2-40B4-BE49-F238E27FC236}">
                <a16:creationId xmlns:a16="http://schemas.microsoft.com/office/drawing/2014/main" id="{AA3E517B-D2E7-EA7F-6EFD-B52920C50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87688" y="0"/>
            <a:ext cx="720080" cy="20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7906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01D5CA48-6D7A-F38D-5AEC-DA24A13A4D8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C48F386-FFB3-2CC1-BC30-DACFACFA0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00" y="-6496"/>
            <a:ext cx="4638209" cy="6791951"/>
          </a:xfrm>
          <a:prstGeom prst="rect">
            <a:avLst/>
          </a:prstGeom>
        </p:spPr>
      </p:pic>
      <p:sp>
        <p:nvSpPr>
          <p:cNvPr id="714765" name="Text Box 23">
            <a:extLst>
              <a:ext uri="{FF2B5EF4-FFF2-40B4-BE49-F238E27FC236}">
                <a16:creationId xmlns:a16="http://schemas.microsoft.com/office/drawing/2014/main" id="{F817DE3B-C0D2-42E7-8FF9-E1973E8BAB4B}"/>
              </a:ext>
            </a:extLst>
          </p:cNvPr>
          <p:cNvSpPr txBox="1">
            <a:spLocks noChangeArrowheads="1"/>
          </p:cNvSpPr>
          <p:nvPr/>
        </p:nvSpPr>
        <p:spPr bwMode="auto">
          <a:xfrm>
            <a:off x="12518190" y="5279674"/>
            <a:ext cx="91889" cy="4611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FF0C0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45468" tIns="45468" rIns="45468" bIns="45468" anchor="ctr" anchorCtr="1">
            <a:spAutoFit/>
          </a:bodyPr>
          <a:lstStyle>
            <a:lvl1pPr>
              <a:defRPr sz="2800" b="1">
                <a:solidFill>
                  <a:srgbClr val="FF0C0F"/>
                </a:solidFill>
                <a:latin typeface="Arial" charset="0"/>
                <a:ea typeface="ＭＳ Ｐゴシック" charset="0"/>
                <a:cs typeface="ＭＳ Ｐゴシック" charset="0"/>
              </a:defRPr>
            </a:lvl1pPr>
            <a:lvl2pPr marL="742950" indent="-285750">
              <a:defRPr sz="2800" b="1">
                <a:solidFill>
                  <a:srgbClr val="FF0C0F"/>
                </a:solidFill>
                <a:latin typeface="Arial" charset="0"/>
                <a:ea typeface="ＭＳ Ｐゴシック" charset="0"/>
              </a:defRPr>
            </a:lvl2pPr>
            <a:lvl3pPr marL="1143000" indent="-228600">
              <a:defRPr sz="2800" b="1">
                <a:solidFill>
                  <a:srgbClr val="FF0C0F"/>
                </a:solidFill>
                <a:latin typeface="Arial" charset="0"/>
                <a:ea typeface="ＭＳ Ｐゴシック" charset="0"/>
              </a:defRPr>
            </a:lvl3pPr>
            <a:lvl4pPr marL="1600200" indent="-228600">
              <a:defRPr sz="2800" b="1">
                <a:solidFill>
                  <a:srgbClr val="FF0C0F"/>
                </a:solidFill>
                <a:latin typeface="Arial" charset="0"/>
                <a:ea typeface="ＭＳ Ｐゴシック" charset="0"/>
              </a:defRPr>
            </a:lvl4pPr>
            <a:lvl5pPr marL="2057400" indent="-228600">
              <a:defRPr sz="2800" b="1">
                <a:solidFill>
                  <a:srgbClr val="FF0C0F"/>
                </a:solidFill>
                <a:latin typeface="Arial" charset="0"/>
                <a:ea typeface="ＭＳ Ｐゴシック" charset="0"/>
              </a:defRPr>
            </a:lvl5pPr>
            <a:lvl6pPr marL="2514600" indent="-228600" eaLnBrk="0" fontAlgn="base" hangingPunct="0">
              <a:spcBef>
                <a:spcPct val="0"/>
              </a:spcBef>
              <a:spcAft>
                <a:spcPct val="0"/>
              </a:spcAft>
              <a:defRPr sz="2800" b="1">
                <a:solidFill>
                  <a:srgbClr val="FF0C0F"/>
                </a:solidFill>
                <a:latin typeface="Arial" charset="0"/>
                <a:ea typeface="ＭＳ Ｐゴシック" charset="0"/>
              </a:defRPr>
            </a:lvl6pPr>
            <a:lvl7pPr marL="2971800" indent="-228600" eaLnBrk="0" fontAlgn="base" hangingPunct="0">
              <a:spcBef>
                <a:spcPct val="0"/>
              </a:spcBef>
              <a:spcAft>
                <a:spcPct val="0"/>
              </a:spcAft>
              <a:defRPr sz="2800" b="1">
                <a:solidFill>
                  <a:srgbClr val="FF0C0F"/>
                </a:solidFill>
                <a:latin typeface="Arial" charset="0"/>
                <a:ea typeface="ＭＳ Ｐゴシック" charset="0"/>
              </a:defRPr>
            </a:lvl7pPr>
            <a:lvl8pPr marL="3429000" indent="-228600" eaLnBrk="0" fontAlgn="base" hangingPunct="0">
              <a:spcBef>
                <a:spcPct val="0"/>
              </a:spcBef>
              <a:spcAft>
                <a:spcPct val="0"/>
              </a:spcAft>
              <a:defRPr sz="2800" b="1">
                <a:solidFill>
                  <a:srgbClr val="FF0C0F"/>
                </a:solidFill>
                <a:latin typeface="Arial" charset="0"/>
                <a:ea typeface="ＭＳ Ｐゴシック" charset="0"/>
              </a:defRPr>
            </a:lvl8pPr>
            <a:lvl9pPr marL="3886200" indent="-228600" eaLnBrk="0" fontAlgn="base" hangingPunct="0">
              <a:spcBef>
                <a:spcPct val="0"/>
              </a:spcBef>
              <a:spcAft>
                <a:spcPct val="0"/>
              </a:spcAft>
              <a:defRPr sz="2800" b="1">
                <a:solidFill>
                  <a:srgbClr val="FF0C0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0C0F"/>
              </a:solidFill>
              <a:effectLst/>
              <a:uLnTx/>
              <a:uFillTx/>
              <a:latin typeface="Arial" charset="0"/>
              <a:ea typeface="ＭＳ Ｐゴシック" charset="0"/>
            </a:endParaRPr>
          </a:p>
        </p:txBody>
      </p:sp>
      <p:sp>
        <p:nvSpPr>
          <p:cNvPr id="3" name="Text Box 3">
            <a:extLst>
              <a:ext uri="{FF2B5EF4-FFF2-40B4-BE49-F238E27FC236}">
                <a16:creationId xmlns:a16="http://schemas.microsoft.com/office/drawing/2014/main" id="{3EAF0339-5FDD-2AED-8A4A-328B9F203DA7}"/>
              </a:ext>
            </a:extLst>
          </p:cNvPr>
          <p:cNvSpPr txBox="1">
            <a:spLocks noChangeArrowheads="1"/>
          </p:cNvSpPr>
          <p:nvPr/>
        </p:nvSpPr>
        <p:spPr bwMode="auto">
          <a:xfrm>
            <a:off x="5732496" y="6904"/>
            <a:ext cx="6248279" cy="69244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Important Check of the Detector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sng" strike="noStrike" kern="1200" cap="none" spc="0" normalizeH="0" baseline="0" noProof="0" dirty="0">
              <a:ln>
                <a:noFill/>
              </a:ln>
              <a:solidFill>
                <a:srgbClr val="F02A7F"/>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sng" strike="noStrike" kern="1200" cap="none" spc="0" normalizeH="0" baseline="0" noProof="0" dirty="0">
              <a:ln>
                <a:noFill/>
              </a:ln>
              <a:solidFill>
                <a:srgbClr val="F02A7F"/>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0"/>
                <a:cs typeface="Calibri" panose="020F0502020204030204" pitchFamily="34" charset="0"/>
              </a:rPr>
              <a:t>Lower the magnetic field by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10%</a:t>
            </a:r>
            <a:r>
              <a:rPr kumimoji="0" lang="en-US" sz="32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0"/>
                <a:cs typeface="Calibri" panose="020F0502020204030204" pitchFamily="34" charset="0"/>
              </a:rPr>
              <a:t>: Particles bend into different parts of the detector.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BF9F2"/>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If the peak is false, it will shift away,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but it did not.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ＭＳ Ｐゴシック" charset="0"/>
                <a:cs typeface="Calibri" panose="020F0502020204030204" pitchFamily="34" charset="0"/>
              </a:rPr>
              <a:t>The discovery is verified.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5B3D1"/>
              </a:solidFill>
              <a:effectLst/>
              <a:uLnTx/>
              <a:uFillTx/>
              <a:latin typeface="Calibri" panose="020F0502020204030204" pitchFamily="34" charset="0"/>
              <a:ea typeface="ＭＳ Ｐゴシック" charset="0"/>
              <a:cs typeface="Calibri" panose="020F0502020204030204" pitchFamily="34" charset="0"/>
            </a:endParaRPr>
          </a:p>
        </p:txBody>
      </p:sp>
      <p:sp>
        <p:nvSpPr>
          <p:cNvPr id="5" name="Text Box 3">
            <a:extLst>
              <a:ext uri="{FF2B5EF4-FFF2-40B4-BE49-F238E27FC236}">
                <a16:creationId xmlns:a16="http://schemas.microsoft.com/office/drawing/2014/main" id="{E6FB47D7-F96D-4C18-6537-51895096CC0A}"/>
              </a:ext>
            </a:extLst>
          </p:cNvPr>
          <p:cNvSpPr txBox="1">
            <a:spLocks noChangeArrowheads="1"/>
          </p:cNvSpPr>
          <p:nvPr/>
        </p:nvSpPr>
        <p:spPr bwMode="auto">
          <a:xfrm>
            <a:off x="1965133" y="1051353"/>
            <a:ext cx="1224135" cy="8920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6BCB9"/>
                </a:solidFill>
                <a:effectLst/>
                <a:uLnTx/>
                <a:uFillTx/>
                <a:latin typeface="Calibri" panose="020F0502020204030204" pitchFamily="34" charset="0"/>
                <a:ea typeface="ＭＳ Ｐゴシック" charset="0"/>
                <a:cs typeface="Calibri" panose="020F0502020204030204" pitchFamily="34" charset="0"/>
              </a:rPr>
              <a:t>100%</a:t>
            </a:r>
            <a:endParaRPr kumimoji="0" lang="en-US" sz="2800" b="1" i="0" u="none" strike="noStrike" kern="1200" cap="none" spc="0" normalizeH="0" baseline="0" noProof="0" dirty="0">
              <a:ln>
                <a:noFill/>
              </a:ln>
              <a:solidFill>
                <a:srgbClr val="06BCB9"/>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35B3D1"/>
              </a:solidFill>
              <a:effectLst/>
              <a:uLnTx/>
              <a:uFillTx/>
              <a:latin typeface="Calibri" panose="020F0502020204030204" pitchFamily="34" charset="0"/>
              <a:ea typeface="ＭＳ Ｐゴシック" charset="0"/>
              <a:cs typeface="Calibri" panose="020F0502020204030204" pitchFamily="34" charset="0"/>
            </a:endParaRPr>
          </a:p>
        </p:txBody>
      </p:sp>
      <p:sp>
        <p:nvSpPr>
          <p:cNvPr id="8" name="Text Box 3">
            <a:extLst>
              <a:ext uri="{FF2B5EF4-FFF2-40B4-BE49-F238E27FC236}">
                <a16:creationId xmlns:a16="http://schemas.microsoft.com/office/drawing/2014/main" id="{10C19B85-FFE8-6017-868F-C28514BE69D3}"/>
              </a:ext>
            </a:extLst>
          </p:cNvPr>
          <p:cNvSpPr txBox="1">
            <a:spLocks noChangeArrowheads="1"/>
          </p:cNvSpPr>
          <p:nvPr/>
        </p:nvSpPr>
        <p:spPr bwMode="auto">
          <a:xfrm>
            <a:off x="2109149" y="1699425"/>
            <a:ext cx="1224135" cy="8920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0947" tIns="45468" rIns="90947" bIns="4546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A717B4"/>
                </a:solidFill>
                <a:effectLst/>
                <a:uLnTx/>
                <a:uFillTx/>
                <a:latin typeface="Calibri" panose="020F0502020204030204" pitchFamily="34" charset="0"/>
                <a:ea typeface="ＭＳ Ｐゴシック" charset="0"/>
                <a:cs typeface="Calibri" panose="020F0502020204030204" pitchFamily="34" charset="0"/>
              </a:rPr>
              <a:t>90%</a:t>
            </a:r>
            <a:endParaRPr kumimoji="0" lang="en-US" sz="2800" b="1" i="0" u="none" strike="noStrike" kern="1200" cap="none" spc="0" normalizeH="0" baseline="0" noProof="0" dirty="0">
              <a:ln>
                <a:noFill/>
              </a:ln>
              <a:solidFill>
                <a:srgbClr val="A717B4"/>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A717B4"/>
              </a:solidFill>
              <a:effectLst/>
              <a:uLnTx/>
              <a:uFillTx/>
              <a:latin typeface="Calibri" panose="020F0502020204030204" pitchFamily="34" charset="0"/>
              <a:ea typeface="ＭＳ Ｐゴシック" charset="0"/>
              <a:cs typeface="Calibri" panose="020F0502020204030204" pitchFamily="34" charset="0"/>
            </a:endParaRPr>
          </a:p>
        </p:txBody>
      </p:sp>
      <p:sp>
        <p:nvSpPr>
          <p:cNvPr id="2" name="Slide Number Placeholder 30">
            <a:extLst>
              <a:ext uri="{FF2B5EF4-FFF2-40B4-BE49-F238E27FC236}">
                <a16:creationId xmlns:a16="http://schemas.microsoft.com/office/drawing/2014/main" id="{866DF413-F80A-29DB-FF09-AE679721996E}"/>
              </a:ext>
            </a:extLst>
          </p:cNvPr>
          <p:cNvSpPr txBox="1">
            <a:spLocks/>
          </p:cNvSpPr>
          <p:nvPr/>
        </p:nvSpPr>
        <p:spPr>
          <a:xfrm>
            <a:off x="11664524" y="6517212"/>
            <a:ext cx="527476" cy="346166"/>
          </a:xfrm>
          <a:prstGeom prst="rect">
            <a:avLst/>
          </a:prstGeom>
        </p:spPr>
        <p:txBody>
          <a:bodyPr rIns="45720" bIns="4572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D9C7F-DBF2-49F0-AC32-66F19D664620}" type="slidenum">
              <a:rPr kumimoji="0" lang="en-GB" sz="1200" b="0" i="0" u="none" strike="noStrike" kern="1200" cap="none" spc="0" normalizeH="0" baseline="0" noProof="0" smtClean="0">
                <a:ln>
                  <a:noFill/>
                </a:ln>
                <a:solidFill>
                  <a:prstClr val="white"/>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dirty="0">
              <a:ln>
                <a:noFill/>
              </a:ln>
              <a:solidFill>
                <a:prstClr val="white"/>
              </a:solidFill>
              <a:effectLst/>
              <a:uLnTx/>
              <a:uFillTx/>
              <a:latin typeface="Calibri"/>
              <a:ea typeface="ＭＳ Ｐゴシック"/>
              <a:cs typeface="+mn-cs"/>
            </a:endParaRPr>
          </a:p>
        </p:txBody>
      </p:sp>
    </p:spTree>
    <p:extLst>
      <p:ext uri="{BB962C8B-B14F-4D97-AF65-F5344CB8AC3E}">
        <p14:creationId xmlns:p14="http://schemas.microsoft.com/office/powerpoint/2010/main" val="32438565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465" y="1369752"/>
            <a:ext cx="7768215" cy="5385793"/>
          </a:xfrm>
          <a:prstGeom prst="rect">
            <a:avLst/>
          </a:prstGeom>
        </p:spPr>
      </p:pic>
      <p:sp>
        <p:nvSpPr>
          <p:cNvPr id="5" name="Title 1">
            <a:extLst>
              <a:ext uri="{FF2B5EF4-FFF2-40B4-BE49-F238E27FC236}">
                <a16:creationId xmlns:a16="http://schemas.microsoft.com/office/drawing/2014/main" id="{6D3208B6-6AB0-5E47-94FC-0D9A9E6CB76B}"/>
              </a:ext>
            </a:extLst>
          </p:cNvPr>
          <p:cNvSpPr txBox="1">
            <a:spLocks/>
          </p:cNvSpPr>
          <p:nvPr/>
        </p:nvSpPr>
        <p:spPr>
          <a:xfrm>
            <a:off x="1537278" y="0"/>
            <a:ext cx="9130722" cy="15662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FDFF"/>
                </a:solidFill>
                <a:effectLst/>
                <a:uLnTx/>
                <a:uFillTx/>
                <a:latin typeface="Calibri"/>
                <a:ea typeface="Arial" charset="0"/>
                <a:cs typeface="Arial" charset="0"/>
              </a:rPr>
              <a:t>Before AMS there were many results on Light Primary Cosmic Rays </a:t>
            </a:r>
            <a:br>
              <a:rPr kumimoji="0" lang="en-US" sz="2800" b="1" i="0" u="none" strike="noStrike" kern="1200" cap="none" spc="0" normalizeH="0" baseline="0" noProof="0" dirty="0">
                <a:ln>
                  <a:noFill/>
                </a:ln>
                <a:solidFill>
                  <a:srgbClr val="21FDFF"/>
                </a:solidFill>
                <a:effectLst/>
                <a:uLnTx/>
                <a:uFillTx/>
                <a:latin typeface="Calibri"/>
                <a:ea typeface="Arial" charset="0"/>
                <a:cs typeface="Arial" charset="0"/>
              </a:rPr>
            </a:br>
            <a:r>
              <a:rPr kumimoji="0" lang="en-US" sz="2800" b="1" i="0" u="none" strike="noStrike" kern="1200" cap="none" spc="0" normalizeH="0" baseline="0" noProof="0" dirty="0">
                <a:ln>
                  <a:noFill/>
                </a:ln>
                <a:solidFill>
                  <a:srgbClr val="21FDFF"/>
                </a:solidFill>
                <a:effectLst/>
                <a:uLnTx/>
                <a:uFillTx/>
                <a:latin typeface="Calibri"/>
                <a:ea typeface="Arial" charset="0"/>
                <a:cs typeface="Arial" charset="0"/>
              </a:rPr>
              <a:t>(</a:t>
            </a:r>
            <a:r>
              <a:rPr kumimoji="0" lang="en-US" sz="2800" b="1" i="0" u="none" strike="noStrike" kern="1200" cap="none" spc="0" normalizeH="0" baseline="0" noProof="0" dirty="0">
                <a:ln>
                  <a:noFill/>
                </a:ln>
                <a:solidFill>
                  <a:srgbClr val="0432FF"/>
                </a:solidFill>
                <a:effectLst/>
                <a:uLnTx/>
                <a:uFillTx/>
                <a:latin typeface="Calibri"/>
                <a:ea typeface="Arial" charset="0"/>
                <a:cs typeface="Arial" charset="0"/>
              </a:rPr>
              <a:t>Hel</a:t>
            </a:r>
            <a:r>
              <a:rPr kumimoji="0" lang="en-US" sz="2800" b="1" i="0" u="none" strike="noStrike" kern="1200" cap="none" spc="0" normalizeH="0" baseline="0" noProof="0" dirty="0">
                <a:ln>
                  <a:noFill/>
                </a:ln>
                <a:solidFill>
                  <a:srgbClr val="FFFF00"/>
                </a:solidFill>
                <a:effectLst/>
                <a:uLnTx/>
                <a:uFillTx/>
                <a:latin typeface="Calibri"/>
                <a:ea typeface="Arial" charset="0"/>
                <a:cs typeface="Arial" charset="0"/>
              </a:rPr>
              <a:t>ium</a:t>
            </a:r>
            <a:r>
              <a:rPr kumimoji="0" lang="en-US" sz="2800" b="1" i="0" u="none" strike="noStrike" kern="1200" cap="none" spc="0" normalizeH="0" baseline="0" noProof="0" dirty="0">
                <a:ln>
                  <a:noFill/>
                </a:ln>
                <a:solidFill>
                  <a:prstClr val="white"/>
                </a:solidFill>
                <a:effectLst/>
                <a:uLnTx/>
                <a:uFillTx/>
                <a:latin typeface="Calibri"/>
                <a:ea typeface="Arial" charset="0"/>
                <a:cs typeface="Arial" charset="0"/>
              </a:rPr>
              <a:t>,</a:t>
            </a:r>
            <a:r>
              <a:rPr kumimoji="0" lang="en-US" sz="2800" b="1" i="0" u="none" strike="noStrike" kern="1200" cap="none" spc="0" normalizeH="0" baseline="0" noProof="0" dirty="0">
                <a:ln>
                  <a:noFill/>
                </a:ln>
                <a:solidFill>
                  <a:srgbClr val="0070C0"/>
                </a:solidFill>
                <a:effectLst/>
                <a:uLnTx/>
                <a:uFillTx/>
                <a:latin typeface="Calibri"/>
                <a:ea typeface="Arial" charset="0"/>
                <a:cs typeface="Arial" charset="0"/>
              </a:rPr>
              <a:t> </a:t>
            </a:r>
            <a:r>
              <a:rPr kumimoji="0" lang="en-US" sz="2800" b="1" i="0" u="none" strike="noStrike" kern="1200" cap="none" spc="0" normalizeH="0" baseline="0" noProof="0" dirty="0">
                <a:ln>
                  <a:noFill/>
                </a:ln>
                <a:solidFill>
                  <a:srgbClr val="58D453"/>
                </a:solidFill>
                <a:effectLst/>
                <a:uLnTx/>
                <a:uFillTx/>
                <a:latin typeface="Calibri"/>
                <a:ea typeface="Arial" charset="0"/>
                <a:cs typeface="Arial" charset="0"/>
              </a:rPr>
              <a:t>Carbon</a:t>
            </a:r>
            <a:r>
              <a:rPr kumimoji="0" lang="en-US" sz="2800" b="1" i="0" u="none" strike="noStrike" kern="1200" cap="none" spc="0" normalizeH="0" baseline="0" noProof="0" dirty="0">
                <a:ln>
                  <a:noFill/>
                </a:ln>
                <a:solidFill>
                  <a:prstClr val="white"/>
                </a:solidFill>
                <a:effectLst/>
                <a:uLnTx/>
                <a:uFillTx/>
                <a:latin typeface="Calibri"/>
                <a:ea typeface="Arial" charset="0"/>
                <a:cs typeface="Arial" charset="0"/>
              </a:rPr>
              <a:t>,</a:t>
            </a:r>
            <a:r>
              <a:rPr kumimoji="0" lang="en-US" sz="2800" b="1" i="0" u="none" strike="noStrike" kern="1200" cap="none" spc="0" normalizeH="0" baseline="0" noProof="0" dirty="0">
                <a:ln>
                  <a:noFill/>
                </a:ln>
                <a:solidFill>
                  <a:srgbClr val="0070C0"/>
                </a:solidFill>
                <a:effectLst/>
                <a:uLnTx/>
                <a:uFillTx/>
                <a:latin typeface="Calibri"/>
                <a:ea typeface="Arial" charset="0"/>
                <a:cs typeface="Arial" charset="0"/>
              </a:rPr>
              <a:t> </a:t>
            </a:r>
            <a:r>
              <a:rPr kumimoji="0" lang="en-US" sz="2800" b="1" i="0" u="none" strike="noStrike" kern="1200" cap="none" spc="0" normalizeH="0" baseline="0" noProof="0" dirty="0">
                <a:ln>
                  <a:noFill/>
                </a:ln>
                <a:solidFill>
                  <a:srgbClr val="FF2500"/>
                </a:solidFill>
                <a:effectLst/>
                <a:uLnTx/>
                <a:uFillTx/>
                <a:latin typeface="Calibri"/>
                <a:ea typeface="Arial" charset="0"/>
                <a:cs typeface="Arial" charset="0"/>
              </a:rPr>
              <a:t>Oxygen</a:t>
            </a:r>
            <a:r>
              <a:rPr kumimoji="0" lang="en-US" sz="2800" b="1" i="0" u="none" strike="noStrike" kern="1200" cap="none" spc="0" normalizeH="0" baseline="0" noProof="0" dirty="0">
                <a:ln>
                  <a:noFill/>
                </a:ln>
                <a:solidFill>
                  <a:srgbClr val="21FDFF"/>
                </a:solidFill>
                <a:effectLst/>
                <a:uLnTx/>
                <a:uFillTx/>
                <a:latin typeface="Calibri"/>
                <a:ea typeface="Arial" charset="0"/>
                <a:cs typeface="Arial" charset="0"/>
              </a:rPr>
              <a:t>)</a:t>
            </a:r>
            <a:br>
              <a:rPr kumimoji="0" lang="en-US" sz="2800" b="1" i="0" u="none" strike="noStrike" kern="1200" cap="none" spc="0" normalizeH="0" baseline="0" noProof="0" dirty="0">
                <a:ln>
                  <a:noFill/>
                </a:ln>
                <a:solidFill>
                  <a:srgbClr val="0432FF"/>
                </a:solidFill>
                <a:effectLst/>
                <a:uLnTx/>
                <a:uFillTx/>
                <a:latin typeface="Calibri"/>
                <a:ea typeface="Arial" charset="0"/>
                <a:cs typeface="Arial" charset="0"/>
              </a:rPr>
            </a:br>
            <a:r>
              <a:rPr kumimoji="0" lang="en-US" sz="2800" b="1" i="0" u="none" strike="noStrike" kern="1200" cap="none" spc="0" normalizeH="0" baseline="0" noProof="0" dirty="0">
                <a:ln>
                  <a:noFill/>
                </a:ln>
                <a:solidFill>
                  <a:srgbClr val="21FDFF"/>
                </a:solidFill>
                <a:effectLst/>
                <a:uLnTx/>
                <a:uFillTx/>
                <a:latin typeface="Calibri"/>
                <a:ea typeface="Arial" charset="0"/>
                <a:cs typeface="Arial" charset="0"/>
              </a:rPr>
              <a:t>from balloon and satellite experiments </a:t>
            </a:r>
          </a:p>
        </p:txBody>
      </p:sp>
      <p:sp>
        <p:nvSpPr>
          <p:cNvPr id="3" name="Rectangle 2"/>
          <p:cNvSpPr/>
          <p:nvPr/>
        </p:nvSpPr>
        <p:spPr>
          <a:xfrm>
            <a:off x="5319485" y="1810358"/>
            <a:ext cx="1341017" cy="3552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432FF"/>
                </a:solidFill>
                <a:effectLst/>
                <a:uLnTx/>
                <a:uFillTx/>
                <a:latin typeface="Calibri"/>
                <a:ea typeface="+mn-ea"/>
                <a:cs typeface="+mn-cs"/>
              </a:rPr>
              <a:t>Hel</a:t>
            </a:r>
            <a:r>
              <a:rPr kumimoji="0" lang="en-US" sz="2400" b="1" i="0" u="none" strike="noStrike" kern="1200" cap="none" spc="0" normalizeH="0" baseline="0" noProof="0">
                <a:ln>
                  <a:noFill/>
                </a:ln>
                <a:solidFill>
                  <a:srgbClr val="FFFF00"/>
                </a:solidFill>
                <a:effectLst/>
                <a:uLnTx/>
                <a:uFillTx/>
                <a:latin typeface="Calibri"/>
                <a:ea typeface="+mn-ea"/>
                <a:cs typeface="+mn-cs"/>
              </a:rPr>
              <a:t>ium</a:t>
            </a:r>
          </a:p>
        </p:txBody>
      </p:sp>
      <p:sp>
        <p:nvSpPr>
          <p:cNvPr id="10" name="Rectangle 9"/>
          <p:cNvSpPr/>
          <p:nvPr/>
        </p:nvSpPr>
        <p:spPr>
          <a:xfrm>
            <a:off x="5319485" y="2112643"/>
            <a:ext cx="1341017" cy="3552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CCF43"/>
                </a:solidFill>
                <a:effectLst/>
                <a:uLnTx/>
                <a:uFillTx/>
                <a:latin typeface="Calibri"/>
                <a:ea typeface="+mn-ea"/>
                <a:cs typeface="+mn-cs"/>
              </a:rPr>
              <a:t>Carbon</a:t>
            </a:r>
          </a:p>
        </p:txBody>
      </p:sp>
      <p:sp>
        <p:nvSpPr>
          <p:cNvPr id="11" name="Rectangle 10"/>
          <p:cNvSpPr/>
          <p:nvPr/>
        </p:nvSpPr>
        <p:spPr>
          <a:xfrm>
            <a:off x="5298587" y="2409688"/>
            <a:ext cx="1341017" cy="35522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Oxygen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679" y="1503256"/>
            <a:ext cx="1113332" cy="4952408"/>
          </a:xfrm>
          <a:prstGeom prst="rect">
            <a:avLst/>
          </a:prstGeom>
        </p:spPr>
      </p:pic>
      <p:sp>
        <p:nvSpPr>
          <p:cNvPr id="14" name="Slide Number Placeholder 1">
            <a:extLst>
              <a:ext uri="{FF2B5EF4-FFF2-40B4-BE49-F238E27FC236}">
                <a16:creationId xmlns:a16="http://schemas.microsoft.com/office/drawing/2014/main" id="{28649FB4-00E9-AF45-BF8E-4E692548F41B}"/>
              </a:ext>
            </a:extLst>
          </p:cNvPr>
          <p:cNvSpPr txBox="1">
            <a:spLocks/>
          </p:cNvSpPr>
          <p:nvPr/>
        </p:nvSpPr>
        <p:spPr>
          <a:xfrm>
            <a:off x="10009239" y="6627044"/>
            <a:ext cx="658761" cy="204704"/>
          </a:xfrm>
          <a:prstGeom prst="rect">
            <a:avLst/>
          </a:prstGeom>
        </p:spPr>
        <p:txBody>
          <a:bodyPr vert="horz" lIns="96716" tIns="48358" rIns="96716" bIns="48358" rtlCol="0" anchor="ctr"/>
          <a:lstStyle>
            <a:defPPr>
              <a:defRPr lang="en-US"/>
            </a:defPPr>
            <a:lvl1pPr marL="0" algn="r" defTabSz="457200" rtl="0" eaLnBrk="1" latinLnBrk="0" hangingPunct="1">
              <a:defRPr sz="117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B085DC-CDE4-4DD9-AF11-496187FAAEBC}" type="slidenum">
              <a:rPr kumimoji="0" lang="en-US" altLang="en-US" sz="1000" b="0" i="0" u="none" strike="noStrike" kern="1200" cap="none" spc="0" normalizeH="0" baseline="0" noProof="0">
                <a:ln>
                  <a:noFill/>
                </a:ln>
                <a:solidFill>
                  <a:prstClr val="white">
                    <a:lumMod val="95000"/>
                  </a:prstClr>
                </a:solidFill>
                <a:effectLst/>
                <a:uLnTx/>
                <a:uFillTx/>
                <a:latin typeface="Calibri"/>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000" b="0" i="0" u="none" strike="noStrike" kern="1200" cap="none" spc="0" normalizeH="0" baseline="0" noProof="0" dirty="0">
              <a:ln>
                <a:noFill/>
              </a:ln>
              <a:solidFill>
                <a:prstClr val="white">
                  <a:lumMod val="95000"/>
                </a:prstClr>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2672978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056023-A903-FA4D-93E8-3FA4734586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7019" y="1523020"/>
            <a:ext cx="8137963" cy="5271181"/>
          </a:xfrm>
          <a:prstGeom prst="rect">
            <a:avLst/>
          </a:prstGeom>
        </p:spPr>
      </p:pic>
      <p:sp>
        <p:nvSpPr>
          <p:cNvPr id="6" name="TextBox 5"/>
          <p:cNvSpPr txBox="1"/>
          <p:nvPr/>
        </p:nvSpPr>
        <p:spPr>
          <a:xfrm>
            <a:off x="1524000" y="138025"/>
            <a:ext cx="9144000" cy="1384995"/>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128"/>
                <a:cs typeface="+mn-cs"/>
              </a:rPr>
              <a:t>AMS Results: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1FDFF"/>
                </a:solidFill>
                <a:effectLst/>
                <a:uLnTx/>
                <a:uFillTx/>
                <a:latin typeface="Arial" charset="0"/>
                <a:ea typeface="ＭＳ Ｐゴシック" charset="-128"/>
                <a:cs typeface="+mn-cs"/>
              </a:rPr>
              <a:t>Unexpectedly, above 60 GV, the light primary cosmic rays have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128"/>
                <a:cs typeface="+mn-cs"/>
              </a:rPr>
              <a:t>identical </a:t>
            </a:r>
            <a:r>
              <a:rPr kumimoji="0" lang="en-US" sz="2800" b="1" i="0" u="none" strike="noStrike" kern="1200" cap="none" spc="0" normalizeH="0" baseline="0" noProof="0" dirty="0">
                <a:ln>
                  <a:noFill/>
                </a:ln>
                <a:solidFill>
                  <a:srgbClr val="21FDFF"/>
                </a:solidFill>
                <a:effectLst/>
                <a:uLnTx/>
                <a:uFillTx/>
                <a:latin typeface="Arial" charset="0"/>
                <a:ea typeface="ＭＳ Ｐゴシック" charset="-128"/>
                <a:cs typeface="+mn-cs"/>
              </a:rPr>
              <a:t>rigidity (P/Z) dependence. </a:t>
            </a:r>
          </a:p>
        </p:txBody>
      </p:sp>
      <p:sp>
        <p:nvSpPr>
          <p:cNvPr id="14" name="Title 1">
            <a:extLst>
              <a:ext uri="{FF2B5EF4-FFF2-40B4-BE49-F238E27FC236}">
                <a16:creationId xmlns:a16="http://schemas.microsoft.com/office/drawing/2014/main" id="{6D3208B6-6AB0-5E47-94FC-0D9A9E6CB76B}"/>
              </a:ext>
            </a:extLst>
          </p:cNvPr>
          <p:cNvSpPr txBox="1">
            <a:spLocks/>
          </p:cNvSpPr>
          <p:nvPr/>
        </p:nvSpPr>
        <p:spPr>
          <a:xfrm>
            <a:off x="3946724" y="2301623"/>
            <a:ext cx="1199498" cy="3601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21FDFF"/>
                </a:solidFill>
                <a:effectLst/>
                <a:uLnTx/>
                <a:uFillTx/>
                <a:latin typeface="Arial" charset="0"/>
                <a:ea typeface="Arial" charset="0"/>
                <a:cs typeface="Arial" charset="0"/>
              </a:rPr>
              <a:t>AMS</a:t>
            </a:r>
            <a:endParaRPr kumimoji="0" lang="en-US" sz="2800" b="1" i="0" u="none" strike="noStrike" kern="1200" cap="none" spc="0" normalizeH="0" baseline="0" noProof="0" dirty="0">
              <a:ln>
                <a:noFill/>
              </a:ln>
              <a:solidFill>
                <a:srgbClr val="21FDFF"/>
              </a:solidFill>
              <a:effectLst/>
              <a:uLnTx/>
              <a:uFillTx/>
              <a:latin typeface="Arial" charset="0"/>
              <a:ea typeface="Arial" charset="0"/>
              <a:cs typeface="Arial" charset="0"/>
            </a:endParaRPr>
          </a:p>
        </p:txBody>
      </p:sp>
      <p:pic>
        <p:nvPicPr>
          <p:cNvPr id="8" name="Picture 7">
            <a:extLst>
              <a:ext uri="{FF2B5EF4-FFF2-40B4-BE49-F238E27FC236}">
                <a16:creationId xmlns:a16="http://schemas.microsoft.com/office/drawing/2014/main" id="{C9056023-A903-FA4D-93E8-3FA4734586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51500" y="2074265"/>
            <a:ext cx="305187" cy="249539"/>
          </a:xfrm>
          <a:prstGeom prst="rect">
            <a:avLst/>
          </a:prstGeom>
        </p:spPr>
      </p:pic>
      <p:pic>
        <p:nvPicPr>
          <p:cNvPr id="9" name="Picture 8">
            <a:extLst>
              <a:ext uri="{FF2B5EF4-FFF2-40B4-BE49-F238E27FC236}">
                <a16:creationId xmlns:a16="http://schemas.microsoft.com/office/drawing/2014/main" id="{C9056023-A903-FA4D-93E8-3FA4734586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502" y="2366336"/>
            <a:ext cx="255182" cy="237055"/>
          </a:xfrm>
          <a:prstGeom prst="rect">
            <a:avLst/>
          </a:prstGeom>
        </p:spPr>
      </p:pic>
      <p:pic>
        <p:nvPicPr>
          <p:cNvPr id="10" name="Picture 9">
            <a:extLst>
              <a:ext uri="{FF2B5EF4-FFF2-40B4-BE49-F238E27FC236}">
                <a16:creationId xmlns:a16="http://schemas.microsoft.com/office/drawing/2014/main" id="{C9056023-A903-FA4D-93E8-3FA473458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97767" y="2615833"/>
            <a:ext cx="212652" cy="265814"/>
          </a:xfrm>
          <a:prstGeom prst="rect">
            <a:avLst/>
          </a:prstGeom>
        </p:spPr>
      </p:pic>
      <p:sp>
        <p:nvSpPr>
          <p:cNvPr id="3" name="Rectangle 2"/>
          <p:cNvSpPr/>
          <p:nvPr/>
        </p:nvSpPr>
        <p:spPr>
          <a:xfrm>
            <a:off x="5341973" y="2036131"/>
            <a:ext cx="2821799" cy="127267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sp>
        <p:nvSpPr>
          <p:cNvPr id="12" name="Title 1">
            <a:extLst>
              <a:ext uri="{FF2B5EF4-FFF2-40B4-BE49-F238E27FC236}">
                <a16:creationId xmlns:a16="http://schemas.microsoft.com/office/drawing/2014/main" id="{6D3208B6-6AB0-5E47-94FC-0D9A9E6CB76B}"/>
              </a:ext>
            </a:extLst>
          </p:cNvPr>
          <p:cNvSpPr txBox="1">
            <a:spLocks/>
          </p:cNvSpPr>
          <p:nvPr/>
        </p:nvSpPr>
        <p:spPr>
          <a:xfrm>
            <a:off x="5189976" y="2036131"/>
            <a:ext cx="2930043" cy="3601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Arial" charset="0"/>
                <a:cs typeface="Arial" charset="0"/>
              </a:rPr>
              <a:t>Helium 125 Million</a:t>
            </a:r>
            <a:endParaRPr kumimoji="0" lang="en-US" sz="20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3" name="Title 1">
            <a:extLst>
              <a:ext uri="{FF2B5EF4-FFF2-40B4-BE49-F238E27FC236}">
                <a16:creationId xmlns:a16="http://schemas.microsoft.com/office/drawing/2014/main" id="{6D3208B6-6AB0-5E47-94FC-0D9A9E6CB76B}"/>
              </a:ext>
            </a:extLst>
          </p:cNvPr>
          <p:cNvSpPr txBox="1">
            <a:spLocks/>
          </p:cNvSpPr>
          <p:nvPr/>
        </p:nvSpPr>
        <p:spPr>
          <a:xfrm>
            <a:off x="5179004" y="2319271"/>
            <a:ext cx="2930043" cy="3601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8D254"/>
                </a:solidFill>
                <a:effectLst/>
                <a:uLnTx/>
                <a:uFillTx/>
                <a:latin typeface="Arial" charset="0"/>
                <a:ea typeface="Arial" charset="0"/>
                <a:cs typeface="Arial" charset="0"/>
              </a:rPr>
              <a:t>Carbon   14 Million</a:t>
            </a:r>
            <a:endParaRPr kumimoji="0" lang="en-US" sz="2000" b="1" i="0" u="none" strike="noStrike" kern="1200" cap="none" spc="0" normalizeH="0" baseline="0" noProof="0" dirty="0">
              <a:ln>
                <a:noFill/>
              </a:ln>
              <a:solidFill>
                <a:srgbClr val="58D254"/>
              </a:solidFill>
              <a:effectLst/>
              <a:uLnTx/>
              <a:uFillTx/>
              <a:latin typeface="Arial" charset="0"/>
              <a:ea typeface="Arial" charset="0"/>
              <a:cs typeface="Arial" charset="0"/>
            </a:endParaRPr>
          </a:p>
        </p:txBody>
      </p:sp>
      <p:sp>
        <p:nvSpPr>
          <p:cNvPr id="15" name="Title 1">
            <a:extLst>
              <a:ext uri="{FF2B5EF4-FFF2-40B4-BE49-F238E27FC236}">
                <a16:creationId xmlns:a16="http://schemas.microsoft.com/office/drawing/2014/main" id="{6D3208B6-6AB0-5E47-94FC-0D9A9E6CB76B}"/>
              </a:ext>
            </a:extLst>
          </p:cNvPr>
          <p:cNvSpPr txBox="1">
            <a:spLocks/>
          </p:cNvSpPr>
          <p:nvPr/>
        </p:nvSpPr>
        <p:spPr>
          <a:xfrm>
            <a:off x="5179342" y="2579443"/>
            <a:ext cx="2930043" cy="36018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DC08"/>
                </a:solidFill>
                <a:effectLst/>
                <a:uLnTx/>
                <a:uFillTx/>
                <a:latin typeface="Arial" charset="0"/>
                <a:ea typeface="Arial" charset="0"/>
                <a:cs typeface="Arial" charset="0"/>
              </a:rPr>
              <a:t>Oxygen   12 Million</a:t>
            </a:r>
            <a:endParaRPr kumimoji="0" lang="en-US" sz="2000" b="1" i="0" u="none" strike="noStrike" kern="1200" cap="none" spc="0" normalizeH="0" baseline="0" noProof="0" dirty="0">
              <a:ln>
                <a:noFill/>
              </a:ln>
              <a:solidFill>
                <a:srgbClr val="FFDC08"/>
              </a:solidFill>
              <a:effectLst/>
              <a:uLnTx/>
              <a:uFillTx/>
              <a:latin typeface="Arial" charset="0"/>
              <a:ea typeface="Arial" charset="0"/>
              <a:cs typeface="Arial" charset="0"/>
            </a:endParaRPr>
          </a:p>
        </p:txBody>
      </p:sp>
      <p:sp>
        <p:nvSpPr>
          <p:cNvPr id="16" name="Rectangle 15">
            <a:extLst>
              <a:ext uri="{FF2B5EF4-FFF2-40B4-BE49-F238E27FC236}">
                <a16:creationId xmlns:a16="http://schemas.microsoft.com/office/drawing/2014/main" id="{2A27C92E-50FD-894F-A3E7-5022C94744E1}"/>
              </a:ext>
            </a:extLst>
          </p:cNvPr>
          <p:cNvSpPr/>
          <p:nvPr/>
        </p:nvSpPr>
        <p:spPr>
          <a:xfrm>
            <a:off x="7811678" y="1993039"/>
            <a:ext cx="649498" cy="58640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sp>
        <p:nvSpPr>
          <p:cNvPr id="17" name="Slide Number Placeholder 1">
            <a:extLst>
              <a:ext uri="{FF2B5EF4-FFF2-40B4-BE49-F238E27FC236}">
                <a16:creationId xmlns:a16="http://schemas.microsoft.com/office/drawing/2014/main" id="{63882FB0-82C2-EE42-912D-0475C987B821}"/>
              </a:ext>
            </a:extLst>
          </p:cNvPr>
          <p:cNvSpPr txBox="1">
            <a:spLocks/>
          </p:cNvSpPr>
          <p:nvPr/>
        </p:nvSpPr>
        <p:spPr>
          <a:xfrm>
            <a:off x="10009239" y="6627044"/>
            <a:ext cx="658761" cy="204704"/>
          </a:xfrm>
          <a:prstGeom prst="rect">
            <a:avLst/>
          </a:prstGeom>
        </p:spPr>
        <p:txBody>
          <a:bodyPr vert="horz" lIns="96716" tIns="48358" rIns="96716" bIns="48358" rtlCol="0" anchor="ctr"/>
          <a:lstStyle>
            <a:defPPr>
              <a:defRPr lang="en-US"/>
            </a:defPPr>
            <a:lvl1pPr marL="0" algn="r" defTabSz="457200" rtl="0" eaLnBrk="1" latinLnBrk="0" hangingPunct="1">
              <a:defRPr sz="117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B085DC-CDE4-4DD9-AF11-496187FAAEBC}" type="slidenum">
              <a:rPr kumimoji="0" lang="en-US" altLang="en-US" sz="1000" b="0" i="0" u="none" strike="noStrike" kern="1200" cap="none" spc="0" normalizeH="0" baseline="0" noProof="0">
                <a:ln>
                  <a:noFill/>
                </a:ln>
                <a:solidFill>
                  <a:prstClr val="white">
                    <a:lumMod val="95000"/>
                  </a:prstClr>
                </a:solidFill>
                <a:effectLst/>
                <a:uLnTx/>
                <a:uFillTx/>
                <a:latin typeface="Calibri"/>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000" b="0" i="0" u="none" strike="noStrike" kern="1200" cap="none" spc="0" normalizeH="0" baseline="0" noProof="0" dirty="0">
              <a:ln>
                <a:noFill/>
              </a:ln>
              <a:solidFill>
                <a:prstClr val="white">
                  <a:lumMod val="95000"/>
                </a:prstClr>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8695598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48209E-3F47-8449-9A28-341C231A5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042555"/>
            <a:ext cx="9132647" cy="5302827"/>
          </a:xfrm>
          <a:prstGeom prst="rect">
            <a:avLst/>
          </a:prstGeom>
        </p:spPr>
      </p:pic>
      <p:sp>
        <p:nvSpPr>
          <p:cNvPr id="3" name="Rectangle 2">
            <a:extLst>
              <a:ext uri="{FF2B5EF4-FFF2-40B4-BE49-F238E27FC236}">
                <a16:creationId xmlns:a16="http://schemas.microsoft.com/office/drawing/2014/main" id="{E0B4FF91-CA42-A844-B55C-0B48628F7BAE}"/>
              </a:ext>
            </a:extLst>
          </p:cNvPr>
          <p:cNvSpPr/>
          <p:nvPr/>
        </p:nvSpPr>
        <p:spPr>
          <a:xfrm>
            <a:off x="1518322" y="140222"/>
            <a:ext cx="9144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FDFF"/>
                </a:solidFill>
                <a:effectLst/>
                <a:uLnTx/>
                <a:uFillTx/>
                <a:latin typeface="Calibri"/>
                <a:ea typeface="ＭＳ Ｐゴシック" charset="-128"/>
                <a:cs typeface="+mn-cs"/>
              </a:rPr>
              <a:t>Measurements before AMS of heavier primary cosmic rays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8D454"/>
                </a:solidFill>
                <a:effectLst/>
                <a:uLnTx/>
                <a:uFillTx/>
                <a:latin typeface="Calibri"/>
                <a:ea typeface="ＭＳ Ｐゴシック" charset="-128"/>
                <a:cs typeface="+mn-cs"/>
              </a:rPr>
              <a:t>Neon</a:t>
            </a:r>
            <a:r>
              <a:rPr kumimoji="0" lang="en-US" sz="2800" b="1" i="0" u="none" strike="noStrike" kern="1200" cap="none" spc="0" normalizeH="0" baseline="0" noProof="0" dirty="0">
                <a:ln>
                  <a:noFill/>
                </a:ln>
                <a:solidFill>
                  <a:srgbClr val="00FDFF"/>
                </a:solidFill>
                <a:effectLst/>
                <a:uLnTx/>
                <a:uFillTx/>
                <a:latin typeface="Calibri"/>
                <a:ea typeface="ＭＳ Ｐゴシック" charset="-128"/>
                <a:cs typeface="+mn-cs"/>
              </a:rPr>
              <a:t>, </a:t>
            </a:r>
            <a:r>
              <a:rPr kumimoji="0" lang="en-US" sz="2800" b="1" i="0" u="none" strike="noStrike" kern="1200" cap="none" spc="0" normalizeH="0" baseline="0" noProof="0" dirty="0">
                <a:ln>
                  <a:noFill/>
                </a:ln>
                <a:solidFill>
                  <a:srgbClr val="3299FF"/>
                </a:solidFill>
                <a:effectLst/>
                <a:uLnTx/>
                <a:uFillTx/>
                <a:latin typeface="Calibri"/>
                <a:ea typeface="ＭＳ Ｐゴシック" charset="-128"/>
                <a:cs typeface="+mn-cs"/>
              </a:rPr>
              <a:t>Magnesium</a:t>
            </a:r>
            <a:r>
              <a:rPr kumimoji="0" lang="en-US" sz="2800" b="1" i="0" u="none" strike="noStrike" kern="1200" cap="none" spc="0" normalizeH="0" baseline="0" noProof="0" dirty="0">
                <a:ln>
                  <a:noFill/>
                </a:ln>
                <a:solidFill>
                  <a:srgbClr val="00FDFF"/>
                </a:solidFill>
                <a:effectLst/>
                <a:uLnTx/>
                <a:uFillTx/>
                <a:latin typeface="Calibri"/>
                <a:ea typeface="ＭＳ Ｐゴシック" charset="-128"/>
                <a:cs typeface="+mn-cs"/>
              </a:rPr>
              <a:t>, and </a:t>
            </a:r>
            <a:r>
              <a:rPr kumimoji="0" lang="en-US" sz="2800" b="1" i="0" u="none" strike="noStrike" kern="1200" cap="none" spc="0" normalizeH="0" baseline="0" noProof="0" dirty="0">
                <a:ln>
                  <a:noFill/>
                </a:ln>
                <a:solidFill>
                  <a:srgbClr val="FF9900"/>
                </a:solidFill>
                <a:effectLst/>
                <a:uLnTx/>
                <a:uFillTx/>
                <a:latin typeface="Calibri"/>
                <a:ea typeface="ＭＳ Ｐゴシック" charset="-128"/>
                <a:cs typeface="+mn-cs"/>
              </a:rPr>
              <a:t>Silicon </a:t>
            </a:r>
          </a:p>
        </p:txBody>
      </p:sp>
      <p:sp>
        <p:nvSpPr>
          <p:cNvPr id="4" name="Slide Number Placeholder 1">
            <a:extLst>
              <a:ext uri="{FF2B5EF4-FFF2-40B4-BE49-F238E27FC236}">
                <a16:creationId xmlns:a16="http://schemas.microsoft.com/office/drawing/2014/main" id="{A4637430-C8AD-ED46-AAC8-C0A6C97AE84C}"/>
              </a:ext>
            </a:extLst>
          </p:cNvPr>
          <p:cNvSpPr txBox="1">
            <a:spLocks/>
          </p:cNvSpPr>
          <p:nvPr/>
        </p:nvSpPr>
        <p:spPr>
          <a:xfrm>
            <a:off x="10009239" y="6627044"/>
            <a:ext cx="658761" cy="204704"/>
          </a:xfrm>
          <a:prstGeom prst="rect">
            <a:avLst/>
          </a:prstGeom>
        </p:spPr>
        <p:txBody>
          <a:bodyPr vert="horz" lIns="96716" tIns="48358" rIns="96716" bIns="48358" rtlCol="0" anchor="ctr"/>
          <a:lstStyle>
            <a:defPPr>
              <a:defRPr lang="en-US"/>
            </a:defPPr>
            <a:lvl1pPr marL="0" algn="r" defTabSz="457200" rtl="0" eaLnBrk="1" latinLnBrk="0" hangingPunct="1">
              <a:defRPr sz="117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B085DC-CDE4-4DD9-AF11-496187FAAEBC}" type="slidenum">
              <a:rPr kumimoji="0" lang="en-US" altLang="en-US" sz="1000" b="0" i="0" u="none" strike="noStrike" kern="1200" cap="none" spc="0" normalizeH="0" baseline="0" noProof="0">
                <a:ln>
                  <a:noFill/>
                </a:ln>
                <a:solidFill>
                  <a:prstClr val="white">
                    <a:lumMod val="95000"/>
                  </a:prstClr>
                </a:solidFill>
                <a:effectLst/>
                <a:uLnTx/>
                <a:uFillTx/>
                <a:latin typeface="Calibri"/>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000" b="0" i="0" u="none" strike="noStrike" kern="1200" cap="none" spc="0" normalizeH="0" baseline="0" noProof="0" dirty="0">
              <a:ln>
                <a:noFill/>
              </a:ln>
              <a:solidFill>
                <a:prstClr val="white">
                  <a:lumMod val="95000"/>
                </a:prstClr>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4252311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75F43C-531B-2340-A7F6-5C058ECB39AA}"/>
              </a:ext>
            </a:extLst>
          </p:cNvPr>
          <p:cNvSpPr txBox="1"/>
          <p:nvPr/>
        </p:nvSpPr>
        <p:spPr>
          <a:xfrm>
            <a:off x="1524000" y="206591"/>
            <a:ext cx="9144000" cy="1200329"/>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ＭＳ Ｐゴシック" charset="-128"/>
                <a:cs typeface="+mn-cs"/>
              </a:rPr>
              <a:t>Unexpectedly, </a:t>
            </a:r>
            <a:r>
              <a:rPr kumimoji="0" lang="en-US" sz="2400" b="1" i="0" u="none" strike="noStrike" kern="1200" cap="none" spc="0" normalizeH="0" baseline="0" noProof="0" dirty="0">
                <a:ln>
                  <a:noFill/>
                </a:ln>
                <a:solidFill>
                  <a:srgbClr val="21FDFF"/>
                </a:solidFill>
                <a:effectLst/>
                <a:uLnTx/>
                <a:uFillTx/>
                <a:latin typeface="Calibri"/>
                <a:ea typeface="ＭＳ Ｐゴシック" charset="-128"/>
                <a:cs typeface="+mn-cs"/>
              </a:rPr>
              <a:t>h</a:t>
            </a:r>
            <a:r>
              <a:rPr kumimoji="0" lang="en-US" sz="2400" b="1" i="0" u="none" strike="noStrike" kern="1200" cap="none" spc="0" normalizeH="0" baseline="0" noProof="0" dirty="0" err="1">
                <a:ln>
                  <a:noFill/>
                </a:ln>
                <a:solidFill>
                  <a:srgbClr val="21FDFF"/>
                </a:solidFill>
                <a:effectLst/>
                <a:uLnTx/>
                <a:uFillTx/>
                <a:latin typeface="Calibri"/>
                <a:ea typeface="ＭＳ Ｐゴシック" charset="-128"/>
                <a:cs typeface="+mn-cs"/>
              </a:rPr>
              <a:t>eavier</a:t>
            </a:r>
            <a:r>
              <a:rPr kumimoji="0" lang="en-US" sz="2400" b="1" i="0" u="none" strike="noStrike" kern="1200" cap="none" spc="0" normalizeH="0" baseline="0" noProof="0" dirty="0">
                <a:ln>
                  <a:noFill/>
                </a:ln>
                <a:solidFill>
                  <a:srgbClr val="21FDFF"/>
                </a:solidFill>
                <a:effectLst/>
                <a:uLnTx/>
                <a:uFillTx/>
                <a:latin typeface="Calibri"/>
                <a:ea typeface="ＭＳ Ｐゴシック" charset="-128"/>
                <a:cs typeface="+mn-cs"/>
              </a:rPr>
              <a:t> primary cosmic rays </a:t>
            </a:r>
            <a:r>
              <a:rPr kumimoji="0" lang="en-US" sz="2400" b="1" i="0" u="none" strike="noStrike" kern="1200" cap="none" spc="0" normalizeH="0" baseline="0" noProof="0" dirty="0">
                <a:ln>
                  <a:noFill/>
                </a:ln>
                <a:solidFill>
                  <a:srgbClr val="D15652"/>
                </a:solidFill>
                <a:effectLst/>
                <a:uLnTx/>
                <a:uFillTx/>
                <a:latin typeface="Calibri"/>
                <a:ea typeface="ＭＳ Ｐゴシック" charset="-128"/>
                <a:cs typeface="+mn-cs"/>
              </a:rPr>
              <a:t>Ne,</a:t>
            </a:r>
            <a:r>
              <a:rPr kumimoji="0" lang="en-US" sz="2400" b="1" i="0" u="none" strike="noStrike" kern="1200" cap="none" spc="0" normalizeH="0" baseline="0" noProof="0" dirty="0">
                <a:ln>
                  <a:noFill/>
                </a:ln>
                <a:solidFill>
                  <a:srgbClr val="21FDFF"/>
                </a:solidFill>
                <a:effectLst/>
                <a:uLnTx/>
                <a:uFillTx/>
                <a:latin typeface="Calibri"/>
                <a:ea typeface="ＭＳ Ｐゴシック" charset="-128"/>
                <a:cs typeface="+mn-cs"/>
              </a:rPr>
              <a:t> </a:t>
            </a:r>
            <a:r>
              <a:rPr kumimoji="0" lang="en-US" sz="2400" b="1" i="0" u="none" strike="noStrike" kern="1200" cap="none" spc="0" normalizeH="0" baseline="0" noProof="0" dirty="0">
                <a:ln>
                  <a:noFill/>
                </a:ln>
                <a:solidFill>
                  <a:srgbClr val="FE0625"/>
                </a:solidFill>
                <a:effectLst/>
                <a:uLnTx/>
                <a:uFillTx/>
                <a:latin typeface="Calibri"/>
                <a:ea typeface="ＭＳ Ｐゴシック" charset="-128"/>
                <a:cs typeface="+mn-cs"/>
              </a:rPr>
              <a:t>Mg,</a:t>
            </a:r>
            <a:r>
              <a:rPr kumimoji="0" lang="en-US" sz="2400" b="1" i="0" u="none" strike="noStrike" kern="1200" cap="none" spc="0" normalizeH="0" baseline="0" noProof="0" dirty="0">
                <a:ln>
                  <a:noFill/>
                </a:ln>
                <a:solidFill>
                  <a:srgbClr val="21FDFF"/>
                </a:solidFill>
                <a:effectLst/>
                <a:uLnTx/>
                <a:uFillTx/>
                <a:latin typeface="Calibri"/>
                <a:ea typeface="ＭＳ Ｐゴシック" charset="-128"/>
                <a:cs typeface="+mn-cs"/>
              </a:rPr>
              <a:t> </a:t>
            </a:r>
            <a:r>
              <a:rPr kumimoji="0" lang="en-US" sz="2400" b="1" i="0" u="none" strike="noStrike" kern="1200" cap="none" spc="0" normalizeH="0" baseline="0" noProof="0" dirty="0">
                <a:ln>
                  <a:noFill/>
                </a:ln>
                <a:solidFill>
                  <a:srgbClr val="AD7A35"/>
                </a:solidFill>
                <a:effectLst/>
                <a:uLnTx/>
                <a:uFillTx/>
                <a:latin typeface="Calibri"/>
                <a:ea typeface="ＭＳ Ｐゴシック" charset="-128"/>
                <a:cs typeface="+mn-cs"/>
              </a:rPr>
              <a:t>Si:</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FDFF"/>
                </a:solidFill>
                <a:effectLst/>
                <a:uLnTx/>
                <a:uFillTx/>
                <a:latin typeface="Calibri"/>
                <a:ea typeface="ＭＳ Ｐゴシック" charset="-128"/>
                <a:cs typeface="+mn-cs"/>
              </a:rPr>
              <a:t>have their own identical rigidity behavior but different from </a:t>
            </a:r>
            <a:r>
              <a:rPr kumimoji="0" lang="en-US" sz="2400" b="1" i="0" u="none" strike="noStrike" kern="1200" cap="none" spc="0" normalizeH="0" baseline="0" noProof="0" dirty="0">
                <a:ln>
                  <a:noFill/>
                </a:ln>
                <a:solidFill>
                  <a:srgbClr val="038581"/>
                </a:solidFill>
                <a:effectLst/>
                <a:uLnTx/>
                <a:uFillTx/>
                <a:latin typeface="Calibri"/>
                <a:ea typeface="ＭＳ Ｐゴシック" charset="-128"/>
                <a:cs typeface="+mn-cs"/>
              </a:rPr>
              <a:t>He,</a:t>
            </a:r>
            <a:r>
              <a:rPr kumimoji="0" lang="en-US" sz="2400" b="1" i="0" u="none" strike="noStrike" kern="1200" cap="none" spc="0" normalizeH="0" baseline="0" noProof="0" dirty="0">
                <a:ln>
                  <a:noFill/>
                </a:ln>
                <a:solidFill>
                  <a:srgbClr val="21FDFF"/>
                </a:solidFill>
                <a:effectLst/>
                <a:uLnTx/>
                <a:uFillTx/>
                <a:latin typeface="Calibri"/>
                <a:ea typeface="ＭＳ Ｐゴシック" charset="-128"/>
                <a:cs typeface="+mn-cs"/>
              </a:rPr>
              <a:t> </a:t>
            </a:r>
            <a:r>
              <a:rPr kumimoji="0" lang="en-US" sz="2400" b="1" i="0" u="none" strike="noStrike" kern="1200" cap="none" spc="0" normalizeH="0" baseline="0" noProof="0" dirty="0">
                <a:ln>
                  <a:noFill/>
                </a:ln>
                <a:solidFill>
                  <a:srgbClr val="06C408"/>
                </a:solidFill>
                <a:effectLst/>
                <a:uLnTx/>
                <a:uFillTx/>
                <a:latin typeface="Calibri"/>
                <a:ea typeface="ＭＳ Ｐゴシック" charset="-128"/>
                <a:cs typeface="+mn-cs"/>
              </a:rPr>
              <a:t>C,</a:t>
            </a:r>
            <a:r>
              <a:rPr kumimoji="0" lang="en-US" sz="2400" b="1" i="0" u="none" strike="noStrike" kern="1200" cap="none" spc="0" normalizeH="0" baseline="0" noProof="0" dirty="0">
                <a:ln>
                  <a:noFill/>
                </a:ln>
                <a:solidFill>
                  <a:srgbClr val="21FDFF"/>
                </a:solidFill>
                <a:effectLst/>
                <a:uLnTx/>
                <a:uFillTx/>
                <a:latin typeface="Calibri"/>
                <a:ea typeface="ＭＳ Ｐゴシック" charset="-128"/>
                <a:cs typeface="+mn-cs"/>
              </a:rPr>
              <a:t> </a:t>
            </a:r>
            <a:r>
              <a:rPr kumimoji="0" lang="en-US" sz="2400" b="1" i="0" u="none" strike="noStrike" kern="1200" cap="none" spc="0" normalizeH="0" baseline="0" noProof="0" dirty="0">
                <a:ln>
                  <a:noFill/>
                </a:ln>
                <a:solidFill>
                  <a:srgbClr val="3760F8"/>
                </a:solidFill>
                <a:effectLst/>
                <a:uLnTx/>
                <a:uFillTx/>
                <a:latin typeface="Calibri"/>
                <a:ea typeface="ＭＳ Ｐゴシック" charset="-128"/>
                <a:cs typeface="+mn-cs"/>
              </a:rPr>
              <a:t>O.</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ＭＳ Ｐゴシック" charset="-128"/>
                <a:cs typeface="+mn-cs"/>
              </a:rPr>
              <a:t>Primary cosmic rays have at least two classes. </a:t>
            </a:r>
          </a:p>
        </p:txBody>
      </p:sp>
      <p:pic>
        <p:nvPicPr>
          <p:cNvPr id="5" name="Picture 4">
            <a:extLst>
              <a:ext uri="{FF2B5EF4-FFF2-40B4-BE49-F238E27FC236}">
                <a16:creationId xmlns:a16="http://schemas.microsoft.com/office/drawing/2014/main" id="{C522BA72-F98A-AB4A-9A48-6BF2F71BC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462" y="1771564"/>
            <a:ext cx="7705548" cy="5062726"/>
          </a:xfrm>
          <a:prstGeom prst="rect">
            <a:avLst/>
          </a:prstGeom>
        </p:spPr>
      </p:pic>
      <p:sp>
        <p:nvSpPr>
          <p:cNvPr id="6" name="Slide Number Placeholder 1">
            <a:extLst>
              <a:ext uri="{FF2B5EF4-FFF2-40B4-BE49-F238E27FC236}">
                <a16:creationId xmlns:a16="http://schemas.microsoft.com/office/drawing/2014/main" id="{6F366B34-CE5F-3540-BF70-7856E912FDD8}"/>
              </a:ext>
            </a:extLst>
          </p:cNvPr>
          <p:cNvSpPr txBox="1">
            <a:spLocks/>
          </p:cNvSpPr>
          <p:nvPr/>
        </p:nvSpPr>
        <p:spPr>
          <a:xfrm>
            <a:off x="10009239" y="6627044"/>
            <a:ext cx="658761" cy="204704"/>
          </a:xfrm>
          <a:prstGeom prst="rect">
            <a:avLst/>
          </a:prstGeom>
        </p:spPr>
        <p:txBody>
          <a:bodyPr vert="horz" lIns="96716" tIns="48358" rIns="96716" bIns="48358" rtlCol="0" anchor="ctr"/>
          <a:lstStyle>
            <a:defPPr>
              <a:defRPr lang="en-US"/>
            </a:defPPr>
            <a:lvl1pPr marL="0" algn="r" defTabSz="457200" rtl="0" eaLnBrk="1" latinLnBrk="0" hangingPunct="1">
              <a:defRPr sz="117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B085DC-CDE4-4DD9-AF11-496187FAAEBC}" type="slidenum">
              <a:rPr kumimoji="0" lang="en-US" altLang="en-US" sz="1000" b="0" i="0" u="none" strike="noStrike" kern="1200" cap="none" spc="0" normalizeH="0" baseline="0" noProof="0">
                <a:ln>
                  <a:noFill/>
                </a:ln>
                <a:solidFill>
                  <a:prstClr val="white">
                    <a:lumMod val="95000"/>
                  </a:prstClr>
                </a:solidFill>
                <a:effectLst/>
                <a:uLnTx/>
                <a:uFillTx/>
                <a:latin typeface="Calibri"/>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000" b="0" i="0" u="none" strike="noStrike" kern="1200" cap="none" spc="0" normalizeH="0" baseline="0" noProof="0" dirty="0">
              <a:ln>
                <a:noFill/>
              </a:ln>
              <a:solidFill>
                <a:prstClr val="white">
                  <a:lumMod val="95000"/>
                </a:prstClr>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82722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Blank Presentation">
  <a:themeElements>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45720" tIns="45720" rIns="45720" bIns="45720" numCol="1" anchor="ctr" anchorCtr="1"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45720" tIns="45720" rIns="45720" bIns="45720" numCol="1" anchor="ctr" anchorCtr="1"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iseño predeterminado">
  <a:themeElements>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7.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8.xml><?xml version="1.0" encoding="utf-8"?>
<a:theme xmlns:a="http://schemas.openxmlformats.org/drawingml/2006/main" name="3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9.xml><?xml version="1.0" encoding="utf-8"?>
<a:theme xmlns:a="http://schemas.openxmlformats.org/drawingml/2006/main" name="4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8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1.xml><?xml version="1.0" encoding="utf-8"?>
<a:theme xmlns:a="http://schemas.openxmlformats.org/drawingml/2006/main" name="8_Office 2013 - 2022 Theme">
  <a:themeElements>
    <a:clrScheme name="Office 2013 - 2022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2.xml><?xml version="1.0" encoding="utf-8"?>
<a:theme xmlns:a="http://schemas.openxmlformats.org/drawingml/2006/main" name="10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3.xml><?xml version="1.0" encoding="utf-8"?>
<a:theme xmlns:a="http://schemas.openxmlformats.org/drawingml/2006/main" name="13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4.xml><?xml version="1.0" encoding="utf-8"?>
<a:theme xmlns:a="http://schemas.openxmlformats.org/drawingml/2006/main" name="14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8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7.xml><?xml version="1.0" encoding="utf-8"?>
<a:theme xmlns:a="http://schemas.openxmlformats.org/drawingml/2006/main" name="5_Diseño predeterminado">
  <a:themeElements>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oe-2016-p-nuclei-9" id="{F02AE54A-4FBD-9844-9CD6-44F8F63DD4C1}" vid="{EDCD6EA7-C739-A64C-9139-402D2CF824B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Office Theme 2013 - 2022">
  <a:themeElements>
    <a:clrScheme name="Office Them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7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37.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9.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5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3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oe-2016-p-nuclei-9" id="{F02AE54A-4FBD-9844-9CD6-44F8F63DD4C1}" vid="{EDCD6EA7-C739-A64C-9139-402D2CF824BA}"/>
    </a:ext>
  </a:extLst>
</a:theme>
</file>

<file path=ppt/theme/theme4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8.xml><?xml version="1.0" encoding="utf-8"?>
<a:theme xmlns:a="http://schemas.openxmlformats.org/drawingml/2006/main" name="5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9.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2.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9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Blank Presentation">
  <a:themeElements>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
            <a:srgbClr val="000000"/>
          </a:buClr>
          <a:buSzPct val="100000"/>
          <a:buFontTx/>
          <a:buNone/>
          <a:tabLst/>
          <a:defRPr kumimoji="0" lang="zh-CN" sz="2000" b="1" i="0" u="none" strike="noStrike" cap="none" normalizeH="0" baseline="0" smtClean="0">
            <a:ln>
              <a:noFill/>
            </a:ln>
            <a:solidFill>
              <a:srgbClr val="FF0000"/>
            </a:solidFill>
            <a:effectLst/>
            <a:latin typeface="Arial" charset="0"/>
            <a:ea typeface="KaiTi_GB2312"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
            <a:srgbClr val="000000"/>
          </a:buClr>
          <a:buSzPct val="100000"/>
          <a:buFontTx/>
          <a:buNone/>
          <a:tabLst/>
          <a:defRPr kumimoji="0" lang="zh-CN" sz="2000" b="1" i="0" u="none" strike="noStrike" cap="none" normalizeH="0" baseline="0" smtClean="0">
            <a:ln>
              <a:noFill/>
            </a:ln>
            <a:solidFill>
              <a:srgbClr val="FF0000"/>
            </a:solidFill>
            <a:effectLst/>
            <a:latin typeface="Arial" charset="0"/>
            <a:ea typeface="KaiTi_GB2312" pitchFamily="49" charset="-122"/>
          </a:defRPr>
        </a:defPPr>
      </a:lstStyle>
    </a:lnDef>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13091</TotalTime>
  <Words>6497</Words>
  <Application>Microsoft Office PowerPoint</Application>
  <PresentationFormat>宽屏</PresentationFormat>
  <Paragraphs>1118</Paragraphs>
  <Slides>129</Slides>
  <Notes>47</Notes>
  <HiddenSlides>0</HiddenSlides>
  <MMClips>0</MMClips>
  <ScaleCrop>false</ScaleCrop>
  <HeadingPairs>
    <vt:vector size="6" baseType="variant">
      <vt:variant>
        <vt:lpstr>已用的字体</vt:lpstr>
      </vt:variant>
      <vt:variant>
        <vt:i4>28</vt:i4>
      </vt:variant>
      <vt:variant>
        <vt:lpstr>主题</vt:lpstr>
      </vt:variant>
      <vt:variant>
        <vt:i4>56</vt:i4>
      </vt:variant>
      <vt:variant>
        <vt:lpstr>幻灯片标题</vt:lpstr>
      </vt:variant>
      <vt:variant>
        <vt:i4>129</vt:i4>
      </vt:variant>
    </vt:vector>
  </HeadingPairs>
  <TitlesOfParts>
    <vt:vector size="213" baseType="lpstr">
      <vt:lpstr>Gill Sans</vt:lpstr>
      <vt:lpstr>Helvetica Light</vt:lpstr>
      <vt:lpstr>Helvetica Neue</vt:lpstr>
      <vt:lpstr>Helvetica Neue Medium</vt:lpstr>
      <vt:lpstr>Kaiti SC</vt:lpstr>
      <vt:lpstr>Kaiti TC</vt:lpstr>
      <vt:lpstr>ＭＳ Ｐゴシック</vt:lpstr>
      <vt:lpstr>等线</vt:lpstr>
      <vt:lpstr>等线 Light</vt:lpstr>
      <vt:lpstr>微软雅黑</vt:lpstr>
      <vt:lpstr>Aptos</vt:lpstr>
      <vt:lpstr>Aptos Display</vt:lpstr>
      <vt:lpstr>Arial</vt:lpstr>
      <vt:lpstr>Arial Black</vt:lpstr>
      <vt:lpstr>Arial Narrow</vt:lpstr>
      <vt:lpstr>Calibri</vt:lpstr>
      <vt:lpstr>Calibri Bold</vt:lpstr>
      <vt:lpstr>Calibri Light</vt:lpstr>
      <vt:lpstr>Cambria Math</vt:lpstr>
      <vt:lpstr>Comic Sans MS</vt:lpstr>
      <vt:lpstr>Helvetica</vt:lpstr>
      <vt:lpstr>PT Sans</vt:lpstr>
      <vt:lpstr>Symbol</vt:lpstr>
      <vt:lpstr>Tahoma</vt:lpstr>
      <vt:lpstr>Times</vt:lpstr>
      <vt:lpstr>Times New Roman</vt:lpstr>
      <vt:lpstr>Wide Latin</vt:lpstr>
      <vt:lpstr>Wingdings</vt:lpstr>
      <vt:lpstr>Office Theme</vt:lpstr>
      <vt:lpstr>8_Blank Presentation</vt:lpstr>
      <vt:lpstr>2_Office Theme</vt:lpstr>
      <vt:lpstr>5_Office Theme</vt:lpstr>
      <vt:lpstr>33_Office Theme</vt:lpstr>
      <vt:lpstr>4_Blank Presentation</vt:lpstr>
      <vt:lpstr>默认设计模板</vt:lpstr>
      <vt:lpstr>15_Office Theme</vt:lpstr>
      <vt:lpstr>23_Blank Presentation</vt:lpstr>
      <vt:lpstr>11_Blank Presentation</vt:lpstr>
      <vt:lpstr>41_Office Theme</vt:lpstr>
      <vt:lpstr>2_Default Design</vt:lpstr>
      <vt:lpstr>4_Diseño predeterminado</vt:lpstr>
      <vt:lpstr>25_Office Theme</vt:lpstr>
      <vt:lpstr>1_Office Theme</vt:lpstr>
      <vt:lpstr>1_Office 2013 - 2022 Theme</vt:lpstr>
      <vt:lpstr>2_Office 2013 - 2022 Theme</vt:lpstr>
      <vt:lpstr>3_Office 2013 - 2022 Theme</vt:lpstr>
      <vt:lpstr>4_Office 2013 - 2022 Theme</vt:lpstr>
      <vt:lpstr>6_Office 2013 - 2022 Theme</vt:lpstr>
      <vt:lpstr>8_Office 2013 - 2022 Theme</vt:lpstr>
      <vt:lpstr>10_Office 2013 - 2022 Theme</vt:lpstr>
      <vt:lpstr>13_Office 2013 - 2022 Theme</vt:lpstr>
      <vt:lpstr>14_Office 2013 - 2022 Theme</vt:lpstr>
      <vt:lpstr>16_Office Theme</vt:lpstr>
      <vt:lpstr>18_Office 2013 - 2022 Theme</vt:lpstr>
      <vt:lpstr>5_Diseño predeterminado</vt:lpstr>
      <vt:lpstr>52_Office Theme</vt:lpstr>
      <vt:lpstr>46_Office Theme</vt:lpstr>
      <vt:lpstr>1_Office Theme 2013 - 2022</vt:lpstr>
      <vt:lpstr>3_Office Theme</vt:lpstr>
      <vt:lpstr>4_Office Theme</vt:lpstr>
      <vt:lpstr>Office 主题​​</vt:lpstr>
      <vt:lpstr>11_Office Theme</vt:lpstr>
      <vt:lpstr>14_Office Theme</vt:lpstr>
      <vt:lpstr>7_Office 2013 - 2022 Theme</vt:lpstr>
      <vt:lpstr>27_Office Theme</vt:lpstr>
      <vt:lpstr>6_Office Theme</vt:lpstr>
      <vt:lpstr>22_Office Theme</vt:lpstr>
      <vt:lpstr>20_Office Theme</vt:lpstr>
      <vt:lpstr>8_Office Theme</vt:lpstr>
      <vt:lpstr>57_Office Theme</vt:lpstr>
      <vt:lpstr>7_Office Theme</vt:lpstr>
      <vt:lpstr>34_Office Theme</vt:lpstr>
      <vt:lpstr>47_Office Theme</vt:lpstr>
      <vt:lpstr>35_Office Theme</vt:lpstr>
      <vt:lpstr>21_BasicWhite</vt:lpstr>
      <vt:lpstr>5_Office 2013 - 2022 Theme</vt:lpstr>
      <vt:lpstr>21_Office Theme</vt:lpstr>
      <vt:lpstr>17_Office Theme</vt:lpstr>
      <vt:lpstr>Office 佈景主題</vt:lpstr>
      <vt:lpstr>48_Office Theme</vt:lpstr>
      <vt:lpstr>1_Office 主题​​</vt:lpstr>
      <vt:lpstr>2_Office 主题​​</vt:lpstr>
      <vt:lpstr>37_Office Theme</vt:lpstr>
      <vt:lpstr>9_Office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Understanding this new form of matter: Tau-Charm Factories in the World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Cosmic Antiprotons and Positrons</vt:lpstr>
      <vt:lpstr>AMS Results on Primary Cosmic Rays</vt:lpstr>
      <vt:lpstr>PowerPoint 演示文稿</vt:lpstr>
      <vt:lpstr>AMS Results on Secondary Cosmic Ray Nuclei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Secondary Cosmic Ray Nuclei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J decay: An Ideal Place for Gluonic Matter Searches</vt:lpstr>
      <vt:lpstr>PowerPoint 演示文稿</vt:lpstr>
      <vt:lpstr>Hybrid candidate h1(1855) </vt:lpstr>
      <vt:lpstr>J/Ψ Continuously Studied for 40 years at BEPC (Beijing Electron-Positron Collider)</vt:lpstr>
      <vt:lpstr>Hadron Spectroscopy at BESIII </vt:lpstr>
      <vt:lpstr>PowerPoint 演示文稿</vt:lpstr>
      <vt:lpstr>PowerPoint 演示文稿</vt:lpstr>
      <vt:lpstr>Progress on 21 of 28 elements: Decomposition of Primary and Secondary Cosmic Ray Fluxes</vt:lpstr>
      <vt:lpstr>PowerPoint 演示文稿</vt:lpstr>
      <vt:lpstr>PowerPoint 演示文稿</vt:lpstr>
      <vt:lpstr>PowerPoint 演示文稿</vt:lpstr>
      <vt:lpstr>PowerPoint 演示文稿</vt:lpstr>
      <vt:lpstr>Even-Z nuclei and Odd-Z nuclei have distinctly different primary and secondary composition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Drawings for Museum Models</dc:title>
  <dc:creator>Joseph Burger</dc:creator>
  <cp:lastModifiedBy>admin</cp:lastModifiedBy>
  <cp:revision>1133</cp:revision>
  <cp:lastPrinted>2024-10-17T13:30:47Z</cp:lastPrinted>
  <dcterms:created xsi:type="dcterms:W3CDTF">2014-05-27T14:21:38Z</dcterms:created>
  <dcterms:modified xsi:type="dcterms:W3CDTF">2024-12-09T07:46:17Z</dcterms:modified>
</cp:coreProperties>
</file>