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"/>
  </p:notesMasterIdLst>
  <p:sldIdLst>
    <p:sldId id="259" r:id="rId3"/>
    <p:sldId id="263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22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4B455-CAAA-4335-91E7-02F7643E9CD0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FAAE4-2796-4C57-B396-52B817E315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56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38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91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8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172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667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2024-8-27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>
                <a:solidFill>
                  <a:prstClr val="black"/>
                </a:solidFill>
              </a:rPr>
              <a:t>CEPC Detector Ref-TDR Review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69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2024-8-27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016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2024-8-27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6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2024-8-27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28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34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93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84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4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87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95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4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87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39267-4E83-41BF-950E-E1C3D4591351}" type="datetimeFigureOut">
              <a:rPr lang="zh-CN" altLang="en-US" smtClean="0"/>
              <a:t>2024-8-27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167BF-CDA5-4AB4-8166-44EDE1E5C6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5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2024-8-27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>
                <a:solidFill>
                  <a:prstClr val="black">
                    <a:tint val="75000"/>
                  </a:prstClr>
                </a:solidFill>
              </a:rPr>
              <a:t>CEPC Detector Ref-TDR Review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8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Progress of CEPC ref-TDR TDAQ</a:t>
            </a: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=""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2621737" y="4242209"/>
            <a:ext cx="6769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 err="1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Fei</a:t>
            </a:r>
            <a:r>
              <a:rPr lang="en-US" altLang="zh-CN" sz="28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Li, </a:t>
            </a:r>
            <a:r>
              <a:rPr lang="en-US" altLang="zh-CN" sz="2800" dirty="0" err="1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Jingzhou</a:t>
            </a:r>
            <a:r>
              <a:rPr lang="en-US" altLang="zh-CN" sz="2800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 Zhao and </a:t>
            </a:r>
            <a:r>
              <a:rPr lang="en-US" altLang="zh-CN" sz="2800" dirty="0" err="1">
                <a:latin typeface="Times New Roman" panose="02020603050405020304" pitchFamily="18" charset="0"/>
                <a:ea typeface="微软雅黑" panose="020B0503020204020204" pitchFamily="34" charset="-122"/>
              </a:rPr>
              <a:t>Xiaolu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 err="1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Ji</a:t>
            </a:r>
            <a:endParaRPr lang="en-US" altLang="zh-CN" sz="2800" dirty="0" smtClean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1" algn="ctr"/>
            <a:r>
              <a:rPr lang="en-US" altLang="zh-CN" sz="2000" dirty="0" smtClean="0">
                <a:latin typeface="Calibri" panose="020F0502020204030204" pitchFamily="34" charset="0"/>
                <a:ea typeface="MS Mincho" panose="02020609040205080304" pitchFamily="49" charset="-128"/>
                <a:sym typeface="Calibri" panose="020F0502020204030204" pitchFamily="34" charset="0"/>
              </a:rPr>
              <a:t>On behalf </a:t>
            </a:r>
            <a:r>
              <a:rPr lang="en-US" altLang="zh-CN" sz="2000" dirty="0">
                <a:latin typeface="Calibri" panose="020F0502020204030204" pitchFamily="34" charset="0"/>
                <a:ea typeface="MS Mincho" panose="02020609040205080304" pitchFamily="49" charset="-128"/>
                <a:sym typeface="Calibri" panose="020F0502020204030204" pitchFamily="34" charset="0"/>
              </a:rPr>
              <a:t>of CEPC </a:t>
            </a:r>
            <a:r>
              <a:rPr lang="en-US" altLang="zh-CN" sz="2000" dirty="0" smtClean="0">
                <a:latin typeface="Calibri" panose="020F0502020204030204" pitchFamily="34" charset="0"/>
                <a:ea typeface="MS Mincho" panose="02020609040205080304" pitchFamily="49" charset="-128"/>
                <a:sym typeface="Calibri" panose="020F0502020204030204" pitchFamily="34" charset="0"/>
              </a:rPr>
              <a:t>TDAQ </a:t>
            </a:r>
            <a:r>
              <a:rPr lang="en-US" altLang="zh-CN" sz="2000" dirty="0" smtClean="0">
                <a:latin typeface="Calibri" panose="020F0502020204030204" pitchFamily="34" charset="0"/>
                <a:ea typeface="MS Mincho" panose="02020609040205080304" pitchFamily="49" charset="-128"/>
                <a:sym typeface="Calibri" panose="020F0502020204030204" pitchFamily="34" charset="0"/>
              </a:rPr>
              <a:t>Group</a:t>
            </a:r>
          </a:p>
          <a:p>
            <a:pPr marL="0" lvl="1" algn="ctr"/>
            <a:endParaRPr lang="en-US" altLang="zh-CN" sz="24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Aug. </a:t>
            </a:r>
            <a:r>
              <a:rPr lang="en-US" altLang="zh-CN" dirty="0" smtClean="0">
                <a:solidFill>
                  <a:schemeClr val="bg1"/>
                </a:solidFill>
              </a:rPr>
              <a:t>27</a:t>
            </a:r>
            <a:r>
              <a:rPr lang="en-US" altLang="zh-CN" baseline="30000" dirty="0" smtClean="0">
                <a:solidFill>
                  <a:schemeClr val="bg1"/>
                </a:solidFill>
              </a:rPr>
              <a:t>th</a:t>
            </a:r>
            <a:r>
              <a:rPr lang="en-US" altLang="zh-CN" dirty="0">
                <a:solidFill>
                  <a:schemeClr val="bg1"/>
                </a:solidFill>
              </a:rPr>
              <a:t>, 2024, CEPC Detector Ref-TDR </a:t>
            </a:r>
            <a:r>
              <a:rPr lang="en-US" altLang="zh-CN" dirty="0" smtClean="0">
                <a:solidFill>
                  <a:schemeClr val="bg1"/>
                </a:solidFill>
              </a:rPr>
              <a:t>Meeting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6454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556"/>
    </mc:Choice>
    <mc:Fallback>
      <p:transition spd="slow" advTm="855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5435615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Project group bi-weekly meeting(Mon. afternoon)</a:t>
            </a:r>
          </a:p>
          <a:p>
            <a:pPr lvl="1"/>
            <a:r>
              <a:rPr lang="en-US" altLang="zh-CN" dirty="0"/>
              <a:t>2024.8.26</a:t>
            </a:r>
          </a:p>
          <a:p>
            <a:pPr lvl="1"/>
            <a:r>
              <a:rPr lang="en-US" altLang="zh-CN" dirty="0"/>
              <a:t>Start to collect event types, a note “Sample generation for CEPC” in 2020.</a:t>
            </a:r>
          </a:p>
          <a:p>
            <a:pPr lvl="2"/>
            <a:r>
              <a:rPr lang="en-US" altLang="zh-CN" dirty="0"/>
              <a:t>Try analyze particle final-state features with current CEPCSW.</a:t>
            </a:r>
          </a:p>
          <a:p>
            <a:pPr lvl="1"/>
            <a:r>
              <a:rPr lang="en-US" altLang="zh-CN" dirty="0"/>
              <a:t>Survey for RDMA readout protocol development</a:t>
            </a:r>
          </a:p>
          <a:p>
            <a:pPr lvl="2"/>
            <a:r>
              <a:rPr lang="en-US" altLang="zh-CN" dirty="0"/>
              <a:t>RDMA  for ATLAS FELIX (100Gb work now)</a:t>
            </a:r>
          </a:p>
          <a:p>
            <a:pPr lvl="2"/>
            <a:r>
              <a:rPr lang="en-US" altLang="zh-CN" dirty="0"/>
              <a:t>ESRF</a:t>
            </a:r>
            <a:r>
              <a:rPr lang="zh-CN" altLang="en-US" dirty="0"/>
              <a:t>（</a:t>
            </a:r>
            <a:r>
              <a:rPr lang="en-US" altLang="zh-CN" dirty="0"/>
              <a:t>European Synchrotron Radiation Facility)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0" lvl="3" indent="-342900" algn="just">
              <a:lnSpc>
                <a:spcPct val="150000"/>
              </a:lnSpc>
              <a:buClr>
                <a:schemeClr val="tx1"/>
              </a:buClr>
              <a:buSzPct val="110000"/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RASHPA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(RDMA)-based acquisition system for high-performance applications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1"/>
            <a:r>
              <a:rPr lang="en-US" altLang="zh-CN" dirty="0"/>
              <a:t>Oct. workshop talk plan</a:t>
            </a:r>
          </a:p>
          <a:p>
            <a:pPr lvl="2"/>
            <a:r>
              <a:rPr lang="en-US" altLang="zh-CN" dirty="0"/>
              <a:t>Trigger simulation and algorithm/ hardware trigger/ DAQ</a:t>
            </a:r>
          </a:p>
          <a:p>
            <a:pPr lvl="2"/>
            <a:r>
              <a:rPr lang="en-US" altLang="zh-CN" dirty="0"/>
              <a:t>DNN for </a:t>
            </a:r>
            <a:r>
              <a:rPr lang="en-US" altLang="zh-CN" dirty="0" err="1"/>
              <a:t>BelleII</a:t>
            </a:r>
            <a:r>
              <a:rPr lang="en-US" altLang="zh-CN" dirty="0"/>
              <a:t>  L1 trigger/ FPGA based trigger </a:t>
            </a:r>
            <a:r>
              <a:rPr lang="en-US" altLang="zh-CN" dirty="0" smtClean="0"/>
              <a:t>algorithm development</a:t>
            </a:r>
            <a:endParaRPr lang="en-US" altLang="zh-CN" dirty="0"/>
          </a:p>
          <a:p>
            <a:pPr lvl="2"/>
            <a:r>
              <a:rPr lang="en-US" altLang="zh-CN" dirty="0" err="1"/>
              <a:t>LHCb</a:t>
            </a:r>
            <a:r>
              <a:rPr lang="en-US" altLang="zh-CN" dirty="0"/>
              <a:t> GPU </a:t>
            </a:r>
            <a:r>
              <a:rPr lang="en-US" altLang="zh-CN" dirty="0" smtClean="0"/>
              <a:t>acceleration</a:t>
            </a:r>
            <a:endParaRPr lang="en-US" altLang="zh-CN" dirty="0"/>
          </a:p>
          <a:p>
            <a:pPr lvl="2"/>
            <a:r>
              <a:rPr lang="en-US" altLang="zh-CN" dirty="0"/>
              <a:t>Need 2~3 other technical talks from for </a:t>
            </a:r>
            <a:r>
              <a:rPr lang="en-US" altLang="zh-CN" dirty="0" smtClean="0"/>
              <a:t>foreigners</a:t>
            </a:r>
            <a:endParaRPr lang="en-US" altLang="zh-CN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Progress of TDAQ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5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138</Words>
  <Application>Microsoft Office PowerPoint</Application>
  <PresentationFormat>宽屏</PresentationFormat>
  <Paragraphs>21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MS Mincho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Office 主题</vt:lpstr>
      <vt:lpstr>1_Office 主题</vt:lpstr>
      <vt:lpstr>PowerPoint 演示文稿</vt:lpstr>
      <vt:lpstr>Progress of TDAQ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refTDR TDAQ</dc:title>
  <dc:creator>lifei</dc:creator>
  <cp:lastModifiedBy>lifei</cp:lastModifiedBy>
  <cp:revision>76</cp:revision>
  <dcterms:created xsi:type="dcterms:W3CDTF">2024-07-09T00:55:31Z</dcterms:created>
  <dcterms:modified xsi:type="dcterms:W3CDTF">2024-08-27T02:26:50Z</dcterms:modified>
</cp:coreProperties>
</file>