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2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84" r:id="rId4"/>
    <p:sldId id="287" r:id="rId5"/>
    <p:sldId id="290" r:id="rId6"/>
    <p:sldId id="286" r:id="rId7"/>
    <p:sldId id="288" r:id="rId8"/>
    <p:sldId id="289" r:id="rId9"/>
    <p:sldId id="272" r:id="rId10"/>
    <p:sldId id="285" r:id="rId11"/>
    <p:sldId id="280" r:id="rId12"/>
    <p:sldId id="25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JUNO\ros\tq&#26102;&#38388;&#2513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JUNO\ros\tq&#26102;&#38388;&#2513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JUNO\ros\tq&#26102;&#38388;&#2513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F:\JUNO\ros\tq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F:\JUNO\ros\tq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单</a:t>
            </a:r>
            <a:r>
              <a:rPr lang="en-US" altLang="zh-CN" dirty="0"/>
              <a:t>ROS200 GCU </a:t>
            </a:r>
            <a:r>
              <a:rPr lang="zh-CN" altLang="en-US" dirty="0"/>
              <a:t>波形首个数据到达和预处理完成的时间分布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recv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Sheet5!$A$2:$A$201</c:f>
              <c:numCache>
                <c:formatCode>General</c:formatCode>
                <c:ptCount val="200"/>
                <c:pt idx="0">
                  <c:v>1000</c:v>
                </c:pt>
                <c:pt idx="1">
                  <c:v>1001</c:v>
                </c:pt>
                <c:pt idx="2">
                  <c:v>1002</c:v>
                </c:pt>
                <c:pt idx="3">
                  <c:v>1003</c:v>
                </c:pt>
                <c:pt idx="4">
                  <c:v>1004</c:v>
                </c:pt>
                <c:pt idx="5">
                  <c:v>1005</c:v>
                </c:pt>
                <c:pt idx="6">
                  <c:v>1006</c:v>
                </c:pt>
                <c:pt idx="7">
                  <c:v>1007</c:v>
                </c:pt>
                <c:pt idx="8">
                  <c:v>1008</c:v>
                </c:pt>
                <c:pt idx="9">
                  <c:v>1009</c:v>
                </c:pt>
                <c:pt idx="10">
                  <c:v>1010</c:v>
                </c:pt>
                <c:pt idx="11">
                  <c:v>1011</c:v>
                </c:pt>
                <c:pt idx="12">
                  <c:v>1012</c:v>
                </c:pt>
                <c:pt idx="13">
                  <c:v>1013</c:v>
                </c:pt>
                <c:pt idx="14">
                  <c:v>1014</c:v>
                </c:pt>
                <c:pt idx="15">
                  <c:v>1015</c:v>
                </c:pt>
                <c:pt idx="16">
                  <c:v>1016</c:v>
                </c:pt>
                <c:pt idx="17">
                  <c:v>1017</c:v>
                </c:pt>
                <c:pt idx="18">
                  <c:v>1018</c:v>
                </c:pt>
                <c:pt idx="19">
                  <c:v>1019</c:v>
                </c:pt>
                <c:pt idx="20">
                  <c:v>1020</c:v>
                </c:pt>
                <c:pt idx="21">
                  <c:v>1021</c:v>
                </c:pt>
                <c:pt idx="22">
                  <c:v>1022</c:v>
                </c:pt>
                <c:pt idx="23">
                  <c:v>1023</c:v>
                </c:pt>
                <c:pt idx="24">
                  <c:v>1024</c:v>
                </c:pt>
                <c:pt idx="25">
                  <c:v>1025</c:v>
                </c:pt>
                <c:pt idx="26">
                  <c:v>1026</c:v>
                </c:pt>
                <c:pt idx="27">
                  <c:v>1027</c:v>
                </c:pt>
                <c:pt idx="28">
                  <c:v>1028</c:v>
                </c:pt>
                <c:pt idx="29">
                  <c:v>1029</c:v>
                </c:pt>
                <c:pt idx="30">
                  <c:v>1030</c:v>
                </c:pt>
                <c:pt idx="31">
                  <c:v>1031</c:v>
                </c:pt>
                <c:pt idx="32">
                  <c:v>1032</c:v>
                </c:pt>
                <c:pt idx="33">
                  <c:v>1033</c:v>
                </c:pt>
                <c:pt idx="34">
                  <c:v>1034</c:v>
                </c:pt>
                <c:pt idx="35">
                  <c:v>1035</c:v>
                </c:pt>
                <c:pt idx="36">
                  <c:v>1036</c:v>
                </c:pt>
                <c:pt idx="37">
                  <c:v>1037</c:v>
                </c:pt>
                <c:pt idx="38">
                  <c:v>1038</c:v>
                </c:pt>
                <c:pt idx="39">
                  <c:v>1039</c:v>
                </c:pt>
                <c:pt idx="40">
                  <c:v>1040</c:v>
                </c:pt>
                <c:pt idx="41">
                  <c:v>1041</c:v>
                </c:pt>
                <c:pt idx="42">
                  <c:v>1042</c:v>
                </c:pt>
                <c:pt idx="43">
                  <c:v>1043</c:v>
                </c:pt>
                <c:pt idx="44">
                  <c:v>1044</c:v>
                </c:pt>
                <c:pt idx="45">
                  <c:v>1045</c:v>
                </c:pt>
                <c:pt idx="46">
                  <c:v>1046</c:v>
                </c:pt>
                <c:pt idx="47">
                  <c:v>1047</c:v>
                </c:pt>
                <c:pt idx="48">
                  <c:v>1048</c:v>
                </c:pt>
                <c:pt idx="49">
                  <c:v>1049</c:v>
                </c:pt>
                <c:pt idx="50">
                  <c:v>1050</c:v>
                </c:pt>
                <c:pt idx="51">
                  <c:v>1051</c:v>
                </c:pt>
                <c:pt idx="52">
                  <c:v>1052</c:v>
                </c:pt>
                <c:pt idx="53">
                  <c:v>1053</c:v>
                </c:pt>
                <c:pt idx="54">
                  <c:v>1054</c:v>
                </c:pt>
                <c:pt idx="55">
                  <c:v>1055</c:v>
                </c:pt>
                <c:pt idx="56">
                  <c:v>1056</c:v>
                </c:pt>
                <c:pt idx="57">
                  <c:v>1057</c:v>
                </c:pt>
                <c:pt idx="58">
                  <c:v>1058</c:v>
                </c:pt>
                <c:pt idx="59">
                  <c:v>1059</c:v>
                </c:pt>
                <c:pt idx="60">
                  <c:v>1060</c:v>
                </c:pt>
                <c:pt idx="61">
                  <c:v>1061</c:v>
                </c:pt>
                <c:pt idx="62">
                  <c:v>1062</c:v>
                </c:pt>
                <c:pt idx="63">
                  <c:v>1063</c:v>
                </c:pt>
                <c:pt idx="64">
                  <c:v>1064</c:v>
                </c:pt>
                <c:pt idx="65">
                  <c:v>1065</c:v>
                </c:pt>
                <c:pt idx="66">
                  <c:v>1066</c:v>
                </c:pt>
                <c:pt idx="67">
                  <c:v>1067</c:v>
                </c:pt>
                <c:pt idx="68">
                  <c:v>1068</c:v>
                </c:pt>
                <c:pt idx="69">
                  <c:v>1069</c:v>
                </c:pt>
                <c:pt idx="70">
                  <c:v>1070</c:v>
                </c:pt>
                <c:pt idx="71">
                  <c:v>1071</c:v>
                </c:pt>
                <c:pt idx="72">
                  <c:v>1072</c:v>
                </c:pt>
                <c:pt idx="73">
                  <c:v>1073</c:v>
                </c:pt>
                <c:pt idx="74">
                  <c:v>1074</c:v>
                </c:pt>
                <c:pt idx="75">
                  <c:v>1075</c:v>
                </c:pt>
                <c:pt idx="76">
                  <c:v>1076</c:v>
                </c:pt>
                <c:pt idx="77">
                  <c:v>1077</c:v>
                </c:pt>
                <c:pt idx="78">
                  <c:v>1078</c:v>
                </c:pt>
                <c:pt idx="79">
                  <c:v>1079</c:v>
                </c:pt>
                <c:pt idx="80">
                  <c:v>1080</c:v>
                </c:pt>
                <c:pt idx="81">
                  <c:v>1081</c:v>
                </c:pt>
                <c:pt idx="82">
                  <c:v>1082</c:v>
                </c:pt>
                <c:pt idx="83">
                  <c:v>1083</c:v>
                </c:pt>
                <c:pt idx="84">
                  <c:v>1084</c:v>
                </c:pt>
                <c:pt idx="85">
                  <c:v>1085</c:v>
                </c:pt>
                <c:pt idx="86">
                  <c:v>1086</c:v>
                </c:pt>
                <c:pt idx="87">
                  <c:v>1087</c:v>
                </c:pt>
                <c:pt idx="88">
                  <c:v>1088</c:v>
                </c:pt>
                <c:pt idx="89">
                  <c:v>1089</c:v>
                </c:pt>
                <c:pt idx="90">
                  <c:v>1090</c:v>
                </c:pt>
                <c:pt idx="91">
                  <c:v>1091</c:v>
                </c:pt>
                <c:pt idx="92">
                  <c:v>1092</c:v>
                </c:pt>
                <c:pt idx="93">
                  <c:v>1093</c:v>
                </c:pt>
                <c:pt idx="94">
                  <c:v>1094</c:v>
                </c:pt>
                <c:pt idx="95">
                  <c:v>1095</c:v>
                </c:pt>
                <c:pt idx="96">
                  <c:v>1096</c:v>
                </c:pt>
                <c:pt idx="97">
                  <c:v>1097</c:v>
                </c:pt>
                <c:pt idx="98">
                  <c:v>1098</c:v>
                </c:pt>
                <c:pt idx="99">
                  <c:v>1099</c:v>
                </c:pt>
                <c:pt idx="100">
                  <c:v>1100</c:v>
                </c:pt>
                <c:pt idx="101">
                  <c:v>1101</c:v>
                </c:pt>
                <c:pt idx="102">
                  <c:v>1102</c:v>
                </c:pt>
                <c:pt idx="103">
                  <c:v>1103</c:v>
                </c:pt>
                <c:pt idx="104">
                  <c:v>1104</c:v>
                </c:pt>
                <c:pt idx="105">
                  <c:v>1105</c:v>
                </c:pt>
                <c:pt idx="106">
                  <c:v>1106</c:v>
                </c:pt>
                <c:pt idx="107">
                  <c:v>1107</c:v>
                </c:pt>
                <c:pt idx="108">
                  <c:v>1108</c:v>
                </c:pt>
                <c:pt idx="109">
                  <c:v>1109</c:v>
                </c:pt>
                <c:pt idx="110">
                  <c:v>1110</c:v>
                </c:pt>
                <c:pt idx="111">
                  <c:v>1111</c:v>
                </c:pt>
                <c:pt idx="112">
                  <c:v>1112</c:v>
                </c:pt>
                <c:pt idx="113">
                  <c:v>1113</c:v>
                </c:pt>
                <c:pt idx="114">
                  <c:v>1114</c:v>
                </c:pt>
                <c:pt idx="115">
                  <c:v>1115</c:v>
                </c:pt>
                <c:pt idx="116">
                  <c:v>1116</c:v>
                </c:pt>
                <c:pt idx="117">
                  <c:v>1117</c:v>
                </c:pt>
                <c:pt idx="118">
                  <c:v>1118</c:v>
                </c:pt>
                <c:pt idx="119">
                  <c:v>1119</c:v>
                </c:pt>
                <c:pt idx="120">
                  <c:v>1120</c:v>
                </c:pt>
                <c:pt idx="121">
                  <c:v>1121</c:v>
                </c:pt>
                <c:pt idx="122">
                  <c:v>1122</c:v>
                </c:pt>
                <c:pt idx="123">
                  <c:v>1123</c:v>
                </c:pt>
                <c:pt idx="124">
                  <c:v>1124</c:v>
                </c:pt>
                <c:pt idx="125">
                  <c:v>1125</c:v>
                </c:pt>
                <c:pt idx="126">
                  <c:v>1126</c:v>
                </c:pt>
                <c:pt idx="127">
                  <c:v>1127</c:v>
                </c:pt>
                <c:pt idx="128">
                  <c:v>1128</c:v>
                </c:pt>
                <c:pt idx="129">
                  <c:v>1129</c:v>
                </c:pt>
                <c:pt idx="130">
                  <c:v>1130</c:v>
                </c:pt>
                <c:pt idx="131">
                  <c:v>1131</c:v>
                </c:pt>
                <c:pt idx="132">
                  <c:v>1132</c:v>
                </c:pt>
                <c:pt idx="133">
                  <c:v>1133</c:v>
                </c:pt>
                <c:pt idx="134">
                  <c:v>1134</c:v>
                </c:pt>
                <c:pt idx="135">
                  <c:v>1135</c:v>
                </c:pt>
                <c:pt idx="136">
                  <c:v>1136</c:v>
                </c:pt>
                <c:pt idx="137">
                  <c:v>1137</c:v>
                </c:pt>
                <c:pt idx="138">
                  <c:v>1138</c:v>
                </c:pt>
                <c:pt idx="139">
                  <c:v>1139</c:v>
                </c:pt>
                <c:pt idx="140">
                  <c:v>1140</c:v>
                </c:pt>
                <c:pt idx="141">
                  <c:v>1141</c:v>
                </c:pt>
                <c:pt idx="142">
                  <c:v>1142</c:v>
                </c:pt>
                <c:pt idx="143">
                  <c:v>1143</c:v>
                </c:pt>
                <c:pt idx="144">
                  <c:v>1144</c:v>
                </c:pt>
                <c:pt idx="145">
                  <c:v>1145</c:v>
                </c:pt>
                <c:pt idx="146">
                  <c:v>1146</c:v>
                </c:pt>
                <c:pt idx="147">
                  <c:v>1147</c:v>
                </c:pt>
                <c:pt idx="148">
                  <c:v>1148</c:v>
                </c:pt>
                <c:pt idx="149">
                  <c:v>1149</c:v>
                </c:pt>
                <c:pt idx="150">
                  <c:v>1150</c:v>
                </c:pt>
                <c:pt idx="151">
                  <c:v>1151</c:v>
                </c:pt>
                <c:pt idx="152">
                  <c:v>1152</c:v>
                </c:pt>
                <c:pt idx="153">
                  <c:v>1153</c:v>
                </c:pt>
                <c:pt idx="154">
                  <c:v>1154</c:v>
                </c:pt>
                <c:pt idx="155">
                  <c:v>1155</c:v>
                </c:pt>
                <c:pt idx="156">
                  <c:v>1156</c:v>
                </c:pt>
                <c:pt idx="157">
                  <c:v>1157</c:v>
                </c:pt>
                <c:pt idx="158">
                  <c:v>1158</c:v>
                </c:pt>
                <c:pt idx="159">
                  <c:v>1159</c:v>
                </c:pt>
                <c:pt idx="160">
                  <c:v>1160</c:v>
                </c:pt>
                <c:pt idx="161">
                  <c:v>1161</c:v>
                </c:pt>
                <c:pt idx="162">
                  <c:v>1162</c:v>
                </c:pt>
                <c:pt idx="163">
                  <c:v>1163</c:v>
                </c:pt>
                <c:pt idx="164">
                  <c:v>1164</c:v>
                </c:pt>
                <c:pt idx="165">
                  <c:v>1165</c:v>
                </c:pt>
                <c:pt idx="166">
                  <c:v>1166</c:v>
                </c:pt>
                <c:pt idx="167">
                  <c:v>1167</c:v>
                </c:pt>
                <c:pt idx="168">
                  <c:v>1168</c:v>
                </c:pt>
                <c:pt idx="169">
                  <c:v>1169</c:v>
                </c:pt>
                <c:pt idx="170">
                  <c:v>1170</c:v>
                </c:pt>
                <c:pt idx="171">
                  <c:v>1171</c:v>
                </c:pt>
                <c:pt idx="172">
                  <c:v>1172</c:v>
                </c:pt>
                <c:pt idx="173">
                  <c:v>1173</c:v>
                </c:pt>
                <c:pt idx="174">
                  <c:v>1174</c:v>
                </c:pt>
                <c:pt idx="175">
                  <c:v>1175</c:v>
                </c:pt>
                <c:pt idx="176">
                  <c:v>1176</c:v>
                </c:pt>
                <c:pt idx="177">
                  <c:v>1177</c:v>
                </c:pt>
                <c:pt idx="178">
                  <c:v>1178</c:v>
                </c:pt>
                <c:pt idx="179">
                  <c:v>1179</c:v>
                </c:pt>
                <c:pt idx="180">
                  <c:v>1180</c:v>
                </c:pt>
                <c:pt idx="181">
                  <c:v>1181</c:v>
                </c:pt>
                <c:pt idx="182">
                  <c:v>1182</c:v>
                </c:pt>
                <c:pt idx="183">
                  <c:v>1183</c:v>
                </c:pt>
                <c:pt idx="184">
                  <c:v>1184</c:v>
                </c:pt>
                <c:pt idx="185">
                  <c:v>1185</c:v>
                </c:pt>
                <c:pt idx="186">
                  <c:v>1186</c:v>
                </c:pt>
                <c:pt idx="187">
                  <c:v>1187</c:v>
                </c:pt>
                <c:pt idx="188">
                  <c:v>1188</c:v>
                </c:pt>
                <c:pt idx="189">
                  <c:v>1189</c:v>
                </c:pt>
                <c:pt idx="190">
                  <c:v>1190</c:v>
                </c:pt>
                <c:pt idx="191">
                  <c:v>1191</c:v>
                </c:pt>
                <c:pt idx="192">
                  <c:v>1192</c:v>
                </c:pt>
                <c:pt idx="193">
                  <c:v>1193</c:v>
                </c:pt>
                <c:pt idx="194">
                  <c:v>1194</c:v>
                </c:pt>
                <c:pt idx="195">
                  <c:v>1195</c:v>
                </c:pt>
                <c:pt idx="196">
                  <c:v>1196</c:v>
                </c:pt>
                <c:pt idx="197">
                  <c:v>1197</c:v>
                </c:pt>
                <c:pt idx="198">
                  <c:v>1198</c:v>
                </c:pt>
                <c:pt idx="199">
                  <c:v>1199</c:v>
                </c:pt>
              </c:numCache>
            </c:numRef>
          </c:xVal>
          <c:yVal>
            <c:numRef>
              <c:f>Sheet5!$B$2:$B$201</c:f>
              <c:numCache>
                <c:formatCode>mm:ss.000</c:formatCode>
                <c:ptCount val="200"/>
                <c:pt idx="0">
                  <c:v>0.47118114583333331</c:v>
                </c:pt>
                <c:pt idx="1">
                  <c:v>0.4711811574074074</c:v>
                </c:pt>
                <c:pt idx="2">
                  <c:v>0.4711811574074074</c:v>
                </c:pt>
                <c:pt idx="3">
                  <c:v>0.4711811574074074</c:v>
                </c:pt>
                <c:pt idx="4">
                  <c:v>0.4711811574074074</c:v>
                </c:pt>
                <c:pt idx="5">
                  <c:v>0.4711811574074074</c:v>
                </c:pt>
                <c:pt idx="6">
                  <c:v>0.4711811574074074</c:v>
                </c:pt>
                <c:pt idx="7">
                  <c:v>0.4711811574074074</c:v>
                </c:pt>
                <c:pt idx="8">
                  <c:v>0.4711811574074074</c:v>
                </c:pt>
                <c:pt idx="9">
                  <c:v>0.47118116898148149</c:v>
                </c:pt>
                <c:pt idx="10">
                  <c:v>0.4711809837962963</c:v>
                </c:pt>
                <c:pt idx="11">
                  <c:v>0.4711809837962963</c:v>
                </c:pt>
                <c:pt idx="12">
                  <c:v>0.4711809837962963</c:v>
                </c:pt>
                <c:pt idx="13">
                  <c:v>0.4711809837962963</c:v>
                </c:pt>
                <c:pt idx="14">
                  <c:v>0.4711809837962963</c:v>
                </c:pt>
                <c:pt idx="15">
                  <c:v>0.4711809837962963</c:v>
                </c:pt>
                <c:pt idx="16">
                  <c:v>0.4711809837962963</c:v>
                </c:pt>
                <c:pt idx="17">
                  <c:v>0.4711809837962963</c:v>
                </c:pt>
                <c:pt idx="18">
                  <c:v>0.4711809837962963</c:v>
                </c:pt>
                <c:pt idx="19">
                  <c:v>0.4711809837962963</c:v>
                </c:pt>
                <c:pt idx="20">
                  <c:v>0.47118085648148145</c:v>
                </c:pt>
                <c:pt idx="21">
                  <c:v>0.47118086805555559</c:v>
                </c:pt>
                <c:pt idx="22">
                  <c:v>0.47118086805555559</c:v>
                </c:pt>
                <c:pt idx="23">
                  <c:v>0.47118086805555559</c:v>
                </c:pt>
                <c:pt idx="24">
                  <c:v>0.47118086805555559</c:v>
                </c:pt>
                <c:pt idx="25">
                  <c:v>0.47118086805555559</c:v>
                </c:pt>
                <c:pt idx="26">
                  <c:v>0.47118086805555559</c:v>
                </c:pt>
                <c:pt idx="27">
                  <c:v>0.47118086805555559</c:v>
                </c:pt>
                <c:pt idx="28">
                  <c:v>0.47118086805555559</c:v>
                </c:pt>
                <c:pt idx="29">
                  <c:v>0.47118086805555559</c:v>
                </c:pt>
                <c:pt idx="30">
                  <c:v>0.47118174768518517</c:v>
                </c:pt>
                <c:pt idx="31">
                  <c:v>0.47118174768518517</c:v>
                </c:pt>
                <c:pt idx="32">
                  <c:v>0.47118174768518517</c:v>
                </c:pt>
                <c:pt idx="33">
                  <c:v>0.47118174768518517</c:v>
                </c:pt>
                <c:pt idx="34">
                  <c:v>0.47118175925925926</c:v>
                </c:pt>
                <c:pt idx="35">
                  <c:v>0.47118175925925926</c:v>
                </c:pt>
                <c:pt idx="36">
                  <c:v>0.47118175925925926</c:v>
                </c:pt>
                <c:pt idx="37">
                  <c:v>0.47118175925925926</c:v>
                </c:pt>
                <c:pt idx="38">
                  <c:v>0.47118175925925926</c:v>
                </c:pt>
                <c:pt idx="39">
                  <c:v>0.47118175925925926</c:v>
                </c:pt>
                <c:pt idx="40">
                  <c:v>0.47118113425925928</c:v>
                </c:pt>
                <c:pt idx="41">
                  <c:v>0.47118113425925928</c:v>
                </c:pt>
                <c:pt idx="42">
                  <c:v>0.47118113425925928</c:v>
                </c:pt>
                <c:pt idx="43">
                  <c:v>0.47118113425925928</c:v>
                </c:pt>
                <c:pt idx="44">
                  <c:v>0.4711811574074074</c:v>
                </c:pt>
                <c:pt idx="45">
                  <c:v>0.47118114583333331</c:v>
                </c:pt>
                <c:pt idx="46">
                  <c:v>0.47118114583333331</c:v>
                </c:pt>
                <c:pt idx="47">
                  <c:v>0.47118114583333331</c:v>
                </c:pt>
                <c:pt idx="48">
                  <c:v>0.4711811574074074</c:v>
                </c:pt>
                <c:pt idx="49">
                  <c:v>0.4711811574074074</c:v>
                </c:pt>
                <c:pt idx="50">
                  <c:v>0.47118084490740736</c:v>
                </c:pt>
                <c:pt idx="51">
                  <c:v>0.47118084490740736</c:v>
                </c:pt>
                <c:pt idx="52">
                  <c:v>0.47118085648148145</c:v>
                </c:pt>
                <c:pt idx="53">
                  <c:v>0.47118085648148145</c:v>
                </c:pt>
                <c:pt idx="54">
                  <c:v>0.47118085648148145</c:v>
                </c:pt>
                <c:pt idx="55">
                  <c:v>0.47118085648148145</c:v>
                </c:pt>
                <c:pt idx="56">
                  <c:v>0.47118085648148145</c:v>
                </c:pt>
                <c:pt idx="57">
                  <c:v>0.47118085648148145</c:v>
                </c:pt>
                <c:pt idx="58">
                  <c:v>0.47118085648148145</c:v>
                </c:pt>
                <c:pt idx="59">
                  <c:v>0.47118085648148145</c:v>
                </c:pt>
                <c:pt idx="60">
                  <c:v>0.47118119212962961</c:v>
                </c:pt>
                <c:pt idx="61">
                  <c:v>0.47118119212962961</c:v>
                </c:pt>
                <c:pt idx="62">
                  <c:v>0.47118119212962961</c:v>
                </c:pt>
                <c:pt idx="63">
                  <c:v>0.4711812037037037</c:v>
                </c:pt>
                <c:pt idx="64">
                  <c:v>0.4711812037037037</c:v>
                </c:pt>
                <c:pt idx="65">
                  <c:v>0.4711812037037037</c:v>
                </c:pt>
                <c:pt idx="66">
                  <c:v>0.4711812037037037</c:v>
                </c:pt>
                <c:pt idx="67">
                  <c:v>0.4711812037037037</c:v>
                </c:pt>
                <c:pt idx="68">
                  <c:v>0.47118121527777773</c:v>
                </c:pt>
                <c:pt idx="69">
                  <c:v>0.47118121527777773</c:v>
                </c:pt>
                <c:pt idx="70">
                  <c:v>0.47118128472222226</c:v>
                </c:pt>
                <c:pt idx="71">
                  <c:v>0.47118128472222226</c:v>
                </c:pt>
                <c:pt idx="72">
                  <c:v>0.47118128472222226</c:v>
                </c:pt>
                <c:pt idx="73">
                  <c:v>0.47118129629629629</c:v>
                </c:pt>
                <c:pt idx="74">
                  <c:v>0.47118129629629629</c:v>
                </c:pt>
                <c:pt idx="75">
                  <c:v>0.47118129629629629</c:v>
                </c:pt>
                <c:pt idx="76">
                  <c:v>0.47118129629629629</c:v>
                </c:pt>
                <c:pt idx="77">
                  <c:v>0.47118129629629629</c:v>
                </c:pt>
                <c:pt idx="78">
                  <c:v>0.47118129629629629</c:v>
                </c:pt>
                <c:pt idx="79">
                  <c:v>0.47118129629629629</c:v>
                </c:pt>
                <c:pt idx="80">
                  <c:v>0.4711810763888889</c:v>
                </c:pt>
                <c:pt idx="81">
                  <c:v>0.4711810763888889</c:v>
                </c:pt>
                <c:pt idx="82">
                  <c:v>0.4711810763888889</c:v>
                </c:pt>
                <c:pt idx="83">
                  <c:v>0.4711810763888889</c:v>
                </c:pt>
                <c:pt idx="84">
                  <c:v>0.4711810763888889</c:v>
                </c:pt>
                <c:pt idx="85">
                  <c:v>0.4711810763888889</c:v>
                </c:pt>
                <c:pt idx="86">
                  <c:v>0.4711810763888889</c:v>
                </c:pt>
                <c:pt idx="87">
                  <c:v>0.47118108796296299</c:v>
                </c:pt>
                <c:pt idx="88">
                  <c:v>0.47118108796296299</c:v>
                </c:pt>
                <c:pt idx="89">
                  <c:v>0.47118108796296299</c:v>
                </c:pt>
                <c:pt idx="90">
                  <c:v>0.47118103009259255</c:v>
                </c:pt>
                <c:pt idx="91">
                  <c:v>0.47118103009259255</c:v>
                </c:pt>
                <c:pt idx="92">
                  <c:v>0.47118103009259255</c:v>
                </c:pt>
                <c:pt idx="93">
                  <c:v>0.47118104166666663</c:v>
                </c:pt>
                <c:pt idx="94">
                  <c:v>0.47118104166666663</c:v>
                </c:pt>
                <c:pt idx="95">
                  <c:v>0.47118104166666663</c:v>
                </c:pt>
                <c:pt idx="96">
                  <c:v>0.47118104166666663</c:v>
                </c:pt>
                <c:pt idx="97">
                  <c:v>0.47118104166666663</c:v>
                </c:pt>
                <c:pt idx="98">
                  <c:v>0.47118104166666663</c:v>
                </c:pt>
                <c:pt idx="99">
                  <c:v>0.47118104166666663</c:v>
                </c:pt>
                <c:pt idx="100">
                  <c:v>0.47118096064814813</c:v>
                </c:pt>
                <c:pt idx="101">
                  <c:v>0.47118096064814813</c:v>
                </c:pt>
                <c:pt idx="102">
                  <c:v>0.47118096064814813</c:v>
                </c:pt>
                <c:pt idx="103">
                  <c:v>0.47118096064814813</c:v>
                </c:pt>
                <c:pt idx="104">
                  <c:v>0.47118096064814813</c:v>
                </c:pt>
                <c:pt idx="105">
                  <c:v>0.47118096064814813</c:v>
                </c:pt>
                <c:pt idx="106">
                  <c:v>0.47118096064814813</c:v>
                </c:pt>
                <c:pt idx="107">
                  <c:v>0.47118097222222222</c:v>
                </c:pt>
                <c:pt idx="108">
                  <c:v>0.47118097222222222</c:v>
                </c:pt>
                <c:pt idx="109">
                  <c:v>0.47118097222222222</c:v>
                </c:pt>
                <c:pt idx="110">
                  <c:v>0.47118057870370372</c:v>
                </c:pt>
                <c:pt idx="111">
                  <c:v>0.47118059027777776</c:v>
                </c:pt>
                <c:pt idx="112">
                  <c:v>0.47118059027777776</c:v>
                </c:pt>
                <c:pt idx="113">
                  <c:v>0.47118059027777776</c:v>
                </c:pt>
                <c:pt idx="114">
                  <c:v>0.47118059027777776</c:v>
                </c:pt>
                <c:pt idx="115">
                  <c:v>0.47118059027777776</c:v>
                </c:pt>
                <c:pt idx="116">
                  <c:v>0.47118059027777776</c:v>
                </c:pt>
                <c:pt idx="117">
                  <c:v>0.47118059027777776</c:v>
                </c:pt>
                <c:pt idx="118">
                  <c:v>0.47118059027777776</c:v>
                </c:pt>
                <c:pt idx="119">
                  <c:v>0.47118059027777776</c:v>
                </c:pt>
                <c:pt idx="120">
                  <c:v>0.47118173611111108</c:v>
                </c:pt>
                <c:pt idx="121">
                  <c:v>0.47118173611111108</c:v>
                </c:pt>
                <c:pt idx="122">
                  <c:v>0.47118174768518517</c:v>
                </c:pt>
                <c:pt idx="123">
                  <c:v>0.47118174768518517</c:v>
                </c:pt>
                <c:pt idx="124">
                  <c:v>0.47118174768518517</c:v>
                </c:pt>
                <c:pt idx="125">
                  <c:v>0.47118174768518517</c:v>
                </c:pt>
                <c:pt idx="126">
                  <c:v>0.47118174768518517</c:v>
                </c:pt>
                <c:pt idx="127">
                  <c:v>0.47118174768518517</c:v>
                </c:pt>
                <c:pt idx="128">
                  <c:v>0.47118175925925926</c:v>
                </c:pt>
                <c:pt idx="129">
                  <c:v>0.47118175925925926</c:v>
                </c:pt>
                <c:pt idx="130">
                  <c:v>0.47118128472222226</c:v>
                </c:pt>
                <c:pt idx="131">
                  <c:v>0.47118128472222226</c:v>
                </c:pt>
                <c:pt idx="132">
                  <c:v>0.47118128472222226</c:v>
                </c:pt>
                <c:pt idx="133">
                  <c:v>0.47118128472222226</c:v>
                </c:pt>
                <c:pt idx="134">
                  <c:v>0.47118130787037038</c:v>
                </c:pt>
                <c:pt idx="135">
                  <c:v>0.47118130787037038</c:v>
                </c:pt>
                <c:pt idx="136">
                  <c:v>0.47118130787037038</c:v>
                </c:pt>
                <c:pt idx="137">
                  <c:v>0.47118130787037038</c:v>
                </c:pt>
                <c:pt idx="138">
                  <c:v>0.47118131944444447</c:v>
                </c:pt>
                <c:pt idx="139">
                  <c:v>0.47118131944444447</c:v>
                </c:pt>
                <c:pt idx="140">
                  <c:v>0.47118113425925928</c:v>
                </c:pt>
                <c:pt idx="141">
                  <c:v>0.47118113425925928</c:v>
                </c:pt>
                <c:pt idx="142">
                  <c:v>0.47118114583333331</c:v>
                </c:pt>
                <c:pt idx="143">
                  <c:v>0.4711811574074074</c:v>
                </c:pt>
                <c:pt idx="144">
                  <c:v>0.4711811574074074</c:v>
                </c:pt>
                <c:pt idx="145">
                  <c:v>0.4711811574074074</c:v>
                </c:pt>
                <c:pt idx="146">
                  <c:v>0.4711811574074074</c:v>
                </c:pt>
                <c:pt idx="147">
                  <c:v>0.47118116898148149</c:v>
                </c:pt>
                <c:pt idx="148">
                  <c:v>0.47118116898148149</c:v>
                </c:pt>
                <c:pt idx="149">
                  <c:v>0.47118116898148149</c:v>
                </c:pt>
                <c:pt idx="150">
                  <c:v>0.47118089120370371</c:v>
                </c:pt>
                <c:pt idx="151">
                  <c:v>0.47118089120370371</c:v>
                </c:pt>
                <c:pt idx="152">
                  <c:v>0.47118089120370371</c:v>
                </c:pt>
                <c:pt idx="153">
                  <c:v>0.47118089120370371</c:v>
                </c:pt>
                <c:pt idx="154">
                  <c:v>0.47118089120370371</c:v>
                </c:pt>
                <c:pt idx="155">
                  <c:v>0.47118089120370371</c:v>
                </c:pt>
                <c:pt idx="156">
                  <c:v>0.47118089120370371</c:v>
                </c:pt>
                <c:pt idx="157">
                  <c:v>0.4711809027777778</c:v>
                </c:pt>
                <c:pt idx="158">
                  <c:v>0.4711809027777778</c:v>
                </c:pt>
                <c:pt idx="159">
                  <c:v>0.4711809027777778</c:v>
                </c:pt>
                <c:pt idx="160">
                  <c:v>0.47118175925925926</c:v>
                </c:pt>
                <c:pt idx="161">
                  <c:v>0.47118175925925926</c:v>
                </c:pt>
                <c:pt idx="162">
                  <c:v>0.47118175925925926</c:v>
                </c:pt>
                <c:pt idx="163">
                  <c:v>0.47118175925925926</c:v>
                </c:pt>
                <c:pt idx="164">
                  <c:v>0.47118175925925926</c:v>
                </c:pt>
                <c:pt idx="165">
                  <c:v>0.47118177083333329</c:v>
                </c:pt>
                <c:pt idx="166">
                  <c:v>0.47118177083333329</c:v>
                </c:pt>
                <c:pt idx="167">
                  <c:v>0.47118177083333329</c:v>
                </c:pt>
                <c:pt idx="168">
                  <c:v>0.47118177083333329</c:v>
                </c:pt>
                <c:pt idx="169">
                  <c:v>0.47118177083333329</c:v>
                </c:pt>
                <c:pt idx="170">
                  <c:v>0.47118179398148147</c:v>
                </c:pt>
                <c:pt idx="171">
                  <c:v>0.47118179398148147</c:v>
                </c:pt>
                <c:pt idx="172">
                  <c:v>0.47118179398148147</c:v>
                </c:pt>
                <c:pt idx="173">
                  <c:v>0.47118179398148147</c:v>
                </c:pt>
                <c:pt idx="174">
                  <c:v>0.47118179398148147</c:v>
                </c:pt>
                <c:pt idx="175">
                  <c:v>0.4711818055555555</c:v>
                </c:pt>
                <c:pt idx="176">
                  <c:v>0.4711818055555555</c:v>
                </c:pt>
                <c:pt idx="177">
                  <c:v>0.4711818055555555</c:v>
                </c:pt>
                <c:pt idx="178">
                  <c:v>0.4711818055555555</c:v>
                </c:pt>
                <c:pt idx="179">
                  <c:v>0.4711818055555555</c:v>
                </c:pt>
                <c:pt idx="180">
                  <c:v>0.47118121527777773</c:v>
                </c:pt>
                <c:pt idx="181">
                  <c:v>0.47118121527777773</c:v>
                </c:pt>
                <c:pt idx="182">
                  <c:v>0.47118122685185182</c:v>
                </c:pt>
                <c:pt idx="183">
                  <c:v>0.47118121527777773</c:v>
                </c:pt>
                <c:pt idx="184">
                  <c:v>0.47118122685185182</c:v>
                </c:pt>
                <c:pt idx="185">
                  <c:v>0.47118122685185182</c:v>
                </c:pt>
                <c:pt idx="186">
                  <c:v>0.47118122685185182</c:v>
                </c:pt>
                <c:pt idx="187">
                  <c:v>0.47118122685185182</c:v>
                </c:pt>
                <c:pt idx="188">
                  <c:v>0.47118122685185182</c:v>
                </c:pt>
                <c:pt idx="189">
                  <c:v>0.47118122685185182</c:v>
                </c:pt>
                <c:pt idx="190">
                  <c:v>0.47118128472222226</c:v>
                </c:pt>
                <c:pt idx="191">
                  <c:v>0.47118128472222226</c:v>
                </c:pt>
                <c:pt idx="192">
                  <c:v>0.47118128472222226</c:v>
                </c:pt>
                <c:pt idx="193">
                  <c:v>0.47118128472222226</c:v>
                </c:pt>
                <c:pt idx="194">
                  <c:v>0.47118129629629629</c:v>
                </c:pt>
                <c:pt idx="195">
                  <c:v>0.47118129629629629</c:v>
                </c:pt>
                <c:pt idx="196">
                  <c:v>0.47118129629629629</c:v>
                </c:pt>
                <c:pt idx="197">
                  <c:v>0.47118129629629629</c:v>
                </c:pt>
                <c:pt idx="198">
                  <c:v>0.47118129629629629</c:v>
                </c:pt>
                <c:pt idx="199">
                  <c:v>0.47118129629629629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E9-4834-A911-5D7050CA0FF0}"/>
            </c:ext>
          </c:extLst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tf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Sheet5!$A$2:$A$201</c:f>
              <c:numCache>
                <c:formatCode>General</c:formatCode>
                <c:ptCount val="200"/>
                <c:pt idx="0">
                  <c:v>1000</c:v>
                </c:pt>
                <c:pt idx="1">
                  <c:v>1001</c:v>
                </c:pt>
                <c:pt idx="2">
                  <c:v>1002</c:v>
                </c:pt>
                <c:pt idx="3">
                  <c:v>1003</c:v>
                </c:pt>
                <c:pt idx="4">
                  <c:v>1004</c:v>
                </c:pt>
                <c:pt idx="5">
                  <c:v>1005</c:v>
                </c:pt>
                <c:pt idx="6">
                  <c:v>1006</c:v>
                </c:pt>
                <c:pt idx="7">
                  <c:v>1007</c:v>
                </c:pt>
                <c:pt idx="8">
                  <c:v>1008</c:v>
                </c:pt>
                <c:pt idx="9">
                  <c:v>1009</c:v>
                </c:pt>
                <c:pt idx="10">
                  <c:v>1010</c:v>
                </c:pt>
                <c:pt idx="11">
                  <c:v>1011</c:v>
                </c:pt>
                <c:pt idx="12">
                  <c:v>1012</c:v>
                </c:pt>
                <c:pt idx="13">
                  <c:v>1013</c:v>
                </c:pt>
                <c:pt idx="14">
                  <c:v>1014</c:v>
                </c:pt>
                <c:pt idx="15">
                  <c:v>1015</c:v>
                </c:pt>
                <c:pt idx="16">
                  <c:v>1016</c:v>
                </c:pt>
                <c:pt idx="17">
                  <c:v>1017</c:v>
                </c:pt>
                <c:pt idx="18">
                  <c:v>1018</c:v>
                </c:pt>
                <c:pt idx="19">
                  <c:v>1019</c:v>
                </c:pt>
                <c:pt idx="20">
                  <c:v>1020</c:v>
                </c:pt>
                <c:pt idx="21">
                  <c:v>1021</c:v>
                </c:pt>
                <c:pt idx="22">
                  <c:v>1022</c:v>
                </c:pt>
                <c:pt idx="23">
                  <c:v>1023</c:v>
                </c:pt>
                <c:pt idx="24">
                  <c:v>1024</c:v>
                </c:pt>
                <c:pt idx="25">
                  <c:v>1025</c:v>
                </c:pt>
                <c:pt idx="26">
                  <c:v>1026</c:v>
                </c:pt>
                <c:pt idx="27">
                  <c:v>1027</c:v>
                </c:pt>
                <c:pt idx="28">
                  <c:v>1028</c:v>
                </c:pt>
                <c:pt idx="29">
                  <c:v>1029</c:v>
                </c:pt>
                <c:pt idx="30">
                  <c:v>1030</c:v>
                </c:pt>
                <c:pt idx="31">
                  <c:v>1031</c:v>
                </c:pt>
                <c:pt idx="32">
                  <c:v>1032</c:v>
                </c:pt>
                <c:pt idx="33">
                  <c:v>1033</c:v>
                </c:pt>
                <c:pt idx="34">
                  <c:v>1034</c:v>
                </c:pt>
                <c:pt idx="35">
                  <c:v>1035</c:v>
                </c:pt>
                <c:pt idx="36">
                  <c:v>1036</c:v>
                </c:pt>
                <c:pt idx="37">
                  <c:v>1037</c:v>
                </c:pt>
                <c:pt idx="38">
                  <c:v>1038</c:v>
                </c:pt>
                <c:pt idx="39">
                  <c:v>1039</c:v>
                </c:pt>
                <c:pt idx="40">
                  <c:v>1040</c:v>
                </c:pt>
                <c:pt idx="41">
                  <c:v>1041</c:v>
                </c:pt>
                <c:pt idx="42">
                  <c:v>1042</c:v>
                </c:pt>
                <c:pt idx="43">
                  <c:v>1043</c:v>
                </c:pt>
                <c:pt idx="44">
                  <c:v>1044</c:v>
                </c:pt>
                <c:pt idx="45">
                  <c:v>1045</c:v>
                </c:pt>
                <c:pt idx="46">
                  <c:v>1046</c:v>
                </c:pt>
                <c:pt idx="47">
                  <c:v>1047</c:v>
                </c:pt>
                <c:pt idx="48">
                  <c:v>1048</c:v>
                </c:pt>
                <c:pt idx="49">
                  <c:v>1049</c:v>
                </c:pt>
                <c:pt idx="50">
                  <c:v>1050</c:v>
                </c:pt>
                <c:pt idx="51">
                  <c:v>1051</c:v>
                </c:pt>
                <c:pt idx="52">
                  <c:v>1052</c:v>
                </c:pt>
                <c:pt idx="53">
                  <c:v>1053</c:v>
                </c:pt>
                <c:pt idx="54">
                  <c:v>1054</c:v>
                </c:pt>
                <c:pt idx="55">
                  <c:v>1055</c:v>
                </c:pt>
                <c:pt idx="56">
                  <c:v>1056</c:v>
                </c:pt>
                <c:pt idx="57">
                  <c:v>1057</c:v>
                </c:pt>
                <c:pt idx="58">
                  <c:v>1058</c:v>
                </c:pt>
                <c:pt idx="59">
                  <c:v>1059</c:v>
                </c:pt>
                <c:pt idx="60">
                  <c:v>1060</c:v>
                </c:pt>
                <c:pt idx="61">
                  <c:v>1061</c:v>
                </c:pt>
                <c:pt idx="62">
                  <c:v>1062</c:v>
                </c:pt>
                <c:pt idx="63">
                  <c:v>1063</c:v>
                </c:pt>
                <c:pt idx="64">
                  <c:v>1064</c:v>
                </c:pt>
                <c:pt idx="65">
                  <c:v>1065</c:v>
                </c:pt>
                <c:pt idx="66">
                  <c:v>1066</c:v>
                </c:pt>
                <c:pt idx="67">
                  <c:v>1067</c:v>
                </c:pt>
                <c:pt idx="68">
                  <c:v>1068</c:v>
                </c:pt>
                <c:pt idx="69">
                  <c:v>1069</c:v>
                </c:pt>
                <c:pt idx="70">
                  <c:v>1070</c:v>
                </c:pt>
                <c:pt idx="71">
                  <c:v>1071</c:v>
                </c:pt>
                <c:pt idx="72">
                  <c:v>1072</c:v>
                </c:pt>
                <c:pt idx="73">
                  <c:v>1073</c:v>
                </c:pt>
                <c:pt idx="74">
                  <c:v>1074</c:v>
                </c:pt>
                <c:pt idx="75">
                  <c:v>1075</c:v>
                </c:pt>
                <c:pt idx="76">
                  <c:v>1076</c:v>
                </c:pt>
                <c:pt idx="77">
                  <c:v>1077</c:v>
                </c:pt>
                <c:pt idx="78">
                  <c:v>1078</c:v>
                </c:pt>
                <c:pt idx="79">
                  <c:v>1079</c:v>
                </c:pt>
                <c:pt idx="80">
                  <c:v>1080</c:v>
                </c:pt>
                <c:pt idx="81">
                  <c:v>1081</c:v>
                </c:pt>
                <c:pt idx="82">
                  <c:v>1082</c:v>
                </c:pt>
                <c:pt idx="83">
                  <c:v>1083</c:v>
                </c:pt>
                <c:pt idx="84">
                  <c:v>1084</c:v>
                </c:pt>
                <c:pt idx="85">
                  <c:v>1085</c:v>
                </c:pt>
                <c:pt idx="86">
                  <c:v>1086</c:v>
                </c:pt>
                <c:pt idx="87">
                  <c:v>1087</c:v>
                </c:pt>
                <c:pt idx="88">
                  <c:v>1088</c:v>
                </c:pt>
                <c:pt idx="89">
                  <c:v>1089</c:v>
                </c:pt>
                <c:pt idx="90">
                  <c:v>1090</c:v>
                </c:pt>
                <c:pt idx="91">
                  <c:v>1091</c:v>
                </c:pt>
                <c:pt idx="92">
                  <c:v>1092</c:v>
                </c:pt>
                <c:pt idx="93">
                  <c:v>1093</c:v>
                </c:pt>
                <c:pt idx="94">
                  <c:v>1094</c:v>
                </c:pt>
                <c:pt idx="95">
                  <c:v>1095</c:v>
                </c:pt>
                <c:pt idx="96">
                  <c:v>1096</c:v>
                </c:pt>
                <c:pt idx="97">
                  <c:v>1097</c:v>
                </c:pt>
                <c:pt idx="98">
                  <c:v>1098</c:v>
                </c:pt>
                <c:pt idx="99">
                  <c:v>1099</c:v>
                </c:pt>
                <c:pt idx="100">
                  <c:v>1100</c:v>
                </c:pt>
                <c:pt idx="101">
                  <c:v>1101</c:v>
                </c:pt>
                <c:pt idx="102">
                  <c:v>1102</c:v>
                </c:pt>
                <c:pt idx="103">
                  <c:v>1103</c:v>
                </c:pt>
                <c:pt idx="104">
                  <c:v>1104</c:v>
                </c:pt>
                <c:pt idx="105">
                  <c:v>1105</c:v>
                </c:pt>
                <c:pt idx="106">
                  <c:v>1106</c:v>
                </c:pt>
                <c:pt idx="107">
                  <c:v>1107</c:v>
                </c:pt>
                <c:pt idx="108">
                  <c:v>1108</c:v>
                </c:pt>
                <c:pt idx="109">
                  <c:v>1109</c:v>
                </c:pt>
                <c:pt idx="110">
                  <c:v>1110</c:v>
                </c:pt>
                <c:pt idx="111">
                  <c:v>1111</c:v>
                </c:pt>
                <c:pt idx="112">
                  <c:v>1112</c:v>
                </c:pt>
                <c:pt idx="113">
                  <c:v>1113</c:v>
                </c:pt>
                <c:pt idx="114">
                  <c:v>1114</c:v>
                </c:pt>
                <c:pt idx="115">
                  <c:v>1115</c:v>
                </c:pt>
                <c:pt idx="116">
                  <c:v>1116</c:v>
                </c:pt>
                <c:pt idx="117">
                  <c:v>1117</c:v>
                </c:pt>
                <c:pt idx="118">
                  <c:v>1118</c:v>
                </c:pt>
                <c:pt idx="119">
                  <c:v>1119</c:v>
                </c:pt>
                <c:pt idx="120">
                  <c:v>1120</c:v>
                </c:pt>
                <c:pt idx="121">
                  <c:v>1121</c:v>
                </c:pt>
                <c:pt idx="122">
                  <c:v>1122</c:v>
                </c:pt>
                <c:pt idx="123">
                  <c:v>1123</c:v>
                </c:pt>
                <c:pt idx="124">
                  <c:v>1124</c:v>
                </c:pt>
                <c:pt idx="125">
                  <c:v>1125</c:v>
                </c:pt>
                <c:pt idx="126">
                  <c:v>1126</c:v>
                </c:pt>
                <c:pt idx="127">
                  <c:v>1127</c:v>
                </c:pt>
                <c:pt idx="128">
                  <c:v>1128</c:v>
                </c:pt>
                <c:pt idx="129">
                  <c:v>1129</c:v>
                </c:pt>
                <c:pt idx="130">
                  <c:v>1130</c:v>
                </c:pt>
                <c:pt idx="131">
                  <c:v>1131</c:v>
                </c:pt>
                <c:pt idx="132">
                  <c:v>1132</c:v>
                </c:pt>
                <c:pt idx="133">
                  <c:v>1133</c:v>
                </c:pt>
                <c:pt idx="134">
                  <c:v>1134</c:v>
                </c:pt>
                <c:pt idx="135">
                  <c:v>1135</c:v>
                </c:pt>
                <c:pt idx="136">
                  <c:v>1136</c:v>
                </c:pt>
                <c:pt idx="137">
                  <c:v>1137</c:v>
                </c:pt>
                <c:pt idx="138">
                  <c:v>1138</c:v>
                </c:pt>
                <c:pt idx="139">
                  <c:v>1139</c:v>
                </c:pt>
                <c:pt idx="140">
                  <c:v>1140</c:v>
                </c:pt>
                <c:pt idx="141">
                  <c:v>1141</c:v>
                </c:pt>
                <c:pt idx="142">
                  <c:v>1142</c:v>
                </c:pt>
                <c:pt idx="143">
                  <c:v>1143</c:v>
                </c:pt>
                <c:pt idx="144">
                  <c:v>1144</c:v>
                </c:pt>
                <c:pt idx="145">
                  <c:v>1145</c:v>
                </c:pt>
                <c:pt idx="146">
                  <c:v>1146</c:v>
                </c:pt>
                <c:pt idx="147">
                  <c:v>1147</c:v>
                </c:pt>
                <c:pt idx="148">
                  <c:v>1148</c:v>
                </c:pt>
                <c:pt idx="149">
                  <c:v>1149</c:v>
                </c:pt>
                <c:pt idx="150">
                  <c:v>1150</c:v>
                </c:pt>
                <c:pt idx="151">
                  <c:v>1151</c:v>
                </c:pt>
                <c:pt idx="152">
                  <c:v>1152</c:v>
                </c:pt>
                <c:pt idx="153">
                  <c:v>1153</c:v>
                </c:pt>
                <c:pt idx="154">
                  <c:v>1154</c:v>
                </c:pt>
                <c:pt idx="155">
                  <c:v>1155</c:v>
                </c:pt>
                <c:pt idx="156">
                  <c:v>1156</c:v>
                </c:pt>
                <c:pt idx="157">
                  <c:v>1157</c:v>
                </c:pt>
                <c:pt idx="158">
                  <c:v>1158</c:v>
                </c:pt>
                <c:pt idx="159">
                  <c:v>1159</c:v>
                </c:pt>
                <c:pt idx="160">
                  <c:v>1160</c:v>
                </c:pt>
                <c:pt idx="161">
                  <c:v>1161</c:v>
                </c:pt>
                <c:pt idx="162">
                  <c:v>1162</c:v>
                </c:pt>
                <c:pt idx="163">
                  <c:v>1163</c:v>
                </c:pt>
                <c:pt idx="164">
                  <c:v>1164</c:v>
                </c:pt>
                <c:pt idx="165">
                  <c:v>1165</c:v>
                </c:pt>
                <c:pt idx="166">
                  <c:v>1166</c:v>
                </c:pt>
                <c:pt idx="167">
                  <c:v>1167</c:v>
                </c:pt>
                <c:pt idx="168">
                  <c:v>1168</c:v>
                </c:pt>
                <c:pt idx="169">
                  <c:v>1169</c:v>
                </c:pt>
                <c:pt idx="170">
                  <c:v>1170</c:v>
                </c:pt>
                <c:pt idx="171">
                  <c:v>1171</c:v>
                </c:pt>
                <c:pt idx="172">
                  <c:v>1172</c:v>
                </c:pt>
                <c:pt idx="173">
                  <c:v>1173</c:v>
                </c:pt>
                <c:pt idx="174">
                  <c:v>1174</c:v>
                </c:pt>
                <c:pt idx="175">
                  <c:v>1175</c:v>
                </c:pt>
                <c:pt idx="176">
                  <c:v>1176</c:v>
                </c:pt>
                <c:pt idx="177">
                  <c:v>1177</c:v>
                </c:pt>
                <c:pt idx="178">
                  <c:v>1178</c:v>
                </c:pt>
                <c:pt idx="179">
                  <c:v>1179</c:v>
                </c:pt>
                <c:pt idx="180">
                  <c:v>1180</c:v>
                </c:pt>
                <c:pt idx="181">
                  <c:v>1181</c:v>
                </c:pt>
                <c:pt idx="182">
                  <c:v>1182</c:v>
                </c:pt>
                <c:pt idx="183">
                  <c:v>1183</c:v>
                </c:pt>
                <c:pt idx="184">
                  <c:v>1184</c:v>
                </c:pt>
                <c:pt idx="185">
                  <c:v>1185</c:v>
                </c:pt>
                <c:pt idx="186">
                  <c:v>1186</c:v>
                </c:pt>
                <c:pt idx="187">
                  <c:v>1187</c:v>
                </c:pt>
                <c:pt idx="188">
                  <c:v>1188</c:v>
                </c:pt>
                <c:pt idx="189">
                  <c:v>1189</c:v>
                </c:pt>
                <c:pt idx="190">
                  <c:v>1190</c:v>
                </c:pt>
                <c:pt idx="191">
                  <c:v>1191</c:v>
                </c:pt>
                <c:pt idx="192">
                  <c:v>1192</c:v>
                </c:pt>
                <c:pt idx="193">
                  <c:v>1193</c:v>
                </c:pt>
                <c:pt idx="194">
                  <c:v>1194</c:v>
                </c:pt>
                <c:pt idx="195">
                  <c:v>1195</c:v>
                </c:pt>
                <c:pt idx="196">
                  <c:v>1196</c:v>
                </c:pt>
                <c:pt idx="197">
                  <c:v>1197</c:v>
                </c:pt>
                <c:pt idx="198">
                  <c:v>1198</c:v>
                </c:pt>
                <c:pt idx="199">
                  <c:v>1199</c:v>
                </c:pt>
              </c:numCache>
            </c:numRef>
          </c:xVal>
          <c:yVal>
            <c:numRef>
              <c:f>Sheet5!$C$2:$C$201</c:f>
              <c:numCache>
                <c:formatCode>mm:ss.000</c:formatCode>
                <c:ptCount val="200"/>
                <c:pt idx="0">
                  <c:v>0.47118606481481479</c:v>
                </c:pt>
                <c:pt idx="1">
                  <c:v>0.47118670138888891</c:v>
                </c:pt>
                <c:pt idx="2">
                  <c:v>0.47118723379629629</c:v>
                </c:pt>
                <c:pt idx="3">
                  <c:v>0.47118780092592588</c:v>
                </c:pt>
                <c:pt idx="4">
                  <c:v>0.47118290509259259</c:v>
                </c:pt>
                <c:pt idx="5">
                  <c:v>0.47118318287037037</c:v>
                </c:pt>
                <c:pt idx="6">
                  <c:v>0.47118349537037035</c:v>
                </c:pt>
                <c:pt idx="7">
                  <c:v>0.47118408564814818</c:v>
                </c:pt>
                <c:pt idx="8">
                  <c:v>0.47118464120370374</c:v>
                </c:pt>
                <c:pt idx="9">
                  <c:v>0.47118534722222222</c:v>
                </c:pt>
                <c:pt idx="10">
                  <c:v>0.47118263888888889</c:v>
                </c:pt>
                <c:pt idx="11">
                  <c:v>0.47118296296296297</c:v>
                </c:pt>
                <c:pt idx="12">
                  <c:v>0.47118337962962964</c:v>
                </c:pt>
                <c:pt idx="13">
                  <c:v>0.47118365740740736</c:v>
                </c:pt>
                <c:pt idx="14">
                  <c:v>0.47118453703703705</c:v>
                </c:pt>
                <c:pt idx="15">
                  <c:v>0.47118531250000001</c:v>
                </c:pt>
                <c:pt idx="16">
                  <c:v>0.47118593749999998</c:v>
                </c:pt>
                <c:pt idx="17">
                  <c:v>0.47118666666666664</c:v>
                </c:pt>
                <c:pt idx="18">
                  <c:v>0.47118725694444441</c:v>
                </c:pt>
                <c:pt idx="19">
                  <c:v>0.47118788194444444</c:v>
                </c:pt>
                <c:pt idx="20">
                  <c:v>0.47118263888888889</c:v>
                </c:pt>
                <c:pt idx="21">
                  <c:v>0.47118319444444445</c:v>
                </c:pt>
                <c:pt idx="22">
                  <c:v>0.47118365740740736</c:v>
                </c:pt>
                <c:pt idx="23">
                  <c:v>0.47118437499999999</c:v>
                </c:pt>
                <c:pt idx="24">
                  <c:v>0.47118532407407404</c:v>
                </c:pt>
                <c:pt idx="25">
                  <c:v>0.47118615740740744</c:v>
                </c:pt>
                <c:pt idx="26">
                  <c:v>0.47118684027777774</c:v>
                </c:pt>
                <c:pt idx="27">
                  <c:v>0.47118733796296297</c:v>
                </c:pt>
                <c:pt idx="28">
                  <c:v>0.47118790509259262</c:v>
                </c:pt>
                <c:pt idx="29">
                  <c:v>0.47118837962962962</c:v>
                </c:pt>
                <c:pt idx="30">
                  <c:v>0.47118346064814814</c:v>
                </c:pt>
                <c:pt idx="31">
                  <c:v>0.47118405092592591</c:v>
                </c:pt>
                <c:pt idx="32">
                  <c:v>0.47118488425925925</c:v>
                </c:pt>
                <c:pt idx="33">
                  <c:v>0.47118548611111111</c:v>
                </c:pt>
                <c:pt idx="34">
                  <c:v>0.47118616898148152</c:v>
                </c:pt>
                <c:pt idx="35">
                  <c:v>0.47118697916666669</c:v>
                </c:pt>
                <c:pt idx="36">
                  <c:v>0.47118753472222225</c:v>
                </c:pt>
                <c:pt idx="37">
                  <c:v>0.47118829861111111</c:v>
                </c:pt>
                <c:pt idx="38">
                  <c:v>0.47118881944444446</c:v>
                </c:pt>
                <c:pt idx="39">
                  <c:v>0.47118931712962958</c:v>
                </c:pt>
                <c:pt idx="40">
                  <c:v>0.47118282407407408</c:v>
                </c:pt>
                <c:pt idx="41">
                  <c:v>0.47118324074074075</c:v>
                </c:pt>
                <c:pt idx="42">
                  <c:v>0.47118369212962968</c:v>
                </c:pt>
                <c:pt idx="43">
                  <c:v>0.47118444444444446</c:v>
                </c:pt>
                <c:pt idx="44">
                  <c:v>0.47118539351851857</c:v>
                </c:pt>
                <c:pt idx="45">
                  <c:v>0.47118613425925931</c:v>
                </c:pt>
                <c:pt idx="46">
                  <c:v>0.47118687499999995</c:v>
                </c:pt>
                <c:pt idx="47">
                  <c:v>0.47118743055555551</c:v>
                </c:pt>
                <c:pt idx="48">
                  <c:v>0.47118818287037034</c:v>
                </c:pt>
                <c:pt idx="49">
                  <c:v>0.4711886574074074</c:v>
                </c:pt>
                <c:pt idx="50">
                  <c:v>0.47118256944444448</c:v>
                </c:pt>
                <c:pt idx="51">
                  <c:v>0.47118300925925927</c:v>
                </c:pt>
                <c:pt idx="52">
                  <c:v>0.47118353009259262</c:v>
                </c:pt>
                <c:pt idx="53">
                  <c:v>0.4711841087962963</c:v>
                </c:pt>
                <c:pt idx="54">
                  <c:v>0.47118483796296301</c:v>
                </c:pt>
                <c:pt idx="55">
                  <c:v>0.47118557870370376</c:v>
                </c:pt>
                <c:pt idx="56">
                  <c:v>0.47118651620370372</c:v>
                </c:pt>
                <c:pt idx="57">
                  <c:v>0.47118712962962966</c:v>
                </c:pt>
                <c:pt idx="58">
                  <c:v>0.47118774305555555</c:v>
                </c:pt>
                <c:pt idx="59">
                  <c:v>0.47118839120370365</c:v>
                </c:pt>
                <c:pt idx="60">
                  <c:v>0.47118862268518519</c:v>
                </c:pt>
                <c:pt idx="61">
                  <c:v>0.47118291666666662</c:v>
                </c:pt>
                <c:pt idx="62">
                  <c:v>0.47118343749999997</c:v>
                </c:pt>
                <c:pt idx="63">
                  <c:v>0.47118385416666664</c:v>
                </c:pt>
                <c:pt idx="64">
                  <c:v>0.47118471064814815</c:v>
                </c:pt>
                <c:pt idx="65">
                  <c:v>0.47118541666666669</c:v>
                </c:pt>
                <c:pt idx="66">
                  <c:v>0.47118613425925931</c:v>
                </c:pt>
                <c:pt idx="67">
                  <c:v>0.47118709490740746</c:v>
                </c:pt>
                <c:pt idx="68">
                  <c:v>0.47118756944444445</c:v>
                </c:pt>
                <c:pt idx="69">
                  <c:v>0.47118812500000001</c:v>
                </c:pt>
                <c:pt idx="70">
                  <c:v>0.47118672453703708</c:v>
                </c:pt>
                <c:pt idx="71">
                  <c:v>0.4711872222222222</c:v>
                </c:pt>
                <c:pt idx="72">
                  <c:v>0.47118789351851853</c:v>
                </c:pt>
                <c:pt idx="73">
                  <c:v>0.47118854166666663</c:v>
                </c:pt>
                <c:pt idx="74">
                  <c:v>0.47118896990740744</c:v>
                </c:pt>
                <c:pt idx="75">
                  <c:v>0.47118312500000004</c:v>
                </c:pt>
                <c:pt idx="76">
                  <c:v>0.47118370370370372</c:v>
                </c:pt>
                <c:pt idx="77">
                  <c:v>0.47118451388888888</c:v>
                </c:pt>
                <c:pt idx="78">
                  <c:v>0.47118534722222222</c:v>
                </c:pt>
                <c:pt idx="79">
                  <c:v>0.47118619212962964</c:v>
                </c:pt>
                <c:pt idx="80">
                  <c:v>0.47118872685185181</c:v>
                </c:pt>
                <c:pt idx="81">
                  <c:v>0.47118283564814817</c:v>
                </c:pt>
                <c:pt idx="82">
                  <c:v>0.47118325231481478</c:v>
                </c:pt>
                <c:pt idx="83">
                  <c:v>0.47118357638888891</c:v>
                </c:pt>
                <c:pt idx="84">
                  <c:v>0.4711841898148148</c:v>
                </c:pt>
                <c:pt idx="85">
                  <c:v>0.47118516203703703</c:v>
                </c:pt>
                <c:pt idx="86">
                  <c:v>0.47118607638888887</c:v>
                </c:pt>
                <c:pt idx="87">
                  <c:v>0.47118680555555553</c:v>
                </c:pt>
                <c:pt idx="88">
                  <c:v>0.47118747685185186</c:v>
                </c:pt>
                <c:pt idx="89">
                  <c:v>0.47118811342592593</c:v>
                </c:pt>
                <c:pt idx="90">
                  <c:v>0.47118547453703702</c:v>
                </c:pt>
                <c:pt idx="91">
                  <c:v>0.47118604166666667</c:v>
                </c:pt>
                <c:pt idx="92">
                  <c:v>0.47118688657407404</c:v>
                </c:pt>
                <c:pt idx="93">
                  <c:v>0.47118751157407407</c:v>
                </c:pt>
                <c:pt idx="94">
                  <c:v>0.4711883101851852</c:v>
                </c:pt>
                <c:pt idx="95">
                  <c:v>0.47118278935185187</c:v>
                </c:pt>
                <c:pt idx="96">
                  <c:v>0.47118290509259259</c:v>
                </c:pt>
                <c:pt idx="97">
                  <c:v>0.47118327546296296</c:v>
                </c:pt>
                <c:pt idx="98">
                  <c:v>0.47118383101851852</c:v>
                </c:pt>
                <c:pt idx="99">
                  <c:v>0.4711846180555555</c:v>
                </c:pt>
                <c:pt idx="100">
                  <c:v>0.47118280092592596</c:v>
                </c:pt>
                <c:pt idx="101">
                  <c:v>0.47118324074074075</c:v>
                </c:pt>
                <c:pt idx="102">
                  <c:v>0.47118391203703708</c:v>
                </c:pt>
                <c:pt idx="103">
                  <c:v>0.47118482638888892</c:v>
                </c:pt>
                <c:pt idx="104">
                  <c:v>0.47118554398148144</c:v>
                </c:pt>
                <c:pt idx="105">
                  <c:v>0.47118612268518517</c:v>
                </c:pt>
                <c:pt idx="106">
                  <c:v>0.47118685185185183</c:v>
                </c:pt>
                <c:pt idx="107">
                  <c:v>0.47118748842592595</c:v>
                </c:pt>
                <c:pt idx="108">
                  <c:v>0.47118815972222222</c:v>
                </c:pt>
                <c:pt idx="109">
                  <c:v>0.47118886574074076</c:v>
                </c:pt>
                <c:pt idx="110">
                  <c:v>0.47118655092592593</c:v>
                </c:pt>
                <c:pt idx="111">
                  <c:v>0.47118231481481482</c:v>
                </c:pt>
                <c:pt idx="112">
                  <c:v>0.47118238425925929</c:v>
                </c:pt>
                <c:pt idx="113">
                  <c:v>0.47118251157407404</c:v>
                </c:pt>
                <c:pt idx="114">
                  <c:v>0.47118256944444448</c:v>
                </c:pt>
                <c:pt idx="115">
                  <c:v>0.47118298611111115</c:v>
                </c:pt>
                <c:pt idx="116">
                  <c:v>0.47118349537037035</c:v>
                </c:pt>
                <c:pt idx="117">
                  <c:v>0.47118408564814818</c:v>
                </c:pt>
                <c:pt idx="118">
                  <c:v>0.47118501157407411</c:v>
                </c:pt>
                <c:pt idx="119">
                  <c:v>0.47118569444444441</c:v>
                </c:pt>
                <c:pt idx="120">
                  <c:v>0.47118347222222218</c:v>
                </c:pt>
                <c:pt idx="121">
                  <c:v>0.47118412037037039</c:v>
                </c:pt>
                <c:pt idx="122">
                  <c:v>0.47118515046296294</c:v>
                </c:pt>
                <c:pt idx="123">
                  <c:v>0.4711857060185185</c:v>
                </c:pt>
                <c:pt idx="124">
                  <c:v>0.47118648148148146</c:v>
                </c:pt>
                <c:pt idx="125">
                  <c:v>0.47118710648148149</c:v>
                </c:pt>
                <c:pt idx="126">
                  <c:v>0.47118763888888893</c:v>
                </c:pt>
                <c:pt idx="127">
                  <c:v>0.47118799768518516</c:v>
                </c:pt>
                <c:pt idx="128">
                  <c:v>0.47118859953703707</c:v>
                </c:pt>
                <c:pt idx="129">
                  <c:v>0.47118912037037036</c:v>
                </c:pt>
                <c:pt idx="130">
                  <c:v>0.47118303240740739</c:v>
                </c:pt>
                <c:pt idx="131">
                  <c:v>0.47118355324074074</c:v>
                </c:pt>
                <c:pt idx="132">
                  <c:v>0.47118402777777774</c:v>
                </c:pt>
                <c:pt idx="133">
                  <c:v>0.47118474537037036</c:v>
                </c:pt>
                <c:pt idx="134">
                  <c:v>0.47118557870370376</c:v>
                </c:pt>
                <c:pt idx="135">
                  <c:v>0.47118646990740737</c:v>
                </c:pt>
                <c:pt idx="136">
                  <c:v>0.47118709490740746</c:v>
                </c:pt>
                <c:pt idx="137">
                  <c:v>0.4711878356481482</c:v>
                </c:pt>
                <c:pt idx="138">
                  <c:v>0.47118853009259259</c:v>
                </c:pt>
                <c:pt idx="139">
                  <c:v>0.47118903935185186</c:v>
                </c:pt>
                <c:pt idx="140">
                  <c:v>0.47118288194444441</c:v>
                </c:pt>
                <c:pt idx="141">
                  <c:v>0.47118342592592594</c:v>
                </c:pt>
                <c:pt idx="142">
                  <c:v>0.4711838888888889</c:v>
                </c:pt>
                <c:pt idx="143">
                  <c:v>0.47118478009259257</c:v>
                </c:pt>
                <c:pt idx="144">
                  <c:v>0.47118548611111111</c:v>
                </c:pt>
                <c:pt idx="145">
                  <c:v>0.47118606481481479</c:v>
                </c:pt>
                <c:pt idx="146">
                  <c:v>0.47118678240740741</c:v>
                </c:pt>
                <c:pt idx="147">
                  <c:v>0.47118732638888888</c:v>
                </c:pt>
                <c:pt idx="148">
                  <c:v>0.47118790509259262</c:v>
                </c:pt>
                <c:pt idx="149">
                  <c:v>0.47118854166666663</c:v>
                </c:pt>
                <c:pt idx="150">
                  <c:v>0.47118813657407405</c:v>
                </c:pt>
                <c:pt idx="151">
                  <c:v>0.47118254629629625</c:v>
                </c:pt>
                <c:pt idx="152">
                  <c:v>0.47118309027777777</c:v>
                </c:pt>
                <c:pt idx="153">
                  <c:v>0.47118362268518516</c:v>
                </c:pt>
                <c:pt idx="154">
                  <c:v>0.4711841898148148</c:v>
                </c:pt>
                <c:pt idx="155">
                  <c:v>0.47118501157407411</c:v>
                </c:pt>
                <c:pt idx="156">
                  <c:v>0.47118574074074071</c:v>
                </c:pt>
                <c:pt idx="157">
                  <c:v>0.47118650462962958</c:v>
                </c:pt>
                <c:pt idx="158">
                  <c:v>0.47118711805555558</c:v>
                </c:pt>
                <c:pt idx="159">
                  <c:v>0.47118750000000004</c:v>
                </c:pt>
                <c:pt idx="160">
                  <c:v>0.47118932870370367</c:v>
                </c:pt>
                <c:pt idx="161">
                  <c:v>0.47118349537037035</c:v>
                </c:pt>
                <c:pt idx="162">
                  <c:v>0.47118403935185182</c:v>
                </c:pt>
                <c:pt idx="163">
                  <c:v>0.47118501157407411</c:v>
                </c:pt>
                <c:pt idx="164">
                  <c:v>0.47118559027777779</c:v>
                </c:pt>
                <c:pt idx="165">
                  <c:v>0.47118649305555554</c:v>
                </c:pt>
                <c:pt idx="166">
                  <c:v>0.47118717592592591</c:v>
                </c:pt>
                <c:pt idx="167">
                  <c:v>0.47118771990740743</c:v>
                </c:pt>
                <c:pt idx="168">
                  <c:v>0.47118820601851857</c:v>
                </c:pt>
                <c:pt idx="169">
                  <c:v>0.47118876157407402</c:v>
                </c:pt>
                <c:pt idx="170">
                  <c:v>0.47118606481481479</c:v>
                </c:pt>
                <c:pt idx="171">
                  <c:v>0.47118671296296299</c:v>
                </c:pt>
                <c:pt idx="172">
                  <c:v>0.47118726851851855</c:v>
                </c:pt>
                <c:pt idx="173">
                  <c:v>0.47118778935185185</c:v>
                </c:pt>
                <c:pt idx="174">
                  <c:v>0.47118841435185188</c:v>
                </c:pt>
                <c:pt idx="175">
                  <c:v>0.47118898148148153</c:v>
                </c:pt>
                <c:pt idx="176">
                  <c:v>0.47118343749999997</c:v>
                </c:pt>
                <c:pt idx="177">
                  <c:v>0.4711838888888889</c:v>
                </c:pt>
                <c:pt idx="178">
                  <c:v>0.4711845833333333</c:v>
                </c:pt>
                <c:pt idx="179">
                  <c:v>0.4711854976851852</c:v>
                </c:pt>
                <c:pt idx="180">
                  <c:v>0.47118914351851848</c:v>
                </c:pt>
                <c:pt idx="181">
                  <c:v>0.47118293981481485</c:v>
                </c:pt>
                <c:pt idx="182">
                  <c:v>0.47118343749999997</c:v>
                </c:pt>
                <c:pt idx="183">
                  <c:v>0.47118387731481476</c:v>
                </c:pt>
                <c:pt idx="184">
                  <c:v>0.47118498842592588</c:v>
                </c:pt>
                <c:pt idx="185">
                  <c:v>0.47118581018518518</c:v>
                </c:pt>
                <c:pt idx="186">
                  <c:v>0.47118673611111112</c:v>
                </c:pt>
                <c:pt idx="187">
                  <c:v>0.47118728009259264</c:v>
                </c:pt>
                <c:pt idx="188">
                  <c:v>0.47118804398148151</c:v>
                </c:pt>
                <c:pt idx="189">
                  <c:v>0.47118862268518519</c:v>
                </c:pt>
                <c:pt idx="190">
                  <c:v>0.47118298611111115</c:v>
                </c:pt>
                <c:pt idx="191">
                  <c:v>0.47118335648148152</c:v>
                </c:pt>
                <c:pt idx="192">
                  <c:v>0.4711837615740741</c:v>
                </c:pt>
                <c:pt idx="193">
                  <c:v>0.47118454861111109</c:v>
                </c:pt>
                <c:pt idx="194">
                  <c:v>0.47118532407407404</c:v>
                </c:pt>
                <c:pt idx="195">
                  <c:v>0.4711857523148148</c:v>
                </c:pt>
                <c:pt idx="196">
                  <c:v>0.47118660879629631</c:v>
                </c:pt>
                <c:pt idx="197">
                  <c:v>0.47118729166666667</c:v>
                </c:pt>
                <c:pt idx="198">
                  <c:v>0.47118812500000001</c:v>
                </c:pt>
                <c:pt idx="199">
                  <c:v>0.47118866898148148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E9-4834-A911-5D7050CA0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9427727"/>
        <c:axId val="1419419823"/>
      </c:scatterChart>
      <c:valAx>
        <c:axId val="14194277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GCU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19419823"/>
        <c:crosses val="autoZero"/>
        <c:crossBetween val="midCat"/>
      </c:valAx>
      <c:valAx>
        <c:axId val="1419419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time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mm:ss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194277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单</a:t>
            </a:r>
            <a:r>
              <a:rPr lang="en-US" altLang="zh-CN" dirty="0"/>
              <a:t>ROS300 GCU T/Q</a:t>
            </a:r>
            <a:r>
              <a:rPr lang="zh-CN" altLang="en-US" dirty="0"/>
              <a:t>首个数据到达和预处理完成的时间分布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recv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Sheet7!$A$2:$A$301</c:f>
              <c:numCache>
                <c:formatCode>General</c:formatCode>
                <c:ptCount val="300"/>
                <c:pt idx="0">
                  <c:v>5400</c:v>
                </c:pt>
                <c:pt idx="1">
                  <c:v>5401</c:v>
                </c:pt>
                <c:pt idx="2">
                  <c:v>5402</c:v>
                </c:pt>
                <c:pt idx="3">
                  <c:v>5403</c:v>
                </c:pt>
                <c:pt idx="4">
                  <c:v>5404</c:v>
                </c:pt>
                <c:pt idx="5">
                  <c:v>5405</c:v>
                </c:pt>
                <c:pt idx="6">
                  <c:v>5406</c:v>
                </c:pt>
                <c:pt idx="7">
                  <c:v>5407</c:v>
                </c:pt>
                <c:pt idx="8">
                  <c:v>5408</c:v>
                </c:pt>
                <c:pt idx="9">
                  <c:v>5409</c:v>
                </c:pt>
                <c:pt idx="10">
                  <c:v>5410</c:v>
                </c:pt>
                <c:pt idx="11">
                  <c:v>5411</c:v>
                </c:pt>
                <c:pt idx="12">
                  <c:v>5412</c:v>
                </c:pt>
                <c:pt idx="13">
                  <c:v>5413</c:v>
                </c:pt>
                <c:pt idx="14">
                  <c:v>5414</c:v>
                </c:pt>
                <c:pt idx="15">
                  <c:v>5415</c:v>
                </c:pt>
                <c:pt idx="16">
                  <c:v>5416</c:v>
                </c:pt>
                <c:pt idx="17">
                  <c:v>5417</c:v>
                </c:pt>
                <c:pt idx="18">
                  <c:v>5418</c:v>
                </c:pt>
                <c:pt idx="19">
                  <c:v>5419</c:v>
                </c:pt>
                <c:pt idx="20">
                  <c:v>5420</c:v>
                </c:pt>
                <c:pt idx="21">
                  <c:v>5421</c:v>
                </c:pt>
                <c:pt idx="22">
                  <c:v>5422</c:v>
                </c:pt>
                <c:pt idx="23">
                  <c:v>5423</c:v>
                </c:pt>
                <c:pt idx="24">
                  <c:v>5424</c:v>
                </c:pt>
                <c:pt idx="25">
                  <c:v>5425</c:v>
                </c:pt>
                <c:pt idx="26">
                  <c:v>5426</c:v>
                </c:pt>
                <c:pt idx="27">
                  <c:v>5427</c:v>
                </c:pt>
                <c:pt idx="28">
                  <c:v>5428</c:v>
                </c:pt>
                <c:pt idx="29">
                  <c:v>5429</c:v>
                </c:pt>
                <c:pt idx="30">
                  <c:v>5430</c:v>
                </c:pt>
                <c:pt idx="31">
                  <c:v>5431</c:v>
                </c:pt>
                <c:pt idx="32">
                  <c:v>5432</c:v>
                </c:pt>
                <c:pt idx="33">
                  <c:v>5433</c:v>
                </c:pt>
                <c:pt idx="34">
                  <c:v>5434</c:v>
                </c:pt>
                <c:pt idx="35">
                  <c:v>5435</c:v>
                </c:pt>
                <c:pt idx="36">
                  <c:v>5436</c:v>
                </c:pt>
                <c:pt idx="37">
                  <c:v>5437</c:v>
                </c:pt>
                <c:pt idx="38">
                  <c:v>5438</c:v>
                </c:pt>
                <c:pt idx="39">
                  <c:v>5439</c:v>
                </c:pt>
                <c:pt idx="40">
                  <c:v>5440</c:v>
                </c:pt>
                <c:pt idx="41">
                  <c:v>5441</c:v>
                </c:pt>
                <c:pt idx="42">
                  <c:v>5442</c:v>
                </c:pt>
                <c:pt idx="43">
                  <c:v>5443</c:v>
                </c:pt>
                <c:pt idx="44">
                  <c:v>5444</c:v>
                </c:pt>
                <c:pt idx="45">
                  <c:v>5445</c:v>
                </c:pt>
                <c:pt idx="46">
                  <c:v>5446</c:v>
                </c:pt>
                <c:pt idx="47">
                  <c:v>5447</c:v>
                </c:pt>
                <c:pt idx="48">
                  <c:v>5448</c:v>
                </c:pt>
                <c:pt idx="49">
                  <c:v>5449</c:v>
                </c:pt>
                <c:pt idx="50">
                  <c:v>5450</c:v>
                </c:pt>
                <c:pt idx="51">
                  <c:v>5451</c:v>
                </c:pt>
                <c:pt idx="52">
                  <c:v>5452</c:v>
                </c:pt>
                <c:pt idx="53">
                  <c:v>5453</c:v>
                </c:pt>
                <c:pt idx="54">
                  <c:v>5454</c:v>
                </c:pt>
                <c:pt idx="55">
                  <c:v>5455</c:v>
                </c:pt>
                <c:pt idx="56">
                  <c:v>5456</c:v>
                </c:pt>
                <c:pt idx="57">
                  <c:v>5457</c:v>
                </c:pt>
                <c:pt idx="58">
                  <c:v>5458</c:v>
                </c:pt>
                <c:pt idx="59">
                  <c:v>5459</c:v>
                </c:pt>
                <c:pt idx="60">
                  <c:v>5460</c:v>
                </c:pt>
                <c:pt idx="61">
                  <c:v>5461</c:v>
                </c:pt>
                <c:pt idx="62">
                  <c:v>5462</c:v>
                </c:pt>
                <c:pt idx="63">
                  <c:v>5463</c:v>
                </c:pt>
                <c:pt idx="64">
                  <c:v>5464</c:v>
                </c:pt>
                <c:pt idx="65">
                  <c:v>5465</c:v>
                </c:pt>
                <c:pt idx="66">
                  <c:v>5466</c:v>
                </c:pt>
                <c:pt idx="67">
                  <c:v>5467</c:v>
                </c:pt>
                <c:pt idx="68">
                  <c:v>5468</c:v>
                </c:pt>
                <c:pt idx="69">
                  <c:v>5469</c:v>
                </c:pt>
                <c:pt idx="70">
                  <c:v>5470</c:v>
                </c:pt>
                <c:pt idx="71">
                  <c:v>5471</c:v>
                </c:pt>
                <c:pt idx="72">
                  <c:v>5472</c:v>
                </c:pt>
                <c:pt idx="73">
                  <c:v>5473</c:v>
                </c:pt>
                <c:pt idx="74">
                  <c:v>5474</c:v>
                </c:pt>
                <c:pt idx="75">
                  <c:v>5475</c:v>
                </c:pt>
                <c:pt idx="76">
                  <c:v>5476</c:v>
                </c:pt>
                <c:pt idx="77">
                  <c:v>5477</c:v>
                </c:pt>
                <c:pt idx="78">
                  <c:v>5478</c:v>
                </c:pt>
                <c:pt idx="79">
                  <c:v>5479</c:v>
                </c:pt>
                <c:pt idx="80">
                  <c:v>5480</c:v>
                </c:pt>
                <c:pt idx="81">
                  <c:v>5481</c:v>
                </c:pt>
                <c:pt idx="82">
                  <c:v>5482</c:v>
                </c:pt>
                <c:pt idx="83">
                  <c:v>5483</c:v>
                </c:pt>
                <c:pt idx="84">
                  <c:v>5484</c:v>
                </c:pt>
                <c:pt idx="85">
                  <c:v>5485</c:v>
                </c:pt>
                <c:pt idx="86">
                  <c:v>5486</c:v>
                </c:pt>
                <c:pt idx="87">
                  <c:v>5487</c:v>
                </c:pt>
                <c:pt idx="88">
                  <c:v>5488</c:v>
                </c:pt>
                <c:pt idx="89">
                  <c:v>5489</c:v>
                </c:pt>
                <c:pt idx="90">
                  <c:v>5490</c:v>
                </c:pt>
                <c:pt idx="91">
                  <c:v>5491</c:v>
                </c:pt>
                <c:pt idx="92">
                  <c:v>5492</c:v>
                </c:pt>
                <c:pt idx="93">
                  <c:v>5493</c:v>
                </c:pt>
                <c:pt idx="94">
                  <c:v>5494</c:v>
                </c:pt>
                <c:pt idx="95">
                  <c:v>5495</c:v>
                </c:pt>
                <c:pt idx="96">
                  <c:v>5496</c:v>
                </c:pt>
                <c:pt idx="97">
                  <c:v>5497</c:v>
                </c:pt>
                <c:pt idx="98">
                  <c:v>5498</c:v>
                </c:pt>
                <c:pt idx="99">
                  <c:v>5499</c:v>
                </c:pt>
                <c:pt idx="100">
                  <c:v>5500</c:v>
                </c:pt>
                <c:pt idx="101">
                  <c:v>5501</c:v>
                </c:pt>
                <c:pt idx="102">
                  <c:v>5502</c:v>
                </c:pt>
                <c:pt idx="103">
                  <c:v>5503</c:v>
                </c:pt>
                <c:pt idx="104">
                  <c:v>5504</c:v>
                </c:pt>
                <c:pt idx="105">
                  <c:v>5505</c:v>
                </c:pt>
                <c:pt idx="106">
                  <c:v>5506</c:v>
                </c:pt>
                <c:pt idx="107">
                  <c:v>5507</c:v>
                </c:pt>
                <c:pt idx="108">
                  <c:v>5508</c:v>
                </c:pt>
                <c:pt idx="109">
                  <c:v>5509</c:v>
                </c:pt>
                <c:pt idx="110">
                  <c:v>5510</c:v>
                </c:pt>
                <c:pt idx="111">
                  <c:v>5511</c:v>
                </c:pt>
                <c:pt idx="112">
                  <c:v>5512</c:v>
                </c:pt>
                <c:pt idx="113">
                  <c:v>5513</c:v>
                </c:pt>
                <c:pt idx="114">
                  <c:v>5514</c:v>
                </c:pt>
                <c:pt idx="115">
                  <c:v>5515</c:v>
                </c:pt>
                <c:pt idx="116">
                  <c:v>5516</c:v>
                </c:pt>
                <c:pt idx="117">
                  <c:v>5517</c:v>
                </c:pt>
                <c:pt idx="118">
                  <c:v>5518</c:v>
                </c:pt>
                <c:pt idx="119">
                  <c:v>5519</c:v>
                </c:pt>
                <c:pt idx="120">
                  <c:v>5520</c:v>
                </c:pt>
                <c:pt idx="121">
                  <c:v>5521</c:v>
                </c:pt>
                <c:pt idx="122">
                  <c:v>5522</c:v>
                </c:pt>
                <c:pt idx="123">
                  <c:v>5523</c:v>
                </c:pt>
                <c:pt idx="124">
                  <c:v>5524</c:v>
                </c:pt>
                <c:pt idx="125">
                  <c:v>5525</c:v>
                </c:pt>
                <c:pt idx="126">
                  <c:v>5526</c:v>
                </c:pt>
                <c:pt idx="127">
                  <c:v>5527</c:v>
                </c:pt>
                <c:pt idx="128">
                  <c:v>5528</c:v>
                </c:pt>
                <c:pt idx="129">
                  <c:v>5529</c:v>
                </c:pt>
                <c:pt idx="130">
                  <c:v>5530</c:v>
                </c:pt>
                <c:pt idx="131">
                  <c:v>5531</c:v>
                </c:pt>
                <c:pt idx="132">
                  <c:v>5532</c:v>
                </c:pt>
                <c:pt idx="133">
                  <c:v>5533</c:v>
                </c:pt>
                <c:pt idx="134">
                  <c:v>5534</c:v>
                </c:pt>
                <c:pt idx="135">
                  <c:v>5535</c:v>
                </c:pt>
                <c:pt idx="136">
                  <c:v>5536</c:v>
                </c:pt>
                <c:pt idx="137">
                  <c:v>5537</c:v>
                </c:pt>
                <c:pt idx="138">
                  <c:v>5538</c:v>
                </c:pt>
                <c:pt idx="139">
                  <c:v>5539</c:v>
                </c:pt>
                <c:pt idx="140">
                  <c:v>5540</c:v>
                </c:pt>
                <c:pt idx="141">
                  <c:v>5541</c:v>
                </c:pt>
                <c:pt idx="142">
                  <c:v>5542</c:v>
                </c:pt>
                <c:pt idx="143">
                  <c:v>5543</c:v>
                </c:pt>
                <c:pt idx="144">
                  <c:v>5544</c:v>
                </c:pt>
                <c:pt idx="145">
                  <c:v>5545</c:v>
                </c:pt>
                <c:pt idx="146">
                  <c:v>5546</c:v>
                </c:pt>
                <c:pt idx="147">
                  <c:v>5547</c:v>
                </c:pt>
                <c:pt idx="148">
                  <c:v>5548</c:v>
                </c:pt>
                <c:pt idx="149">
                  <c:v>5549</c:v>
                </c:pt>
                <c:pt idx="150">
                  <c:v>5550</c:v>
                </c:pt>
                <c:pt idx="151">
                  <c:v>5551</c:v>
                </c:pt>
                <c:pt idx="152">
                  <c:v>5552</c:v>
                </c:pt>
                <c:pt idx="153">
                  <c:v>5553</c:v>
                </c:pt>
                <c:pt idx="154">
                  <c:v>5554</c:v>
                </c:pt>
                <c:pt idx="155">
                  <c:v>5555</c:v>
                </c:pt>
                <c:pt idx="156">
                  <c:v>5556</c:v>
                </c:pt>
                <c:pt idx="157">
                  <c:v>5557</c:v>
                </c:pt>
                <c:pt idx="158">
                  <c:v>5558</c:v>
                </c:pt>
                <c:pt idx="159">
                  <c:v>5559</c:v>
                </c:pt>
                <c:pt idx="160">
                  <c:v>5560</c:v>
                </c:pt>
                <c:pt idx="161">
                  <c:v>5561</c:v>
                </c:pt>
                <c:pt idx="162">
                  <c:v>5562</c:v>
                </c:pt>
                <c:pt idx="163">
                  <c:v>5563</c:v>
                </c:pt>
                <c:pt idx="164">
                  <c:v>5564</c:v>
                </c:pt>
                <c:pt idx="165">
                  <c:v>5565</c:v>
                </c:pt>
                <c:pt idx="166">
                  <c:v>5566</c:v>
                </c:pt>
                <c:pt idx="167">
                  <c:v>5567</c:v>
                </c:pt>
                <c:pt idx="168">
                  <c:v>5568</c:v>
                </c:pt>
                <c:pt idx="169">
                  <c:v>5569</c:v>
                </c:pt>
                <c:pt idx="170">
                  <c:v>5570</c:v>
                </c:pt>
                <c:pt idx="171">
                  <c:v>5571</c:v>
                </c:pt>
                <c:pt idx="172">
                  <c:v>5572</c:v>
                </c:pt>
                <c:pt idx="173">
                  <c:v>5573</c:v>
                </c:pt>
                <c:pt idx="174">
                  <c:v>5574</c:v>
                </c:pt>
                <c:pt idx="175">
                  <c:v>5575</c:v>
                </c:pt>
                <c:pt idx="176">
                  <c:v>5576</c:v>
                </c:pt>
                <c:pt idx="177">
                  <c:v>5577</c:v>
                </c:pt>
                <c:pt idx="178">
                  <c:v>5578</c:v>
                </c:pt>
                <c:pt idx="179">
                  <c:v>5579</c:v>
                </c:pt>
                <c:pt idx="180">
                  <c:v>5580</c:v>
                </c:pt>
                <c:pt idx="181">
                  <c:v>5581</c:v>
                </c:pt>
                <c:pt idx="182">
                  <c:v>5582</c:v>
                </c:pt>
                <c:pt idx="183">
                  <c:v>5583</c:v>
                </c:pt>
                <c:pt idx="184">
                  <c:v>5584</c:v>
                </c:pt>
                <c:pt idx="185">
                  <c:v>5585</c:v>
                </c:pt>
                <c:pt idx="186">
                  <c:v>5586</c:v>
                </c:pt>
                <c:pt idx="187">
                  <c:v>5587</c:v>
                </c:pt>
                <c:pt idx="188">
                  <c:v>5588</c:v>
                </c:pt>
                <c:pt idx="189">
                  <c:v>5589</c:v>
                </c:pt>
                <c:pt idx="190">
                  <c:v>5590</c:v>
                </c:pt>
                <c:pt idx="191">
                  <c:v>5591</c:v>
                </c:pt>
                <c:pt idx="192">
                  <c:v>5592</c:v>
                </c:pt>
                <c:pt idx="193">
                  <c:v>5593</c:v>
                </c:pt>
                <c:pt idx="194">
                  <c:v>5594</c:v>
                </c:pt>
                <c:pt idx="195">
                  <c:v>5595</c:v>
                </c:pt>
                <c:pt idx="196">
                  <c:v>5596</c:v>
                </c:pt>
                <c:pt idx="197">
                  <c:v>5597</c:v>
                </c:pt>
                <c:pt idx="198">
                  <c:v>5598</c:v>
                </c:pt>
                <c:pt idx="199">
                  <c:v>5599</c:v>
                </c:pt>
                <c:pt idx="200">
                  <c:v>5600</c:v>
                </c:pt>
                <c:pt idx="201">
                  <c:v>5601</c:v>
                </c:pt>
                <c:pt idx="202">
                  <c:v>5602</c:v>
                </c:pt>
                <c:pt idx="203">
                  <c:v>5603</c:v>
                </c:pt>
                <c:pt idx="204">
                  <c:v>5604</c:v>
                </c:pt>
                <c:pt idx="205">
                  <c:v>5605</c:v>
                </c:pt>
                <c:pt idx="206">
                  <c:v>5606</c:v>
                </c:pt>
                <c:pt idx="207">
                  <c:v>5607</c:v>
                </c:pt>
                <c:pt idx="208">
                  <c:v>5608</c:v>
                </c:pt>
                <c:pt idx="209">
                  <c:v>5609</c:v>
                </c:pt>
                <c:pt idx="210">
                  <c:v>5610</c:v>
                </c:pt>
                <c:pt idx="211">
                  <c:v>5611</c:v>
                </c:pt>
                <c:pt idx="212">
                  <c:v>5612</c:v>
                </c:pt>
                <c:pt idx="213">
                  <c:v>5613</c:v>
                </c:pt>
                <c:pt idx="214">
                  <c:v>5614</c:v>
                </c:pt>
                <c:pt idx="215">
                  <c:v>5615</c:v>
                </c:pt>
                <c:pt idx="216">
                  <c:v>5616</c:v>
                </c:pt>
                <c:pt idx="217">
                  <c:v>5617</c:v>
                </c:pt>
                <c:pt idx="218">
                  <c:v>5618</c:v>
                </c:pt>
                <c:pt idx="219">
                  <c:v>5619</c:v>
                </c:pt>
                <c:pt idx="220">
                  <c:v>5620</c:v>
                </c:pt>
                <c:pt idx="221">
                  <c:v>5621</c:v>
                </c:pt>
                <c:pt idx="222">
                  <c:v>5622</c:v>
                </c:pt>
                <c:pt idx="223">
                  <c:v>5623</c:v>
                </c:pt>
                <c:pt idx="224">
                  <c:v>5624</c:v>
                </c:pt>
                <c:pt idx="225">
                  <c:v>5625</c:v>
                </c:pt>
                <c:pt idx="226">
                  <c:v>5626</c:v>
                </c:pt>
                <c:pt idx="227">
                  <c:v>5627</c:v>
                </c:pt>
                <c:pt idx="228">
                  <c:v>5628</c:v>
                </c:pt>
                <c:pt idx="229">
                  <c:v>5629</c:v>
                </c:pt>
                <c:pt idx="230">
                  <c:v>5630</c:v>
                </c:pt>
                <c:pt idx="231">
                  <c:v>5631</c:v>
                </c:pt>
                <c:pt idx="232">
                  <c:v>5632</c:v>
                </c:pt>
                <c:pt idx="233">
                  <c:v>5633</c:v>
                </c:pt>
                <c:pt idx="234">
                  <c:v>5634</c:v>
                </c:pt>
                <c:pt idx="235">
                  <c:v>5635</c:v>
                </c:pt>
                <c:pt idx="236">
                  <c:v>5636</c:v>
                </c:pt>
                <c:pt idx="237">
                  <c:v>5637</c:v>
                </c:pt>
                <c:pt idx="238">
                  <c:v>5638</c:v>
                </c:pt>
                <c:pt idx="239">
                  <c:v>5639</c:v>
                </c:pt>
                <c:pt idx="240">
                  <c:v>5640</c:v>
                </c:pt>
                <c:pt idx="241">
                  <c:v>5641</c:v>
                </c:pt>
                <c:pt idx="242">
                  <c:v>5642</c:v>
                </c:pt>
                <c:pt idx="243">
                  <c:v>5643</c:v>
                </c:pt>
                <c:pt idx="244">
                  <c:v>5644</c:v>
                </c:pt>
                <c:pt idx="245">
                  <c:v>5645</c:v>
                </c:pt>
                <c:pt idx="246">
                  <c:v>5646</c:v>
                </c:pt>
                <c:pt idx="247">
                  <c:v>5647</c:v>
                </c:pt>
                <c:pt idx="248">
                  <c:v>5648</c:v>
                </c:pt>
                <c:pt idx="249">
                  <c:v>5649</c:v>
                </c:pt>
                <c:pt idx="250">
                  <c:v>5650</c:v>
                </c:pt>
                <c:pt idx="251">
                  <c:v>5651</c:v>
                </c:pt>
                <c:pt idx="252">
                  <c:v>5652</c:v>
                </c:pt>
                <c:pt idx="253">
                  <c:v>5653</c:v>
                </c:pt>
                <c:pt idx="254">
                  <c:v>5654</c:v>
                </c:pt>
                <c:pt idx="255">
                  <c:v>5655</c:v>
                </c:pt>
                <c:pt idx="256">
                  <c:v>5656</c:v>
                </c:pt>
                <c:pt idx="257">
                  <c:v>5657</c:v>
                </c:pt>
                <c:pt idx="258">
                  <c:v>5658</c:v>
                </c:pt>
                <c:pt idx="259">
                  <c:v>5659</c:v>
                </c:pt>
                <c:pt idx="260">
                  <c:v>5660</c:v>
                </c:pt>
                <c:pt idx="261">
                  <c:v>5661</c:v>
                </c:pt>
                <c:pt idx="262">
                  <c:v>5662</c:v>
                </c:pt>
                <c:pt idx="263">
                  <c:v>5663</c:v>
                </c:pt>
                <c:pt idx="264">
                  <c:v>5664</c:v>
                </c:pt>
                <c:pt idx="265">
                  <c:v>5665</c:v>
                </c:pt>
                <c:pt idx="266">
                  <c:v>5666</c:v>
                </c:pt>
                <c:pt idx="267">
                  <c:v>5667</c:v>
                </c:pt>
                <c:pt idx="268">
                  <c:v>5668</c:v>
                </c:pt>
                <c:pt idx="269">
                  <c:v>5669</c:v>
                </c:pt>
                <c:pt idx="270">
                  <c:v>5670</c:v>
                </c:pt>
                <c:pt idx="271">
                  <c:v>5671</c:v>
                </c:pt>
                <c:pt idx="272">
                  <c:v>5672</c:v>
                </c:pt>
                <c:pt idx="273">
                  <c:v>5673</c:v>
                </c:pt>
                <c:pt idx="274">
                  <c:v>5674</c:v>
                </c:pt>
                <c:pt idx="275">
                  <c:v>5675</c:v>
                </c:pt>
                <c:pt idx="276">
                  <c:v>5676</c:v>
                </c:pt>
                <c:pt idx="277">
                  <c:v>5677</c:v>
                </c:pt>
                <c:pt idx="278">
                  <c:v>5678</c:v>
                </c:pt>
                <c:pt idx="279">
                  <c:v>5679</c:v>
                </c:pt>
                <c:pt idx="280">
                  <c:v>5680</c:v>
                </c:pt>
                <c:pt idx="281">
                  <c:v>5681</c:v>
                </c:pt>
                <c:pt idx="282">
                  <c:v>5682</c:v>
                </c:pt>
                <c:pt idx="283">
                  <c:v>5683</c:v>
                </c:pt>
                <c:pt idx="284">
                  <c:v>5684</c:v>
                </c:pt>
                <c:pt idx="285">
                  <c:v>5685</c:v>
                </c:pt>
                <c:pt idx="286">
                  <c:v>5686</c:v>
                </c:pt>
                <c:pt idx="287">
                  <c:v>5687</c:v>
                </c:pt>
                <c:pt idx="288">
                  <c:v>5688</c:v>
                </c:pt>
                <c:pt idx="289">
                  <c:v>5689</c:v>
                </c:pt>
                <c:pt idx="290">
                  <c:v>5690</c:v>
                </c:pt>
                <c:pt idx="291">
                  <c:v>5691</c:v>
                </c:pt>
                <c:pt idx="292">
                  <c:v>5692</c:v>
                </c:pt>
                <c:pt idx="293">
                  <c:v>5693</c:v>
                </c:pt>
                <c:pt idx="294">
                  <c:v>5694</c:v>
                </c:pt>
                <c:pt idx="295">
                  <c:v>5695</c:v>
                </c:pt>
                <c:pt idx="296">
                  <c:v>5696</c:v>
                </c:pt>
                <c:pt idx="297">
                  <c:v>5697</c:v>
                </c:pt>
                <c:pt idx="298">
                  <c:v>5698</c:v>
                </c:pt>
                <c:pt idx="299">
                  <c:v>5699</c:v>
                </c:pt>
              </c:numCache>
            </c:numRef>
          </c:xVal>
          <c:yVal>
            <c:numRef>
              <c:f>Sheet7!$B$2:$B$301</c:f>
              <c:numCache>
                <c:formatCode>mm:ss.000</c:formatCode>
                <c:ptCount val="300"/>
                <c:pt idx="0">
                  <c:v>0.47117075231481481</c:v>
                </c:pt>
                <c:pt idx="1">
                  <c:v>0.47117083333333332</c:v>
                </c:pt>
                <c:pt idx="2">
                  <c:v>0.47117090277777779</c:v>
                </c:pt>
                <c:pt idx="3">
                  <c:v>0.47117098379629629</c:v>
                </c:pt>
                <c:pt idx="4">
                  <c:v>0.4711710648148148</c:v>
                </c:pt>
                <c:pt idx="5">
                  <c:v>0.47117115740740739</c:v>
                </c:pt>
                <c:pt idx="6">
                  <c:v>0.47117122685185181</c:v>
                </c:pt>
                <c:pt idx="7">
                  <c:v>0.47117130787037037</c:v>
                </c:pt>
                <c:pt idx="8">
                  <c:v>0.471171412037037</c:v>
                </c:pt>
                <c:pt idx="9">
                  <c:v>0.47117146990740744</c:v>
                </c:pt>
                <c:pt idx="10">
                  <c:v>0.47117155092592594</c:v>
                </c:pt>
                <c:pt idx="11">
                  <c:v>0.47117164351851853</c:v>
                </c:pt>
                <c:pt idx="12">
                  <c:v>0.47117172453703704</c:v>
                </c:pt>
                <c:pt idx="13">
                  <c:v>0.47117181712962958</c:v>
                </c:pt>
                <c:pt idx="14">
                  <c:v>0.47117189814814814</c:v>
                </c:pt>
                <c:pt idx="15">
                  <c:v>0.47120020833333331</c:v>
                </c:pt>
                <c:pt idx="16">
                  <c:v>0.47120027777777779</c:v>
                </c:pt>
                <c:pt idx="17">
                  <c:v>0.47120037037037038</c:v>
                </c:pt>
                <c:pt idx="18">
                  <c:v>0.4712004398148148</c:v>
                </c:pt>
                <c:pt idx="19">
                  <c:v>0.47120052083333336</c:v>
                </c:pt>
                <c:pt idx="20">
                  <c:v>0.4712006134259259</c:v>
                </c:pt>
                <c:pt idx="21">
                  <c:v>0.47120067129629634</c:v>
                </c:pt>
                <c:pt idx="22">
                  <c:v>0.47120075231481479</c:v>
                </c:pt>
                <c:pt idx="23">
                  <c:v>0.47120083333333335</c:v>
                </c:pt>
                <c:pt idx="24">
                  <c:v>0.47120091435185185</c:v>
                </c:pt>
                <c:pt idx="25">
                  <c:v>0.47120099537037036</c:v>
                </c:pt>
                <c:pt idx="26">
                  <c:v>0.47120107638888892</c:v>
                </c:pt>
                <c:pt idx="27">
                  <c:v>0.47120115740740737</c:v>
                </c:pt>
                <c:pt idx="28">
                  <c:v>0.47120123842592593</c:v>
                </c:pt>
                <c:pt idx="29">
                  <c:v>0.47120136574074073</c:v>
                </c:pt>
                <c:pt idx="30">
                  <c:v>0.47121434027777775</c:v>
                </c:pt>
                <c:pt idx="31">
                  <c:v>0.47121442129629632</c:v>
                </c:pt>
                <c:pt idx="32">
                  <c:v>0.47121457175925929</c:v>
                </c:pt>
                <c:pt idx="33">
                  <c:v>0.47121466435185183</c:v>
                </c:pt>
                <c:pt idx="34">
                  <c:v>0.47121473379629625</c:v>
                </c:pt>
                <c:pt idx="35">
                  <c:v>0.4712148263888889</c:v>
                </c:pt>
                <c:pt idx="36">
                  <c:v>0.47121489583333331</c:v>
                </c:pt>
                <c:pt idx="37">
                  <c:v>0.47121498842592596</c:v>
                </c:pt>
                <c:pt idx="38">
                  <c:v>0.47121506944444441</c:v>
                </c:pt>
                <c:pt idx="39">
                  <c:v>0.47121515046296297</c:v>
                </c:pt>
                <c:pt idx="40">
                  <c:v>0.47121523148148148</c:v>
                </c:pt>
                <c:pt idx="41">
                  <c:v>0.47121533564814816</c:v>
                </c:pt>
                <c:pt idx="42">
                  <c:v>0.47121547453703699</c:v>
                </c:pt>
                <c:pt idx="43">
                  <c:v>0.47121622685185183</c:v>
                </c:pt>
                <c:pt idx="44">
                  <c:v>0.47121631944444448</c:v>
                </c:pt>
                <c:pt idx="45">
                  <c:v>0.47120530092592589</c:v>
                </c:pt>
                <c:pt idx="46">
                  <c:v>0.47120537037037041</c:v>
                </c:pt>
                <c:pt idx="47">
                  <c:v>0.47120545138888886</c:v>
                </c:pt>
                <c:pt idx="48">
                  <c:v>0.47120553240740742</c:v>
                </c:pt>
                <c:pt idx="49">
                  <c:v>0.47120561342592593</c:v>
                </c:pt>
                <c:pt idx="50">
                  <c:v>0.47120569444444443</c:v>
                </c:pt>
                <c:pt idx="51">
                  <c:v>0.47120577546296299</c:v>
                </c:pt>
                <c:pt idx="52">
                  <c:v>0.47120584490740741</c:v>
                </c:pt>
                <c:pt idx="53">
                  <c:v>0.47120592592592597</c:v>
                </c:pt>
                <c:pt idx="54">
                  <c:v>0.47120600694444442</c:v>
                </c:pt>
                <c:pt idx="55">
                  <c:v>0.47120608796296293</c:v>
                </c:pt>
                <c:pt idx="56">
                  <c:v>0.47120616898148149</c:v>
                </c:pt>
                <c:pt idx="57">
                  <c:v>0.47120633101851855</c:v>
                </c:pt>
                <c:pt idx="58">
                  <c:v>0.47120638888888888</c:v>
                </c:pt>
                <c:pt idx="59">
                  <c:v>0.47120646990740739</c:v>
                </c:pt>
                <c:pt idx="60">
                  <c:v>0.47117156249999997</c:v>
                </c:pt>
                <c:pt idx="61">
                  <c:v>0.47117163194444439</c:v>
                </c:pt>
                <c:pt idx="62">
                  <c:v>0.47117171296296295</c:v>
                </c:pt>
                <c:pt idx="63">
                  <c:v>0.47117179398148146</c:v>
                </c:pt>
                <c:pt idx="64">
                  <c:v>0.47117187500000002</c:v>
                </c:pt>
                <c:pt idx="65">
                  <c:v>0.47117195601851852</c:v>
                </c:pt>
                <c:pt idx="66">
                  <c:v>0.47117203703703708</c:v>
                </c:pt>
                <c:pt idx="67">
                  <c:v>0.4711721064814815</c:v>
                </c:pt>
                <c:pt idx="68">
                  <c:v>0.47117218749999995</c:v>
                </c:pt>
                <c:pt idx="69">
                  <c:v>0.47117226851851851</c:v>
                </c:pt>
                <c:pt idx="70">
                  <c:v>0.47117234953703702</c:v>
                </c:pt>
                <c:pt idx="71">
                  <c:v>0.47117241898148149</c:v>
                </c:pt>
                <c:pt idx="72">
                  <c:v>0.47117251157407408</c:v>
                </c:pt>
                <c:pt idx="73">
                  <c:v>0.4711725810185185</c:v>
                </c:pt>
                <c:pt idx="74">
                  <c:v>0.47117266203703706</c:v>
                </c:pt>
                <c:pt idx="75">
                  <c:v>0.47121495370370375</c:v>
                </c:pt>
                <c:pt idx="76">
                  <c:v>0.4712150347222222</c:v>
                </c:pt>
                <c:pt idx="77">
                  <c:v>0.47121511574074071</c:v>
                </c:pt>
                <c:pt idx="78">
                  <c:v>0.47121520833333336</c:v>
                </c:pt>
                <c:pt idx="79">
                  <c:v>0.47121534722222225</c:v>
                </c:pt>
                <c:pt idx="80">
                  <c:v>0.47121552083333335</c:v>
                </c:pt>
                <c:pt idx="81">
                  <c:v>0.47121555555555555</c:v>
                </c:pt>
                <c:pt idx="82">
                  <c:v>0.47121570601851853</c:v>
                </c:pt>
                <c:pt idx="83">
                  <c:v>0.47121577546296295</c:v>
                </c:pt>
                <c:pt idx="84">
                  <c:v>0.47121621527777774</c:v>
                </c:pt>
                <c:pt idx="85">
                  <c:v>0.47121623842592592</c:v>
                </c:pt>
                <c:pt idx="86">
                  <c:v>0.47121631944444448</c:v>
                </c:pt>
                <c:pt idx="87">
                  <c:v>0.4712164236111111</c:v>
                </c:pt>
                <c:pt idx="88">
                  <c:v>0.47121650462962966</c:v>
                </c:pt>
                <c:pt idx="89">
                  <c:v>0.47121657407407408</c:v>
                </c:pt>
                <c:pt idx="90">
                  <c:v>0.47117134259259258</c:v>
                </c:pt>
                <c:pt idx="91">
                  <c:v>0.47117146990740744</c:v>
                </c:pt>
                <c:pt idx="92">
                  <c:v>0.47117155092592594</c:v>
                </c:pt>
                <c:pt idx="93">
                  <c:v>0.47117164351851853</c:v>
                </c:pt>
                <c:pt idx="94">
                  <c:v>0.47117172453703704</c:v>
                </c:pt>
                <c:pt idx="95">
                  <c:v>0.47117181712962958</c:v>
                </c:pt>
                <c:pt idx="96">
                  <c:v>0.47117188657407411</c:v>
                </c:pt>
                <c:pt idx="97">
                  <c:v>0.47117196759259256</c:v>
                </c:pt>
                <c:pt idx="98">
                  <c:v>0.4711720601851852</c:v>
                </c:pt>
                <c:pt idx="99">
                  <c:v>0.47117212962962962</c:v>
                </c:pt>
                <c:pt idx="100">
                  <c:v>0.47117219907407404</c:v>
                </c:pt>
                <c:pt idx="101">
                  <c:v>0.47117226851851851</c:v>
                </c:pt>
                <c:pt idx="102">
                  <c:v>0.47117234953703702</c:v>
                </c:pt>
                <c:pt idx="103">
                  <c:v>0.4711724537037037</c:v>
                </c:pt>
                <c:pt idx="104">
                  <c:v>0.47117249999999999</c:v>
                </c:pt>
                <c:pt idx="105">
                  <c:v>0.47119878472222226</c:v>
                </c:pt>
                <c:pt idx="106">
                  <c:v>0.47119886574074071</c:v>
                </c:pt>
                <c:pt idx="107">
                  <c:v>0.47119894675925927</c:v>
                </c:pt>
                <c:pt idx="108">
                  <c:v>0.47119901620370369</c:v>
                </c:pt>
                <c:pt idx="109">
                  <c:v>0.4711990972222222</c:v>
                </c:pt>
                <c:pt idx="110">
                  <c:v>0.47119917824074076</c:v>
                </c:pt>
                <c:pt idx="111">
                  <c:v>0.47119924768518517</c:v>
                </c:pt>
                <c:pt idx="112">
                  <c:v>0.47119932870370373</c:v>
                </c:pt>
                <c:pt idx="113">
                  <c:v>0.47119940972222224</c:v>
                </c:pt>
                <c:pt idx="114">
                  <c:v>0.47119947916666666</c:v>
                </c:pt>
                <c:pt idx="115">
                  <c:v>0.47119956018518522</c:v>
                </c:pt>
                <c:pt idx="116">
                  <c:v>0.47119964120370367</c:v>
                </c:pt>
                <c:pt idx="117">
                  <c:v>0.4711997106481482</c:v>
                </c:pt>
                <c:pt idx="118">
                  <c:v>0.47119979166666665</c:v>
                </c:pt>
                <c:pt idx="119">
                  <c:v>0.47119987268518515</c:v>
                </c:pt>
                <c:pt idx="120">
                  <c:v>0.47116978009259264</c:v>
                </c:pt>
                <c:pt idx="121">
                  <c:v>0.47116984953703706</c:v>
                </c:pt>
                <c:pt idx="122">
                  <c:v>0.47116991898148147</c:v>
                </c:pt>
                <c:pt idx="123">
                  <c:v>0.47116998842592595</c:v>
                </c:pt>
                <c:pt idx="124">
                  <c:v>0.47117005787037036</c:v>
                </c:pt>
                <c:pt idx="125">
                  <c:v>0.47117012731481478</c:v>
                </c:pt>
                <c:pt idx="126">
                  <c:v>0.47117020833333334</c:v>
                </c:pt>
                <c:pt idx="127">
                  <c:v>0.47117028935185185</c:v>
                </c:pt>
                <c:pt idx="128">
                  <c:v>0.47117035879629632</c:v>
                </c:pt>
                <c:pt idx="129">
                  <c:v>0.47117043981481482</c:v>
                </c:pt>
                <c:pt idx="130">
                  <c:v>0.47117050925925924</c:v>
                </c:pt>
                <c:pt idx="131">
                  <c:v>0.4711705902777778</c:v>
                </c:pt>
                <c:pt idx="132">
                  <c:v>0.47117067129629625</c:v>
                </c:pt>
                <c:pt idx="133">
                  <c:v>0.47117074074074078</c:v>
                </c:pt>
                <c:pt idx="134">
                  <c:v>0.47117082175925923</c:v>
                </c:pt>
                <c:pt idx="135">
                  <c:v>0.4712175925925926</c:v>
                </c:pt>
                <c:pt idx="136">
                  <c:v>0.47121769675925923</c:v>
                </c:pt>
                <c:pt idx="137">
                  <c:v>0.47121774305555553</c:v>
                </c:pt>
                <c:pt idx="138">
                  <c:v>0.47121788194444442</c:v>
                </c:pt>
                <c:pt idx="139">
                  <c:v>0.47121825231481479</c:v>
                </c:pt>
                <c:pt idx="140">
                  <c:v>0.47121831018518517</c:v>
                </c:pt>
                <c:pt idx="141">
                  <c:v>0.47121837962962965</c:v>
                </c:pt>
                <c:pt idx="142">
                  <c:v>0.47121851851851854</c:v>
                </c:pt>
                <c:pt idx="143">
                  <c:v>0.47121863425925925</c:v>
                </c:pt>
                <c:pt idx="144">
                  <c:v>0.47121868055555555</c:v>
                </c:pt>
                <c:pt idx="145">
                  <c:v>0.47121895833333333</c:v>
                </c:pt>
                <c:pt idx="146">
                  <c:v>0.47121917824074072</c:v>
                </c:pt>
                <c:pt idx="147">
                  <c:v>0.47121931712962967</c:v>
                </c:pt>
                <c:pt idx="148">
                  <c:v>0.47121936342592591</c:v>
                </c:pt>
                <c:pt idx="149">
                  <c:v>0.47121951388888889</c:v>
                </c:pt>
                <c:pt idx="150">
                  <c:v>0.47121243055555556</c:v>
                </c:pt>
                <c:pt idx="151">
                  <c:v>0.47121251157407412</c:v>
                </c:pt>
                <c:pt idx="152">
                  <c:v>0.47121259259259257</c:v>
                </c:pt>
                <c:pt idx="153">
                  <c:v>0.47121268518518522</c:v>
                </c:pt>
                <c:pt idx="154">
                  <c:v>0.47121277777777776</c:v>
                </c:pt>
                <c:pt idx="155">
                  <c:v>0.47121284722222218</c:v>
                </c:pt>
                <c:pt idx="156">
                  <c:v>0.47121292824074074</c:v>
                </c:pt>
                <c:pt idx="157">
                  <c:v>0.47121300925925924</c:v>
                </c:pt>
                <c:pt idx="158">
                  <c:v>0.4712130902777778</c:v>
                </c:pt>
                <c:pt idx="159">
                  <c:v>0.47121317129629631</c:v>
                </c:pt>
                <c:pt idx="160">
                  <c:v>0.47121325231481487</c:v>
                </c:pt>
                <c:pt idx="161">
                  <c:v>0.47121332175925928</c:v>
                </c:pt>
                <c:pt idx="162">
                  <c:v>0.47121336805555553</c:v>
                </c:pt>
                <c:pt idx="163">
                  <c:v>0.4712136111111111</c:v>
                </c:pt>
                <c:pt idx="164">
                  <c:v>0.47121370370370369</c:v>
                </c:pt>
                <c:pt idx="165">
                  <c:v>0.47121410879629627</c:v>
                </c:pt>
                <c:pt idx="166">
                  <c:v>0.47121440972222223</c:v>
                </c:pt>
                <c:pt idx="167">
                  <c:v>0.47121444444444444</c:v>
                </c:pt>
                <c:pt idx="168">
                  <c:v>0.47121458333333338</c:v>
                </c:pt>
                <c:pt idx="169">
                  <c:v>0.4712146064814815</c:v>
                </c:pt>
                <c:pt idx="170">
                  <c:v>0.47121468750000001</c:v>
                </c:pt>
                <c:pt idx="171">
                  <c:v>0.47121476851851857</c:v>
                </c:pt>
                <c:pt idx="172">
                  <c:v>0.47121484953703702</c:v>
                </c:pt>
                <c:pt idx="173">
                  <c:v>0.47121493055555552</c:v>
                </c:pt>
                <c:pt idx="174">
                  <c:v>0.47121506944444441</c:v>
                </c:pt>
                <c:pt idx="175">
                  <c:v>0.47121509259259259</c:v>
                </c:pt>
                <c:pt idx="176">
                  <c:v>0.47121520833333336</c:v>
                </c:pt>
                <c:pt idx="177">
                  <c:v>0.47121534722222225</c:v>
                </c:pt>
                <c:pt idx="178">
                  <c:v>0.47121600694444443</c:v>
                </c:pt>
                <c:pt idx="179">
                  <c:v>0.47121600694444443</c:v>
                </c:pt>
                <c:pt idx="180">
                  <c:v>0.47119179398148153</c:v>
                </c:pt>
                <c:pt idx="181">
                  <c:v>0.47119187499999998</c:v>
                </c:pt>
                <c:pt idx="182">
                  <c:v>0.4711919444444444</c:v>
                </c:pt>
                <c:pt idx="183">
                  <c:v>0.47119202546296296</c:v>
                </c:pt>
                <c:pt idx="184">
                  <c:v>0.47119210648148147</c:v>
                </c:pt>
                <c:pt idx="185">
                  <c:v>0.47119218750000003</c:v>
                </c:pt>
                <c:pt idx="186">
                  <c:v>0.47119225694444444</c:v>
                </c:pt>
                <c:pt idx="187">
                  <c:v>0.47119233796296295</c:v>
                </c:pt>
                <c:pt idx="188">
                  <c:v>0.47119241898148151</c:v>
                </c:pt>
                <c:pt idx="189">
                  <c:v>0.47119249999999996</c:v>
                </c:pt>
                <c:pt idx="190">
                  <c:v>0.47119256944444449</c:v>
                </c:pt>
                <c:pt idx="191">
                  <c:v>0.47119265046296294</c:v>
                </c:pt>
                <c:pt idx="192">
                  <c:v>0.4711927314814815</c:v>
                </c:pt>
                <c:pt idx="193">
                  <c:v>0.47119280092592591</c:v>
                </c:pt>
                <c:pt idx="194">
                  <c:v>0.47119288194444442</c:v>
                </c:pt>
                <c:pt idx="195">
                  <c:v>0.47119651620370373</c:v>
                </c:pt>
                <c:pt idx="196">
                  <c:v>0.47119660879629627</c:v>
                </c:pt>
                <c:pt idx="197">
                  <c:v>0.471196712962963</c:v>
                </c:pt>
                <c:pt idx="198">
                  <c:v>0.47119675925925925</c:v>
                </c:pt>
                <c:pt idx="199">
                  <c:v>0.47119685185185184</c:v>
                </c:pt>
                <c:pt idx="200">
                  <c:v>0.47119690972222222</c:v>
                </c:pt>
                <c:pt idx="201">
                  <c:v>0.47119703703703703</c:v>
                </c:pt>
                <c:pt idx="202">
                  <c:v>0.47119708333333338</c:v>
                </c:pt>
                <c:pt idx="203">
                  <c:v>0.47119715277777779</c:v>
                </c:pt>
                <c:pt idx="204">
                  <c:v>0.47119723379629624</c:v>
                </c:pt>
                <c:pt idx="205">
                  <c:v>0.4711973148148148</c:v>
                </c:pt>
                <c:pt idx="206">
                  <c:v>0.47119738425925922</c:v>
                </c:pt>
                <c:pt idx="207">
                  <c:v>0.47119746527777778</c:v>
                </c:pt>
                <c:pt idx="208">
                  <c:v>0.4711975347222222</c:v>
                </c:pt>
                <c:pt idx="209">
                  <c:v>0.47119766203703706</c:v>
                </c:pt>
                <c:pt idx="210">
                  <c:v>0.47117025462962964</c:v>
                </c:pt>
                <c:pt idx="211">
                  <c:v>0.47117032407407411</c:v>
                </c:pt>
                <c:pt idx="212">
                  <c:v>0.47117040509259261</c:v>
                </c:pt>
                <c:pt idx="213">
                  <c:v>0.47117048611111106</c:v>
                </c:pt>
                <c:pt idx="214">
                  <c:v>0.47117055555555559</c:v>
                </c:pt>
                <c:pt idx="215">
                  <c:v>0.47117063657407404</c:v>
                </c:pt>
                <c:pt idx="216">
                  <c:v>0.4711707175925926</c:v>
                </c:pt>
                <c:pt idx="217">
                  <c:v>0.47117079861111111</c:v>
                </c:pt>
                <c:pt idx="218">
                  <c:v>0.47117086805555553</c:v>
                </c:pt>
                <c:pt idx="219">
                  <c:v>0.47117094907407409</c:v>
                </c:pt>
                <c:pt idx="220">
                  <c:v>0.4711710185185185</c:v>
                </c:pt>
                <c:pt idx="221">
                  <c:v>0.47117109953703706</c:v>
                </c:pt>
                <c:pt idx="222">
                  <c:v>0.47117116898148148</c:v>
                </c:pt>
                <c:pt idx="223">
                  <c:v>0.47117124999999999</c:v>
                </c:pt>
                <c:pt idx="224">
                  <c:v>0.47117134259259258</c:v>
                </c:pt>
                <c:pt idx="225">
                  <c:v>0.47121403935185185</c:v>
                </c:pt>
                <c:pt idx="226">
                  <c:v>0.47121422453703704</c:v>
                </c:pt>
                <c:pt idx="227">
                  <c:v>0.47121425925925925</c:v>
                </c:pt>
                <c:pt idx="228">
                  <c:v>0.47121440972222223</c:v>
                </c:pt>
                <c:pt idx="229">
                  <c:v>0.47121447916666664</c:v>
                </c:pt>
                <c:pt idx="230">
                  <c:v>0.47121459490740741</c:v>
                </c:pt>
                <c:pt idx="231">
                  <c:v>0.47121462962962962</c:v>
                </c:pt>
                <c:pt idx="232">
                  <c:v>0.47121472222222222</c:v>
                </c:pt>
                <c:pt idx="233">
                  <c:v>0.47121480324074078</c:v>
                </c:pt>
                <c:pt idx="234">
                  <c:v>0.47121483796296298</c:v>
                </c:pt>
                <c:pt idx="235">
                  <c:v>0.47121493055555552</c:v>
                </c:pt>
                <c:pt idx="236">
                  <c:v>0.47121501157407408</c:v>
                </c:pt>
                <c:pt idx="237">
                  <c:v>0.47121520833333336</c:v>
                </c:pt>
                <c:pt idx="238">
                  <c:v>0.47121523148148148</c:v>
                </c:pt>
                <c:pt idx="239">
                  <c:v>0.47121534722222225</c:v>
                </c:pt>
                <c:pt idx="240">
                  <c:v>0.47117028935185185</c:v>
                </c:pt>
                <c:pt idx="241">
                  <c:v>0.47117035879629632</c:v>
                </c:pt>
                <c:pt idx="242">
                  <c:v>0.47117043981481482</c:v>
                </c:pt>
                <c:pt idx="243">
                  <c:v>0.4711705439814815</c:v>
                </c:pt>
                <c:pt idx="244">
                  <c:v>0.47117063657407404</c:v>
                </c:pt>
                <c:pt idx="245">
                  <c:v>0.47117070601851857</c:v>
                </c:pt>
                <c:pt idx="246">
                  <c:v>0.47117078703703702</c:v>
                </c:pt>
                <c:pt idx="247">
                  <c:v>0.47117085648148144</c:v>
                </c:pt>
                <c:pt idx="248">
                  <c:v>0.47117094907407409</c:v>
                </c:pt>
                <c:pt idx="249">
                  <c:v>0.47117103009259259</c:v>
                </c:pt>
                <c:pt idx="250">
                  <c:v>0.47117109953703706</c:v>
                </c:pt>
                <c:pt idx="251">
                  <c:v>0.47117116898148148</c:v>
                </c:pt>
                <c:pt idx="252">
                  <c:v>0.47117124999999999</c:v>
                </c:pt>
                <c:pt idx="253">
                  <c:v>0.47117136574074076</c:v>
                </c:pt>
                <c:pt idx="254">
                  <c:v>0.47117140046296296</c:v>
                </c:pt>
                <c:pt idx="255">
                  <c:v>0.4712179398148148</c:v>
                </c:pt>
                <c:pt idx="256">
                  <c:v>0.47121825231481479</c:v>
                </c:pt>
                <c:pt idx="257">
                  <c:v>0.47121835648148153</c:v>
                </c:pt>
                <c:pt idx="258">
                  <c:v>0.47121843749999998</c:v>
                </c:pt>
                <c:pt idx="259">
                  <c:v>0.47121849537037036</c:v>
                </c:pt>
                <c:pt idx="260">
                  <c:v>0.47121865740740737</c:v>
                </c:pt>
                <c:pt idx="261">
                  <c:v>0.47121905092592592</c:v>
                </c:pt>
                <c:pt idx="262">
                  <c:v>0.47121909722222227</c:v>
                </c:pt>
                <c:pt idx="263">
                  <c:v>0.47121918981481481</c:v>
                </c:pt>
                <c:pt idx="264">
                  <c:v>0.4712193287037037</c:v>
                </c:pt>
                <c:pt idx="265">
                  <c:v>0.47121942129629629</c:v>
                </c:pt>
                <c:pt idx="266">
                  <c:v>0.47121953703703706</c:v>
                </c:pt>
                <c:pt idx="267">
                  <c:v>0.47121965277777783</c:v>
                </c:pt>
                <c:pt idx="268">
                  <c:v>0.47121990740740743</c:v>
                </c:pt>
                <c:pt idx="269">
                  <c:v>0.47121999999999997</c:v>
                </c:pt>
                <c:pt idx="270">
                  <c:v>0.47117174768518516</c:v>
                </c:pt>
                <c:pt idx="271">
                  <c:v>0.47117182870370372</c:v>
                </c:pt>
                <c:pt idx="272">
                  <c:v>0.47117190972222223</c:v>
                </c:pt>
                <c:pt idx="273">
                  <c:v>0.47117199074074073</c:v>
                </c:pt>
                <c:pt idx="274">
                  <c:v>0.4711720601851852</c:v>
                </c:pt>
                <c:pt idx="275">
                  <c:v>0.47117214120370371</c:v>
                </c:pt>
                <c:pt idx="276">
                  <c:v>0.47117222222222227</c:v>
                </c:pt>
                <c:pt idx="277">
                  <c:v>0.47117229166666669</c:v>
                </c:pt>
                <c:pt idx="278">
                  <c:v>0.47117237268518514</c:v>
                </c:pt>
                <c:pt idx="279">
                  <c:v>0.47117247685185187</c:v>
                </c:pt>
                <c:pt idx="280">
                  <c:v>0.47117252314814811</c:v>
                </c:pt>
                <c:pt idx="281">
                  <c:v>0.47117260416666668</c:v>
                </c:pt>
                <c:pt idx="282">
                  <c:v>0.47117268518518518</c:v>
                </c:pt>
                <c:pt idx="283">
                  <c:v>0.47117276620370374</c:v>
                </c:pt>
                <c:pt idx="284">
                  <c:v>0.47117284722222225</c:v>
                </c:pt>
                <c:pt idx="285">
                  <c:v>0.47118924768518516</c:v>
                </c:pt>
                <c:pt idx="286">
                  <c:v>0.47118932870370367</c:v>
                </c:pt>
                <c:pt idx="287">
                  <c:v>0.47118940972222223</c:v>
                </c:pt>
                <c:pt idx="288">
                  <c:v>0.47118949074074074</c:v>
                </c:pt>
                <c:pt idx="289">
                  <c:v>0.4711895717592593</c:v>
                </c:pt>
                <c:pt idx="290">
                  <c:v>0.47118965277777775</c:v>
                </c:pt>
                <c:pt idx="291">
                  <c:v>0.47118973379629631</c:v>
                </c:pt>
                <c:pt idx="292">
                  <c:v>0.47118981481481481</c:v>
                </c:pt>
                <c:pt idx="293">
                  <c:v>0.47118989583333332</c:v>
                </c:pt>
                <c:pt idx="294">
                  <c:v>0.47118997685185188</c:v>
                </c:pt>
                <c:pt idx="295">
                  <c:v>0.47119005787037033</c:v>
                </c:pt>
                <c:pt idx="296">
                  <c:v>0.47119013888888889</c:v>
                </c:pt>
                <c:pt idx="297">
                  <c:v>0.47119021990740739</c:v>
                </c:pt>
                <c:pt idx="298">
                  <c:v>0.47119030092592595</c:v>
                </c:pt>
                <c:pt idx="299">
                  <c:v>0.47119037037037037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D8C-4501-892A-426E975FE3F2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tf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Sheet7!$A$2:$A$301</c:f>
              <c:numCache>
                <c:formatCode>General</c:formatCode>
                <c:ptCount val="300"/>
                <c:pt idx="0">
                  <c:v>5400</c:v>
                </c:pt>
                <c:pt idx="1">
                  <c:v>5401</c:v>
                </c:pt>
                <c:pt idx="2">
                  <c:v>5402</c:v>
                </c:pt>
                <c:pt idx="3">
                  <c:v>5403</c:v>
                </c:pt>
                <c:pt idx="4">
                  <c:v>5404</c:v>
                </c:pt>
                <c:pt idx="5">
                  <c:v>5405</c:v>
                </c:pt>
                <c:pt idx="6">
                  <c:v>5406</c:v>
                </c:pt>
                <c:pt idx="7">
                  <c:v>5407</c:v>
                </c:pt>
                <c:pt idx="8">
                  <c:v>5408</c:v>
                </c:pt>
                <c:pt idx="9">
                  <c:v>5409</c:v>
                </c:pt>
                <c:pt idx="10">
                  <c:v>5410</c:v>
                </c:pt>
                <c:pt idx="11">
                  <c:v>5411</c:v>
                </c:pt>
                <c:pt idx="12">
                  <c:v>5412</c:v>
                </c:pt>
                <c:pt idx="13">
                  <c:v>5413</c:v>
                </c:pt>
                <c:pt idx="14">
                  <c:v>5414</c:v>
                </c:pt>
                <c:pt idx="15">
                  <c:v>5415</c:v>
                </c:pt>
                <c:pt idx="16">
                  <c:v>5416</c:v>
                </c:pt>
                <c:pt idx="17">
                  <c:v>5417</c:v>
                </c:pt>
                <c:pt idx="18">
                  <c:v>5418</c:v>
                </c:pt>
                <c:pt idx="19">
                  <c:v>5419</c:v>
                </c:pt>
                <c:pt idx="20">
                  <c:v>5420</c:v>
                </c:pt>
                <c:pt idx="21">
                  <c:v>5421</c:v>
                </c:pt>
                <c:pt idx="22">
                  <c:v>5422</c:v>
                </c:pt>
                <c:pt idx="23">
                  <c:v>5423</c:v>
                </c:pt>
                <c:pt idx="24">
                  <c:v>5424</c:v>
                </c:pt>
                <c:pt idx="25">
                  <c:v>5425</c:v>
                </c:pt>
                <c:pt idx="26">
                  <c:v>5426</c:v>
                </c:pt>
                <c:pt idx="27">
                  <c:v>5427</c:v>
                </c:pt>
                <c:pt idx="28">
                  <c:v>5428</c:v>
                </c:pt>
                <c:pt idx="29">
                  <c:v>5429</c:v>
                </c:pt>
                <c:pt idx="30">
                  <c:v>5430</c:v>
                </c:pt>
                <c:pt idx="31">
                  <c:v>5431</c:v>
                </c:pt>
                <c:pt idx="32">
                  <c:v>5432</c:v>
                </c:pt>
                <c:pt idx="33">
                  <c:v>5433</c:v>
                </c:pt>
                <c:pt idx="34">
                  <c:v>5434</c:v>
                </c:pt>
                <c:pt idx="35">
                  <c:v>5435</c:v>
                </c:pt>
                <c:pt idx="36">
                  <c:v>5436</c:v>
                </c:pt>
                <c:pt idx="37">
                  <c:v>5437</c:v>
                </c:pt>
                <c:pt idx="38">
                  <c:v>5438</c:v>
                </c:pt>
                <c:pt idx="39">
                  <c:v>5439</c:v>
                </c:pt>
                <c:pt idx="40">
                  <c:v>5440</c:v>
                </c:pt>
                <c:pt idx="41">
                  <c:v>5441</c:v>
                </c:pt>
                <c:pt idx="42">
                  <c:v>5442</c:v>
                </c:pt>
                <c:pt idx="43">
                  <c:v>5443</c:v>
                </c:pt>
                <c:pt idx="44">
                  <c:v>5444</c:v>
                </c:pt>
                <c:pt idx="45">
                  <c:v>5445</c:v>
                </c:pt>
                <c:pt idx="46">
                  <c:v>5446</c:v>
                </c:pt>
                <c:pt idx="47">
                  <c:v>5447</c:v>
                </c:pt>
                <c:pt idx="48">
                  <c:v>5448</c:v>
                </c:pt>
                <c:pt idx="49">
                  <c:v>5449</c:v>
                </c:pt>
                <c:pt idx="50">
                  <c:v>5450</c:v>
                </c:pt>
                <c:pt idx="51">
                  <c:v>5451</c:v>
                </c:pt>
                <c:pt idx="52">
                  <c:v>5452</c:v>
                </c:pt>
                <c:pt idx="53">
                  <c:v>5453</c:v>
                </c:pt>
                <c:pt idx="54">
                  <c:v>5454</c:v>
                </c:pt>
                <c:pt idx="55">
                  <c:v>5455</c:v>
                </c:pt>
                <c:pt idx="56">
                  <c:v>5456</c:v>
                </c:pt>
                <c:pt idx="57">
                  <c:v>5457</c:v>
                </c:pt>
                <c:pt idx="58">
                  <c:v>5458</c:v>
                </c:pt>
                <c:pt idx="59">
                  <c:v>5459</c:v>
                </c:pt>
                <c:pt idx="60">
                  <c:v>5460</c:v>
                </c:pt>
                <c:pt idx="61">
                  <c:v>5461</c:v>
                </c:pt>
                <c:pt idx="62">
                  <c:v>5462</c:v>
                </c:pt>
                <c:pt idx="63">
                  <c:v>5463</c:v>
                </c:pt>
                <c:pt idx="64">
                  <c:v>5464</c:v>
                </c:pt>
                <c:pt idx="65">
                  <c:v>5465</c:v>
                </c:pt>
                <c:pt idx="66">
                  <c:v>5466</c:v>
                </c:pt>
                <c:pt idx="67">
                  <c:v>5467</c:v>
                </c:pt>
                <c:pt idx="68">
                  <c:v>5468</c:v>
                </c:pt>
                <c:pt idx="69">
                  <c:v>5469</c:v>
                </c:pt>
                <c:pt idx="70">
                  <c:v>5470</c:v>
                </c:pt>
                <c:pt idx="71">
                  <c:v>5471</c:v>
                </c:pt>
                <c:pt idx="72">
                  <c:v>5472</c:v>
                </c:pt>
                <c:pt idx="73">
                  <c:v>5473</c:v>
                </c:pt>
                <c:pt idx="74">
                  <c:v>5474</c:v>
                </c:pt>
                <c:pt idx="75">
                  <c:v>5475</c:v>
                </c:pt>
                <c:pt idx="76">
                  <c:v>5476</c:v>
                </c:pt>
                <c:pt idx="77">
                  <c:v>5477</c:v>
                </c:pt>
                <c:pt idx="78">
                  <c:v>5478</c:v>
                </c:pt>
                <c:pt idx="79">
                  <c:v>5479</c:v>
                </c:pt>
                <c:pt idx="80">
                  <c:v>5480</c:v>
                </c:pt>
                <c:pt idx="81">
                  <c:v>5481</c:v>
                </c:pt>
                <c:pt idx="82">
                  <c:v>5482</c:v>
                </c:pt>
                <c:pt idx="83">
                  <c:v>5483</c:v>
                </c:pt>
                <c:pt idx="84">
                  <c:v>5484</c:v>
                </c:pt>
                <c:pt idx="85">
                  <c:v>5485</c:v>
                </c:pt>
                <c:pt idx="86">
                  <c:v>5486</c:v>
                </c:pt>
                <c:pt idx="87">
                  <c:v>5487</c:v>
                </c:pt>
                <c:pt idx="88">
                  <c:v>5488</c:v>
                </c:pt>
                <c:pt idx="89">
                  <c:v>5489</c:v>
                </c:pt>
                <c:pt idx="90">
                  <c:v>5490</c:v>
                </c:pt>
                <c:pt idx="91">
                  <c:v>5491</c:v>
                </c:pt>
                <c:pt idx="92">
                  <c:v>5492</c:v>
                </c:pt>
                <c:pt idx="93">
                  <c:v>5493</c:v>
                </c:pt>
                <c:pt idx="94">
                  <c:v>5494</c:v>
                </c:pt>
                <c:pt idx="95">
                  <c:v>5495</c:v>
                </c:pt>
                <c:pt idx="96">
                  <c:v>5496</c:v>
                </c:pt>
                <c:pt idx="97">
                  <c:v>5497</c:v>
                </c:pt>
                <c:pt idx="98">
                  <c:v>5498</c:v>
                </c:pt>
                <c:pt idx="99">
                  <c:v>5499</c:v>
                </c:pt>
                <c:pt idx="100">
                  <c:v>5500</c:v>
                </c:pt>
                <c:pt idx="101">
                  <c:v>5501</c:v>
                </c:pt>
                <c:pt idx="102">
                  <c:v>5502</c:v>
                </c:pt>
                <c:pt idx="103">
                  <c:v>5503</c:v>
                </c:pt>
                <c:pt idx="104">
                  <c:v>5504</c:v>
                </c:pt>
                <c:pt idx="105">
                  <c:v>5505</c:v>
                </c:pt>
                <c:pt idx="106">
                  <c:v>5506</c:v>
                </c:pt>
                <c:pt idx="107">
                  <c:v>5507</c:v>
                </c:pt>
                <c:pt idx="108">
                  <c:v>5508</c:v>
                </c:pt>
                <c:pt idx="109">
                  <c:v>5509</c:v>
                </c:pt>
                <c:pt idx="110">
                  <c:v>5510</c:v>
                </c:pt>
                <c:pt idx="111">
                  <c:v>5511</c:v>
                </c:pt>
                <c:pt idx="112">
                  <c:v>5512</c:v>
                </c:pt>
                <c:pt idx="113">
                  <c:v>5513</c:v>
                </c:pt>
                <c:pt idx="114">
                  <c:v>5514</c:v>
                </c:pt>
                <c:pt idx="115">
                  <c:v>5515</c:v>
                </c:pt>
                <c:pt idx="116">
                  <c:v>5516</c:v>
                </c:pt>
                <c:pt idx="117">
                  <c:v>5517</c:v>
                </c:pt>
                <c:pt idx="118">
                  <c:v>5518</c:v>
                </c:pt>
                <c:pt idx="119">
                  <c:v>5519</c:v>
                </c:pt>
                <c:pt idx="120">
                  <c:v>5520</c:v>
                </c:pt>
                <c:pt idx="121">
                  <c:v>5521</c:v>
                </c:pt>
                <c:pt idx="122">
                  <c:v>5522</c:v>
                </c:pt>
                <c:pt idx="123">
                  <c:v>5523</c:v>
                </c:pt>
                <c:pt idx="124">
                  <c:v>5524</c:v>
                </c:pt>
                <c:pt idx="125">
                  <c:v>5525</c:v>
                </c:pt>
                <c:pt idx="126">
                  <c:v>5526</c:v>
                </c:pt>
                <c:pt idx="127">
                  <c:v>5527</c:v>
                </c:pt>
                <c:pt idx="128">
                  <c:v>5528</c:v>
                </c:pt>
                <c:pt idx="129">
                  <c:v>5529</c:v>
                </c:pt>
                <c:pt idx="130">
                  <c:v>5530</c:v>
                </c:pt>
                <c:pt idx="131">
                  <c:v>5531</c:v>
                </c:pt>
                <c:pt idx="132">
                  <c:v>5532</c:v>
                </c:pt>
                <c:pt idx="133">
                  <c:v>5533</c:v>
                </c:pt>
                <c:pt idx="134">
                  <c:v>5534</c:v>
                </c:pt>
                <c:pt idx="135">
                  <c:v>5535</c:v>
                </c:pt>
                <c:pt idx="136">
                  <c:v>5536</c:v>
                </c:pt>
                <c:pt idx="137">
                  <c:v>5537</c:v>
                </c:pt>
                <c:pt idx="138">
                  <c:v>5538</c:v>
                </c:pt>
                <c:pt idx="139">
                  <c:v>5539</c:v>
                </c:pt>
                <c:pt idx="140">
                  <c:v>5540</c:v>
                </c:pt>
                <c:pt idx="141">
                  <c:v>5541</c:v>
                </c:pt>
                <c:pt idx="142">
                  <c:v>5542</c:v>
                </c:pt>
                <c:pt idx="143">
                  <c:v>5543</c:v>
                </c:pt>
                <c:pt idx="144">
                  <c:v>5544</c:v>
                </c:pt>
                <c:pt idx="145">
                  <c:v>5545</c:v>
                </c:pt>
                <c:pt idx="146">
                  <c:v>5546</c:v>
                </c:pt>
                <c:pt idx="147">
                  <c:v>5547</c:v>
                </c:pt>
                <c:pt idx="148">
                  <c:v>5548</c:v>
                </c:pt>
                <c:pt idx="149">
                  <c:v>5549</c:v>
                </c:pt>
                <c:pt idx="150">
                  <c:v>5550</c:v>
                </c:pt>
                <c:pt idx="151">
                  <c:v>5551</c:v>
                </c:pt>
                <c:pt idx="152">
                  <c:v>5552</c:v>
                </c:pt>
                <c:pt idx="153">
                  <c:v>5553</c:v>
                </c:pt>
                <c:pt idx="154">
                  <c:v>5554</c:v>
                </c:pt>
                <c:pt idx="155">
                  <c:v>5555</c:v>
                </c:pt>
                <c:pt idx="156">
                  <c:v>5556</c:v>
                </c:pt>
                <c:pt idx="157">
                  <c:v>5557</c:v>
                </c:pt>
                <c:pt idx="158">
                  <c:v>5558</c:v>
                </c:pt>
                <c:pt idx="159">
                  <c:v>5559</c:v>
                </c:pt>
                <c:pt idx="160">
                  <c:v>5560</c:v>
                </c:pt>
                <c:pt idx="161">
                  <c:v>5561</c:v>
                </c:pt>
                <c:pt idx="162">
                  <c:v>5562</c:v>
                </c:pt>
                <c:pt idx="163">
                  <c:v>5563</c:v>
                </c:pt>
                <c:pt idx="164">
                  <c:v>5564</c:v>
                </c:pt>
                <c:pt idx="165">
                  <c:v>5565</c:v>
                </c:pt>
                <c:pt idx="166">
                  <c:v>5566</c:v>
                </c:pt>
                <c:pt idx="167">
                  <c:v>5567</c:v>
                </c:pt>
                <c:pt idx="168">
                  <c:v>5568</c:v>
                </c:pt>
                <c:pt idx="169">
                  <c:v>5569</c:v>
                </c:pt>
                <c:pt idx="170">
                  <c:v>5570</c:v>
                </c:pt>
                <c:pt idx="171">
                  <c:v>5571</c:v>
                </c:pt>
                <c:pt idx="172">
                  <c:v>5572</c:v>
                </c:pt>
                <c:pt idx="173">
                  <c:v>5573</c:v>
                </c:pt>
                <c:pt idx="174">
                  <c:v>5574</c:v>
                </c:pt>
                <c:pt idx="175">
                  <c:v>5575</c:v>
                </c:pt>
                <c:pt idx="176">
                  <c:v>5576</c:v>
                </c:pt>
                <c:pt idx="177">
                  <c:v>5577</c:v>
                </c:pt>
                <c:pt idx="178">
                  <c:v>5578</c:v>
                </c:pt>
                <c:pt idx="179">
                  <c:v>5579</c:v>
                </c:pt>
                <c:pt idx="180">
                  <c:v>5580</c:v>
                </c:pt>
                <c:pt idx="181">
                  <c:v>5581</c:v>
                </c:pt>
                <c:pt idx="182">
                  <c:v>5582</c:v>
                </c:pt>
                <c:pt idx="183">
                  <c:v>5583</c:v>
                </c:pt>
                <c:pt idx="184">
                  <c:v>5584</c:v>
                </c:pt>
                <c:pt idx="185">
                  <c:v>5585</c:v>
                </c:pt>
                <c:pt idx="186">
                  <c:v>5586</c:v>
                </c:pt>
                <c:pt idx="187">
                  <c:v>5587</c:v>
                </c:pt>
                <c:pt idx="188">
                  <c:v>5588</c:v>
                </c:pt>
                <c:pt idx="189">
                  <c:v>5589</c:v>
                </c:pt>
                <c:pt idx="190">
                  <c:v>5590</c:v>
                </c:pt>
                <c:pt idx="191">
                  <c:v>5591</c:v>
                </c:pt>
                <c:pt idx="192">
                  <c:v>5592</c:v>
                </c:pt>
                <c:pt idx="193">
                  <c:v>5593</c:v>
                </c:pt>
                <c:pt idx="194">
                  <c:v>5594</c:v>
                </c:pt>
                <c:pt idx="195">
                  <c:v>5595</c:v>
                </c:pt>
                <c:pt idx="196">
                  <c:v>5596</c:v>
                </c:pt>
                <c:pt idx="197">
                  <c:v>5597</c:v>
                </c:pt>
                <c:pt idx="198">
                  <c:v>5598</c:v>
                </c:pt>
                <c:pt idx="199">
                  <c:v>5599</c:v>
                </c:pt>
                <c:pt idx="200">
                  <c:v>5600</c:v>
                </c:pt>
                <c:pt idx="201">
                  <c:v>5601</c:v>
                </c:pt>
                <c:pt idx="202">
                  <c:v>5602</c:v>
                </c:pt>
                <c:pt idx="203">
                  <c:v>5603</c:v>
                </c:pt>
                <c:pt idx="204">
                  <c:v>5604</c:v>
                </c:pt>
                <c:pt idx="205">
                  <c:v>5605</c:v>
                </c:pt>
                <c:pt idx="206">
                  <c:v>5606</c:v>
                </c:pt>
                <c:pt idx="207">
                  <c:v>5607</c:v>
                </c:pt>
                <c:pt idx="208">
                  <c:v>5608</c:v>
                </c:pt>
                <c:pt idx="209">
                  <c:v>5609</c:v>
                </c:pt>
                <c:pt idx="210">
                  <c:v>5610</c:v>
                </c:pt>
                <c:pt idx="211">
                  <c:v>5611</c:v>
                </c:pt>
                <c:pt idx="212">
                  <c:v>5612</c:v>
                </c:pt>
                <c:pt idx="213">
                  <c:v>5613</c:v>
                </c:pt>
                <c:pt idx="214">
                  <c:v>5614</c:v>
                </c:pt>
                <c:pt idx="215">
                  <c:v>5615</c:v>
                </c:pt>
                <c:pt idx="216">
                  <c:v>5616</c:v>
                </c:pt>
                <c:pt idx="217">
                  <c:v>5617</c:v>
                </c:pt>
                <c:pt idx="218">
                  <c:v>5618</c:v>
                </c:pt>
                <c:pt idx="219">
                  <c:v>5619</c:v>
                </c:pt>
                <c:pt idx="220">
                  <c:v>5620</c:v>
                </c:pt>
                <c:pt idx="221">
                  <c:v>5621</c:v>
                </c:pt>
                <c:pt idx="222">
                  <c:v>5622</c:v>
                </c:pt>
                <c:pt idx="223">
                  <c:v>5623</c:v>
                </c:pt>
                <c:pt idx="224">
                  <c:v>5624</c:v>
                </c:pt>
                <c:pt idx="225">
                  <c:v>5625</c:v>
                </c:pt>
                <c:pt idx="226">
                  <c:v>5626</c:v>
                </c:pt>
                <c:pt idx="227">
                  <c:v>5627</c:v>
                </c:pt>
                <c:pt idx="228">
                  <c:v>5628</c:v>
                </c:pt>
                <c:pt idx="229">
                  <c:v>5629</c:v>
                </c:pt>
                <c:pt idx="230">
                  <c:v>5630</c:v>
                </c:pt>
                <c:pt idx="231">
                  <c:v>5631</c:v>
                </c:pt>
                <c:pt idx="232">
                  <c:v>5632</c:v>
                </c:pt>
                <c:pt idx="233">
                  <c:v>5633</c:v>
                </c:pt>
                <c:pt idx="234">
                  <c:v>5634</c:v>
                </c:pt>
                <c:pt idx="235">
                  <c:v>5635</c:v>
                </c:pt>
                <c:pt idx="236">
                  <c:v>5636</c:v>
                </c:pt>
                <c:pt idx="237">
                  <c:v>5637</c:v>
                </c:pt>
                <c:pt idx="238">
                  <c:v>5638</c:v>
                </c:pt>
                <c:pt idx="239">
                  <c:v>5639</c:v>
                </c:pt>
                <c:pt idx="240">
                  <c:v>5640</c:v>
                </c:pt>
                <c:pt idx="241">
                  <c:v>5641</c:v>
                </c:pt>
                <c:pt idx="242">
                  <c:v>5642</c:v>
                </c:pt>
                <c:pt idx="243">
                  <c:v>5643</c:v>
                </c:pt>
                <c:pt idx="244">
                  <c:v>5644</c:v>
                </c:pt>
                <c:pt idx="245">
                  <c:v>5645</c:v>
                </c:pt>
                <c:pt idx="246">
                  <c:v>5646</c:v>
                </c:pt>
                <c:pt idx="247">
                  <c:v>5647</c:v>
                </c:pt>
                <c:pt idx="248">
                  <c:v>5648</c:v>
                </c:pt>
                <c:pt idx="249">
                  <c:v>5649</c:v>
                </c:pt>
                <c:pt idx="250">
                  <c:v>5650</c:v>
                </c:pt>
                <c:pt idx="251">
                  <c:v>5651</c:v>
                </c:pt>
                <c:pt idx="252">
                  <c:v>5652</c:v>
                </c:pt>
                <c:pt idx="253">
                  <c:v>5653</c:v>
                </c:pt>
                <c:pt idx="254">
                  <c:v>5654</c:v>
                </c:pt>
                <c:pt idx="255">
                  <c:v>5655</c:v>
                </c:pt>
                <c:pt idx="256">
                  <c:v>5656</c:v>
                </c:pt>
                <c:pt idx="257">
                  <c:v>5657</c:v>
                </c:pt>
                <c:pt idx="258">
                  <c:v>5658</c:v>
                </c:pt>
                <c:pt idx="259">
                  <c:v>5659</c:v>
                </c:pt>
                <c:pt idx="260">
                  <c:v>5660</c:v>
                </c:pt>
                <c:pt idx="261">
                  <c:v>5661</c:v>
                </c:pt>
                <c:pt idx="262">
                  <c:v>5662</c:v>
                </c:pt>
                <c:pt idx="263">
                  <c:v>5663</c:v>
                </c:pt>
                <c:pt idx="264">
                  <c:v>5664</c:v>
                </c:pt>
                <c:pt idx="265">
                  <c:v>5665</c:v>
                </c:pt>
                <c:pt idx="266">
                  <c:v>5666</c:v>
                </c:pt>
                <c:pt idx="267">
                  <c:v>5667</c:v>
                </c:pt>
                <c:pt idx="268">
                  <c:v>5668</c:v>
                </c:pt>
                <c:pt idx="269">
                  <c:v>5669</c:v>
                </c:pt>
                <c:pt idx="270">
                  <c:v>5670</c:v>
                </c:pt>
                <c:pt idx="271">
                  <c:v>5671</c:v>
                </c:pt>
                <c:pt idx="272">
                  <c:v>5672</c:v>
                </c:pt>
                <c:pt idx="273">
                  <c:v>5673</c:v>
                </c:pt>
                <c:pt idx="274">
                  <c:v>5674</c:v>
                </c:pt>
                <c:pt idx="275">
                  <c:v>5675</c:v>
                </c:pt>
                <c:pt idx="276">
                  <c:v>5676</c:v>
                </c:pt>
                <c:pt idx="277">
                  <c:v>5677</c:v>
                </c:pt>
                <c:pt idx="278">
                  <c:v>5678</c:v>
                </c:pt>
                <c:pt idx="279">
                  <c:v>5679</c:v>
                </c:pt>
                <c:pt idx="280">
                  <c:v>5680</c:v>
                </c:pt>
                <c:pt idx="281">
                  <c:v>5681</c:v>
                </c:pt>
                <c:pt idx="282">
                  <c:v>5682</c:v>
                </c:pt>
                <c:pt idx="283">
                  <c:v>5683</c:v>
                </c:pt>
                <c:pt idx="284">
                  <c:v>5684</c:v>
                </c:pt>
                <c:pt idx="285">
                  <c:v>5685</c:v>
                </c:pt>
                <c:pt idx="286">
                  <c:v>5686</c:v>
                </c:pt>
                <c:pt idx="287">
                  <c:v>5687</c:v>
                </c:pt>
                <c:pt idx="288">
                  <c:v>5688</c:v>
                </c:pt>
                <c:pt idx="289">
                  <c:v>5689</c:v>
                </c:pt>
                <c:pt idx="290">
                  <c:v>5690</c:v>
                </c:pt>
                <c:pt idx="291">
                  <c:v>5691</c:v>
                </c:pt>
                <c:pt idx="292">
                  <c:v>5692</c:v>
                </c:pt>
                <c:pt idx="293">
                  <c:v>5693</c:v>
                </c:pt>
                <c:pt idx="294">
                  <c:v>5694</c:v>
                </c:pt>
                <c:pt idx="295">
                  <c:v>5695</c:v>
                </c:pt>
                <c:pt idx="296">
                  <c:v>5696</c:v>
                </c:pt>
                <c:pt idx="297">
                  <c:v>5697</c:v>
                </c:pt>
                <c:pt idx="298">
                  <c:v>5698</c:v>
                </c:pt>
                <c:pt idx="299">
                  <c:v>5699</c:v>
                </c:pt>
              </c:numCache>
            </c:numRef>
          </c:xVal>
          <c:yVal>
            <c:numRef>
              <c:f>Sheet7!$C$2:$C$301</c:f>
              <c:numCache>
                <c:formatCode>mm:ss.000</c:formatCode>
                <c:ptCount val="300"/>
                <c:pt idx="0">
                  <c:v>0.47117079861111111</c:v>
                </c:pt>
                <c:pt idx="1">
                  <c:v>0.47117092592592597</c:v>
                </c:pt>
                <c:pt idx="2">
                  <c:v>0.47117103009259259</c:v>
                </c:pt>
                <c:pt idx="3">
                  <c:v>0.47117114583333336</c:v>
                </c:pt>
                <c:pt idx="4">
                  <c:v>0.47117129629629634</c:v>
                </c:pt>
                <c:pt idx="5">
                  <c:v>0.47117167824074074</c:v>
                </c:pt>
                <c:pt idx="6">
                  <c:v>0.47117226851851851</c:v>
                </c:pt>
                <c:pt idx="7">
                  <c:v>0.4711723263888889</c:v>
                </c:pt>
                <c:pt idx="8">
                  <c:v>0.47117239583333337</c:v>
                </c:pt>
                <c:pt idx="9">
                  <c:v>0.47117247685185187</c:v>
                </c:pt>
                <c:pt idx="10">
                  <c:v>0.47117252314814811</c:v>
                </c:pt>
                <c:pt idx="11">
                  <c:v>0.47117256944444441</c:v>
                </c:pt>
                <c:pt idx="12">
                  <c:v>0.47117260416666668</c:v>
                </c:pt>
                <c:pt idx="13">
                  <c:v>0.47117266203703706</c:v>
                </c:pt>
                <c:pt idx="14">
                  <c:v>0.47117289351851849</c:v>
                </c:pt>
                <c:pt idx="15">
                  <c:v>0.47120027777777779</c:v>
                </c:pt>
                <c:pt idx="16">
                  <c:v>0.4712003472222222</c:v>
                </c:pt>
                <c:pt idx="17">
                  <c:v>0.47120057870370369</c:v>
                </c:pt>
                <c:pt idx="18">
                  <c:v>0.47120087962962964</c:v>
                </c:pt>
                <c:pt idx="19">
                  <c:v>0.47120092592592594</c:v>
                </c:pt>
                <c:pt idx="20">
                  <c:v>0.47120109953703704</c:v>
                </c:pt>
                <c:pt idx="21">
                  <c:v>0.4712012615740741</c:v>
                </c:pt>
                <c:pt idx="22">
                  <c:v>0.47120138888888891</c:v>
                </c:pt>
                <c:pt idx="23">
                  <c:v>0.47120166666666669</c:v>
                </c:pt>
                <c:pt idx="24">
                  <c:v>0.47120168981481481</c:v>
                </c:pt>
                <c:pt idx="25">
                  <c:v>0.47120172453703701</c:v>
                </c:pt>
                <c:pt idx="26">
                  <c:v>0.47120193287037032</c:v>
                </c:pt>
                <c:pt idx="27">
                  <c:v>0.47120196759259264</c:v>
                </c:pt>
                <c:pt idx="28">
                  <c:v>0.47120200231481485</c:v>
                </c:pt>
                <c:pt idx="29">
                  <c:v>0.47120203703703706</c:v>
                </c:pt>
                <c:pt idx="30">
                  <c:v>0.47121439814814819</c:v>
                </c:pt>
                <c:pt idx="31">
                  <c:v>0.47121468750000001</c:v>
                </c:pt>
                <c:pt idx="32">
                  <c:v>0.47121475694444448</c:v>
                </c:pt>
                <c:pt idx="33">
                  <c:v>0.47121521990740739</c:v>
                </c:pt>
                <c:pt idx="34">
                  <c:v>0.47121571759259262</c:v>
                </c:pt>
                <c:pt idx="35">
                  <c:v>0.47121576388888892</c:v>
                </c:pt>
                <c:pt idx="36">
                  <c:v>0.47121690972222224</c:v>
                </c:pt>
                <c:pt idx="37">
                  <c:v>0.47121694444444445</c:v>
                </c:pt>
                <c:pt idx="38">
                  <c:v>0.47121723379629632</c:v>
                </c:pt>
                <c:pt idx="39">
                  <c:v>0.47121755787037034</c:v>
                </c:pt>
                <c:pt idx="40">
                  <c:v>0.47121771990740741</c:v>
                </c:pt>
                <c:pt idx="41">
                  <c:v>0.47121868055555555</c:v>
                </c:pt>
                <c:pt idx="42">
                  <c:v>0.47121916666666669</c:v>
                </c:pt>
                <c:pt idx="43">
                  <c:v>0.47121923611111111</c:v>
                </c:pt>
                <c:pt idx="44">
                  <c:v>0.47121938657407408</c:v>
                </c:pt>
                <c:pt idx="45">
                  <c:v>0.47120540509259262</c:v>
                </c:pt>
                <c:pt idx="46">
                  <c:v>0.47120549768518516</c:v>
                </c:pt>
                <c:pt idx="47">
                  <c:v>0.47120567129629626</c:v>
                </c:pt>
                <c:pt idx="48">
                  <c:v>0.47120584490740741</c:v>
                </c:pt>
                <c:pt idx="49">
                  <c:v>0.47120601851851851</c:v>
                </c:pt>
                <c:pt idx="50">
                  <c:v>0.47120611111111116</c:v>
                </c:pt>
                <c:pt idx="51">
                  <c:v>0.47120636574074076</c:v>
                </c:pt>
                <c:pt idx="52">
                  <c:v>0.47120643518518518</c:v>
                </c:pt>
                <c:pt idx="53">
                  <c:v>0.4712064583333333</c:v>
                </c:pt>
                <c:pt idx="54">
                  <c:v>0.47120658564814816</c:v>
                </c:pt>
                <c:pt idx="55">
                  <c:v>0.47120660879629628</c:v>
                </c:pt>
                <c:pt idx="56">
                  <c:v>0.47120681712962958</c:v>
                </c:pt>
                <c:pt idx="57">
                  <c:v>0.4712068518518519</c:v>
                </c:pt>
                <c:pt idx="58">
                  <c:v>0.47120687500000003</c:v>
                </c:pt>
                <c:pt idx="59">
                  <c:v>0.47120692129629632</c:v>
                </c:pt>
                <c:pt idx="60">
                  <c:v>0.47117164351851853</c:v>
                </c:pt>
                <c:pt idx="61">
                  <c:v>0.47117182870370372</c:v>
                </c:pt>
                <c:pt idx="62">
                  <c:v>0.47117192129629631</c:v>
                </c:pt>
                <c:pt idx="63">
                  <c:v>0.47117216435185183</c:v>
                </c:pt>
                <c:pt idx="64">
                  <c:v>0.47117221064814818</c:v>
                </c:pt>
                <c:pt idx="65">
                  <c:v>0.47117225694444448</c:v>
                </c:pt>
                <c:pt idx="66">
                  <c:v>0.47117255787037032</c:v>
                </c:pt>
                <c:pt idx="67">
                  <c:v>0.4711727546296296</c:v>
                </c:pt>
                <c:pt idx="68">
                  <c:v>0.47117278935185186</c:v>
                </c:pt>
                <c:pt idx="69">
                  <c:v>0.47117282407407407</c:v>
                </c:pt>
                <c:pt idx="70">
                  <c:v>0.47117306712962964</c:v>
                </c:pt>
                <c:pt idx="71">
                  <c:v>0.47117310185185185</c:v>
                </c:pt>
                <c:pt idx="72">
                  <c:v>0.47117312499999997</c:v>
                </c:pt>
                <c:pt idx="73">
                  <c:v>0.4711731481481482</c:v>
                </c:pt>
                <c:pt idx="74">
                  <c:v>0.47117331018518516</c:v>
                </c:pt>
                <c:pt idx="75">
                  <c:v>0.47121502314814817</c:v>
                </c:pt>
                <c:pt idx="76">
                  <c:v>0.47121543981481478</c:v>
                </c:pt>
                <c:pt idx="77">
                  <c:v>0.47121672453703706</c:v>
                </c:pt>
                <c:pt idx="78">
                  <c:v>0.47121684027777783</c:v>
                </c:pt>
                <c:pt idx="79">
                  <c:v>0.47121719907407406</c:v>
                </c:pt>
                <c:pt idx="80">
                  <c:v>0.47121722222222223</c:v>
                </c:pt>
                <c:pt idx="81">
                  <c:v>0.47121729166666665</c:v>
                </c:pt>
                <c:pt idx="82">
                  <c:v>0.47121758101851857</c:v>
                </c:pt>
                <c:pt idx="83">
                  <c:v>0.4712178125</c:v>
                </c:pt>
                <c:pt idx="84">
                  <c:v>0.47121796296296298</c:v>
                </c:pt>
                <c:pt idx="85">
                  <c:v>0.47121827546296297</c:v>
                </c:pt>
                <c:pt idx="86">
                  <c:v>0.47121842592592594</c:v>
                </c:pt>
                <c:pt idx="87">
                  <c:v>0.47121850694444439</c:v>
                </c:pt>
                <c:pt idx="88">
                  <c:v>0.47121879629629632</c:v>
                </c:pt>
                <c:pt idx="89">
                  <c:v>0.47121942129629629</c:v>
                </c:pt>
                <c:pt idx="90">
                  <c:v>0.4711714467592592</c:v>
                </c:pt>
                <c:pt idx="91">
                  <c:v>0.47117179398148146</c:v>
                </c:pt>
                <c:pt idx="92">
                  <c:v>0.47117188657407411</c:v>
                </c:pt>
                <c:pt idx="93">
                  <c:v>0.47117196759259256</c:v>
                </c:pt>
                <c:pt idx="94">
                  <c:v>0.47117222222222227</c:v>
                </c:pt>
                <c:pt idx="95">
                  <c:v>0.47117226851851851</c:v>
                </c:pt>
                <c:pt idx="96">
                  <c:v>0.4711723263888889</c:v>
                </c:pt>
                <c:pt idx="97">
                  <c:v>0.47117239583333337</c:v>
                </c:pt>
                <c:pt idx="98">
                  <c:v>0.47117274305555551</c:v>
                </c:pt>
                <c:pt idx="99">
                  <c:v>0.47117277777777783</c:v>
                </c:pt>
                <c:pt idx="100">
                  <c:v>0.47117300925925926</c:v>
                </c:pt>
                <c:pt idx="101">
                  <c:v>0.47117305555555555</c:v>
                </c:pt>
                <c:pt idx="102">
                  <c:v>0.47117311342592588</c:v>
                </c:pt>
                <c:pt idx="103">
                  <c:v>0.4711731481481482</c:v>
                </c:pt>
                <c:pt idx="104">
                  <c:v>0.47117339120370372</c:v>
                </c:pt>
                <c:pt idx="105">
                  <c:v>0.47119884259259259</c:v>
                </c:pt>
                <c:pt idx="106">
                  <c:v>0.47119896990740745</c:v>
                </c:pt>
                <c:pt idx="107">
                  <c:v>0.47119908564814811</c:v>
                </c:pt>
                <c:pt idx="108">
                  <c:v>0.47119922453703705</c:v>
                </c:pt>
                <c:pt idx="109">
                  <c:v>0.47119925925925926</c:v>
                </c:pt>
                <c:pt idx="110">
                  <c:v>0.47119952546296301</c:v>
                </c:pt>
                <c:pt idx="111">
                  <c:v>0.47119954861111113</c:v>
                </c:pt>
                <c:pt idx="112">
                  <c:v>0.47119968749999996</c:v>
                </c:pt>
                <c:pt idx="113">
                  <c:v>0.47119972222222223</c:v>
                </c:pt>
                <c:pt idx="114">
                  <c:v>0.47120033564814817</c:v>
                </c:pt>
                <c:pt idx="115">
                  <c:v>0.47120040509259259</c:v>
                </c:pt>
                <c:pt idx="116">
                  <c:v>0.47120091435185185</c:v>
                </c:pt>
                <c:pt idx="117">
                  <c:v>0.47120096064814815</c:v>
                </c:pt>
                <c:pt idx="118">
                  <c:v>0.47120103009259262</c:v>
                </c:pt>
                <c:pt idx="119">
                  <c:v>0.47120159722222227</c:v>
                </c:pt>
                <c:pt idx="120">
                  <c:v>0.47116982638888888</c:v>
                </c:pt>
                <c:pt idx="121">
                  <c:v>0.47116993055555551</c:v>
                </c:pt>
                <c:pt idx="122">
                  <c:v>0.47117004629629627</c:v>
                </c:pt>
                <c:pt idx="123">
                  <c:v>0.47117016203703704</c:v>
                </c:pt>
                <c:pt idx="124">
                  <c:v>0.47117024305555555</c:v>
                </c:pt>
                <c:pt idx="125">
                  <c:v>0.47117034722222223</c:v>
                </c:pt>
                <c:pt idx="126">
                  <c:v>0.47117050925925924</c:v>
                </c:pt>
                <c:pt idx="127">
                  <c:v>0.47117060185185183</c:v>
                </c:pt>
                <c:pt idx="128">
                  <c:v>0.47117062500000001</c:v>
                </c:pt>
                <c:pt idx="129">
                  <c:v>0.47117079861111111</c:v>
                </c:pt>
                <c:pt idx="130">
                  <c:v>0.47117083333333332</c:v>
                </c:pt>
                <c:pt idx="131">
                  <c:v>0.47117108796296298</c:v>
                </c:pt>
                <c:pt idx="132">
                  <c:v>0.47117113425925927</c:v>
                </c:pt>
                <c:pt idx="133">
                  <c:v>0.47117129629629634</c:v>
                </c:pt>
                <c:pt idx="134">
                  <c:v>0.47117135416666667</c:v>
                </c:pt>
                <c:pt idx="135">
                  <c:v>0.4712176851851852</c:v>
                </c:pt>
                <c:pt idx="136">
                  <c:v>0.47121928240740746</c:v>
                </c:pt>
                <c:pt idx="137">
                  <c:v>0.47121945601851856</c:v>
                </c:pt>
                <c:pt idx="138">
                  <c:v>0.47121990740740743</c:v>
                </c:pt>
                <c:pt idx="139">
                  <c:v>0.47122019675925925</c:v>
                </c:pt>
                <c:pt idx="140">
                  <c:v>0.47122035879629626</c:v>
                </c:pt>
                <c:pt idx="141">
                  <c:v>0.4712206712962963</c:v>
                </c:pt>
                <c:pt idx="142">
                  <c:v>0.47122081018518519</c:v>
                </c:pt>
                <c:pt idx="143">
                  <c:v>0.47122096064814811</c:v>
                </c:pt>
                <c:pt idx="144">
                  <c:v>0.47122166666666665</c:v>
                </c:pt>
                <c:pt idx="145">
                  <c:v>0.4712221412037037</c:v>
                </c:pt>
                <c:pt idx="146">
                  <c:v>0.47122224537037033</c:v>
                </c:pt>
                <c:pt idx="147">
                  <c:v>0.47122237268518519</c:v>
                </c:pt>
                <c:pt idx="148">
                  <c:v>0.4712224421296296</c:v>
                </c:pt>
                <c:pt idx="149">
                  <c:v>0.47122251157407408</c:v>
                </c:pt>
                <c:pt idx="150">
                  <c:v>0.47121251157407412</c:v>
                </c:pt>
                <c:pt idx="151">
                  <c:v>0.47121265046296296</c:v>
                </c:pt>
                <c:pt idx="152">
                  <c:v>0.47121280092592593</c:v>
                </c:pt>
                <c:pt idx="153">
                  <c:v>0.47121293981481482</c:v>
                </c:pt>
                <c:pt idx="154">
                  <c:v>0.47121306712962968</c:v>
                </c:pt>
                <c:pt idx="155">
                  <c:v>0.47121327546296299</c:v>
                </c:pt>
                <c:pt idx="156">
                  <c:v>0.47121358796296292</c:v>
                </c:pt>
                <c:pt idx="157">
                  <c:v>0.47121392361111109</c:v>
                </c:pt>
                <c:pt idx="158">
                  <c:v>0.47121395833333329</c:v>
                </c:pt>
                <c:pt idx="159">
                  <c:v>0.47121454861111106</c:v>
                </c:pt>
                <c:pt idx="160">
                  <c:v>0.4712146527777778</c:v>
                </c:pt>
                <c:pt idx="161">
                  <c:v>0.47121471064814813</c:v>
                </c:pt>
                <c:pt idx="162">
                  <c:v>0.4712147800925926</c:v>
                </c:pt>
                <c:pt idx="163">
                  <c:v>0.47121483796296298</c:v>
                </c:pt>
                <c:pt idx="164">
                  <c:v>0.47121489583333331</c:v>
                </c:pt>
                <c:pt idx="165">
                  <c:v>0.47121425925925925</c:v>
                </c:pt>
                <c:pt idx="166">
                  <c:v>0.47121452546296294</c:v>
                </c:pt>
                <c:pt idx="167">
                  <c:v>0.47121458333333338</c:v>
                </c:pt>
                <c:pt idx="168">
                  <c:v>0.47121494212962967</c:v>
                </c:pt>
                <c:pt idx="169">
                  <c:v>0.4712150810185185</c:v>
                </c:pt>
                <c:pt idx="170">
                  <c:v>0.47121546296296296</c:v>
                </c:pt>
                <c:pt idx="171">
                  <c:v>0.4712167708333333</c:v>
                </c:pt>
                <c:pt idx="172">
                  <c:v>0.47121715277777776</c:v>
                </c:pt>
                <c:pt idx="173">
                  <c:v>0.47121751157407404</c:v>
                </c:pt>
                <c:pt idx="174">
                  <c:v>0.4712176851851852</c:v>
                </c:pt>
                <c:pt idx="175">
                  <c:v>0.4712178125</c:v>
                </c:pt>
                <c:pt idx="176">
                  <c:v>0.47121863425925925</c:v>
                </c:pt>
                <c:pt idx="177">
                  <c:v>0.47121986111111114</c:v>
                </c:pt>
                <c:pt idx="178">
                  <c:v>0.47121988425925926</c:v>
                </c:pt>
                <c:pt idx="179">
                  <c:v>0.47121991898148147</c:v>
                </c:pt>
                <c:pt idx="180">
                  <c:v>0.47119182870370374</c:v>
                </c:pt>
                <c:pt idx="181">
                  <c:v>0.4711919444444444</c:v>
                </c:pt>
                <c:pt idx="182">
                  <c:v>0.47119203703703705</c:v>
                </c:pt>
                <c:pt idx="183">
                  <c:v>0.47119218750000003</c:v>
                </c:pt>
                <c:pt idx="184">
                  <c:v>0.47119226851851853</c:v>
                </c:pt>
                <c:pt idx="185">
                  <c:v>0.47119236111111112</c:v>
                </c:pt>
                <c:pt idx="186">
                  <c:v>0.47119248842592593</c:v>
                </c:pt>
                <c:pt idx="187">
                  <c:v>0.4711926041666667</c:v>
                </c:pt>
                <c:pt idx="188">
                  <c:v>0.47119270833333332</c:v>
                </c:pt>
                <c:pt idx="189">
                  <c:v>0.47119278935185188</c:v>
                </c:pt>
                <c:pt idx="190">
                  <c:v>0.4711929861111111</c:v>
                </c:pt>
                <c:pt idx="191">
                  <c:v>0.47119315972222225</c:v>
                </c:pt>
                <c:pt idx="192">
                  <c:v>0.47119318287037038</c:v>
                </c:pt>
                <c:pt idx="193">
                  <c:v>0.4711932060185185</c:v>
                </c:pt>
                <c:pt idx="194">
                  <c:v>0.47119340277777777</c:v>
                </c:pt>
                <c:pt idx="195">
                  <c:v>0.47119659722222224</c:v>
                </c:pt>
                <c:pt idx="196">
                  <c:v>0.47119675925925925</c:v>
                </c:pt>
                <c:pt idx="197">
                  <c:v>0.47119695601851852</c:v>
                </c:pt>
                <c:pt idx="198">
                  <c:v>0.47119699074074073</c:v>
                </c:pt>
                <c:pt idx="199">
                  <c:v>0.4711971064814815</c:v>
                </c:pt>
                <c:pt idx="200">
                  <c:v>0.47119723379629624</c:v>
                </c:pt>
                <c:pt idx="201">
                  <c:v>0.4711974074074074</c:v>
                </c:pt>
                <c:pt idx="202">
                  <c:v>0.47119744212962966</c:v>
                </c:pt>
                <c:pt idx="203">
                  <c:v>0.47119773148148147</c:v>
                </c:pt>
                <c:pt idx="204">
                  <c:v>0.47119798611111108</c:v>
                </c:pt>
                <c:pt idx="205">
                  <c:v>0.47119800925925931</c:v>
                </c:pt>
                <c:pt idx="206">
                  <c:v>0.47119804398148152</c:v>
                </c:pt>
                <c:pt idx="207">
                  <c:v>0.47119807870370373</c:v>
                </c:pt>
                <c:pt idx="208">
                  <c:v>0.47119811342592594</c:v>
                </c:pt>
                <c:pt idx="209">
                  <c:v>0.47119836805555554</c:v>
                </c:pt>
                <c:pt idx="210">
                  <c:v>0.47117031249999997</c:v>
                </c:pt>
                <c:pt idx="211">
                  <c:v>0.47117046296296294</c:v>
                </c:pt>
                <c:pt idx="212">
                  <c:v>0.47117057870370371</c:v>
                </c:pt>
                <c:pt idx="213">
                  <c:v>0.47117070601851857</c:v>
                </c:pt>
                <c:pt idx="214">
                  <c:v>0.47117078703703702</c:v>
                </c:pt>
                <c:pt idx="215">
                  <c:v>0.47117091435185188</c:v>
                </c:pt>
                <c:pt idx="216">
                  <c:v>0.47117094907407409</c:v>
                </c:pt>
                <c:pt idx="217">
                  <c:v>0.47117115740740739</c:v>
                </c:pt>
                <c:pt idx="218">
                  <c:v>0.47117142361111108</c:v>
                </c:pt>
                <c:pt idx="219">
                  <c:v>0.47117146990740744</c:v>
                </c:pt>
                <c:pt idx="220">
                  <c:v>0.47117195601851852</c:v>
                </c:pt>
                <c:pt idx="221">
                  <c:v>0.471172025462963</c:v>
                </c:pt>
                <c:pt idx="222">
                  <c:v>0.47117209490740741</c:v>
                </c:pt>
                <c:pt idx="223">
                  <c:v>0.47117247685185187</c:v>
                </c:pt>
                <c:pt idx="224">
                  <c:v>0.4711725347222222</c:v>
                </c:pt>
                <c:pt idx="225">
                  <c:v>0.47121413194444445</c:v>
                </c:pt>
                <c:pt idx="226">
                  <c:v>0.47121474537037034</c:v>
                </c:pt>
                <c:pt idx="227">
                  <c:v>0.47121480324074078</c:v>
                </c:pt>
                <c:pt idx="228">
                  <c:v>0.47121486111111111</c:v>
                </c:pt>
                <c:pt idx="229">
                  <c:v>0.47121491898148143</c:v>
                </c:pt>
                <c:pt idx="230">
                  <c:v>0.47121519675925927</c:v>
                </c:pt>
                <c:pt idx="231">
                  <c:v>0.47121539351851854</c:v>
                </c:pt>
                <c:pt idx="232">
                  <c:v>0.47121666666666667</c:v>
                </c:pt>
                <c:pt idx="233">
                  <c:v>0.47121680555555551</c:v>
                </c:pt>
                <c:pt idx="234">
                  <c:v>0.47121688657407407</c:v>
                </c:pt>
                <c:pt idx="235">
                  <c:v>0.47121707175925925</c:v>
                </c:pt>
                <c:pt idx="236">
                  <c:v>0.47121726851851853</c:v>
                </c:pt>
                <c:pt idx="237">
                  <c:v>0.47121733796296295</c:v>
                </c:pt>
                <c:pt idx="238">
                  <c:v>0.47121773148148144</c:v>
                </c:pt>
                <c:pt idx="239">
                  <c:v>0.47121783564814818</c:v>
                </c:pt>
                <c:pt idx="240">
                  <c:v>0.47117032407407411</c:v>
                </c:pt>
                <c:pt idx="241">
                  <c:v>0.47117042824074074</c:v>
                </c:pt>
                <c:pt idx="242">
                  <c:v>0.47117053240740742</c:v>
                </c:pt>
                <c:pt idx="243">
                  <c:v>0.47117065972222222</c:v>
                </c:pt>
                <c:pt idx="244">
                  <c:v>0.47117078703703702</c:v>
                </c:pt>
                <c:pt idx="245">
                  <c:v>0.47117097222222221</c:v>
                </c:pt>
                <c:pt idx="246">
                  <c:v>0.47117109953703706</c:v>
                </c:pt>
                <c:pt idx="247">
                  <c:v>0.47117124999999999</c:v>
                </c:pt>
                <c:pt idx="248">
                  <c:v>0.47117128472222225</c:v>
                </c:pt>
                <c:pt idx="249">
                  <c:v>0.47117180555555555</c:v>
                </c:pt>
                <c:pt idx="250">
                  <c:v>0.47117189814814814</c:v>
                </c:pt>
                <c:pt idx="251">
                  <c:v>0.47117217592592592</c:v>
                </c:pt>
                <c:pt idx="252">
                  <c:v>0.4711722337962963</c:v>
                </c:pt>
                <c:pt idx="253">
                  <c:v>0.4711725810185185</c:v>
                </c:pt>
                <c:pt idx="254">
                  <c:v>0.47117261574074076</c:v>
                </c:pt>
                <c:pt idx="255">
                  <c:v>0.47121827546296297</c:v>
                </c:pt>
                <c:pt idx="256">
                  <c:v>0.47121931712962967</c:v>
                </c:pt>
                <c:pt idx="257">
                  <c:v>0.47121946759259264</c:v>
                </c:pt>
                <c:pt idx="258">
                  <c:v>0.47122003472222224</c:v>
                </c:pt>
                <c:pt idx="259">
                  <c:v>0.47122015046296295</c:v>
                </c:pt>
                <c:pt idx="260">
                  <c:v>0.47122075231481481</c:v>
                </c:pt>
                <c:pt idx="261">
                  <c:v>0.47122099537037038</c:v>
                </c:pt>
                <c:pt idx="262">
                  <c:v>0.47122127314814816</c:v>
                </c:pt>
                <c:pt idx="263">
                  <c:v>0.47122177083333333</c:v>
                </c:pt>
                <c:pt idx="264">
                  <c:v>0.47122207175925923</c:v>
                </c:pt>
                <c:pt idx="265">
                  <c:v>0.47122222222222221</c:v>
                </c:pt>
                <c:pt idx="266">
                  <c:v>0.47122234953703707</c:v>
                </c:pt>
                <c:pt idx="267">
                  <c:v>0.47122245370370369</c:v>
                </c:pt>
                <c:pt idx="268">
                  <c:v>0.47122255787037037</c:v>
                </c:pt>
                <c:pt idx="269">
                  <c:v>0.47122263888888888</c:v>
                </c:pt>
                <c:pt idx="270">
                  <c:v>0.47117179398148146</c:v>
                </c:pt>
                <c:pt idx="271">
                  <c:v>0.47117190972222223</c:v>
                </c:pt>
                <c:pt idx="272">
                  <c:v>0.47117208333333332</c:v>
                </c:pt>
                <c:pt idx="273">
                  <c:v>0.47117221064814818</c:v>
                </c:pt>
                <c:pt idx="274">
                  <c:v>0.47117238425925922</c:v>
                </c:pt>
                <c:pt idx="275">
                  <c:v>0.47117254629629629</c:v>
                </c:pt>
                <c:pt idx="276">
                  <c:v>0.47117256944444441</c:v>
                </c:pt>
                <c:pt idx="277">
                  <c:v>0.4711727546296296</c:v>
                </c:pt>
                <c:pt idx="278">
                  <c:v>0.47117278935185186</c:v>
                </c:pt>
                <c:pt idx="279">
                  <c:v>0.47117304398148147</c:v>
                </c:pt>
                <c:pt idx="280">
                  <c:v>0.47117307870370367</c:v>
                </c:pt>
                <c:pt idx="281">
                  <c:v>0.47117325231481483</c:v>
                </c:pt>
                <c:pt idx="282">
                  <c:v>0.47117328703703704</c:v>
                </c:pt>
                <c:pt idx="283">
                  <c:v>0.47117331018518516</c:v>
                </c:pt>
                <c:pt idx="284">
                  <c:v>0.47117334490740742</c:v>
                </c:pt>
                <c:pt idx="285">
                  <c:v>0.47118928240740737</c:v>
                </c:pt>
                <c:pt idx="286">
                  <c:v>0.47118937500000002</c:v>
                </c:pt>
                <c:pt idx="287">
                  <c:v>0.47118947916666665</c:v>
                </c:pt>
                <c:pt idx="288">
                  <c:v>0.47118959490740742</c:v>
                </c:pt>
                <c:pt idx="289">
                  <c:v>0.47118968749999995</c:v>
                </c:pt>
                <c:pt idx="290">
                  <c:v>0.4711898263888889</c:v>
                </c:pt>
                <c:pt idx="291">
                  <c:v>0.47118989583333332</c:v>
                </c:pt>
                <c:pt idx="292">
                  <c:v>0.47119001157407409</c:v>
                </c:pt>
                <c:pt idx="293">
                  <c:v>0.4711901736111111</c:v>
                </c:pt>
                <c:pt idx="294">
                  <c:v>0.47119031250000004</c:v>
                </c:pt>
                <c:pt idx="295">
                  <c:v>0.47119046296296291</c:v>
                </c:pt>
                <c:pt idx="296">
                  <c:v>0.47119048611111114</c:v>
                </c:pt>
                <c:pt idx="297">
                  <c:v>0.47119060185185185</c:v>
                </c:pt>
                <c:pt idx="298">
                  <c:v>0.47119062499999997</c:v>
                </c:pt>
                <c:pt idx="299">
                  <c:v>0.47119077546296295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D8C-4501-892A-426E975FE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0483135"/>
        <c:axId val="1720481055"/>
      </c:scatterChart>
      <c:valAx>
        <c:axId val="17204831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GCU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20481055"/>
        <c:crosses val="autoZero"/>
        <c:crossBetween val="midCat"/>
      </c:valAx>
      <c:valAx>
        <c:axId val="1720481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time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mm:ss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204831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zh-CN" sz="1400" b="0" i="0" u="none" strike="noStrike" baseline="0" dirty="0">
                <a:effectLst/>
              </a:rPr>
              <a:t>波形</a:t>
            </a:r>
            <a:r>
              <a:rPr lang="en-US" altLang="zh-CN" sz="1400" b="0" i="0" u="none" strike="noStrike" baseline="0" dirty="0">
                <a:effectLst/>
              </a:rPr>
              <a:t> T/Q </a:t>
            </a:r>
            <a:r>
              <a:rPr lang="zh-CN" altLang="zh-CN" sz="1400" b="0" i="0" u="none" strike="noStrike" baseline="0" dirty="0">
                <a:effectLst/>
              </a:rPr>
              <a:t>首个数据到达和</a:t>
            </a:r>
            <a:r>
              <a:rPr lang="zh-CN" altLang="en-US" sz="1400" b="0" i="0" u="none" strike="noStrike" baseline="0" dirty="0">
                <a:effectLst/>
              </a:rPr>
              <a:t>预处理</a:t>
            </a:r>
            <a:r>
              <a:rPr lang="zh-CN" altLang="zh-CN" sz="1400" b="0" i="0" u="none" strike="noStrike" baseline="0" dirty="0">
                <a:effectLst/>
              </a:rPr>
              <a:t>完成的时间分布</a:t>
            </a:r>
            <a:endParaRPr lang="zh-CN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recv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Sheet6!$A$2:$A$501</c:f>
              <c:numCache>
                <c:formatCode>General</c:formatCode>
                <c:ptCount val="500"/>
                <c:pt idx="0">
                  <c:v>1000</c:v>
                </c:pt>
                <c:pt idx="1">
                  <c:v>1001</c:v>
                </c:pt>
                <c:pt idx="2">
                  <c:v>1002</c:v>
                </c:pt>
                <c:pt idx="3">
                  <c:v>1003</c:v>
                </c:pt>
                <c:pt idx="4">
                  <c:v>1004</c:v>
                </c:pt>
                <c:pt idx="5">
                  <c:v>1005</c:v>
                </c:pt>
                <c:pt idx="6">
                  <c:v>1006</c:v>
                </c:pt>
                <c:pt idx="7">
                  <c:v>1007</c:v>
                </c:pt>
                <c:pt idx="8">
                  <c:v>1008</c:v>
                </c:pt>
                <c:pt idx="9">
                  <c:v>1009</c:v>
                </c:pt>
                <c:pt idx="10">
                  <c:v>1010</c:v>
                </c:pt>
                <c:pt idx="11">
                  <c:v>1011</c:v>
                </c:pt>
                <c:pt idx="12">
                  <c:v>1012</c:v>
                </c:pt>
                <c:pt idx="13">
                  <c:v>1013</c:v>
                </c:pt>
                <c:pt idx="14">
                  <c:v>1014</c:v>
                </c:pt>
                <c:pt idx="15">
                  <c:v>1015</c:v>
                </c:pt>
                <c:pt idx="16">
                  <c:v>1016</c:v>
                </c:pt>
                <c:pt idx="17">
                  <c:v>1017</c:v>
                </c:pt>
                <c:pt idx="18">
                  <c:v>1018</c:v>
                </c:pt>
                <c:pt idx="19">
                  <c:v>1019</c:v>
                </c:pt>
                <c:pt idx="20">
                  <c:v>1020</c:v>
                </c:pt>
                <c:pt idx="21">
                  <c:v>1021</c:v>
                </c:pt>
                <c:pt idx="22">
                  <c:v>1022</c:v>
                </c:pt>
                <c:pt idx="23">
                  <c:v>1023</c:v>
                </c:pt>
                <c:pt idx="24">
                  <c:v>1024</c:v>
                </c:pt>
                <c:pt idx="25">
                  <c:v>1025</c:v>
                </c:pt>
                <c:pt idx="26">
                  <c:v>1026</c:v>
                </c:pt>
                <c:pt idx="27">
                  <c:v>1027</c:v>
                </c:pt>
                <c:pt idx="28">
                  <c:v>1028</c:v>
                </c:pt>
                <c:pt idx="29">
                  <c:v>1029</c:v>
                </c:pt>
                <c:pt idx="30">
                  <c:v>1030</c:v>
                </c:pt>
                <c:pt idx="31">
                  <c:v>1031</c:v>
                </c:pt>
                <c:pt idx="32">
                  <c:v>1032</c:v>
                </c:pt>
                <c:pt idx="33">
                  <c:v>1033</c:v>
                </c:pt>
                <c:pt idx="34">
                  <c:v>1034</c:v>
                </c:pt>
                <c:pt idx="35">
                  <c:v>1035</c:v>
                </c:pt>
                <c:pt idx="36">
                  <c:v>1036</c:v>
                </c:pt>
                <c:pt idx="37">
                  <c:v>1037</c:v>
                </c:pt>
                <c:pt idx="38">
                  <c:v>1038</c:v>
                </c:pt>
                <c:pt idx="39">
                  <c:v>1039</c:v>
                </c:pt>
                <c:pt idx="40">
                  <c:v>1040</c:v>
                </c:pt>
                <c:pt idx="41">
                  <c:v>1041</c:v>
                </c:pt>
                <c:pt idx="42">
                  <c:v>1042</c:v>
                </c:pt>
                <c:pt idx="43">
                  <c:v>1043</c:v>
                </c:pt>
                <c:pt idx="44">
                  <c:v>1044</c:v>
                </c:pt>
                <c:pt idx="45">
                  <c:v>1045</c:v>
                </c:pt>
                <c:pt idx="46">
                  <c:v>1046</c:v>
                </c:pt>
                <c:pt idx="47">
                  <c:v>1047</c:v>
                </c:pt>
                <c:pt idx="48">
                  <c:v>1048</c:v>
                </c:pt>
                <c:pt idx="49">
                  <c:v>1049</c:v>
                </c:pt>
                <c:pt idx="50">
                  <c:v>1050</c:v>
                </c:pt>
                <c:pt idx="51">
                  <c:v>1051</c:v>
                </c:pt>
                <c:pt idx="52">
                  <c:v>1052</c:v>
                </c:pt>
                <c:pt idx="53">
                  <c:v>1053</c:v>
                </c:pt>
                <c:pt idx="54">
                  <c:v>1054</c:v>
                </c:pt>
                <c:pt idx="55">
                  <c:v>1055</c:v>
                </c:pt>
                <c:pt idx="56">
                  <c:v>1056</c:v>
                </c:pt>
                <c:pt idx="57">
                  <c:v>1057</c:v>
                </c:pt>
                <c:pt idx="58">
                  <c:v>1058</c:v>
                </c:pt>
                <c:pt idx="59">
                  <c:v>1059</c:v>
                </c:pt>
                <c:pt idx="60">
                  <c:v>1060</c:v>
                </c:pt>
                <c:pt idx="61">
                  <c:v>1061</c:v>
                </c:pt>
                <c:pt idx="62">
                  <c:v>1062</c:v>
                </c:pt>
                <c:pt idx="63">
                  <c:v>1063</c:v>
                </c:pt>
                <c:pt idx="64">
                  <c:v>1064</c:v>
                </c:pt>
                <c:pt idx="65">
                  <c:v>1065</c:v>
                </c:pt>
                <c:pt idx="66">
                  <c:v>1066</c:v>
                </c:pt>
                <c:pt idx="67">
                  <c:v>1067</c:v>
                </c:pt>
                <c:pt idx="68">
                  <c:v>1068</c:v>
                </c:pt>
                <c:pt idx="69">
                  <c:v>1069</c:v>
                </c:pt>
                <c:pt idx="70">
                  <c:v>1070</c:v>
                </c:pt>
                <c:pt idx="71">
                  <c:v>1071</c:v>
                </c:pt>
                <c:pt idx="72">
                  <c:v>1072</c:v>
                </c:pt>
                <c:pt idx="73">
                  <c:v>1073</c:v>
                </c:pt>
                <c:pt idx="74">
                  <c:v>1074</c:v>
                </c:pt>
                <c:pt idx="75">
                  <c:v>1075</c:v>
                </c:pt>
                <c:pt idx="76">
                  <c:v>1076</c:v>
                </c:pt>
                <c:pt idx="77">
                  <c:v>1077</c:v>
                </c:pt>
                <c:pt idx="78">
                  <c:v>1078</c:v>
                </c:pt>
                <c:pt idx="79">
                  <c:v>1079</c:v>
                </c:pt>
                <c:pt idx="80">
                  <c:v>1080</c:v>
                </c:pt>
                <c:pt idx="81">
                  <c:v>1081</c:v>
                </c:pt>
                <c:pt idx="82">
                  <c:v>1082</c:v>
                </c:pt>
                <c:pt idx="83">
                  <c:v>1083</c:v>
                </c:pt>
                <c:pt idx="84">
                  <c:v>1084</c:v>
                </c:pt>
                <c:pt idx="85">
                  <c:v>1085</c:v>
                </c:pt>
                <c:pt idx="86">
                  <c:v>1086</c:v>
                </c:pt>
                <c:pt idx="87">
                  <c:v>1087</c:v>
                </c:pt>
                <c:pt idx="88">
                  <c:v>1088</c:v>
                </c:pt>
                <c:pt idx="89">
                  <c:v>1089</c:v>
                </c:pt>
                <c:pt idx="90">
                  <c:v>1090</c:v>
                </c:pt>
                <c:pt idx="91">
                  <c:v>1091</c:v>
                </c:pt>
                <c:pt idx="92">
                  <c:v>1092</c:v>
                </c:pt>
                <c:pt idx="93">
                  <c:v>1093</c:v>
                </c:pt>
                <c:pt idx="94">
                  <c:v>1094</c:v>
                </c:pt>
                <c:pt idx="95">
                  <c:v>1095</c:v>
                </c:pt>
                <c:pt idx="96">
                  <c:v>1096</c:v>
                </c:pt>
                <c:pt idx="97">
                  <c:v>1097</c:v>
                </c:pt>
                <c:pt idx="98">
                  <c:v>1098</c:v>
                </c:pt>
                <c:pt idx="99">
                  <c:v>1099</c:v>
                </c:pt>
                <c:pt idx="100">
                  <c:v>1100</c:v>
                </c:pt>
                <c:pt idx="101">
                  <c:v>1101</c:v>
                </c:pt>
                <c:pt idx="102">
                  <c:v>1102</c:v>
                </c:pt>
                <c:pt idx="103">
                  <c:v>1103</c:v>
                </c:pt>
                <c:pt idx="104">
                  <c:v>1104</c:v>
                </c:pt>
                <c:pt idx="105">
                  <c:v>1105</c:v>
                </c:pt>
                <c:pt idx="106">
                  <c:v>1106</c:v>
                </c:pt>
                <c:pt idx="107">
                  <c:v>1107</c:v>
                </c:pt>
                <c:pt idx="108">
                  <c:v>1108</c:v>
                </c:pt>
                <c:pt idx="109">
                  <c:v>1109</c:v>
                </c:pt>
                <c:pt idx="110">
                  <c:v>1110</c:v>
                </c:pt>
                <c:pt idx="111">
                  <c:v>1111</c:v>
                </c:pt>
                <c:pt idx="112">
                  <c:v>1112</c:v>
                </c:pt>
                <c:pt idx="113">
                  <c:v>1113</c:v>
                </c:pt>
                <c:pt idx="114">
                  <c:v>1114</c:v>
                </c:pt>
                <c:pt idx="115">
                  <c:v>1115</c:v>
                </c:pt>
                <c:pt idx="116">
                  <c:v>1116</c:v>
                </c:pt>
                <c:pt idx="117">
                  <c:v>1117</c:v>
                </c:pt>
                <c:pt idx="118">
                  <c:v>1118</c:v>
                </c:pt>
                <c:pt idx="119">
                  <c:v>1119</c:v>
                </c:pt>
                <c:pt idx="120">
                  <c:v>1120</c:v>
                </c:pt>
                <c:pt idx="121">
                  <c:v>1121</c:v>
                </c:pt>
                <c:pt idx="122">
                  <c:v>1122</c:v>
                </c:pt>
                <c:pt idx="123">
                  <c:v>1123</c:v>
                </c:pt>
                <c:pt idx="124">
                  <c:v>1124</c:v>
                </c:pt>
                <c:pt idx="125">
                  <c:v>1125</c:v>
                </c:pt>
                <c:pt idx="126">
                  <c:v>1126</c:v>
                </c:pt>
                <c:pt idx="127">
                  <c:v>1127</c:v>
                </c:pt>
                <c:pt idx="128">
                  <c:v>1128</c:v>
                </c:pt>
                <c:pt idx="129">
                  <c:v>1129</c:v>
                </c:pt>
                <c:pt idx="130">
                  <c:v>1130</c:v>
                </c:pt>
                <c:pt idx="131">
                  <c:v>1131</c:v>
                </c:pt>
                <c:pt idx="132">
                  <c:v>1132</c:v>
                </c:pt>
                <c:pt idx="133">
                  <c:v>1133</c:v>
                </c:pt>
                <c:pt idx="134">
                  <c:v>1134</c:v>
                </c:pt>
                <c:pt idx="135">
                  <c:v>1135</c:v>
                </c:pt>
                <c:pt idx="136">
                  <c:v>1136</c:v>
                </c:pt>
                <c:pt idx="137">
                  <c:v>1137</c:v>
                </c:pt>
                <c:pt idx="138">
                  <c:v>1138</c:v>
                </c:pt>
                <c:pt idx="139">
                  <c:v>1139</c:v>
                </c:pt>
                <c:pt idx="140">
                  <c:v>1140</c:v>
                </c:pt>
                <c:pt idx="141">
                  <c:v>1141</c:v>
                </c:pt>
                <c:pt idx="142">
                  <c:v>1142</c:v>
                </c:pt>
                <c:pt idx="143">
                  <c:v>1143</c:v>
                </c:pt>
                <c:pt idx="144">
                  <c:v>1144</c:v>
                </c:pt>
                <c:pt idx="145">
                  <c:v>1145</c:v>
                </c:pt>
                <c:pt idx="146">
                  <c:v>1146</c:v>
                </c:pt>
                <c:pt idx="147">
                  <c:v>1147</c:v>
                </c:pt>
                <c:pt idx="148">
                  <c:v>1148</c:v>
                </c:pt>
                <c:pt idx="149">
                  <c:v>1149</c:v>
                </c:pt>
                <c:pt idx="150">
                  <c:v>1150</c:v>
                </c:pt>
                <c:pt idx="151">
                  <c:v>1151</c:v>
                </c:pt>
                <c:pt idx="152">
                  <c:v>1152</c:v>
                </c:pt>
                <c:pt idx="153">
                  <c:v>1153</c:v>
                </c:pt>
                <c:pt idx="154">
                  <c:v>1154</c:v>
                </c:pt>
                <c:pt idx="155">
                  <c:v>1155</c:v>
                </c:pt>
                <c:pt idx="156">
                  <c:v>1156</c:v>
                </c:pt>
                <c:pt idx="157">
                  <c:v>1157</c:v>
                </c:pt>
                <c:pt idx="158">
                  <c:v>1158</c:v>
                </c:pt>
                <c:pt idx="159">
                  <c:v>1159</c:v>
                </c:pt>
                <c:pt idx="160">
                  <c:v>1160</c:v>
                </c:pt>
                <c:pt idx="161">
                  <c:v>1161</c:v>
                </c:pt>
                <c:pt idx="162">
                  <c:v>1162</c:v>
                </c:pt>
                <c:pt idx="163">
                  <c:v>1163</c:v>
                </c:pt>
                <c:pt idx="164">
                  <c:v>1164</c:v>
                </c:pt>
                <c:pt idx="165">
                  <c:v>1165</c:v>
                </c:pt>
                <c:pt idx="166">
                  <c:v>1166</c:v>
                </c:pt>
                <c:pt idx="167">
                  <c:v>1167</c:v>
                </c:pt>
                <c:pt idx="168">
                  <c:v>1168</c:v>
                </c:pt>
                <c:pt idx="169">
                  <c:v>1169</c:v>
                </c:pt>
                <c:pt idx="170">
                  <c:v>1170</c:v>
                </c:pt>
                <c:pt idx="171">
                  <c:v>1171</c:v>
                </c:pt>
                <c:pt idx="172">
                  <c:v>1172</c:v>
                </c:pt>
                <c:pt idx="173">
                  <c:v>1173</c:v>
                </c:pt>
                <c:pt idx="174">
                  <c:v>1174</c:v>
                </c:pt>
                <c:pt idx="175">
                  <c:v>1175</c:v>
                </c:pt>
                <c:pt idx="176">
                  <c:v>1176</c:v>
                </c:pt>
                <c:pt idx="177">
                  <c:v>1177</c:v>
                </c:pt>
                <c:pt idx="178">
                  <c:v>1178</c:v>
                </c:pt>
                <c:pt idx="179">
                  <c:v>1179</c:v>
                </c:pt>
                <c:pt idx="180">
                  <c:v>1180</c:v>
                </c:pt>
                <c:pt idx="181">
                  <c:v>1181</c:v>
                </c:pt>
                <c:pt idx="182">
                  <c:v>1182</c:v>
                </c:pt>
                <c:pt idx="183">
                  <c:v>1183</c:v>
                </c:pt>
                <c:pt idx="184">
                  <c:v>1184</c:v>
                </c:pt>
                <c:pt idx="185">
                  <c:v>1185</c:v>
                </c:pt>
                <c:pt idx="186">
                  <c:v>1186</c:v>
                </c:pt>
                <c:pt idx="187">
                  <c:v>1187</c:v>
                </c:pt>
                <c:pt idx="188">
                  <c:v>1188</c:v>
                </c:pt>
                <c:pt idx="189">
                  <c:v>1189</c:v>
                </c:pt>
                <c:pt idx="190">
                  <c:v>1190</c:v>
                </c:pt>
                <c:pt idx="191">
                  <c:v>1191</c:v>
                </c:pt>
                <c:pt idx="192">
                  <c:v>1192</c:v>
                </c:pt>
                <c:pt idx="193">
                  <c:v>1193</c:v>
                </c:pt>
                <c:pt idx="194">
                  <c:v>1194</c:v>
                </c:pt>
                <c:pt idx="195">
                  <c:v>1195</c:v>
                </c:pt>
                <c:pt idx="196">
                  <c:v>1196</c:v>
                </c:pt>
                <c:pt idx="197">
                  <c:v>1197</c:v>
                </c:pt>
                <c:pt idx="198">
                  <c:v>1198</c:v>
                </c:pt>
                <c:pt idx="199">
                  <c:v>1199</c:v>
                </c:pt>
                <c:pt idx="200">
                  <c:v>5400</c:v>
                </c:pt>
                <c:pt idx="201">
                  <c:v>5401</c:v>
                </c:pt>
                <c:pt idx="202">
                  <c:v>5402</c:v>
                </c:pt>
                <c:pt idx="203">
                  <c:v>5403</c:v>
                </c:pt>
                <c:pt idx="204">
                  <c:v>5404</c:v>
                </c:pt>
                <c:pt idx="205">
                  <c:v>5405</c:v>
                </c:pt>
                <c:pt idx="206">
                  <c:v>5406</c:v>
                </c:pt>
                <c:pt idx="207">
                  <c:v>5407</c:v>
                </c:pt>
                <c:pt idx="208">
                  <c:v>5408</c:v>
                </c:pt>
                <c:pt idx="209">
                  <c:v>5409</c:v>
                </c:pt>
                <c:pt idx="210">
                  <c:v>5410</c:v>
                </c:pt>
                <c:pt idx="211">
                  <c:v>5411</c:v>
                </c:pt>
                <c:pt idx="212">
                  <c:v>5412</c:v>
                </c:pt>
                <c:pt idx="213">
                  <c:v>5413</c:v>
                </c:pt>
                <c:pt idx="214">
                  <c:v>5414</c:v>
                </c:pt>
                <c:pt idx="215">
                  <c:v>5415</c:v>
                </c:pt>
                <c:pt idx="216">
                  <c:v>5416</c:v>
                </c:pt>
                <c:pt idx="217">
                  <c:v>5417</c:v>
                </c:pt>
                <c:pt idx="218">
                  <c:v>5418</c:v>
                </c:pt>
                <c:pt idx="219">
                  <c:v>5419</c:v>
                </c:pt>
                <c:pt idx="220">
                  <c:v>5420</c:v>
                </c:pt>
                <c:pt idx="221">
                  <c:v>5421</c:v>
                </c:pt>
                <c:pt idx="222">
                  <c:v>5422</c:v>
                </c:pt>
                <c:pt idx="223">
                  <c:v>5423</c:v>
                </c:pt>
                <c:pt idx="224">
                  <c:v>5424</c:v>
                </c:pt>
                <c:pt idx="225">
                  <c:v>5425</c:v>
                </c:pt>
                <c:pt idx="226">
                  <c:v>5426</c:v>
                </c:pt>
                <c:pt idx="227">
                  <c:v>5427</c:v>
                </c:pt>
                <c:pt idx="228">
                  <c:v>5428</c:v>
                </c:pt>
                <c:pt idx="229">
                  <c:v>5429</c:v>
                </c:pt>
                <c:pt idx="230">
                  <c:v>5430</c:v>
                </c:pt>
                <c:pt idx="231">
                  <c:v>5431</c:v>
                </c:pt>
                <c:pt idx="232">
                  <c:v>5432</c:v>
                </c:pt>
                <c:pt idx="233">
                  <c:v>5433</c:v>
                </c:pt>
                <c:pt idx="234">
                  <c:v>5434</c:v>
                </c:pt>
                <c:pt idx="235">
                  <c:v>5435</c:v>
                </c:pt>
                <c:pt idx="236">
                  <c:v>5436</c:v>
                </c:pt>
                <c:pt idx="237">
                  <c:v>5437</c:v>
                </c:pt>
                <c:pt idx="238">
                  <c:v>5438</c:v>
                </c:pt>
                <c:pt idx="239">
                  <c:v>5439</c:v>
                </c:pt>
                <c:pt idx="240">
                  <c:v>5440</c:v>
                </c:pt>
                <c:pt idx="241">
                  <c:v>5441</c:v>
                </c:pt>
                <c:pt idx="242">
                  <c:v>5442</c:v>
                </c:pt>
                <c:pt idx="243">
                  <c:v>5443</c:v>
                </c:pt>
                <c:pt idx="244">
                  <c:v>5444</c:v>
                </c:pt>
                <c:pt idx="245">
                  <c:v>5445</c:v>
                </c:pt>
                <c:pt idx="246">
                  <c:v>5446</c:v>
                </c:pt>
                <c:pt idx="247">
                  <c:v>5447</c:v>
                </c:pt>
                <c:pt idx="248">
                  <c:v>5448</c:v>
                </c:pt>
                <c:pt idx="249">
                  <c:v>5449</c:v>
                </c:pt>
                <c:pt idx="250">
                  <c:v>5450</c:v>
                </c:pt>
                <c:pt idx="251">
                  <c:v>5451</c:v>
                </c:pt>
                <c:pt idx="252">
                  <c:v>5452</c:v>
                </c:pt>
                <c:pt idx="253">
                  <c:v>5453</c:v>
                </c:pt>
                <c:pt idx="254">
                  <c:v>5454</c:v>
                </c:pt>
                <c:pt idx="255">
                  <c:v>5455</c:v>
                </c:pt>
                <c:pt idx="256">
                  <c:v>5456</c:v>
                </c:pt>
                <c:pt idx="257">
                  <c:v>5457</c:v>
                </c:pt>
                <c:pt idx="258">
                  <c:v>5458</c:v>
                </c:pt>
                <c:pt idx="259">
                  <c:v>5459</c:v>
                </c:pt>
                <c:pt idx="260">
                  <c:v>5460</c:v>
                </c:pt>
                <c:pt idx="261">
                  <c:v>5461</c:v>
                </c:pt>
                <c:pt idx="262">
                  <c:v>5462</c:v>
                </c:pt>
                <c:pt idx="263">
                  <c:v>5463</c:v>
                </c:pt>
                <c:pt idx="264">
                  <c:v>5464</c:v>
                </c:pt>
                <c:pt idx="265">
                  <c:v>5465</c:v>
                </c:pt>
                <c:pt idx="266">
                  <c:v>5466</c:v>
                </c:pt>
                <c:pt idx="267">
                  <c:v>5467</c:v>
                </c:pt>
                <c:pt idx="268">
                  <c:v>5468</c:v>
                </c:pt>
                <c:pt idx="269">
                  <c:v>5469</c:v>
                </c:pt>
                <c:pt idx="270">
                  <c:v>5470</c:v>
                </c:pt>
                <c:pt idx="271">
                  <c:v>5471</c:v>
                </c:pt>
                <c:pt idx="272">
                  <c:v>5472</c:v>
                </c:pt>
                <c:pt idx="273">
                  <c:v>5473</c:v>
                </c:pt>
                <c:pt idx="274">
                  <c:v>5474</c:v>
                </c:pt>
                <c:pt idx="275">
                  <c:v>5475</c:v>
                </c:pt>
                <c:pt idx="276">
                  <c:v>5476</c:v>
                </c:pt>
                <c:pt idx="277">
                  <c:v>5477</c:v>
                </c:pt>
                <c:pt idx="278">
                  <c:v>5478</c:v>
                </c:pt>
                <c:pt idx="279">
                  <c:v>5479</c:v>
                </c:pt>
                <c:pt idx="280">
                  <c:v>5480</c:v>
                </c:pt>
                <c:pt idx="281">
                  <c:v>5481</c:v>
                </c:pt>
                <c:pt idx="282">
                  <c:v>5482</c:v>
                </c:pt>
                <c:pt idx="283">
                  <c:v>5483</c:v>
                </c:pt>
                <c:pt idx="284">
                  <c:v>5484</c:v>
                </c:pt>
                <c:pt idx="285">
                  <c:v>5485</c:v>
                </c:pt>
                <c:pt idx="286">
                  <c:v>5486</c:v>
                </c:pt>
                <c:pt idx="287">
                  <c:v>5487</c:v>
                </c:pt>
                <c:pt idx="288">
                  <c:v>5488</c:v>
                </c:pt>
                <c:pt idx="289">
                  <c:v>5489</c:v>
                </c:pt>
                <c:pt idx="290">
                  <c:v>5490</c:v>
                </c:pt>
                <c:pt idx="291">
                  <c:v>5491</c:v>
                </c:pt>
                <c:pt idx="292">
                  <c:v>5492</c:v>
                </c:pt>
                <c:pt idx="293">
                  <c:v>5493</c:v>
                </c:pt>
                <c:pt idx="294">
                  <c:v>5494</c:v>
                </c:pt>
                <c:pt idx="295">
                  <c:v>5495</c:v>
                </c:pt>
                <c:pt idx="296">
                  <c:v>5496</c:v>
                </c:pt>
                <c:pt idx="297">
                  <c:v>5497</c:v>
                </c:pt>
                <c:pt idx="298">
                  <c:v>5498</c:v>
                </c:pt>
                <c:pt idx="299">
                  <c:v>5499</c:v>
                </c:pt>
                <c:pt idx="300">
                  <c:v>5500</c:v>
                </c:pt>
                <c:pt idx="301">
                  <c:v>5501</c:v>
                </c:pt>
                <c:pt idx="302">
                  <c:v>5502</c:v>
                </c:pt>
                <c:pt idx="303">
                  <c:v>5503</c:v>
                </c:pt>
                <c:pt idx="304">
                  <c:v>5504</c:v>
                </c:pt>
                <c:pt idx="305">
                  <c:v>5505</c:v>
                </c:pt>
                <c:pt idx="306">
                  <c:v>5506</c:v>
                </c:pt>
                <c:pt idx="307">
                  <c:v>5507</c:v>
                </c:pt>
                <c:pt idx="308">
                  <c:v>5508</c:v>
                </c:pt>
                <c:pt idx="309">
                  <c:v>5509</c:v>
                </c:pt>
                <c:pt idx="310">
                  <c:v>5510</c:v>
                </c:pt>
                <c:pt idx="311">
                  <c:v>5511</c:v>
                </c:pt>
                <c:pt idx="312">
                  <c:v>5512</c:v>
                </c:pt>
                <c:pt idx="313">
                  <c:v>5513</c:v>
                </c:pt>
                <c:pt idx="314">
                  <c:v>5514</c:v>
                </c:pt>
                <c:pt idx="315">
                  <c:v>5515</c:v>
                </c:pt>
                <c:pt idx="316">
                  <c:v>5516</c:v>
                </c:pt>
                <c:pt idx="317">
                  <c:v>5517</c:v>
                </c:pt>
                <c:pt idx="318">
                  <c:v>5518</c:v>
                </c:pt>
                <c:pt idx="319">
                  <c:v>5519</c:v>
                </c:pt>
                <c:pt idx="320">
                  <c:v>5520</c:v>
                </c:pt>
                <c:pt idx="321">
                  <c:v>5521</c:v>
                </c:pt>
                <c:pt idx="322">
                  <c:v>5522</c:v>
                </c:pt>
                <c:pt idx="323">
                  <c:v>5523</c:v>
                </c:pt>
                <c:pt idx="324">
                  <c:v>5524</c:v>
                </c:pt>
                <c:pt idx="325">
                  <c:v>5525</c:v>
                </c:pt>
                <c:pt idx="326">
                  <c:v>5526</c:v>
                </c:pt>
                <c:pt idx="327">
                  <c:v>5527</c:v>
                </c:pt>
                <c:pt idx="328">
                  <c:v>5528</c:v>
                </c:pt>
                <c:pt idx="329">
                  <c:v>5529</c:v>
                </c:pt>
                <c:pt idx="330">
                  <c:v>5530</c:v>
                </c:pt>
                <c:pt idx="331">
                  <c:v>5531</c:v>
                </c:pt>
                <c:pt idx="332">
                  <c:v>5532</c:v>
                </c:pt>
                <c:pt idx="333">
                  <c:v>5533</c:v>
                </c:pt>
                <c:pt idx="334">
                  <c:v>5534</c:v>
                </c:pt>
                <c:pt idx="335">
                  <c:v>5535</c:v>
                </c:pt>
                <c:pt idx="336">
                  <c:v>5536</c:v>
                </c:pt>
                <c:pt idx="337">
                  <c:v>5537</c:v>
                </c:pt>
                <c:pt idx="338">
                  <c:v>5538</c:v>
                </c:pt>
                <c:pt idx="339">
                  <c:v>5539</c:v>
                </c:pt>
                <c:pt idx="340">
                  <c:v>5540</c:v>
                </c:pt>
                <c:pt idx="341">
                  <c:v>5541</c:v>
                </c:pt>
                <c:pt idx="342">
                  <c:v>5542</c:v>
                </c:pt>
                <c:pt idx="343">
                  <c:v>5543</c:v>
                </c:pt>
                <c:pt idx="344">
                  <c:v>5544</c:v>
                </c:pt>
                <c:pt idx="345">
                  <c:v>5545</c:v>
                </c:pt>
                <c:pt idx="346">
                  <c:v>5546</c:v>
                </c:pt>
                <c:pt idx="347">
                  <c:v>5547</c:v>
                </c:pt>
                <c:pt idx="348">
                  <c:v>5548</c:v>
                </c:pt>
                <c:pt idx="349">
                  <c:v>5549</c:v>
                </c:pt>
                <c:pt idx="350">
                  <c:v>5550</c:v>
                </c:pt>
                <c:pt idx="351">
                  <c:v>5551</c:v>
                </c:pt>
                <c:pt idx="352">
                  <c:v>5552</c:v>
                </c:pt>
                <c:pt idx="353">
                  <c:v>5553</c:v>
                </c:pt>
                <c:pt idx="354">
                  <c:v>5554</c:v>
                </c:pt>
                <c:pt idx="355">
                  <c:v>5555</c:v>
                </c:pt>
                <c:pt idx="356">
                  <c:v>5556</c:v>
                </c:pt>
                <c:pt idx="357">
                  <c:v>5557</c:v>
                </c:pt>
                <c:pt idx="358">
                  <c:v>5558</c:v>
                </c:pt>
                <c:pt idx="359">
                  <c:v>5559</c:v>
                </c:pt>
                <c:pt idx="360">
                  <c:v>5560</c:v>
                </c:pt>
                <c:pt idx="361">
                  <c:v>5561</c:v>
                </c:pt>
                <c:pt idx="362">
                  <c:v>5562</c:v>
                </c:pt>
                <c:pt idx="363">
                  <c:v>5563</c:v>
                </c:pt>
                <c:pt idx="364">
                  <c:v>5564</c:v>
                </c:pt>
                <c:pt idx="365">
                  <c:v>5565</c:v>
                </c:pt>
                <c:pt idx="366">
                  <c:v>5566</c:v>
                </c:pt>
                <c:pt idx="367">
                  <c:v>5567</c:v>
                </c:pt>
                <c:pt idx="368">
                  <c:v>5568</c:v>
                </c:pt>
                <c:pt idx="369">
                  <c:v>5569</c:v>
                </c:pt>
                <c:pt idx="370">
                  <c:v>5570</c:v>
                </c:pt>
                <c:pt idx="371">
                  <c:v>5571</c:v>
                </c:pt>
                <c:pt idx="372">
                  <c:v>5572</c:v>
                </c:pt>
                <c:pt idx="373">
                  <c:v>5573</c:v>
                </c:pt>
                <c:pt idx="374">
                  <c:v>5574</c:v>
                </c:pt>
                <c:pt idx="375">
                  <c:v>5575</c:v>
                </c:pt>
                <c:pt idx="376">
                  <c:v>5576</c:v>
                </c:pt>
                <c:pt idx="377">
                  <c:v>5577</c:v>
                </c:pt>
                <c:pt idx="378">
                  <c:v>5578</c:v>
                </c:pt>
                <c:pt idx="379">
                  <c:v>5579</c:v>
                </c:pt>
                <c:pt idx="380">
                  <c:v>5580</c:v>
                </c:pt>
                <c:pt idx="381">
                  <c:v>5581</c:v>
                </c:pt>
                <c:pt idx="382">
                  <c:v>5582</c:v>
                </c:pt>
                <c:pt idx="383">
                  <c:v>5583</c:v>
                </c:pt>
                <c:pt idx="384">
                  <c:v>5584</c:v>
                </c:pt>
                <c:pt idx="385">
                  <c:v>5585</c:v>
                </c:pt>
                <c:pt idx="386">
                  <c:v>5586</c:v>
                </c:pt>
                <c:pt idx="387">
                  <c:v>5587</c:v>
                </c:pt>
                <c:pt idx="388">
                  <c:v>5588</c:v>
                </c:pt>
                <c:pt idx="389">
                  <c:v>5589</c:v>
                </c:pt>
                <c:pt idx="390">
                  <c:v>5590</c:v>
                </c:pt>
                <c:pt idx="391">
                  <c:v>5591</c:v>
                </c:pt>
                <c:pt idx="392">
                  <c:v>5592</c:v>
                </c:pt>
                <c:pt idx="393">
                  <c:v>5593</c:v>
                </c:pt>
                <c:pt idx="394">
                  <c:v>5594</c:v>
                </c:pt>
                <c:pt idx="395">
                  <c:v>5595</c:v>
                </c:pt>
                <c:pt idx="396">
                  <c:v>5596</c:v>
                </c:pt>
                <c:pt idx="397">
                  <c:v>5597</c:v>
                </c:pt>
                <c:pt idx="398">
                  <c:v>5598</c:v>
                </c:pt>
                <c:pt idx="399">
                  <c:v>5599</c:v>
                </c:pt>
                <c:pt idx="400">
                  <c:v>5600</c:v>
                </c:pt>
                <c:pt idx="401">
                  <c:v>5601</c:v>
                </c:pt>
                <c:pt idx="402">
                  <c:v>5602</c:v>
                </c:pt>
                <c:pt idx="403">
                  <c:v>5603</c:v>
                </c:pt>
                <c:pt idx="404">
                  <c:v>5604</c:v>
                </c:pt>
                <c:pt idx="405">
                  <c:v>5605</c:v>
                </c:pt>
                <c:pt idx="406">
                  <c:v>5606</c:v>
                </c:pt>
                <c:pt idx="407">
                  <c:v>5607</c:v>
                </c:pt>
                <c:pt idx="408">
                  <c:v>5608</c:v>
                </c:pt>
                <c:pt idx="409">
                  <c:v>5609</c:v>
                </c:pt>
                <c:pt idx="410">
                  <c:v>5610</c:v>
                </c:pt>
                <c:pt idx="411">
                  <c:v>5611</c:v>
                </c:pt>
                <c:pt idx="412">
                  <c:v>5612</c:v>
                </c:pt>
                <c:pt idx="413">
                  <c:v>5613</c:v>
                </c:pt>
                <c:pt idx="414">
                  <c:v>5614</c:v>
                </c:pt>
                <c:pt idx="415">
                  <c:v>5615</c:v>
                </c:pt>
                <c:pt idx="416">
                  <c:v>5616</c:v>
                </c:pt>
                <c:pt idx="417">
                  <c:v>5617</c:v>
                </c:pt>
                <c:pt idx="418">
                  <c:v>5618</c:v>
                </c:pt>
                <c:pt idx="419">
                  <c:v>5619</c:v>
                </c:pt>
                <c:pt idx="420">
                  <c:v>5620</c:v>
                </c:pt>
                <c:pt idx="421">
                  <c:v>5621</c:v>
                </c:pt>
                <c:pt idx="422">
                  <c:v>5622</c:v>
                </c:pt>
                <c:pt idx="423">
                  <c:v>5623</c:v>
                </c:pt>
                <c:pt idx="424">
                  <c:v>5624</c:v>
                </c:pt>
                <c:pt idx="425">
                  <c:v>5625</c:v>
                </c:pt>
                <c:pt idx="426">
                  <c:v>5626</c:v>
                </c:pt>
                <c:pt idx="427">
                  <c:v>5627</c:v>
                </c:pt>
                <c:pt idx="428">
                  <c:v>5628</c:v>
                </c:pt>
                <c:pt idx="429">
                  <c:v>5629</c:v>
                </c:pt>
                <c:pt idx="430">
                  <c:v>5630</c:v>
                </c:pt>
                <c:pt idx="431">
                  <c:v>5631</c:v>
                </c:pt>
                <c:pt idx="432">
                  <c:v>5632</c:v>
                </c:pt>
                <c:pt idx="433">
                  <c:v>5633</c:v>
                </c:pt>
                <c:pt idx="434">
                  <c:v>5634</c:v>
                </c:pt>
                <c:pt idx="435">
                  <c:v>5635</c:v>
                </c:pt>
                <c:pt idx="436">
                  <c:v>5636</c:v>
                </c:pt>
                <c:pt idx="437">
                  <c:v>5637</c:v>
                </c:pt>
                <c:pt idx="438">
                  <c:v>5638</c:v>
                </c:pt>
                <c:pt idx="439">
                  <c:v>5639</c:v>
                </c:pt>
                <c:pt idx="440">
                  <c:v>5640</c:v>
                </c:pt>
                <c:pt idx="441">
                  <c:v>5641</c:v>
                </c:pt>
                <c:pt idx="442">
                  <c:v>5642</c:v>
                </c:pt>
                <c:pt idx="443">
                  <c:v>5643</c:v>
                </c:pt>
                <c:pt idx="444">
                  <c:v>5644</c:v>
                </c:pt>
                <c:pt idx="445">
                  <c:v>5645</c:v>
                </c:pt>
                <c:pt idx="446">
                  <c:v>5646</c:v>
                </c:pt>
                <c:pt idx="447">
                  <c:v>5647</c:v>
                </c:pt>
                <c:pt idx="448">
                  <c:v>5648</c:v>
                </c:pt>
                <c:pt idx="449">
                  <c:v>5649</c:v>
                </c:pt>
                <c:pt idx="450">
                  <c:v>5650</c:v>
                </c:pt>
                <c:pt idx="451">
                  <c:v>5651</c:v>
                </c:pt>
                <c:pt idx="452">
                  <c:v>5652</c:v>
                </c:pt>
                <c:pt idx="453">
                  <c:v>5653</c:v>
                </c:pt>
                <c:pt idx="454">
                  <c:v>5654</c:v>
                </c:pt>
                <c:pt idx="455">
                  <c:v>5655</c:v>
                </c:pt>
                <c:pt idx="456">
                  <c:v>5656</c:v>
                </c:pt>
                <c:pt idx="457">
                  <c:v>5657</c:v>
                </c:pt>
                <c:pt idx="458">
                  <c:v>5658</c:v>
                </c:pt>
                <c:pt idx="459">
                  <c:v>5659</c:v>
                </c:pt>
                <c:pt idx="460">
                  <c:v>5660</c:v>
                </c:pt>
                <c:pt idx="461">
                  <c:v>5661</c:v>
                </c:pt>
                <c:pt idx="462">
                  <c:v>5662</c:v>
                </c:pt>
                <c:pt idx="463">
                  <c:v>5663</c:v>
                </c:pt>
                <c:pt idx="464">
                  <c:v>5664</c:v>
                </c:pt>
                <c:pt idx="465">
                  <c:v>5665</c:v>
                </c:pt>
                <c:pt idx="466">
                  <c:v>5666</c:v>
                </c:pt>
                <c:pt idx="467">
                  <c:v>5667</c:v>
                </c:pt>
                <c:pt idx="468">
                  <c:v>5668</c:v>
                </c:pt>
                <c:pt idx="469">
                  <c:v>5669</c:v>
                </c:pt>
                <c:pt idx="470">
                  <c:v>5670</c:v>
                </c:pt>
                <c:pt idx="471">
                  <c:v>5671</c:v>
                </c:pt>
                <c:pt idx="472">
                  <c:v>5672</c:v>
                </c:pt>
                <c:pt idx="473">
                  <c:v>5673</c:v>
                </c:pt>
                <c:pt idx="474">
                  <c:v>5674</c:v>
                </c:pt>
                <c:pt idx="475">
                  <c:v>5675</c:v>
                </c:pt>
                <c:pt idx="476">
                  <c:v>5676</c:v>
                </c:pt>
                <c:pt idx="477">
                  <c:v>5677</c:v>
                </c:pt>
                <c:pt idx="478">
                  <c:v>5678</c:v>
                </c:pt>
                <c:pt idx="479">
                  <c:v>5679</c:v>
                </c:pt>
                <c:pt idx="480">
                  <c:v>5680</c:v>
                </c:pt>
                <c:pt idx="481">
                  <c:v>5681</c:v>
                </c:pt>
                <c:pt idx="482">
                  <c:v>5682</c:v>
                </c:pt>
                <c:pt idx="483">
                  <c:v>5683</c:v>
                </c:pt>
                <c:pt idx="484">
                  <c:v>5684</c:v>
                </c:pt>
                <c:pt idx="485">
                  <c:v>5685</c:v>
                </c:pt>
                <c:pt idx="486">
                  <c:v>5686</c:v>
                </c:pt>
                <c:pt idx="487">
                  <c:v>5687</c:v>
                </c:pt>
                <c:pt idx="488">
                  <c:v>5688</c:v>
                </c:pt>
                <c:pt idx="489">
                  <c:v>5689</c:v>
                </c:pt>
                <c:pt idx="490">
                  <c:v>5690</c:v>
                </c:pt>
                <c:pt idx="491">
                  <c:v>5691</c:v>
                </c:pt>
                <c:pt idx="492">
                  <c:v>5692</c:v>
                </c:pt>
                <c:pt idx="493">
                  <c:v>5693</c:v>
                </c:pt>
                <c:pt idx="494">
                  <c:v>5694</c:v>
                </c:pt>
                <c:pt idx="495">
                  <c:v>5695</c:v>
                </c:pt>
                <c:pt idx="496">
                  <c:v>5696</c:v>
                </c:pt>
                <c:pt idx="497">
                  <c:v>5697</c:v>
                </c:pt>
                <c:pt idx="498">
                  <c:v>5698</c:v>
                </c:pt>
                <c:pt idx="499">
                  <c:v>5699</c:v>
                </c:pt>
              </c:numCache>
            </c:numRef>
          </c:xVal>
          <c:yVal>
            <c:numRef>
              <c:f>Sheet6!$B$2:$B$501</c:f>
              <c:numCache>
                <c:formatCode>mm:ss.000</c:formatCode>
                <c:ptCount val="500"/>
                <c:pt idx="0">
                  <c:v>0.47118114583333331</c:v>
                </c:pt>
                <c:pt idx="1">
                  <c:v>0.4711811574074074</c:v>
                </c:pt>
                <c:pt idx="2">
                  <c:v>0.4711811574074074</c:v>
                </c:pt>
                <c:pt idx="3">
                  <c:v>0.4711811574074074</c:v>
                </c:pt>
                <c:pt idx="4">
                  <c:v>0.4711811574074074</c:v>
                </c:pt>
                <c:pt idx="5">
                  <c:v>0.4711811574074074</c:v>
                </c:pt>
                <c:pt idx="6">
                  <c:v>0.4711811574074074</c:v>
                </c:pt>
                <c:pt idx="7">
                  <c:v>0.4711811574074074</c:v>
                </c:pt>
                <c:pt idx="8">
                  <c:v>0.4711811574074074</c:v>
                </c:pt>
                <c:pt idx="9">
                  <c:v>0.47118116898148149</c:v>
                </c:pt>
                <c:pt idx="10">
                  <c:v>0.4711809837962963</c:v>
                </c:pt>
                <c:pt idx="11">
                  <c:v>0.4711809837962963</c:v>
                </c:pt>
                <c:pt idx="12">
                  <c:v>0.4711809837962963</c:v>
                </c:pt>
                <c:pt idx="13">
                  <c:v>0.4711809837962963</c:v>
                </c:pt>
                <c:pt idx="14">
                  <c:v>0.4711809837962963</c:v>
                </c:pt>
                <c:pt idx="15">
                  <c:v>0.4711809837962963</c:v>
                </c:pt>
                <c:pt idx="16">
                  <c:v>0.4711809837962963</c:v>
                </c:pt>
                <c:pt idx="17">
                  <c:v>0.4711809837962963</c:v>
                </c:pt>
                <c:pt idx="18">
                  <c:v>0.4711809837962963</c:v>
                </c:pt>
                <c:pt idx="19">
                  <c:v>0.4711809837962963</c:v>
                </c:pt>
                <c:pt idx="20">
                  <c:v>0.47118085648148145</c:v>
                </c:pt>
                <c:pt idx="21">
                  <c:v>0.47118086805555559</c:v>
                </c:pt>
                <c:pt idx="22">
                  <c:v>0.47118086805555559</c:v>
                </c:pt>
                <c:pt idx="23">
                  <c:v>0.47118086805555559</c:v>
                </c:pt>
                <c:pt idx="24">
                  <c:v>0.47118086805555559</c:v>
                </c:pt>
                <c:pt idx="25">
                  <c:v>0.47118086805555559</c:v>
                </c:pt>
                <c:pt idx="26">
                  <c:v>0.47118086805555559</c:v>
                </c:pt>
                <c:pt idx="27">
                  <c:v>0.47118086805555559</c:v>
                </c:pt>
                <c:pt idx="28">
                  <c:v>0.47118086805555559</c:v>
                </c:pt>
                <c:pt idx="29">
                  <c:v>0.47118086805555559</c:v>
                </c:pt>
                <c:pt idx="30">
                  <c:v>0.47118174768518517</c:v>
                </c:pt>
                <c:pt idx="31">
                  <c:v>0.47118174768518517</c:v>
                </c:pt>
                <c:pt idx="32">
                  <c:v>0.47118174768518517</c:v>
                </c:pt>
                <c:pt idx="33">
                  <c:v>0.47118174768518517</c:v>
                </c:pt>
                <c:pt idx="34">
                  <c:v>0.47118175925925926</c:v>
                </c:pt>
                <c:pt idx="35">
                  <c:v>0.47118175925925926</c:v>
                </c:pt>
                <c:pt idx="36">
                  <c:v>0.47118175925925926</c:v>
                </c:pt>
                <c:pt idx="37">
                  <c:v>0.47118175925925926</c:v>
                </c:pt>
                <c:pt idx="38">
                  <c:v>0.47118175925925926</c:v>
                </c:pt>
                <c:pt idx="39">
                  <c:v>0.47118175925925926</c:v>
                </c:pt>
                <c:pt idx="40">
                  <c:v>0.47118113425925928</c:v>
                </c:pt>
                <c:pt idx="41">
                  <c:v>0.47118113425925928</c:v>
                </c:pt>
                <c:pt idx="42">
                  <c:v>0.47118113425925928</c:v>
                </c:pt>
                <c:pt idx="43">
                  <c:v>0.47118113425925928</c:v>
                </c:pt>
                <c:pt idx="44">
                  <c:v>0.4711811574074074</c:v>
                </c:pt>
                <c:pt idx="45">
                  <c:v>0.47118114583333331</c:v>
                </c:pt>
                <c:pt idx="46">
                  <c:v>0.47118114583333331</c:v>
                </c:pt>
                <c:pt idx="47">
                  <c:v>0.47118114583333331</c:v>
                </c:pt>
                <c:pt idx="48">
                  <c:v>0.4711811574074074</c:v>
                </c:pt>
                <c:pt idx="49">
                  <c:v>0.4711811574074074</c:v>
                </c:pt>
                <c:pt idx="50">
                  <c:v>0.47118084490740736</c:v>
                </c:pt>
                <c:pt idx="51">
                  <c:v>0.47118084490740736</c:v>
                </c:pt>
                <c:pt idx="52">
                  <c:v>0.47118085648148145</c:v>
                </c:pt>
                <c:pt idx="53">
                  <c:v>0.47118085648148145</c:v>
                </c:pt>
                <c:pt idx="54">
                  <c:v>0.47118085648148145</c:v>
                </c:pt>
                <c:pt idx="55">
                  <c:v>0.47118085648148145</c:v>
                </c:pt>
                <c:pt idx="56">
                  <c:v>0.47118085648148145</c:v>
                </c:pt>
                <c:pt idx="57">
                  <c:v>0.47118085648148145</c:v>
                </c:pt>
                <c:pt idx="58">
                  <c:v>0.47118085648148145</c:v>
                </c:pt>
                <c:pt idx="59">
                  <c:v>0.47118085648148145</c:v>
                </c:pt>
                <c:pt idx="60">
                  <c:v>0.47118119212962961</c:v>
                </c:pt>
                <c:pt idx="61">
                  <c:v>0.47118119212962961</c:v>
                </c:pt>
                <c:pt idx="62">
                  <c:v>0.47118119212962961</c:v>
                </c:pt>
                <c:pt idx="63">
                  <c:v>0.4711812037037037</c:v>
                </c:pt>
                <c:pt idx="64">
                  <c:v>0.4711812037037037</c:v>
                </c:pt>
                <c:pt idx="65">
                  <c:v>0.4711812037037037</c:v>
                </c:pt>
                <c:pt idx="66">
                  <c:v>0.4711812037037037</c:v>
                </c:pt>
                <c:pt idx="67">
                  <c:v>0.4711812037037037</c:v>
                </c:pt>
                <c:pt idx="68">
                  <c:v>0.47118121527777773</c:v>
                </c:pt>
                <c:pt idx="69">
                  <c:v>0.47118121527777773</c:v>
                </c:pt>
                <c:pt idx="70">
                  <c:v>0.47118128472222226</c:v>
                </c:pt>
                <c:pt idx="71">
                  <c:v>0.47118128472222226</c:v>
                </c:pt>
                <c:pt idx="72">
                  <c:v>0.47118128472222226</c:v>
                </c:pt>
                <c:pt idx="73">
                  <c:v>0.47118129629629629</c:v>
                </c:pt>
                <c:pt idx="74">
                  <c:v>0.47118129629629629</c:v>
                </c:pt>
                <c:pt idx="75">
                  <c:v>0.47118129629629629</c:v>
                </c:pt>
                <c:pt idx="76">
                  <c:v>0.47118129629629629</c:v>
                </c:pt>
                <c:pt idx="77">
                  <c:v>0.47118129629629629</c:v>
                </c:pt>
                <c:pt idx="78">
                  <c:v>0.47118129629629629</c:v>
                </c:pt>
                <c:pt idx="79">
                  <c:v>0.47118129629629629</c:v>
                </c:pt>
                <c:pt idx="80">
                  <c:v>0.4711810763888889</c:v>
                </c:pt>
                <c:pt idx="81">
                  <c:v>0.4711810763888889</c:v>
                </c:pt>
                <c:pt idx="82">
                  <c:v>0.4711810763888889</c:v>
                </c:pt>
                <c:pt idx="83">
                  <c:v>0.4711810763888889</c:v>
                </c:pt>
                <c:pt idx="84">
                  <c:v>0.4711810763888889</c:v>
                </c:pt>
                <c:pt idx="85">
                  <c:v>0.4711810763888889</c:v>
                </c:pt>
                <c:pt idx="86">
                  <c:v>0.4711810763888889</c:v>
                </c:pt>
                <c:pt idx="87">
                  <c:v>0.47118108796296299</c:v>
                </c:pt>
                <c:pt idx="88">
                  <c:v>0.47118108796296299</c:v>
                </c:pt>
                <c:pt idx="89">
                  <c:v>0.47118108796296299</c:v>
                </c:pt>
                <c:pt idx="90">
                  <c:v>0.47118103009259255</c:v>
                </c:pt>
                <c:pt idx="91">
                  <c:v>0.47118103009259255</c:v>
                </c:pt>
                <c:pt idx="92">
                  <c:v>0.47118103009259255</c:v>
                </c:pt>
                <c:pt idx="93">
                  <c:v>0.47118104166666663</c:v>
                </c:pt>
                <c:pt idx="94">
                  <c:v>0.47118104166666663</c:v>
                </c:pt>
                <c:pt idx="95">
                  <c:v>0.47118104166666663</c:v>
                </c:pt>
                <c:pt idx="96">
                  <c:v>0.47118104166666663</c:v>
                </c:pt>
                <c:pt idx="97">
                  <c:v>0.47118104166666663</c:v>
                </c:pt>
                <c:pt idx="98">
                  <c:v>0.47118104166666663</c:v>
                </c:pt>
                <c:pt idx="99">
                  <c:v>0.47118104166666663</c:v>
                </c:pt>
                <c:pt idx="100">
                  <c:v>0.47118096064814813</c:v>
                </c:pt>
                <c:pt idx="101">
                  <c:v>0.47118096064814813</c:v>
                </c:pt>
                <c:pt idx="102">
                  <c:v>0.47118096064814813</c:v>
                </c:pt>
                <c:pt idx="103">
                  <c:v>0.47118096064814813</c:v>
                </c:pt>
                <c:pt idx="104">
                  <c:v>0.47118096064814813</c:v>
                </c:pt>
                <c:pt idx="105">
                  <c:v>0.47118096064814813</c:v>
                </c:pt>
                <c:pt idx="106">
                  <c:v>0.47118096064814813</c:v>
                </c:pt>
                <c:pt idx="107">
                  <c:v>0.47118097222222222</c:v>
                </c:pt>
                <c:pt idx="108">
                  <c:v>0.47118097222222222</c:v>
                </c:pt>
                <c:pt idx="109">
                  <c:v>0.47118097222222222</c:v>
                </c:pt>
                <c:pt idx="110">
                  <c:v>0.47118057870370372</c:v>
                </c:pt>
                <c:pt idx="111">
                  <c:v>0.47118059027777776</c:v>
                </c:pt>
                <c:pt idx="112">
                  <c:v>0.47118059027777776</c:v>
                </c:pt>
                <c:pt idx="113">
                  <c:v>0.47118059027777776</c:v>
                </c:pt>
                <c:pt idx="114">
                  <c:v>0.47118059027777776</c:v>
                </c:pt>
                <c:pt idx="115">
                  <c:v>0.47118059027777776</c:v>
                </c:pt>
                <c:pt idx="116">
                  <c:v>0.47118059027777776</c:v>
                </c:pt>
                <c:pt idx="117">
                  <c:v>0.47118059027777776</c:v>
                </c:pt>
                <c:pt idx="118">
                  <c:v>0.47118059027777776</c:v>
                </c:pt>
                <c:pt idx="119">
                  <c:v>0.47118059027777776</c:v>
                </c:pt>
                <c:pt idx="120">
                  <c:v>0.47118173611111108</c:v>
                </c:pt>
                <c:pt idx="121">
                  <c:v>0.47118173611111108</c:v>
                </c:pt>
                <c:pt idx="122">
                  <c:v>0.47118174768518517</c:v>
                </c:pt>
                <c:pt idx="123">
                  <c:v>0.47118174768518517</c:v>
                </c:pt>
                <c:pt idx="124">
                  <c:v>0.47118174768518517</c:v>
                </c:pt>
                <c:pt idx="125">
                  <c:v>0.47118174768518517</c:v>
                </c:pt>
                <c:pt idx="126">
                  <c:v>0.47118174768518517</c:v>
                </c:pt>
                <c:pt idx="127">
                  <c:v>0.47118174768518517</c:v>
                </c:pt>
                <c:pt idx="128">
                  <c:v>0.47118175925925926</c:v>
                </c:pt>
                <c:pt idx="129">
                  <c:v>0.47118175925925926</c:v>
                </c:pt>
                <c:pt idx="130">
                  <c:v>0.47118128472222226</c:v>
                </c:pt>
                <c:pt idx="131">
                  <c:v>0.47118128472222226</c:v>
                </c:pt>
                <c:pt idx="132">
                  <c:v>0.47118128472222226</c:v>
                </c:pt>
                <c:pt idx="133">
                  <c:v>0.47118128472222226</c:v>
                </c:pt>
                <c:pt idx="134">
                  <c:v>0.47118130787037038</c:v>
                </c:pt>
                <c:pt idx="135">
                  <c:v>0.47118130787037038</c:v>
                </c:pt>
                <c:pt idx="136">
                  <c:v>0.47118130787037038</c:v>
                </c:pt>
                <c:pt idx="137">
                  <c:v>0.47118130787037038</c:v>
                </c:pt>
                <c:pt idx="138">
                  <c:v>0.47118131944444447</c:v>
                </c:pt>
                <c:pt idx="139">
                  <c:v>0.47118131944444447</c:v>
                </c:pt>
                <c:pt idx="140">
                  <c:v>0.47118113425925928</c:v>
                </c:pt>
                <c:pt idx="141">
                  <c:v>0.47118113425925928</c:v>
                </c:pt>
                <c:pt idx="142">
                  <c:v>0.47118114583333331</c:v>
                </c:pt>
                <c:pt idx="143">
                  <c:v>0.4711811574074074</c:v>
                </c:pt>
                <c:pt idx="144">
                  <c:v>0.4711811574074074</c:v>
                </c:pt>
                <c:pt idx="145">
                  <c:v>0.4711811574074074</c:v>
                </c:pt>
                <c:pt idx="146">
                  <c:v>0.4711811574074074</c:v>
                </c:pt>
                <c:pt idx="147">
                  <c:v>0.47118116898148149</c:v>
                </c:pt>
                <c:pt idx="148">
                  <c:v>0.47118116898148149</c:v>
                </c:pt>
                <c:pt idx="149">
                  <c:v>0.47118116898148149</c:v>
                </c:pt>
                <c:pt idx="150">
                  <c:v>0.47118089120370371</c:v>
                </c:pt>
                <c:pt idx="151">
                  <c:v>0.47118089120370371</c:v>
                </c:pt>
                <c:pt idx="152">
                  <c:v>0.47118089120370371</c:v>
                </c:pt>
                <c:pt idx="153">
                  <c:v>0.47118089120370371</c:v>
                </c:pt>
                <c:pt idx="154">
                  <c:v>0.47118089120370371</c:v>
                </c:pt>
                <c:pt idx="155">
                  <c:v>0.47118089120370371</c:v>
                </c:pt>
                <c:pt idx="156">
                  <c:v>0.47118089120370371</c:v>
                </c:pt>
                <c:pt idx="157">
                  <c:v>0.4711809027777778</c:v>
                </c:pt>
                <c:pt idx="158">
                  <c:v>0.4711809027777778</c:v>
                </c:pt>
                <c:pt idx="159">
                  <c:v>0.4711809027777778</c:v>
                </c:pt>
                <c:pt idx="160">
                  <c:v>0.47118175925925926</c:v>
                </c:pt>
                <c:pt idx="161">
                  <c:v>0.47118175925925926</c:v>
                </c:pt>
                <c:pt idx="162">
                  <c:v>0.47118175925925926</c:v>
                </c:pt>
                <c:pt idx="163">
                  <c:v>0.47118175925925926</c:v>
                </c:pt>
                <c:pt idx="164">
                  <c:v>0.47118175925925926</c:v>
                </c:pt>
                <c:pt idx="165">
                  <c:v>0.47118177083333329</c:v>
                </c:pt>
                <c:pt idx="166">
                  <c:v>0.47118177083333329</c:v>
                </c:pt>
                <c:pt idx="167">
                  <c:v>0.47118177083333329</c:v>
                </c:pt>
                <c:pt idx="168">
                  <c:v>0.47118177083333329</c:v>
                </c:pt>
                <c:pt idx="169">
                  <c:v>0.47118177083333329</c:v>
                </c:pt>
                <c:pt idx="170">
                  <c:v>0.47118179398148147</c:v>
                </c:pt>
                <c:pt idx="171">
                  <c:v>0.47118179398148147</c:v>
                </c:pt>
                <c:pt idx="172">
                  <c:v>0.47118179398148147</c:v>
                </c:pt>
                <c:pt idx="173">
                  <c:v>0.47118179398148147</c:v>
                </c:pt>
                <c:pt idx="174">
                  <c:v>0.47118179398148147</c:v>
                </c:pt>
                <c:pt idx="175">
                  <c:v>0.4711818055555555</c:v>
                </c:pt>
                <c:pt idx="176">
                  <c:v>0.4711818055555555</c:v>
                </c:pt>
                <c:pt idx="177">
                  <c:v>0.4711818055555555</c:v>
                </c:pt>
                <c:pt idx="178">
                  <c:v>0.4711818055555555</c:v>
                </c:pt>
                <c:pt idx="179">
                  <c:v>0.4711818055555555</c:v>
                </c:pt>
                <c:pt idx="180">
                  <c:v>0.47118121527777773</c:v>
                </c:pt>
                <c:pt idx="181">
                  <c:v>0.47118121527777773</c:v>
                </c:pt>
                <c:pt idx="182">
                  <c:v>0.47118122685185182</c:v>
                </c:pt>
                <c:pt idx="183">
                  <c:v>0.47118121527777773</c:v>
                </c:pt>
                <c:pt idx="184">
                  <c:v>0.47118122685185182</c:v>
                </c:pt>
                <c:pt idx="185">
                  <c:v>0.47118122685185182</c:v>
                </c:pt>
                <c:pt idx="186">
                  <c:v>0.47118122685185182</c:v>
                </c:pt>
                <c:pt idx="187">
                  <c:v>0.47118122685185182</c:v>
                </c:pt>
                <c:pt idx="188">
                  <c:v>0.47118122685185182</c:v>
                </c:pt>
                <c:pt idx="189">
                  <c:v>0.47118122685185182</c:v>
                </c:pt>
                <c:pt idx="190">
                  <c:v>0.47118128472222226</c:v>
                </c:pt>
                <c:pt idx="191">
                  <c:v>0.47118128472222226</c:v>
                </c:pt>
                <c:pt idx="192">
                  <c:v>0.47118128472222226</c:v>
                </c:pt>
                <c:pt idx="193">
                  <c:v>0.47118128472222226</c:v>
                </c:pt>
                <c:pt idx="194">
                  <c:v>0.47118129629629629</c:v>
                </c:pt>
                <c:pt idx="195">
                  <c:v>0.47118129629629629</c:v>
                </c:pt>
                <c:pt idx="196">
                  <c:v>0.47118129629629629</c:v>
                </c:pt>
                <c:pt idx="197">
                  <c:v>0.47118129629629629</c:v>
                </c:pt>
                <c:pt idx="198">
                  <c:v>0.47118129629629629</c:v>
                </c:pt>
                <c:pt idx="199">
                  <c:v>0.47118129629629629</c:v>
                </c:pt>
                <c:pt idx="200">
                  <c:v>0.47117075231481481</c:v>
                </c:pt>
                <c:pt idx="201">
                  <c:v>0.47117083333333332</c:v>
                </c:pt>
                <c:pt idx="202">
                  <c:v>0.47117090277777779</c:v>
                </c:pt>
                <c:pt idx="203">
                  <c:v>0.47117098379629629</c:v>
                </c:pt>
                <c:pt idx="204">
                  <c:v>0.4711710648148148</c:v>
                </c:pt>
                <c:pt idx="205">
                  <c:v>0.47117115740740739</c:v>
                </c:pt>
                <c:pt idx="206">
                  <c:v>0.47117122685185181</c:v>
                </c:pt>
                <c:pt idx="207">
                  <c:v>0.47117130787037037</c:v>
                </c:pt>
                <c:pt idx="208">
                  <c:v>0.471171412037037</c:v>
                </c:pt>
                <c:pt idx="209">
                  <c:v>0.47117146990740744</c:v>
                </c:pt>
                <c:pt idx="210">
                  <c:v>0.47117155092592594</c:v>
                </c:pt>
                <c:pt idx="211">
                  <c:v>0.47117164351851853</c:v>
                </c:pt>
                <c:pt idx="212">
                  <c:v>0.47117172453703704</c:v>
                </c:pt>
                <c:pt idx="213">
                  <c:v>0.47117181712962958</c:v>
                </c:pt>
                <c:pt idx="214">
                  <c:v>0.47117189814814814</c:v>
                </c:pt>
                <c:pt idx="215">
                  <c:v>0.47120020833333331</c:v>
                </c:pt>
                <c:pt idx="216">
                  <c:v>0.47120027777777779</c:v>
                </c:pt>
                <c:pt idx="217">
                  <c:v>0.47120037037037038</c:v>
                </c:pt>
                <c:pt idx="218">
                  <c:v>0.4712004398148148</c:v>
                </c:pt>
                <c:pt idx="219">
                  <c:v>0.47120052083333336</c:v>
                </c:pt>
                <c:pt idx="220">
                  <c:v>0.4712006134259259</c:v>
                </c:pt>
                <c:pt idx="221">
                  <c:v>0.47120067129629634</c:v>
                </c:pt>
                <c:pt idx="222">
                  <c:v>0.47120075231481479</c:v>
                </c:pt>
                <c:pt idx="223">
                  <c:v>0.47120083333333335</c:v>
                </c:pt>
                <c:pt idx="224">
                  <c:v>0.47120091435185185</c:v>
                </c:pt>
                <c:pt idx="225">
                  <c:v>0.47120099537037036</c:v>
                </c:pt>
                <c:pt idx="226">
                  <c:v>0.47120107638888892</c:v>
                </c:pt>
                <c:pt idx="227">
                  <c:v>0.47120115740740737</c:v>
                </c:pt>
                <c:pt idx="228">
                  <c:v>0.47120123842592593</c:v>
                </c:pt>
                <c:pt idx="229">
                  <c:v>0.47120136574074073</c:v>
                </c:pt>
                <c:pt idx="230">
                  <c:v>0.47121434027777775</c:v>
                </c:pt>
                <c:pt idx="231">
                  <c:v>0.47121442129629632</c:v>
                </c:pt>
                <c:pt idx="232">
                  <c:v>0.47121457175925929</c:v>
                </c:pt>
                <c:pt idx="233">
                  <c:v>0.47121466435185183</c:v>
                </c:pt>
                <c:pt idx="234">
                  <c:v>0.47121473379629625</c:v>
                </c:pt>
                <c:pt idx="235">
                  <c:v>0.4712148263888889</c:v>
                </c:pt>
                <c:pt idx="236">
                  <c:v>0.47121489583333331</c:v>
                </c:pt>
                <c:pt idx="237">
                  <c:v>0.47121498842592596</c:v>
                </c:pt>
                <c:pt idx="238">
                  <c:v>0.47121506944444441</c:v>
                </c:pt>
                <c:pt idx="239">
                  <c:v>0.47121515046296297</c:v>
                </c:pt>
                <c:pt idx="240">
                  <c:v>0.47121523148148148</c:v>
                </c:pt>
                <c:pt idx="241">
                  <c:v>0.47121533564814816</c:v>
                </c:pt>
                <c:pt idx="242">
                  <c:v>0.47121547453703699</c:v>
                </c:pt>
                <c:pt idx="243">
                  <c:v>0.47121622685185183</c:v>
                </c:pt>
                <c:pt idx="244">
                  <c:v>0.47121631944444448</c:v>
                </c:pt>
                <c:pt idx="245">
                  <c:v>0.47120530092592589</c:v>
                </c:pt>
                <c:pt idx="246">
                  <c:v>0.47120537037037041</c:v>
                </c:pt>
                <c:pt idx="247">
                  <c:v>0.47120545138888886</c:v>
                </c:pt>
                <c:pt idx="248">
                  <c:v>0.47120553240740742</c:v>
                </c:pt>
                <c:pt idx="249">
                  <c:v>0.47120561342592593</c:v>
                </c:pt>
                <c:pt idx="250">
                  <c:v>0.47120569444444443</c:v>
                </c:pt>
                <c:pt idx="251">
                  <c:v>0.47120577546296299</c:v>
                </c:pt>
                <c:pt idx="252">
                  <c:v>0.47120584490740741</c:v>
                </c:pt>
                <c:pt idx="253">
                  <c:v>0.47120592592592597</c:v>
                </c:pt>
                <c:pt idx="254">
                  <c:v>0.47120600694444442</c:v>
                </c:pt>
                <c:pt idx="255">
                  <c:v>0.47120608796296293</c:v>
                </c:pt>
                <c:pt idx="256">
                  <c:v>0.47120616898148149</c:v>
                </c:pt>
                <c:pt idx="257">
                  <c:v>0.47120633101851855</c:v>
                </c:pt>
                <c:pt idx="258">
                  <c:v>0.47120638888888888</c:v>
                </c:pt>
                <c:pt idx="259">
                  <c:v>0.47120646990740739</c:v>
                </c:pt>
                <c:pt idx="260">
                  <c:v>0.47117156249999997</c:v>
                </c:pt>
                <c:pt idx="261">
                  <c:v>0.47117163194444439</c:v>
                </c:pt>
                <c:pt idx="262">
                  <c:v>0.47117171296296295</c:v>
                </c:pt>
                <c:pt idx="263">
                  <c:v>0.47117179398148146</c:v>
                </c:pt>
                <c:pt idx="264">
                  <c:v>0.47117187500000002</c:v>
                </c:pt>
                <c:pt idx="265">
                  <c:v>0.47117195601851852</c:v>
                </c:pt>
                <c:pt idx="266">
                  <c:v>0.47117203703703708</c:v>
                </c:pt>
                <c:pt idx="267">
                  <c:v>0.4711721064814815</c:v>
                </c:pt>
                <c:pt idx="268">
                  <c:v>0.47117218749999995</c:v>
                </c:pt>
                <c:pt idx="269">
                  <c:v>0.47117226851851851</c:v>
                </c:pt>
                <c:pt idx="270">
                  <c:v>0.47117234953703702</c:v>
                </c:pt>
                <c:pt idx="271">
                  <c:v>0.47117241898148149</c:v>
                </c:pt>
                <c:pt idx="272">
                  <c:v>0.47117251157407408</c:v>
                </c:pt>
                <c:pt idx="273">
                  <c:v>0.4711725810185185</c:v>
                </c:pt>
                <c:pt idx="274">
                  <c:v>0.47117266203703706</c:v>
                </c:pt>
                <c:pt idx="275">
                  <c:v>0.47121495370370375</c:v>
                </c:pt>
                <c:pt idx="276">
                  <c:v>0.4712150347222222</c:v>
                </c:pt>
                <c:pt idx="277">
                  <c:v>0.47121511574074071</c:v>
                </c:pt>
                <c:pt idx="278">
                  <c:v>0.47121520833333336</c:v>
                </c:pt>
                <c:pt idx="279">
                  <c:v>0.47121534722222225</c:v>
                </c:pt>
                <c:pt idx="280">
                  <c:v>0.47121552083333335</c:v>
                </c:pt>
                <c:pt idx="281">
                  <c:v>0.47121555555555555</c:v>
                </c:pt>
                <c:pt idx="282">
                  <c:v>0.47121570601851853</c:v>
                </c:pt>
                <c:pt idx="283">
                  <c:v>0.47121577546296295</c:v>
                </c:pt>
                <c:pt idx="284">
                  <c:v>0.47121621527777774</c:v>
                </c:pt>
                <c:pt idx="285">
                  <c:v>0.47121623842592592</c:v>
                </c:pt>
                <c:pt idx="286">
                  <c:v>0.47121631944444448</c:v>
                </c:pt>
                <c:pt idx="287">
                  <c:v>0.4712164236111111</c:v>
                </c:pt>
                <c:pt idx="288">
                  <c:v>0.47121650462962966</c:v>
                </c:pt>
                <c:pt idx="289">
                  <c:v>0.47121657407407408</c:v>
                </c:pt>
                <c:pt idx="290">
                  <c:v>0.47117134259259258</c:v>
                </c:pt>
                <c:pt idx="291">
                  <c:v>0.47117146990740744</c:v>
                </c:pt>
                <c:pt idx="292">
                  <c:v>0.47117155092592594</c:v>
                </c:pt>
                <c:pt idx="293">
                  <c:v>0.47117164351851853</c:v>
                </c:pt>
                <c:pt idx="294">
                  <c:v>0.47117172453703704</c:v>
                </c:pt>
                <c:pt idx="295">
                  <c:v>0.47117181712962958</c:v>
                </c:pt>
                <c:pt idx="296">
                  <c:v>0.47117188657407411</c:v>
                </c:pt>
                <c:pt idx="297">
                  <c:v>0.47117196759259256</c:v>
                </c:pt>
                <c:pt idx="298">
                  <c:v>0.4711720601851852</c:v>
                </c:pt>
                <c:pt idx="299">
                  <c:v>0.47117212962962962</c:v>
                </c:pt>
                <c:pt idx="300">
                  <c:v>0.47117219907407404</c:v>
                </c:pt>
                <c:pt idx="301">
                  <c:v>0.47117226851851851</c:v>
                </c:pt>
                <c:pt idx="302">
                  <c:v>0.47117234953703702</c:v>
                </c:pt>
                <c:pt idx="303">
                  <c:v>0.4711724537037037</c:v>
                </c:pt>
                <c:pt idx="304">
                  <c:v>0.47117249999999999</c:v>
                </c:pt>
                <c:pt idx="305">
                  <c:v>0.47119878472222226</c:v>
                </c:pt>
                <c:pt idx="306">
                  <c:v>0.47119886574074071</c:v>
                </c:pt>
                <c:pt idx="307">
                  <c:v>0.47119894675925927</c:v>
                </c:pt>
                <c:pt idx="308">
                  <c:v>0.47119901620370369</c:v>
                </c:pt>
                <c:pt idx="309">
                  <c:v>0.4711990972222222</c:v>
                </c:pt>
                <c:pt idx="310">
                  <c:v>0.47119917824074076</c:v>
                </c:pt>
                <c:pt idx="311">
                  <c:v>0.47119924768518517</c:v>
                </c:pt>
                <c:pt idx="312">
                  <c:v>0.47119932870370373</c:v>
                </c:pt>
                <c:pt idx="313">
                  <c:v>0.47119940972222224</c:v>
                </c:pt>
                <c:pt idx="314">
                  <c:v>0.47119947916666666</c:v>
                </c:pt>
                <c:pt idx="315">
                  <c:v>0.47119956018518522</c:v>
                </c:pt>
                <c:pt idx="316">
                  <c:v>0.47119964120370367</c:v>
                </c:pt>
                <c:pt idx="317">
                  <c:v>0.4711997106481482</c:v>
                </c:pt>
                <c:pt idx="318">
                  <c:v>0.47119979166666665</c:v>
                </c:pt>
                <c:pt idx="319">
                  <c:v>0.47119987268518515</c:v>
                </c:pt>
                <c:pt idx="320">
                  <c:v>0.47116978009259264</c:v>
                </c:pt>
                <c:pt idx="321">
                  <c:v>0.47116984953703706</c:v>
                </c:pt>
                <c:pt idx="322">
                  <c:v>0.47116991898148147</c:v>
                </c:pt>
                <c:pt idx="323">
                  <c:v>0.47116998842592595</c:v>
                </c:pt>
                <c:pt idx="324">
                  <c:v>0.47117005787037036</c:v>
                </c:pt>
                <c:pt idx="325">
                  <c:v>0.47117012731481478</c:v>
                </c:pt>
                <c:pt idx="326">
                  <c:v>0.47117020833333334</c:v>
                </c:pt>
                <c:pt idx="327">
                  <c:v>0.47117028935185185</c:v>
                </c:pt>
                <c:pt idx="328">
                  <c:v>0.47117035879629632</c:v>
                </c:pt>
                <c:pt idx="329">
                  <c:v>0.47117043981481482</c:v>
                </c:pt>
                <c:pt idx="330">
                  <c:v>0.47117050925925924</c:v>
                </c:pt>
                <c:pt idx="331">
                  <c:v>0.4711705902777778</c:v>
                </c:pt>
                <c:pt idx="332">
                  <c:v>0.47117067129629625</c:v>
                </c:pt>
                <c:pt idx="333">
                  <c:v>0.47117074074074078</c:v>
                </c:pt>
                <c:pt idx="334">
                  <c:v>0.47117082175925923</c:v>
                </c:pt>
                <c:pt idx="335">
                  <c:v>0.4712175925925926</c:v>
                </c:pt>
                <c:pt idx="336">
                  <c:v>0.47121769675925923</c:v>
                </c:pt>
                <c:pt idx="337">
                  <c:v>0.47121774305555553</c:v>
                </c:pt>
                <c:pt idx="338">
                  <c:v>0.47121788194444442</c:v>
                </c:pt>
                <c:pt idx="339">
                  <c:v>0.47121825231481479</c:v>
                </c:pt>
                <c:pt idx="340">
                  <c:v>0.47121831018518517</c:v>
                </c:pt>
                <c:pt idx="341">
                  <c:v>0.47121837962962965</c:v>
                </c:pt>
                <c:pt idx="342">
                  <c:v>0.47121851851851854</c:v>
                </c:pt>
                <c:pt idx="343">
                  <c:v>0.47121863425925925</c:v>
                </c:pt>
                <c:pt idx="344">
                  <c:v>0.47121868055555555</c:v>
                </c:pt>
                <c:pt idx="345">
                  <c:v>0.47121895833333333</c:v>
                </c:pt>
                <c:pt idx="346">
                  <c:v>0.47121917824074072</c:v>
                </c:pt>
                <c:pt idx="347">
                  <c:v>0.47121931712962967</c:v>
                </c:pt>
                <c:pt idx="348">
                  <c:v>0.47121936342592591</c:v>
                </c:pt>
                <c:pt idx="349">
                  <c:v>0.47121951388888889</c:v>
                </c:pt>
                <c:pt idx="350">
                  <c:v>0.47121243055555556</c:v>
                </c:pt>
                <c:pt idx="351">
                  <c:v>0.47121251157407412</c:v>
                </c:pt>
                <c:pt idx="352">
                  <c:v>0.47121259259259257</c:v>
                </c:pt>
                <c:pt idx="353">
                  <c:v>0.47121268518518522</c:v>
                </c:pt>
                <c:pt idx="354">
                  <c:v>0.47121277777777776</c:v>
                </c:pt>
                <c:pt idx="355">
                  <c:v>0.47121284722222218</c:v>
                </c:pt>
                <c:pt idx="356">
                  <c:v>0.47121292824074074</c:v>
                </c:pt>
                <c:pt idx="357">
                  <c:v>0.47121300925925924</c:v>
                </c:pt>
                <c:pt idx="358">
                  <c:v>0.4712130902777778</c:v>
                </c:pt>
                <c:pt idx="359">
                  <c:v>0.47121317129629631</c:v>
                </c:pt>
                <c:pt idx="360">
                  <c:v>0.47121325231481487</c:v>
                </c:pt>
                <c:pt idx="361">
                  <c:v>0.47121332175925928</c:v>
                </c:pt>
                <c:pt idx="362">
                  <c:v>0.47121336805555553</c:v>
                </c:pt>
                <c:pt idx="363">
                  <c:v>0.4712136111111111</c:v>
                </c:pt>
                <c:pt idx="364">
                  <c:v>0.47121370370370369</c:v>
                </c:pt>
                <c:pt idx="365">
                  <c:v>0.47121410879629627</c:v>
                </c:pt>
                <c:pt idx="366">
                  <c:v>0.47121440972222223</c:v>
                </c:pt>
                <c:pt idx="367">
                  <c:v>0.47121444444444444</c:v>
                </c:pt>
                <c:pt idx="368">
                  <c:v>0.47121458333333338</c:v>
                </c:pt>
                <c:pt idx="369">
                  <c:v>0.4712146064814815</c:v>
                </c:pt>
                <c:pt idx="370">
                  <c:v>0.47121468750000001</c:v>
                </c:pt>
                <c:pt idx="371">
                  <c:v>0.47121476851851857</c:v>
                </c:pt>
                <c:pt idx="372">
                  <c:v>0.47121484953703702</c:v>
                </c:pt>
                <c:pt idx="373">
                  <c:v>0.47121493055555552</c:v>
                </c:pt>
                <c:pt idx="374">
                  <c:v>0.47121506944444441</c:v>
                </c:pt>
                <c:pt idx="375">
                  <c:v>0.47121509259259259</c:v>
                </c:pt>
                <c:pt idx="376">
                  <c:v>0.47121520833333336</c:v>
                </c:pt>
                <c:pt idx="377">
                  <c:v>0.47121534722222225</c:v>
                </c:pt>
                <c:pt idx="378">
                  <c:v>0.47121600694444443</c:v>
                </c:pt>
                <c:pt idx="379">
                  <c:v>0.47121600694444443</c:v>
                </c:pt>
                <c:pt idx="380">
                  <c:v>0.47119179398148153</c:v>
                </c:pt>
                <c:pt idx="381">
                  <c:v>0.47119187499999998</c:v>
                </c:pt>
                <c:pt idx="382">
                  <c:v>0.4711919444444444</c:v>
                </c:pt>
                <c:pt idx="383">
                  <c:v>0.47119202546296296</c:v>
                </c:pt>
                <c:pt idx="384">
                  <c:v>0.47119210648148147</c:v>
                </c:pt>
                <c:pt idx="385">
                  <c:v>0.47119218750000003</c:v>
                </c:pt>
                <c:pt idx="386">
                  <c:v>0.47119225694444444</c:v>
                </c:pt>
                <c:pt idx="387">
                  <c:v>0.47119233796296295</c:v>
                </c:pt>
                <c:pt idx="388">
                  <c:v>0.47119241898148151</c:v>
                </c:pt>
                <c:pt idx="389">
                  <c:v>0.47119249999999996</c:v>
                </c:pt>
                <c:pt idx="390">
                  <c:v>0.47119256944444449</c:v>
                </c:pt>
                <c:pt idx="391">
                  <c:v>0.47119265046296294</c:v>
                </c:pt>
                <c:pt idx="392">
                  <c:v>0.4711927314814815</c:v>
                </c:pt>
                <c:pt idx="393">
                  <c:v>0.47119280092592591</c:v>
                </c:pt>
                <c:pt idx="394">
                  <c:v>0.47119288194444442</c:v>
                </c:pt>
                <c:pt idx="395">
                  <c:v>0.47119651620370373</c:v>
                </c:pt>
                <c:pt idx="396">
                  <c:v>0.47119660879629627</c:v>
                </c:pt>
                <c:pt idx="397">
                  <c:v>0.471196712962963</c:v>
                </c:pt>
                <c:pt idx="398">
                  <c:v>0.47119675925925925</c:v>
                </c:pt>
                <c:pt idx="399">
                  <c:v>0.47119685185185184</c:v>
                </c:pt>
                <c:pt idx="400">
                  <c:v>0.47119690972222222</c:v>
                </c:pt>
                <c:pt idx="401">
                  <c:v>0.47119703703703703</c:v>
                </c:pt>
                <c:pt idx="402">
                  <c:v>0.47119708333333338</c:v>
                </c:pt>
                <c:pt idx="403">
                  <c:v>0.47119715277777779</c:v>
                </c:pt>
                <c:pt idx="404">
                  <c:v>0.47119723379629624</c:v>
                </c:pt>
                <c:pt idx="405">
                  <c:v>0.4711973148148148</c:v>
                </c:pt>
                <c:pt idx="406">
                  <c:v>0.47119738425925922</c:v>
                </c:pt>
                <c:pt idx="407">
                  <c:v>0.47119746527777778</c:v>
                </c:pt>
                <c:pt idx="408">
                  <c:v>0.4711975347222222</c:v>
                </c:pt>
                <c:pt idx="409">
                  <c:v>0.47119766203703706</c:v>
                </c:pt>
                <c:pt idx="410">
                  <c:v>0.47117025462962964</c:v>
                </c:pt>
                <c:pt idx="411">
                  <c:v>0.47117032407407411</c:v>
                </c:pt>
                <c:pt idx="412">
                  <c:v>0.47117040509259261</c:v>
                </c:pt>
                <c:pt idx="413">
                  <c:v>0.47117048611111106</c:v>
                </c:pt>
                <c:pt idx="414">
                  <c:v>0.47117055555555559</c:v>
                </c:pt>
                <c:pt idx="415">
                  <c:v>0.47117063657407404</c:v>
                </c:pt>
                <c:pt idx="416">
                  <c:v>0.4711707175925926</c:v>
                </c:pt>
                <c:pt idx="417">
                  <c:v>0.47117079861111111</c:v>
                </c:pt>
                <c:pt idx="418">
                  <c:v>0.47117086805555553</c:v>
                </c:pt>
                <c:pt idx="419">
                  <c:v>0.47117094907407409</c:v>
                </c:pt>
                <c:pt idx="420">
                  <c:v>0.4711710185185185</c:v>
                </c:pt>
                <c:pt idx="421">
                  <c:v>0.47117109953703706</c:v>
                </c:pt>
                <c:pt idx="422">
                  <c:v>0.47117116898148148</c:v>
                </c:pt>
                <c:pt idx="423">
                  <c:v>0.47117124999999999</c:v>
                </c:pt>
                <c:pt idx="424">
                  <c:v>0.47117134259259258</c:v>
                </c:pt>
                <c:pt idx="425">
                  <c:v>0.47121403935185185</c:v>
                </c:pt>
                <c:pt idx="426">
                  <c:v>0.47121422453703704</c:v>
                </c:pt>
                <c:pt idx="427">
                  <c:v>0.47121425925925925</c:v>
                </c:pt>
                <c:pt idx="428">
                  <c:v>0.47121440972222223</c:v>
                </c:pt>
                <c:pt idx="429">
                  <c:v>0.47121447916666664</c:v>
                </c:pt>
                <c:pt idx="430">
                  <c:v>0.47121459490740741</c:v>
                </c:pt>
                <c:pt idx="431">
                  <c:v>0.47121462962962962</c:v>
                </c:pt>
                <c:pt idx="432">
                  <c:v>0.47121472222222222</c:v>
                </c:pt>
                <c:pt idx="433">
                  <c:v>0.47121480324074078</c:v>
                </c:pt>
                <c:pt idx="434">
                  <c:v>0.47121483796296298</c:v>
                </c:pt>
                <c:pt idx="435">
                  <c:v>0.47121493055555552</c:v>
                </c:pt>
                <c:pt idx="436">
                  <c:v>0.47121501157407408</c:v>
                </c:pt>
                <c:pt idx="437">
                  <c:v>0.47121520833333336</c:v>
                </c:pt>
                <c:pt idx="438">
                  <c:v>0.47121523148148148</c:v>
                </c:pt>
                <c:pt idx="439">
                  <c:v>0.47121534722222225</c:v>
                </c:pt>
                <c:pt idx="440">
                  <c:v>0.47117028935185185</c:v>
                </c:pt>
                <c:pt idx="441">
                  <c:v>0.47117035879629632</c:v>
                </c:pt>
                <c:pt idx="442">
                  <c:v>0.47117043981481482</c:v>
                </c:pt>
                <c:pt idx="443">
                  <c:v>0.4711705439814815</c:v>
                </c:pt>
                <c:pt idx="444">
                  <c:v>0.47117063657407404</c:v>
                </c:pt>
                <c:pt idx="445">
                  <c:v>0.47117070601851857</c:v>
                </c:pt>
                <c:pt idx="446">
                  <c:v>0.47117078703703702</c:v>
                </c:pt>
                <c:pt idx="447">
                  <c:v>0.47117085648148144</c:v>
                </c:pt>
                <c:pt idx="448">
                  <c:v>0.47117094907407409</c:v>
                </c:pt>
                <c:pt idx="449">
                  <c:v>0.47117103009259259</c:v>
                </c:pt>
                <c:pt idx="450">
                  <c:v>0.47117109953703706</c:v>
                </c:pt>
                <c:pt idx="451">
                  <c:v>0.47117116898148148</c:v>
                </c:pt>
                <c:pt idx="452">
                  <c:v>0.47117124999999999</c:v>
                </c:pt>
                <c:pt idx="453">
                  <c:v>0.47117136574074076</c:v>
                </c:pt>
                <c:pt idx="454">
                  <c:v>0.47117140046296296</c:v>
                </c:pt>
                <c:pt idx="455">
                  <c:v>0.4712179398148148</c:v>
                </c:pt>
                <c:pt idx="456">
                  <c:v>0.47121825231481479</c:v>
                </c:pt>
                <c:pt idx="457">
                  <c:v>0.47121835648148153</c:v>
                </c:pt>
                <c:pt idx="458">
                  <c:v>0.47121843749999998</c:v>
                </c:pt>
                <c:pt idx="459">
                  <c:v>0.47121849537037036</c:v>
                </c:pt>
                <c:pt idx="460">
                  <c:v>0.47121865740740737</c:v>
                </c:pt>
                <c:pt idx="461">
                  <c:v>0.47121905092592592</c:v>
                </c:pt>
                <c:pt idx="462">
                  <c:v>0.47121909722222227</c:v>
                </c:pt>
                <c:pt idx="463">
                  <c:v>0.47121918981481481</c:v>
                </c:pt>
                <c:pt idx="464">
                  <c:v>0.4712193287037037</c:v>
                </c:pt>
                <c:pt idx="465">
                  <c:v>0.47121942129629629</c:v>
                </c:pt>
                <c:pt idx="466">
                  <c:v>0.47121953703703706</c:v>
                </c:pt>
                <c:pt idx="467">
                  <c:v>0.47121965277777783</c:v>
                </c:pt>
                <c:pt idx="468">
                  <c:v>0.47121990740740743</c:v>
                </c:pt>
                <c:pt idx="469">
                  <c:v>0.47121999999999997</c:v>
                </c:pt>
                <c:pt idx="470">
                  <c:v>0.47117174768518516</c:v>
                </c:pt>
                <c:pt idx="471">
                  <c:v>0.47117182870370372</c:v>
                </c:pt>
                <c:pt idx="472">
                  <c:v>0.47117190972222223</c:v>
                </c:pt>
                <c:pt idx="473">
                  <c:v>0.47117199074074073</c:v>
                </c:pt>
                <c:pt idx="474">
                  <c:v>0.4711720601851852</c:v>
                </c:pt>
                <c:pt idx="475">
                  <c:v>0.47117214120370371</c:v>
                </c:pt>
                <c:pt idx="476">
                  <c:v>0.47117222222222227</c:v>
                </c:pt>
                <c:pt idx="477">
                  <c:v>0.47117229166666669</c:v>
                </c:pt>
                <c:pt idx="478">
                  <c:v>0.47117237268518514</c:v>
                </c:pt>
                <c:pt idx="479">
                  <c:v>0.47117247685185187</c:v>
                </c:pt>
                <c:pt idx="480">
                  <c:v>0.47117252314814811</c:v>
                </c:pt>
                <c:pt idx="481">
                  <c:v>0.47117260416666668</c:v>
                </c:pt>
                <c:pt idx="482">
                  <c:v>0.47117268518518518</c:v>
                </c:pt>
                <c:pt idx="483">
                  <c:v>0.47117276620370374</c:v>
                </c:pt>
                <c:pt idx="484">
                  <c:v>0.47117284722222225</c:v>
                </c:pt>
                <c:pt idx="485">
                  <c:v>0.47118924768518516</c:v>
                </c:pt>
                <c:pt idx="486">
                  <c:v>0.47118932870370367</c:v>
                </c:pt>
                <c:pt idx="487">
                  <c:v>0.47118940972222223</c:v>
                </c:pt>
                <c:pt idx="488">
                  <c:v>0.47118949074074074</c:v>
                </c:pt>
                <c:pt idx="489">
                  <c:v>0.4711895717592593</c:v>
                </c:pt>
                <c:pt idx="490">
                  <c:v>0.47118965277777775</c:v>
                </c:pt>
                <c:pt idx="491">
                  <c:v>0.47118973379629631</c:v>
                </c:pt>
                <c:pt idx="492">
                  <c:v>0.47118981481481481</c:v>
                </c:pt>
                <c:pt idx="493">
                  <c:v>0.47118989583333332</c:v>
                </c:pt>
                <c:pt idx="494">
                  <c:v>0.47118997685185188</c:v>
                </c:pt>
                <c:pt idx="495">
                  <c:v>0.47119005787037033</c:v>
                </c:pt>
                <c:pt idx="496">
                  <c:v>0.47119013888888889</c:v>
                </c:pt>
                <c:pt idx="497">
                  <c:v>0.47119021990740739</c:v>
                </c:pt>
                <c:pt idx="498">
                  <c:v>0.47119030092592595</c:v>
                </c:pt>
                <c:pt idx="499">
                  <c:v>0.47119037037037037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102-4AEF-BD47-CCB22FC7BFDF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tf time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Sheet6!$A$2:$A$501</c:f>
              <c:numCache>
                <c:formatCode>General</c:formatCode>
                <c:ptCount val="500"/>
                <c:pt idx="0">
                  <c:v>1000</c:v>
                </c:pt>
                <c:pt idx="1">
                  <c:v>1001</c:v>
                </c:pt>
                <c:pt idx="2">
                  <c:v>1002</c:v>
                </c:pt>
                <c:pt idx="3">
                  <c:v>1003</c:v>
                </c:pt>
                <c:pt idx="4">
                  <c:v>1004</c:v>
                </c:pt>
                <c:pt idx="5">
                  <c:v>1005</c:v>
                </c:pt>
                <c:pt idx="6">
                  <c:v>1006</c:v>
                </c:pt>
                <c:pt idx="7">
                  <c:v>1007</c:v>
                </c:pt>
                <c:pt idx="8">
                  <c:v>1008</c:v>
                </c:pt>
                <c:pt idx="9">
                  <c:v>1009</c:v>
                </c:pt>
                <c:pt idx="10">
                  <c:v>1010</c:v>
                </c:pt>
                <c:pt idx="11">
                  <c:v>1011</c:v>
                </c:pt>
                <c:pt idx="12">
                  <c:v>1012</c:v>
                </c:pt>
                <c:pt idx="13">
                  <c:v>1013</c:v>
                </c:pt>
                <c:pt idx="14">
                  <c:v>1014</c:v>
                </c:pt>
                <c:pt idx="15">
                  <c:v>1015</c:v>
                </c:pt>
                <c:pt idx="16">
                  <c:v>1016</c:v>
                </c:pt>
                <c:pt idx="17">
                  <c:v>1017</c:v>
                </c:pt>
                <c:pt idx="18">
                  <c:v>1018</c:v>
                </c:pt>
                <c:pt idx="19">
                  <c:v>1019</c:v>
                </c:pt>
                <c:pt idx="20">
                  <c:v>1020</c:v>
                </c:pt>
                <c:pt idx="21">
                  <c:v>1021</c:v>
                </c:pt>
                <c:pt idx="22">
                  <c:v>1022</c:v>
                </c:pt>
                <c:pt idx="23">
                  <c:v>1023</c:v>
                </c:pt>
                <c:pt idx="24">
                  <c:v>1024</c:v>
                </c:pt>
                <c:pt idx="25">
                  <c:v>1025</c:v>
                </c:pt>
                <c:pt idx="26">
                  <c:v>1026</c:v>
                </c:pt>
                <c:pt idx="27">
                  <c:v>1027</c:v>
                </c:pt>
                <c:pt idx="28">
                  <c:v>1028</c:v>
                </c:pt>
                <c:pt idx="29">
                  <c:v>1029</c:v>
                </c:pt>
                <c:pt idx="30">
                  <c:v>1030</c:v>
                </c:pt>
                <c:pt idx="31">
                  <c:v>1031</c:v>
                </c:pt>
                <c:pt idx="32">
                  <c:v>1032</c:v>
                </c:pt>
                <c:pt idx="33">
                  <c:v>1033</c:v>
                </c:pt>
                <c:pt idx="34">
                  <c:v>1034</c:v>
                </c:pt>
                <c:pt idx="35">
                  <c:v>1035</c:v>
                </c:pt>
                <c:pt idx="36">
                  <c:v>1036</c:v>
                </c:pt>
                <c:pt idx="37">
                  <c:v>1037</c:v>
                </c:pt>
                <c:pt idx="38">
                  <c:v>1038</c:v>
                </c:pt>
                <c:pt idx="39">
                  <c:v>1039</c:v>
                </c:pt>
                <c:pt idx="40">
                  <c:v>1040</c:v>
                </c:pt>
                <c:pt idx="41">
                  <c:v>1041</c:v>
                </c:pt>
                <c:pt idx="42">
                  <c:v>1042</c:v>
                </c:pt>
                <c:pt idx="43">
                  <c:v>1043</c:v>
                </c:pt>
                <c:pt idx="44">
                  <c:v>1044</c:v>
                </c:pt>
                <c:pt idx="45">
                  <c:v>1045</c:v>
                </c:pt>
                <c:pt idx="46">
                  <c:v>1046</c:v>
                </c:pt>
                <c:pt idx="47">
                  <c:v>1047</c:v>
                </c:pt>
                <c:pt idx="48">
                  <c:v>1048</c:v>
                </c:pt>
                <c:pt idx="49">
                  <c:v>1049</c:v>
                </c:pt>
                <c:pt idx="50">
                  <c:v>1050</c:v>
                </c:pt>
                <c:pt idx="51">
                  <c:v>1051</c:v>
                </c:pt>
                <c:pt idx="52">
                  <c:v>1052</c:v>
                </c:pt>
                <c:pt idx="53">
                  <c:v>1053</c:v>
                </c:pt>
                <c:pt idx="54">
                  <c:v>1054</c:v>
                </c:pt>
                <c:pt idx="55">
                  <c:v>1055</c:v>
                </c:pt>
                <c:pt idx="56">
                  <c:v>1056</c:v>
                </c:pt>
                <c:pt idx="57">
                  <c:v>1057</c:v>
                </c:pt>
                <c:pt idx="58">
                  <c:v>1058</c:v>
                </c:pt>
                <c:pt idx="59">
                  <c:v>1059</c:v>
                </c:pt>
                <c:pt idx="60">
                  <c:v>1060</c:v>
                </c:pt>
                <c:pt idx="61">
                  <c:v>1061</c:v>
                </c:pt>
                <c:pt idx="62">
                  <c:v>1062</c:v>
                </c:pt>
                <c:pt idx="63">
                  <c:v>1063</c:v>
                </c:pt>
                <c:pt idx="64">
                  <c:v>1064</c:v>
                </c:pt>
                <c:pt idx="65">
                  <c:v>1065</c:v>
                </c:pt>
                <c:pt idx="66">
                  <c:v>1066</c:v>
                </c:pt>
                <c:pt idx="67">
                  <c:v>1067</c:v>
                </c:pt>
                <c:pt idx="68">
                  <c:v>1068</c:v>
                </c:pt>
                <c:pt idx="69">
                  <c:v>1069</c:v>
                </c:pt>
                <c:pt idx="70">
                  <c:v>1070</c:v>
                </c:pt>
                <c:pt idx="71">
                  <c:v>1071</c:v>
                </c:pt>
                <c:pt idx="72">
                  <c:v>1072</c:v>
                </c:pt>
                <c:pt idx="73">
                  <c:v>1073</c:v>
                </c:pt>
                <c:pt idx="74">
                  <c:v>1074</c:v>
                </c:pt>
                <c:pt idx="75">
                  <c:v>1075</c:v>
                </c:pt>
                <c:pt idx="76">
                  <c:v>1076</c:v>
                </c:pt>
                <c:pt idx="77">
                  <c:v>1077</c:v>
                </c:pt>
                <c:pt idx="78">
                  <c:v>1078</c:v>
                </c:pt>
                <c:pt idx="79">
                  <c:v>1079</c:v>
                </c:pt>
                <c:pt idx="80">
                  <c:v>1080</c:v>
                </c:pt>
                <c:pt idx="81">
                  <c:v>1081</c:v>
                </c:pt>
                <c:pt idx="82">
                  <c:v>1082</c:v>
                </c:pt>
                <c:pt idx="83">
                  <c:v>1083</c:v>
                </c:pt>
                <c:pt idx="84">
                  <c:v>1084</c:v>
                </c:pt>
                <c:pt idx="85">
                  <c:v>1085</c:v>
                </c:pt>
                <c:pt idx="86">
                  <c:v>1086</c:v>
                </c:pt>
                <c:pt idx="87">
                  <c:v>1087</c:v>
                </c:pt>
                <c:pt idx="88">
                  <c:v>1088</c:v>
                </c:pt>
                <c:pt idx="89">
                  <c:v>1089</c:v>
                </c:pt>
                <c:pt idx="90">
                  <c:v>1090</c:v>
                </c:pt>
                <c:pt idx="91">
                  <c:v>1091</c:v>
                </c:pt>
                <c:pt idx="92">
                  <c:v>1092</c:v>
                </c:pt>
                <c:pt idx="93">
                  <c:v>1093</c:v>
                </c:pt>
                <c:pt idx="94">
                  <c:v>1094</c:v>
                </c:pt>
                <c:pt idx="95">
                  <c:v>1095</c:v>
                </c:pt>
                <c:pt idx="96">
                  <c:v>1096</c:v>
                </c:pt>
                <c:pt idx="97">
                  <c:v>1097</c:v>
                </c:pt>
                <c:pt idx="98">
                  <c:v>1098</c:v>
                </c:pt>
                <c:pt idx="99">
                  <c:v>1099</c:v>
                </c:pt>
                <c:pt idx="100">
                  <c:v>1100</c:v>
                </c:pt>
                <c:pt idx="101">
                  <c:v>1101</c:v>
                </c:pt>
                <c:pt idx="102">
                  <c:v>1102</c:v>
                </c:pt>
                <c:pt idx="103">
                  <c:v>1103</c:v>
                </c:pt>
                <c:pt idx="104">
                  <c:v>1104</c:v>
                </c:pt>
                <c:pt idx="105">
                  <c:v>1105</c:v>
                </c:pt>
                <c:pt idx="106">
                  <c:v>1106</c:v>
                </c:pt>
                <c:pt idx="107">
                  <c:v>1107</c:v>
                </c:pt>
                <c:pt idx="108">
                  <c:v>1108</c:v>
                </c:pt>
                <c:pt idx="109">
                  <c:v>1109</c:v>
                </c:pt>
                <c:pt idx="110">
                  <c:v>1110</c:v>
                </c:pt>
                <c:pt idx="111">
                  <c:v>1111</c:v>
                </c:pt>
                <c:pt idx="112">
                  <c:v>1112</c:v>
                </c:pt>
                <c:pt idx="113">
                  <c:v>1113</c:v>
                </c:pt>
                <c:pt idx="114">
                  <c:v>1114</c:v>
                </c:pt>
                <c:pt idx="115">
                  <c:v>1115</c:v>
                </c:pt>
                <c:pt idx="116">
                  <c:v>1116</c:v>
                </c:pt>
                <c:pt idx="117">
                  <c:v>1117</c:v>
                </c:pt>
                <c:pt idx="118">
                  <c:v>1118</c:v>
                </c:pt>
                <c:pt idx="119">
                  <c:v>1119</c:v>
                </c:pt>
                <c:pt idx="120">
                  <c:v>1120</c:v>
                </c:pt>
                <c:pt idx="121">
                  <c:v>1121</c:v>
                </c:pt>
                <c:pt idx="122">
                  <c:v>1122</c:v>
                </c:pt>
                <c:pt idx="123">
                  <c:v>1123</c:v>
                </c:pt>
                <c:pt idx="124">
                  <c:v>1124</c:v>
                </c:pt>
                <c:pt idx="125">
                  <c:v>1125</c:v>
                </c:pt>
                <c:pt idx="126">
                  <c:v>1126</c:v>
                </c:pt>
                <c:pt idx="127">
                  <c:v>1127</c:v>
                </c:pt>
                <c:pt idx="128">
                  <c:v>1128</c:v>
                </c:pt>
                <c:pt idx="129">
                  <c:v>1129</c:v>
                </c:pt>
                <c:pt idx="130">
                  <c:v>1130</c:v>
                </c:pt>
                <c:pt idx="131">
                  <c:v>1131</c:v>
                </c:pt>
                <c:pt idx="132">
                  <c:v>1132</c:v>
                </c:pt>
                <c:pt idx="133">
                  <c:v>1133</c:v>
                </c:pt>
                <c:pt idx="134">
                  <c:v>1134</c:v>
                </c:pt>
                <c:pt idx="135">
                  <c:v>1135</c:v>
                </c:pt>
                <c:pt idx="136">
                  <c:v>1136</c:v>
                </c:pt>
                <c:pt idx="137">
                  <c:v>1137</c:v>
                </c:pt>
                <c:pt idx="138">
                  <c:v>1138</c:v>
                </c:pt>
                <c:pt idx="139">
                  <c:v>1139</c:v>
                </c:pt>
                <c:pt idx="140">
                  <c:v>1140</c:v>
                </c:pt>
                <c:pt idx="141">
                  <c:v>1141</c:v>
                </c:pt>
                <c:pt idx="142">
                  <c:v>1142</c:v>
                </c:pt>
                <c:pt idx="143">
                  <c:v>1143</c:v>
                </c:pt>
                <c:pt idx="144">
                  <c:v>1144</c:v>
                </c:pt>
                <c:pt idx="145">
                  <c:v>1145</c:v>
                </c:pt>
                <c:pt idx="146">
                  <c:v>1146</c:v>
                </c:pt>
                <c:pt idx="147">
                  <c:v>1147</c:v>
                </c:pt>
                <c:pt idx="148">
                  <c:v>1148</c:v>
                </c:pt>
                <c:pt idx="149">
                  <c:v>1149</c:v>
                </c:pt>
                <c:pt idx="150">
                  <c:v>1150</c:v>
                </c:pt>
                <c:pt idx="151">
                  <c:v>1151</c:v>
                </c:pt>
                <c:pt idx="152">
                  <c:v>1152</c:v>
                </c:pt>
                <c:pt idx="153">
                  <c:v>1153</c:v>
                </c:pt>
                <c:pt idx="154">
                  <c:v>1154</c:v>
                </c:pt>
                <c:pt idx="155">
                  <c:v>1155</c:v>
                </c:pt>
                <c:pt idx="156">
                  <c:v>1156</c:v>
                </c:pt>
                <c:pt idx="157">
                  <c:v>1157</c:v>
                </c:pt>
                <c:pt idx="158">
                  <c:v>1158</c:v>
                </c:pt>
                <c:pt idx="159">
                  <c:v>1159</c:v>
                </c:pt>
                <c:pt idx="160">
                  <c:v>1160</c:v>
                </c:pt>
                <c:pt idx="161">
                  <c:v>1161</c:v>
                </c:pt>
                <c:pt idx="162">
                  <c:v>1162</c:v>
                </c:pt>
                <c:pt idx="163">
                  <c:v>1163</c:v>
                </c:pt>
                <c:pt idx="164">
                  <c:v>1164</c:v>
                </c:pt>
                <c:pt idx="165">
                  <c:v>1165</c:v>
                </c:pt>
                <c:pt idx="166">
                  <c:v>1166</c:v>
                </c:pt>
                <c:pt idx="167">
                  <c:v>1167</c:v>
                </c:pt>
                <c:pt idx="168">
                  <c:v>1168</c:v>
                </c:pt>
                <c:pt idx="169">
                  <c:v>1169</c:v>
                </c:pt>
                <c:pt idx="170">
                  <c:v>1170</c:v>
                </c:pt>
                <c:pt idx="171">
                  <c:v>1171</c:v>
                </c:pt>
                <c:pt idx="172">
                  <c:v>1172</c:v>
                </c:pt>
                <c:pt idx="173">
                  <c:v>1173</c:v>
                </c:pt>
                <c:pt idx="174">
                  <c:v>1174</c:v>
                </c:pt>
                <c:pt idx="175">
                  <c:v>1175</c:v>
                </c:pt>
                <c:pt idx="176">
                  <c:v>1176</c:v>
                </c:pt>
                <c:pt idx="177">
                  <c:v>1177</c:v>
                </c:pt>
                <c:pt idx="178">
                  <c:v>1178</c:v>
                </c:pt>
                <c:pt idx="179">
                  <c:v>1179</c:v>
                </c:pt>
                <c:pt idx="180">
                  <c:v>1180</c:v>
                </c:pt>
                <c:pt idx="181">
                  <c:v>1181</c:v>
                </c:pt>
                <c:pt idx="182">
                  <c:v>1182</c:v>
                </c:pt>
                <c:pt idx="183">
                  <c:v>1183</c:v>
                </c:pt>
                <c:pt idx="184">
                  <c:v>1184</c:v>
                </c:pt>
                <c:pt idx="185">
                  <c:v>1185</c:v>
                </c:pt>
                <c:pt idx="186">
                  <c:v>1186</c:v>
                </c:pt>
                <c:pt idx="187">
                  <c:v>1187</c:v>
                </c:pt>
                <c:pt idx="188">
                  <c:v>1188</c:v>
                </c:pt>
                <c:pt idx="189">
                  <c:v>1189</c:v>
                </c:pt>
                <c:pt idx="190">
                  <c:v>1190</c:v>
                </c:pt>
                <c:pt idx="191">
                  <c:v>1191</c:v>
                </c:pt>
                <c:pt idx="192">
                  <c:v>1192</c:v>
                </c:pt>
                <c:pt idx="193">
                  <c:v>1193</c:v>
                </c:pt>
                <c:pt idx="194">
                  <c:v>1194</c:v>
                </c:pt>
                <c:pt idx="195">
                  <c:v>1195</c:v>
                </c:pt>
                <c:pt idx="196">
                  <c:v>1196</c:v>
                </c:pt>
                <c:pt idx="197">
                  <c:v>1197</c:v>
                </c:pt>
                <c:pt idx="198">
                  <c:v>1198</c:v>
                </c:pt>
                <c:pt idx="199">
                  <c:v>1199</c:v>
                </c:pt>
                <c:pt idx="200">
                  <c:v>5400</c:v>
                </c:pt>
                <c:pt idx="201">
                  <c:v>5401</c:v>
                </c:pt>
                <c:pt idx="202">
                  <c:v>5402</c:v>
                </c:pt>
                <c:pt idx="203">
                  <c:v>5403</c:v>
                </c:pt>
                <c:pt idx="204">
                  <c:v>5404</c:v>
                </c:pt>
                <c:pt idx="205">
                  <c:v>5405</c:v>
                </c:pt>
                <c:pt idx="206">
                  <c:v>5406</c:v>
                </c:pt>
                <c:pt idx="207">
                  <c:v>5407</c:v>
                </c:pt>
                <c:pt idx="208">
                  <c:v>5408</c:v>
                </c:pt>
                <c:pt idx="209">
                  <c:v>5409</c:v>
                </c:pt>
                <c:pt idx="210">
                  <c:v>5410</c:v>
                </c:pt>
                <c:pt idx="211">
                  <c:v>5411</c:v>
                </c:pt>
                <c:pt idx="212">
                  <c:v>5412</c:v>
                </c:pt>
                <c:pt idx="213">
                  <c:v>5413</c:v>
                </c:pt>
                <c:pt idx="214">
                  <c:v>5414</c:v>
                </c:pt>
                <c:pt idx="215">
                  <c:v>5415</c:v>
                </c:pt>
                <c:pt idx="216">
                  <c:v>5416</c:v>
                </c:pt>
                <c:pt idx="217">
                  <c:v>5417</c:v>
                </c:pt>
                <c:pt idx="218">
                  <c:v>5418</c:v>
                </c:pt>
                <c:pt idx="219">
                  <c:v>5419</c:v>
                </c:pt>
                <c:pt idx="220">
                  <c:v>5420</c:v>
                </c:pt>
                <c:pt idx="221">
                  <c:v>5421</c:v>
                </c:pt>
                <c:pt idx="222">
                  <c:v>5422</c:v>
                </c:pt>
                <c:pt idx="223">
                  <c:v>5423</c:v>
                </c:pt>
                <c:pt idx="224">
                  <c:v>5424</c:v>
                </c:pt>
                <c:pt idx="225">
                  <c:v>5425</c:v>
                </c:pt>
                <c:pt idx="226">
                  <c:v>5426</c:v>
                </c:pt>
                <c:pt idx="227">
                  <c:v>5427</c:v>
                </c:pt>
                <c:pt idx="228">
                  <c:v>5428</c:v>
                </c:pt>
                <c:pt idx="229">
                  <c:v>5429</c:v>
                </c:pt>
                <c:pt idx="230">
                  <c:v>5430</c:v>
                </c:pt>
                <c:pt idx="231">
                  <c:v>5431</c:v>
                </c:pt>
                <c:pt idx="232">
                  <c:v>5432</c:v>
                </c:pt>
                <c:pt idx="233">
                  <c:v>5433</c:v>
                </c:pt>
                <c:pt idx="234">
                  <c:v>5434</c:v>
                </c:pt>
                <c:pt idx="235">
                  <c:v>5435</c:v>
                </c:pt>
                <c:pt idx="236">
                  <c:v>5436</c:v>
                </c:pt>
                <c:pt idx="237">
                  <c:v>5437</c:v>
                </c:pt>
                <c:pt idx="238">
                  <c:v>5438</c:v>
                </c:pt>
                <c:pt idx="239">
                  <c:v>5439</c:v>
                </c:pt>
                <c:pt idx="240">
                  <c:v>5440</c:v>
                </c:pt>
                <c:pt idx="241">
                  <c:v>5441</c:v>
                </c:pt>
                <c:pt idx="242">
                  <c:v>5442</c:v>
                </c:pt>
                <c:pt idx="243">
                  <c:v>5443</c:v>
                </c:pt>
                <c:pt idx="244">
                  <c:v>5444</c:v>
                </c:pt>
                <c:pt idx="245">
                  <c:v>5445</c:v>
                </c:pt>
                <c:pt idx="246">
                  <c:v>5446</c:v>
                </c:pt>
                <c:pt idx="247">
                  <c:v>5447</c:v>
                </c:pt>
                <c:pt idx="248">
                  <c:v>5448</c:v>
                </c:pt>
                <c:pt idx="249">
                  <c:v>5449</c:v>
                </c:pt>
                <c:pt idx="250">
                  <c:v>5450</c:v>
                </c:pt>
                <c:pt idx="251">
                  <c:v>5451</c:v>
                </c:pt>
                <c:pt idx="252">
                  <c:v>5452</c:v>
                </c:pt>
                <c:pt idx="253">
                  <c:v>5453</c:v>
                </c:pt>
                <c:pt idx="254">
                  <c:v>5454</c:v>
                </c:pt>
                <c:pt idx="255">
                  <c:v>5455</c:v>
                </c:pt>
                <c:pt idx="256">
                  <c:v>5456</c:v>
                </c:pt>
                <c:pt idx="257">
                  <c:v>5457</c:v>
                </c:pt>
                <c:pt idx="258">
                  <c:v>5458</c:v>
                </c:pt>
                <c:pt idx="259">
                  <c:v>5459</c:v>
                </c:pt>
                <c:pt idx="260">
                  <c:v>5460</c:v>
                </c:pt>
                <c:pt idx="261">
                  <c:v>5461</c:v>
                </c:pt>
                <c:pt idx="262">
                  <c:v>5462</c:v>
                </c:pt>
                <c:pt idx="263">
                  <c:v>5463</c:v>
                </c:pt>
                <c:pt idx="264">
                  <c:v>5464</c:v>
                </c:pt>
                <c:pt idx="265">
                  <c:v>5465</c:v>
                </c:pt>
                <c:pt idx="266">
                  <c:v>5466</c:v>
                </c:pt>
                <c:pt idx="267">
                  <c:v>5467</c:v>
                </c:pt>
                <c:pt idx="268">
                  <c:v>5468</c:v>
                </c:pt>
                <c:pt idx="269">
                  <c:v>5469</c:v>
                </c:pt>
                <c:pt idx="270">
                  <c:v>5470</c:v>
                </c:pt>
                <c:pt idx="271">
                  <c:v>5471</c:v>
                </c:pt>
                <c:pt idx="272">
                  <c:v>5472</c:v>
                </c:pt>
                <c:pt idx="273">
                  <c:v>5473</c:v>
                </c:pt>
                <c:pt idx="274">
                  <c:v>5474</c:v>
                </c:pt>
                <c:pt idx="275">
                  <c:v>5475</c:v>
                </c:pt>
                <c:pt idx="276">
                  <c:v>5476</c:v>
                </c:pt>
                <c:pt idx="277">
                  <c:v>5477</c:v>
                </c:pt>
                <c:pt idx="278">
                  <c:v>5478</c:v>
                </c:pt>
                <c:pt idx="279">
                  <c:v>5479</c:v>
                </c:pt>
                <c:pt idx="280">
                  <c:v>5480</c:v>
                </c:pt>
                <c:pt idx="281">
                  <c:v>5481</c:v>
                </c:pt>
                <c:pt idx="282">
                  <c:v>5482</c:v>
                </c:pt>
                <c:pt idx="283">
                  <c:v>5483</c:v>
                </c:pt>
                <c:pt idx="284">
                  <c:v>5484</c:v>
                </c:pt>
                <c:pt idx="285">
                  <c:v>5485</c:v>
                </c:pt>
                <c:pt idx="286">
                  <c:v>5486</c:v>
                </c:pt>
                <c:pt idx="287">
                  <c:v>5487</c:v>
                </c:pt>
                <c:pt idx="288">
                  <c:v>5488</c:v>
                </c:pt>
                <c:pt idx="289">
                  <c:v>5489</c:v>
                </c:pt>
                <c:pt idx="290">
                  <c:v>5490</c:v>
                </c:pt>
                <c:pt idx="291">
                  <c:v>5491</c:v>
                </c:pt>
                <c:pt idx="292">
                  <c:v>5492</c:v>
                </c:pt>
                <c:pt idx="293">
                  <c:v>5493</c:v>
                </c:pt>
                <c:pt idx="294">
                  <c:v>5494</c:v>
                </c:pt>
                <c:pt idx="295">
                  <c:v>5495</c:v>
                </c:pt>
                <c:pt idx="296">
                  <c:v>5496</c:v>
                </c:pt>
                <c:pt idx="297">
                  <c:v>5497</c:v>
                </c:pt>
                <c:pt idx="298">
                  <c:v>5498</c:v>
                </c:pt>
                <c:pt idx="299">
                  <c:v>5499</c:v>
                </c:pt>
                <c:pt idx="300">
                  <c:v>5500</c:v>
                </c:pt>
                <c:pt idx="301">
                  <c:v>5501</c:v>
                </c:pt>
                <c:pt idx="302">
                  <c:v>5502</c:v>
                </c:pt>
                <c:pt idx="303">
                  <c:v>5503</c:v>
                </c:pt>
                <c:pt idx="304">
                  <c:v>5504</c:v>
                </c:pt>
                <c:pt idx="305">
                  <c:v>5505</c:v>
                </c:pt>
                <c:pt idx="306">
                  <c:v>5506</c:v>
                </c:pt>
                <c:pt idx="307">
                  <c:v>5507</c:v>
                </c:pt>
                <c:pt idx="308">
                  <c:v>5508</c:v>
                </c:pt>
                <c:pt idx="309">
                  <c:v>5509</c:v>
                </c:pt>
                <c:pt idx="310">
                  <c:v>5510</c:v>
                </c:pt>
                <c:pt idx="311">
                  <c:v>5511</c:v>
                </c:pt>
                <c:pt idx="312">
                  <c:v>5512</c:v>
                </c:pt>
                <c:pt idx="313">
                  <c:v>5513</c:v>
                </c:pt>
                <c:pt idx="314">
                  <c:v>5514</c:v>
                </c:pt>
                <c:pt idx="315">
                  <c:v>5515</c:v>
                </c:pt>
                <c:pt idx="316">
                  <c:v>5516</c:v>
                </c:pt>
                <c:pt idx="317">
                  <c:v>5517</c:v>
                </c:pt>
                <c:pt idx="318">
                  <c:v>5518</c:v>
                </c:pt>
                <c:pt idx="319">
                  <c:v>5519</c:v>
                </c:pt>
                <c:pt idx="320">
                  <c:v>5520</c:v>
                </c:pt>
                <c:pt idx="321">
                  <c:v>5521</c:v>
                </c:pt>
                <c:pt idx="322">
                  <c:v>5522</c:v>
                </c:pt>
                <c:pt idx="323">
                  <c:v>5523</c:v>
                </c:pt>
                <c:pt idx="324">
                  <c:v>5524</c:v>
                </c:pt>
                <c:pt idx="325">
                  <c:v>5525</c:v>
                </c:pt>
                <c:pt idx="326">
                  <c:v>5526</c:v>
                </c:pt>
                <c:pt idx="327">
                  <c:v>5527</c:v>
                </c:pt>
                <c:pt idx="328">
                  <c:v>5528</c:v>
                </c:pt>
                <c:pt idx="329">
                  <c:v>5529</c:v>
                </c:pt>
                <c:pt idx="330">
                  <c:v>5530</c:v>
                </c:pt>
                <c:pt idx="331">
                  <c:v>5531</c:v>
                </c:pt>
                <c:pt idx="332">
                  <c:v>5532</c:v>
                </c:pt>
                <c:pt idx="333">
                  <c:v>5533</c:v>
                </c:pt>
                <c:pt idx="334">
                  <c:v>5534</c:v>
                </c:pt>
                <c:pt idx="335">
                  <c:v>5535</c:v>
                </c:pt>
                <c:pt idx="336">
                  <c:v>5536</c:v>
                </c:pt>
                <c:pt idx="337">
                  <c:v>5537</c:v>
                </c:pt>
                <c:pt idx="338">
                  <c:v>5538</c:v>
                </c:pt>
                <c:pt idx="339">
                  <c:v>5539</c:v>
                </c:pt>
                <c:pt idx="340">
                  <c:v>5540</c:v>
                </c:pt>
                <c:pt idx="341">
                  <c:v>5541</c:v>
                </c:pt>
                <c:pt idx="342">
                  <c:v>5542</c:v>
                </c:pt>
                <c:pt idx="343">
                  <c:v>5543</c:v>
                </c:pt>
                <c:pt idx="344">
                  <c:v>5544</c:v>
                </c:pt>
                <c:pt idx="345">
                  <c:v>5545</c:v>
                </c:pt>
                <c:pt idx="346">
                  <c:v>5546</c:v>
                </c:pt>
                <c:pt idx="347">
                  <c:v>5547</c:v>
                </c:pt>
                <c:pt idx="348">
                  <c:v>5548</c:v>
                </c:pt>
                <c:pt idx="349">
                  <c:v>5549</c:v>
                </c:pt>
                <c:pt idx="350">
                  <c:v>5550</c:v>
                </c:pt>
                <c:pt idx="351">
                  <c:v>5551</c:v>
                </c:pt>
                <c:pt idx="352">
                  <c:v>5552</c:v>
                </c:pt>
                <c:pt idx="353">
                  <c:v>5553</c:v>
                </c:pt>
                <c:pt idx="354">
                  <c:v>5554</c:v>
                </c:pt>
                <c:pt idx="355">
                  <c:v>5555</c:v>
                </c:pt>
                <c:pt idx="356">
                  <c:v>5556</c:v>
                </c:pt>
                <c:pt idx="357">
                  <c:v>5557</c:v>
                </c:pt>
                <c:pt idx="358">
                  <c:v>5558</c:v>
                </c:pt>
                <c:pt idx="359">
                  <c:v>5559</c:v>
                </c:pt>
                <c:pt idx="360">
                  <c:v>5560</c:v>
                </c:pt>
                <c:pt idx="361">
                  <c:v>5561</c:v>
                </c:pt>
                <c:pt idx="362">
                  <c:v>5562</c:v>
                </c:pt>
                <c:pt idx="363">
                  <c:v>5563</c:v>
                </c:pt>
                <c:pt idx="364">
                  <c:v>5564</c:v>
                </c:pt>
                <c:pt idx="365">
                  <c:v>5565</c:v>
                </c:pt>
                <c:pt idx="366">
                  <c:v>5566</c:v>
                </c:pt>
                <c:pt idx="367">
                  <c:v>5567</c:v>
                </c:pt>
                <c:pt idx="368">
                  <c:v>5568</c:v>
                </c:pt>
                <c:pt idx="369">
                  <c:v>5569</c:v>
                </c:pt>
                <c:pt idx="370">
                  <c:v>5570</c:v>
                </c:pt>
                <c:pt idx="371">
                  <c:v>5571</c:v>
                </c:pt>
                <c:pt idx="372">
                  <c:v>5572</c:v>
                </c:pt>
                <c:pt idx="373">
                  <c:v>5573</c:v>
                </c:pt>
                <c:pt idx="374">
                  <c:v>5574</c:v>
                </c:pt>
                <c:pt idx="375">
                  <c:v>5575</c:v>
                </c:pt>
                <c:pt idx="376">
                  <c:v>5576</c:v>
                </c:pt>
                <c:pt idx="377">
                  <c:v>5577</c:v>
                </c:pt>
                <c:pt idx="378">
                  <c:v>5578</c:v>
                </c:pt>
                <c:pt idx="379">
                  <c:v>5579</c:v>
                </c:pt>
                <c:pt idx="380">
                  <c:v>5580</c:v>
                </c:pt>
                <c:pt idx="381">
                  <c:v>5581</c:v>
                </c:pt>
                <c:pt idx="382">
                  <c:v>5582</c:v>
                </c:pt>
                <c:pt idx="383">
                  <c:v>5583</c:v>
                </c:pt>
                <c:pt idx="384">
                  <c:v>5584</c:v>
                </c:pt>
                <c:pt idx="385">
                  <c:v>5585</c:v>
                </c:pt>
                <c:pt idx="386">
                  <c:v>5586</c:v>
                </c:pt>
                <c:pt idx="387">
                  <c:v>5587</c:v>
                </c:pt>
                <c:pt idx="388">
                  <c:v>5588</c:v>
                </c:pt>
                <c:pt idx="389">
                  <c:v>5589</c:v>
                </c:pt>
                <c:pt idx="390">
                  <c:v>5590</c:v>
                </c:pt>
                <c:pt idx="391">
                  <c:v>5591</c:v>
                </c:pt>
                <c:pt idx="392">
                  <c:v>5592</c:v>
                </c:pt>
                <c:pt idx="393">
                  <c:v>5593</c:v>
                </c:pt>
                <c:pt idx="394">
                  <c:v>5594</c:v>
                </c:pt>
                <c:pt idx="395">
                  <c:v>5595</c:v>
                </c:pt>
                <c:pt idx="396">
                  <c:v>5596</c:v>
                </c:pt>
                <c:pt idx="397">
                  <c:v>5597</c:v>
                </c:pt>
                <c:pt idx="398">
                  <c:v>5598</c:v>
                </c:pt>
                <c:pt idx="399">
                  <c:v>5599</c:v>
                </c:pt>
                <c:pt idx="400">
                  <c:v>5600</c:v>
                </c:pt>
                <c:pt idx="401">
                  <c:v>5601</c:v>
                </c:pt>
                <c:pt idx="402">
                  <c:v>5602</c:v>
                </c:pt>
                <c:pt idx="403">
                  <c:v>5603</c:v>
                </c:pt>
                <c:pt idx="404">
                  <c:v>5604</c:v>
                </c:pt>
                <c:pt idx="405">
                  <c:v>5605</c:v>
                </c:pt>
                <c:pt idx="406">
                  <c:v>5606</c:v>
                </c:pt>
                <c:pt idx="407">
                  <c:v>5607</c:v>
                </c:pt>
                <c:pt idx="408">
                  <c:v>5608</c:v>
                </c:pt>
                <c:pt idx="409">
                  <c:v>5609</c:v>
                </c:pt>
                <c:pt idx="410">
                  <c:v>5610</c:v>
                </c:pt>
                <c:pt idx="411">
                  <c:v>5611</c:v>
                </c:pt>
                <c:pt idx="412">
                  <c:v>5612</c:v>
                </c:pt>
                <c:pt idx="413">
                  <c:v>5613</c:v>
                </c:pt>
                <c:pt idx="414">
                  <c:v>5614</c:v>
                </c:pt>
                <c:pt idx="415">
                  <c:v>5615</c:v>
                </c:pt>
                <c:pt idx="416">
                  <c:v>5616</c:v>
                </c:pt>
                <c:pt idx="417">
                  <c:v>5617</c:v>
                </c:pt>
                <c:pt idx="418">
                  <c:v>5618</c:v>
                </c:pt>
                <c:pt idx="419">
                  <c:v>5619</c:v>
                </c:pt>
                <c:pt idx="420">
                  <c:v>5620</c:v>
                </c:pt>
                <c:pt idx="421">
                  <c:v>5621</c:v>
                </c:pt>
                <c:pt idx="422">
                  <c:v>5622</c:v>
                </c:pt>
                <c:pt idx="423">
                  <c:v>5623</c:v>
                </c:pt>
                <c:pt idx="424">
                  <c:v>5624</c:v>
                </c:pt>
                <c:pt idx="425">
                  <c:v>5625</c:v>
                </c:pt>
                <c:pt idx="426">
                  <c:v>5626</c:v>
                </c:pt>
                <c:pt idx="427">
                  <c:v>5627</c:v>
                </c:pt>
                <c:pt idx="428">
                  <c:v>5628</c:v>
                </c:pt>
                <c:pt idx="429">
                  <c:v>5629</c:v>
                </c:pt>
                <c:pt idx="430">
                  <c:v>5630</c:v>
                </c:pt>
                <c:pt idx="431">
                  <c:v>5631</c:v>
                </c:pt>
                <c:pt idx="432">
                  <c:v>5632</c:v>
                </c:pt>
                <c:pt idx="433">
                  <c:v>5633</c:v>
                </c:pt>
                <c:pt idx="434">
                  <c:v>5634</c:v>
                </c:pt>
                <c:pt idx="435">
                  <c:v>5635</c:v>
                </c:pt>
                <c:pt idx="436">
                  <c:v>5636</c:v>
                </c:pt>
                <c:pt idx="437">
                  <c:v>5637</c:v>
                </c:pt>
                <c:pt idx="438">
                  <c:v>5638</c:v>
                </c:pt>
                <c:pt idx="439">
                  <c:v>5639</c:v>
                </c:pt>
                <c:pt idx="440">
                  <c:v>5640</c:v>
                </c:pt>
                <c:pt idx="441">
                  <c:v>5641</c:v>
                </c:pt>
                <c:pt idx="442">
                  <c:v>5642</c:v>
                </c:pt>
                <c:pt idx="443">
                  <c:v>5643</c:v>
                </c:pt>
                <c:pt idx="444">
                  <c:v>5644</c:v>
                </c:pt>
                <c:pt idx="445">
                  <c:v>5645</c:v>
                </c:pt>
                <c:pt idx="446">
                  <c:v>5646</c:v>
                </c:pt>
                <c:pt idx="447">
                  <c:v>5647</c:v>
                </c:pt>
                <c:pt idx="448">
                  <c:v>5648</c:v>
                </c:pt>
                <c:pt idx="449">
                  <c:v>5649</c:v>
                </c:pt>
                <c:pt idx="450">
                  <c:v>5650</c:v>
                </c:pt>
                <c:pt idx="451">
                  <c:v>5651</c:v>
                </c:pt>
                <c:pt idx="452">
                  <c:v>5652</c:v>
                </c:pt>
                <c:pt idx="453">
                  <c:v>5653</c:v>
                </c:pt>
                <c:pt idx="454">
                  <c:v>5654</c:v>
                </c:pt>
                <c:pt idx="455">
                  <c:v>5655</c:v>
                </c:pt>
                <c:pt idx="456">
                  <c:v>5656</c:v>
                </c:pt>
                <c:pt idx="457">
                  <c:v>5657</c:v>
                </c:pt>
                <c:pt idx="458">
                  <c:v>5658</c:v>
                </c:pt>
                <c:pt idx="459">
                  <c:v>5659</c:v>
                </c:pt>
                <c:pt idx="460">
                  <c:v>5660</c:v>
                </c:pt>
                <c:pt idx="461">
                  <c:v>5661</c:v>
                </c:pt>
                <c:pt idx="462">
                  <c:v>5662</c:v>
                </c:pt>
                <c:pt idx="463">
                  <c:v>5663</c:v>
                </c:pt>
                <c:pt idx="464">
                  <c:v>5664</c:v>
                </c:pt>
                <c:pt idx="465">
                  <c:v>5665</c:v>
                </c:pt>
                <c:pt idx="466">
                  <c:v>5666</c:v>
                </c:pt>
                <c:pt idx="467">
                  <c:v>5667</c:v>
                </c:pt>
                <c:pt idx="468">
                  <c:v>5668</c:v>
                </c:pt>
                <c:pt idx="469">
                  <c:v>5669</c:v>
                </c:pt>
                <c:pt idx="470">
                  <c:v>5670</c:v>
                </c:pt>
                <c:pt idx="471">
                  <c:v>5671</c:v>
                </c:pt>
                <c:pt idx="472">
                  <c:v>5672</c:v>
                </c:pt>
                <c:pt idx="473">
                  <c:v>5673</c:v>
                </c:pt>
                <c:pt idx="474">
                  <c:v>5674</c:v>
                </c:pt>
                <c:pt idx="475">
                  <c:v>5675</c:v>
                </c:pt>
                <c:pt idx="476">
                  <c:v>5676</c:v>
                </c:pt>
                <c:pt idx="477">
                  <c:v>5677</c:v>
                </c:pt>
                <c:pt idx="478">
                  <c:v>5678</c:v>
                </c:pt>
                <c:pt idx="479">
                  <c:v>5679</c:v>
                </c:pt>
                <c:pt idx="480">
                  <c:v>5680</c:v>
                </c:pt>
                <c:pt idx="481">
                  <c:v>5681</c:v>
                </c:pt>
                <c:pt idx="482">
                  <c:v>5682</c:v>
                </c:pt>
                <c:pt idx="483">
                  <c:v>5683</c:v>
                </c:pt>
                <c:pt idx="484">
                  <c:v>5684</c:v>
                </c:pt>
                <c:pt idx="485">
                  <c:v>5685</c:v>
                </c:pt>
                <c:pt idx="486">
                  <c:v>5686</c:v>
                </c:pt>
                <c:pt idx="487">
                  <c:v>5687</c:v>
                </c:pt>
                <c:pt idx="488">
                  <c:v>5688</c:v>
                </c:pt>
                <c:pt idx="489">
                  <c:v>5689</c:v>
                </c:pt>
                <c:pt idx="490">
                  <c:v>5690</c:v>
                </c:pt>
                <c:pt idx="491">
                  <c:v>5691</c:v>
                </c:pt>
                <c:pt idx="492">
                  <c:v>5692</c:v>
                </c:pt>
                <c:pt idx="493">
                  <c:v>5693</c:v>
                </c:pt>
                <c:pt idx="494">
                  <c:v>5694</c:v>
                </c:pt>
                <c:pt idx="495">
                  <c:v>5695</c:v>
                </c:pt>
                <c:pt idx="496">
                  <c:v>5696</c:v>
                </c:pt>
                <c:pt idx="497">
                  <c:v>5697</c:v>
                </c:pt>
                <c:pt idx="498">
                  <c:v>5698</c:v>
                </c:pt>
                <c:pt idx="499">
                  <c:v>5699</c:v>
                </c:pt>
              </c:numCache>
            </c:numRef>
          </c:xVal>
          <c:yVal>
            <c:numRef>
              <c:f>Sheet6!$C$2:$C$501</c:f>
              <c:numCache>
                <c:formatCode>mm:ss.000</c:formatCode>
                <c:ptCount val="500"/>
                <c:pt idx="0">
                  <c:v>0.47118606481481479</c:v>
                </c:pt>
                <c:pt idx="1">
                  <c:v>0.47118670138888891</c:v>
                </c:pt>
                <c:pt idx="2">
                  <c:v>0.47118723379629629</c:v>
                </c:pt>
                <c:pt idx="3">
                  <c:v>0.47118780092592588</c:v>
                </c:pt>
                <c:pt idx="4">
                  <c:v>0.47118290509259259</c:v>
                </c:pt>
                <c:pt idx="5">
                  <c:v>0.47118318287037037</c:v>
                </c:pt>
                <c:pt idx="6">
                  <c:v>0.47118349537037035</c:v>
                </c:pt>
                <c:pt idx="7">
                  <c:v>0.47118408564814818</c:v>
                </c:pt>
                <c:pt idx="8">
                  <c:v>0.47118464120370374</c:v>
                </c:pt>
                <c:pt idx="9">
                  <c:v>0.47118534722222222</c:v>
                </c:pt>
                <c:pt idx="10">
                  <c:v>0.47118263888888889</c:v>
                </c:pt>
                <c:pt idx="11">
                  <c:v>0.47118296296296297</c:v>
                </c:pt>
                <c:pt idx="12">
                  <c:v>0.47118337962962964</c:v>
                </c:pt>
                <c:pt idx="13">
                  <c:v>0.47118365740740736</c:v>
                </c:pt>
                <c:pt idx="14">
                  <c:v>0.47118453703703705</c:v>
                </c:pt>
                <c:pt idx="15">
                  <c:v>0.47118531250000001</c:v>
                </c:pt>
                <c:pt idx="16">
                  <c:v>0.47118593749999998</c:v>
                </c:pt>
                <c:pt idx="17">
                  <c:v>0.47118666666666664</c:v>
                </c:pt>
                <c:pt idx="18">
                  <c:v>0.47118725694444441</c:v>
                </c:pt>
                <c:pt idx="19">
                  <c:v>0.47118788194444444</c:v>
                </c:pt>
                <c:pt idx="20">
                  <c:v>0.47118263888888889</c:v>
                </c:pt>
                <c:pt idx="21">
                  <c:v>0.47118319444444445</c:v>
                </c:pt>
                <c:pt idx="22">
                  <c:v>0.47118365740740736</c:v>
                </c:pt>
                <c:pt idx="23">
                  <c:v>0.47118437499999999</c:v>
                </c:pt>
                <c:pt idx="24">
                  <c:v>0.47118532407407404</c:v>
                </c:pt>
                <c:pt idx="25">
                  <c:v>0.47118615740740744</c:v>
                </c:pt>
                <c:pt idx="26">
                  <c:v>0.47118684027777774</c:v>
                </c:pt>
                <c:pt idx="27">
                  <c:v>0.47118733796296297</c:v>
                </c:pt>
                <c:pt idx="28">
                  <c:v>0.47118790509259262</c:v>
                </c:pt>
                <c:pt idx="29">
                  <c:v>0.47118837962962962</c:v>
                </c:pt>
                <c:pt idx="30">
                  <c:v>0.47118346064814814</c:v>
                </c:pt>
                <c:pt idx="31">
                  <c:v>0.47118405092592591</c:v>
                </c:pt>
                <c:pt idx="32">
                  <c:v>0.47118488425925925</c:v>
                </c:pt>
                <c:pt idx="33">
                  <c:v>0.47118548611111111</c:v>
                </c:pt>
                <c:pt idx="34">
                  <c:v>0.47118616898148152</c:v>
                </c:pt>
                <c:pt idx="35">
                  <c:v>0.47118697916666669</c:v>
                </c:pt>
                <c:pt idx="36">
                  <c:v>0.47118753472222225</c:v>
                </c:pt>
                <c:pt idx="37">
                  <c:v>0.47118829861111111</c:v>
                </c:pt>
                <c:pt idx="38">
                  <c:v>0.47118881944444446</c:v>
                </c:pt>
                <c:pt idx="39">
                  <c:v>0.47118931712962958</c:v>
                </c:pt>
                <c:pt idx="40">
                  <c:v>0.47118282407407408</c:v>
                </c:pt>
                <c:pt idx="41">
                  <c:v>0.47118324074074075</c:v>
                </c:pt>
                <c:pt idx="42">
                  <c:v>0.47118369212962968</c:v>
                </c:pt>
                <c:pt idx="43">
                  <c:v>0.47118444444444446</c:v>
                </c:pt>
                <c:pt idx="44">
                  <c:v>0.47118539351851857</c:v>
                </c:pt>
                <c:pt idx="45">
                  <c:v>0.47118613425925931</c:v>
                </c:pt>
                <c:pt idx="46">
                  <c:v>0.47118687499999995</c:v>
                </c:pt>
                <c:pt idx="47">
                  <c:v>0.47118743055555551</c:v>
                </c:pt>
                <c:pt idx="48">
                  <c:v>0.47118818287037034</c:v>
                </c:pt>
                <c:pt idx="49">
                  <c:v>0.4711886574074074</c:v>
                </c:pt>
                <c:pt idx="50">
                  <c:v>0.47118256944444448</c:v>
                </c:pt>
                <c:pt idx="51">
                  <c:v>0.47118300925925927</c:v>
                </c:pt>
                <c:pt idx="52">
                  <c:v>0.47118353009259262</c:v>
                </c:pt>
                <c:pt idx="53">
                  <c:v>0.4711841087962963</c:v>
                </c:pt>
                <c:pt idx="54">
                  <c:v>0.47118483796296301</c:v>
                </c:pt>
                <c:pt idx="55">
                  <c:v>0.47118557870370376</c:v>
                </c:pt>
                <c:pt idx="56">
                  <c:v>0.47118651620370372</c:v>
                </c:pt>
                <c:pt idx="57">
                  <c:v>0.47118712962962966</c:v>
                </c:pt>
                <c:pt idx="58">
                  <c:v>0.47118774305555555</c:v>
                </c:pt>
                <c:pt idx="59">
                  <c:v>0.47118839120370365</c:v>
                </c:pt>
                <c:pt idx="60">
                  <c:v>0.47118862268518519</c:v>
                </c:pt>
                <c:pt idx="61">
                  <c:v>0.47118291666666662</c:v>
                </c:pt>
                <c:pt idx="62">
                  <c:v>0.47118343749999997</c:v>
                </c:pt>
                <c:pt idx="63">
                  <c:v>0.47118385416666664</c:v>
                </c:pt>
                <c:pt idx="64">
                  <c:v>0.47118471064814815</c:v>
                </c:pt>
                <c:pt idx="65">
                  <c:v>0.47118541666666669</c:v>
                </c:pt>
                <c:pt idx="66">
                  <c:v>0.47118613425925931</c:v>
                </c:pt>
                <c:pt idx="67">
                  <c:v>0.47118709490740746</c:v>
                </c:pt>
                <c:pt idx="68">
                  <c:v>0.47118756944444445</c:v>
                </c:pt>
                <c:pt idx="69">
                  <c:v>0.47118812500000001</c:v>
                </c:pt>
                <c:pt idx="70">
                  <c:v>0.47118672453703708</c:v>
                </c:pt>
                <c:pt idx="71">
                  <c:v>0.4711872222222222</c:v>
                </c:pt>
                <c:pt idx="72">
                  <c:v>0.47118789351851853</c:v>
                </c:pt>
                <c:pt idx="73">
                  <c:v>0.47118854166666663</c:v>
                </c:pt>
                <c:pt idx="74">
                  <c:v>0.47118896990740744</c:v>
                </c:pt>
                <c:pt idx="75">
                  <c:v>0.47118312500000004</c:v>
                </c:pt>
                <c:pt idx="76">
                  <c:v>0.47118370370370372</c:v>
                </c:pt>
                <c:pt idx="77">
                  <c:v>0.47118451388888888</c:v>
                </c:pt>
                <c:pt idx="78">
                  <c:v>0.47118534722222222</c:v>
                </c:pt>
                <c:pt idx="79">
                  <c:v>0.47118619212962964</c:v>
                </c:pt>
                <c:pt idx="80">
                  <c:v>0.47118872685185181</c:v>
                </c:pt>
                <c:pt idx="81">
                  <c:v>0.47118283564814817</c:v>
                </c:pt>
                <c:pt idx="82">
                  <c:v>0.47118325231481478</c:v>
                </c:pt>
                <c:pt idx="83">
                  <c:v>0.47118357638888891</c:v>
                </c:pt>
                <c:pt idx="84">
                  <c:v>0.4711841898148148</c:v>
                </c:pt>
                <c:pt idx="85">
                  <c:v>0.47118516203703703</c:v>
                </c:pt>
                <c:pt idx="86">
                  <c:v>0.47118607638888887</c:v>
                </c:pt>
                <c:pt idx="87">
                  <c:v>0.47118680555555553</c:v>
                </c:pt>
                <c:pt idx="88">
                  <c:v>0.47118747685185186</c:v>
                </c:pt>
                <c:pt idx="89">
                  <c:v>0.47118811342592593</c:v>
                </c:pt>
                <c:pt idx="90">
                  <c:v>0.47118547453703702</c:v>
                </c:pt>
                <c:pt idx="91">
                  <c:v>0.47118604166666667</c:v>
                </c:pt>
                <c:pt idx="92">
                  <c:v>0.47118688657407404</c:v>
                </c:pt>
                <c:pt idx="93">
                  <c:v>0.47118751157407407</c:v>
                </c:pt>
                <c:pt idx="94">
                  <c:v>0.4711883101851852</c:v>
                </c:pt>
                <c:pt idx="95">
                  <c:v>0.47118278935185187</c:v>
                </c:pt>
                <c:pt idx="96">
                  <c:v>0.47118290509259259</c:v>
                </c:pt>
                <c:pt idx="97">
                  <c:v>0.47118327546296296</c:v>
                </c:pt>
                <c:pt idx="98">
                  <c:v>0.47118383101851852</c:v>
                </c:pt>
                <c:pt idx="99">
                  <c:v>0.4711846180555555</c:v>
                </c:pt>
                <c:pt idx="100">
                  <c:v>0.47118280092592596</c:v>
                </c:pt>
                <c:pt idx="101">
                  <c:v>0.47118324074074075</c:v>
                </c:pt>
                <c:pt idx="102">
                  <c:v>0.47118391203703708</c:v>
                </c:pt>
                <c:pt idx="103">
                  <c:v>0.47118482638888892</c:v>
                </c:pt>
                <c:pt idx="104">
                  <c:v>0.47118554398148144</c:v>
                </c:pt>
                <c:pt idx="105">
                  <c:v>0.47118612268518517</c:v>
                </c:pt>
                <c:pt idx="106">
                  <c:v>0.47118685185185183</c:v>
                </c:pt>
                <c:pt idx="107">
                  <c:v>0.47118748842592595</c:v>
                </c:pt>
                <c:pt idx="108">
                  <c:v>0.47118815972222222</c:v>
                </c:pt>
                <c:pt idx="109">
                  <c:v>0.47118886574074076</c:v>
                </c:pt>
                <c:pt idx="110">
                  <c:v>0.47118655092592593</c:v>
                </c:pt>
                <c:pt idx="111">
                  <c:v>0.47118231481481482</c:v>
                </c:pt>
                <c:pt idx="112">
                  <c:v>0.47118238425925929</c:v>
                </c:pt>
                <c:pt idx="113">
                  <c:v>0.47118251157407404</c:v>
                </c:pt>
                <c:pt idx="114">
                  <c:v>0.47118256944444448</c:v>
                </c:pt>
                <c:pt idx="115">
                  <c:v>0.47118298611111115</c:v>
                </c:pt>
                <c:pt idx="116">
                  <c:v>0.47118349537037035</c:v>
                </c:pt>
                <c:pt idx="117">
                  <c:v>0.47118408564814818</c:v>
                </c:pt>
                <c:pt idx="118">
                  <c:v>0.47118501157407411</c:v>
                </c:pt>
                <c:pt idx="119">
                  <c:v>0.47118569444444441</c:v>
                </c:pt>
                <c:pt idx="120">
                  <c:v>0.47118347222222218</c:v>
                </c:pt>
                <c:pt idx="121">
                  <c:v>0.47118412037037039</c:v>
                </c:pt>
                <c:pt idx="122">
                  <c:v>0.47118515046296294</c:v>
                </c:pt>
                <c:pt idx="123">
                  <c:v>0.4711857060185185</c:v>
                </c:pt>
                <c:pt idx="124">
                  <c:v>0.47118648148148146</c:v>
                </c:pt>
                <c:pt idx="125">
                  <c:v>0.47118710648148149</c:v>
                </c:pt>
                <c:pt idx="126">
                  <c:v>0.47118763888888893</c:v>
                </c:pt>
                <c:pt idx="127">
                  <c:v>0.47118799768518516</c:v>
                </c:pt>
                <c:pt idx="128">
                  <c:v>0.47118859953703707</c:v>
                </c:pt>
                <c:pt idx="129">
                  <c:v>0.47118912037037036</c:v>
                </c:pt>
                <c:pt idx="130">
                  <c:v>0.47118303240740739</c:v>
                </c:pt>
                <c:pt idx="131">
                  <c:v>0.47118355324074074</c:v>
                </c:pt>
                <c:pt idx="132">
                  <c:v>0.47118402777777774</c:v>
                </c:pt>
                <c:pt idx="133">
                  <c:v>0.47118474537037036</c:v>
                </c:pt>
                <c:pt idx="134">
                  <c:v>0.47118557870370376</c:v>
                </c:pt>
                <c:pt idx="135">
                  <c:v>0.47118646990740737</c:v>
                </c:pt>
                <c:pt idx="136">
                  <c:v>0.47118709490740746</c:v>
                </c:pt>
                <c:pt idx="137">
                  <c:v>0.4711878356481482</c:v>
                </c:pt>
                <c:pt idx="138">
                  <c:v>0.47118853009259259</c:v>
                </c:pt>
                <c:pt idx="139">
                  <c:v>0.47118903935185186</c:v>
                </c:pt>
                <c:pt idx="140">
                  <c:v>0.47118288194444441</c:v>
                </c:pt>
                <c:pt idx="141">
                  <c:v>0.47118342592592594</c:v>
                </c:pt>
                <c:pt idx="142">
                  <c:v>0.4711838888888889</c:v>
                </c:pt>
                <c:pt idx="143">
                  <c:v>0.47118478009259257</c:v>
                </c:pt>
                <c:pt idx="144">
                  <c:v>0.47118548611111111</c:v>
                </c:pt>
                <c:pt idx="145">
                  <c:v>0.47118606481481479</c:v>
                </c:pt>
                <c:pt idx="146">
                  <c:v>0.47118678240740741</c:v>
                </c:pt>
                <c:pt idx="147">
                  <c:v>0.47118732638888888</c:v>
                </c:pt>
                <c:pt idx="148">
                  <c:v>0.47118790509259262</c:v>
                </c:pt>
                <c:pt idx="149">
                  <c:v>0.47118854166666663</c:v>
                </c:pt>
                <c:pt idx="150">
                  <c:v>0.47118813657407405</c:v>
                </c:pt>
                <c:pt idx="151">
                  <c:v>0.47118254629629625</c:v>
                </c:pt>
                <c:pt idx="152">
                  <c:v>0.47118309027777777</c:v>
                </c:pt>
                <c:pt idx="153">
                  <c:v>0.47118362268518516</c:v>
                </c:pt>
                <c:pt idx="154">
                  <c:v>0.4711841898148148</c:v>
                </c:pt>
                <c:pt idx="155">
                  <c:v>0.47118501157407411</c:v>
                </c:pt>
                <c:pt idx="156">
                  <c:v>0.47118574074074071</c:v>
                </c:pt>
                <c:pt idx="157">
                  <c:v>0.47118650462962958</c:v>
                </c:pt>
                <c:pt idx="158">
                  <c:v>0.47118711805555558</c:v>
                </c:pt>
                <c:pt idx="159">
                  <c:v>0.47118750000000004</c:v>
                </c:pt>
                <c:pt idx="160">
                  <c:v>0.47118932870370367</c:v>
                </c:pt>
                <c:pt idx="161">
                  <c:v>0.47118349537037035</c:v>
                </c:pt>
                <c:pt idx="162">
                  <c:v>0.47118403935185182</c:v>
                </c:pt>
                <c:pt idx="163">
                  <c:v>0.47118501157407411</c:v>
                </c:pt>
                <c:pt idx="164">
                  <c:v>0.47118559027777779</c:v>
                </c:pt>
                <c:pt idx="165">
                  <c:v>0.47118649305555554</c:v>
                </c:pt>
                <c:pt idx="166">
                  <c:v>0.47118717592592591</c:v>
                </c:pt>
                <c:pt idx="167">
                  <c:v>0.47118771990740743</c:v>
                </c:pt>
                <c:pt idx="168">
                  <c:v>0.47118820601851857</c:v>
                </c:pt>
                <c:pt idx="169">
                  <c:v>0.47118876157407402</c:v>
                </c:pt>
                <c:pt idx="170">
                  <c:v>0.47118606481481479</c:v>
                </c:pt>
                <c:pt idx="171">
                  <c:v>0.47118671296296299</c:v>
                </c:pt>
                <c:pt idx="172">
                  <c:v>0.47118726851851855</c:v>
                </c:pt>
                <c:pt idx="173">
                  <c:v>0.47118778935185185</c:v>
                </c:pt>
                <c:pt idx="174">
                  <c:v>0.47118841435185188</c:v>
                </c:pt>
                <c:pt idx="175">
                  <c:v>0.47118898148148153</c:v>
                </c:pt>
                <c:pt idx="176">
                  <c:v>0.47118343749999997</c:v>
                </c:pt>
                <c:pt idx="177">
                  <c:v>0.4711838888888889</c:v>
                </c:pt>
                <c:pt idx="178">
                  <c:v>0.4711845833333333</c:v>
                </c:pt>
                <c:pt idx="179">
                  <c:v>0.4711854976851852</c:v>
                </c:pt>
                <c:pt idx="180">
                  <c:v>0.47118914351851848</c:v>
                </c:pt>
                <c:pt idx="181">
                  <c:v>0.47118293981481485</c:v>
                </c:pt>
                <c:pt idx="182">
                  <c:v>0.47118343749999997</c:v>
                </c:pt>
                <c:pt idx="183">
                  <c:v>0.47118387731481476</c:v>
                </c:pt>
                <c:pt idx="184">
                  <c:v>0.47118498842592588</c:v>
                </c:pt>
                <c:pt idx="185">
                  <c:v>0.47118581018518518</c:v>
                </c:pt>
                <c:pt idx="186">
                  <c:v>0.47118673611111112</c:v>
                </c:pt>
                <c:pt idx="187">
                  <c:v>0.47118728009259264</c:v>
                </c:pt>
                <c:pt idx="188">
                  <c:v>0.47118804398148151</c:v>
                </c:pt>
                <c:pt idx="189">
                  <c:v>0.47118862268518519</c:v>
                </c:pt>
                <c:pt idx="190">
                  <c:v>0.47118298611111115</c:v>
                </c:pt>
                <c:pt idx="191">
                  <c:v>0.47118335648148152</c:v>
                </c:pt>
                <c:pt idx="192">
                  <c:v>0.4711837615740741</c:v>
                </c:pt>
                <c:pt idx="193">
                  <c:v>0.47118454861111109</c:v>
                </c:pt>
                <c:pt idx="194">
                  <c:v>0.47118532407407404</c:v>
                </c:pt>
                <c:pt idx="195">
                  <c:v>0.4711857523148148</c:v>
                </c:pt>
                <c:pt idx="196">
                  <c:v>0.47118660879629631</c:v>
                </c:pt>
                <c:pt idx="197">
                  <c:v>0.47118729166666667</c:v>
                </c:pt>
                <c:pt idx="198">
                  <c:v>0.47118812500000001</c:v>
                </c:pt>
                <c:pt idx="199">
                  <c:v>0.47118866898148148</c:v>
                </c:pt>
                <c:pt idx="200">
                  <c:v>0.47117079861111111</c:v>
                </c:pt>
                <c:pt idx="201">
                  <c:v>0.47117092592592597</c:v>
                </c:pt>
                <c:pt idx="202">
                  <c:v>0.47117103009259259</c:v>
                </c:pt>
                <c:pt idx="203">
                  <c:v>0.47117114583333336</c:v>
                </c:pt>
                <c:pt idx="204">
                  <c:v>0.47117129629629634</c:v>
                </c:pt>
                <c:pt idx="205">
                  <c:v>0.47117167824074074</c:v>
                </c:pt>
                <c:pt idx="206">
                  <c:v>0.47117226851851851</c:v>
                </c:pt>
                <c:pt idx="207">
                  <c:v>0.4711723263888889</c:v>
                </c:pt>
                <c:pt idx="208">
                  <c:v>0.47117239583333337</c:v>
                </c:pt>
                <c:pt idx="209">
                  <c:v>0.47117247685185187</c:v>
                </c:pt>
                <c:pt idx="210">
                  <c:v>0.47117252314814811</c:v>
                </c:pt>
                <c:pt idx="211">
                  <c:v>0.47117256944444441</c:v>
                </c:pt>
                <c:pt idx="212">
                  <c:v>0.47117260416666668</c:v>
                </c:pt>
                <c:pt idx="213">
                  <c:v>0.47117266203703706</c:v>
                </c:pt>
                <c:pt idx="214">
                  <c:v>0.47117289351851849</c:v>
                </c:pt>
                <c:pt idx="215">
                  <c:v>0.47120027777777779</c:v>
                </c:pt>
                <c:pt idx="216">
                  <c:v>0.4712003472222222</c:v>
                </c:pt>
                <c:pt idx="217">
                  <c:v>0.47120057870370369</c:v>
                </c:pt>
                <c:pt idx="218">
                  <c:v>0.47120087962962964</c:v>
                </c:pt>
                <c:pt idx="219">
                  <c:v>0.47120092592592594</c:v>
                </c:pt>
                <c:pt idx="220">
                  <c:v>0.47120109953703704</c:v>
                </c:pt>
                <c:pt idx="221">
                  <c:v>0.4712012615740741</c:v>
                </c:pt>
                <c:pt idx="222">
                  <c:v>0.47120138888888891</c:v>
                </c:pt>
                <c:pt idx="223">
                  <c:v>0.47120166666666669</c:v>
                </c:pt>
                <c:pt idx="224">
                  <c:v>0.47120168981481481</c:v>
                </c:pt>
                <c:pt idx="225">
                  <c:v>0.47120172453703701</c:v>
                </c:pt>
                <c:pt idx="226">
                  <c:v>0.47120193287037032</c:v>
                </c:pt>
                <c:pt idx="227">
                  <c:v>0.47120196759259264</c:v>
                </c:pt>
                <c:pt idx="228">
                  <c:v>0.47120200231481485</c:v>
                </c:pt>
                <c:pt idx="229">
                  <c:v>0.47120203703703706</c:v>
                </c:pt>
                <c:pt idx="230">
                  <c:v>0.47121439814814819</c:v>
                </c:pt>
                <c:pt idx="231">
                  <c:v>0.47121468750000001</c:v>
                </c:pt>
                <c:pt idx="232">
                  <c:v>0.47121475694444448</c:v>
                </c:pt>
                <c:pt idx="233">
                  <c:v>0.47121521990740739</c:v>
                </c:pt>
                <c:pt idx="234">
                  <c:v>0.47121571759259262</c:v>
                </c:pt>
                <c:pt idx="235">
                  <c:v>0.47121576388888892</c:v>
                </c:pt>
                <c:pt idx="236">
                  <c:v>0.47121690972222224</c:v>
                </c:pt>
                <c:pt idx="237">
                  <c:v>0.47121694444444445</c:v>
                </c:pt>
                <c:pt idx="238">
                  <c:v>0.47121723379629632</c:v>
                </c:pt>
                <c:pt idx="239">
                  <c:v>0.47121755787037034</c:v>
                </c:pt>
                <c:pt idx="240">
                  <c:v>0.47121771990740741</c:v>
                </c:pt>
                <c:pt idx="241">
                  <c:v>0.47121868055555555</c:v>
                </c:pt>
                <c:pt idx="242">
                  <c:v>0.47121916666666669</c:v>
                </c:pt>
                <c:pt idx="243">
                  <c:v>0.47121923611111111</c:v>
                </c:pt>
                <c:pt idx="244">
                  <c:v>0.47121938657407408</c:v>
                </c:pt>
                <c:pt idx="245">
                  <c:v>0.47120540509259262</c:v>
                </c:pt>
                <c:pt idx="246">
                  <c:v>0.47120549768518516</c:v>
                </c:pt>
                <c:pt idx="247">
                  <c:v>0.47120567129629626</c:v>
                </c:pt>
                <c:pt idx="248">
                  <c:v>0.47120584490740741</c:v>
                </c:pt>
                <c:pt idx="249">
                  <c:v>0.47120601851851851</c:v>
                </c:pt>
                <c:pt idx="250">
                  <c:v>0.47120611111111116</c:v>
                </c:pt>
                <c:pt idx="251">
                  <c:v>0.47120636574074076</c:v>
                </c:pt>
                <c:pt idx="252">
                  <c:v>0.47120643518518518</c:v>
                </c:pt>
                <c:pt idx="253">
                  <c:v>0.4712064583333333</c:v>
                </c:pt>
                <c:pt idx="254">
                  <c:v>0.47120658564814816</c:v>
                </c:pt>
                <c:pt idx="255">
                  <c:v>0.47120660879629628</c:v>
                </c:pt>
                <c:pt idx="256">
                  <c:v>0.47120681712962958</c:v>
                </c:pt>
                <c:pt idx="257">
                  <c:v>0.4712068518518519</c:v>
                </c:pt>
                <c:pt idx="258">
                  <c:v>0.47120687500000003</c:v>
                </c:pt>
                <c:pt idx="259">
                  <c:v>0.47120692129629632</c:v>
                </c:pt>
                <c:pt idx="260">
                  <c:v>0.47117164351851853</c:v>
                </c:pt>
                <c:pt idx="261">
                  <c:v>0.47117182870370372</c:v>
                </c:pt>
                <c:pt idx="262">
                  <c:v>0.47117192129629631</c:v>
                </c:pt>
                <c:pt idx="263">
                  <c:v>0.47117216435185183</c:v>
                </c:pt>
                <c:pt idx="264">
                  <c:v>0.47117221064814818</c:v>
                </c:pt>
                <c:pt idx="265">
                  <c:v>0.47117225694444448</c:v>
                </c:pt>
                <c:pt idx="266">
                  <c:v>0.47117255787037032</c:v>
                </c:pt>
                <c:pt idx="267">
                  <c:v>0.4711727546296296</c:v>
                </c:pt>
                <c:pt idx="268">
                  <c:v>0.47117278935185186</c:v>
                </c:pt>
                <c:pt idx="269">
                  <c:v>0.47117282407407407</c:v>
                </c:pt>
                <c:pt idx="270">
                  <c:v>0.47117306712962964</c:v>
                </c:pt>
                <c:pt idx="271">
                  <c:v>0.47117310185185185</c:v>
                </c:pt>
                <c:pt idx="272">
                  <c:v>0.47117312499999997</c:v>
                </c:pt>
                <c:pt idx="273">
                  <c:v>0.4711731481481482</c:v>
                </c:pt>
                <c:pt idx="274">
                  <c:v>0.47117331018518516</c:v>
                </c:pt>
                <c:pt idx="275">
                  <c:v>0.47121502314814817</c:v>
                </c:pt>
                <c:pt idx="276">
                  <c:v>0.47121543981481478</c:v>
                </c:pt>
                <c:pt idx="277">
                  <c:v>0.47121672453703706</c:v>
                </c:pt>
                <c:pt idx="278">
                  <c:v>0.47121684027777783</c:v>
                </c:pt>
                <c:pt idx="279">
                  <c:v>0.47121719907407406</c:v>
                </c:pt>
                <c:pt idx="280">
                  <c:v>0.47121722222222223</c:v>
                </c:pt>
                <c:pt idx="281">
                  <c:v>0.47121729166666665</c:v>
                </c:pt>
                <c:pt idx="282">
                  <c:v>0.47121758101851857</c:v>
                </c:pt>
                <c:pt idx="283">
                  <c:v>0.4712178125</c:v>
                </c:pt>
                <c:pt idx="284">
                  <c:v>0.47121796296296298</c:v>
                </c:pt>
                <c:pt idx="285">
                  <c:v>0.47121827546296297</c:v>
                </c:pt>
                <c:pt idx="286">
                  <c:v>0.47121842592592594</c:v>
                </c:pt>
                <c:pt idx="287">
                  <c:v>0.47121850694444439</c:v>
                </c:pt>
                <c:pt idx="288">
                  <c:v>0.47121879629629632</c:v>
                </c:pt>
                <c:pt idx="289">
                  <c:v>0.47121942129629629</c:v>
                </c:pt>
                <c:pt idx="290">
                  <c:v>0.4711714467592592</c:v>
                </c:pt>
                <c:pt idx="291">
                  <c:v>0.47117179398148146</c:v>
                </c:pt>
                <c:pt idx="292">
                  <c:v>0.47117188657407411</c:v>
                </c:pt>
                <c:pt idx="293">
                  <c:v>0.47117196759259256</c:v>
                </c:pt>
                <c:pt idx="294">
                  <c:v>0.47117222222222227</c:v>
                </c:pt>
                <c:pt idx="295">
                  <c:v>0.47117226851851851</c:v>
                </c:pt>
                <c:pt idx="296">
                  <c:v>0.4711723263888889</c:v>
                </c:pt>
                <c:pt idx="297">
                  <c:v>0.47117239583333337</c:v>
                </c:pt>
                <c:pt idx="298">
                  <c:v>0.47117274305555551</c:v>
                </c:pt>
                <c:pt idx="299">
                  <c:v>0.47117277777777783</c:v>
                </c:pt>
                <c:pt idx="300">
                  <c:v>0.47117300925925926</c:v>
                </c:pt>
                <c:pt idx="301">
                  <c:v>0.47117305555555555</c:v>
                </c:pt>
                <c:pt idx="302">
                  <c:v>0.47117311342592588</c:v>
                </c:pt>
                <c:pt idx="303">
                  <c:v>0.4711731481481482</c:v>
                </c:pt>
                <c:pt idx="304">
                  <c:v>0.47117339120370372</c:v>
                </c:pt>
                <c:pt idx="305">
                  <c:v>0.47119884259259259</c:v>
                </c:pt>
                <c:pt idx="306">
                  <c:v>0.47119896990740745</c:v>
                </c:pt>
                <c:pt idx="307">
                  <c:v>0.47119908564814811</c:v>
                </c:pt>
                <c:pt idx="308">
                  <c:v>0.47119922453703705</c:v>
                </c:pt>
                <c:pt idx="309">
                  <c:v>0.47119925925925926</c:v>
                </c:pt>
                <c:pt idx="310">
                  <c:v>0.47119952546296301</c:v>
                </c:pt>
                <c:pt idx="311">
                  <c:v>0.47119954861111113</c:v>
                </c:pt>
                <c:pt idx="312">
                  <c:v>0.47119968749999996</c:v>
                </c:pt>
                <c:pt idx="313">
                  <c:v>0.47119972222222223</c:v>
                </c:pt>
                <c:pt idx="314">
                  <c:v>0.47120033564814817</c:v>
                </c:pt>
                <c:pt idx="315">
                  <c:v>0.47120040509259259</c:v>
                </c:pt>
                <c:pt idx="316">
                  <c:v>0.47120091435185185</c:v>
                </c:pt>
                <c:pt idx="317">
                  <c:v>0.47120096064814815</c:v>
                </c:pt>
                <c:pt idx="318">
                  <c:v>0.47120103009259262</c:v>
                </c:pt>
                <c:pt idx="319">
                  <c:v>0.47120159722222227</c:v>
                </c:pt>
                <c:pt idx="320">
                  <c:v>0.47116982638888888</c:v>
                </c:pt>
                <c:pt idx="321">
                  <c:v>0.47116993055555551</c:v>
                </c:pt>
                <c:pt idx="322">
                  <c:v>0.47117004629629627</c:v>
                </c:pt>
                <c:pt idx="323">
                  <c:v>0.47117016203703704</c:v>
                </c:pt>
                <c:pt idx="324">
                  <c:v>0.47117024305555555</c:v>
                </c:pt>
                <c:pt idx="325">
                  <c:v>0.47117034722222223</c:v>
                </c:pt>
                <c:pt idx="326">
                  <c:v>0.47117050925925924</c:v>
                </c:pt>
                <c:pt idx="327">
                  <c:v>0.47117060185185183</c:v>
                </c:pt>
                <c:pt idx="328">
                  <c:v>0.47117062500000001</c:v>
                </c:pt>
                <c:pt idx="329">
                  <c:v>0.47117079861111111</c:v>
                </c:pt>
                <c:pt idx="330">
                  <c:v>0.47117083333333332</c:v>
                </c:pt>
                <c:pt idx="331">
                  <c:v>0.47117108796296298</c:v>
                </c:pt>
                <c:pt idx="332">
                  <c:v>0.47117113425925927</c:v>
                </c:pt>
                <c:pt idx="333">
                  <c:v>0.47117129629629634</c:v>
                </c:pt>
                <c:pt idx="334">
                  <c:v>0.47117135416666667</c:v>
                </c:pt>
                <c:pt idx="335">
                  <c:v>0.4712176851851852</c:v>
                </c:pt>
                <c:pt idx="336">
                  <c:v>0.47121928240740746</c:v>
                </c:pt>
                <c:pt idx="337">
                  <c:v>0.47121945601851856</c:v>
                </c:pt>
                <c:pt idx="338">
                  <c:v>0.47121990740740743</c:v>
                </c:pt>
                <c:pt idx="339">
                  <c:v>0.47122019675925925</c:v>
                </c:pt>
                <c:pt idx="340">
                  <c:v>0.47122035879629626</c:v>
                </c:pt>
                <c:pt idx="341">
                  <c:v>0.4712206712962963</c:v>
                </c:pt>
                <c:pt idx="342">
                  <c:v>0.47122081018518519</c:v>
                </c:pt>
                <c:pt idx="343">
                  <c:v>0.47122096064814811</c:v>
                </c:pt>
                <c:pt idx="344">
                  <c:v>0.47122166666666665</c:v>
                </c:pt>
                <c:pt idx="345">
                  <c:v>0.4712221412037037</c:v>
                </c:pt>
                <c:pt idx="346">
                  <c:v>0.47122224537037033</c:v>
                </c:pt>
                <c:pt idx="347">
                  <c:v>0.47122237268518519</c:v>
                </c:pt>
                <c:pt idx="348">
                  <c:v>0.4712224421296296</c:v>
                </c:pt>
                <c:pt idx="349">
                  <c:v>0.47122251157407408</c:v>
                </c:pt>
                <c:pt idx="350">
                  <c:v>0.47121251157407412</c:v>
                </c:pt>
                <c:pt idx="351">
                  <c:v>0.47121265046296296</c:v>
                </c:pt>
                <c:pt idx="352">
                  <c:v>0.47121280092592593</c:v>
                </c:pt>
                <c:pt idx="353">
                  <c:v>0.47121293981481482</c:v>
                </c:pt>
                <c:pt idx="354">
                  <c:v>0.47121306712962968</c:v>
                </c:pt>
                <c:pt idx="355">
                  <c:v>0.47121327546296299</c:v>
                </c:pt>
                <c:pt idx="356">
                  <c:v>0.47121358796296292</c:v>
                </c:pt>
                <c:pt idx="357">
                  <c:v>0.47121392361111109</c:v>
                </c:pt>
                <c:pt idx="358">
                  <c:v>0.47121395833333329</c:v>
                </c:pt>
                <c:pt idx="359">
                  <c:v>0.47121454861111106</c:v>
                </c:pt>
                <c:pt idx="360">
                  <c:v>0.4712146527777778</c:v>
                </c:pt>
                <c:pt idx="361">
                  <c:v>0.47121471064814813</c:v>
                </c:pt>
                <c:pt idx="362">
                  <c:v>0.4712147800925926</c:v>
                </c:pt>
                <c:pt idx="363">
                  <c:v>0.47121483796296298</c:v>
                </c:pt>
                <c:pt idx="364">
                  <c:v>0.47121489583333331</c:v>
                </c:pt>
                <c:pt idx="365">
                  <c:v>0.47121425925925925</c:v>
                </c:pt>
                <c:pt idx="366">
                  <c:v>0.47121452546296294</c:v>
                </c:pt>
                <c:pt idx="367">
                  <c:v>0.47121458333333338</c:v>
                </c:pt>
                <c:pt idx="368">
                  <c:v>0.47121494212962967</c:v>
                </c:pt>
                <c:pt idx="369">
                  <c:v>0.4712150810185185</c:v>
                </c:pt>
                <c:pt idx="370">
                  <c:v>0.47121546296296296</c:v>
                </c:pt>
                <c:pt idx="371">
                  <c:v>0.4712167708333333</c:v>
                </c:pt>
                <c:pt idx="372">
                  <c:v>0.47121715277777776</c:v>
                </c:pt>
                <c:pt idx="373">
                  <c:v>0.47121751157407404</c:v>
                </c:pt>
                <c:pt idx="374">
                  <c:v>0.4712176851851852</c:v>
                </c:pt>
                <c:pt idx="375">
                  <c:v>0.4712178125</c:v>
                </c:pt>
                <c:pt idx="376">
                  <c:v>0.47121863425925925</c:v>
                </c:pt>
                <c:pt idx="377">
                  <c:v>0.47121986111111114</c:v>
                </c:pt>
                <c:pt idx="378">
                  <c:v>0.47121988425925926</c:v>
                </c:pt>
                <c:pt idx="379">
                  <c:v>0.47121991898148147</c:v>
                </c:pt>
                <c:pt idx="380">
                  <c:v>0.47119182870370374</c:v>
                </c:pt>
                <c:pt idx="381">
                  <c:v>0.4711919444444444</c:v>
                </c:pt>
                <c:pt idx="382">
                  <c:v>0.47119203703703705</c:v>
                </c:pt>
                <c:pt idx="383">
                  <c:v>0.47119218750000003</c:v>
                </c:pt>
                <c:pt idx="384">
                  <c:v>0.47119226851851853</c:v>
                </c:pt>
                <c:pt idx="385">
                  <c:v>0.47119236111111112</c:v>
                </c:pt>
                <c:pt idx="386">
                  <c:v>0.47119248842592593</c:v>
                </c:pt>
                <c:pt idx="387">
                  <c:v>0.4711926041666667</c:v>
                </c:pt>
                <c:pt idx="388">
                  <c:v>0.47119270833333332</c:v>
                </c:pt>
                <c:pt idx="389">
                  <c:v>0.47119278935185188</c:v>
                </c:pt>
                <c:pt idx="390">
                  <c:v>0.4711929861111111</c:v>
                </c:pt>
                <c:pt idx="391">
                  <c:v>0.47119315972222225</c:v>
                </c:pt>
                <c:pt idx="392">
                  <c:v>0.47119318287037038</c:v>
                </c:pt>
                <c:pt idx="393">
                  <c:v>0.4711932060185185</c:v>
                </c:pt>
                <c:pt idx="394">
                  <c:v>0.47119340277777777</c:v>
                </c:pt>
                <c:pt idx="395">
                  <c:v>0.47119659722222224</c:v>
                </c:pt>
                <c:pt idx="396">
                  <c:v>0.47119675925925925</c:v>
                </c:pt>
                <c:pt idx="397">
                  <c:v>0.47119695601851852</c:v>
                </c:pt>
                <c:pt idx="398">
                  <c:v>0.47119699074074073</c:v>
                </c:pt>
                <c:pt idx="399">
                  <c:v>0.4711971064814815</c:v>
                </c:pt>
                <c:pt idx="400">
                  <c:v>0.47119723379629624</c:v>
                </c:pt>
                <c:pt idx="401">
                  <c:v>0.4711974074074074</c:v>
                </c:pt>
                <c:pt idx="402">
                  <c:v>0.47119744212962966</c:v>
                </c:pt>
                <c:pt idx="403">
                  <c:v>0.47119773148148147</c:v>
                </c:pt>
                <c:pt idx="404">
                  <c:v>0.47119798611111108</c:v>
                </c:pt>
                <c:pt idx="405">
                  <c:v>0.47119800925925931</c:v>
                </c:pt>
                <c:pt idx="406">
                  <c:v>0.47119804398148152</c:v>
                </c:pt>
                <c:pt idx="407">
                  <c:v>0.47119807870370373</c:v>
                </c:pt>
                <c:pt idx="408">
                  <c:v>0.47119811342592594</c:v>
                </c:pt>
                <c:pt idx="409">
                  <c:v>0.47119836805555554</c:v>
                </c:pt>
                <c:pt idx="410">
                  <c:v>0.47117031249999997</c:v>
                </c:pt>
                <c:pt idx="411">
                  <c:v>0.47117046296296294</c:v>
                </c:pt>
                <c:pt idx="412">
                  <c:v>0.47117057870370371</c:v>
                </c:pt>
                <c:pt idx="413">
                  <c:v>0.47117070601851857</c:v>
                </c:pt>
                <c:pt idx="414">
                  <c:v>0.47117078703703702</c:v>
                </c:pt>
                <c:pt idx="415">
                  <c:v>0.47117091435185188</c:v>
                </c:pt>
                <c:pt idx="416">
                  <c:v>0.47117094907407409</c:v>
                </c:pt>
                <c:pt idx="417">
                  <c:v>0.47117115740740739</c:v>
                </c:pt>
                <c:pt idx="418">
                  <c:v>0.47117142361111108</c:v>
                </c:pt>
                <c:pt idx="419">
                  <c:v>0.47117146990740744</c:v>
                </c:pt>
                <c:pt idx="420">
                  <c:v>0.47117195601851852</c:v>
                </c:pt>
                <c:pt idx="421">
                  <c:v>0.471172025462963</c:v>
                </c:pt>
                <c:pt idx="422">
                  <c:v>0.47117209490740741</c:v>
                </c:pt>
                <c:pt idx="423">
                  <c:v>0.47117247685185187</c:v>
                </c:pt>
                <c:pt idx="424">
                  <c:v>0.4711725347222222</c:v>
                </c:pt>
                <c:pt idx="425">
                  <c:v>0.47121413194444445</c:v>
                </c:pt>
                <c:pt idx="426">
                  <c:v>0.47121474537037034</c:v>
                </c:pt>
                <c:pt idx="427">
                  <c:v>0.47121480324074078</c:v>
                </c:pt>
                <c:pt idx="428">
                  <c:v>0.47121486111111111</c:v>
                </c:pt>
                <c:pt idx="429">
                  <c:v>0.47121491898148143</c:v>
                </c:pt>
                <c:pt idx="430">
                  <c:v>0.47121519675925927</c:v>
                </c:pt>
                <c:pt idx="431">
                  <c:v>0.47121539351851854</c:v>
                </c:pt>
                <c:pt idx="432">
                  <c:v>0.47121666666666667</c:v>
                </c:pt>
                <c:pt idx="433">
                  <c:v>0.47121680555555551</c:v>
                </c:pt>
                <c:pt idx="434">
                  <c:v>0.47121688657407407</c:v>
                </c:pt>
                <c:pt idx="435">
                  <c:v>0.47121707175925925</c:v>
                </c:pt>
                <c:pt idx="436">
                  <c:v>0.47121726851851853</c:v>
                </c:pt>
                <c:pt idx="437">
                  <c:v>0.47121733796296295</c:v>
                </c:pt>
                <c:pt idx="438">
                  <c:v>0.47121773148148144</c:v>
                </c:pt>
                <c:pt idx="439">
                  <c:v>0.47121783564814818</c:v>
                </c:pt>
                <c:pt idx="440">
                  <c:v>0.47117032407407411</c:v>
                </c:pt>
                <c:pt idx="441">
                  <c:v>0.47117042824074074</c:v>
                </c:pt>
                <c:pt idx="442">
                  <c:v>0.47117053240740742</c:v>
                </c:pt>
                <c:pt idx="443">
                  <c:v>0.47117065972222222</c:v>
                </c:pt>
                <c:pt idx="444">
                  <c:v>0.47117078703703702</c:v>
                </c:pt>
                <c:pt idx="445">
                  <c:v>0.47117097222222221</c:v>
                </c:pt>
                <c:pt idx="446">
                  <c:v>0.47117109953703706</c:v>
                </c:pt>
                <c:pt idx="447">
                  <c:v>0.47117124999999999</c:v>
                </c:pt>
                <c:pt idx="448">
                  <c:v>0.47117128472222225</c:v>
                </c:pt>
                <c:pt idx="449">
                  <c:v>0.47117180555555555</c:v>
                </c:pt>
                <c:pt idx="450">
                  <c:v>0.47117189814814814</c:v>
                </c:pt>
                <c:pt idx="451">
                  <c:v>0.47117217592592592</c:v>
                </c:pt>
                <c:pt idx="452">
                  <c:v>0.4711722337962963</c:v>
                </c:pt>
                <c:pt idx="453">
                  <c:v>0.4711725810185185</c:v>
                </c:pt>
                <c:pt idx="454">
                  <c:v>0.47117261574074076</c:v>
                </c:pt>
                <c:pt idx="455">
                  <c:v>0.47121827546296297</c:v>
                </c:pt>
                <c:pt idx="456">
                  <c:v>0.47121931712962967</c:v>
                </c:pt>
                <c:pt idx="457">
                  <c:v>0.47121946759259264</c:v>
                </c:pt>
                <c:pt idx="458">
                  <c:v>0.47122003472222224</c:v>
                </c:pt>
                <c:pt idx="459">
                  <c:v>0.47122015046296295</c:v>
                </c:pt>
                <c:pt idx="460">
                  <c:v>0.47122075231481481</c:v>
                </c:pt>
                <c:pt idx="461">
                  <c:v>0.47122099537037038</c:v>
                </c:pt>
                <c:pt idx="462">
                  <c:v>0.47122127314814816</c:v>
                </c:pt>
                <c:pt idx="463">
                  <c:v>0.47122177083333333</c:v>
                </c:pt>
                <c:pt idx="464">
                  <c:v>0.47122207175925923</c:v>
                </c:pt>
                <c:pt idx="465">
                  <c:v>0.47122222222222221</c:v>
                </c:pt>
                <c:pt idx="466">
                  <c:v>0.47122234953703707</c:v>
                </c:pt>
                <c:pt idx="467">
                  <c:v>0.47122245370370369</c:v>
                </c:pt>
                <c:pt idx="468">
                  <c:v>0.47122255787037037</c:v>
                </c:pt>
                <c:pt idx="469">
                  <c:v>0.47122263888888888</c:v>
                </c:pt>
                <c:pt idx="470">
                  <c:v>0.47117179398148146</c:v>
                </c:pt>
                <c:pt idx="471">
                  <c:v>0.47117190972222223</c:v>
                </c:pt>
                <c:pt idx="472">
                  <c:v>0.47117208333333332</c:v>
                </c:pt>
                <c:pt idx="473">
                  <c:v>0.47117221064814818</c:v>
                </c:pt>
                <c:pt idx="474">
                  <c:v>0.47117238425925922</c:v>
                </c:pt>
                <c:pt idx="475">
                  <c:v>0.47117254629629629</c:v>
                </c:pt>
                <c:pt idx="476">
                  <c:v>0.47117256944444441</c:v>
                </c:pt>
                <c:pt idx="477">
                  <c:v>0.4711727546296296</c:v>
                </c:pt>
                <c:pt idx="478">
                  <c:v>0.47117278935185186</c:v>
                </c:pt>
                <c:pt idx="479">
                  <c:v>0.47117304398148147</c:v>
                </c:pt>
                <c:pt idx="480">
                  <c:v>0.47117307870370367</c:v>
                </c:pt>
                <c:pt idx="481">
                  <c:v>0.47117325231481483</c:v>
                </c:pt>
                <c:pt idx="482">
                  <c:v>0.47117328703703704</c:v>
                </c:pt>
                <c:pt idx="483">
                  <c:v>0.47117331018518516</c:v>
                </c:pt>
                <c:pt idx="484">
                  <c:v>0.47117334490740742</c:v>
                </c:pt>
                <c:pt idx="485">
                  <c:v>0.47118928240740737</c:v>
                </c:pt>
                <c:pt idx="486">
                  <c:v>0.47118937500000002</c:v>
                </c:pt>
                <c:pt idx="487">
                  <c:v>0.47118947916666665</c:v>
                </c:pt>
                <c:pt idx="488">
                  <c:v>0.47118959490740742</c:v>
                </c:pt>
                <c:pt idx="489">
                  <c:v>0.47118968749999995</c:v>
                </c:pt>
                <c:pt idx="490">
                  <c:v>0.4711898263888889</c:v>
                </c:pt>
                <c:pt idx="491">
                  <c:v>0.47118989583333332</c:v>
                </c:pt>
                <c:pt idx="492">
                  <c:v>0.47119001157407409</c:v>
                </c:pt>
                <c:pt idx="493">
                  <c:v>0.4711901736111111</c:v>
                </c:pt>
                <c:pt idx="494">
                  <c:v>0.47119031250000004</c:v>
                </c:pt>
                <c:pt idx="495">
                  <c:v>0.47119046296296291</c:v>
                </c:pt>
                <c:pt idx="496">
                  <c:v>0.47119048611111114</c:v>
                </c:pt>
                <c:pt idx="497">
                  <c:v>0.47119060185185185</c:v>
                </c:pt>
                <c:pt idx="498">
                  <c:v>0.47119062499999997</c:v>
                </c:pt>
                <c:pt idx="499">
                  <c:v>0.47119077546296295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02-4AEF-BD47-CCB22FC7B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0469823"/>
        <c:axId val="1720468159"/>
      </c:scatterChart>
      <c:valAx>
        <c:axId val="17204698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GCU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20468159"/>
        <c:crosses val="autoZero"/>
        <c:crossBetween val="midCat"/>
      </c:valAx>
      <c:valAx>
        <c:axId val="1720468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time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mm:ss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2046982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Sheet1!$I$1:$I$8707</cx:f>
        <cx:lvl ptCount="8707" formatCode="G/通用格式">
          <cx:pt idx="0">311</cx:pt>
          <cx:pt idx="1">312</cx:pt>
          <cx:pt idx="2">313</cx:pt>
          <cx:pt idx="3">319</cx:pt>
          <cx:pt idx="4">321</cx:pt>
          <cx:pt idx="5">322</cx:pt>
          <cx:pt idx="6">322</cx:pt>
          <cx:pt idx="7">322</cx:pt>
          <cx:pt idx="8">322</cx:pt>
          <cx:pt idx="9">322</cx:pt>
          <cx:pt idx="10">323</cx:pt>
          <cx:pt idx="11">323</cx:pt>
          <cx:pt idx="12">325</cx:pt>
          <cx:pt idx="13">325</cx:pt>
          <cx:pt idx="14">325</cx:pt>
          <cx:pt idx="15">326</cx:pt>
          <cx:pt idx="16">327</cx:pt>
          <cx:pt idx="17">328</cx:pt>
          <cx:pt idx="18">328</cx:pt>
          <cx:pt idx="19">329</cx:pt>
          <cx:pt idx="20">329</cx:pt>
          <cx:pt idx="21">329</cx:pt>
          <cx:pt idx="22">329</cx:pt>
          <cx:pt idx="23">330</cx:pt>
          <cx:pt idx="24">330</cx:pt>
          <cx:pt idx="25">330</cx:pt>
          <cx:pt idx="26">330</cx:pt>
          <cx:pt idx="27">330</cx:pt>
          <cx:pt idx="28">331</cx:pt>
          <cx:pt idx="29">331</cx:pt>
          <cx:pt idx="30">331</cx:pt>
          <cx:pt idx="31">331</cx:pt>
          <cx:pt idx="32">331</cx:pt>
          <cx:pt idx="33">332</cx:pt>
          <cx:pt idx="34">332</cx:pt>
          <cx:pt idx="35">332</cx:pt>
          <cx:pt idx="36">332</cx:pt>
          <cx:pt idx="37">332</cx:pt>
          <cx:pt idx="38">332</cx:pt>
          <cx:pt idx="39">332</cx:pt>
          <cx:pt idx="40">333</cx:pt>
          <cx:pt idx="41">333</cx:pt>
          <cx:pt idx="42">333</cx:pt>
          <cx:pt idx="43">333</cx:pt>
          <cx:pt idx="44">333</cx:pt>
          <cx:pt idx="45">334</cx:pt>
          <cx:pt idx="46">334</cx:pt>
          <cx:pt idx="47">334</cx:pt>
          <cx:pt idx="48">334</cx:pt>
          <cx:pt idx="49">334</cx:pt>
          <cx:pt idx="50">334</cx:pt>
          <cx:pt idx="51">334</cx:pt>
          <cx:pt idx="52">335</cx:pt>
          <cx:pt idx="53">335</cx:pt>
          <cx:pt idx="54">335</cx:pt>
          <cx:pt idx="55">335</cx:pt>
          <cx:pt idx="56">336</cx:pt>
          <cx:pt idx="57">336</cx:pt>
          <cx:pt idx="58">336</cx:pt>
          <cx:pt idx="59">336</cx:pt>
          <cx:pt idx="60">336</cx:pt>
          <cx:pt idx="61">336</cx:pt>
          <cx:pt idx="62">336</cx:pt>
          <cx:pt idx="63">336</cx:pt>
          <cx:pt idx="64">336</cx:pt>
          <cx:pt idx="65">337</cx:pt>
          <cx:pt idx="66">337</cx:pt>
          <cx:pt idx="67">337</cx:pt>
          <cx:pt idx="68">337</cx:pt>
          <cx:pt idx="69">337</cx:pt>
          <cx:pt idx="70">337</cx:pt>
          <cx:pt idx="71">337</cx:pt>
          <cx:pt idx="72">337</cx:pt>
          <cx:pt idx="73">338</cx:pt>
          <cx:pt idx="74">338</cx:pt>
          <cx:pt idx="75">338</cx:pt>
          <cx:pt idx="76">338</cx:pt>
          <cx:pt idx="77">338</cx:pt>
          <cx:pt idx="78">338</cx:pt>
          <cx:pt idx="79">338</cx:pt>
          <cx:pt idx="80">338</cx:pt>
          <cx:pt idx="81">338</cx:pt>
          <cx:pt idx="82">338</cx:pt>
          <cx:pt idx="83">339</cx:pt>
          <cx:pt idx="84">339</cx:pt>
          <cx:pt idx="85">339</cx:pt>
          <cx:pt idx="86">339</cx:pt>
          <cx:pt idx="87">339</cx:pt>
          <cx:pt idx="88">339</cx:pt>
          <cx:pt idx="89">339</cx:pt>
          <cx:pt idx="90">339</cx:pt>
          <cx:pt idx="91">339</cx:pt>
          <cx:pt idx="92">339</cx:pt>
          <cx:pt idx="93">339</cx:pt>
          <cx:pt idx="94">339</cx:pt>
          <cx:pt idx="95">339</cx:pt>
          <cx:pt idx="96">340</cx:pt>
          <cx:pt idx="97">340</cx:pt>
          <cx:pt idx="98">340</cx:pt>
          <cx:pt idx="99">340</cx:pt>
          <cx:pt idx="100">340</cx:pt>
          <cx:pt idx="101">340</cx:pt>
          <cx:pt idx="102">341</cx:pt>
          <cx:pt idx="103">341</cx:pt>
          <cx:pt idx="104">341</cx:pt>
          <cx:pt idx="105">341</cx:pt>
          <cx:pt idx="106">341</cx:pt>
          <cx:pt idx="107">341</cx:pt>
          <cx:pt idx="108">341</cx:pt>
          <cx:pt idx="109">341</cx:pt>
          <cx:pt idx="110">341</cx:pt>
          <cx:pt idx="111">341</cx:pt>
          <cx:pt idx="112">341</cx:pt>
          <cx:pt idx="113">342</cx:pt>
          <cx:pt idx="114">342</cx:pt>
          <cx:pt idx="115">342</cx:pt>
          <cx:pt idx="116">342</cx:pt>
          <cx:pt idx="117">342</cx:pt>
          <cx:pt idx="118">342</cx:pt>
          <cx:pt idx="119">342</cx:pt>
          <cx:pt idx="120">342</cx:pt>
          <cx:pt idx="121">343</cx:pt>
          <cx:pt idx="122">343</cx:pt>
          <cx:pt idx="123">343</cx:pt>
          <cx:pt idx="124">343</cx:pt>
          <cx:pt idx="125">343</cx:pt>
          <cx:pt idx="126">343</cx:pt>
          <cx:pt idx="127">344</cx:pt>
          <cx:pt idx="128">344</cx:pt>
          <cx:pt idx="129">344</cx:pt>
          <cx:pt idx="130">344</cx:pt>
          <cx:pt idx="131">344</cx:pt>
          <cx:pt idx="132">344</cx:pt>
          <cx:pt idx="133">344</cx:pt>
          <cx:pt idx="134">344</cx:pt>
          <cx:pt idx="135">344</cx:pt>
          <cx:pt idx="136">344</cx:pt>
          <cx:pt idx="137">344</cx:pt>
          <cx:pt idx="138">344</cx:pt>
          <cx:pt idx="139">344</cx:pt>
          <cx:pt idx="140">345</cx:pt>
          <cx:pt idx="141">345</cx:pt>
          <cx:pt idx="142">345</cx:pt>
          <cx:pt idx="143">345</cx:pt>
          <cx:pt idx="144">345</cx:pt>
          <cx:pt idx="145">345</cx:pt>
          <cx:pt idx="146">345</cx:pt>
          <cx:pt idx="147">345</cx:pt>
          <cx:pt idx="148">345</cx:pt>
          <cx:pt idx="149">345</cx:pt>
          <cx:pt idx="150">346</cx:pt>
          <cx:pt idx="151">346</cx:pt>
          <cx:pt idx="152">346</cx:pt>
          <cx:pt idx="153">346</cx:pt>
          <cx:pt idx="154">346</cx:pt>
          <cx:pt idx="155">346</cx:pt>
          <cx:pt idx="156">346</cx:pt>
          <cx:pt idx="157">346</cx:pt>
          <cx:pt idx="158">346</cx:pt>
          <cx:pt idx="159">346</cx:pt>
          <cx:pt idx="160">347</cx:pt>
          <cx:pt idx="161">347</cx:pt>
          <cx:pt idx="162">347</cx:pt>
          <cx:pt idx="163">347</cx:pt>
          <cx:pt idx="164">347</cx:pt>
          <cx:pt idx="165">347</cx:pt>
          <cx:pt idx="166">347</cx:pt>
          <cx:pt idx="167">347</cx:pt>
          <cx:pt idx="168">347</cx:pt>
          <cx:pt idx="169">347</cx:pt>
          <cx:pt idx="170">348</cx:pt>
          <cx:pt idx="171">348</cx:pt>
          <cx:pt idx="172">348</cx:pt>
          <cx:pt idx="173">348</cx:pt>
          <cx:pt idx="174">348</cx:pt>
          <cx:pt idx="175">348</cx:pt>
          <cx:pt idx="176">348</cx:pt>
          <cx:pt idx="177">348</cx:pt>
          <cx:pt idx="178">348</cx:pt>
          <cx:pt idx="179">348</cx:pt>
          <cx:pt idx="180">348</cx:pt>
          <cx:pt idx="181">348</cx:pt>
          <cx:pt idx="182">348</cx:pt>
          <cx:pt idx="183">348</cx:pt>
          <cx:pt idx="184">349</cx:pt>
          <cx:pt idx="185">349</cx:pt>
          <cx:pt idx="186">349</cx:pt>
          <cx:pt idx="187">349</cx:pt>
          <cx:pt idx="188">349</cx:pt>
          <cx:pt idx="189">349</cx:pt>
          <cx:pt idx="190">349</cx:pt>
          <cx:pt idx="191">349</cx:pt>
          <cx:pt idx="192">349</cx:pt>
          <cx:pt idx="193">349</cx:pt>
          <cx:pt idx="194">350</cx:pt>
          <cx:pt idx="195">350</cx:pt>
          <cx:pt idx="196">350</cx:pt>
          <cx:pt idx="197">350</cx:pt>
          <cx:pt idx="198">350</cx:pt>
          <cx:pt idx="199">350</cx:pt>
          <cx:pt idx="200">350</cx:pt>
          <cx:pt idx="201">350</cx:pt>
          <cx:pt idx="202">350</cx:pt>
          <cx:pt idx="203">351</cx:pt>
          <cx:pt idx="204">351</cx:pt>
          <cx:pt idx="205">351</cx:pt>
          <cx:pt idx="206">351</cx:pt>
          <cx:pt idx="207">351</cx:pt>
          <cx:pt idx="208">351</cx:pt>
          <cx:pt idx="209">351</cx:pt>
          <cx:pt idx="210">352</cx:pt>
          <cx:pt idx="211">352</cx:pt>
          <cx:pt idx="212">352</cx:pt>
          <cx:pt idx="213">352</cx:pt>
          <cx:pt idx="214">352</cx:pt>
          <cx:pt idx="215">352</cx:pt>
          <cx:pt idx="216">352</cx:pt>
          <cx:pt idx="217">352</cx:pt>
          <cx:pt idx="218">352</cx:pt>
          <cx:pt idx="219">352</cx:pt>
          <cx:pt idx="220">352</cx:pt>
          <cx:pt idx="221">352</cx:pt>
          <cx:pt idx="222">352</cx:pt>
          <cx:pt idx="223">352</cx:pt>
          <cx:pt idx="224">352</cx:pt>
          <cx:pt idx="225">352</cx:pt>
          <cx:pt idx="226">352</cx:pt>
          <cx:pt idx="227">352</cx:pt>
          <cx:pt idx="228">352</cx:pt>
          <cx:pt idx="229">352</cx:pt>
          <cx:pt idx="230">352</cx:pt>
          <cx:pt idx="231">352</cx:pt>
          <cx:pt idx="232">352</cx:pt>
          <cx:pt idx="233">353</cx:pt>
          <cx:pt idx="234">353</cx:pt>
          <cx:pt idx="235">353</cx:pt>
          <cx:pt idx="236">353</cx:pt>
          <cx:pt idx="237">353</cx:pt>
          <cx:pt idx="238">353</cx:pt>
          <cx:pt idx="239">353</cx:pt>
          <cx:pt idx="240">353</cx:pt>
          <cx:pt idx="241">353</cx:pt>
          <cx:pt idx="242">353</cx:pt>
          <cx:pt idx="243">353</cx:pt>
          <cx:pt idx="244">353</cx:pt>
          <cx:pt idx="245">353</cx:pt>
          <cx:pt idx="246">353</cx:pt>
          <cx:pt idx="247">353</cx:pt>
          <cx:pt idx="248">353</cx:pt>
          <cx:pt idx="249">353</cx:pt>
          <cx:pt idx="250">353</cx:pt>
          <cx:pt idx="251">353</cx:pt>
          <cx:pt idx="252">354</cx:pt>
          <cx:pt idx="253">354</cx:pt>
          <cx:pt idx="254">354</cx:pt>
          <cx:pt idx="255">354</cx:pt>
          <cx:pt idx="256">354</cx:pt>
          <cx:pt idx="257">354</cx:pt>
          <cx:pt idx="258">354</cx:pt>
          <cx:pt idx="259">354</cx:pt>
          <cx:pt idx="260">354</cx:pt>
          <cx:pt idx="261">354</cx:pt>
          <cx:pt idx="262">354</cx:pt>
          <cx:pt idx="263">354</cx:pt>
          <cx:pt idx="264">354</cx:pt>
          <cx:pt idx="265">354</cx:pt>
          <cx:pt idx="266">354</cx:pt>
          <cx:pt idx="267">355</cx:pt>
          <cx:pt idx="268">355</cx:pt>
          <cx:pt idx="269">355</cx:pt>
          <cx:pt idx="270">355</cx:pt>
          <cx:pt idx="271">355</cx:pt>
          <cx:pt idx="272">355</cx:pt>
          <cx:pt idx="273">355</cx:pt>
          <cx:pt idx="274">355</cx:pt>
          <cx:pt idx="275">355</cx:pt>
          <cx:pt idx="276">355</cx:pt>
          <cx:pt idx="277">355</cx:pt>
          <cx:pt idx="278">355</cx:pt>
          <cx:pt idx="279">355</cx:pt>
          <cx:pt idx="280">355</cx:pt>
          <cx:pt idx="281">355</cx:pt>
          <cx:pt idx="282">355</cx:pt>
          <cx:pt idx="283">355</cx:pt>
          <cx:pt idx="284">356</cx:pt>
          <cx:pt idx="285">356</cx:pt>
          <cx:pt idx="286">356</cx:pt>
          <cx:pt idx="287">356</cx:pt>
          <cx:pt idx="288">356</cx:pt>
          <cx:pt idx="289">356</cx:pt>
          <cx:pt idx="290">356</cx:pt>
          <cx:pt idx="291">356</cx:pt>
          <cx:pt idx="292">356</cx:pt>
          <cx:pt idx="293">356</cx:pt>
          <cx:pt idx="294">356</cx:pt>
          <cx:pt idx="295">356</cx:pt>
          <cx:pt idx="296">357</cx:pt>
          <cx:pt idx="297">357</cx:pt>
          <cx:pt idx="298">357</cx:pt>
          <cx:pt idx="299">357</cx:pt>
          <cx:pt idx="300">357</cx:pt>
          <cx:pt idx="301">357</cx:pt>
          <cx:pt idx="302">357</cx:pt>
          <cx:pt idx="303">357</cx:pt>
          <cx:pt idx="304">357</cx:pt>
          <cx:pt idx="305">357</cx:pt>
          <cx:pt idx="306">357</cx:pt>
          <cx:pt idx="307">357</cx:pt>
          <cx:pt idx="308">357</cx:pt>
          <cx:pt idx="309">357</cx:pt>
          <cx:pt idx="310">357</cx:pt>
          <cx:pt idx="311">357</cx:pt>
          <cx:pt idx="312">358</cx:pt>
          <cx:pt idx="313">358</cx:pt>
          <cx:pt idx="314">358</cx:pt>
          <cx:pt idx="315">358</cx:pt>
          <cx:pt idx="316">358</cx:pt>
          <cx:pt idx="317">358</cx:pt>
          <cx:pt idx="318">358</cx:pt>
          <cx:pt idx="319">358</cx:pt>
          <cx:pt idx="320">358</cx:pt>
          <cx:pt idx="321">358</cx:pt>
          <cx:pt idx="322">358</cx:pt>
          <cx:pt idx="323">358</cx:pt>
          <cx:pt idx="324">359</cx:pt>
          <cx:pt idx="325">359</cx:pt>
          <cx:pt idx="326">359</cx:pt>
          <cx:pt idx="327">359</cx:pt>
          <cx:pt idx="328">359</cx:pt>
          <cx:pt idx="329">359</cx:pt>
          <cx:pt idx="330">359</cx:pt>
          <cx:pt idx="331">359</cx:pt>
          <cx:pt idx="332">359</cx:pt>
          <cx:pt idx="333">359</cx:pt>
          <cx:pt idx="334">359</cx:pt>
          <cx:pt idx="335">359</cx:pt>
          <cx:pt idx="336">359</cx:pt>
          <cx:pt idx="337">359</cx:pt>
          <cx:pt idx="338">359</cx:pt>
          <cx:pt idx="339">359</cx:pt>
          <cx:pt idx="340">359</cx:pt>
          <cx:pt idx="341">359</cx:pt>
          <cx:pt idx="342">360</cx:pt>
          <cx:pt idx="343">360</cx:pt>
          <cx:pt idx="344">360</cx:pt>
          <cx:pt idx="345">360</cx:pt>
          <cx:pt idx="346">360</cx:pt>
          <cx:pt idx="347">360</cx:pt>
          <cx:pt idx="348">360</cx:pt>
          <cx:pt idx="349">360</cx:pt>
          <cx:pt idx="350">360</cx:pt>
          <cx:pt idx="351">360</cx:pt>
          <cx:pt idx="352">360</cx:pt>
          <cx:pt idx="353">360</cx:pt>
          <cx:pt idx="354">360</cx:pt>
          <cx:pt idx="355">360</cx:pt>
          <cx:pt idx="356">360</cx:pt>
          <cx:pt idx="357">360</cx:pt>
          <cx:pt idx="358">360</cx:pt>
          <cx:pt idx="359">360</cx:pt>
          <cx:pt idx="360">360</cx:pt>
          <cx:pt idx="361">360</cx:pt>
          <cx:pt idx="362">360</cx:pt>
          <cx:pt idx="363">361</cx:pt>
          <cx:pt idx="364">361</cx:pt>
          <cx:pt idx="365">361</cx:pt>
          <cx:pt idx="366">361</cx:pt>
          <cx:pt idx="367">361</cx:pt>
          <cx:pt idx="368">361</cx:pt>
          <cx:pt idx="369">361</cx:pt>
          <cx:pt idx="370">361</cx:pt>
          <cx:pt idx="371">361</cx:pt>
          <cx:pt idx="372">361</cx:pt>
          <cx:pt idx="373">361</cx:pt>
          <cx:pt idx="374">361</cx:pt>
          <cx:pt idx="375">361</cx:pt>
          <cx:pt idx="376">361</cx:pt>
          <cx:pt idx="377">361</cx:pt>
          <cx:pt idx="378">361</cx:pt>
          <cx:pt idx="379">361</cx:pt>
          <cx:pt idx="380">362</cx:pt>
          <cx:pt idx="381">362</cx:pt>
          <cx:pt idx="382">362</cx:pt>
          <cx:pt idx="383">362</cx:pt>
          <cx:pt idx="384">362</cx:pt>
          <cx:pt idx="385">362</cx:pt>
          <cx:pt idx="386">362</cx:pt>
          <cx:pt idx="387">362</cx:pt>
          <cx:pt idx="388">362</cx:pt>
          <cx:pt idx="389">362</cx:pt>
          <cx:pt idx="390">362</cx:pt>
          <cx:pt idx="391">362</cx:pt>
          <cx:pt idx="392">362</cx:pt>
          <cx:pt idx="393">362</cx:pt>
          <cx:pt idx="394">362</cx:pt>
          <cx:pt idx="395">362</cx:pt>
          <cx:pt idx="396">362</cx:pt>
          <cx:pt idx="397">362</cx:pt>
          <cx:pt idx="398">362</cx:pt>
          <cx:pt idx="399">362</cx:pt>
          <cx:pt idx="400">362</cx:pt>
          <cx:pt idx="401">363</cx:pt>
          <cx:pt idx="402">363</cx:pt>
          <cx:pt idx="403">363</cx:pt>
          <cx:pt idx="404">363</cx:pt>
          <cx:pt idx="405">363</cx:pt>
          <cx:pt idx="406">363</cx:pt>
          <cx:pt idx="407">363</cx:pt>
          <cx:pt idx="408">363</cx:pt>
          <cx:pt idx="409">363</cx:pt>
          <cx:pt idx="410">363</cx:pt>
          <cx:pt idx="411">363</cx:pt>
          <cx:pt idx="412">363</cx:pt>
          <cx:pt idx="413">363</cx:pt>
          <cx:pt idx="414">363</cx:pt>
          <cx:pt idx="415">363</cx:pt>
          <cx:pt idx="416">363</cx:pt>
          <cx:pt idx="417">363</cx:pt>
          <cx:pt idx="418">363</cx:pt>
          <cx:pt idx="419">363</cx:pt>
          <cx:pt idx="420">363</cx:pt>
          <cx:pt idx="421">363</cx:pt>
          <cx:pt idx="422">363</cx:pt>
          <cx:pt idx="423">363</cx:pt>
          <cx:pt idx="424">363</cx:pt>
          <cx:pt idx="425">364</cx:pt>
          <cx:pt idx="426">364</cx:pt>
          <cx:pt idx="427">364</cx:pt>
          <cx:pt idx="428">364</cx:pt>
          <cx:pt idx="429">364</cx:pt>
          <cx:pt idx="430">364</cx:pt>
          <cx:pt idx="431">364</cx:pt>
          <cx:pt idx="432">364</cx:pt>
          <cx:pt idx="433">364</cx:pt>
          <cx:pt idx="434">364</cx:pt>
          <cx:pt idx="435">364</cx:pt>
          <cx:pt idx="436">364</cx:pt>
          <cx:pt idx="437">364</cx:pt>
          <cx:pt idx="438">364</cx:pt>
          <cx:pt idx="439">364</cx:pt>
          <cx:pt idx="440">364</cx:pt>
          <cx:pt idx="441">364</cx:pt>
          <cx:pt idx="442">364</cx:pt>
          <cx:pt idx="443">365</cx:pt>
          <cx:pt idx="444">365</cx:pt>
          <cx:pt idx="445">365</cx:pt>
          <cx:pt idx="446">365</cx:pt>
          <cx:pt idx="447">365</cx:pt>
          <cx:pt idx="448">365</cx:pt>
          <cx:pt idx="449">365</cx:pt>
          <cx:pt idx="450">365</cx:pt>
          <cx:pt idx="451">365</cx:pt>
          <cx:pt idx="452">365</cx:pt>
          <cx:pt idx="453">365</cx:pt>
          <cx:pt idx="454">365</cx:pt>
          <cx:pt idx="455">365</cx:pt>
          <cx:pt idx="456">365</cx:pt>
          <cx:pt idx="457">365</cx:pt>
          <cx:pt idx="458">365</cx:pt>
          <cx:pt idx="459">365</cx:pt>
          <cx:pt idx="460">365</cx:pt>
          <cx:pt idx="461">365</cx:pt>
          <cx:pt idx="462">365</cx:pt>
          <cx:pt idx="463">365</cx:pt>
          <cx:pt idx="464">365</cx:pt>
          <cx:pt idx="465">365</cx:pt>
          <cx:pt idx="466">365</cx:pt>
          <cx:pt idx="467">365</cx:pt>
          <cx:pt idx="468">365</cx:pt>
          <cx:pt idx="469">365</cx:pt>
          <cx:pt idx="470">365</cx:pt>
          <cx:pt idx="471">365</cx:pt>
          <cx:pt idx="472">365</cx:pt>
          <cx:pt idx="473">365</cx:pt>
          <cx:pt idx="474">365</cx:pt>
          <cx:pt idx="475">366</cx:pt>
          <cx:pt idx="476">366</cx:pt>
          <cx:pt idx="477">366</cx:pt>
          <cx:pt idx="478">366</cx:pt>
          <cx:pt idx="479">366</cx:pt>
          <cx:pt idx="480">366</cx:pt>
          <cx:pt idx="481">366</cx:pt>
          <cx:pt idx="482">366</cx:pt>
          <cx:pt idx="483">366</cx:pt>
          <cx:pt idx="484">366</cx:pt>
          <cx:pt idx="485">366</cx:pt>
          <cx:pt idx="486">366</cx:pt>
          <cx:pt idx="487">366</cx:pt>
          <cx:pt idx="488">366</cx:pt>
          <cx:pt idx="489">366</cx:pt>
          <cx:pt idx="490">366</cx:pt>
          <cx:pt idx="491">367</cx:pt>
          <cx:pt idx="492">367</cx:pt>
          <cx:pt idx="493">367</cx:pt>
          <cx:pt idx="494">367</cx:pt>
          <cx:pt idx="495">367</cx:pt>
          <cx:pt idx="496">367</cx:pt>
          <cx:pt idx="497">367</cx:pt>
          <cx:pt idx="498">367</cx:pt>
          <cx:pt idx="499">367</cx:pt>
          <cx:pt idx="500">367</cx:pt>
          <cx:pt idx="501">367</cx:pt>
          <cx:pt idx="502">367</cx:pt>
          <cx:pt idx="503">367</cx:pt>
          <cx:pt idx="504">367</cx:pt>
          <cx:pt idx="505">367</cx:pt>
          <cx:pt idx="506">367</cx:pt>
          <cx:pt idx="507">367</cx:pt>
          <cx:pt idx="508">367</cx:pt>
          <cx:pt idx="509">367</cx:pt>
          <cx:pt idx="510">367</cx:pt>
          <cx:pt idx="511">367</cx:pt>
          <cx:pt idx="512">367</cx:pt>
          <cx:pt idx="513">367</cx:pt>
          <cx:pt idx="514">367</cx:pt>
          <cx:pt idx="515">368</cx:pt>
          <cx:pt idx="516">368</cx:pt>
          <cx:pt idx="517">368</cx:pt>
          <cx:pt idx="518">368</cx:pt>
          <cx:pt idx="519">368</cx:pt>
          <cx:pt idx="520">368</cx:pt>
          <cx:pt idx="521">368</cx:pt>
          <cx:pt idx="522">368</cx:pt>
          <cx:pt idx="523">368</cx:pt>
          <cx:pt idx="524">368</cx:pt>
          <cx:pt idx="525">368</cx:pt>
          <cx:pt idx="526">368</cx:pt>
          <cx:pt idx="527">368</cx:pt>
          <cx:pt idx="528">368</cx:pt>
          <cx:pt idx="529">368</cx:pt>
          <cx:pt idx="530">368</cx:pt>
          <cx:pt idx="531">368</cx:pt>
          <cx:pt idx="532">368</cx:pt>
          <cx:pt idx="533">368</cx:pt>
          <cx:pt idx="534">368</cx:pt>
          <cx:pt idx="535">368</cx:pt>
          <cx:pt idx="536">368</cx:pt>
          <cx:pt idx="537">368</cx:pt>
          <cx:pt idx="538">368</cx:pt>
          <cx:pt idx="539">369</cx:pt>
          <cx:pt idx="540">369</cx:pt>
          <cx:pt idx="541">369</cx:pt>
          <cx:pt idx="542">369</cx:pt>
          <cx:pt idx="543">369</cx:pt>
          <cx:pt idx="544">369</cx:pt>
          <cx:pt idx="545">369</cx:pt>
          <cx:pt idx="546">369</cx:pt>
          <cx:pt idx="547">369</cx:pt>
          <cx:pt idx="548">369</cx:pt>
          <cx:pt idx="549">369</cx:pt>
          <cx:pt idx="550">369</cx:pt>
          <cx:pt idx="551">369</cx:pt>
          <cx:pt idx="552">369</cx:pt>
          <cx:pt idx="553">369</cx:pt>
          <cx:pt idx="554">369</cx:pt>
          <cx:pt idx="555">369</cx:pt>
          <cx:pt idx="556">369</cx:pt>
          <cx:pt idx="557">369</cx:pt>
          <cx:pt idx="558">369</cx:pt>
          <cx:pt idx="559">369</cx:pt>
          <cx:pt idx="560">369</cx:pt>
          <cx:pt idx="561">370</cx:pt>
          <cx:pt idx="562">370</cx:pt>
          <cx:pt idx="563">370</cx:pt>
          <cx:pt idx="564">370</cx:pt>
          <cx:pt idx="565">370</cx:pt>
          <cx:pt idx="566">370</cx:pt>
          <cx:pt idx="567">370</cx:pt>
          <cx:pt idx="568">370</cx:pt>
          <cx:pt idx="569">370</cx:pt>
          <cx:pt idx="570">370</cx:pt>
          <cx:pt idx="571">370</cx:pt>
          <cx:pt idx="572">370</cx:pt>
          <cx:pt idx="573">370</cx:pt>
          <cx:pt idx="574">370</cx:pt>
          <cx:pt idx="575">370</cx:pt>
          <cx:pt idx="576">370</cx:pt>
          <cx:pt idx="577">370</cx:pt>
          <cx:pt idx="578">370</cx:pt>
          <cx:pt idx="579">370</cx:pt>
          <cx:pt idx="580">370</cx:pt>
          <cx:pt idx="581">370</cx:pt>
          <cx:pt idx="582">370</cx:pt>
          <cx:pt idx="583">370</cx:pt>
          <cx:pt idx="584">370</cx:pt>
          <cx:pt idx="585">370</cx:pt>
          <cx:pt idx="586">370</cx:pt>
          <cx:pt idx="587">370</cx:pt>
          <cx:pt idx="588">370</cx:pt>
          <cx:pt idx="589">371</cx:pt>
          <cx:pt idx="590">371</cx:pt>
          <cx:pt idx="591">371</cx:pt>
          <cx:pt idx="592">371</cx:pt>
          <cx:pt idx="593">371</cx:pt>
          <cx:pt idx="594">371</cx:pt>
          <cx:pt idx="595">371</cx:pt>
          <cx:pt idx="596">371</cx:pt>
          <cx:pt idx="597">371</cx:pt>
          <cx:pt idx="598">371</cx:pt>
          <cx:pt idx="599">371</cx:pt>
          <cx:pt idx="600">371</cx:pt>
          <cx:pt idx="601">371</cx:pt>
          <cx:pt idx="602">371</cx:pt>
          <cx:pt idx="603">371</cx:pt>
          <cx:pt idx="604">372</cx:pt>
          <cx:pt idx="605">372</cx:pt>
          <cx:pt idx="606">372</cx:pt>
          <cx:pt idx="607">372</cx:pt>
          <cx:pt idx="608">372</cx:pt>
          <cx:pt idx="609">372</cx:pt>
          <cx:pt idx="610">372</cx:pt>
          <cx:pt idx="611">372</cx:pt>
          <cx:pt idx="612">372</cx:pt>
          <cx:pt idx="613">372</cx:pt>
          <cx:pt idx="614">372</cx:pt>
          <cx:pt idx="615">372</cx:pt>
          <cx:pt idx="616">372</cx:pt>
          <cx:pt idx="617">372</cx:pt>
          <cx:pt idx="618">372</cx:pt>
          <cx:pt idx="619">372</cx:pt>
          <cx:pt idx="620">372</cx:pt>
          <cx:pt idx="621">372</cx:pt>
          <cx:pt idx="622">372</cx:pt>
          <cx:pt idx="623">373</cx:pt>
          <cx:pt idx="624">373</cx:pt>
          <cx:pt idx="625">373</cx:pt>
          <cx:pt idx="626">373</cx:pt>
          <cx:pt idx="627">373</cx:pt>
          <cx:pt idx="628">373</cx:pt>
          <cx:pt idx="629">373</cx:pt>
          <cx:pt idx="630">373</cx:pt>
          <cx:pt idx="631">373</cx:pt>
          <cx:pt idx="632">373</cx:pt>
          <cx:pt idx="633">373</cx:pt>
          <cx:pt idx="634">373</cx:pt>
          <cx:pt idx="635">373</cx:pt>
          <cx:pt idx="636">373</cx:pt>
          <cx:pt idx="637">373</cx:pt>
          <cx:pt idx="638">373</cx:pt>
          <cx:pt idx="639">373</cx:pt>
          <cx:pt idx="640">373</cx:pt>
          <cx:pt idx="641">373</cx:pt>
          <cx:pt idx="642">373</cx:pt>
          <cx:pt idx="643">373</cx:pt>
          <cx:pt idx="644">373</cx:pt>
          <cx:pt idx="645">374</cx:pt>
          <cx:pt idx="646">374</cx:pt>
          <cx:pt idx="647">374</cx:pt>
          <cx:pt idx="648">374</cx:pt>
          <cx:pt idx="649">374</cx:pt>
          <cx:pt idx="650">374</cx:pt>
          <cx:pt idx="651">374</cx:pt>
          <cx:pt idx="652">374</cx:pt>
          <cx:pt idx="653">374</cx:pt>
          <cx:pt idx="654">374</cx:pt>
          <cx:pt idx="655">374</cx:pt>
          <cx:pt idx="656">374</cx:pt>
          <cx:pt idx="657">374</cx:pt>
          <cx:pt idx="658">374</cx:pt>
          <cx:pt idx="659">374</cx:pt>
          <cx:pt idx="660">374</cx:pt>
          <cx:pt idx="661">374</cx:pt>
          <cx:pt idx="662">374</cx:pt>
          <cx:pt idx="663">374</cx:pt>
          <cx:pt idx="664">374</cx:pt>
          <cx:pt idx="665">374</cx:pt>
          <cx:pt idx="666">374</cx:pt>
          <cx:pt idx="667">374</cx:pt>
          <cx:pt idx="668">374</cx:pt>
          <cx:pt idx="669">374</cx:pt>
          <cx:pt idx="670">374</cx:pt>
          <cx:pt idx="671">374</cx:pt>
          <cx:pt idx="672">375</cx:pt>
          <cx:pt idx="673">375</cx:pt>
          <cx:pt idx="674">375</cx:pt>
          <cx:pt idx="675">375</cx:pt>
          <cx:pt idx="676">375</cx:pt>
          <cx:pt idx="677">375</cx:pt>
          <cx:pt idx="678">375</cx:pt>
          <cx:pt idx="679">375</cx:pt>
          <cx:pt idx="680">375</cx:pt>
          <cx:pt idx="681">375</cx:pt>
          <cx:pt idx="682">375</cx:pt>
          <cx:pt idx="683">375</cx:pt>
          <cx:pt idx="684">375</cx:pt>
          <cx:pt idx="685">375</cx:pt>
          <cx:pt idx="686">375</cx:pt>
          <cx:pt idx="687">375</cx:pt>
          <cx:pt idx="688">375</cx:pt>
          <cx:pt idx="689">376</cx:pt>
          <cx:pt idx="690">376</cx:pt>
          <cx:pt idx="691">376</cx:pt>
          <cx:pt idx="692">376</cx:pt>
          <cx:pt idx="693">376</cx:pt>
          <cx:pt idx="694">376</cx:pt>
          <cx:pt idx="695">376</cx:pt>
          <cx:pt idx="696">376</cx:pt>
          <cx:pt idx="697">376</cx:pt>
          <cx:pt idx="698">376</cx:pt>
          <cx:pt idx="699">376</cx:pt>
          <cx:pt idx="700">376</cx:pt>
          <cx:pt idx="701">376</cx:pt>
          <cx:pt idx="702">376</cx:pt>
          <cx:pt idx="703">376</cx:pt>
          <cx:pt idx="704">376</cx:pt>
          <cx:pt idx="705">376</cx:pt>
          <cx:pt idx="706">376</cx:pt>
          <cx:pt idx="707">376</cx:pt>
          <cx:pt idx="708">376</cx:pt>
          <cx:pt idx="709">376</cx:pt>
          <cx:pt idx="710">376</cx:pt>
          <cx:pt idx="711">376</cx:pt>
          <cx:pt idx="712">376</cx:pt>
          <cx:pt idx="713">376</cx:pt>
          <cx:pt idx="714">376</cx:pt>
          <cx:pt idx="715">377</cx:pt>
          <cx:pt idx="716">377</cx:pt>
          <cx:pt idx="717">377</cx:pt>
          <cx:pt idx="718">377</cx:pt>
          <cx:pt idx="719">377</cx:pt>
          <cx:pt idx="720">377</cx:pt>
          <cx:pt idx="721">377</cx:pt>
          <cx:pt idx="722">377</cx:pt>
          <cx:pt idx="723">377</cx:pt>
          <cx:pt idx="724">377</cx:pt>
          <cx:pt idx="725">377</cx:pt>
          <cx:pt idx="726">377</cx:pt>
          <cx:pt idx="727">377</cx:pt>
          <cx:pt idx="728">377</cx:pt>
          <cx:pt idx="729">377</cx:pt>
          <cx:pt idx="730">377</cx:pt>
          <cx:pt idx="731">377</cx:pt>
          <cx:pt idx="732">377</cx:pt>
          <cx:pt idx="733">377</cx:pt>
          <cx:pt idx="734">377</cx:pt>
          <cx:pt idx="735">377</cx:pt>
          <cx:pt idx="736">377</cx:pt>
          <cx:pt idx="737">377</cx:pt>
          <cx:pt idx="738">377</cx:pt>
          <cx:pt idx="739">377</cx:pt>
          <cx:pt idx="740">378</cx:pt>
          <cx:pt idx="741">378</cx:pt>
          <cx:pt idx="742">378</cx:pt>
          <cx:pt idx="743">378</cx:pt>
          <cx:pt idx="744">378</cx:pt>
          <cx:pt idx="745">378</cx:pt>
          <cx:pt idx="746">378</cx:pt>
          <cx:pt idx="747">378</cx:pt>
          <cx:pt idx="748">378</cx:pt>
          <cx:pt idx="749">378</cx:pt>
          <cx:pt idx="750">378</cx:pt>
          <cx:pt idx="751">378</cx:pt>
          <cx:pt idx="752">378</cx:pt>
          <cx:pt idx="753">378</cx:pt>
          <cx:pt idx="754">378</cx:pt>
          <cx:pt idx="755">378</cx:pt>
          <cx:pt idx="756">378</cx:pt>
          <cx:pt idx="757">378</cx:pt>
          <cx:pt idx="758">378</cx:pt>
          <cx:pt idx="759">378</cx:pt>
          <cx:pt idx="760">378</cx:pt>
          <cx:pt idx="761">378</cx:pt>
          <cx:pt idx="762">379</cx:pt>
          <cx:pt idx="763">379</cx:pt>
          <cx:pt idx="764">379</cx:pt>
          <cx:pt idx="765">379</cx:pt>
          <cx:pt idx="766">379</cx:pt>
          <cx:pt idx="767">379</cx:pt>
          <cx:pt idx="768">379</cx:pt>
          <cx:pt idx="769">379</cx:pt>
          <cx:pt idx="770">379</cx:pt>
          <cx:pt idx="771">379</cx:pt>
          <cx:pt idx="772">379</cx:pt>
          <cx:pt idx="773">379</cx:pt>
          <cx:pt idx="774">379</cx:pt>
          <cx:pt idx="775">379</cx:pt>
          <cx:pt idx="776">379</cx:pt>
          <cx:pt idx="777">379</cx:pt>
          <cx:pt idx="778">379</cx:pt>
          <cx:pt idx="779">379</cx:pt>
          <cx:pt idx="780">379</cx:pt>
          <cx:pt idx="781">379</cx:pt>
          <cx:pt idx="782">379</cx:pt>
          <cx:pt idx="783">380</cx:pt>
          <cx:pt idx="784">380</cx:pt>
          <cx:pt idx="785">380</cx:pt>
          <cx:pt idx="786">380</cx:pt>
          <cx:pt idx="787">380</cx:pt>
          <cx:pt idx="788">380</cx:pt>
          <cx:pt idx="789">380</cx:pt>
          <cx:pt idx="790">380</cx:pt>
          <cx:pt idx="791">380</cx:pt>
          <cx:pt idx="792">380</cx:pt>
          <cx:pt idx="793">380</cx:pt>
          <cx:pt idx="794">380</cx:pt>
          <cx:pt idx="795">380</cx:pt>
          <cx:pt idx="796">380</cx:pt>
          <cx:pt idx="797">380</cx:pt>
          <cx:pt idx="798">380</cx:pt>
          <cx:pt idx="799">380</cx:pt>
          <cx:pt idx="800">380</cx:pt>
          <cx:pt idx="801">380</cx:pt>
          <cx:pt idx="802">380</cx:pt>
          <cx:pt idx="803">380</cx:pt>
          <cx:pt idx="804">380</cx:pt>
          <cx:pt idx="805">380</cx:pt>
          <cx:pt idx="806">380</cx:pt>
          <cx:pt idx="807">381</cx:pt>
          <cx:pt idx="808">381</cx:pt>
          <cx:pt idx="809">381</cx:pt>
          <cx:pt idx="810">381</cx:pt>
          <cx:pt idx="811">381</cx:pt>
          <cx:pt idx="812">381</cx:pt>
          <cx:pt idx="813">381</cx:pt>
          <cx:pt idx="814">381</cx:pt>
          <cx:pt idx="815">381</cx:pt>
          <cx:pt idx="816">381</cx:pt>
          <cx:pt idx="817">381</cx:pt>
          <cx:pt idx="818">381</cx:pt>
          <cx:pt idx="819">381</cx:pt>
          <cx:pt idx="820">381</cx:pt>
          <cx:pt idx="821">381</cx:pt>
          <cx:pt idx="822">381</cx:pt>
          <cx:pt idx="823">381</cx:pt>
          <cx:pt idx="824">381</cx:pt>
          <cx:pt idx="825">381</cx:pt>
          <cx:pt idx="826">381</cx:pt>
          <cx:pt idx="827">381</cx:pt>
          <cx:pt idx="828">381</cx:pt>
          <cx:pt idx="829">381</cx:pt>
          <cx:pt idx="830">381</cx:pt>
          <cx:pt idx="831">381</cx:pt>
          <cx:pt idx="832">381</cx:pt>
          <cx:pt idx="833">381</cx:pt>
          <cx:pt idx="834">381</cx:pt>
          <cx:pt idx="835">381</cx:pt>
          <cx:pt idx="836">381</cx:pt>
          <cx:pt idx="837">381</cx:pt>
          <cx:pt idx="838">381</cx:pt>
          <cx:pt idx="839">381</cx:pt>
          <cx:pt idx="840">382</cx:pt>
          <cx:pt idx="841">382</cx:pt>
          <cx:pt idx="842">382</cx:pt>
          <cx:pt idx="843">382</cx:pt>
          <cx:pt idx="844">382</cx:pt>
          <cx:pt idx="845">382</cx:pt>
          <cx:pt idx="846">382</cx:pt>
          <cx:pt idx="847">382</cx:pt>
          <cx:pt idx="848">382</cx:pt>
          <cx:pt idx="849">382</cx:pt>
          <cx:pt idx="850">382</cx:pt>
          <cx:pt idx="851">382</cx:pt>
          <cx:pt idx="852">382</cx:pt>
          <cx:pt idx="853">382</cx:pt>
          <cx:pt idx="854">382</cx:pt>
          <cx:pt idx="855">382</cx:pt>
          <cx:pt idx="856">382</cx:pt>
          <cx:pt idx="857">382</cx:pt>
          <cx:pt idx="858">382</cx:pt>
          <cx:pt idx="859">382</cx:pt>
          <cx:pt idx="860">382</cx:pt>
          <cx:pt idx="861">382</cx:pt>
          <cx:pt idx="862">382</cx:pt>
          <cx:pt idx="863">382</cx:pt>
          <cx:pt idx="864">382</cx:pt>
          <cx:pt idx="865">382</cx:pt>
          <cx:pt idx="866">382</cx:pt>
          <cx:pt idx="867">382</cx:pt>
          <cx:pt idx="868">382</cx:pt>
          <cx:pt idx="869">382</cx:pt>
          <cx:pt idx="870">382</cx:pt>
          <cx:pt idx="871">382</cx:pt>
          <cx:pt idx="872">382</cx:pt>
          <cx:pt idx="873">382</cx:pt>
          <cx:pt idx="874">382</cx:pt>
          <cx:pt idx="875">382</cx:pt>
          <cx:pt idx="876">382</cx:pt>
          <cx:pt idx="877">382</cx:pt>
          <cx:pt idx="878">382</cx:pt>
          <cx:pt idx="879">382</cx:pt>
          <cx:pt idx="880">382</cx:pt>
          <cx:pt idx="881">383</cx:pt>
          <cx:pt idx="882">383</cx:pt>
          <cx:pt idx="883">383</cx:pt>
          <cx:pt idx="884">383</cx:pt>
          <cx:pt idx="885">383</cx:pt>
          <cx:pt idx="886">383</cx:pt>
          <cx:pt idx="887">383</cx:pt>
          <cx:pt idx="888">383</cx:pt>
          <cx:pt idx="889">383</cx:pt>
          <cx:pt idx="890">383</cx:pt>
          <cx:pt idx="891">383</cx:pt>
          <cx:pt idx="892">383</cx:pt>
          <cx:pt idx="893">383</cx:pt>
          <cx:pt idx="894">383</cx:pt>
          <cx:pt idx="895">383</cx:pt>
          <cx:pt idx="896">383</cx:pt>
          <cx:pt idx="897">383</cx:pt>
          <cx:pt idx="898">383</cx:pt>
          <cx:pt idx="899">383</cx:pt>
          <cx:pt idx="900">383</cx:pt>
          <cx:pt idx="901">383</cx:pt>
          <cx:pt idx="902">383</cx:pt>
          <cx:pt idx="903">383</cx:pt>
          <cx:pt idx="904">383</cx:pt>
          <cx:pt idx="905">383</cx:pt>
          <cx:pt idx="906">383</cx:pt>
          <cx:pt idx="907">383</cx:pt>
          <cx:pt idx="908">383</cx:pt>
          <cx:pt idx="909">383</cx:pt>
          <cx:pt idx="910">383</cx:pt>
          <cx:pt idx="911">383</cx:pt>
          <cx:pt idx="912">383</cx:pt>
          <cx:pt idx="913">383</cx:pt>
          <cx:pt idx="914">383</cx:pt>
          <cx:pt idx="915">383</cx:pt>
          <cx:pt idx="916">383</cx:pt>
          <cx:pt idx="917">383</cx:pt>
          <cx:pt idx="918">384</cx:pt>
          <cx:pt idx="919">384</cx:pt>
          <cx:pt idx="920">384</cx:pt>
          <cx:pt idx="921">384</cx:pt>
          <cx:pt idx="922">384</cx:pt>
          <cx:pt idx="923">384</cx:pt>
          <cx:pt idx="924">384</cx:pt>
          <cx:pt idx="925">384</cx:pt>
          <cx:pt idx="926">384</cx:pt>
          <cx:pt idx="927">384</cx:pt>
          <cx:pt idx="928">384</cx:pt>
          <cx:pt idx="929">384</cx:pt>
          <cx:pt idx="930">384</cx:pt>
          <cx:pt idx="931">384</cx:pt>
          <cx:pt idx="932">384</cx:pt>
          <cx:pt idx="933">384</cx:pt>
          <cx:pt idx="934">384</cx:pt>
          <cx:pt idx="935">384</cx:pt>
          <cx:pt idx="936">384</cx:pt>
          <cx:pt idx="937">384</cx:pt>
          <cx:pt idx="938">384</cx:pt>
          <cx:pt idx="939">384</cx:pt>
          <cx:pt idx="940">384</cx:pt>
          <cx:pt idx="941">384</cx:pt>
          <cx:pt idx="942">384</cx:pt>
          <cx:pt idx="943">384</cx:pt>
          <cx:pt idx="944">384</cx:pt>
          <cx:pt idx="945">384</cx:pt>
          <cx:pt idx="946">384</cx:pt>
          <cx:pt idx="947">384</cx:pt>
          <cx:pt idx="948">384</cx:pt>
          <cx:pt idx="949">384</cx:pt>
          <cx:pt idx="950">384</cx:pt>
          <cx:pt idx="951">385</cx:pt>
          <cx:pt idx="952">385</cx:pt>
          <cx:pt idx="953">385</cx:pt>
          <cx:pt idx="954">385</cx:pt>
          <cx:pt idx="955">385</cx:pt>
          <cx:pt idx="956">385</cx:pt>
          <cx:pt idx="957">385</cx:pt>
          <cx:pt idx="958">385</cx:pt>
          <cx:pt idx="959">385</cx:pt>
          <cx:pt idx="960">385</cx:pt>
          <cx:pt idx="961">385</cx:pt>
          <cx:pt idx="962">385</cx:pt>
          <cx:pt idx="963">385</cx:pt>
          <cx:pt idx="964">385</cx:pt>
          <cx:pt idx="965">385</cx:pt>
          <cx:pt idx="966">385</cx:pt>
          <cx:pt idx="967">385</cx:pt>
          <cx:pt idx="968">385</cx:pt>
          <cx:pt idx="969">385</cx:pt>
          <cx:pt idx="970">385</cx:pt>
          <cx:pt idx="971">385</cx:pt>
          <cx:pt idx="972">385</cx:pt>
          <cx:pt idx="973">385</cx:pt>
          <cx:pt idx="974">385</cx:pt>
          <cx:pt idx="975">385</cx:pt>
          <cx:pt idx="976">385</cx:pt>
          <cx:pt idx="977">385</cx:pt>
          <cx:pt idx="978">385</cx:pt>
          <cx:pt idx="979">385</cx:pt>
          <cx:pt idx="980">385</cx:pt>
          <cx:pt idx="981">385</cx:pt>
          <cx:pt idx="982">385</cx:pt>
          <cx:pt idx="983">385</cx:pt>
          <cx:pt idx="984">385</cx:pt>
          <cx:pt idx="985">386</cx:pt>
          <cx:pt idx="986">386</cx:pt>
          <cx:pt idx="987">386</cx:pt>
          <cx:pt idx="988">386</cx:pt>
          <cx:pt idx="989">386</cx:pt>
          <cx:pt idx="990">386</cx:pt>
          <cx:pt idx="991">386</cx:pt>
          <cx:pt idx="992">386</cx:pt>
          <cx:pt idx="993">386</cx:pt>
          <cx:pt idx="994">386</cx:pt>
          <cx:pt idx="995">386</cx:pt>
          <cx:pt idx="996">386</cx:pt>
          <cx:pt idx="997">386</cx:pt>
          <cx:pt idx="998">386</cx:pt>
          <cx:pt idx="999">386</cx:pt>
          <cx:pt idx="1000">386</cx:pt>
          <cx:pt idx="1001">386</cx:pt>
          <cx:pt idx="1002">386</cx:pt>
          <cx:pt idx="1003">386</cx:pt>
          <cx:pt idx="1004">386</cx:pt>
          <cx:pt idx="1005">386</cx:pt>
          <cx:pt idx="1006">386</cx:pt>
          <cx:pt idx="1007">386</cx:pt>
          <cx:pt idx="1008">386</cx:pt>
          <cx:pt idx="1009">386</cx:pt>
          <cx:pt idx="1010">386</cx:pt>
          <cx:pt idx="1011">386</cx:pt>
          <cx:pt idx="1012">387</cx:pt>
          <cx:pt idx="1013">387</cx:pt>
          <cx:pt idx="1014">387</cx:pt>
          <cx:pt idx="1015">387</cx:pt>
          <cx:pt idx="1016">387</cx:pt>
          <cx:pt idx="1017">387</cx:pt>
          <cx:pt idx="1018">387</cx:pt>
          <cx:pt idx="1019">387</cx:pt>
          <cx:pt idx="1020">387</cx:pt>
          <cx:pt idx="1021">387</cx:pt>
          <cx:pt idx="1022">387</cx:pt>
          <cx:pt idx="1023">387</cx:pt>
          <cx:pt idx="1024">387</cx:pt>
          <cx:pt idx="1025">387</cx:pt>
          <cx:pt idx="1026">387</cx:pt>
          <cx:pt idx="1027">387</cx:pt>
          <cx:pt idx="1028">387</cx:pt>
          <cx:pt idx="1029">387</cx:pt>
          <cx:pt idx="1030">387</cx:pt>
          <cx:pt idx="1031">387</cx:pt>
          <cx:pt idx="1032">387</cx:pt>
          <cx:pt idx="1033">387</cx:pt>
          <cx:pt idx="1034">387</cx:pt>
          <cx:pt idx="1035">387</cx:pt>
          <cx:pt idx="1036">387</cx:pt>
          <cx:pt idx="1037">387</cx:pt>
          <cx:pt idx="1038">387</cx:pt>
          <cx:pt idx="1039">387</cx:pt>
          <cx:pt idx="1040">387</cx:pt>
          <cx:pt idx="1041">387</cx:pt>
          <cx:pt idx="1042">387</cx:pt>
          <cx:pt idx="1043">387</cx:pt>
          <cx:pt idx="1044">387</cx:pt>
          <cx:pt idx="1045">387</cx:pt>
          <cx:pt idx="1046">388</cx:pt>
          <cx:pt idx="1047">388</cx:pt>
          <cx:pt idx="1048">388</cx:pt>
          <cx:pt idx="1049">388</cx:pt>
          <cx:pt idx="1050">388</cx:pt>
          <cx:pt idx="1051">388</cx:pt>
          <cx:pt idx="1052">388</cx:pt>
          <cx:pt idx="1053">388</cx:pt>
          <cx:pt idx="1054">388</cx:pt>
          <cx:pt idx="1055">388</cx:pt>
          <cx:pt idx="1056">388</cx:pt>
          <cx:pt idx="1057">388</cx:pt>
          <cx:pt idx="1058">388</cx:pt>
          <cx:pt idx="1059">388</cx:pt>
          <cx:pt idx="1060">388</cx:pt>
          <cx:pt idx="1061">388</cx:pt>
          <cx:pt idx="1062">388</cx:pt>
          <cx:pt idx="1063">388</cx:pt>
          <cx:pt idx="1064">388</cx:pt>
          <cx:pt idx="1065">388</cx:pt>
          <cx:pt idx="1066">388</cx:pt>
          <cx:pt idx="1067">388</cx:pt>
          <cx:pt idx="1068">388</cx:pt>
          <cx:pt idx="1069">388</cx:pt>
          <cx:pt idx="1070">388</cx:pt>
          <cx:pt idx="1071">388</cx:pt>
          <cx:pt idx="1072">388</cx:pt>
          <cx:pt idx="1073">388</cx:pt>
          <cx:pt idx="1074">388</cx:pt>
          <cx:pt idx="1075">388</cx:pt>
          <cx:pt idx="1076">388</cx:pt>
          <cx:pt idx="1077">388</cx:pt>
          <cx:pt idx="1078">388</cx:pt>
          <cx:pt idx="1079">388</cx:pt>
          <cx:pt idx="1080">388</cx:pt>
          <cx:pt idx="1081">388</cx:pt>
          <cx:pt idx="1082">388</cx:pt>
          <cx:pt idx="1083">388</cx:pt>
          <cx:pt idx="1084">388</cx:pt>
          <cx:pt idx="1085">388</cx:pt>
          <cx:pt idx="1086">388</cx:pt>
          <cx:pt idx="1087">388</cx:pt>
          <cx:pt idx="1088">388</cx:pt>
          <cx:pt idx="1089">388</cx:pt>
          <cx:pt idx="1090">388</cx:pt>
          <cx:pt idx="1091">388</cx:pt>
          <cx:pt idx="1092">388</cx:pt>
          <cx:pt idx="1093">388</cx:pt>
          <cx:pt idx="1094">389</cx:pt>
          <cx:pt idx="1095">389</cx:pt>
          <cx:pt idx="1096">389</cx:pt>
          <cx:pt idx="1097">389</cx:pt>
          <cx:pt idx="1098">389</cx:pt>
          <cx:pt idx="1099">389</cx:pt>
          <cx:pt idx="1100">389</cx:pt>
          <cx:pt idx="1101">389</cx:pt>
          <cx:pt idx="1102">389</cx:pt>
          <cx:pt idx="1103">389</cx:pt>
          <cx:pt idx="1104">389</cx:pt>
          <cx:pt idx="1105">389</cx:pt>
          <cx:pt idx="1106">389</cx:pt>
          <cx:pt idx="1107">389</cx:pt>
          <cx:pt idx="1108">389</cx:pt>
          <cx:pt idx="1109">389</cx:pt>
          <cx:pt idx="1110">389</cx:pt>
          <cx:pt idx="1111">389</cx:pt>
          <cx:pt idx="1112">389</cx:pt>
          <cx:pt idx="1113">389</cx:pt>
          <cx:pt idx="1114">389</cx:pt>
          <cx:pt idx="1115">389</cx:pt>
          <cx:pt idx="1116">389</cx:pt>
          <cx:pt idx="1117">389</cx:pt>
          <cx:pt idx="1118">389</cx:pt>
          <cx:pt idx="1119">389</cx:pt>
          <cx:pt idx="1120">389</cx:pt>
          <cx:pt idx="1121">389</cx:pt>
          <cx:pt idx="1122">389</cx:pt>
          <cx:pt idx="1123">389</cx:pt>
          <cx:pt idx="1124">389</cx:pt>
          <cx:pt idx="1125">389</cx:pt>
          <cx:pt idx="1126">389</cx:pt>
          <cx:pt idx="1127">389</cx:pt>
          <cx:pt idx="1128">389</cx:pt>
          <cx:pt idx="1129">389</cx:pt>
          <cx:pt idx="1130">389</cx:pt>
          <cx:pt idx="1131">389</cx:pt>
          <cx:pt idx="1132">389</cx:pt>
          <cx:pt idx="1133">390</cx:pt>
          <cx:pt idx="1134">390</cx:pt>
          <cx:pt idx="1135">390</cx:pt>
          <cx:pt idx="1136">390</cx:pt>
          <cx:pt idx="1137">390</cx:pt>
          <cx:pt idx="1138">390</cx:pt>
          <cx:pt idx="1139">390</cx:pt>
          <cx:pt idx="1140">390</cx:pt>
          <cx:pt idx="1141">390</cx:pt>
          <cx:pt idx="1142">390</cx:pt>
          <cx:pt idx="1143">390</cx:pt>
          <cx:pt idx="1144">390</cx:pt>
          <cx:pt idx="1145">390</cx:pt>
          <cx:pt idx="1146">390</cx:pt>
          <cx:pt idx="1147">390</cx:pt>
          <cx:pt idx="1148">390</cx:pt>
          <cx:pt idx="1149">390</cx:pt>
          <cx:pt idx="1150">390</cx:pt>
          <cx:pt idx="1151">390</cx:pt>
          <cx:pt idx="1152">390</cx:pt>
          <cx:pt idx="1153">390</cx:pt>
          <cx:pt idx="1154">390</cx:pt>
          <cx:pt idx="1155">390</cx:pt>
          <cx:pt idx="1156">390</cx:pt>
          <cx:pt idx="1157">390</cx:pt>
          <cx:pt idx="1158">390</cx:pt>
          <cx:pt idx="1159">390</cx:pt>
          <cx:pt idx="1160">390</cx:pt>
          <cx:pt idx="1161">390</cx:pt>
          <cx:pt idx="1162">390</cx:pt>
          <cx:pt idx="1163">390</cx:pt>
          <cx:pt idx="1164">390</cx:pt>
          <cx:pt idx="1165">390</cx:pt>
          <cx:pt idx="1166">390</cx:pt>
          <cx:pt idx="1167">390</cx:pt>
          <cx:pt idx="1168">390</cx:pt>
          <cx:pt idx="1169">390</cx:pt>
          <cx:pt idx="1170">390</cx:pt>
          <cx:pt idx="1171">390</cx:pt>
          <cx:pt idx="1172">390</cx:pt>
          <cx:pt idx="1173">391</cx:pt>
          <cx:pt idx="1174">391</cx:pt>
          <cx:pt idx="1175">391</cx:pt>
          <cx:pt idx="1176">391</cx:pt>
          <cx:pt idx="1177">391</cx:pt>
          <cx:pt idx="1178">391</cx:pt>
          <cx:pt idx="1179">391</cx:pt>
          <cx:pt idx="1180">391</cx:pt>
          <cx:pt idx="1181">391</cx:pt>
          <cx:pt idx="1182">391</cx:pt>
          <cx:pt idx="1183">391</cx:pt>
          <cx:pt idx="1184">391</cx:pt>
          <cx:pt idx="1185">391</cx:pt>
          <cx:pt idx="1186">391</cx:pt>
          <cx:pt idx="1187">391</cx:pt>
          <cx:pt idx="1188">391</cx:pt>
          <cx:pt idx="1189">391</cx:pt>
          <cx:pt idx="1190">391</cx:pt>
          <cx:pt idx="1191">391</cx:pt>
          <cx:pt idx="1192">391</cx:pt>
          <cx:pt idx="1193">391</cx:pt>
          <cx:pt idx="1194">391</cx:pt>
          <cx:pt idx="1195">391</cx:pt>
          <cx:pt idx="1196">391</cx:pt>
          <cx:pt idx="1197">391</cx:pt>
          <cx:pt idx="1198">391</cx:pt>
          <cx:pt idx="1199">391</cx:pt>
          <cx:pt idx="1200">391</cx:pt>
          <cx:pt idx="1201">391</cx:pt>
          <cx:pt idx="1202">391</cx:pt>
          <cx:pt idx="1203">391</cx:pt>
          <cx:pt idx="1204">391</cx:pt>
          <cx:pt idx="1205">391</cx:pt>
          <cx:pt idx="1206">391</cx:pt>
          <cx:pt idx="1207">392</cx:pt>
          <cx:pt idx="1208">392</cx:pt>
          <cx:pt idx="1209">392</cx:pt>
          <cx:pt idx="1210">392</cx:pt>
          <cx:pt idx="1211">392</cx:pt>
          <cx:pt idx="1212">392</cx:pt>
          <cx:pt idx="1213">392</cx:pt>
          <cx:pt idx="1214">392</cx:pt>
          <cx:pt idx="1215">392</cx:pt>
          <cx:pt idx="1216">392</cx:pt>
          <cx:pt idx="1217">392</cx:pt>
          <cx:pt idx="1218">392</cx:pt>
          <cx:pt idx="1219">392</cx:pt>
          <cx:pt idx="1220">392</cx:pt>
          <cx:pt idx="1221">392</cx:pt>
          <cx:pt idx="1222">392</cx:pt>
          <cx:pt idx="1223">392</cx:pt>
          <cx:pt idx="1224">392</cx:pt>
          <cx:pt idx="1225">392</cx:pt>
          <cx:pt idx="1226">392</cx:pt>
          <cx:pt idx="1227">392</cx:pt>
          <cx:pt idx="1228">392</cx:pt>
          <cx:pt idx="1229">392</cx:pt>
          <cx:pt idx="1230">392</cx:pt>
          <cx:pt idx="1231">392</cx:pt>
          <cx:pt idx="1232">392</cx:pt>
          <cx:pt idx="1233">392</cx:pt>
          <cx:pt idx="1234">392</cx:pt>
          <cx:pt idx="1235">392</cx:pt>
          <cx:pt idx="1236">392</cx:pt>
          <cx:pt idx="1237">392</cx:pt>
          <cx:pt idx="1238">392</cx:pt>
          <cx:pt idx="1239">392</cx:pt>
          <cx:pt idx="1240">392</cx:pt>
          <cx:pt idx="1241">392</cx:pt>
          <cx:pt idx="1242">392</cx:pt>
          <cx:pt idx="1243">392</cx:pt>
          <cx:pt idx="1244">392</cx:pt>
          <cx:pt idx="1245">392</cx:pt>
          <cx:pt idx="1246">392</cx:pt>
          <cx:pt idx="1247">392</cx:pt>
          <cx:pt idx="1248">392</cx:pt>
          <cx:pt idx="1249">392</cx:pt>
          <cx:pt idx="1250">393</cx:pt>
          <cx:pt idx="1251">393</cx:pt>
          <cx:pt idx="1252">393</cx:pt>
          <cx:pt idx="1253">393</cx:pt>
          <cx:pt idx="1254">393</cx:pt>
          <cx:pt idx="1255">393</cx:pt>
          <cx:pt idx="1256">393</cx:pt>
          <cx:pt idx="1257">393</cx:pt>
          <cx:pt idx="1258">393</cx:pt>
          <cx:pt idx="1259">393</cx:pt>
          <cx:pt idx="1260">393</cx:pt>
          <cx:pt idx="1261">393</cx:pt>
          <cx:pt idx="1262">393</cx:pt>
          <cx:pt idx="1263">393</cx:pt>
          <cx:pt idx="1264">393</cx:pt>
          <cx:pt idx="1265">393</cx:pt>
          <cx:pt idx="1266">393</cx:pt>
          <cx:pt idx="1267">393</cx:pt>
          <cx:pt idx="1268">393</cx:pt>
          <cx:pt idx="1269">393</cx:pt>
          <cx:pt idx="1270">393</cx:pt>
          <cx:pt idx="1271">393</cx:pt>
          <cx:pt idx="1272">393</cx:pt>
          <cx:pt idx="1273">393</cx:pt>
          <cx:pt idx="1274">393</cx:pt>
          <cx:pt idx="1275">393</cx:pt>
          <cx:pt idx="1276">393</cx:pt>
          <cx:pt idx="1277">393</cx:pt>
          <cx:pt idx="1278">393</cx:pt>
          <cx:pt idx="1279">393</cx:pt>
          <cx:pt idx="1280">393</cx:pt>
          <cx:pt idx="1281">393</cx:pt>
          <cx:pt idx="1282">393</cx:pt>
          <cx:pt idx="1283">393</cx:pt>
          <cx:pt idx="1284">393</cx:pt>
          <cx:pt idx="1285">393</cx:pt>
          <cx:pt idx="1286">393</cx:pt>
          <cx:pt idx="1287">393</cx:pt>
          <cx:pt idx="1288">393</cx:pt>
          <cx:pt idx="1289">393</cx:pt>
          <cx:pt idx="1290">393</cx:pt>
          <cx:pt idx="1291">393</cx:pt>
          <cx:pt idx="1292">393</cx:pt>
          <cx:pt idx="1293">393</cx:pt>
          <cx:pt idx="1294">393</cx:pt>
          <cx:pt idx="1295">393</cx:pt>
          <cx:pt idx="1296">393</cx:pt>
          <cx:pt idx="1297">394</cx:pt>
          <cx:pt idx="1298">394</cx:pt>
          <cx:pt idx="1299">394</cx:pt>
          <cx:pt idx="1300">394</cx:pt>
          <cx:pt idx="1301">394</cx:pt>
          <cx:pt idx="1302">394</cx:pt>
          <cx:pt idx="1303">394</cx:pt>
          <cx:pt idx="1304">394</cx:pt>
          <cx:pt idx="1305">394</cx:pt>
          <cx:pt idx="1306">394</cx:pt>
          <cx:pt idx="1307">394</cx:pt>
          <cx:pt idx="1308">394</cx:pt>
          <cx:pt idx="1309">394</cx:pt>
          <cx:pt idx="1310">394</cx:pt>
          <cx:pt idx="1311">394</cx:pt>
          <cx:pt idx="1312">394</cx:pt>
          <cx:pt idx="1313">394</cx:pt>
          <cx:pt idx="1314">394</cx:pt>
          <cx:pt idx="1315">394</cx:pt>
          <cx:pt idx="1316">394</cx:pt>
          <cx:pt idx="1317">394</cx:pt>
          <cx:pt idx="1318">394</cx:pt>
          <cx:pt idx="1319">394</cx:pt>
          <cx:pt idx="1320">394</cx:pt>
          <cx:pt idx="1321">394</cx:pt>
          <cx:pt idx="1322">394</cx:pt>
          <cx:pt idx="1323">394</cx:pt>
          <cx:pt idx="1324">394</cx:pt>
          <cx:pt idx="1325">394</cx:pt>
          <cx:pt idx="1326">394</cx:pt>
          <cx:pt idx="1327">394</cx:pt>
          <cx:pt idx="1328">394</cx:pt>
          <cx:pt idx="1329">394</cx:pt>
          <cx:pt idx="1330">394</cx:pt>
          <cx:pt idx="1331">394</cx:pt>
          <cx:pt idx="1332">394</cx:pt>
          <cx:pt idx="1333">394</cx:pt>
          <cx:pt idx="1334">394</cx:pt>
          <cx:pt idx="1335">394</cx:pt>
          <cx:pt idx="1336">394</cx:pt>
          <cx:pt idx="1337">394</cx:pt>
          <cx:pt idx="1338">395</cx:pt>
          <cx:pt idx="1339">395</cx:pt>
          <cx:pt idx="1340">395</cx:pt>
          <cx:pt idx="1341">395</cx:pt>
          <cx:pt idx="1342">395</cx:pt>
          <cx:pt idx="1343">395</cx:pt>
          <cx:pt idx="1344">395</cx:pt>
          <cx:pt idx="1345">395</cx:pt>
          <cx:pt idx="1346">395</cx:pt>
          <cx:pt idx="1347">395</cx:pt>
          <cx:pt idx="1348">395</cx:pt>
          <cx:pt idx="1349">395</cx:pt>
          <cx:pt idx="1350">395</cx:pt>
          <cx:pt idx="1351">395</cx:pt>
          <cx:pt idx="1352">395</cx:pt>
          <cx:pt idx="1353">395</cx:pt>
          <cx:pt idx="1354">395</cx:pt>
          <cx:pt idx="1355">395</cx:pt>
          <cx:pt idx="1356">395</cx:pt>
          <cx:pt idx="1357">395</cx:pt>
          <cx:pt idx="1358">395</cx:pt>
          <cx:pt idx="1359">395</cx:pt>
          <cx:pt idx="1360">395</cx:pt>
          <cx:pt idx="1361">395</cx:pt>
          <cx:pt idx="1362">395</cx:pt>
          <cx:pt idx="1363">395</cx:pt>
          <cx:pt idx="1364">395</cx:pt>
          <cx:pt idx="1365">395</cx:pt>
          <cx:pt idx="1366">395</cx:pt>
          <cx:pt idx="1367">395</cx:pt>
          <cx:pt idx="1368">395</cx:pt>
          <cx:pt idx="1369">395</cx:pt>
          <cx:pt idx="1370">395</cx:pt>
          <cx:pt idx="1371">395</cx:pt>
          <cx:pt idx="1372">395</cx:pt>
          <cx:pt idx="1373">395</cx:pt>
          <cx:pt idx="1374">395</cx:pt>
          <cx:pt idx="1375">395</cx:pt>
          <cx:pt idx="1376">395</cx:pt>
          <cx:pt idx="1377">395</cx:pt>
          <cx:pt idx="1378">395</cx:pt>
          <cx:pt idx="1379">396</cx:pt>
          <cx:pt idx="1380">396</cx:pt>
          <cx:pt idx="1381">396</cx:pt>
          <cx:pt idx="1382">396</cx:pt>
          <cx:pt idx="1383">396</cx:pt>
          <cx:pt idx="1384">396</cx:pt>
          <cx:pt idx="1385">396</cx:pt>
          <cx:pt idx="1386">396</cx:pt>
          <cx:pt idx="1387">396</cx:pt>
          <cx:pt idx="1388">396</cx:pt>
          <cx:pt idx="1389">396</cx:pt>
          <cx:pt idx="1390">396</cx:pt>
          <cx:pt idx="1391">396</cx:pt>
          <cx:pt idx="1392">396</cx:pt>
          <cx:pt idx="1393">396</cx:pt>
          <cx:pt idx="1394">396</cx:pt>
          <cx:pt idx="1395">396</cx:pt>
          <cx:pt idx="1396">396</cx:pt>
          <cx:pt idx="1397">396</cx:pt>
          <cx:pt idx="1398">396</cx:pt>
          <cx:pt idx="1399">396</cx:pt>
          <cx:pt idx="1400">396</cx:pt>
          <cx:pt idx="1401">396</cx:pt>
          <cx:pt idx="1402">396</cx:pt>
          <cx:pt idx="1403">396</cx:pt>
          <cx:pt idx="1404">396</cx:pt>
          <cx:pt idx="1405">396</cx:pt>
          <cx:pt idx="1406">396</cx:pt>
          <cx:pt idx="1407">396</cx:pt>
          <cx:pt idx="1408">396</cx:pt>
          <cx:pt idx="1409">396</cx:pt>
          <cx:pt idx="1410">396</cx:pt>
          <cx:pt idx="1411">396</cx:pt>
          <cx:pt idx="1412">396</cx:pt>
          <cx:pt idx="1413">396</cx:pt>
          <cx:pt idx="1414">396</cx:pt>
          <cx:pt idx="1415">396</cx:pt>
          <cx:pt idx="1416">396</cx:pt>
          <cx:pt idx="1417">396</cx:pt>
          <cx:pt idx="1418">396</cx:pt>
          <cx:pt idx="1419">396</cx:pt>
          <cx:pt idx="1420">396</cx:pt>
          <cx:pt idx="1421">396</cx:pt>
          <cx:pt idx="1422">396</cx:pt>
          <cx:pt idx="1423">396</cx:pt>
          <cx:pt idx="1424">396</cx:pt>
          <cx:pt idx="1425">396</cx:pt>
          <cx:pt idx="1426">396</cx:pt>
          <cx:pt idx="1427">396</cx:pt>
          <cx:pt idx="1428">396</cx:pt>
          <cx:pt idx="1429">397</cx:pt>
          <cx:pt idx="1430">397</cx:pt>
          <cx:pt idx="1431">397</cx:pt>
          <cx:pt idx="1432">397</cx:pt>
          <cx:pt idx="1433">397</cx:pt>
          <cx:pt idx="1434">397</cx:pt>
          <cx:pt idx="1435">397</cx:pt>
          <cx:pt idx="1436">397</cx:pt>
          <cx:pt idx="1437">397</cx:pt>
          <cx:pt idx="1438">397</cx:pt>
          <cx:pt idx="1439">397</cx:pt>
          <cx:pt idx="1440">397</cx:pt>
          <cx:pt idx="1441">397</cx:pt>
          <cx:pt idx="1442">397</cx:pt>
          <cx:pt idx="1443">397</cx:pt>
          <cx:pt idx="1444">397</cx:pt>
          <cx:pt idx="1445">397</cx:pt>
          <cx:pt idx="1446">397</cx:pt>
          <cx:pt idx="1447">397</cx:pt>
          <cx:pt idx="1448">397</cx:pt>
          <cx:pt idx="1449">397</cx:pt>
          <cx:pt idx="1450">397</cx:pt>
          <cx:pt idx="1451">397</cx:pt>
          <cx:pt idx="1452">397</cx:pt>
          <cx:pt idx="1453">397</cx:pt>
          <cx:pt idx="1454">397</cx:pt>
          <cx:pt idx="1455">397</cx:pt>
          <cx:pt idx="1456">397</cx:pt>
          <cx:pt idx="1457">397</cx:pt>
          <cx:pt idx="1458">397</cx:pt>
          <cx:pt idx="1459">397</cx:pt>
          <cx:pt idx="1460">398</cx:pt>
          <cx:pt idx="1461">398</cx:pt>
          <cx:pt idx="1462">398</cx:pt>
          <cx:pt idx="1463">398</cx:pt>
          <cx:pt idx="1464">398</cx:pt>
          <cx:pt idx="1465">398</cx:pt>
          <cx:pt idx="1466">398</cx:pt>
          <cx:pt idx="1467">398</cx:pt>
          <cx:pt idx="1468">398</cx:pt>
          <cx:pt idx="1469">398</cx:pt>
          <cx:pt idx="1470">398</cx:pt>
          <cx:pt idx="1471">398</cx:pt>
          <cx:pt idx="1472">398</cx:pt>
          <cx:pt idx="1473">398</cx:pt>
          <cx:pt idx="1474">398</cx:pt>
          <cx:pt idx="1475">398</cx:pt>
          <cx:pt idx="1476">398</cx:pt>
          <cx:pt idx="1477">398</cx:pt>
          <cx:pt idx="1478">398</cx:pt>
          <cx:pt idx="1479">398</cx:pt>
          <cx:pt idx="1480">398</cx:pt>
          <cx:pt idx="1481">398</cx:pt>
          <cx:pt idx="1482">398</cx:pt>
          <cx:pt idx="1483">398</cx:pt>
          <cx:pt idx="1484">398</cx:pt>
          <cx:pt idx="1485">398</cx:pt>
          <cx:pt idx="1486">398</cx:pt>
          <cx:pt idx="1487">398</cx:pt>
          <cx:pt idx="1488">398</cx:pt>
          <cx:pt idx="1489">398</cx:pt>
          <cx:pt idx="1490">398</cx:pt>
          <cx:pt idx="1491">398</cx:pt>
          <cx:pt idx="1492">398</cx:pt>
          <cx:pt idx="1493">398</cx:pt>
          <cx:pt idx="1494">398</cx:pt>
          <cx:pt idx="1495">398</cx:pt>
          <cx:pt idx="1496">398</cx:pt>
          <cx:pt idx="1497">398</cx:pt>
          <cx:pt idx="1498">398</cx:pt>
          <cx:pt idx="1499">399</cx:pt>
          <cx:pt idx="1500">399</cx:pt>
          <cx:pt idx="1501">399</cx:pt>
          <cx:pt idx="1502">399</cx:pt>
          <cx:pt idx="1503">399</cx:pt>
          <cx:pt idx="1504">399</cx:pt>
          <cx:pt idx="1505">399</cx:pt>
          <cx:pt idx="1506">399</cx:pt>
          <cx:pt idx="1507">399</cx:pt>
          <cx:pt idx="1508">399</cx:pt>
          <cx:pt idx="1509">399</cx:pt>
          <cx:pt idx="1510">399</cx:pt>
          <cx:pt idx="1511">399</cx:pt>
          <cx:pt idx="1512">399</cx:pt>
          <cx:pt idx="1513">399</cx:pt>
          <cx:pt idx="1514">399</cx:pt>
          <cx:pt idx="1515">399</cx:pt>
          <cx:pt idx="1516">399</cx:pt>
          <cx:pt idx="1517">399</cx:pt>
          <cx:pt idx="1518">399</cx:pt>
          <cx:pt idx="1519">399</cx:pt>
          <cx:pt idx="1520">399</cx:pt>
          <cx:pt idx="1521">399</cx:pt>
          <cx:pt idx="1522">399</cx:pt>
          <cx:pt idx="1523">399</cx:pt>
          <cx:pt idx="1524">399</cx:pt>
          <cx:pt idx="1525">399</cx:pt>
          <cx:pt idx="1526">399</cx:pt>
          <cx:pt idx="1527">399</cx:pt>
          <cx:pt idx="1528">399</cx:pt>
          <cx:pt idx="1529">399</cx:pt>
          <cx:pt idx="1530">399</cx:pt>
          <cx:pt idx="1531">399</cx:pt>
          <cx:pt idx="1532">399</cx:pt>
          <cx:pt idx="1533">399</cx:pt>
          <cx:pt idx="1534">399</cx:pt>
          <cx:pt idx="1535">399</cx:pt>
          <cx:pt idx="1536">399</cx:pt>
          <cx:pt idx="1537">400</cx:pt>
          <cx:pt idx="1538">400</cx:pt>
          <cx:pt idx="1539">400</cx:pt>
          <cx:pt idx="1540">400</cx:pt>
          <cx:pt idx="1541">400</cx:pt>
          <cx:pt idx="1542">400</cx:pt>
          <cx:pt idx="1543">400</cx:pt>
          <cx:pt idx="1544">400</cx:pt>
          <cx:pt idx="1545">400</cx:pt>
          <cx:pt idx="1546">400</cx:pt>
          <cx:pt idx="1547">400</cx:pt>
          <cx:pt idx="1548">400</cx:pt>
          <cx:pt idx="1549">400</cx:pt>
          <cx:pt idx="1550">400</cx:pt>
          <cx:pt idx="1551">400</cx:pt>
          <cx:pt idx="1552">400</cx:pt>
          <cx:pt idx="1553">400</cx:pt>
          <cx:pt idx="1554">400</cx:pt>
          <cx:pt idx="1555">400</cx:pt>
          <cx:pt idx="1556">400</cx:pt>
          <cx:pt idx="1557">400</cx:pt>
          <cx:pt idx="1558">400</cx:pt>
          <cx:pt idx="1559">400</cx:pt>
          <cx:pt idx="1560">400</cx:pt>
          <cx:pt idx="1561">400</cx:pt>
          <cx:pt idx="1562">400</cx:pt>
          <cx:pt idx="1563">400</cx:pt>
          <cx:pt idx="1564">400</cx:pt>
          <cx:pt idx="1565">400</cx:pt>
          <cx:pt idx="1566">400</cx:pt>
          <cx:pt idx="1567">400</cx:pt>
          <cx:pt idx="1568">400</cx:pt>
          <cx:pt idx="1569">400</cx:pt>
          <cx:pt idx="1570">400</cx:pt>
          <cx:pt idx="1571">400</cx:pt>
          <cx:pt idx="1572">400</cx:pt>
          <cx:pt idx="1573">400</cx:pt>
          <cx:pt idx="1574">400</cx:pt>
          <cx:pt idx="1575">400</cx:pt>
          <cx:pt idx="1576">400</cx:pt>
          <cx:pt idx="1577">400</cx:pt>
          <cx:pt idx="1578">400</cx:pt>
          <cx:pt idx="1579">400</cx:pt>
          <cx:pt idx="1580">400</cx:pt>
          <cx:pt idx="1581">400</cx:pt>
          <cx:pt idx="1582">400</cx:pt>
          <cx:pt idx="1583">400</cx:pt>
          <cx:pt idx="1584">400</cx:pt>
          <cx:pt idx="1585">400</cx:pt>
          <cx:pt idx="1586">400</cx:pt>
          <cx:pt idx="1587">400</cx:pt>
          <cx:pt idx="1588">400</cx:pt>
          <cx:pt idx="1589">400</cx:pt>
          <cx:pt idx="1590">400</cx:pt>
          <cx:pt idx="1591">400</cx:pt>
          <cx:pt idx="1592">400</cx:pt>
          <cx:pt idx="1593">400</cx:pt>
          <cx:pt idx="1594">400</cx:pt>
          <cx:pt idx="1595">400</cx:pt>
          <cx:pt idx="1596">400</cx:pt>
          <cx:pt idx="1597">400</cx:pt>
          <cx:pt idx="1598">400</cx:pt>
          <cx:pt idx="1599">401</cx:pt>
          <cx:pt idx="1600">401</cx:pt>
          <cx:pt idx="1601">401</cx:pt>
          <cx:pt idx="1602">401</cx:pt>
          <cx:pt idx="1603">401</cx:pt>
          <cx:pt idx="1604">401</cx:pt>
          <cx:pt idx="1605">401</cx:pt>
          <cx:pt idx="1606">401</cx:pt>
          <cx:pt idx="1607">401</cx:pt>
          <cx:pt idx="1608">401</cx:pt>
          <cx:pt idx="1609">401</cx:pt>
          <cx:pt idx="1610">401</cx:pt>
          <cx:pt idx="1611">401</cx:pt>
          <cx:pt idx="1612">401</cx:pt>
          <cx:pt idx="1613">401</cx:pt>
          <cx:pt idx="1614">401</cx:pt>
          <cx:pt idx="1615">401</cx:pt>
          <cx:pt idx="1616">401</cx:pt>
          <cx:pt idx="1617">401</cx:pt>
          <cx:pt idx="1618">401</cx:pt>
          <cx:pt idx="1619">401</cx:pt>
          <cx:pt idx="1620">401</cx:pt>
          <cx:pt idx="1621">401</cx:pt>
          <cx:pt idx="1622">401</cx:pt>
          <cx:pt idx="1623">401</cx:pt>
          <cx:pt idx="1624">401</cx:pt>
          <cx:pt idx="1625">401</cx:pt>
          <cx:pt idx="1626">401</cx:pt>
          <cx:pt idx="1627">401</cx:pt>
          <cx:pt idx="1628">401</cx:pt>
          <cx:pt idx="1629">401</cx:pt>
          <cx:pt idx="1630">401</cx:pt>
          <cx:pt idx="1631">401</cx:pt>
          <cx:pt idx="1632">401</cx:pt>
          <cx:pt idx="1633">401</cx:pt>
          <cx:pt idx="1634">401</cx:pt>
          <cx:pt idx="1635">401</cx:pt>
          <cx:pt idx="1636">401</cx:pt>
          <cx:pt idx="1637">401</cx:pt>
          <cx:pt idx="1638">401</cx:pt>
          <cx:pt idx="1639">401</cx:pt>
          <cx:pt idx="1640">402</cx:pt>
          <cx:pt idx="1641">402</cx:pt>
          <cx:pt idx="1642">402</cx:pt>
          <cx:pt idx="1643">402</cx:pt>
          <cx:pt idx="1644">402</cx:pt>
          <cx:pt idx="1645">402</cx:pt>
          <cx:pt idx="1646">402</cx:pt>
          <cx:pt idx="1647">402</cx:pt>
          <cx:pt idx="1648">402</cx:pt>
          <cx:pt idx="1649">402</cx:pt>
          <cx:pt idx="1650">402</cx:pt>
          <cx:pt idx="1651">402</cx:pt>
          <cx:pt idx="1652">402</cx:pt>
          <cx:pt idx="1653">402</cx:pt>
          <cx:pt idx="1654">402</cx:pt>
          <cx:pt idx="1655">402</cx:pt>
          <cx:pt idx="1656">402</cx:pt>
          <cx:pt idx="1657">402</cx:pt>
          <cx:pt idx="1658">402</cx:pt>
          <cx:pt idx="1659">402</cx:pt>
          <cx:pt idx="1660">402</cx:pt>
          <cx:pt idx="1661">402</cx:pt>
          <cx:pt idx="1662">402</cx:pt>
          <cx:pt idx="1663">402</cx:pt>
          <cx:pt idx="1664">402</cx:pt>
          <cx:pt idx="1665">402</cx:pt>
          <cx:pt idx="1666">402</cx:pt>
          <cx:pt idx="1667">402</cx:pt>
          <cx:pt idx="1668">402</cx:pt>
          <cx:pt idx="1669">402</cx:pt>
          <cx:pt idx="1670">402</cx:pt>
          <cx:pt idx="1671">402</cx:pt>
          <cx:pt idx="1672">402</cx:pt>
          <cx:pt idx="1673">402</cx:pt>
          <cx:pt idx="1674">402</cx:pt>
          <cx:pt idx="1675">402</cx:pt>
          <cx:pt idx="1676">402</cx:pt>
          <cx:pt idx="1677">402</cx:pt>
          <cx:pt idx="1678">402</cx:pt>
          <cx:pt idx="1679">402</cx:pt>
          <cx:pt idx="1680">402</cx:pt>
          <cx:pt idx="1681">402</cx:pt>
          <cx:pt idx="1682">402</cx:pt>
          <cx:pt idx="1683">402</cx:pt>
          <cx:pt idx="1684">402</cx:pt>
          <cx:pt idx="1685">402</cx:pt>
          <cx:pt idx="1686">402</cx:pt>
          <cx:pt idx="1687">402</cx:pt>
          <cx:pt idx="1688">402</cx:pt>
          <cx:pt idx="1689">402</cx:pt>
          <cx:pt idx="1690">402</cx:pt>
          <cx:pt idx="1691">402</cx:pt>
          <cx:pt idx="1692">402</cx:pt>
          <cx:pt idx="1693">402</cx:pt>
          <cx:pt idx="1694">402</cx:pt>
          <cx:pt idx="1695">402</cx:pt>
          <cx:pt idx="1696">402</cx:pt>
          <cx:pt idx="1697">402</cx:pt>
          <cx:pt idx="1698">402</cx:pt>
          <cx:pt idx="1699">403</cx:pt>
          <cx:pt idx="1700">403</cx:pt>
          <cx:pt idx="1701">403</cx:pt>
          <cx:pt idx="1702">403</cx:pt>
          <cx:pt idx="1703">403</cx:pt>
          <cx:pt idx="1704">403</cx:pt>
          <cx:pt idx="1705">403</cx:pt>
          <cx:pt idx="1706">403</cx:pt>
          <cx:pt idx="1707">403</cx:pt>
          <cx:pt idx="1708">403</cx:pt>
          <cx:pt idx="1709">403</cx:pt>
          <cx:pt idx="1710">403</cx:pt>
          <cx:pt idx="1711">403</cx:pt>
          <cx:pt idx="1712">403</cx:pt>
          <cx:pt idx="1713">403</cx:pt>
          <cx:pt idx="1714">403</cx:pt>
          <cx:pt idx="1715">403</cx:pt>
          <cx:pt idx="1716">403</cx:pt>
          <cx:pt idx="1717">403</cx:pt>
          <cx:pt idx="1718">403</cx:pt>
          <cx:pt idx="1719">403</cx:pt>
          <cx:pt idx="1720">403</cx:pt>
          <cx:pt idx="1721">403</cx:pt>
          <cx:pt idx="1722">403</cx:pt>
          <cx:pt idx="1723">403</cx:pt>
          <cx:pt idx="1724">403</cx:pt>
          <cx:pt idx="1725">403</cx:pt>
          <cx:pt idx="1726">403</cx:pt>
          <cx:pt idx="1727">403</cx:pt>
          <cx:pt idx="1728">403</cx:pt>
          <cx:pt idx="1729">403</cx:pt>
          <cx:pt idx="1730">403</cx:pt>
          <cx:pt idx="1731">403</cx:pt>
          <cx:pt idx="1732">403</cx:pt>
          <cx:pt idx="1733">403</cx:pt>
          <cx:pt idx="1734">403</cx:pt>
          <cx:pt idx="1735">403</cx:pt>
          <cx:pt idx="1736">403</cx:pt>
          <cx:pt idx="1737">403</cx:pt>
          <cx:pt idx="1738">403</cx:pt>
          <cx:pt idx="1739">403</cx:pt>
          <cx:pt idx="1740">403</cx:pt>
          <cx:pt idx="1741">403</cx:pt>
          <cx:pt idx="1742">403</cx:pt>
          <cx:pt idx="1743">404</cx:pt>
          <cx:pt idx="1744">404</cx:pt>
          <cx:pt idx="1745">404</cx:pt>
          <cx:pt idx="1746">404</cx:pt>
          <cx:pt idx="1747">404</cx:pt>
          <cx:pt idx="1748">404</cx:pt>
          <cx:pt idx="1749">404</cx:pt>
          <cx:pt idx="1750">404</cx:pt>
          <cx:pt idx="1751">404</cx:pt>
          <cx:pt idx="1752">404</cx:pt>
          <cx:pt idx="1753">404</cx:pt>
          <cx:pt idx="1754">404</cx:pt>
          <cx:pt idx="1755">404</cx:pt>
          <cx:pt idx="1756">404</cx:pt>
          <cx:pt idx="1757">404</cx:pt>
          <cx:pt idx="1758">404</cx:pt>
          <cx:pt idx="1759">404</cx:pt>
          <cx:pt idx="1760">404</cx:pt>
          <cx:pt idx="1761">404</cx:pt>
          <cx:pt idx="1762">404</cx:pt>
          <cx:pt idx="1763">404</cx:pt>
          <cx:pt idx="1764">404</cx:pt>
          <cx:pt idx="1765">404</cx:pt>
          <cx:pt idx="1766">404</cx:pt>
          <cx:pt idx="1767">404</cx:pt>
          <cx:pt idx="1768">404</cx:pt>
          <cx:pt idx="1769">404</cx:pt>
          <cx:pt idx="1770">404</cx:pt>
          <cx:pt idx="1771">404</cx:pt>
          <cx:pt idx="1772">404</cx:pt>
          <cx:pt idx="1773">404</cx:pt>
          <cx:pt idx="1774">404</cx:pt>
          <cx:pt idx="1775">404</cx:pt>
          <cx:pt idx="1776">404</cx:pt>
          <cx:pt idx="1777">404</cx:pt>
          <cx:pt idx="1778">404</cx:pt>
          <cx:pt idx="1779">404</cx:pt>
          <cx:pt idx="1780">404</cx:pt>
          <cx:pt idx="1781">404</cx:pt>
          <cx:pt idx="1782">404</cx:pt>
          <cx:pt idx="1783">404</cx:pt>
          <cx:pt idx="1784">404</cx:pt>
          <cx:pt idx="1785">404</cx:pt>
          <cx:pt idx="1786">404</cx:pt>
          <cx:pt idx="1787">404</cx:pt>
          <cx:pt idx="1788">404</cx:pt>
          <cx:pt idx="1789">404</cx:pt>
          <cx:pt idx="1790">405</cx:pt>
          <cx:pt idx="1791">405</cx:pt>
          <cx:pt idx="1792">405</cx:pt>
          <cx:pt idx="1793">405</cx:pt>
          <cx:pt idx="1794">405</cx:pt>
          <cx:pt idx="1795">405</cx:pt>
          <cx:pt idx="1796">405</cx:pt>
          <cx:pt idx="1797">405</cx:pt>
          <cx:pt idx="1798">405</cx:pt>
          <cx:pt idx="1799">405</cx:pt>
          <cx:pt idx="1800">405</cx:pt>
          <cx:pt idx="1801">405</cx:pt>
          <cx:pt idx="1802">405</cx:pt>
          <cx:pt idx="1803">405</cx:pt>
          <cx:pt idx="1804">405</cx:pt>
          <cx:pt idx="1805">405</cx:pt>
          <cx:pt idx="1806">405</cx:pt>
          <cx:pt idx="1807">405</cx:pt>
          <cx:pt idx="1808">405</cx:pt>
          <cx:pt idx="1809">405</cx:pt>
          <cx:pt idx="1810">405</cx:pt>
          <cx:pt idx="1811">405</cx:pt>
          <cx:pt idx="1812">405</cx:pt>
          <cx:pt idx="1813">405</cx:pt>
          <cx:pt idx="1814">405</cx:pt>
          <cx:pt idx="1815">405</cx:pt>
          <cx:pt idx="1816">405</cx:pt>
          <cx:pt idx="1817">405</cx:pt>
          <cx:pt idx="1818">405</cx:pt>
          <cx:pt idx="1819">405</cx:pt>
          <cx:pt idx="1820">405</cx:pt>
          <cx:pt idx="1821">405</cx:pt>
          <cx:pt idx="1822">405</cx:pt>
          <cx:pt idx="1823">405</cx:pt>
          <cx:pt idx="1824">405</cx:pt>
          <cx:pt idx="1825">405</cx:pt>
          <cx:pt idx="1826">405</cx:pt>
          <cx:pt idx="1827">405</cx:pt>
          <cx:pt idx="1828">405</cx:pt>
          <cx:pt idx="1829">405</cx:pt>
          <cx:pt idx="1830">405</cx:pt>
          <cx:pt idx="1831">405</cx:pt>
          <cx:pt idx="1832">405</cx:pt>
          <cx:pt idx="1833">405</cx:pt>
          <cx:pt idx="1834">405</cx:pt>
          <cx:pt idx="1835">405</cx:pt>
          <cx:pt idx="1836">405</cx:pt>
          <cx:pt idx="1837">406</cx:pt>
          <cx:pt idx="1838">406</cx:pt>
          <cx:pt idx="1839">406</cx:pt>
          <cx:pt idx="1840">406</cx:pt>
          <cx:pt idx="1841">406</cx:pt>
          <cx:pt idx="1842">406</cx:pt>
          <cx:pt idx="1843">406</cx:pt>
          <cx:pt idx="1844">406</cx:pt>
          <cx:pt idx="1845">406</cx:pt>
          <cx:pt idx="1846">406</cx:pt>
          <cx:pt idx="1847">406</cx:pt>
          <cx:pt idx="1848">406</cx:pt>
          <cx:pt idx="1849">406</cx:pt>
          <cx:pt idx="1850">406</cx:pt>
          <cx:pt idx="1851">406</cx:pt>
          <cx:pt idx="1852">406</cx:pt>
          <cx:pt idx="1853">406</cx:pt>
          <cx:pt idx="1854">406</cx:pt>
          <cx:pt idx="1855">406</cx:pt>
          <cx:pt idx="1856">406</cx:pt>
          <cx:pt idx="1857">406</cx:pt>
          <cx:pt idx="1858">406</cx:pt>
          <cx:pt idx="1859">406</cx:pt>
          <cx:pt idx="1860">406</cx:pt>
          <cx:pt idx="1861">406</cx:pt>
          <cx:pt idx="1862">406</cx:pt>
          <cx:pt idx="1863">406</cx:pt>
          <cx:pt idx="1864">406</cx:pt>
          <cx:pt idx="1865">406</cx:pt>
          <cx:pt idx="1866">406</cx:pt>
          <cx:pt idx="1867">406</cx:pt>
          <cx:pt idx="1868">406</cx:pt>
          <cx:pt idx="1869">406</cx:pt>
          <cx:pt idx="1870">406</cx:pt>
          <cx:pt idx="1871">406</cx:pt>
          <cx:pt idx="1872">406</cx:pt>
          <cx:pt idx="1873">406</cx:pt>
          <cx:pt idx="1874">406</cx:pt>
          <cx:pt idx="1875">406</cx:pt>
          <cx:pt idx="1876">406</cx:pt>
          <cx:pt idx="1877">406</cx:pt>
          <cx:pt idx="1878">406</cx:pt>
          <cx:pt idx="1879">406</cx:pt>
          <cx:pt idx="1880">406</cx:pt>
          <cx:pt idx="1881">406</cx:pt>
          <cx:pt idx="1882">407</cx:pt>
          <cx:pt idx="1883">407</cx:pt>
          <cx:pt idx="1884">407</cx:pt>
          <cx:pt idx="1885">407</cx:pt>
          <cx:pt idx="1886">407</cx:pt>
          <cx:pt idx="1887">407</cx:pt>
          <cx:pt idx="1888">407</cx:pt>
          <cx:pt idx="1889">407</cx:pt>
          <cx:pt idx="1890">407</cx:pt>
          <cx:pt idx="1891">407</cx:pt>
          <cx:pt idx="1892">407</cx:pt>
          <cx:pt idx="1893">407</cx:pt>
          <cx:pt idx="1894">407</cx:pt>
          <cx:pt idx="1895">407</cx:pt>
          <cx:pt idx="1896">407</cx:pt>
          <cx:pt idx="1897">407</cx:pt>
          <cx:pt idx="1898">407</cx:pt>
          <cx:pt idx="1899">407</cx:pt>
          <cx:pt idx="1900">407</cx:pt>
          <cx:pt idx="1901">407</cx:pt>
          <cx:pt idx="1902">407</cx:pt>
          <cx:pt idx="1903">407</cx:pt>
          <cx:pt idx="1904">407</cx:pt>
          <cx:pt idx="1905">407</cx:pt>
          <cx:pt idx="1906">407</cx:pt>
          <cx:pt idx="1907">407</cx:pt>
          <cx:pt idx="1908">407</cx:pt>
          <cx:pt idx="1909">407</cx:pt>
          <cx:pt idx="1910">407</cx:pt>
          <cx:pt idx="1911">407</cx:pt>
          <cx:pt idx="1912">407</cx:pt>
          <cx:pt idx="1913">407</cx:pt>
          <cx:pt idx="1914">407</cx:pt>
          <cx:pt idx="1915">407</cx:pt>
          <cx:pt idx="1916">407</cx:pt>
          <cx:pt idx="1917">407</cx:pt>
          <cx:pt idx="1918">407</cx:pt>
          <cx:pt idx="1919">407</cx:pt>
          <cx:pt idx="1920">407</cx:pt>
          <cx:pt idx="1921">407</cx:pt>
          <cx:pt idx="1922">407</cx:pt>
          <cx:pt idx="1923">407</cx:pt>
          <cx:pt idx="1924">407</cx:pt>
          <cx:pt idx="1925">407</cx:pt>
          <cx:pt idx="1926">407</cx:pt>
          <cx:pt idx="1927">407</cx:pt>
          <cx:pt idx="1928">407</cx:pt>
          <cx:pt idx="1929">408</cx:pt>
          <cx:pt idx="1930">408</cx:pt>
          <cx:pt idx="1931">408</cx:pt>
          <cx:pt idx="1932">408</cx:pt>
          <cx:pt idx="1933">408</cx:pt>
          <cx:pt idx="1934">408</cx:pt>
          <cx:pt idx="1935">408</cx:pt>
          <cx:pt idx="1936">408</cx:pt>
          <cx:pt idx="1937">408</cx:pt>
          <cx:pt idx="1938">408</cx:pt>
          <cx:pt idx="1939">408</cx:pt>
          <cx:pt idx="1940">408</cx:pt>
          <cx:pt idx="1941">408</cx:pt>
          <cx:pt idx="1942">408</cx:pt>
          <cx:pt idx="1943">408</cx:pt>
          <cx:pt idx="1944">408</cx:pt>
          <cx:pt idx="1945">408</cx:pt>
          <cx:pt idx="1946">408</cx:pt>
          <cx:pt idx="1947">408</cx:pt>
          <cx:pt idx="1948">408</cx:pt>
          <cx:pt idx="1949">408</cx:pt>
          <cx:pt idx="1950">408</cx:pt>
          <cx:pt idx="1951">408</cx:pt>
          <cx:pt idx="1952">408</cx:pt>
          <cx:pt idx="1953">408</cx:pt>
          <cx:pt idx="1954">408</cx:pt>
          <cx:pt idx="1955">408</cx:pt>
          <cx:pt idx="1956">408</cx:pt>
          <cx:pt idx="1957">408</cx:pt>
          <cx:pt idx="1958">408</cx:pt>
          <cx:pt idx="1959">408</cx:pt>
          <cx:pt idx="1960">408</cx:pt>
          <cx:pt idx="1961">408</cx:pt>
          <cx:pt idx="1962">408</cx:pt>
          <cx:pt idx="1963">408</cx:pt>
          <cx:pt idx="1964">408</cx:pt>
          <cx:pt idx="1965">408</cx:pt>
          <cx:pt idx="1966">408</cx:pt>
          <cx:pt idx="1967">408</cx:pt>
          <cx:pt idx="1968">408</cx:pt>
          <cx:pt idx="1969">408</cx:pt>
          <cx:pt idx="1970">409</cx:pt>
          <cx:pt idx="1971">409</cx:pt>
          <cx:pt idx="1972">409</cx:pt>
          <cx:pt idx="1973">409</cx:pt>
          <cx:pt idx="1974">409</cx:pt>
          <cx:pt idx="1975">409</cx:pt>
          <cx:pt idx="1976">409</cx:pt>
          <cx:pt idx="1977">409</cx:pt>
          <cx:pt idx="1978">409</cx:pt>
          <cx:pt idx="1979">409</cx:pt>
          <cx:pt idx="1980">409</cx:pt>
          <cx:pt idx="1981">409</cx:pt>
          <cx:pt idx="1982">409</cx:pt>
          <cx:pt idx="1983">409</cx:pt>
          <cx:pt idx="1984">409</cx:pt>
          <cx:pt idx="1985">409</cx:pt>
          <cx:pt idx="1986">409</cx:pt>
          <cx:pt idx="1987">409</cx:pt>
          <cx:pt idx="1988">409</cx:pt>
          <cx:pt idx="1989">409</cx:pt>
          <cx:pt idx="1990">409</cx:pt>
          <cx:pt idx="1991">409</cx:pt>
          <cx:pt idx="1992">409</cx:pt>
          <cx:pt idx="1993">409</cx:pt>
          <cx:pt idx="1994">409</cx:pt>
          <cx:pt idx="1995">409</cx:pt>
          <cx:pt idx="1996">409</cx:pt>
          <cx:pt idx="1997">409</cx:pt>
          <cx:pt idx="1998">409</cx:pt>
          <cx:pt idx="1999">409</cx:pt>
          <cx:pt idx="2000">409</cx:pt>
          <cx:pt idx="2001">409</cx:pt>
          <cx:pt idx="2002">409</cx:pt>
          <cx:pt idx="2003">409</cx:pt>
          <cx:pt idx="2004">409</cx:pt>
          <cx:pt idx="2005">409</cx:pt>
          <cx:pt idx="2006">409</cx:pt>
          <cx:pt idx="2007">409</cx:pt>
          <cx:pt idx="2008">409</cx:pt>
          <cx:pt idx="2009">409</cx:pt>
          <cx:pt idx="2010">409</cx:pt>
          <cx:pt idx="2011">410</cx:pt>
          <cx:pt idx="2012">410</cx:pt>
          <cx:pt idx="2013">410</cx:pt>
          <cx:pt idx="2014">410</cx:pt>
          <cx:pt idx="2015">410</cx:pt>
          <cx:pt idx="2016">410</cx:pt>
          <cx:pt idx="2017">410</cx:pt>
          <cx:pt idx="2018">410</cx:pt>
          <cx:pt idx="2019">410</cx:pt>
          <cx:pt idx="2020">410</cx:pt>
          <cx:pt idx="2021">410</cx:pt>
          <cx:pt idx="2022">410</cx:pt>
          <cx:pt idx="2023">410</cx:pt>
          <cx:pt idx="2024">410</cx:pt>
          <cx:pt idx="2025">410</cx:pt>
          <cx:pt idx="2026">410</cx:pt>
          <cx:pt idx="2027">410</cx:pt>
          <cx:pt idx="2028">410</cx:pt>
          <cx:pt idx="2029">410</cx:pt>
          <cx:pt idx="2030">410</cx:pt>
          <cx:pt idx="2031">410</cx:pt>
          <cx:pt idx="2032">410</cx:pt>
          <cx:pt idx="2033">410</cx:pt>
          <cx:pt idx="2034">410</cx:pt>
          <cx:pt idx="2035">410</cx:pt>
          <cx:pt idx="2036">410</cx:pt>
          <cx:pt idx="2037">410</cx:pt>
          <cx:pt idx="2038">410</cx:pt>
          <cx:pt idx="2039">410</cx:pt>
          <cx:pt idx="2040">410</cx:pt>
          <cx:pt idx="2041">410</cx:pt>
          <cx:pt idx="2042">410</cx:pt>
          <cx:pt idx="2043">410</cx:pt>
          <cx:pt idx="2044">410</cx:pt>
          <cx:pt idx="2045">410</cx:pt>
          <cx:pt idx="2046">410</cx:pt>
          <cx:pt idx="2047">410</cx:pt>
          <cx:pt idx="2048">410</cx:pt>
          <cx:pt idx="2049">410</cx:pt>
          <cx:pt idx="2050">410</cx:pt>
          <cx:pt idx="2051">410</cx:pt>
          <cx:pt idx="2052">410</cx:pt>
          <cx:pt idx="2053">410</cx:pt>
          <cx:pt idx="2054">410</cx:pt>
          <cx:pt idx="2055">410</cx:pt>
          <cx:pt idx="2056">410</cx:pt>
          <cx:pt idx="2057">410</cx:pt>
          <cx:pt idx="2058">410</cx:pt>
          <cx:pt idx="2059">410</cx:pt>
          <cx:pt idx="2060">410</cx:pt>
          <cx:pt idx="2061">410</cx:pt>
          <cx:pt idx="2062">410</cx:pt>
          <cx:pt idx="2063">411</cx:pt>
          <cx:pt idx="2064">411</cx:pt>
          <cx:pt idx="2065">411</cx:pt>
          <cx:pt idx="2066">411</cx:pt>
          <cx:pt idx="2067">411</cx:pt>
          <cx:pt idx="2068">411</cx:pt>
          <cx:pt idx="2069">411</cx:pt>
          <cx:pt idx="2070">411</cx:pt>
          <cx:pt idx="2071">411</cx:pt>
          <cx:pt idx="2072">411</cx:pt>
          <cx:pt idx="2073">411</cx:pt>
          <cx:pt idx="2074">411</cx:pt>
          <cx:pt idx="2075">411</cx:pt>
          <cx:pt idx="2076">411</cx:pt>
          <cx:pt idx="2077">411</cx:pt>
          <cx:pt idx="2078">411</cx:pt>
          <cx:pt idx="2079">411</cx:pt>
          <cx:pt idx="2080">411</cx:pt>
          <cx:pt idx="2081">411</cx:pt>
          <cx:pt idx="2082">411</cx:pt>
          <cx:pt idx="2083">411</cx:pt>
          <cx:pt idx="2084">411</cx:pt>
          <cx:pt idx="2085">411</cx:pt>
          <cx:pt idx="2086">411</cx:pt>
          <cx:pt idx="2087">411</cx:pt>
          <cx:pt idx="2088">411</cx:pt>
          <cx:pt idx="2089">411</cx:pt>
          <cx:pt idx="2090">411</cx:pt>
          <cx:pt idx="2091">411</cx:pt>
          <cx:pt idx="2092">411</cx:pt>
          <cx:pt idx="2093">411</cx:pt>
          <cx:pt idx="2094">411</cx:pt>
          <cx:pt idx="2095">411</cx:pt>
          <cx:pt idx="2096">411</cx:pt>
          <cx:pt idx="2097">411</cx:pt>
          <cx:pt idx="2098">411</cx:pt>
          <cx:pt idx="2099">411</cx:pt>
          <cx:pt idx="2100">411</cx:pt>
          <cx:pt idx="2101">411</cx:pt>
          <cx:pt idx="2102">411</cx:pt>
          <cx:pt idx="2103">411</cx:pt>
          <cx:pt idx="2104">411</cx:pt>
          <cx:pt idx="2105">411</cx:pt>
          <cx:pt idx="2106">411</cx:pt>
          <cx:pt idx="2107">412</cx:pt>
          <cx:pt idx="2108">412</cx:pt>
          <cx:pt idx="2109">412</cx:pt>
          <cx:pt idx="2110">412</cx:pt>
          <cx:pt idx="2111">412</cx:pt>
          <cx:pt idx="2112">412</cx:pt>
          <cx:pt idx="2113">412</cx:pt>
          <cx:pt idx="2114">412</cx:pt>
          <cx:pt idx="2115">412</cx:pt>
          <cx:pt idx="2116">412</cx:pt>
          <cx:pt idx="2117">412</cx:pt>
          <cx:pt idx="2118">412</cx:pt>
          <cx:pt idx="2119">412</cx:pt>
          <cx:pt idx="2120">412</cx:pt>
          <cx:pt idx="2121">412</cx:pt>
          <cx:pt idx="2122">412</cx:pt>
          <cx:pt idx="2123">412</cx:pt>
          <cx:pt idx="2124">412</cx:pt>
          <cx:pt idx="2125">412</cx:pt>
          <cx:pt idx="2126">412</cx:pt>
          <cx:pt idx="2127">412</cx:pt>
          <cx:pt idx="2128">412</cx:pt>
          <cx:pt idx="2129">412</cx:pt>
          <cx:pt idx="2130">412</cx:pt>
          <cx:pt idx="2131">412</cx:pt>
          <cx:pt idx="2132">412</cx:pt>
          <cx:pt idx="2133">412</cx:pt>
          <cx:pt idx="2134">412</cx:pt>
          <cx:pt idx="2135">412</cx:pt>
          <cx:pt idx="2136">412</cx:pt>
          <cx:pt idx="2137">412</cx:pt>
          <cx:pt idx="2138">412</cx:pt>
          <cx:pt idx="2139">412</cx:pt>
          <cx:pt idx="2140">412</cx:pt>
          <cx:pt idx="2141">412</cx:pt>
          <cx:pt idx="2142">412</cx:pt>
          <cx:pt idx="2143">412</cx:pt>
          <cx:pt idx="2144">412</cx:pt>
          <cx:pt idx="2145">412</cx:pt>
          <cx:pt idx="2146">412</cx:pt>
          <cx:pt idx="2147">412</cx:pt>
          <cx:pt idx="2148">412</cx:pt>
          <cx:pt idx="2149">412</cx:pt>
          <cx:pt idx="2150">412</cx:pt>
          <cx:pt idx="2151">413</cx:pt>
          <cx:pt idx="2152">413</cx:pt>
          <cx:pt idx="2153">413</cx:pt>
          <cx:pt idx="2154">413</cx:pt>
          <cx:pt idx="2155">413</cx:pt>
          <cx:pt idx="2156">413</cx:pt>
          <cx:pt idx="2157">413</cx:pt>
          <cx:pt idx="2158">413</cx:pt>
          <cx:pt idx="2159">413</cx:pt>
          <cx:pt idx="2160">413</cx:pt>
          <cx:pt idx="2161">413</cx:pt>
          <cx:pt idx="2162">413</cx:pt>
          <cx:pt idx="2163">413</cx:pt>
          <cx:pt idx="2164">413</cx:pt>
          <cx:pt idx="2165">413</cx:pt>
          <cx:pt idx="2166">413</cx:pt>
          <cx:pt idx="2167">413</cx:pt>
          <cx:pt idx="2168">413</cx:pt>
          <cx:pt idx="2169">413</cx:pt>
          <cx:pt idx="2170">413</cx:pt>
          <cx:pt idx="2171">413</cx:pt>
          <cx:pt idx="2172">413</cx:pt>
          <cx:pt idx="2173">413</cx:pt>
          <cx:pt idx="2174">413</cx:pt>
          <cx:pt idx="2175">413</cx:pt>
          <cx:pt idx="2176">413</cx:pt>
          <cx:pt idx="2177">413</cx:pt>
          <cx:pt idx="2178">413</cx:pt>
          <cx:pt idx="2179">413</cx:pt>
          <cx:pt idx="2180">413</cx:pt>
          <cx:pt idx="2181">413</cx:pt>
          <cx:pt idx="2182">413</cx:pt>
          <cx:pt idx="2183">413</cx:pt>
          <cx:pt idx="2184">413</cx:pt>
          <cx:pt idx="2185">413</cx:pt>
          <cx:pt idx="2186">413</cx:pt>
          <cx:pt idx="2187">413</cx:pt>
          <cx:pt idx="2188">413</cx:pt>
          <cx:pt idx="2189">413</cx:pt>
          <cx:pt idx="2190">413</cx:pt>
          <cx:pt idx="2191">414</cx:pt>
          <cx:pt idx="2192">414</cx:pt>
          <cx:pt idx="2193">414</cx:pt>
          <cx:pt idx="2194">414</cx:pt>
          <cx:pt idx="2195">414</cx:pt>
          <cx:pt idx="2196">414</cx:pt>
          <cx:pt idx="2197">414</cx:pt>
          <cx:pt idx="2198">414</cx:pt>
          <cx:pt idx="2199">414</cx:pt>
          <cx:pt idx="2200">414</cx:pt>
          <cx:pt idx="2201">414</cx:pt>
          <cx:pt idx="2202">414</cx:pt>
          <cx:pt idx="2203">414</cx:pt>
          <cx:pt idx="2204">414</cx:pt>
          <cx:pt idx="2205">414</cx:pt>
          <cx:pt idx="2206">414</cx:pt>
          <cx:pt idx="2207">414</cx:pt>
          <cx:pt idx="2208">414</cx:pt>
          <cx:pt idx="2209">414</cx:pt>
          <cx:pt idx="2210">414</cx:pt>
          <cx:pt idx="2211">414</cx:pt>
          <cx:pt idx="2212">414</cx:pt>
          <cx:pt idx="2213">414</cx:pt>
          <cx:pt idx="2214">414</cx:pt>
          <cx:pt idx="2215">414</cx:pt>
          <cx:pt idx="2216">414</cx:pt>
          <cx:pt idx="2217">414</cx:pt>
          <cx:pt idx="2218">414</cx:pt>
          <cx:pt idx="2219">414</cx:pt>
          <cx:pt idx="2220">414</cx:pt>
          <cx:pt idx="2221">414</cx:pt>
          <cx:pt idx="2222">414</cx:pt>
          <cx:pt idx="2223">414</cx:pt>
          <cx:pt idx="2224">414</cx:pt>
          <cx:pt idx="2225">414</cx:pt>
          <cx:pt idx="2226">414</cx:pt>
          <cx:pt idx="2227">414</cx:pt>
          <cx:pt idx="2228">414</cx:pt>
          <cx:pt idx="2229">414</cx:pt>
          <cx:pt idx="2230">415</cx:pt>
          <cx:pt idx="2231">415</cx:pt>
          <cx:pt idx="2232">415</cx:pt>
          <cx:pt idx="2233">415</cx:pt>
          <cx:pt idx="2234">415</cx:pt>
          <cx:pt idx="2235">415</cx:pt>
          <cx:pt idx="2236">415</cx:pt>
          <cx:pt idx="2237">415</cx:pt>
          <cx:pt idx="2238">415</cx:pt>
          <cx:pt idx="2239">415</cx:pt>
          <cx:pt idx="2240">415</cx:pt>
          <cx:pt idx="2241">415</cx:pt>
          <cx:pt idx="2242">415</cx:pt>
          <cx:pt idx="2243">415</cx:pt>
          <cx:pt idx="2244">415</cx:pt>
          <cx:pt idx="2245">415</cx:pt>
          <cx:pt idx="2246">415</cx:pt>
          <cx:pt idx="2247">415</cx:pt>
          <cx:pt idx="2248">415</cx:pt>
          <cx:pt idx="2249">415</cx:pt>
          <cx:pt idx="2250">415</cx:pt>
          <cx:pt idx="2251">415</cx:pt>
          <cx:pt idx="2252">415</cx:pt>
          <cx:pt idx="2253">415</cx:pt>
          <cx:pt idx="2254">415</cx:pt>
          <cx:pt idx="2255">415</cx:pt>
          <cx:pt idx="2256">415</cx:pt>
          <cx:pt idx="2257">415</cx:pt>
          <cx:pt idx="2258">415</cx:pt>
          <cx:pt idx="2259">415</cx:pt>
          <cx:pt idx="2260">415</cx:pt>
          <cx:pt idx="2261">415</cx:pt>
          <cx:pt idx="2262">415</cx:pt>
          <cx:pt idx="2263">415</cx:pt>
          <cx:pt idx="2264">415</cx:pt>
          <cx:pt idx="2265">415</cx:pt>
          <cx:pt idx="2266">415</cx:pt>
          <cx:pt idx="2267">415</cx:pt>
          <cx:pt idx="2268">415</cx:pt>
          <cx:pt idx="2269">415</cx:pt>
          <cx:pt idx="2270">415</cx:pt>
          <cx:pt idx="2271">416</cx:pt>
          <cx:pt idx="2272">416</cx:pt>
          <cx:pt idx="2273">416</cx:pt>
          <cx:pt idx="2274">416</cx:pt>
          <cx:pt idx="2275">416</cx:pt>
          <cx:pt idx="2276">416</cx:pt>
          <cx:pt idx="2277">416</cx:pt>
          <cx:pt idx="2278">416</cx:pt>
          <cx:pt idx="2279">416</cx:pt>
          <cx:pt idx="2280">416</cx:pt>
          <cx:pt idx="2281">416</cx:pt>
          <cx:pt idx="2282">416</cx:pt>
          <cx:pt idx="2283">416</cx:pt>
          <cx:pt idx="2284">416</cx:pt>
          <cx:pt idx="2285">416</cx:pt>
          <cx:pt idx="2286">416</cx:pt>
          <cx:pt idx="2287">416</cx:pt>
          <cx:pt idx="2288">416</cx:pt>
          <cx:pt idx="2289">416</cx:pt>
          <cx:pt idx="2290">416</cx:pt>
          <cx:pt idx="2291">416</cx:pt>
          <cx:pt idx="2292">416</cx:pt>
          <cx:pt idx="2293">416</cx:pt>
          <cx:pt idx="2294">416</cx:pt>
          <cx:pt idx="2295">416</cx:pt>
          <cx:pt idx="2296">416</cx:pt>
          <cx:pt idx="2297">416</cx:pt>
          <cx:pt idx="2298">416</cx:pt>
          <cx:pt idx="2299">416</cx:pt>
          <cx:pt idx="2300">416</cx:pt>
          <cx:pt idx="2301">416</cx:pt>
          <cx:pt idx="2302">416</cx:pt>
          <cx:pt idx="2303">416</cx:pt>
          <cx:pt idx="2304">416</cx:pt>
          <cx:pt idx="2305">416</cx:pt>
          <cx:pt idx="2306">417</cx:pt>
          <cx:pt idx="2307">417</cx:pt>
          <cx:pt idx="2308">417</cx:pt>
          <cx:pt idx="2309">417</cx:pt>
          <cx:pt idx="2310">417</cx:pt>
          <cx:pt idx="2311">417</cx:pt>
          <cx:pt idx="2312">417</cx:pt>
          <cx:pt idx="2313">417</cx:pt>
          <cx:pt idx="2314">417</cx:pt>
          <cx:pt idx="2315">417</cx:pt>
          <cx:pt idx="2316">417</cx:pt>
          <cx:pt idx="2317">417</cx:pt>
          <cx:pt idx="2318">417</cx:pt>
          <cx:pt idx="2319">417</cx:pt>
          <cx:pt idx="2320">417</cx:pt>
          <cx:pt idx="2321">417</cx:pt>
          <cx:pt idx="2322">417</cx:pt>
          <cx:pt idx="2323">417</cx:pt>
          <cx:pt idx="2324">417</cx:pt>
          <cx:pt idx="2325">417</cx:pt>
          <cx:pt idx="2326">417</cx:pt>
          <cx:pt idx="2327">417</cx:pt>
          <cx:pt idx="2328">417</cx:pt>
          <cx:pt idx="2329">417</cx:pt>
          <cx:pt idx="2330">417</cx:pt>
          <cx:pt idx="2331">417</cx:pt>
          <cx:pt idx="2332">417</cx:pt>
          <cx:pt idx="2333">417</cx:pt>
          <cx:pt idx="2334">417</cx:pt>
          <cx:pt idx="2335">417</cx:pt>
          <cx:pt idx="2336">417</cx:pt>
          <cx:pt idx="2337">417</cx:pt>
          <cx:pt idx="2338">418</cx:pt>
          <cx:pt idx="2339">418</cx:pt>
          <cx:pt idx="2340">418</cx:pt>
          <cx:pt idx="2341">418</cx:pt>
          <cx:pt idx="2342">418</cx:pt>
          <cx:pt idx="2343">418</cx:pt>
          <cx:pt idx="2344">418</cx:pt>
          <cx:pt idx="2345">418</cx:pt>
          <cx:pt idx="2346">418</cx:pt>
          <cx:pt idx="2347">418</cx:pt>
          <cx:pt idx="2348">418</cx:pt>
          <cx:pt idx="2349">418</cx:pt>
          <cx:pt idx="2350">418</cx:pt>
          <cx:pt idx="2351">418</cx:pt>
          <cx:pt idx="2352">418</cx:pt>
          <cx:pt idx="2353">418</cx:pt>
          <cx:pt idx="2354">418</cx:pt>
          <cx:pt idx="2355">418</cx:pt>
          <cx:pt idx="2356">418</cx:pt>
          <cx:pt idx="2357">418</cx:pt>
          <cx:pt idx="2358">418</cx:pt>
          <cx:pt idx="2359">418</cx:pt>
          <cx:pt idx="2360">418</cx:pt>
          <cx:pt idx="2361">418</cx:pt>
          <cx:pt idx="2362">418</cx:pt>
          <cx:pt idx="2363">418</cx:pt>
          <cx:pt idx="2364">418</cx:pt>
          <cx:pt idx="2365">418</cx:pt>
          <cx:pt idx="2366">418</cx:pt>
          <cx:pt idx="2367">418</cx:pt>
          <cx:pt idx="2368">418</cx:pt>
          <cx:pt idx="2369">418</cx:pt>
          <cx:pt idx="2370">418</cx:pt>
          <cx:pt idx="2371">418</cx:pt>
          <cx:pt idx="2372">418</cx:pt>
          <cx:pt idx="2373">418</cx:pt>
          <cx:pt idx="2374">418</cx:pt>
          <cx:pt idx="2375">418</cx:pt>
          <cx:pt idx="2376">418</cx:pt>
          <cx:pt idx="2377">418</cx:pt>
          <cx:pt idx="2378">418</cx:pt>
          <cx:pt idx="2379">418</cx:pt>
          <cx:pt idx="2380">418</cx:pt>
          <cx:pt idx="2381">419</cx:pt>
          <cx:pt idx="2382">419</cx:pt>
          <cx:pt idx="2383">419</cx:pt>
          <cx:pt idx="2384">419</cx:pt>
          <cx:pt idx="2385">419</cx:pt>
          <cx:pt idx="2386">419</cx:pt>
          <cx:pt idx="2387">419</cx:pt>
          <cx:pt idx="2388">419</cx:pt>
          <cx:pt idx="2389">419</cx:pt>
          <cx:pt idx="2390">419</cx:pt>
          <cx:pt idx="2391">419</cx:pt>
          <cx:pt idx="2392">419</cx:pt>
          <cx:pt idx="2393">419</cx:pt>
          <cx:pt idx="2394">419</cx:pt>
          <cx:pt idx="2395">419</cx:pt>
          <cx:pt idx="2396">419</cx:pt>
          <cx:pt idx="2397">419</cx:pt>
          <cx:pt idx="2398">419</cx:pt>
          <cx:pt idx="2399">419</cx:pt>
          <cx:pt idx="2400">419</cx:pt>
          <cx:pt idx="2401">419</cx:pt>
          <cx:pt idx="2402">419</cx:pt>
          <cx:pt idx="2403">419</cx:pt>
          <cx:pt idx="2404">419</cx:pt>
          <cx:pt idx="2405">419</cx:pt>
          <cx:pt idx="2406">419</cx:pt>
          <cx:pt idx="2407">419</cx:pt>
          <cx:pt idx="2408">419</cx:pt>
          <cx:pt idx="2409">419</cx:pt>
          <cx:pt idx="2410">420</cx:pt>
          <cx:pt idx="2411">420</cx:pt>
          <cx:pt idx="2412">420</cx:pt>
          <cx:pt idx="2413">420</cx:pt>
          <cx:pt idx="2414">420</cx:pt>
          <cx:pt idx="2415">420</cx:pt>
          <cx:pt idx="2416">420</cx:pt>
          <cx:pt idx="2417">420</cx:pt>
          <cx:pt idx="2418">420</cx:pt>
          <cx:pt idx="2419">420</cx:pt>
          <cx:pt idx="2420">420</cx:pt>
          <cx:pt idx="2421">420</cx:pt>
          <cx:pt idx="2422">420</cx:pt>
          <cx:pt idx="2423">420</cx:pt>
          <cx:pt idx="2424">420</cx:pt>
          <cx:pt idx="2425">420</cx:pt>
          <cx:pt idx="2426">420</cx:pt>
          <cx:pt idx="2427">420</cx:pt>
          <cx:pt idx="2428">420</cx:pt>
          <cx:pt idx="2429">420</cx:pt>
          <cx:pt idx="2430">420</cx:pt>
          <cx:pt idx="2431">420</cx:pt>
          <cx:pt idx="2432">420</cx:pt>
          <cx:pt idx="2433">420</cx:pt>
          <cx:pt idx="2434">420</cx:pt>
          <cx:pt idx="2435">420</cx:pt>
          <cx:pt idx="2436">420</cx:pt>
          <cx:pt idx="2437">420</cx:pt>
          <cx:pt idx="2438">420</cx:pt>
          <cx:pt idx="2439">420</cx:pt>
          <cx:pt idx="2440">420</cx:pt>
          <cx:pt idx="2441">420</cx:pt>
          <cx:pt idx="2442">420</cx:pt>
          <cx:pt idx="2443">420</cx:pt>
          <cx:pt idx="2444">420</cx:pt>
          <cx:pt idx="2445">420</cx:pt>
          <cx:pt idx="2446">420</cx:pt>
          <cx:pt idx="2447">420</cx:pt>
          <cx:pt idx="2448">420</cx:pt>
          <cx:pt idx="2449">420</cx:pt>
          <cx:pt idx="2450">420</cx:pt>
          <cx:pt idx="2451">420</cx:pt>
          <cx:pt idx="2452">420</cx:pt>
          <cx:pt idx="2453">420</cx:pt>
          <cx:pt idx="2454">420</cx:pt>
          <cx:pt idx="2455">420</cx:pt>
          <cx:pt idx="2456">420</cx:pt>
          <cx:pt idx="2457">420</cx:pt>
          <cx:pt idx="2458">420</cx:pt>
          <cx:pt idx="2459">421</cx:pt>
          <cx:pt idx="2460">421</cx:pt>
          <cx:pt idx="2461">421</cx:pt>
          <cx:pt idx="2462">421</cx:pt>
          <cx:pt idx="2463">421</cx:pt>
          <cx:pt idx="2464">421</cx:pt>
          <cx:pt idx="2465">421</cx:pt>
          <cx:pt idx="2466">421</cx:pt>
          <cx:pt idx="2467">421</cx:pt>
          <cx:pt idx="2468">421</cx:pt>
          <cx:pt idx="2469">421</cx:pt>
          <cx:pt idx="2470">421</cx:pt>
          <cx:pt idx="2471">421</cx:pt>
          <cx:pt idx="2472">421</cx:pt>
          <cx:pt idx="2473">421</cx:pt>
          <cx:pt idx="2474">421</cx:pt>
          <cx:pt idx="2475">421</cx:pt>
          <cx:pt idx="2476">421</cx:pt>
          <cx:pt idx="2477">421</cx:pt>
          <cx:pt idx="2478">421</cx:pt>
          <cx:pt idx="2479">421</cx:pt>
          <cx:pt idx="2480">421</cx:pt>
          <cx:pt idx="2481">421</cx:pt>
          <cx:pt idx="2482">421</cx:pt>
          <cx:pt idx="2483">421</cx:pt>
          <cx:pt idx="2484">421</cx:pt>
          <cx:pt idx="2485">421</cx:pt>
          <cx:pt idx="2486">421</cx:pt>
          <cx:pt idx="2487">421</cx:pt>
          <cx:pt idx="2488">421</cx:pt>
          <cx:pt idx="2489">421</cx:pt>
          <cx:pt idx="2490">421</cx:pt>
          <cx:pt idx="2491">421</cx:pt>
          <cx:pt idx="2492">422</cx:pt>
          <cx:pt idx="2493">422</cx:pt>
          <cx:pt idx="2494">422</cx:pt>
          <cx:pt idx="2495">422</cx:pt>
          <cx:pt idx="2496">422</cx:pt>
          <cx:pt idx="2497">422</cx:pt>
          <cx:pt idx="2498">422</cx:pt>
          <cx:pt idx="2499">422</cx:pt>
          <cx:pt idx="2500">422</cx:pt>
          <cx:pt idx="2501">422</cx:pt>
          <cx:pt idx="2502">422</cx:pt>
          <cx:pt idx="2503">422</cx:pt>
          <cx:pt idx="2504">422</cx:pt>
          <cx:pt idx="2505">422</cx:pt>
          <cx:pt idx="2506">422</cx:pt>
          <cx:pt idx="2507">422</cx:pt>
          <cx:pt idx="2508">422</cx:pt>
          <cx:pt idx="2509">422</cx:pt>
          <cx:pt idx="2510">422</cx:pt>
          <cx:pt idx="2511">422</cx:pt>
          <cx:pt idx="2512">422</cx:pt>
          <cx:pt idx="2513">422</cx:pt>
          <cx:pt idx="2514">422</cx:pt>
          <cx:pt idx="2515">422</cx:pt>
          <cx:pt idx="2516">422</cx:pt>
          <cx:pt idx="2517">422</cx:pt>
          <cx:pt idx="2518">422</cx:pt>
          <cx:pt idx="2519">422</cx:pt>
          <cx:pt idx="2520">422</cx:pt>
          <cx:pt idx="2521">422</cx:pt>
          <cx:pt idx="2522">422</cx:pt>
          <cx:pt idx="2523">422</cx:pt>
          <cx:pt idx="2524">422</cx:pt>
          <cx:pt idx="2525">422</cx:pt>
          <cx:pt idx="2526">422</cx:pt>
          <cx:pt idx="2527">422</cx:pt>
          <cx:pt idx="2528">422</cx:pt>
          <cx:pt idx="2529">422</cx:pt>
          <cx:pt idx="2530">423</cx:pt>
          <cx:pt idx="2531">423</cx:pt>
          <cx:pt idx="2532">423</cx:pt>
          <cx:pt idx="2533">423</cx:pt>
          <cx:pt idx="2534">423</cx:pt>
          <cx:pt idx="2535">423</cx:pt>
          <cx:pt idx="2536">423</cx:pt>
          <cx:pt idx="2537">423</cx:pt>
          <cx:pt idx="2538">423</cx:pt>
          <cx:pt idx="2539">423</cx:pt>
          <cx:pt idx="2540">423</cx:pt>
          <cx:pt idx="2541">423</cx:pt>
          <cx:pt idx="2542">423</cx:pt>
          <cx:pt idx="2543">423</cx:pt>
          <cx:pt idx="2544">423</cx:pt>
          <cx:pt idx="2545">423</cx:pt>
          <cx:pt idx="2546">423</cx:pt>
          <cx:pt idx="2547">423</cx:pt>
          <cx:pt idx="2548">423</cx:pt>
          <cx:pt idx="2549">423</cx:pt>
          <cx:pt idx="2550">423</cx:pt>
          <cx:pt idx="2551">423</cx:pt>
          <cx:pt idx="2552">423</cx:pt>
          <cx:pt idx="2553">423</cx:pt>
          <cx:pt idx="2554">423</cx:pt>
          <cx:pt idx="2555">423</cx:pt>
          <cx:pt idx="2556">423</cx:pt>
          <cx:pt idx="2557">423</cx:pt>
          <cx:pt idx="2558">424</cx:pt>
          <cx:pt idx="2559">424</cx:pt>
          <cx:pt idx="2560">424</cx:pt>
          <cx:pt idx="2561">424</cx:pt>
          <cx:pt idx="2562">424</cx:pt>
          <cx:pt idx="2563">424</cx:pt>
          <cx:pt idx="2564">424</cx:pt>
          <cx:pt idx="2565">424</cx:pt>
          <cx:pt idx="2566">424</cx:pt>
          <cx:pt idx="2567">424</cx:pt>
          <cx:pt idx="2568">424</cx:pt>
          <cx:pt idx="2569">424</cx:pt>
          <cx:pt idx="2570">424</cx:pt>
          <cx:pt idx="2571">424</cx:pt>
          <cx:pt idx="2572">424</cx:pt>
          <cx:pt idx="2573">424</cx:pt>
          <cx:pt idx="2574">424</cx:pt>
          <cx:pt idx="2575">424</cx:pt>
          <cx:pt idx="2576">424</cx:pt>
          <cx:pt idx="2577">424</cx:pt>
          <cx:pt idx="2578">424</cx:pt>
          <cx:pt idx="2579">424</cx:pt>
          <cx:pt idx="2580">424</cx:pt>
          <cx:pt idx="2581">424</cx:pt>
          <cx:pt idx="2582">424</cx:pt>
          <cx:pt idx="2583">424</cx:pt>
          <cx:pt idx="2584">424</cx:pt>
          <cx:pt idx="2585">424</cx:pt>
          <cx:pt idx="2586">424</cx:pt>
          <cx:pt idx="2587">424</cx:pt>
          <cx:pt idx="2588">424</cx:pt>
          <cx:pt idx="2589">424</cx:pt>
          <cx:pt idx="2590">425</cx:pt>
          <cx:pt idx="2591">425</cx:pt>
          <cx:pt idx="2592">425</cx:pt>
          <cx:pt idx="2593">425</cx:pt>
          <cx:pt idx="2594">425</cx:pt>
          <cx:pt idx="2595">425</cx:pt>
          <cx:pt idx="2596">425</cx:pt>
          <cx:pt idx="2597">425</cx:pt>
          <cx:pt idx="2598">425</cx:pt>
          <cx:pt idx="2599">425</cx:pt>
          <cx:pt idx="2600">425</cx:pt>
          <cx:pt idx="2601">425</cx:pt>
          <cx:pt idx="2602">425</cx:pt>
          <cx:pt idx="2603">425</cx:pt>
          <cx:pt idx="2604">425</cx:pt>
          <cx:pt idx="2605">425</cx:pt>
          <cx:pt idx="2606">425</cx:pt>
          <cx:pt idx="2607">425</cx:pt>
          <cx:pt idx="2608">425</cx:pt>
          <cx:pt idx="2609">425</cx:pt>
          <cx:pt idx="2610">425</cx:pt>
          <cx:pt idx="2611">425</cx:pt>
          <cx:pt idx="2612">425</cx:pt>
          <cx:pt idx="2613">425</cx:pt>
          <cx:pt idx="2614">425</cx:pt>
          <cx:pt idx="2615">425</cx:pt>
          <cx:pt idx="2616">425</cx:pt>
          <cx:pt idx="2617">425</cx:pt>
          <cx:pt idx="2618">425</cx:pt>
          <cx:pt idx="2619">425</cx:pt>
          <cx:pt idx="2620">425</cx:pt>
          <cx:pt idx="2621">425</cx:pt>
          <cx:pt idx="2622">425</cx:pt>
          <cx:pt idx="2623">426</cx:pt>
          <cx:pt idx="2624">426</cx:pt>
          <cx:pt idx="2625">426</cx:pt>
          <cx:pt idx="2626">426</cx:pt>
          <cx:pt idx="2627">426</cx:pt>
          <cx:pt idx="2628">426</cx:pt>
          <cx:pt idx="2629">426</cx:pt>
          <cx:pt idx="2630">426</cx:pt>
          <cx:pt idx="2631">426</cx:pt>
          <cx:pt idx="2632">426</cx:pt>
          <cx:pt idx="2633">426</cx:pt>
          <cx:pt idx="2634">426</cx:pt>
          <cx:pt idx="2635">426</cx:pt>
          <cx:pt idx="2636">426</cx:pt>
          <cx:pt idx="2637">426</cx:pt>
          <cx:pt idx="2638">426</cx:pt>
          <cx:pt idx="2639">426</cx:pt>
          <cx:pt idx="2640">426</cx:pt>
          <cx:pt idx="2641">426</cx:pt>
          <cx:pt idx="2642">426</cx:pt>
          <cx:pt idx="2643">426</cx:pt>
          <cx:pt idx="2644">426</cx:pt>
          <cx:pt idx="2645">426</cx:pt>
          <cx:pt idx="2646">426</cx:pt>
          <cx:pt idx="2647">426</cx:pt>
          <cx:pt idx="2648">427</cx:pt>
          <cx:pt idx="2649">427</cx:pt>
          <cx:pt idx="2650">427</cx:pt>
          <cx:pt idx="2651">427</cx:pt>
          <cx:pt idx="2652">427</cx:pt>
          <cx:pt idx="2653">427</cx:pt>
          <cx:pt idx="2654">427</cx:pt>
          <cx:pt idx="2655">427</cx:pt>
          <cx:pt idx="2656">427</cx:pt>
          <cx:pt idx="2657">427</cx:pt>
          <cx:pt idx="2658">427</cx:pt>
          <cx:pt idx="2659">427</cx:pt>
          <cx:pt idx="2660">427</cx:pt>
          <cx:pt idx="2661">427</cx:pt>
          <cx:pt idx="2662">427</cx:pt>
          <cx:pt idx="2663">427</cx:pt>
          <cx:pt idx="2664">427</cx:pt>
          <cx:pt idx="2665">427</cx:pt>
          <cx:pt idx="2666">427</cx:pt>
          <cx:pt idx="2667">427</cx:pt>
          <cx:pt idx="2668">427</cx:pt>
          <cx:pt idx="2669">427</cx:pt>
          <cx:pt idx="2670">427</cx:pt>
          <cx:pt idx="2671">427</cx:pt>
          <cx:pt idx="2672">427</cx:pt>
          <cx:pt idx="2673">427</cx:pt>
          <cx:pt idx="2674">427</cx:pt>
          <cx:pt idx="2675">427</cx:pt>
          <cx:pt idx="2676">427</cx:pt>
          <cx:pt idx="2677">427</cx:pt>
          <cx:pt idx="2678">428</cx:pt>
          <cx:pt idx="2679">428</cx:pt>
          <cx:pt idx="2680">428</cx:pt>
          <cx:pt idx="2681">428</cx:pt>
          <cx:pt idx="2682">428</cx:pt>
          <cx:pt idx="2683">428</cx:pt>
          <cx:pt idx="2684">428</cx:pt>
          <cx:pt idx="2685">428</cx:pt>
          <cx:pt idx="2686">428</cx:pt>
          <cx:pt idx="2687">428</cx:pt>
          <cx:pt idx="2688">428</cx:pt>
          <cx:pt idx="2689">428</cx:pt>
          <cx:pt idx="2690">428</cx:pt>
          <cx:pt idx="2691">428</cx:pt>
          <cx:pt idx="2692">428</cx:pt>
          <cx:pt idx="2693">428</cx:pt>
          <cx:pt idx="2694">428</cx:pt>
          <cx:pt idx="2695">428</cx:pt>
          <cx:pt idx="2696">428</cx:pt>
          <cx:pt idx="2697">428</cx:pt>
          <cx:pt idx="2698">428</cx:pt>
          <cx:pt idx="2699">428</cx:pt>
          <cx:pt idx="2700">428</cx:pt>
          <cx:pt idx="2701">428</cx:pt>
          <cx:pt idx="2702">428</cx:pt>
          <cx:pt idx="2703">428</cx:pt>
          <cx:pt idx="2704">428</cx:pt>
          <cx:pt idx="2705">428</cx:pt>
          <cx:pt idx="2706">428</cx:pt>
          <cx:pt idx="2707">428</cx:pt>
          <cx:pt idx="2708">428</cx:pt>
          <cx:pt idx="2709">428</cx:pt>
          <cx:pt idx="2710">429</cx:pt>
          <cx:pt idx="2711">429</cx:pt>
          <cx:pt idx="2712">429</cx:pt>
          <cx:pt idx="2713">429</cx:pt>
          <cx:pt idx="2714">429</cx:pt>
          <cx:pt idx="2715">429</cx:pt>
          <cx:pt idx="2716">429</cx:pt>
          <cx:pt idx="2717">429</cx:pt>
          <cx:pt idx="2718">429</cx:pt>
          <cx:pt idx="2719">429</cx:pt>
          <cx:pt idx="2720">429</cx:pt>
          <cx:pt idx="2721">429</cx:pt>
          <cx:pt idx="2722">429</cx:pt>
          <cx:pt idx="2723">429</cx:pt>
          <cx:pt idx="2724">429</cx:pt>
          <cx:pt idx="2725">429</cx:pt>
          <cx:pt idx="2726">429</cx:pt>
          <cx:pt idx="2727">429</cx:pt>
          <cx:pt idx="2728">429</cx:pt>
          <cx:pt idx="2729">429</cx:pt>
          <cx:pt idx="2730">429</cx:pt>
          <cx:pt idx="2731">429</cx:pt>
          <cx:pt idx="2732">429</cx:pt>
          <cx:pt idx="2733">429</cx:pt>
          <cx:pt idx="2734">429</cx:pt>
          <cx:pt idx="2735">429</cx:pt>
          <cx:pt idx="2736">429</cx:pt>
          <cx:pt idx="2737">429</cx:pt>
          <cx:pt idx="2738">429</cx:pt>
          <cx:pt idx="2739">430</cx:pt>
          <cx:pt idx="2740">430</cx:pt>
          <cx:pt idx="2741">430</cx:pt>
          <cx:pt idx="2742">430</cx:pt>
          <cx:pt idx="2743">430</cx:pt>
          <cx:pt idx="2744">430</cx:pt>
          <cx:pt idx="2745">430</cx:pt>
          <cx:pt idx="2746">430</cx:pt>
          <cx:pt idx="2747">430</cx:pt>
          <cx:pt idx="2748">430</cx:pt>
          <cx:pt idx="2749">430</cx:pt>
          <cx:pt idx="2750">430</cx:pt>
          <cx:pt idx="2751">430</cx:pt>
          <cx:pt idx="2752">430</cx:pt>
          <cx:pt idx="2753">430</cx:pt>
          <cx:pt idx="2754">430</cx:pt>
          <cx:pt idx="2755">430</cx:pt>
          <cx:pt idx="2756">430</cx:pt>
          <cx:pt idx="2757">430</cx:pt>
          <cx:pt idx="2758">431</cx:pt>
          <cx:pt idx="2759">431</cx:pt>
          <cx:pt idx="2760">431</cx:pt>
          <cx:pt idx="2761">431</cx:pt>
          <cx:pt idx="2762">431</cx:pt>
          <cx:pt idx="2763">431</cx:pt>
          <cx:pt idx="2764">431</cx:pt>
          <cx:pt idx="2765">431</cx:pt>
          <cx:pt idx="2766">431</cx:pt>
          <cx:pt idx="2767">431</cx:pt>
          <cx:pt idx="2768">431</cx:pt>
          <cx:pt idx="2769">431</cx:pt>
          <cx:pt idx="2770">431</cx:pt>
          <cx:pt idx="2771">431</cx:pt>
          <cx:pt idx="2772">431</cx:pt>
          <cx:pt idx="2773">431</cx:pt>
          <cx:pt idx="2774">431</cx:pt>
          <cx:pt idx="2775">431</cx:pt>
          <cx:pt idx="2776">431</cx:pt>
          <cx:pt idx="2777">431</cx:pt>
          <cx:pt idx="2778">431</cx:pt>
          <cx:pt idx="2779">431</cx:pt>
          <cx:pt idx="2780">431</cx:pt>
          <cx:pt idx="2781">431</cx:pt>
          <cx:pt idx="2782">431</cx:pt>
          <cx:pt idx="2783">431</cx:pt>
          <cx:pt idx="2784">431</cx:pt>
          <cx:pt idx="2785">431</cx:pt>
          <cx:pt idx="2786">431</cx:pt>
          <cx:pt idx="2787">431</cx:pt>
          <cx:pt idx="2788">432</cx:pt>
          <cx:pt idx="2789">432</cx:pt>
          <cx:pt idx="2790">432</cx:pt>
          <cx:pt idx="2791">432</cx:pt>
          <cx:pt idx="2792">432</cx:pt>
          <cx:pt idx="2793">432</cx:pt>
          <cx:pt idx="2794">432</cx:pt>
          <cx:pt idx="2795">432</cx:pt>
          <cx:pt idx="2796">432</cx:pt>
          <cx:pt idx="2797">432</cx:pt>
          <cx:pt idx="2798">432</cx:pt>
          <cx:pt idx="2799">432</cx:pt>
          <cx:pt idx="2800">432</cx:pt>
          <cx:pt idx="2801">432</cx:pt>
          <cx:pt idx="2802">432</cx:pt>
          <cx:pt idx="2803">432</cx:pt>
          <cx:pt idx="2804">432</cx:pt>
          <cx:pt idx="2805">432</cx:pt>
          <cx:pt idx="2806">432</cx:pt>
          <cx:pt idx="2807">432</cx:pt>
          <cx:pt idx="2808">432</cx:pt>
          <cx:pt idx="2809">432</cx:pt>
          <cx:pt idx="2810">432</cx:pt>
          <cx:pt idx="2811">432</cx:pt>
          <cx:pt idx="2812">432</cx:pt>
          <cx:pt idx="2813">432</cx:pt>
          <cx:pt idx="2814">432</cx:pt>
          <cx:pt idx="2815">432</cx:pt>
          <cx:pt idx="2816">432</cx:pt>
          <cx:pt idx="2817">432</cx:pt>
          <cx:pt idx="2818">432</cx:pt>
          <cx:pt idx="2819">432</cx:pt>
          <cx:pt idx="2820">432</cx:pt>
          <cx:pt idx="2821">432</cx:pt>
          <cx:pt idx="2822">432</cx:pt>
          <cx:pt idx="2823">433</cx:pt>
          <cx:pt idx="2824">433</cx:pt>
          <cx:pt idx="2825">433</cx:pt>
          <cx:pt idx="2826">433</cx:pt>
          <cx:pt idx="2827">433</cx:pt>
          <cx:pt idx="2828">433</cx:pt>
          <cx:pt idx="2829">433</cx:pt>
          <cx:pt idx="2830">433</cx:pt>
          <cx:pt idx="2831">433</cx:pt>
          <cx:pt idx="2832">433</cx:pt>
          <cx:pt idx="2833">433</cx:pt>
          <cx:pt idx="2834">433</cx:pt>
          <cx:pt idx="2835">433</cx:pt>
          <cx:pt idx="2836">433</cx:pt>
          <cx:pt idx="2837">433</cx:pt>
          <cx:pt idx="2838">433</cx:pt>
          <cx:pt idx="2839">433</cx:pt>
          <cx:pt idx="2840">433</cx:pt>
          <cx:pt idx="2841">433</cx:pt>
          <cx:pt idx="2842">433</cx:pt>
          <cx:pt idx="2843">433</cx:pt>
          <cx:pt idx="2844">433</cx:pt>
          <cx:pt idx="2845">433</cx:pt>
          <cx:pt idx="2846">433</cx:pt>
          <cx:pt idx="2847">433</cx:pt>
          <cx:pt idx="2848">433</cx:pt>
          <cx:pt idx="2849">433</cx:pt>
          <cx:pt idx="2850">434</cx:pt>
          <cx:pt idx="2851">434</cx:pt>
          <cx:pt idx="2852">434</cx:pt>
          <cx:pt idx="2853">434</cx:pt>
          <cx:pt idx="2854">434</cx:pt>
          <cx:pt idx="2855">434</cx:pt>
          <cx:pt idx="2856">434</cx:pt>
          <cx:pt idx="2857">434</cx:pt>
          <cx:pt idx="2858">434</cx:pt>
          <cx:pt idx="2859">434</cx:pt>
          <cx:pt idx="2860">434</cx:pt>
          <cx:pt idx="2861">434</cx:pt>
          <cx:pt idx="2862">434</cx:pt>
          <cx:pt idx="2863">434</cx:pt>
          <cx:pt idx="2864">434</cx:pt>
          <cx:pt idx="2865">434</cx:pt>
          <cx:pt idx="2866">434</cx:pt>
          <cx:pt idx="2867">434</cx:pt>
          <cx:pt idx="2868">434</cx:pt>
          <cx:pt idx="2869">434</cx:pt>
          <cx:pt idx="2870">434</cx:pt>
          <cx:pt idx="2871">434</cx:pt>
          <cx:pt idx="2872">434</cx:pt>
          <cx:pt idx="2873">434</cx:pt>
          <cx:pt idx="2874">434</cx:pt>
          <cx:pt idx="2875">435</cx:pt>
          <cx:pt idx="2876">435</cx:pt>
          <cx:pt idx="2877">435</cx:pt>
          <cx:pt idx="2878">435</cx:pt>
          <cx:pt idx="2879">435</cx:pt>
          <cx:pt idx="2880">435</cx:pt>
          <cx:pt idx="2881">435</cx:pt>
          <cx:pt idx="2882">435</cx:pt>
          <cx:pt idx="2883">435</cx:pt>
          <cx:pt idx="2884">435</cx:pt>
          <cx:pt idx="2885">435</cx:pt>
          <cx:pt idx="2886">435</cx:pt>
          <cx:pt idx="2887">435</cx:pt>
          <cx:pt idx="2888">435</cx:pt>
          <cx:pt idx="2889">435</cx:pt>
          <cx:pt idx="2890">435</cx:pt>
          <cx:pt idx="2891">435</cx:pt>
          <cx:pt idx="2892">435</cx:pt>
          <cx:pt idx="2893">435</cx:pt>
          <cx:pt idx="2894">435</cx:pt>
          <cx:pt idx="2895">435</cx:pt>
          <cx:pt idx="2896">435</cx:pt>
          <cx:pt idx="2897">435</cx:pt>
          <cx:pt idx="2898">435</cx:pt>
          <cx:pt idx="2899">436</cx:pt>
          <cx:pt idx="2900">436</cx:pt>
          <cx:pt idx="2901">436</cx:pt>
          <cx:pt idx="2902">436</cx:pt>
          <cx:pt idx="2903">436</cx:pt>
          <cx:pt idx="2904">436</cx:pt>
          <cx:pt idx="2905">436</cx:pt>
          <cx:pt idx="2906">436</cx:pt>
          <cx:pt idx="2907">436</cx:pt>
          <cx:pt idx="2908">436</cx:pt>
          <cx:pt idx="2909">436</cx:pt>
          <cx:pt idx="2910">436</cx:pt>
          <cx:pt idx="2911">436</cx:pt>
          <cx:pt idx="2912">436</cx:pt>
          <cx:pt idx="2913">436</cx:pt>
          <cx:pt idx="2914">436</cx:pt>
          <cx:pt idx="2915">436</cx:pt>
          <cx:pt idx="2916">436</cx:pt>
          <cx:pt idx="2917">436</cx:pt>
          <cx:pt idx="2918">436</cx:pt>
          <cx:pt idx="2919">436</cx:pt>
          <cx:pt idx="2920">436</cx:pt>
          <cx:pt idx="2921">436</cx:pt>
          <cx:pt idx="2922">436</cx:pt>
          <cx:pt idx="2923">436</cx:pt>
          <cx:pt idx="2924">436</cx:pt>
          <cx:pt idx="2925">436</cx:pt>
          <cx:pt idx="2926">436</cx:pt>
          <cx:pt idx="2927">436</cx:pt>
          <cx:pt idx="2928">436</cx:pt>
          <cx:pt idx="2929">436</cx:pt>
          <cx:pt idx="2930">436</cx:pt>
          <cx:pt idx="2931">437</cx:pt>
          <cx:pt idx="2932">437</cx:pt>
          <cx:pt idx="2933">437</cx:pt>
          <cx:pt idx="2934">437</cx:pt>
          <cx:pt idx="2935">437</cx:pt>
          <cx:pt idx="2936">437</cx:pt>
          <cx:pt idx="2937">437</cx:pt>
          <cx:pt idx="2938">437</cx:pt>
          <cx:pt idx="2939">437</cx:pt>
          <cx:pt idx="2940">437</cx:pt>
          <cx:pt idx="2941">437</cx:pt>
          <cx:pt idx="2942">437</cx:pt>
          <cx:pt idx="2943">437</cx:pt>
          <cx:pt idx="2944">437</cx:pt>
          <cx:pt idx="2945">437</cx:pt>
          <cx:pt idx="2946">437</cx:pt>
          <cx:pt idx="2947">437</cx:pt>
          <cx:pt idx="2948">437</cx:pt>
          <cx:pt idx="2949">437</cx:pt>
          <cx:pt idx="2950">437</cx:pt>
          <cx:pt idx="2951">437</cx:pt>
          <cx:pt idx="2952">437</cx:pt>
          <cx:pt idx="2953">437</cx:pt>
          <cx:pt idx="2954">437</cx:pt>
          <cx:pt idx="2955">437</cx:pt>
          <cx:pt idx="2956">437</cx:pt>
          <cx:pt idx="2957">437</cx:pt>
          <cx:pt idx="2958">438</cx:pt>
          <cx:pt idx="2959">438</cx:pt>
          <cx:pt idx="2960">438</cx:pt>
          <cx:pt idx="2961">438</cx:pt>
          <cx:pt idx="2962">438</cx:pt>
          <cx:pt idx="2963">438</cx:pt>
          <cx:pt idx="2964">438</cx:pt>
          <cx:pt idx="2965">438</cx:pt>
          <cx:pt idx="2966">438</cx:pt>
          <cx:pt idx="2967">438</cx:pt>
          <cx:pt idx="2968">438</cx:pt>
          <cx:pt idx="2969">438</cx:pt>
          <cx:pt idx="2970">438</cx:pt>
          <cx:pt idx="2971">438</cx:pt>
          <cx:pt idx="2972">438</cx:pt>
          <cx:pt idx="2973">438</cx:pt>
          <cx:pt idx="2974">438</cx:pt>
          <cx:pt idx="2975">438</cx:pt>
          <cx:pt idx="2976">438</cx:pt>
          <cx:pt idx="2977">438</cx:pt>
          <cx:pt idx="2978">438</cx:pt>
          <cx:pt idx="2979">439</cx:pt>
          <cx:pt idx="2980">439</cx:pt>
          <cx:pt idx="2981">439</cx:pt>
          <cx:pt idx="2982">439</cx:pt>
          <cx:pt idx="2983">439</cx:pt>
          <cx:pt idx="2984">439</cx:pt>
          <cx:pt idx="2985">439</cx:pt>
          <cx:pt idx="2986">439</cx:pt>
          <cx:pt idx="2987">439</cx:pt>
          <cx:pt idx="2988">439</cx:pt>
          <cx:pt idx="2989">439</cx:pt>
          <cx:pt idx="2990">439</cx:pt>
          <cx:pt idx="2991">439</cx:pt>
          <cx:pt idx="2992">439</cx:pt>
          <cx:pt idx="2993">439</cx:pt>
          <cx:pt idx="2994">439</cx:pt>
          <cx:pt idx="2995">439</cx:pt>
          <cx:pt idx="2996">439</cx:pt>
          <cx:pt idx="2997">439</cx:pt>
          <cx:pt idx="2998">439</cx:pt>
          <cx:pt idx="2999">439</cx:pt>
          <cx:pt idx="3000">439</cx:pt>
          <cx:pt idx="3001">439</cx:pt>
          <cx:pt idx="3002">439</cx:pt>
          <cx:pt idx="3003">439</cx:pt>
          <cx:pt idx="3004">439</cx:pt>
          <cx:pt idx="3005">440</cx:pt>
          <cx:pt idx="3006">440</cx:pt>
          <cx:pt idx="3007">440</cx:pt>
          <cx:pt idx="3008">440</cx:pt>
          <cx:pt idx="3009">440</cx:pt>
          <cx:pt idx="3010">440</cx:pt>
          <cx:pt idx="3011">440</cx:pt>
          <cx:pt idx="3012">440</cx:pt>
          <cx:pt idx="3013">440</cx:pt>
          <cx:pt idx="3014">440</cx:pt>
          <cx:pt idx="3015">440</cx:pt>
          <cx:pt idx="3016">440</cx:pt>
          <cx:pt idx="3017">440</cx:pt>
          <cx:pt idx="3018">440</cx:pt>
          <cx:pt idx="3019">440</cx:pt>
          <cx:pt idx="3020">440</cx:pt>
          <cx:pt idx="3021">440</cx:pt>
          <cx:pt idx="3022">440</cx:pt>
          <cx:pt idx="3023">440</cx:pt>
          <cx:pt idx="3024">440</cx:pt>
          <cx:pt idx="3025">440</cx:pt>
          <cx:pt idx="3026">440</cx:pt>
          <cx:pt idx="3027">440</cx:pt>
          <cx:pt idx="3028">440</cx:pt>
          <cx:pt idx="3029">440</cx:pt>
          <cx:pt idx="3030">440</cx:pt>
          <cx:pt idx="3031">440</cx:pt>
          <cx:pt idx="3032">441</cx:pt>
          <cx:pt idx="3033">441</cx:pt>
          <cx:pt idx="3034">441</cx:pt>
          <cx:pt idx="3035">441</cx:pt>
          <cx:pt idx="3036">441</cx:pt>
          <cx:pt idx="3037">441</cx:pt>
          <cx:pt idx="3038">441</cx:pt>
          <cx:pt idx="3039">441</cx:pt>
          <cx:pt idx="3040">441</cx:pt>
          <cx:pt idx="3041">441</cx:pt>
          <cx:pt idx="3042">441</cx:pt>
          <cx:pt idx="3043">441</cx:pt>
          <cx:pt idx="3044">441</cx:pt>
          <cx:pt idx="3045">441</cx:pt>
          <cx:pt idx="3046">441</cx:pt>
          <cx:pt idx="3047">441</cx:pt>
          <cx:pt idx="3048">441</cx:pt>
          <cx:pt idx="3049">441</cx:pt>
          <cx:pt idx="3050">441</cx:pt>
          <cx:pt idx="3051">441</cx:pt>
          <cx:pt idx="3052">441</cx:pt>
          <cx:pt idx="3053">441</cx:pt>
          <cx:pt idx="3054">441</cx:pt>
          <cx:pt idx="3055">441</cx:pt>
          <cx:pt idx="3056">442</cx:pt>
          <cx:pt idx="3057">442</cx:pt>
          <cx:pt idx="3058">442</cx:pt>
          <cx:pt idx="3059">442</cx:pt>
          <cx:pt idx="3060">442</cx:pt>
          <cx:pt idx="3061">442</cx:pt>
          <cx:pt idx="3062">442</cx:pt>
          <cx:pt idx="3063">442</cx:pt>
          <cx:pt idx="3064">442</cx:pt>
          <cx:pt idx="3065">442</cx:pt>
          <cx:pt idx="3066">442</cx:pt>
          <cx:pt idx="3067">442</cx:pt>
          <cx:pt idx="3068">442</cx:pt>
          <cx:pt idx="3069">442</cx:pt>
          <cx:pt idx="3070">442</cx:pt>
          <cx:pt idx="3071">442</cx:pt>
          <cx:pt idx="3072">442</cx:pt>
          <cx:pt idx="3073">442</cx:pt>
          <cx:pt idx="3074">442</cx:pt>
          <cx:pt idx="3075">442</cx:pt>
          <cx:pt idx="3076">442</cx:pt>
          <cx:pt idx="3077">443</cx:pt>
          <cx:pt idx="3078">443</cx:pt>
          <cx:pt idx="3079">443</cx:pt>
          <cx:pt idx="3080">443</cx:pt>
          <cx:pt idx="3081">443</cx:pt>
          <cx:pt idx="3082">443</cx:pt>
          <cx:pt idx="3083">443</cx:pt>
          <cx:pt idx="3084">443</cx:pt>
          <cx:pt idx="3085">443</cx:pt>
          <cx:pt idx="3086">443</cx:pt>
          <cx:pt idx="3087">443</cx:pt>
          <cx:pt idx="3088">443</cx:pt>
          <cx:pt idx="3089">443</cx:pt>
          <cx:pt idx="3090">443</cx:pt>
          <cx:pt idx="3091">443</cx:pt>
          <cx:pt idx="3092">443</cx:pt>
          <cx:pt idx="3093">443</cx:pt>
          <cx:pt idx="3094">443</cx:pt>
          <cx:pt idx="3095">443</cx:pt>
          <cx:pt idx="3096">443</cx:pt>
          <cx:pt idx="3097">443</cx:pt>
          <cx:pt idx="3098">443</cx:pt>
          <cx:pt idx="3099">443</cx:pt>
          <cx:pt idx="3100">443</cx:pt>
          <cx:pt idx="3101">443</cx:pt>
          <cx:pt idx="3102">443</cx:pt>
          <cx:pt idx="3103">444</cx:pt>
          <cx:pt idx="3104">444</cx:pt>
          <cx:pt idx="3105">444</cx:pt>
          <cx:pt idx="3106">444</cx:pt>
          <cx:pt idx="3107">444</cx:pt>
          <cx:pt idx="3108">444</cx:pt>
          <cx:pt idx="3109">444</cx:pt>
          <cx:pt idx="3110">444</cx:pt>
          <cx:pt idx="3111">444</cx:pt>
          <cx:pt idx="3112">444</cx:pt>
          <cx:pt idx="3113">444</cx:pt>
          <cx:pt idx="3114">444</cx:pt>
          <cx:pt idx="3115">444</cx:pt>
          <cx:pt idx="3116">444</cx:pt>
          <cx:pt idx="3117">444</cx:pt>
          <cx:pt idx="3118">444</cx:pt>
          <cx:pt idx="3119">444</cx:pt>
          <cx:pt idx="3120">444</cx:pt>
          <cx:pt idx="3121">445</cx:pt>
          <cx:pt idx="3122">445</cx:pt>
          <cx:pt idx="3123">445</cx:pt>
          <cx:pt idx="3124">445</cx:pt>
          <cx:pt idx="3125">445</cx:pt>
          <cx:pt idx="3126">445</cx:pt>
          <cx:pt idx="3127">445</cx:pt>
          <cx:pt idx="3128">445</cx:pt>
          <cx:pt idx="3129">445</cx:pt>
          <cx:pt idx="3130">445</cx:pt>
          <cx:pt idx="3131">445</cx:pt>
          <cx:pt idx="3132">445</cx:pt>
          <cx:pt idx="3133">445</cx:pt>
          <cx:pt idx="3134">445</cx:pt>
          <cx:pt idx="3135">445</cx:pt>
          <cx:pt idx="3136">445</cx:pt>
          <cx:pt idx="3137">445</cx:pt>
          <cx:pt idx="3138">445</cx:pt>
          <cx:pt idx="3139">445</cx:pt>
          <cx:pt idx="3140">445</cx:pt>
          <cx:pt idx="3141">445</cx:pt>
          <cx:pt idx="3142">445</cx:pt>
          <cx:pt idx="3143">445</cx:pt>
          <cx:pt idx="3144">445</cx:pt>
          <cx:pt idx="3145">445</cx:pt>
          <cx:pt idx="3146">446</cx:pt>
          <cx:pt idx="3147">446</cx:pt>
          <cx:pt idx="3148">446</cx:pt>
          <cx:pt idx="3149">446</cx:pt>
          <cx:pt idx="3150">446</cx:pt>
          <cx:pt idx="3151">446</cx:pt>
          <cx:pt idx="3152">446</cx:pt>
          <cx:pt idx="3153">446</cx:pt>
          <cx:pt idx="3154">446</cx:pt>
          <cx:pt idx="3155">446</cx:pt>
          <cx:pt idx="3156">446</cx:pt>
          <cx:pt idx="3157">446</cx:pt>
          <cx:pt idx="3158">446</cx:pt>
          <cx:pt idx="3159">446</cx:pt>
          <cx:pt idx="3160">446</cx:pt>
          <cx:pt idx="3161">447</cx:pt>
          <cx:pt idx="3162">447</cx:pt>
          <cx:pt idx="3163">447</cx:pt>
          <cx:pt idx="3164">447</cx:pt>
          <cx:pt idx="3165">447</cx:pt>
          <cx:pt idx="3166">447</cx:pt>
          <cx:pt idx="3167">447</cx:pt>
          <cx:pt idx="3168">447</cx:pt>
          <cx:pt idx="3169">447</cx:pt>
          <cx:pt idx="3170">447</cx:pt>
          <cx:pt idx="3171">447</cx:pt>
          <cx:pt idx="3172">447</cx:pt>
          <cx:pt idx="3173">447</cx:pt>
          <cx:pt idx="3174">447</cx:pt>
          <cx:pt idx="3175">447</cx:pt>
          <cx:pt idx="3176">447</cx:pt>
          <cx:pt idx="3177">447</cx:pt>
          <cx:pt idx="3178">447</cx:pt>
          <cx:pt idx="3179">447</cx:pt>
          <cx:pt idx="3180">447</cx:pt>
          <cx:pt idx="3181">447</cx:pt>
          <cx:pt idx="3182">447</cx:pt>
          <cx:pt idx="3183">447</cx:pt>
          <cx:pt idx="3184">447</cx:pt>
          <cx:pt idx="3185">447</cx:pt>
          <cx:pt idx="3186">447</cx:pt>
          <cx:pt idx="3187">448</cx:pt>
          <cx:pt idx="3188">448</cx:pt>
          <cx:pt idx="3189">448</cx:pt>
          <cx:pt idx="3190">448</cx:pt>
          <cx:pt idx="3191">448</cx:pt>
          <cx:pt idx="3192">448</cx:pt>
          <cx:pt idx="3193">448</cx:pt>
          <cx:pt idx="3194">448</cx:pt>
          <cx:pt idx="3195">448</cx:pt>
          <cx:pt idx="3196">448</cx:pt>
          <cx:pt idx="3197">448</cx:pt>
          <cx:pt idx="3198">448</cx:pt>
          <cx:pt idx="3199">448</cx:pt>
          <cx:pt idx="3200">448</cx:pt>
          <cx:pt idx="3201">448</cx:pt>
          <cx:pt idx="3202">448</cx:pt>
          <cx:pt idx="3203">448</cx:pt>
          <cx:pt idx="3204">449</cx:pt>
          <cx:pt idx="3205">449</cx:pt>
          <cx:pt idx="3206">449</cx:pt>
          <cx:pt idx="3207">449</cx:pt>
          <cx:pt idx="3208">449</cx:pt>
          <cx:pt idx="3209">449</cx:pt>
          <cx:pt idx="3210">449</cx:pt>
          <cx:pt idx="3211">449</cx:pt>
          <cx:pt idx="3212">449</cx:pt>
          <cx:pt idx="3213">449</cx:pt>
          <cx:pt idx="3214">449</cx:pt>
          <cx:pt idx="3215">449</cx:pt>
          <cx:pt idx="3216">449</cx:pt>
          <cx:pt idx="3217">449</cx:pt>
          <cx:pt idx="3218">449</cx:pt>
          <cx:pt idx="3219">449</cx:pt>
          <cx:pt idx="3220">449</cx:pt>
          <cx:pt idx="3221">449</cx:pt>
          <cx:pt idx="3222">449</cx:pt>
          <cx:pt idx="3223">449</cx:pt>
          <cx:pt idx="3224">449</cx:pt>
          <cx:pt idx="3225">449</cx:pt>
          <cx:pt idx="3226">449</cx:pt>
          <cx:pt idx="3227">449</cx:pt>
          <cx:pt idx="3228">449</cx:pt>
          <cx:pt idx="3229">449</cx:pt>
          <cx:pt idx="3230">449</cx:pt>
          <cx:pt idx="3231">449</cx:pt>
          <cx:pt idx="3232">449</cx:pt>
          <cx:pt idx="3233">449</cx:pt>
          <cx:pt idx="3234">450</cx:pt>
          <cx:pt idx="3235">450</cx:pt>
          <cx:pt idx="3236">450</cx:pt>
          <cx:pt idx="3237">450</cx:pt>
          <cx:pt idx="3238">450</cx:pt>
          <cx:pt idx="3239">450</cx:pt>
          <cx:pt idx="3240">450</cx:pt>
          <cx:pt idx="3241">450</cx:pt>
          <cx:pt idx="3242">450</cx:pt>
          <cx:pt idx="3243">450</cx:pt>
          <cx:pt idx="3244">450</cx:pt>
          <cx:pt idx="3245">450</cx:pt>
          <cx:pt idx="3246">450</cx:pt>
          <cx:pt idx="3247">451</cx:pt>
          <cx:pt idx="3248">451</cx:pt>
          <cx:pt idx="3249">451</cx:pt>
          <cx:pt idx="3250">451</cx:pt>
          <cx:pt idx="3251">451</cx:pt>
          <cx:pt idx="3252">451</cx:pt>
          <cx:pt idx="3253">451</cx:pt>
          <cx:pt idx="3254">451</cx:pt>
          <cx:pt idx="3255">451</cx:pt>
          <cx:pt idx="3256">451</cx:pt>
          <cx:pt idx="3257">451</cx:pt>
          <cx:pt idx="3258">451</cx:pt>
          <cx:pt idx="3259">451</cx:pt>
          <cx:pt idx="3260">451</cx:pt>
          <cx:pt idx="3261">451</cx:pt>
          <cx:pt idx="3262">451</cx:pt>
          <cx:pt idx="3263">451</cx:pt>
          <cx:pt idx="3264">451</cx:pt>
          <cx:pt idx="3265">452</cx:pt>
          <cx:pt idx="3266">452</cx:pt>
          <cx:pt idx="3267">452</cx:pt>
          <cx:pt idx="3268">452</cx:pt>
          <cx:pt idx="3269">452</cx:pt>
          <cx:pt idx="3270">452</cx:pt>
          <cx:pt idx="3271">452</cx:pt>
          <cx:pt idx="3272">452</cx:pt>
          <cx:pt idx="3273">452</cx:pt>
          <cx:pt idx="3274">452</cx:pt>
          <cx:pt idx="3275">452</cx:pt>
          <cx:pt idx="3276">452</cx:pt>
          <cx:pt idx="3277">452</cx:pt>
          <cx:pt idx="3278">452</cx:pt>
          <cx:pt idx="3279">452</cx:pt>
          <cx:pt idx="3280">452</cx:pt>
          <cx:pt idx="3281">452</cx:pt>
          <cx:pt idx="3282">452</cx:pt>
          <cx:pt idx="3283">452</cx:pt>
          <cx:pt idx="3284">452</cx:pt>
          <cx:pt idx="3285">452</cx:pt>
          <cx:pt idx="3286">452</cx:pt>
          <cx:pt idx="3287">452</cx:pt>
          <cx:pt idx="3288">452</cx:pt>
          <cx:pt idx="3289">453</cx:pt>
          <cx:pt idx="3290">453</cx:pt>
          <cx:pt idx="3291">453</cx:pt>
          <cx:pt idx="3292">453</cx:pt>
          <cx:pt idx="3293">453</cx:pt>
          <cx:pt idx="3294">453</cx:pt>
          <cx:pt idx="3295">453</cx:pt>
          <cx:pt idx="3296">453</cx:pt>
          <cx:pt idx="3297">453</cx:pt>
          <cx:pt idx="3298">453</cx:pt>
          <cx:pt idx="3299">453</cx:pt>
          <cx:pt idx="3300">453</cx:pt>
          <cx:pt idx="3301">453</cx:pt>
          <cx:pt idx="3302">453</cx:pt>
          <cx:pt idx="3303">453</cx:pt>
          <cx:pt idx="3304">453</cx:pt>
          <cx:pt idx="3305">453</cx:pt>
          <cx:pt idx="3306">454</cx:pt>
          <cx:pt idx="3307">454</cx:pt>
          <cx:pt idx="3308">454</cx:pt>
          <cx:pt idx="3309">454</cx:pt>
          <cx:pt idx="3310">454</cx:pt>
          <cx:pt idx="3311">454</cx:pt>
          <cx:pt idx="3312">454</cx:pt>
          <cx:pt idx="3313">454</cx:pt>
          <cx:pt idx="3314">454</cx:pt>
          <cx:pt idx="3315">454</cx:pt>
          <cx:pt idx="3316">454</cx:pt>
          <cx:pt idx="3317">454</cx:pt>
          <cx:pt idx="3318">454</cx:pt>
          <cx:pt idx="3319">454</cx:pt>
          <cx:pt idx="3320">454</cx:pt>
          <cx:pt idx="3321">455</cx:pt>
          <cx:pt idx="3322">455</cx:pt>
          <cx:pt idx="3323">455</cx:pt>
          <cx:pt idx="3324">455</cx:pt>
          <cx:pt idx="3325">455</cx:pt>
          <cx:pt idx="3326">455</cx:pt>
          <cx:pt idx="3327">455</cx:pt>
          <cx:pt idx="3328">455</cx:pt>
          <cx:pt idx="3329">455</cx:pt>
          <cx:pt idx="3330">455</cx:pt>
          <cx:pt idx="3331">455</cx:pt>
          <cx:pt idx="3332">455</cx:pt>
          <cx:pt idx="3333">455</cx:pt>
          <cx:pt idx="3334">455</cx:pt>
          <cx:pt idx="3335">455</cx:pt>
          <cx:pt idx="3336">455</cx:pt>
          <cx:pt idx="3337">455</cx:pt>
          <cx:pt idx="3338">455</cx:pt>
          <cx:pt idx="3339">455</cx:pt>
          <cx:pt idx="3340">455</cx:pt>
          <cx:pt idx="3341">455</cx:pt>
          <cx:pt idx="3342">455</cx:pt>
          <cx:pt idx="3343">455</cx:pt>
          <cx:pt idx="3344">455</cx:pt>
          <cx:pt idx="3345">455</cx:pt>
          <cx:pt idx="3346">455</cx:pt>
          <cx:pt idx="3347">455</cx:pt>
          <cx:pt idx="3348">455</cx:pt>
          <cx:pt idx="3349">455</cx:pt>
          <cx:pt idx="3350">455</cx:pt>
          <cx:pt idx="3351">455</cx:pt>
          <cx:pt idx="3352">455</cx:pt>
          <cx:pt idx="3353">456</cx:pt>
          <cx:pt idx="3354">456</cx:pt>
          <cx:pt idx="3355">456</cx:pt>
          <cx:pt idx="3356">456</cx:pt>
          <cx:pt idx="3357">456</cx:pt>
          <cx:pt idx="3358">456</cx:pt>
          <cx:pt idx="3359">456</cx:pt>
          <cx:pt idx="3360">456</cx:pt>
          <cx:pt idx="3361">456</cx:pt>
          <cx:pt idx="3362">456</cx:pt>
          <cx:pt idx="3363">456</cx:pt>
          <cx:pt idx="3364">456</cx:pt>
          <cx:pt idx="3365">456</cx:pt>
          <cx:pt idx="3366">456</cx:pt>
          <cx:pt idx="3367">456</cx:pt>
          <cx:pt idx="3368">456</cx:pt>
          <cx:pt idx="3369">456</cx:pt>
          <cx:pt idx="3370">456</cx:pt>
          <cx:pt idx="3371">456</cx:pt>
          <cx:pt idx="3372">456</cx:pt>
          <cx:pt idx="3373">456</cx:pt>
          <cx:pt idx="3374">456</cx:pt>
          <cx:pt idx="3375">456</cx:pt>
          <cx:pt idx="3376">456</cx:pt>
          <cx:pt idx="3377">456</cx:pt>
          <cx:pt idx="3378">456</cx:pt>
          <cx:pt idx="3379">456</cx:pt>
          <cx:pt idx="3380">456</cx:pt>
          <cx:pt idx="3381">456</cx:pt>
          <cx:pt idx="3382">457</cx:pt>
          <cx:pt idx="3383">457</cx:pt>
          <cx:pt idx="3384">457</cx:pt>
          <cx:pt idx="3385">457</cx:pt>
          <cx:pt idx="3386">457</cx:pt>
          <cx:pt idx="3387">457</cx:pt>
          <cx:pt idx="3388">457</cx:pt>
          <cx:pt idx="3389">457</cx:pt>
          <cx:pt idx="3390">457</cx:pt>
          <cx:pt idx="3391">457</cx:pt>
          <cx:pt idx="3392">457</cx:pt>
          <cx:pt idx="3393">457</cx:pt>
          <cx:pt idx="3394">457</cx:pt>
          <cx:pt idx="3395">457</cx:pt>
          <cx:pt idx="3396">457</cx:pt>
          <cx:pt idx="3397">457</cx:pt>
          <cx:pt idx="3398">457</cx:pt>
          <cx:pt idx="3399">458</cx:pt>
          <cx:pt idx="3400">458</cx:pt>
          <cx:pt idx="3401">458</cx:pt>
          <cx:pt idx="3402">458</cx:pt>
          <cx:pt idx="3403">458</cx:pt>
          <cx:pt idx="3404">458</cx:pt>
          <cx:pt idx="3405">458</cx:pt>
          <cx:pt idx="3406">458</cx:pt>
          <cx:pt idx="3407">458</cx:pt>
          <cx:pt idx="3408">458</cx:pt>
          <cx:pt idx="3409">458</cx:pt>
          <cx:pt idx="3410">458</cx:pt>
          <cx:pt idx="3411">458</cx:pt>
          <cx:pt idx="3412">458</cx:pt>
          <cx:pt idx="3413">458</cx:pt>
          <cx:pt idx="3414">458</cx:pt>
          <cx:pt idx="3415">458</cx:pt>
          <cx:pt idx="3416">458</cx:pt>
          <cx:pt idx="3417">458</cx:pt>
          <cx:pt idx="3418">458</cx:pt>
          <cx:pt idx="3419">459</cx:pt>
          <cx:pt idx="3420">459</cx:pt>
          <cx:pt idx="3421">459</cx:pt>
          <cx:pt idx="3422">459</cx:pt>
          <cx:pt idx="3423">459</cx:pt>
          <cx:pt idx="3424">459</cx:pt>
          <cx:pt idx="3425">459</cx:pt>
          <cx:pt idx="3426">459</cx:pt>
          <cx:pt idx="3427">459</cx:pt>
          <cx:pt idx="3428">459</cx:pt>
          <cx:pt idx="3429">459</cx:pt>
          <cx:pt idx="3430">459</cx:pt>
          <cx:pt idx="3431">459</cx:pt>
          <cx:pt idx="3432">459</cx:pt>
          <cx:pt idx="3433">459</cx:pt>
          <cx:pt idx="3434">459</cx:pt>
          <cx:pt idx="3435">459</cx:pt>
          <cx:pt idx="3436">460</cx:pt>
          <cx:pt idx="3437">460</cx:pt>
          <cx:pt idx="3438">460</cx:pt>
          <cx:pt idx="3439">460</cx:pt>
          <cx:pt idx="3440">460</cx:pt>
          <cx:pt idx="3441">460</cx:pt>
          <cx:pt idx="3442">460</cx:pt>
          <cx:pt idx="3443">460</cx:pt>
          <cx:pt idx="3444">460</cx:pt>
          <cx:pt idx="3445">460</cx:pt>
          <cx:pt idx="3446">460</cx:pt>
          <cx:pt idx="3447">460</cx:pt>
          <cx:pt idx="3448">460</cx:pt>
          <cx:pt idx="3449">460</cx:pt>
          <cx:pt idx="3450">460</cx:pt>
          <cx:pt idx="3451">460</cx:pt>
          <cx:pt idx="3452">460</cx:pt>
          <cx:pt idx="3453">460</cx:pt>
          <cx:pt idx="3454">460</cx:pt>
          <cx:pt idx="3455">460</cx:pt>
          <cx:pt idx="3456">460</cx:pt>
          <cx:pt idx="3457">460</cx:pt>
          <cx:pt idx="3458">460</cx:pt>
          <cx:pt idx="3459">460</cx:pt>
          <cx:pt idx="3460">460</cx:pt>
          <cx:pt idx="3461">461</cx:pt>
          <cx:pt idx="3462">461</cx:pt>
          <cx:pt idx="3463">461</cx:pt>
          <cx:pt idx="3464">461</cx:pt>
          <cx:pt idx="3465">461</cx:pt>
          <cx:pt idx="3466">461</cx:pt>
          <cx:pt idx="3467">461</cx:pt>
          <cx:pt idx="3468">461</cx:pt>
          <cx:pt idx="3469">461</cx:pt>
          <cx:pt idx="3470">461</cx:pt>
          <cx:pt idx="3471">461</cx:pt>
          <cx:pt idx="3472">461</cx:pt>
          <cx:pt idx="3473">461</cx:pt>
          <cx:pt idx="3474">461</cx:pt>
          <cx:pt idx="3475">461</cx:pt>
          <cx:pt idx="3476">461</cx:pt>
          <cx:pt idx="3477">461</cx:pt>
          <cx:pt idx="3478">462</cx:pt>
          <cx:pt idx="3479">462</cx:pt>
          <cx:pt idx="3480">462</cx:pt>
          <cx:pt idx="3481">462</cx:pt>
          <cx:pt idx="3482">462</cx:pt>
          <cx:pt idx="3483">462</cx:pt>
          <cx:pt idx="3484">462</cx:pt>
          <cx:pt idx="3485">462</cx:pt>
          <cx:pt idx="3486">462</cx:pt>
          <cx:pt idx="3487">462</cx:pt>
          <cx:pt idx="3488">462</cx:pt>
          <cx:pt idx="3489">462</cx:pt>
          <cx:pt idx="3490">462</cx:pt>
          <cx:pt idx="3491">462</cx:pt>
          <cx:pt idx="3492">462</cx:pt>
          <cx:pt idx="3493">462</cx:pt>
          <cx:pt idx="3494">463</cx:pt>
          <cx:pt idx="3495">463</cx:pt>
          <cx:pt idx="3496">463</cx:pt>
          <cx:pt idx="3497">463</cx:pt>
          <cx:pt idx="3498">463</cx:pt>
          <cx:pt idx="3499">463</cx:pt>
          <cx:pt idx="3500">463</cx:pt>
          <cx:pt idx="3501">463</cx:pt>
          <cx:pt idx="3502">463</cx:pt>
          <cx:pt idx="3503">463</cx:pt>
          <cx:pt idx="3504">463</cx:pt>
          <cx:pt idx="3505">463</cx:pt>
          <cx:pt idx="3506">463</cx:pt>
          <cx:pt idx="3507">463</cx:pt>
          <cx:pt idx="3508">463</cx:pt>
          <cx:pt idx="3509">463</cx:pt>
          <cx:pt idx="3510">463</cx:pt>
          <cx:pt idx="3511">464</cx:pt>
          <cx:pt idx="3512">464</cx:pt>
          <cx:pt idx="3513">464</cx:pt>
          <cx:pt idx="3514">464</cx:pt>
          <cx:pt idx="3515">464</cx:pt>
          <cx:pt idx="3516">464</cx:pt>
          <cx:pt idx="3517">464</cx:pt>
          <cx:pt idx="3518">464</cx:pt>
          <cx:pt idx="3519">465</cx:pt>
          <cx:pt idx="3520">465</cx:pt>
          <cx:pt idx="3521">465</cx:pt>
          <cx:pt idx="3522">465</cx:pt>
          <cx:pt idx="3523">465</cx:pt>
          <cx:pt idx="3524">465</cx:pt>
          <cx:pt idx="3525">465</cx:pt>
          <cx:pt idx="3526">465</cx:pt>
          <cx:pt idx="3527">465</cx:pt>
          <cx:pt idx="3528">465</cx:pt>
          <cx:pt idx="3529">465</cx:pt>
          <cx:pt idx="3530">465</cx:pt>
          <cx:pt idx="3531">465</cx:pt>
          <cx:pt idx="3532">465</cx:pt>
          <cx:pt idx="3533">466</cx:pt>
          <cx:pt idx="3534">466</cx:pt>
          <cx:pt idx="3535">466</cx:pt>
          <cx:pt idx="3536">466</cx:pt>
          <cx:pt idx="3537">466</cx:pt>
          <cx:pt idx="3538">466</cx:pt>
          <cx:pt idx="3539">466</cx:pt>
          <cx:pt idx="3540">466</cx:pt>
          <cx:pt idx="3541">466</cx:pt>
          <cx:pt idx="3542">466</cx:pt>
          <cx:pt idx="3543">466</cx:pt>
          <cx:pt idx="3544">466</cx:pt>
          <cx:pt idx="3545">466</cx:pt>
          <cx:pt idx="3546">466</cx:pt>
          <cx:pt idx="3547">466</cx:pt>
          <cx:pt idx="3548">466</cx:pt>
          <cx:pt idx="3549">466</cx:pt>
          <cx:pt idx="3550">467</cx:pt>
          <cx:pt idx="3551">467</cx:pt>
          <cx:pt idx="3552">467</cx:pt>
          <cx:pt idx="3553">467</cx:pt>
          <cx:pt idx="3554">467</cx:pt>
          <cx:pt idx="3555">467</cx:pt>
          <cx:pt idx="3556">467</cx:pt>
          <cx:pt idx="3557">467</cx:pt>
          <cx:pt idx="3558">467</cx:pt>
          <cx:pt idx="3559">467</cx:pt>
          <cx:pt idx="3560">467</cx:pt>
          <cx:pt idx="3561">467</cx:pt>
          <cx:pt idx="3562">467</cx:pt>
          <cx:pt idx="3563">467</cx:pt>
          <cx:pt idx="3564">467</cx:pt>
          <cx:pt idx="3565">468</cx:pt>
          <cx:pt idx="3566">468</cx:pt>
          <cx:pt idx="3567">468</cx:pt>
          <cx:pt idx="3568">468</cx:pt>
          <cx:pt idx="3569">468</cx:pt>
          <cx:pt idx="3570">468</cx:pt>
          <cx:pt idx="3571">468</cx:pt>
          <cx:pt idx="3572">468</cx:pt>
          <cx:pt idx="3573">468</cx:pt>
          <cx:pt idx="3574">468</cx:pt>
          <cx:pt idx="3575">468</cx:pt>
          <cx:pt idx="3576">468</cx:pt>
          <cx:pt idx="3577">468</cx:pt>
          <cx:pt idx="3578">468</cx:pt>
          <cx:pt idx="3579">468</cx:pt>
          <cx:pt idx="3580">468</cx:pt>
          <cx:pt idx="3581">469</cx:pt>
          <cx:pt idx="3582">469</cx:pt>
          <cx:pt idx="3583">469</cx:pt>
          <cx:pt idx="3584">469</cx:pt>
          <cx:pt idx="3585">469</cx:pt>
          <cx:pt idx="3586">469</cx:pt>
          <cx:pt idx="3587">469</cx:pt>
          <cx:pt idx="3588">469</cx:pt>
          <cx:pt idx="3589">469</cx:pt>
          <cx:pt idx="3590">469</cx:pt>
          <cx:pt idx="3591">469</cx:pt>
          <cx:pt idx="3592">469</cx:pt>
          <cx:pt idx="3593">469</cx:pt>
          <cx:pt idx="3594">469</cx:pt>
          <cx:pt idx="3595">469</cx:pt>
          <cx:pt idx="3596">469</cx:pt>
          <cx:pt idx="3597">470</cx:pt>
          <cx:pt idx="3598">470</cx:pt>
          <cx:pt idx="3599">470</cx:pt>
          <cx:pt idx="3600">470</cx:pt>
          <cx:pt idx="3601">470</cx:pt>
          <cx:pt idx="3602">470</cx:pt>
          <cx:pt idx="3603">470</cx:pt>
          <cx:pt idx="3604">470</cx:pt>
          <cx:pt idx="3605">470</cx:pt>
          <cx:pt idx="3606">470</cx:pt>
          <cx:pt idx="3607">470</cx:pt>
          <cx:pt idx="3608">470</cx:pt>
          <cx:pt idx="3609">470</cx:pt>
          <cx:pt idx="3610">470</cx:pt>
          <cx:pt idx="3611">470</cx:pt>
          <cx:pt idx="3612">471</cx:pt>
          <cx:pt idx="3613">471</cx:pt>
          <cx:pt idx="3614">471</cx:pt>
          <cx:pt idx="3615">471</cx:pt>
          <cx:pt idx="3616">471</cx:pt>
          <cx:pt idx="3617">471</cx:pt>
          <cx:pt idx="3618">471</cx:pt>
          <cx:pt idx="3619">471</cx:pt>
          <cx:pt idx="3620">471</cx:pt>
          <cx:pt idx="3621">471</cx:pt>
          <cx:pt idx="3622">471</cx:pt>
          <cx:pt idx="3623">471</cx:pt>
          <cx:pt idx="3624">471</cx:pt>
          <cx:pt idx="3625">471</cx:pt>
          <cx:pt idx="3626">471</cx:pt>
          <cx:pt idx="3627">471</cx:pt>
          <cx:pt idx="3628">471</cx:pt>
          <cx:pt idx="3629">471</cx:pt>
          <cx:pt idx="3630">471</cx:pt>
          <cx:pt idx="3631">471</cx:pt>
          <cx:pt idx="3632">471</cx:pt>
          <cx:pt idx="3633">471</cx:pt>
          <cx:pt idx="3634">471</cx:pt>
          <cx:pt idx="3635">471</cx:pt>
          <cx:pt idx="3636">471</cx:pt>
          <cx:pt idx="3637">471</cx:pt>
          <cx:pt idx="3638">471</cx:pt>
          <cx:pt idx="3639">472</cx:pt>
          <cx:pt idx="3640">472</cx:pt>
          <cx:pt idx="3641">472</cx:pt>
          <cx:pt idx="3642">472</cx:pt>
          <cx:pt idx="3643">472</cx:pt>
          <cx:pt idx="3644">472</cx:pt>
          <cx:pt idx="3645">472</cx:pt>
          <cx:pt idx="3646">472</cx:pt>
          <cx:pt idx="3647">472</cx:pt>
          <cx:pt idx="3648">472</cx:pt>
          <cx:pt idx="3649">472</cx:pt>
          <cx:pt idx="3650">473</cx:pt>
          <cx:pt idx="3651">473</cx:pt>
          <cx:pt idx="3652">473</cx:pt>
          <cx:pt idx="3653">473</cx:pt>
          <cx:pt idx="3654">473</cx:pt>
          <cx:pt idx="3655">473</cx:pt>
          <cx:pt idx="3656">473</cx:pt>
          <cx:pt idx="3657">473</cx:pt>
          <cx:pt idx="3658">473</cx:pt>
          <cx:pt idx="3659">473</cx:pt>
          <cx:pt idx="3660">473</cx:pt>
          <cx:pt idx="3661">473</cx:pt>
          <cx:pt idx="3662">473</cx:pt>
          <cx:pt idx="3663">473</cx:pt>
          <cx:pt idx="3664">473</cx:pt>
          <cx:pt idx="3665">474</cx:pt>
          <cx:pt idx="3666">474</cx:pt>
          <cx:pt idx="3667">474</cx:pt>
          <cx:pt idx="3668">474</cx:pt>
          <cx:pt idx="3669">474</cx:pt>
          <cx:pt idx="3670">474</cx:pt>
          <cx:pt idx="3671">474</cx:pt>
          <cx:pt idx="3672">474</cx:pt>
          <cx:pt idx="3673">474</cx:pt>
          <cx:pt idx="3674">474</cx:pt>
          <cx:pt idx="3675">474</cx:pt>
          <cx:pt idx="3676">474</cx:pt>
          <cx:pt idx="3677">474</cx:pt>
          <cx:pt idx="3678">474</cx:pt>
          <cx:pt idx="3679">474</cx:pt>
          <cx:pt idx="3680">474</cx:pt>
          <cx:pt idx="3681">474</cx:pt>
          <cx:pt idx="3682">474</cx:pt>
          <cx:pt idx="3683">474</cx:pt>
          <cx:pt idx="3684">474</cx:pt>
          <cx:pt idx="3685">475</cx:pt>
          <cx:pt idx="3686">475</cx:pt>
          <cx:pt idx="3687">475</cx:pt>
          <cx:pt idx="3688">475</cx:pt>
          <cx:pt idx="3689">475</cx:pt>
          <cx:pt idx="3690">475</cx:pt>
          <cx:pt idx="3691">475</cx:pt>
          <cx:pt idx="3692">475</cx:pt>
          <cx:pt idx="3693">475</cx:pt>
          <cx:pt idx="3694">475</cx:pt>
          <cx:pt idx="3695">475</cx:pt>
          <cx:pt idx="3696">475</cx:pt>
          <cx:pt idx="3697">475</cx:pt>
          <cx:pt idx="3698">476</cx:pt>
          <cx:pt idx="3699">476</cx:pt>
          <cx:pt idx="3700">476</cx:pt>
          <cx:pt idx="3701">476</cx:pt>
          <cx:pt idx="3702">476</cx:pt>
          <cx:pt idx="3703">476</cx:pt>
          <cx:pt idx="3704">476</cx:pt>
          <cx:pt idx="3705">476</cx:pt>
          <cx:pt idx="3706">476</cx:pt>
          <cx:pt idx="3707">476</cx:pt>
          <cx:pt idx="3708">476</cx:pt>
          <cx:pt idx="3709">476</cx:pt>
          <cx:pt idx="3710">476</cx:pt>
          <cx:pt idx="3711">476</cx:pt>
          <cx:pt idx="3712">476</cx:pt>
          <cx:pt idx="3713">476</cx:pt>
          <cx:pt idx="3714">476</cx:pt>
          <cx:pt idx="3715">476</cx:pt>
          <cx:pt idx="3716">477</cx:pt>
          <cx:pt idx="3717">477</cx:pt>
          <cx:pt idx="3718">477</cx:pt>
          <cx:pt idx="3719">477</cx:pt>
          <cx:pt idx="3720">477</cx:pt>
          <cx:pt idx="3721">477</cx:pt>
          <cx:pt idx="3722">477</cx:pt>
          <cx:pt idx="3723">477</cx:pt>
          <cx:pt idx="3724">477</cx:pt>
          <cx:pt idx="3725">477</cx:pt>
          <cx:pt idx="3726">477</cx:pt>
          <cx:pt idx="3727">477</cx:pt>
          <cx:pt idx="3728">477</cx:pt>
          <cx:pt idx="3729">477</cx:pt>
          <cx:pt idx="3730">477</cx:pt>
          <cx:pt idx="3731">477</cx:pt>
          <cx:pt idx="3732">477</cx:pt>
          <cx:pt idx="3733">477</cx:pt>
          <cx:pt idx="3734">477</cx:pt>
          <cx:pt idx="3735">477</cx:pt>
          <cx:pt idx="3736">478</cx:pt>
          <cx:pt idx="3737">478</cx:pt>
          <cx:pt idx="3738">478</cx:pt>
          <cx:pt idx="3739">478</cx:pt>
          <cx:pt idx="3740">478</cx:pt>
          <cx:pt idx="3741">478</cx:pt>
          <cx:pt idx="3742">478</cx:pt>
          <cx:pt idx="3743">478</cx:pt>
          <cx:pt idx="3744">478</cx:pt>
          <cx:pt idx="3745">478</cx:pt>
          <cx:pt idx="3746">478</cx:pt>
          <cx:pt idx="3747">478</cx:pt>
          <cx:pt idx="3748">478</cx:pt>
          <cx:pt idx="3749">478</cx:pt>
          <cx:pt idx="3750">478</cx:pt>
          <cx:pt idx="3751">479</cx:pt>
          <cx:pt idx="3752">479</cx:pt>
          <cx:pt idx="3753">479</cx:pt>
          <cx:pt idx="3754">479</cx:pt>
          <cx:pt idx="3755">479</cx:pt>
          <cx:pt idx="3756">479</cx:pt>
          <cx:pt idx="3757">479</cx:pt>
          <cx:pt idx="3758">479</cx:pt>
          <cx:pt idx="3759">479</cx:pt>
          <cx:pt idx="3760">479</cx:pt>
          <cx:pt idx="3761">479</cx:pt>
          <cx:pt idx="3762">479</cx:pt>
          <cx:pt idx="3763">480</cx:pt>
          <cx:pt idx="3764">480</cx:pt>
          <cx:pt idx="3765">480</cx:pt>
          <cx:pt idx="3766">480</cx:pt>
          <cx:pt idx="3767">480</cx:pt>
          <cx:pt idx="3768">480</cx:pt>
          <cx:pt idx="3769">480</cx:pt>
          <cx:pt idx="3770">480</cx:pt>
          <cx:pt idx="3771">480</cx:pt>
          <cx:pt idx="3772">480</cx:pt>
          <cx:pt idx="3773">481</cx:pt>
          <cx:pt idx="3774">481</cx:pt>
          <cx:pt idx="3775">481</cx:pt>
          <cx:pt idx="3776">481</cx:pt>
          <cx:pt idx="3777">481</cx:pt>
          <cx:pt idx="3778">481</cx:pt>
          <cx:pt idx="3779">481</cx:pt>
          <cx:pt idx="3780">481</cx:pt>
          <cx:pt idx="3781">481</cx:pt>
          <cx:pt idx="3782">481</cx:pt>
          <cx:pt idx="3783">481</cx:pt>
          <cx:pt idx="3784">481</cx:pt>
          <cx:pt idx="3785">481</cx:pt>
          <cx:pt idx="3786">481</cx:pt>
          <cx:pt idx="3787">481</cx:pt>
          <cx:pt idx="3788">481</cx:pt>
          <cx:pt idx="3789">481</cx:pt>
          <cx:pt idx="3790">481</cx:pt>
          <cx:pt idx="3791">482</cx:pt>
          <cx:pt idx="3792">482</cx:pt>
          <cx:pt idx="3793">482</cx:pt>
          <cx:pt idx="3794">482</cx:pt>
          <cx:pt idx="3795">482</cx:pt>
          <cx:pt idx="3796">482</cx:pt>
          <cx:pt idx="3797">482</cx:pt>
          <cx:pt idx="3798">482</cx:pt>
          <cx:pt idx="3799">482</cx:pt>
          <cx:pt idx="3800">482</cx:pt>
          <cx:pt idx="3801">482</cx:pt>
          <cx:pt idx="3802">482</cx:pt>
          <cx:pt idx="3803">482</cx:pt>
          <cx:pt idx="3804">482</cx:pt>
          <cx:pt idx="3805">482</cx:pt>
          <cx:pt idx="3806">482</cx:pt>
          <cx:pt idx="3807">482</cx:pt>
          <cx:pt idx="3808">482</cx:pt>
          <cx:pt idx="3809">483</cx:pt>
          <cx:pt idx="3810">483</cx:pt>
          <cx:pt idx="3811">483</cx:pt>
          <cx:pt idx="3812">483</cx:pt>
          <cx:pt idx="3813">483</cx:pt>
          <cx:pt idx="3814">483</cx:pt>
          <cx:pt idx="3815">483</cx:pt>
          <cx:pt idx="3816">483</cx:pt>
          <cx:pt idx="3817">483</cx:pt>
          <cx:pt idx="3818">483</cx:pt>
          <cx:pt idx="3819">483</cx:pt>
          <cx:pt idx="3820">483</cx:pt>
          <cx:pt idx="3821">483</cx:pt>
          <cx:pt idx="3822">483</cx:pt>
          <cx:pt idx="3823">484</cx:pt>
          <cx:pt idx="3824">484</cx:pt>
          <cx:pt idx="3825">484</cx:pt>
          <cx:pt idx="3826">484</cx:pt>
          <cx:pt idx="3827">484</cx:pt>
          <cx:pt idx="3828">484</cx:pt>
          <cx:pt idx="3829">484</cx:pt>
          <cx:pt idx="3830">484</cx:pt>
          <cx:pt idx="3831">484</cx:pt>
          <cx:pt idx="3832">484</cx:pt>
          <cx:pt idx="3833">484</cx:pt>
          <cx:pt idx="3834">484</cx:pt>
          <cx:pt idx="3835">484</cx:pt>
          <cx:pt idx="3836">485</cx:pt>
          <cx:pt idx="3837">485</cx:pt>
          <cx:pt idx="3838">485</cx:pt>
          <cx:pt idx="3839">485</cx:pt>
          <cx:pt idx="3840">485</cx:pt>
          <cx:pt idx="3841">485</cx:pt>
          <cx:pt idx="3842">485</cx:pt>
          <cx:pt idx="3843">485</cx:pt>
          <cx:pt idx="3844">485</cx:pt>
          <cx:pt idx="3845">485</cx:pt>
          <cx:pt idx="3846">485</cx:pt>
          <cx:pt idx="3847">486</cx:pt>
          <cx:pt idx="3848">486</cx:pt>
          <cx:pt idx="3849">486</cx:pt>
          <cx:pt idx="3850">486</cx:pt>
          <cx:pt idx="3851">486</cx:pt>
          <cx:pt idx="3852">486</cx:pt>
          <cx:pt idx="3853">486</cx:pt>
          <cx:pt idx="3854">486</cx:pt>
          <cx:pt idx="3855">486</cx:pt>
          <cx:pt idx="3856">486</cx:pt>
          <cx:pt idx="3857">486</cx:pt>
          <cx:pt idx="3858">486</cx:pt>
          <cx:pt idx="3859">486</cx:pt>
          <cx:pt idx="3860">486</cx:pt>
          <cx:pt idx="3861">486</cx:pt>
          <cx:pt idx="3862">486</cx:pt>
          <cx:pt idx="3863">486</cx:pt>
          <cx:pt idx="3864">486</cx:pt>
          <cx:pt idx="3865">487</cx:pt>
          <cx:pt idx="3866">487</cx:pt>
          <cx:pt idx="3867">487</cx:pt>
          <cx:pt idx="3868">487</cx:pt>
          <cx:pt idx="3869">487</cx:pt>
          <cx:pt idx="3870">487</cx:pt>
          <cx:pt idx="3871">487</cx:pt>
          <cx:pt idx="3872">487</cx:pt>
          <cx:pt idx="3873">487</cx:pt>
          <cx:pt idx="3874">487</cx:pt>
          <cx:pt idx="3875">487</cx:pt>
          <cx:pt idx="3876">487</cx:pt>
          <cx:pt idx="3877">488</cx:pt>
          <cx:pt idx="3878">488</cx:pt>
          <cx:pt idx="3879">488</cx:pt>
          <cx:pt idx="3880">488</cx:pt>
          <cx:pt idx="3881">488</cx:pt>
          <cx:pt idx="3882">488</cx:pt>
          <cx:pt idx="3883">488</cx:pt>
          <cx:pt idx="3884">488</cx:pt>
          <cx:pt idx="3885">488</cx:pt>
          <cx:pt idx="3886">488</cx:pt>
          <cx:pt idx="3887">488</cx:pt>
          <cx:pt idx="3888">488</cx:pt>
          <cx:pt idx="3889">488</cx:pt>
          <cx:pt idx="3890">488</cx:pt>
          <cx:pt idx="3891">488</cx:pt>
          <cx:pt idx="3892">488</cx:pt>
          <cx:pt idx="3893">488</cx:pt>
          <cx:pt idx="3894">488</cx:pt>
          <cx:pt idx="3895">488</cx:pt>
          <cx:pt idx="3896">488</cx:pt>
          <cx:pt idx="3897">488</cx:pt>
          <cx:pt idx="3898">488</cx:pt>
          <cx:pt idx="3899">488</cx:pt>
          <cx:pt idx="3900">488</cx:pt>
          <cx:pt idx="3901">488</cx:pt>
          <cx:pt idx="3902">488</cx:pt>
          <cx:pt idx="3903">488</cx:pt>
          <cx:pt idx="3904">488</cx:pt>
          <cx:pt idx="3905">489</cx:pt>
          <cx:pt idx="3906">489</cx:pt>
          <cx:pt idx="3907">489</cx:pt>
          <cx:pt idx="3908">489</cx:pt>
          <cx:pt idx="3909">489</cx:pt>
          <cx:pt idx="3910">489</cx:pt>
          <cx:pt idx="3911">489</cx:pt>
          <cx:pt idx="3912">489</cx:pt>
          <cx:pt idx="3913">489</cx:pt>
          <cx:pt idx="3914">489</cx:pt>
          <cx:pt idx="3915">489</cx:pt>
          <cx:pt idx="3916">489</cx:pt>
          <cx:pt idx="3917">489</cx:pt>
          <cx:pt idx="3918">489</cx:pt>
          <cx:pt idx="3919">489</cx:pt>
          <cx:pt idx="3920">489</cx:pt>
          <cx:pt idx="3921">490</cx:pt>
          <cx:pt idx="3922">490</cx:pt>
          <cx:pt idx="3923">490</cx:pt>
          <cx:pt idx="3924">490</cx:pt>
          <cx:pt idx="3925">490</cx:pt>
          <cx:pt idx="3926">490</cx:pt>
          <cx:pt idx="3927">490</cx:pt>
          <cx:pt idx="3928">490</cx:pt>
          <cx:pt idx="3929">490</cx:pt>
          <cx:pt idx="3930">490</cx:pt>
          <cx:pt idx="3931">490</cx:pt>
          <cx:pt idx="3932">490</cx:pt>
          <cx:pt idx="3933">490</cx:pt>
          <cx:pt idx="3934">490</cx:pt>
          <cx:pt idx="3935">490</cx:pt>
          <cx:pt idx="3936">490</cx:pt>
          <cx:pt idx="3937">490</cx:pt>
          <cx:pt idx="3938">490</cx:pt>
          <cx:pt idx="3939">490</cx:pt>
          <cx:pt idx="3940">491</cx:pt>
          <cx:pt idx="3941">491</cx:pt>
          <cx:pt idx="3942">491</cx:pt>
          <cx:pt idx="3943">491</cx:pt>
          <cx:pt idx="3944">491</cx:pt>
          <cx:pt idx="3945">491</cx:pt>
          <cx:pt idx="3946">491</cx:pt>
          <cx:pt idx="3947">491</cx:pt>
          <cx:pt idx="3948">491</cx:pt>
          <cx:pt idx="3949">491</cx:pt>
          <cx:pt idx="3950">491</cx:pt>
          <cx:pt idx="3951">491</cx:pt>
          <cx:pt idx="3952">491</cx:pt>
          <cx:pt idx="3953">491</cx:pt>
          <cx:pt idx="3954">491</cx:pt>
          <cx:pt idx="3955">491</cx:pt>
          <cx:pt idx="3956">491</cx:pt>
          <cx:pt idx="3957">491</cx:pt>
          <cx:pt idx="3958">491</cx:pt>
          <cx:pt idx="3959">491</cx:pt>
          <cx:pt idx="3960">492</cx:pt>
          <cx:pt idx="3961">492</cx:pt>
          <cx:pt idx="3962">492</cx:pt>
          <cx:pt idx="3963">492</cx:pt>
          <cx:pt idx="3964">492</cx:pt>
          <cx:pt idx="3965">492</cx:pt>
          <cx:pt idx="3966">492</cx:pt>
          <cx:pt idx="3967">492</cx:pt>
          <cx:pt idx="3968">492</cx:pt>
          <cx:pt idx="3969">492</cx:pt>
          <cx:pt idx="3970">492</cx:pt>
          <cx:pt idx="3971">492</cx:pt>
          <cx:pt idx="3972">492</cx:pt>
          <cx:pt idx="3973">492</cx:pt>
          <cx:pt idx="3974">493</cx:pt>
          <cx:pt idx="3975">493</cx:pt>
          <cx:pt idx="3976">493</cx:pt>
          <cx:pt idx="3977">493</cx:pt>
          <cx:pt idx="3978">493</cx:pt>
          <cx:pt idx="3979">493</cx:pt>
          <cx:pt idx="3980">493</cx:pt>
          <cx:pt idx="3981">493</cx:pt>
          <cx:pt idx="3982">493</cx:pt>
          <cx:pt idx="3983">493</cx:pt>
          <cx:pt idx="3984">493</cx:pt>
          <cx:pt idx="3985">493</cx:pt>
          <cx:pt idx="3986">493</cx:pt>
          <cx:pt idx="3987">493</cx:pt>
          <cx:pt idx="3988">493</cx:pt>
          <cx:pt idx="3989">494</cx:pt>
          <cx:pt idx="3990">494</cx:pt>
          <cx:pt idx="3991">494</cx:pt>
          <cx:pt idx="3992">494</cx:pt>
          <cx:pt idx="3993">494</cx:pt>
          <cx:pt idx="3994">494</cx:pt>
          <cx:pt idx="3995">494</cx:pt>
          <cx:pt idx="3996">494</cx:pt>
          <cx:pt idx="3997">494</cx:pt>
          <cx:pt idx="3998">494</cx:pt>
          <cx:pt idx="3999">494</cx:pt>
          <cx:pt idx="4000">494</cx:pt>
          <cx:pt idx="4001">494</cx:pt>
          <cx:pt idx="4002">494</cx:pt>
          <cx:pt idx="4003">494</cx:pt>
          <cx:pt idx="4004">495</cx:pt>
          <cx:pt idx="4005">495</cx:pt>
          <cx:pt idx="4006">495</cx:pt>
          <cx:pt idx="4007">495</cx:pt>
          <cx:pt idx="4008">495</cx:pt>
          <cx:pt idx="4009">495</cx:pt>
          <cx:pt idx="4010">495</cx:pt>
          <cx:pt idx="4011">495</cx:pt>
          <cx:pt idx="4012">495</cx:pt>
          <cx:pt idx="4013">495</cx:pt>
          <cx:pt idx="4014">495</cx:pt>
          <cx:pt idx="4015">495</cx:pt>
          <cx:pt idx="4016">495</cx:pt>
          <cx:pt idx="4017">495</cx:pt>
          <cx:pt idx="4018">495</cx:pt>
          <cx:pt idx="4019">496</cx:pt>
          <cx:pt idx="4020">496</cx:pt>
          <cx:pt idx="4021">496</cx:pt>
          <cx:pt idx="4022">496</cx:pt>
          <cx:pt idx="4023">496</cx:pt>
          <cx:pt idx="4024">496</cx:pt>
          <cx:pt idx="4025">496</cx:pt>
          <cx:pt idx="4026">496</cx:pt>
          <cx:pt idx="4027">496</cx:pt>
          <cx:pt idx="4028">496</cx:pt>
          <cx:pt idx="4029">496</cx:pt>
          <cx:pt idx="4030">497</cx:pt>
          <cx:pt idx="4031">497</cx:pt>
          <cx:pt idx="4032">497</cx:pt>
          <cx:pt idx="4033">497</cx:pt>
          <cx:pt idx="4034">497</cx:pt>
          <cx:pt idx="4035">497</cx:pt>
          <cx:pt idx="4036">497</cx:pt>
          <cx:pt idx="4037">497</cx:pt>
          <cx:pt idx="4038">497</cx:pt>
          <cx:pt idx="4039">497</cx:pt>
          <cx:pt idx="4040">497</cx:pt>
          <cx:pt idx="4041">497</cx:pt>
          <cx:pt idx="4042">497</cx:pt>
          <cx:pt idx="4043">497</cx:pt>
          <cx:pt idx="4044">497</cx:pt>
          <cx:pt idx="4045">497</cx:pt>
          <cx:pt idx="4046">497</cx:pt>
          <cx:pt idx="4047">497</cx:pt>
          <cx:pt idx="4048">497</cx:pt>
          <cx:pt idx="4049">497</cx:pt>
          <cx:pt idx="4050">498</cx:pt>
          <cx:pt idx="4051">498</cx:pt>
          <cx:pt idx="4052">498</cx:pt>
          <cx:pt idx="4053">498</cx:pt>
          <cx:pt idx="4054">498</cx:pt>
          <cx:pt idx="4055">498</cx:pt>
          <cx:pt idx="4056">498</cx:pt>
          <cx:pt idx="4057">498</cx:pt>
          <cx:pt idx="4058">498</cx:pt>
          <cx:pt idx="4059">498</cx:pt>
          <cx:pt idx="4060">498</cx:pt>
          <cx:pt idx="4061">498</cx:pt>
          <cx:pt idx="4062">498</cx:pt>
          <cx:pt idx="4063">498</cx:pt>
          <cx:pt idx="4064">499</cx:pt>
          <cx:pt idx="4065">499</cx:pt>
          <cx:pt idx="4066">499</cx:pt>
          <cx:pt idx="4067">499</cx:pt>
          <cx:pt idx="4068">499</cx:pt>
          <cx:pt idx="4069">499</cx:pt>
          <cx:pt idx="4070">499</cx:pt>
          <cx:pt idx="4071">499</cx:pt>
          <cx:pt idx="4072">499</cx:pt>
          <cx:pt idx="4073">499</cx:pt>
          <cx:pt idx="4074">499</cx:pt>
          <cx:pt idx="4075">499</cx:pt>
          <cx:pt idx="4076">499</cx:pt>
          <cx:pt idx="4077">499</cx:pt>
          <cx:pt idx="4078">499</cx:pt>
          <cx:pt idx="4079">499</cx:pt>
          <cx:pt idx="4080">500</cx:pt>
          <cx:pt idx="4081">500</cx:pt>
          <cx:pt idx="4082">500</cx:pt>
          <cx:pt idx="4083">500</cx:pt>
          <cx:pt idx="4084">500</cx:pt>
          <cx:pt idx="4085">500</cx:pt>
          <cx:pt idx="4086">500</cx:pt>
          <cx:pt idx="4087">500</cx:pt>
          <cx:pt idx="4088">500</cx:pt>
          <cx:pt idx="4089">500</cx:pt>
          <cx:pt idx="4090">500</cx:pt>
          <cx:pt idx="4091">500</cx:pt>
          <cx:pt idx="4092">500</cx:pt>
          <cx:pt idx="4093">500</cx:pt>
          <cx:pt idx="4094">500</cx:pt>
          <cx:pt idx="4095">500</cx:pt>
          <cx:pt idx="4096">500</cx:pt>
          <cx:pt idx="4097">500</cx:pt>
          <cx:pt idx="4098">500</cx:pt>
          <cx:pt idx="4099">500</cx:pt>
          <cx:pt idx="4100">500</cx:pt>
          <cx:pt idx="4101">500</cx:pt>
          <cx:pt idx="4102">501</cx:pt>
          <cx:pt idx="4103">501</cx:pt>
          <cx:pt idx="4104">501</cx:pt>
          <cx:pt idx="4105">501</cx:pt>
          <cx:pt idx="4106">501</cx:pt>
          <cx:pt idx="4107">501</cx:pt>
          <cx:pt idx="4108">501</cx:pt>
          <cx:pt idx="4109">501</cx:pt>
          <cx:pt idx="4110">501</cx:pt>
          <cx:pt idx="4111">501</cx:pt>
          <cx:pt idx="4112">501</cx:pt>
          <cx:pt idx="4113">501</cx:pt>
          <cx:pt idx="4114">501</cx:pt>
          <cx:pt idx="4115">501</cx:pt>
          <cx:pt idx="4116">501</cx:pt>
          <cx:pt idx="4117">501</cx:pt>
          <cx:pt idx="4118">501</cx:pt>
          <cx:pt idx="4119">501</cx:pt>
          <cx:pt idx="4120">501</cx:pt>
          <cx:pt idx="4121">502</cx:pt>
          <cx:pt idx="4122">502</cx:pt>
          <cx:pt idx="4123">502</cx:pt>
          <cx:pt idx="4124">502</cx:pt>
          <cx:pt idx="4125">502</cx:pt>
          <cx:pt idx="4126">502</cx:pt>
          <cx:pt idx="4127">502</cx:pt>
          <cx:pt idx="4128">502</cx:pt>
          <cx:pt idx="4129">502</cx:pt>
          <cx:pt idx="4130">502</cx:pt>
          <cx:pt idx="4131">502</cx:pt>
          <cx:pt idx="4132">502</cx:pt>
          <cx:pt idx="4133">502</cx:pt>
          <cx:pt idx="4134">502</cx:pt>
          <cx:pt idx="4135">503</cx:pt>
          <cx:pt idx="4136">503</cx:pt>
          <cx:pt idx="4137">503</cx:pt>
          <cx:pt idx="4138">503</cx:pt>
          <cx:pt idx="4139">503</cx:pt>
          <cx:pt idx="4140">503</cx:pt>
          <cx:pt idx="4141">503</cx:pt>
          <cx:pt idx="4142">503</cx:pt>
          <cx:pt idx="4143">503</cx:pt>
          <cx:pt idx="4144">503</cx:pt>
          <cx:pt idx="4145">503</cx:pt>
          <cx:pt idx="4146">503</cx:pt>
          <cx:pt idx="4147">503</cx:pt>
          <cx:pt idx="4148">503</cx:pt>
          <cx:pt idx="4149">503</cx:pt>
          <cx:pt idx="4150">503</cx:pt>
          <cx:pt idx="4151">504</cx:pt>
          <cx:pt idx="4152">504</cx:pt>
          <cx:pt idx="4153">504</cx:pt>
          <cx:pt idx="4154">504</cx:pt>
          <cx:pt idx="4155">504</cx:pt>
          <cx:pt idx="4156">504</cx:pt>
          <cx:pt idx="4157">504</cx:pt>
          <cx:pt idx="4158">504</cx:pt>
          <cx:pt idx="4159">504</cx:pt>
          <cx:pt idx="4160">504</cx:pt>
          <cx:pt idx="4161">504</cx:pt>
          <cx:pt idx="4162">505</cx:pt>
          <cx:pt idx="4163">505</cx:pt>
          <cx:pt idx="4164">505</cx:pt>
          <cx:pt idx="4165">505</cx:pt>
          <cx:pt idx="4166">505</cx:pt>
          <cx:pt idx="4167">505</cx:pt>
          <cx:pt idx="4168">505</cx:pt>
          <cx:pt idx="4169">505</cx:pt>
          <cx:pt idx="4170">505</cx:pt>
          <cx:pt idx="4171">505</cx:pt>
          <cx:pt idx="4172">505</cx:pt>
          <cx:pt idx="4173">505</cx:pt>
          <cx:pt idx="4174">505</cx:pt>
          <cx:pt idx="4175">505</cx:pt>
          <cx:pt idx="4176">505</cx:pt>
          <cx:pt idx="4177">505</cx:pt>
          <cx:pt idx="4178">505</cx:pt>
          <cx:pt idx="4179">505</cx:pt>
          <cx:pt idx="4180">505</cx:pt>
          <cx:pt idx="4181">505</cx:pt>
          <cx:pt idx="4182">505</cx:pt>
          <cx:pt idx="4183">505</cx:pt>
          <cx:pt idx="4184">505</cx:pt>
          <cx:pt idx="4185">505</cx:pt>
          <cx:pt idx="4186">506</cx:pt>
          <cx:pt idx="4187">506</cx:pt>
          <cx:pt idx="4188">506</cx:pt>
          <cx:pt idx="4189">506</cx:pt>
          <cx:pt idx="4190">506</cx:pt>
          <cx:pt idx="4191">506</cx:pt>
          <cx:pt idx="4192">506</cx:pt>
          <cx:pt idx="4193">506</cx:pt>
          <cx:pt idx="4194">506</cx:pt>
          <cx:pt idx="4195">506</cx:pt>
          <cx:pt idx="4196">506</cx:pt>
          <cx:pt idx="4197">506</cx:pt>
          <cx:pt idx="4198">506</cx:pt>
          <cx:pt idx="4199">506</cx:pt>
          <cx:pt idx="4200">506</cx:pt>
          <cx:pt idx="4201">506</cx:pt>
          <cx:pt idx="4202">506</cx:pt>
          <cx:pt idx="4203">506</cx:pt>
          <cx:pt idx="4204">507</cx:pt>
          <cx:pt idx="4205">507</cx:pt>
          <cx:pt idx="4206">507</cx:pt>
          <cx:pt idx="4207">507</cx:pt>
          <cx:pt idx="4208">507</cx:pt>
          <cx:pt idx="4209">507</cx:pt>
          <cx:pt idx="4210">507</cx:pt>
          <cx:pt idx="4211">507</cx:pt>
          <cx:pt idx="4212">507</cx:pt>
          <cx:pt idx="4213">507</cx:pt>
          <cx:pt idx="4214">507</cx:pt>
          <cx:pt idx="4215">507</cx:pt>
          <cx:pt idx="4216">508</cx:pt>
          <cx:pt idx="4217">508</cx:pt>
          <cx:pt idx="4218">508</cx:pt>
          <cx:pt idx="4219">508</cx:pt>
          <cx:pt idx="4220">508</cx:pt>
          <cx:pt idx="4221">508</cx:pt>
          <cx:pt idx="4222">508</cx:pt>
          <cx:pt idx="4223">508</cx:pt>
          <cx:pt idx="4224">508</cx:pt>
          <cx:pt idx="4225">508</cx:pt>
          <cx:pt idx="4226">508</cx:pt>
          <cx:pt idx="4227">508</cx:pt>
          <cx:pt idx="4228">508</cx:pt>
          <cx:pt idx="4229">508</cx:pt>
          <cx:pt idx="4230">508</cx:pt>
          <cx:pt idx="4231">509</cx:pt>
          <cx:pt idx="4232">509</cx:pt>
          <cx:pt idx="4233">509</cx:pt>
          <cx:pt idx="4234">509</cx:pt>
          <cx:pt idx="4235">509</cx:pt>
          <cx:pt idx="4236">509</cx:pt>
          <cx:pt idx="4237">509</cx:pt>
          <cx:pt idx="4238">509</cx:pt>
          <cx:pt idx="4239">509</cx:pt>
          <cx:pt idx="4240">509</cx:pt>
          <cx:pt idx="4241">509</cx:pt>
          <cx:pt idx="4242">509</cx:pt>
          <cx:pt idx="4243">509</cx:pt>
          <cx:pt idx="4244">509</cx:pt>
          <cx:pt idx="4245">509</cx:pt>
          <cx:pt idx="4246">509</cx:pt>
          <cx:pt idx="4247">509</cx:pt>
          <cx:pt idx="4248">509</cx:pt>
          <cx:pt idx="4249">509</cx:pt>
          <cx:pt idx="4250">509</cx:pt>
          <cx:pt idx="4251">509</cx:pt>
          <cx:pt idx="4252">510</cx:pt>
          <cx:pt idx="4253">510</cx:pt>
          <cx:pt idx="4254">510</cx:pt>
          <cx:pt idx="4255">510</cx:pt>
          <cx:pt idx="4256">510</cx:pt>
          <cx:pt idx="4257">510</cx:pt>
          <cx:pt idx="4258">510</cx:pt>
          <cx:pt idx="4259">510</cx:pt>
          <cx:pt idx="4260">510</cx:pt>
          <cx:pt idx="4261">510</cx:pt>
          <cx:pt idx="4262">510</cx:pt>
          <cx:pt idx="4263">510</cx:pt>
          <cx:pt idx="4264">510</cx:pt>
          <cx:pt idx="4265">510</cx:pt>
          <cx:pt idx="4266">510</cx:pt>
          <cx:pt idx="4267">511</cx:pt>
          <cx:pt idx="4268">511</cx:pt>
          <cx:pt idx="4269">511</cx:pt>
          <cx:pt idx="4270">511</cx:pt>
          <cx:pt idx="4271">511</cx:pt>
          <cx:pt idx="4272">511</cx:pt>
          <cx:pt idx="4273">511</cx:pt>
          <cx:pt idx="4274">511</cx:pt>
          <cx:pt idx="4275">511</cx:pt>
          <cx:pt idx="4276">511</cx:pt>
          <cx:pt idx="4277">511</cx:pt>
          <cx:pt idx="4278">511</cx:pt>
          <cx:pt idx="4279">511</cx:pt>
          <cx:pt idx="4280">511</cx:pt>
          <cx:pt idx="4281">511</cx:pt>
          <cx:pt idx="4282">511</cx:pt>
          <cx:pt idx="4283">511</cx:pt>
          <cx:pt idx="4284">512</cx:pt>
          <cx:pt idx="4285">512</cx:pt>
          <cx:pt idx="4286">512</cx:pt>
          <cx:pt idx="4287">512</cx:pt>
          <cx:pt idx="4288">512</cx:pt>
          <cx:pt idx="4289">512</cx:pt>
          <cx:pt idx="4290">512</cx:pt>
          <cx:pt idx="4291">512</cx:pt>
          <cx:pt idx="4292">512</cx:pt>
          <cx:pt idx="4293">512</cx:pt>
          <cx:pt idx="4294">512</cx:pt>
          <cx:pt idx="4295">512</cx:pt>
          <cx:pt idx="4296">512</cx:pt>
          <cx:pt idx="4297">512</cx:pt>
          <cx:pt idx="4298">512</cx:pt>
          <cx:pt idx="4299">512</cx:pt>
          <cx:pt idx="4300">513</cx:pt>
          <cx:pt idx="4301">513</cx:pt>
          <cx:pt idx="4302">513</cx:pt>
          <cx:pt idx="4303">513</cx:pt>
          <cx:pt idx="4304">513</cx:pt>
          <cx:pt idx="4305">513</cx:pt>
          <cx:pt idx="4306">513</cx:pt>
          <cx:pt idx="4307">513</cx:pt>
          <cx:pt idx="4308">513</cx:pt>
          <cx:pt idx="4309">513</cx:pt>
          <cx:pt idx="4310">513</cx:pt>
          <cx:pt idx="4311">513</cx:pt>
          <cx:pt idx="4312">513</cx:pt>
          <cx:pt idx="4313">513</cx:pt>
          <cx:pt idx="4314">513</cx:pt>
          <cx:pt idx="4315">513</cx:pt>
          <cx:pt idx="4316">513</cx:pt>
          <cx:pt idx="4317">513</cx:pt>
          <cx:pt idx="4318">514</cx:pt>
          <cx:pt idx="4319">514</cx:pt>
          <cx:pt idx="4320">514</cx:pt>
          <cx:pt idx="4321">514</cx:pt>
          <cx:pt idx="4322">514</cx:pt>
          <cx:pt idx="4323">514</cx:pt>
          <cx:pt idx="4324">514</cx:pt>
          <cx:pt idx="4325">514</cx:pt>
          <cx:pt idx="4326">514</cx:pt>
          <cx:pt idx="4327">514</cx:pt>
          <cx:pt idx="4328">514</cx:pt>
          <cx:pt idx="4329">514</cx:pt>
          <cx:pt idx="4330">514</cx:pt>
          <cx:pt idx="4331">514</cx:pt>
          <cx:pt idx="4332">514</cx:pt>
          <cx:pt idx="4333">514</cx:pt>
          <cx:pt idx="4334">514</cx:pt>
          <cx:pt idx="4335">514</cx:pt>
          <cx:pt idx="4336">515</cx:pt>
          <cx:pt idx="4337">515</cx:pt>
          <cx:pt idx="4338">515</cx:pt>
          <cx:pt idx="4339">515</cx:pt>
          <cx:pt idx="4340">515</cx:pt>
          <cx:pt idx="4341">515</cx:pt>
          <cx:pt idx="4342">515</cx:pt>
          <cx:pt idx="4343">515</cx:pt>
          <cx:pt idx="4344">515</cx:pt>
          <cx:pt idx="4345">515</cx:pt>
          <cx:pt idx="4346">516</cx:pt>
          <cx:pt idx="4347">516</cx:pt>
          <cx:pt idx="4348">516</cx:pt>
          <cx:pt idx="4349">516</cx:pt>
          <cx:pt idx="4350">516</cx:pt>
          <cx:pt idx="4351">516</cx:pt>
          <cx:pt idx="4352">516</cx:pt>
          <cx:pt idx="4353">516</cx:pt>
          <cx:pt idx="4354">516</cx:pt>
          <cx:pt idx="4355">516</cx:pt>
          <cx:pt idx="4356">516</cx:pt>
          <cx:pt idx="4357">516</cx:pt>
          <cx:pt idx="4358">516</cx:pt>
          <cx:pt idx="4359">516</cx:pt>
          <cx:pt idx="4360">516</cx:pt>
          <cx:pt idx="4361">516</cx:pt>
          <cx:pt idx="4362">516</cx:pt>
          <cx:pt idx="4363">517</cx:pt>
          <cx:pt idx="4364">517</cx:pt>
          <cx:pt idx="4365">517</cx:pt>
          <cx:pt idx="4366">517</cx:pt>
          <cx:pt idx="4367">517</cx:pt>
          <cx:pt idx="4368">517</cx:pt>
          <cx:pt idx="4369">517</cx:pt>
          <cx:pt idx="4370">517</cx:pt>
          <cx:pt idx="4371">517</cx:pt>
          <cx:pt idx="4372">517</cx:pt>
          <cx:pt idx="4373">517</cx:pt>
          <cx:pt idx="4374">517</cx:pt>
          <cx:pt idx="4375">517</cx:pt>
          <cx:pt idx="4376">517</cx:pt>
          <cx:pt idx="4377">517</cx:pt>
          <cx:pt idx="4378">517</cx:pt>
          <cx:pt idx="4379">517</cx:pt>
          <cx:pt idx="4380">518</cx:pt>
          <cx:pt idx="4381">518</cx:pt>
          <cx:pt idx="4382">518</cx:pt>
          <cx:pt idx="4383">518</cx:pt>
          <cx:pt idx="4384">518</cx:pt>
          <cx:pt idx="4385">518</cx:pt>
          <cx:pt idx="4386">518</cx:pt>
          <cx:pt idx="4387">518</cx:pt>
          <cx:pt idx="4388">518</cx:pt>
          <cx:pt idx="4389">518</cx:pt>
          <cx:pt idx="4390">518</cx:pt>
          <cx:pt idx="4391">518</cx:pt>
          <cx:pt idx="4392">518</cx:pt>
          <cx:pt idx="4393">518</cx:pt>
          <cx:pt idx="4394">518</cx:pt>
          <cx:pt idx="4395">518</cx:pt>
          <cx:pt idx="4396">518</cx:pt>
          <cx:pt idx="4397">518</cx:pt>
          <cx:pt idx="4398">518</cx:pt>
          <cx:pt idx="4399">518</cx:pt>
          <cx:pt idx="4400">518</cx:pt>
          <cx:pt idx="4401">518</cx:pt>
          <cx:pt idx="4402">519</cx:pt>
          <cx:pt idx="4403">519</cx:pt>
          <cx:pt idx="4404">519</cx:pt>
          <cx:pt idx="4405">519</cx:pt>
          <cx:pt idx="4406">519</cx:pt>
          <cx:pt idx="4407">519</cx:pt>
          <cx:pt idx="4408">519</cx:pt>
          <cx:pt idx="4409">519</cx:pt>
          <cx:pt idx="4410">519</cx:pt>
          <cx:pt idx="4411">519</cx:pt>
          <cx:pt idx="4412">519</cx:pt>
          <cx:pt idx="4413">519</cx:pt>
          <cx:pt idx="4414">520</cx:pt>
          <cx:pt idx="4415">520</cx:pt>
          <cx:pt idx="4416">520</cx:pt>
          <cx:pt idx="4417">520</cx:pt>
          <cx:pt idx="4418">520</cx:pt>
          <cx:pt idx="4419">520</cx:pt>
          <cx:pt idx="4420">520</cx:pt>
          <cx:pt idx="4421">521</cx:pt>
          <cx:pt idx="4422">521</cx:pt>
          <cx:pt idx="4423">521</cx:pt>
          <cx:pt idx="4424">521</cx:pt>
          <cx:pt idx="4425">521</cx:pt>
          <cx:pt idx="4426">521</cx:pt>
          <cx:pt idx="4427">521</cx:pt>
          <cx:pt idx="4428">521</cx:pt>
          <cx:pt idx="4429">521</cx:pt>
          <cx:pt idx="4430">521</cx:pt>
          <cx:pt idx="4431">521</cx:pt>
          <cx:pt idx="4432">521</cx:pt>
          <cx:pt idx="4433">521</cx:pt>
          <cx:pt idx="4434">522</cx:pt>
          <cx:pt idx="4435">522</cx:pt>
          <cx:pt idx="4436">522</cx:pt>
          <cx:pt idx="4437">522</cx:pt>
          <cx:pt idx="4438">522</cx:pt>
          <cx:pt idx="4439">522</cx:pt>
          <cx:pt idx="4440">522</cx:pt>
          <cx:pt idx="4441">522</cx:pt>
          <cx:pt idx="4442">522</cx:pt>
          <cx:pt idx="4443">523</cx:pt>
          <cx:pt idx="4444">523</cx:pt>
          <cx:pt idx="4445">523</cx:pt>
          <cx:pt idx="4446">523</cx:pt>
          <cx:pt idx="4447">523</cx:pt>
          <cx:pt idx="4448">523</cx:pt>
          <cx:pt idx="4449">523</cx:pt>
          <cx:pt idx="4450">523</cx:pt>
          <cx:pt idx="4451">523</cx:pt>
          <cx:pt idx="4452">523</cx:pt>
          <cx:pt idx="4453">523</cx:pt>
          <cx:pt idx="4454">523</cx:pt>
          <cx:pt idx="4455">523</cx:pt>
          <cx:pt idx="4456">523</cx:pt>
          <cx:pt idx="4457">524</cx:pt>
          <cx:pt idx="4458">524</cx:pt>
          <cx:pt idx="4459">524</cx:pt>
          <cx:pt idx="4460">524</cx:pt>
          <cx:pt idx="4461">524</cx:pt>
          <cx:pt idx="4462">524</cx:pt>
          <cx:pt idx="4463">524</cx:pt>
          <cx:pt idx="4464">524</cx:pt>
          <cx:pt idx="4465">524</cx:pt>
          <cx:pt idx="4466">524</cx:pt>
          <cx:pt idx="4467">524</cx:pt>
          <cx:pt idx="4468">524</cx:pt>
          <cx:pt idx="4469">524</cx:pt>
          <cx:pt idx="4470">524</cx:pt>
          <cx:pt idx="4471">524</cx:pt>
          <cx:pt idx="4472">525</cx:pt>
          <cx:pt idx="4473">525</cx:pt>
          <cx:pt idx="4474">525</cx:pt>
          <cx:pt idx="4475">525</cx:pt>
          <cx:pt idx="4476">525</cx:pt>
          <cx:pt idx="4477">525</cx:pt>
          <cx:pt idx="4478">525</cx:pt>
          <cx:pt idx="4479">525</cx:pt>
          <cx:pt idx="4480">525</cx:pt>
          <cx:pt idx="4481">525</cx:pt>
          <cx:pt idx="4482">525</cx:pt>
          <cx:pt idx="4483">525</cx:pt>
          <cx:pt idx="4484">526</cx:pt>
          <cx:pt idx="4485">526</cx:pt>
          <cx:pt idx="4486">526</cx:pt>
          <cx:pt idx="4487">526</cx:pt>
          <cx:pt idx="4488">527</cx:pt>
          <cx:pt idx="4489">527</cx:pt>
          <cx:pt idx="4490">527</cx:pt>
          <cx:pt idx="4491">527</cx:pt>
          <cx:pt idx="4492">527</cx:pt>
          <cx:pt idx="4493">527</cx:pt>
          <cx:pt idx="4494">527</cx:pt>
          <cx:pt idx="4495">527</cx:pt>
          <cx:pt idx="4496">527</cx:pt>
          <cx:pt idx="4497">527</cx:pt>
          <cx:pt idx="4498">527</cx:pt>
          <cx:pt idx="4499">527</cx:pt>
          <cx:pt idx="4500">527</cx:pt>
          <cx:pt idx="4501">527</cx:pt>
          <cx:pt idx="4502">527</cx:pt>
          <cx:pt idx="4503">527</cx:pt>
          <cx:pt idx="4504">527</cx:pt>
          <cx:pt idx="4505">527</cx:pt>
          <cx:pt idx="4506">528</cx:pt>
          <cx:pt idx="4507">528</cx:pt>
          <cx:pt idx="4508">528</cx:pt>
          <cx:pt idx="4509">528</cx:pt>
          <cx:pt idx="4510">528</cx:pt>
          <cx:pt idx="4511">528</cx:pt>
          <cx:pt idx="4512">528</cx:pt>
          <cx:pt idx="4513">528</cx:pt>
          <cx:pt idx="4514">528</cx:pt>
          <cx:pt idx="4515">528</cx:pt>
          <cx:pt idx="4516">528</cx:pt>
          <cx:pt idx="4517">528</cx:pt>
          <cx:pt idx="4518">529</cx:pt>
          <cx:pt idx="4519">529</cx:pt>
          <cx:pt idx="4520">529</cx:pt>
          <cx:pt idx="4521">529</cx:pt>
          <cx:pt idx="4522">529</cx:pt>
          <cx:pt idx="4523">529</cx:pt>
          <cx:pt idx="4524">529</cx:pt>
          <cx:pt idx="4525">529</cx:pt>
          <cx:pt idx="4526">529</cx:pt>
          <cx:pt idx="4527">529</cx:pt>
          <cx:pt idx="4528">530</cx:pt>
          <cx:pt idx="4529">530</cx:pt>
          <cx:pt idx="4530">530</cx:pt>
          <cx:pt idx="4531">530</cx:pt>
          <cx:pt idx="4532">530</cx:pt>
          <cx:pt idx="4533">530</cx:pt>
          <cx:pt idx="4534">530</cx:pt>
          <cx:pt idx="4535">530</cx:pt>
          <cx:pt idx="4536">530</cx:pt>
          <cx:pt idx="4537">530</cx:pt>
          <cx:pt idx="4538">530</cx:pt>
          <cx:pt idx="4539">530</cx:pt>
          <cx:pt idx="4540">530</cx:pt>
          <cx:pt idx="4541">530</cx:pt>
          <cx:pt idx="4542">530</cx:pt>
          <cx:pt idx="4543">530</cx:pt>
          <cx:pt idx="4544">531</cx:pt>
          <cx:pt idx="4545">531</cx:pt>
          <cx:pt idx="4546">531</cx:pt>
          <cx:pt idx="4547">531</cx:pt>
          <cx:pt idx="4548">531</cx:pt>
          <cx:pt idx="4549">531</cx:pt>
          <cx:pt idx="4550">531</cx:pt>
          <cx:pt idx="4551">531</cx:pt>
          <cx:pt idx="4552">531</cx:pt>
          <cx:pt idx="4553">531</cx:pt>
          <cx:pt idx="4554">531</cx:pt>
          <cx:pt idx="4555">531</cx:pt>
          <cx:pt idx="4556">532</cx:pt>
          <cx:pt idx="4557">532</cx:pt>
          <cx:pt idx="4558">532</cx:pt>
          <cx:pt idx="4559">532</cx:pt>
          <cx:pt idx="4560">532</cx:pt>
          <cx:pt idx="4561">532</cx:pt>
          <cx:pt idx="4562">532</cx:pt>
          <cx:pt idx="4563">532</cx:pt>
          <cx:pt idx="4564">532</cx:pt>
          <cx:pt idx="4565">532</cx:pt>
          <cx:pt idx="4566">532</cx:pt>
          <cx:pt idx="4567">532</cx:pt>
          <cx:pt idx="4568">533</cx:pt>
          <cx:pt idx="4569">533</cx:pt>
          <cx:pt idx="4570">533</cx:pt>
          <cx:pt idx="4571">533</cx:pt>
          <cx:pt idx="4572">533</cx:pt>
          <cx:pt idx="4573">533</cx:pt>
          <cx:pt idx="4574">533</cx:pt>
          <cx:pt idx="4575">534</cx:pt>
          <cx:pt idx="4576">534</cx:pt>
          <cx:pt idx="4577">534</cx:pt>
          <cx:pt idx="4578">534</cx:pt>
          <cx:pt idx="4579">534</cx:pt>
          <cx:pt idx="4580">534</cx:pt>
          <cx:pt idx="4581">534</cx:pt>
          <cx:pt idx="4582">534</cx:pt>
          <cx:pt idx="4583">534</cx:pt>
          <cx:pt idx="4584">534</cx:pt>
          <cx:pt idx="4585">534</cx:pt>
          <cx:pt idx="4586">534</cx:pt>
          <cx:pt idx="4587">534</cx:pt>
          <cx:pt idx="4588">534</cx:pt>
          <cx:pt idx="4589">534</cx:pt>
          <cx:pt idx="4590">534</cx:pt>
          <cx:pt idx="4591">535</cx:pt>
          <cx:pt idx="4592">535</cx:pt>
          <cx:pt idx="4593">535</cx:pt>
          <cx:pt idx="4594">535</cx:pt>
          <cx:pt idx="4595">535</cx:pt>
          <cx:pt idx="4596">535</cx:pt>
          <cx:pt idx="4597">535</cx:pt>
          <cx:pt idx="4598">535</cx:pt>
          <cx:pt idx="4599">535</cx:pt>
          <cx:pt idx="4600">535</cx:pt>
          <cx:pt idx="4601">535</cx:pt>
          <cx:pt idx="4602">535</cx:pt>
          <cx:pt idx="4603">536</cx:pt>
          <cx:pt idx="4604">536</cx:pt>
          <cx:pt idx="4605">536</cx:pt>
          <cx:pt idx="4606">536</cx:pt>
          <cx:pt idx="4607">536</cx:pt>
          <cx:pt idx="4608">536</cx:pt>
          <cx:pt idx="4609">536</cx:pt>
          <cx:pt idx="4610">536</cx:pt>
          <cx:pt idx="4611">536</cx:pt>
          <cx:pt idx="4612">536</cx:pt>
          <cx:pt idx="4613">536</cx:pt>
          <cx:pt idx="4614">536</cx:pt>
          <cx:pt idx="4615">537</cx:pt>
          <cx:pt idx="4616">537</cx:pt>
          <cx:pt idx="4617">537</cx:pt>
          <cx:pt idx="4618">537</cx:pt>
          <cx:pt idx="4619">537</cx:pt>
          <cx:pt idx="4620">537</cx:pt>
          <cx:pt idx="4621">538</cx:pt>
          <cx:pt idx="4622">538</cx:pt>
          <cx:pt idx="4623">538</cx:pt>
          <cx:pt idx="4624">538</cx:pt>
          <cx:pt idx="4625">538</cx:pt>
          <cx:pt idx="4626">538</cx:pt>
          <cx:pt idx="4627">538</cx:pt>
          <cx:pt idx="4628">538</cx:pt>
          <cx:pt idx="4629">538</cx:pt>
          <cx:pt idx="4630">538</cx:pt>
          <cx:pt idx="4631">538</cx:pt>
          <cx:pt idx="4632">538</cx:pt>
          <cx:pt idx="4633">538</cx:pt>
          <cx:pt idx="4634">538</cx:pt>
          <cx:pt idx="4635">539</cx:pt>
          <cx:pt idx="4636">539</cx:pt>
          <cx:pt idx="4637">539</cx:pt>
          <cx:pt idx="4638">539</cx:pt>
          <cx:pt idx="4639">539</cx:pt>
          <cx:pt idx="4640">539</cx:pt>
          <cx:pt idx="4641">539</cx:pt>
          <cx:pt idx="4642">539</cx:pt>
          <cx:pt idx="4643">539</cx:pt>
          <cx:pt idx="4644">539</cx:pt>
          <cx:pt idx="4645">539</cx:pt>
          <cx:pt idx="4646">539</cx:pt>
          <cx:pt idx="4647">539</cx:pt>
          <cx:pt idx="4648">539</cx:pt>
          <cx:pt idx="4649">540</cx:pt>
          <cx:pt idx="4650">540</cx:pt>
          <cx:pt idx="4651">540</cx:pt>
          <cx:pt idx="4652">540</cx:pt>
          <cx:pt idx="4653">540</cx:pt>
          <cx:pt idx="4654">540</cx:pt>
          <cx:pt idx="4655">540</cx:pt>
          <cx:pt idx="4656">540</cx:pt>
          <cx:pt idx="4657">540</cx:pt>
          <cx:pt idx="4658">540</cx:pt>
          <cx:pt idx="4659">540</cx:pt>
          <cx:pt idx="4660">541</cx:pt>
          <cx:pt idx="4661">541</cx:pt>
          <cx:pt idx="4662">541</cx:pt>
          <cx:pt idx="4663">541</cx:pt>
          <cx:pt idx="4664">541</cx:pt>
          <cx:pt idx="4665">541</cx:pt>
          <cx:pt idx="4666">541</cx:pt>
          <cx:pt idx="4667">541</cx:pt>
          <cx:pt idx="4668">542</cx:pt>
          <cx:pt idx="4669">542</cx:pt>
          <cx:pt idx="4670">542</cx:pt>
          <cx:pt idx="4671">542</cx:pt>
          <cx:pt idx="4672">542</cx:pt>
          <cx:pt idx="4673">542</cx:pt>
          <cx:pt idx="4674">542</cx:pt>
          <cx:pt idx="4675">542</cx:pt>
          <cx:pt idx="4676">542</cx:pt>
          <cx:pt idx="4677">542</cx:pt>
          <cx:pt idx="4678">543</cx:pt>
          <cx:pt idx="4679">543</cx:pt>
          <cx:pt idx="4680">543</cx:pt>
          <cx:pt idx="4681">543</cx:pt>
          <cx:pt idx="4682">543</cx:pt>
          <cx:pt idx="4683">544</cx:pt>
          <cx:pt idx="4684">544</cx:pt>
          <cx:pt idx="4685">544</cx:pt>
          <cx:pt idx="4686">544</cx:pt>
          <cx:pt idx="4687">544</cx:pt>
          <cx:pt idx="4688">544</cx:pt>
          <cx:pt idx="4689">544</cx:pt>
          <cx:pt idx="4690">544</cx:pt>
          <cx:pt idx="4691">544</cx:pt>
          <cx:pt idx="4692">544</cx:pt>
          <cx:pt idx="4693">544</cx:pt>
          <cx:pt idx="4694">544</cx:pt>
          <cx:pt idx="4695">545</cx:pt>
          <cx:pt idx="4696">545</cx:pt>
          <cx:pt idx="4697">545</cx:pt>
          <cx:pt idx="4698">545</cx:pt>
          <cx:pt idx="4699">545</cx:pt>
          <cx:pt idx="4700">545</cx:pt>
          <cx:pt idx="4701">545</cx:pt>
          <cx:pt idx="4702">545</cx:pt>
          <cx:pt idx="4703">546</cx:pt>
          <cx:pt idx="4704">546</cx:pt>
          <cx:pt idx="4705">546</cx:pt>
          <cx:pt idx="4706">546</cx:pt>
          <cx:pt idx="4707">546</cx:pt>
          <cx:pt idx="4708">546</cx:pt>
          <cx:pt idx="4709">546</cx:pt>
          <cx:pt idx="4710">546</cx:pt>
          <cx:pt idx="4711">546</cx:pt>
          <cx:pt idx="4712">546</cx:pt>
          <cx:pt idx="4713">546</cx:pt>
          <cx:pt idx="4714">547</cx:pt>
          <cx:pt idx="4715">547</cx:pt>
          <cx:pt idx="4716">547</cx:pt>
          <cx:pt idx="4717">547</cx:pt>
          <cx:pt idx="4718">547</cx:pt>
          <cx:pt idx="4719">547</cx:pt>
          <cx:pt idx="4720">547</cx:pt>
          <cx:pt idx="4721">547</cx:pt>
          <cx:pt idx="4722">547</cx:pt>
          <cx:pt idx="4723">547</cx:pt>
          <cx:pt idx="4724">547</cx:pt>
          <cx:pt idx="4725">548</cx:pt>
          <cx:pt idx="4726">548</cx:pt>
          <cx:pt idx="4727">548</cx:pt>
          <cx:pt idx="4728">548</cx:pt>
          <cx:pt idx="4729">548</cx:pt>
          <cx:pt idx="4730">548</cx:pt>
          <cx:pt idx="4731">549</cx:pt>
          <cx:pt idx="4732">549</cx:pt>
          <cx:pt idx="4733">549</cx:pt>
          <cx:pt idx="4734">549</cx:pt>
          <cx:pt idx="4735">549</cx:pt>
          <cx:pt idx="4736">549</cx:pt>
          <cx:pt idx="4737">549</cx:pt>
          <cx:pt idx="4738">549</cx:pt>
          <cx:pt idx="4739">550</cx:pt>
          <cx:pt idx="4740">550</cx:pt>
          <cx:pt idx="4741">550</cx:pt>
          <cx:pt idx="4742">550</cx:pt>
          <cx:pt idx="4743">550</cx:pt>
          <cx:pt idx="4744">550</cx:pt>
          <cx:pt idx="4745">550</cx:pt>
          <cx:pt idx="4746">550</cx:pt>
          <cx:pt idx="4747">550</cx:pt>
          <cx:pt idx="4748">550</cx:pt>
          <cx:pt idx="4749">550</cx:pt>
          <cx:pt idx="4750">550</cx:pt>
          <cx:pt idx="4751">551</cx:pt>
          <cx:pt idx="4752">551</cx:pt>
          <cx:pt idx="4753">551</cx:pt>
          <cx:pt idx="4754">552</cx:pt>
          <cx:pt idx="4755">552</cx:pt>
          <cx:pt idx="4756">552</cx:pt>
          <cx:pt idx="4757">553</cx:pt>
          <cx:pt idx="4758">553</cx:pt>
          <cx:pt idx="4759">553</cx:pt>
          <cx:pt idx="4760">553</cx:pt>
          <cx:pt idx="4761">553</cx:pt>
          <cx:pt idx="4762">553</cx:pt>
          <cx:pt idx="4763">553</cx:pt>
          <cx:pt idx="4764">553</cx:pt>
          <cx:pt idx="4765">553</cx:pt>
          <cx:pt idx="4766">554</cx:pt>
          <cx:pt idx="4767">554</cx:pt>
          <cx:pt idx="4768">554</cx:pt>
          <cx:pt idx="4769">554</cx:pt>
          <cx:pt idx="4770">554</cx:pt>
          <cx:pt idx="4771">554</cx:pt>
          <cx:pt idx="4772">555</cx:pt>
          <cx:pt idx="4773">555</cx:pt>
          <cx:pt idx="4774">555</cx:pt>
          <cx:pt idx="4775">555</cx:pt>
          <cx:pt idx="4776">555</cx:pt>
          <cx:pt idx="4777">555</cx:pt>
          <cx:pt idx="4778">555</cx:pt>
          <cx:pt idx="4779">555</cx:pt>
          <cx:pt idx="4780">555</cx:pt>
          <cx:pt idx="4781">555</cx:pt>
          <cx:pt idx="4782">555</cx:pt>
          <cx:pt idx="4783">555</cx:pt>
          <cx:pt idx="4784">555</cx:pt>
          <cx:pt idx="4785">555</cx:pt>
          <cx:pt idx="4786">555</cx:pt>
          <cx:pt idx="4787">555</cx:pt>
          <cx:pt idx="4788">555</cx:pt>
          <cx:pt idx="4789">555</cx:pt>
          <cx:pt idx="4790">556</cx:pt>
          <cx:pt idx="4791">556</cx:pt>
          <cx:pt idx="4792">556</cx:pt>
          <cx:pt idx="4793">556</cx:pt>
          <cx:pt idx="4794">556</cx:pt>
          <cx:pt idx="4795">556</cx:pt>
          <cx:pt idx="4796">556</cx:pt>
          <cx:pt idx="4797">556</cx:pt>
          <cx:pt idx="4798">556</cx:pt>
          <cx:pt idx="4799">557</cx:pt>
          <cx:pt idx="4800">557</cx:pt>
          <cx:pt idx="4801">557</cx:pt>
          <cx:pt idx="4802">557</cx:pt>
          <cx:pt idx="4803">557</cx:pt>
          <cx:pt idx="4804">557</cx:pt>
          <cx:pt idx="4805">557</cx:pt>
          <cx:pt idx="4806">557</cx:pt>
          <cx:pt idx="4807">558</cx:pt>
          <cx:pt idx="4808">558</cx:pt>
          <cx:pt idx="4809">558</cx:pt>
          <cx:pt idx="4810">558</cx:pt>
          <cx:pt idx="4811">558</cx:pt>
          <cx:pt idx="4812">558</cx:pt>
          <cx:pt idx="4813">558</cx:pt>
          <cx:pt idx="4814">558</cx:pt>
          <cx:pt idx="4815">558</cx:pt>
          <cx:pt idx="4816">558</cx:pt>
          <cx:pt idx="4817">558</cx:pt>
          <cx:pt idx="4818">558</cx:pt>
          <cx:pt idx="4819">559</cx:pt>
          <cx:pt idx="4820">559</cx:pt>
          <cx:pt idx="4821">559</cx:pt>
          <cx:pt idx="4822">560</cx:pt>
          <cx:pt idx="4823">560</cx:pt>
          <cx:pt idx="4824">560</cx:pt>
          <cx:pt idx="4825">560</cx:pt>
          <cx:pt idx="4826">560</cx:pt>
          <cx:pt idx="4827">560</cx:pt>
          <cx:pt idx="4828">560</cx:pt>
          <cx:pt idx="4829">561</cx:pt>
          <cx:pt idx="4830">561</cx:pt>
          <cx:pt idx="4831">561</cx:pt>
          <cx:pt idx="4832">561</cx:pt>
          <cx:pt idx="4833">561</cx:pt>
          <cx:pt idx="4834">562</cx:pt>
          <cx:pt idx="4835">562</cx:pt>
          <cx:pt idx="4836">562</cx:pt>
          <cx:pt idx="4837">562</cx:pt>
          <cx:pt idx="4838">562</cx:pt>
          <cx:pt idx="4839">562</cx:pt>
          <cx:pt idx="4840">562</cx:pt>
          <cx:pt idx="4841">562</cx:pt>
          <cx:pt idx="4842">562</cx:pt>
          <cx:pt idx="4843">563</cx:pt>
          <cx:pt idx="4844">563</cx:pt>
          <cx:pt idx="4845">563</cx:pt>
          <cx:pt idx="4846">563</cx:pt>
          <cx:pt idx="4847">564</cx:pt>
          <cx:pt idx="4848">564</cx:pt>
          <cx:pt idx="4849">565</cx:pt>
          <cx:pt idx="4850">565</cx:pt>
          <cx:pt idx="4851">565</cx:pt>
          <cx:pt idx="4852">565</cx:pt>
          <cx:pt idx="4853">565</cx:pt>
          <cx:pt idx="4854">565</cx:pt>
          <cx:pt idx="4855">565</cx:pt>
          <cx:pt idx="4856">565</cx:pt>
          <cx:pt idx="4857">566</cx:pt>
          <cx:pt idx="4858">566</cx:pt>
          <cx:pt idx="4859">566</cx:pt>
          <cx:pt idx="4860">566</cx:pt>
          <cx:pt idx="4861">566</cx:pt>
          <cx:pt idx="4862">566</cx:pt>
          <cx:pt idx="4863">566</cx:pt>
          <cx:pt idx="4864">566</cx:pt>
          <cx:pt idx="4865">566</cx:pt>
          <cx:pt idx="4866">567</cx:pt>
          <cx:pt idx="4867">567</cx:pt>
          <cx:pt idx="4868">567</cx:pt>
          <cx:pt idx="4869">567</cx:pt>
          <cx:pt idx="4870">568</cx:pt>
          <cx:pt idx="4871">568</cx:pt>
          <cx:pt idx="4872">568</cx:pt>
          <cx:pt idx="4873">568</cx:pt>
          <cx:pt idx="4874">569</cx:pt>
          <cx:pt idx="4875">569</cx:pt>
          <cx:pt idx="4876">569</cx:pt>
          <cx:pt idx="4877">569</cx:pt>
          <cx:pt idx="4878">569</cx:pt>
          <cx:pt idx="4879">569</cx:pt>
          <cx:pt idx="4880">570</cx:pt>
          <cx:pt idx="4881">570</cx:pt>
          <cx:pt idx="4882">570</cx:pt>
          <cx:pt idx="4883">570</cx:pt>
          <cx:pt idx="4884">570</cx:pt>
          <cx:pt idx="4885">570</cx:pt>
          <cx:pt idx="4886">570</cx:pt>
          <cx:pt idx="4887">570</cx:pt>
          <cx:pt idx="4888">570</cx:pt>
          <cx:pt idx="4889">570</cx:pt>
          <cx:pt idx="4890">570</cx:pt>
          <cx:pt idx="4891">570</cx:pt>
          <cx:pt idx="4892">570</cx:pt>
          <cx:pt idx="4893">571</cx:pt>
          <cx:pt idx="4894">571</cx:pt>
          <cx:pt idx="4895">571</cx:pt>
          <cx:pt idx="4896">571</cx:pt>
          <cx:pt idx="4897">571</cx:pt>
          <cx:pt idx="4898">571</cx:pt>
          <cx:pt idx="4899">571</cx:pt>
          <cx:pt idx="4900">572</cx:pt>
          <cx:pt idx="4901">572</cx:pt>
          <cx:pt idx="4902">572</cx:pt>
          <cx:pt idx="4903">572</cx:pt>
          <cx:pt idx="4904">572</cx:pt>
          <cx:pt idx="4905">572</cx:pt>
          <cx:pt idx="4906">572</cx:pt>
          <cx:pt idx="4907">572</cx:pt>
          <cx:pt idx="4908">572</cx:pt>
          <cx:pt idx="4909">573</cx:pt>
          <cx:pt idx="4910">573</cx:pt>
          <cx:pt idx="4911">573</cx:pt>
          <cx:pt idx="4912">573</cx:pt>
          <cx:pt idx="4913">573</cx:pt>
          <cx:pt idx="4914">573</cx:pt>
          <cx:pt idx="4915">573</cx:pt>
          <cx:pt idx="4916">573</cx:pt>
          <cx:pt idx="4917">574</cx:pt>
          <cx:pt idx="4918">574</cx:pt>
          <cx:pt idx="4919">574</cx:pt>
          <cx:pt idx="4920">574</cx:pt>
          <cx:pt idx="4921">574</cx:pt>
          <cx:pt idx="4922">574</cx:pt>
          <cx:pt idx="4923">574</cx:pt>
          <cx:pt idx="4924">575</cx:pt>
          <cx:pt idx="4925">575</cx:pt>
          <cx:pt idx="4926">575</cx:pt>
          <cx:pt idx="4927">575</cx:pt>
          <cx:pt idx="4928">575</cx:pt>
          <cx:pt idx="4929">575</cx:pt>
          <cx:pt idx="4930">575</cx:pt>
          <cx:pt idx="4931">575</cx:pt>
          <cx:pt idx="4932">575</cx:pt>
          <cx:pt idx="4933">575</cx:pt>
          <cx:pt idx="4934">575</cx:pt>
          <cx:pt idx="4935">576</cx:pt>
          <cx:pt idx="4936">576</cx:pt>
          <cx:pt idx="4937">576</cx:pt>
          <cx:pt idx="4938">576</cx:pt>
          <cx:pt idx="4939">576</cx:pt>
          <cx:pt idx="4940">576</cx:pt>
          <cx:pt idx="4941">576</cx:pt>
          <cx:pt idx="4942">576</cx:pt>
          <cx:pt idx="4943">577</cx:pt>
          <cx:pt idx="4944">577</cx:pt>
          <cx:pt idx="4945">577</cx:pt>
          <cx:pt idx="4946">578</cx:pt>
          <cx:pt idx="4947">578</cx:pt>
          <cx:pt idx="4948">578</cx:pt>
          <cx:pt idx="4949">578</cx:pt>
          <cx:pt idx="4950">578</cx:pt>
          <cx:pt idx="4951">579</cx:pt>
          <cx:pt idx="4952">579</cx:pt>
          <cx:pt idx="4953">579</cx:pt>
          <cx:pt idx="4954">579</cx:pt>
          <cx:pt idx="4955">580</cx:pt>
          <cx:pt idx="4956">580</cx:pt>
          <cx:pt idx="4957">580</cx:pt>
          <cx:pt idx="4958">580</cx:pt>
          <cx:pt idx="4959">580</cx:pt>
          <cx:pt idx="4960">580</cx:pt>
          <cx:pt idx="4961">580</cx:pt>
          <cx:pt idx="4962">581</cx:pt>
          <cx:pt idx="4963">581</cx:pt>
          <cx:pt idx="4964">581</cx:pt>
          <cx:pt idx="4965">581</cx:pt>
          <cx:pt idx="4966">583</cx:pt>
          <cx:pt idx="4967">583</cx:pt>
          <cx:pt idx="4968">583</cx:pt>
          <cx:pt idx="4969">583</cx:pt>
          <cx:pt idx="4970">583</cx:pt>
          <cx:pt idx="4971">583</cx:pt>
          <cx:pt idx="4972">583</cx:pt>
          <cx:pt idx="4973">583</cx:pt>
          <cx:pt idx="4974">584</cx:pt>
          <cx:pt idx="4975">584</cx:pt>
          <cx:pt idx="4976">584</cx:pt>
          <cx:pt idx="4977">584</cx:pt>
          <cx:pt idx="4978">585</cx:pt>
          <cx:pt idx="4979">586</cx:pt>
          <cx:pt idx="4980">586</cx:pt>
          <cx:pt idx="4981">586</cx:pt>
          <cx:pt idx="4982">587</cx:pt>
          <cx:pt idx="4983">587</cx:pt>
          <cx:pt idx="4984">588</cx:pt>
          <cx:pt idx="4985">588</cx:pt>
          <cx:pt idx="4986">588</cx:pt>
          <cx:pt idx="4987">588</cx:pt>
          <cx:pt idx="4988">588</cx:pt>
          <cx:pt idx="4989">588</cx:pt>
          <cx:pt idx="4990">589</cx:pt>
          <cx:pt idx="4991">589</cx:pt>
          <cx:pt idx="4992">589</cx:pt>
          <cx:pt idx="4993">589</cx:pt>
          <cx:pt idx="4994">589</cx:pt>
          <cx:pt idx="4995">589</cx:pt>
          <cx:pt idx="4996">590</cx:pt>
          <cx:pt idx="4997">590</cx:pt>
          <cx:pt idx="4998">590</cx:pt>
          <cx:pt idx="4999">590</cx:pt>
          <cx:pt idx="5000">590</cx:pt>
          <cx:pt idx="5001">591</cx:pt>
          <cx:pt idx="5002">591</cx:pt>
          <cx:pt idx="5003">591</cx:pt>
          <cx:pt idx="5004">592</cx:pt>
          <cx:pt idx="5005">592</cx:pt>
          <cx:pt idx="5006">593</cx:pt>
          <cx:pt idx="5007">593</cx:pt>
          <cx:pt idx="5008">593</cx:pt>
          <cx:pt idx="5009">593</cx:pt>
          <cx:pt idx="5010">593</cx:pt>
          <cx:pt idx="5011">593</cx:pt>
          <cx:pt idx="5012">593</cx:pt>
          <cx:pt idx="5013">593</cx:pt>
          <cx:pt idx="5014">593</cx:pt>
          <cx:pt idx="5015">593</cx:pt>
          <cx:pt idx="5016">594</cx:pt>
          <cx:pt idx="5017">594</cx:pt>
          <cx:pt idx="5018">594</cx:pt>
          <cx:pt idx="5019">595</cx:pt>
          <cx:pt idx="5020">595</cx:pt>
          <cx:pt idx="5021">595</cx:pt>
          <cx:pt idx="5022">595</cx:pt>
          <cx:pt idx="5023">595</cx:pt>
          <cx:pt idx="5024">596</cx:pt>
          <cx:pt idx="5025">596</cx:pt>
          <cx:pt idx="5026">596</cx:pt>
          <cx:pt idx="5027">596</cx:pt>
          <cx:pt idx="5028">596</cx:pt>
          <cx:pt idx="5029">596</cx:pt>
          <cx:pt idx="5030">596</cx:pt>
          <cx:pt idx="5031">597</cx:pt>
          <cx:pt idx="5032">597</cx:pt>
          <cx:pt idx="5033">598</cx:pt>
          <cx:pt idx="5034">598</cx:pt>
          <cx:pt idx="5035">598</cx:pt>
          <cx:pt idx="5036">598</cx:pt>
          <cx:pt idx="5037">599</cx:pt>
          <cx:pt idx="5038">599</cx:pt>
          <cx:pt idx="5039">599</cx:pt>
          <cx:pt idx="5040">599</cx:pt>
          <cx:pt idx="5041">601</cx:pt>
          <cx:pt idx="5042">601</cx:pt>
          <cx:pt idx="5043">601</cx:pt>
          <cx:pt idx="5044">601</cx:pt>
          <cx:pt idx="5045">601</cx:pt>
          <cx:pt idx="5046">602</cx:pt>
          <cx:pt idx="5047">602</cx:pt>
          <cx:pt idx="5048">602</cx:pt>
          <cx:pt idx="5049">602</cx:pt>
          <cx:pt idx="5050">602</cx:pt>
          <cx:pt idx="5051">603</cx:pt>
          <cx:pt idx="5052">603</cx:pt>
          <cx:pt idx="5053">603</cx:pt>
          <cx:pt idx="5054">603</cx:pt>
          <cx:pt idx="5055">604</cx:pt>
          <cx:pt idx="5056">604</cx:pt>
          <cx:pt idx="5057">604</cx:pt>
          <cx:pt idx="5058">604</cx:pt>
          <cx:pt idx="5059">604</cx:pt>
          <cx:pt idx="5060">605</cx:pt>
          <cx:pt idx="5061">605</cx:pt>
          <cx:pt idx="5062">605</cx:pt>
          <cx:pt idx="5063">605</cx:pt>
          <cx:pt idx="5064">605</cx:pt>
          <cx:pt idx="5065">605</cx:pt>
          <cx:pt idx="5066">605</cx:pt>
          <cx:pt idx="5067">605</cx:pt>
          <cx:pt idx="5068">605</cx:pt>
          <cx:pt idx="5069">606</cx:pt>
          <cx:pt idx="5070">606</cx:pt>
          <cx:pt idx="5071">607</cx:pt>
          <cx:pt idx="5072">607</cx:pt>
          <cx:pt idx="5073">608</cx:pt>
          <cx:pt idx="5074">608</cx:pt>
          <cx:pt idx="5075">608</cx:pt>
          <cx:pt idx="5076">608</cx:pt>
          <cx:pt idx="5077">609</cx:pt>
          <cx:pt idx="5078">609</cx:pt>
          <cx:pt idx="5079">609</cx:pt>
          <cx:pt idx="5080">609</cx:pt>
          <cx:pt idx="5081">610</cx:pt>
          <cx:pt idx="5082">610</cx:pt>
          <cx:pt idx="5083">611</cx:pt>
          <cx:pt idx="5084">611</cx:pt>
          <cx:pt idx="5085">611</cx:pt>
          <cx:pt idx="5086">611</cx:pt>
          <cx:pt idx="5087">611</cx:pt>
          <cx:pt idx="5088">612</cx:pt>
          <cx:pt idx="5089">612</cx:pt>
          <cx:pt idx="5090">612</cx:pt>
          <cx:pt idx="5091">612</cx:pt>
          <cx:pt idx="5092">613</cx:pt>
          <cx:pt idx="5093">613</cx:pt>
          <cx:pt idx="5094">613</cx:pt>
          <cx:pt idx="5095">613</cx:pt>
          <cx:pt idx="5096">614</cx:pt>
          <cx:pt idx="5097">614</cx:pt>
          <cx:pt idx="5098">615</cx:pt>
          <cx:pt idx="5099">616</cx:pt>
          <cx:pt idx="5100">616</cx:pt>
          <cx:pt idx="5101">616</cx:pt>
          <cx:pt idx="5102">616</cx:pt>
          <cx:pt idx="5103">616</cx:pt>
          <cx:pt idx="5104">616</cx:pt>
          <cx:pt idx="5105">617</cx:pt>
          <cx:pt idx="5106">617</cx:pt>
          <cx:pt idx="5107">617</cx:pt>
          <cx:pt idx="5108">617</cx:pt>
          <cx:pt idx="5109">617</cx:pt>
          <cx:pt idx="5110">618</cx:pt>
          <cx:pt idx="5111">618</cx:pt>
          <cx:pt idx="5112">618</cx:pt>
          <cx:pt idx="5113">618</cx:pt>
          <cx:pt idx="5114">619</cx:pt>
          <cx:pt idx="5115">619</cx:pt>
          <cx:pt idx="5116">621</cx:pt>
          <cx:pt idx="5117">621</cx:pt>
          <cx:pt idx="5118">621</cx:pt>
          <cx:pt idx="5119">622</cx:pt>
          <cx:pt idx="5120">623</cx:pt>
          <cx:pt idx="5121">623</cx:pt>
          <cx:pt idx="5122">623</cx:pt>
          <cx:pt idx="5123">624</cx:pt>
          <cx:pt idx="5124">624</cx:pt>
          <cx:pt idx="5125">624</cx:pt>
          <cx:pt idx="5126">625</cx:pt>
          <cx:pt idx="5127">626</cx:pt>
          <cx:pt idx="5128">626</cx:pt>
          <cx:pt idx="5129">626</cx:pt>
          <cx:pt idx="5130">627</cx:pt>
          <cx:pt idx="5131">627</cx:pt>
          <cx:pt idx="5132">628</cx:pt>
          <cx:pt idx="5133">628</cx:pt>
          <cx:pt idx="5134">629</cx:pt>
          <cx:pt idx="5135">629</cx:pt>
          <cx:pt idx="5136">630</cx:pt>
          <cx:pt idx="5137">631</cx:pt>
          <cx:pt idx="5138">631</cx:pt>
          <cx:pt idx="5139">632</cx:pt>
          <cx:pt idx="5140">632</cx:pt>
          <cx:pt idx="5141">632</cx:pt>
          <cx:pt idx="5142">632</cx:pt>
          <cx:pt idx="5143">633</cx:pt>
          <cx:pt idx="5144">634</cx:pt>
          <cx:pt idx="5145">634</cx:pt>
          <cx:pt idx="5146">634</cx:pt>
          <cx:pt idx="5147">634</cx:pt>
          <cx:pt idx="5148">634</cx:pt>
          <cx:pt idx="5149">634</cx:pt>
          <cx:pt idx="5150">635</cx:pt>
          <cx:pt idx="5151">636</cx:pt>
          <cx:pt idx="5152">636</cx:pt>
          <cx:pt idx="5153">637</cx:pt>
          <cx:pt idx="5154">637</cx:pt>
          <cx:pt idx="5155">637</cx:pt>
          <cx:pt idx="5156">637</cx:pt>
          <cx:pt idx="5157">638</cx:pt>
          <cx:pt idx="5158">638</cx:pt>
          <cx:pt idx="5159">638</cx:pt>
          <cx:pt idx="5160">639</cx:pt>
          <cx:pt idx="5161">639</cx:pt>
          <cx:pt idx="5162">640</cx:pt>
          <cx:pt idx="5163">641</cx:pt>
          <cx:pt idx="5164">641</cx:pt>
          <cx:pt idx="5165">641</cx:pt>
          <cx:pt idx="5166">641</cx:pt>
          <cx:pt idx="5167">642</cx:pt>
          <cx:pt idx="5168">642</cx:pt>
          <cx:pt idx="5169">642</cx:pt>
          <cx:pt idx="5170">643</cx:pt>
          <cx:pt idx="5171">643</cx:pt>
          <cx:pt idx="5172">643</cx:pt>
          <cx:pt idx="5173">643</cx:pt>
          <cx:pt idx="5174">644</cx:pt>
          <cx:pt idx="5175">644</cx:pt>
          <cx:pt idx="5176">644</cx:pt>
          <cx:pt idx="5177">646</cx:pt>
          <cx:pt idx="5178">647</cx:pt>
          <cx:pt idx="5179">647</cx:pt>
          <cx:pt idx="5180">648</cx:pt>
          <cx:pt idx="5181">648</cx:pt>
          <cx:pt idx="5182">648</cx:pt>
          <cx:pt idx="5183">648</cx:pt>
          <cx:pt idx="5184">649</cx:pt>
          <cx:pt idx="5185">649</cx:pt>
          <cx:pt idx="5186">650</cx:pt>
          <cx:pt idx="5187">651</cx:pt>
          <cx:pt idx="5188">652</cx:pt>
          <cx:pt idx="5189">652</cx:pt>
          <cx:pt idx="5190">652</cx:pt>
          <cx:pt idx="5191">653</cx:pt>
          <cx:pt idx="5192">655</cx:pt>
          <cx:pt idx="5193">656</cx:pt>
          <cx:pt idx="5194">656</cx:pt>
          <cx:pt idx="5195">656</cx:pt>
          <cx:pt idx="5196">656</cx:pt>
          <cx:pt idx="5197">657</cx:pt>
          <cx:pt idx="5198">657</cx:pt>
          <cx:pt idx="5199">658</cx:pt>
          <cx:pt idx="5200">659</cx:pt>
          <cx:pt idx="5201">660</cx:pt>
          <cx:pt idx="5202">661</cx:pt>
          <cx:pt idx="5203">662</cx:pt>
          <cx:pt idx="5204">662</cx:pt>
          <cx:pt idx="5205">664</cx:pt>
          <cx:pt idx="5206">664</cx:pt>
          <cx:pt idx="5207">665</cx:pt>
          <cx:pt idx="5208">665</cx:pt>
          <cx:pt idx="5209">666</cx:pt>
          <cx:pt idx="5210">666</cx:pt>
          <cx:pt idx="5211">666</cx:pt>
          <cx:pt idx="5212">666</cx:pt>
          <cx:pt idx="5213">666</cx:pt>
          <cx:pt idx="5214">667</cx:pt>
          <cx:pt idx="5215">668</cx:pt>
          <cx:pt idx="5216">669</cx:pt>
          <cx:pt idx="5217">669</cx:pt>
          <cx:pt idx="5218">669</cx:pt>
          <cx:pt idx="5219">669</cx:pt>
          <cx:pt idx="5220">670</cx:pt>
          <cx:pt idx="5221">671</cx:pt>
          <cx:pt idx="5222">672</cx:pt>
          <cx:pt idx="5223">672</cx:pt>
          <cx:pt idx="5224">673</cx:pt>
          <cx:pt idx="5225">674</cx:pt>
          <cx:pt idx="5226">675</cx:pt>
          <cx:pt idx="5227">676</cx:pt>
          <cx:pt idx="5228">678</cx:pt>
          <cx:pt idx="5229">679</cx:pt>
          <cx:pt idx="5230">679</cx:pt>
          <cx:pt idx="5231">681</cx:pt>
          <cx:pt idx="5232">682</cx:pt>
          <cx:pt idx="5233">683</cx:pt>
          <cx:pt idx="5234">683</cx:pt>
          <cx:pt idx="5235">685</cx:pt>
          <cx:pt idx="5236">686</cx:pt>
          <cx:pt idx="5237">686</cx:pt>
          <cx:pt idx="5238">686</cx:pt>
          <cx:pt idx="5239">686</cx:pt>
          <cx:pt idx="5240">687</cx:pt>
          <cx:pt idx="5241">687</cx:pt>
          <cx:pt idx="5242">688</cx:pt>
          <cx:pt idx="5243">689</cx:pt>
          <cx:pt idx="5244">691</cx:pt>
          <cx:pt idx="5245">691</cx:pt>
          <cx:pt idx="5246">697</cx:pt>
          <cx:pt idx="5247">697</cx:pt>
          <cx:pt idx="5248">698</cx:pt>
          <cx:pt idx="5249">698</cx:pt>
          <cx:pt idx="5250">699</cx:pt>
          <cx:pt idx="5251">701</cx:pt>
          <cx:pt idx="5252">703</cx:pt>
          <cx:pt idx="5253">703</cx:pt>
          <cx:pt idx="5254">704</cx:pt>
          <cx:pt idx="5255">704</cx:pt>
          <cx:pt idx="5256">705</cx:pt>
          <cx:pt idx="5257">705</cx:pt>
          <cx:pt idx="5258">705</cx:pt>
          <cx:pt idx="5259">706</cx:pt>
          <cx:pt idx="5260">708</cx:pt>
          <cx:pt idx="5261">710</cx:pt>
          <cx:pt idx="5262">714</cx:pt>
          <cx:pt idx="5263">716</cx:pt>
          <cx:pt idx="5264">717</cx:pt>
          <cx:pt idx="5265">717</cx:pt>
          <cx:pt idx="5266">719</cx:pt>
          <cx:pt idx="5267">720</cx:pt>
          <cx:pt idx="5268">722</cx:pt>
          <cx:pt idx="5269">722</cx:pt>
          <cx:pt idx="5270">723</cx:pt>
          <cx:pt idx="5271">724</cx:pt>
          <cx:pt idx="5272">727</cx:pt>
          <cx:pt idx="5273">727</cx:pt>
          <cx:pt idx="5274">727</cx:pt>
          <cx:pt idx="5275">728</cx:pt>
          <cx:pt idx="5276">729</cx:pt>
          <cx:pt idx="5277">729</cx:pt>
          <cx:pt idx="5278">730</cx:pt>
          <cx:pt idx="5279">731</cx:pt>
          <cx:pt idx="5280">731</cx:pt>
          <cx:pt idx="5281">731</cx:pt>
          <cx:pt idx="5282">732</cx:pt>
          <cx:pt idx="5283">735</cx:pt>
          <cx:pt idx="5284">737</cx:pt>
          <cx:pt idx="5285">737</cx:pt>
          <cx:pt idx="5286">739</cx:pt>
          <cx:pt idx="5287">739</cx:pt>
          <cx:pt idx="5288">739</cx:pt>
          <cx:pt idx="5289">740</cx:pt>
          <cx:pt idx="5290">742</cx:pt>
          <cx:pt idx="5291">742</cx:pt>
          <cx:pt idx="5292">744</cx:pt>
          <cx:pt idx="5293">746</cx:pt>
          <cx:pt idx="5294">747</cx:pt>
          <cx:pt idx="5295">749</cx:pt>
          <cx:pt idx="5296">749</cx:pt>
          <cx:pt idx="5297">751</cx:pt>
          <cx:pt idx="5298">752</cx:pt>
          <cx:pt idx="5299">752</cx:pt>
          <cx:pt idx="5300">753</cx:pt>
          <cx:pt idx="5301">756</cx:pt>
          <cx:pt idx="5302">756</cx:pt>
          <cx:pt idx="5303">756</cx:pt>
          <cx:pt idx="5304">757</cx:pt>
          <cx:pt idx="5305">757</cx:pt>
          <cx:pt idx="5306">758</cx:pt>
          <cx:pt idx="5307">758</cx:pt>
          <cx:pt idx="5308">759</cx:pt>
          <cx:pt idx="5309">761</cx:pt>
          <cx:pt idx="5310">762</cx:pt>
          <cx:pt idx="5311">762</cx:pt>
          <cx:pt idx="5312">763</cx:pt>
          <cx:pt idx="5313">764</cx:pt>
          <cx:pt idx="5314">765</cx:pt>
          <cx:pt idx="5315">767</cx:pt>
          <cx:pt idx="5316">769</cx:pt>
          <cx:pt idx="5317">770</cx:pt>
          <cx:pt idx="5318">771</cx:pt>
          <cx:pt idx="5319">776</cx:pt>
          <cx:pt idx="5320">777</cx:pt>
          <cx:pt idx="5321">777</cx:pt>
          <cx:pt idx="5322">777</cx:pt>
          <cx:pt idx="5323">778</cx:pt>
          <cx:pt idx="5324">779</cx:pt>
          <cx:pt idx="5325">779</cx:pt>
          <cx:pt idx="5326">782</cx:pt>
          <cx:pt idx="5327">783</cx:pt>
          <cx:pt idx="5328">785</cx:pt>
          <cx:pt idx="5329">786</cx:pt>
          <cx:pt idx="5330">786</cx:pt>
          <cx:pt idx="5331">786</cx:pt>
          <cx:pt idx="5332">786</cx:pt>
          <cx:pt idx="5333">787</cx:pt>
          <cx:pt idx="5334">788</cx:pt>
          <cx:pt idx="5335">788</cx:pt>
          <cx:pt idx="5336">789</cx:pt>
          <cx:pt idx="5337">790</cx:pt>
          <cx:pt idx="5338">791</cx:pt>
          <cx:pt idx="5339">791</cx:pt>
          <cx:pt idx="5340">792</cx:pt>
          <cx:pt idx="5341">792</cx:pt>
          <cx:pt idx="5342">793</cx:pt>
          <cx:pt idx="5343">794</cx:pt>
          <cx:pt idx="5344">795</cx:pt>
          <cx:pt idx="5345">797</cx:pt>
          <cx:pt idx="5346">799</cx:pt>
          <cx:pt idx="5347">799</cx:pt>
          <cx:pt idx="5348">799</cx:pt>
          <cx:pt idx="5349">800</cx:pt>
          <cx:pt idx="5350">801</cx:pt>
          <cx:pt idx="5351">801</cx:pt>
          <cx:pt idx="5352">802</cx:pt>
          <cx:pt idx="5353">805</cx:pt>
          <cx:pt idx="5354">807</cx:pt>
          <cx:pt idx="5355">807</cx:pt>
          <cx:pt idx="5356">809</cx:pt>
          <cx:pt idx="5357">810</cx:pt>
          <cx:pt idx="5358">816</cx:pt>
          <cx:pt idx="5359">822</cx:pt>
          <cx:pt idx="5360">823</cx:pt>
          <cx:pt idx="5361">826</cx:pt>
          <cx:pt idx="5362">827</cx:pt>
          <cx:pt idx="5363">828</cx:pt>
          <cx:pt idx="5364">834</cx:pt>
          <cx:pt idx="5365">837</cx:pt>
          <cx:pt idx="5366">837</cx:pt>
          <cx:pt idx="5367">838</cx:pt>
          <cx:pt idx="5368">843</cx:pt>
          <cx:pt idx="5369">846</cx:pt>
          <cx:pt idx="5370">846</cx:pt>
          <cx:pt idx="5371">854</cx:pt>
          <cx:pt idx="5372">862</cx:pt>
          <cx:pt idx="5373">866</cx:pt>
          <cx:pt idx="5374">868</cx:pt>
          <cx:pt idx="5375">869</cx:pt>
          <cx:pt idx="5376">873</cx:pt>
          <cx:pt idx="5377">874</cx:pt>
          <cx:pt idx="5378">882</cx:pt>
          <cx:pt idx="5379">887</cx:pt>
          <cx:pt idx="5380">891</cx:pt>
          <cx:pt idx="5381">900</cx:pt>
          <cx:pt idx="5382">906</cx:pt>
          <cx:pt idx="5383">908</cx:pt>
          <cx:pt idx="5384">914</cx:pt>
          <cx:pt idx="5385">921</cx:pt>
          <cx:pt idx="5386">930</cx:pt>
          <cx:pt idx="5387">930</cx:pt>
          <cx:pt idx="5388">934</cx:pt>
          <cx:pt idx="5389">944</cx:pt>
          <cx:pt idx="5390">953</cx:pt>
          <cx:pt idx="5391">958</cx:pt>
          <cx:pt idx="5392">959</cx:pt>
          <cx:pt idx="5393">973</cx:pt>
          <cx:pt idx="5394">974</cx:pt>
          <cx:pt idx="5395">985</cx:pt>
          <cx:pt idx="5396">1039</cx:pt>
          <cx:pt idx="5397">1047</cx:pt>
          <cx:pt idx="5398">1063</cx:pt>
          <cx:pt idx="5399">1076</cx:pt>
          <cx:pt idx="5400">1089</cx:pt>
          <cx:pt idx="5401">1103</cx:pt>
          <cx:pt idx="5402">1125</cx:pt>
          <cx:pt idx="5403">1126</cx:pt>
          <cx:pt idx="5404">1127</cx:pt>
          <cx:pt idx="5405">1141</cx:pt>
          <cx:pt idx="5406">1143</cx:pt>
          <cx:pt idx="5407">1145</cx:pt>
          <cx:pt idx="5408">1148</cx:pt>
          <cx:pt idx="5409">1152</cx:pt>
          <cx:pt idx="5410">1154</cx:pt>
          <cx:pt idx="5411">1156</cx:pt>
          <cx:pt idx="5412">1165</cx:pt>
          <cx:pt idx="5413">1171</cx:pt>
          <cx:pt idx="5414">1180</cx:pt>
          <cx:pt idx="5415">1182</cx:pt>
          <cx:pt idx="5416">1184</cx:pt>
          <cx:pt idx="5417">1185</cx:pt>
          <cx:pt idx="5418">1185</cx:pt>
          <cx:pt idx="5419">1185</cx:pt>
          <cx:pt idx="5420">1186</cx:pt>
          <cx:pt idx="5421">1193</cx:pt>
          <cx:pt idx="5422">1194</cx:pt>
          <cx:pt idx="5423">1197</cx:pt>
          <cx:pt idx="5424">1198</cx:pt>
          <cx:pt idx="5425">1198</cx:pt>
          <cx:pt idx="5426">1199</cx:pt>
          <cx:pt idx="5427">1202</cx:pt>
          <cx:pt idx="5428">1204</cx:pt>
          <cx:pt idx="5429">1210</cx:pt>
          <cx:pt idx="5430">1214</cx:pt>
          <cx:pt idx="5431">1214</cx:pt>
          <cx:pt idx="5432">1218</cx:pt>
          <cx:pt idx="5433">1221</cx:pt>
          <cx:pt idx="5434">1222</cx:pt>
          <cx:pt idx="5435">1223</cx:pt>
          <cx:pt idx="5436">1223</cx:pt>
          <cx:pt idx="5437">1225</cx:pt>
          <cx:pt idx="5438">1228</cx:pt>
          <cx:pt idx="5439">1230</cx:pt>
          <cx:pt idx="5440">1231</cx:pt>
          <cx:pt idx="5441">1232</cx:pt>
          <cx:pt idx="5442">1232</cx:pt>
          <cx:pt idx="5443">1232</cx:pt>
          <cx:pt idx="5444">1233</cx:pt>
          <cx:pt idx="5445">1233</cx:pt>
          <cx:pt idx="5446">1233</cx:pt>
          <cx:pt idx="5447">1233</cx:pt>
          <cx:pt idx="5448">1234</cx:pt>
          <cx:pt idx="5449">1236</cx:pt>
          <cx:pt idx="5450">1236</cx:pt>
          <cx:pt idx="5451">1241</cx:pt>
          <cx:pt idx="5452">1241</cx:pt>
          <cx:pt idx="5453">1242</cx:pt>
          <cx:pt idx="5454">1244</cx:pt>
          <cx:pt idx="5455">1247</cx:pt>
          <cx:pt idx="5456">1247</cx:pt>
          <cx:pt idx="5457">1251</cx:pt>
          <cx:pt idx="5458">1251</cx:pt>
          <cx:pt idx="5459">1254</cx:pt>
          <cx:pt idx="5460">1254</cx:pt>
          <cx:pt idx="5461">1254</cx:pt>
          <cx:pt idx="5462">1255</cx:pt>
          <cx:pt idx="5463">1256</cx:pt>
          <cx:pt idx="5464">1257</cx:pt>
          <cx:pt idx="5465">1260</cx:pt>
          <cx:pt idx="5466">1261</cx:pt>
          <cx:pt idx="5467">1266</cx:pt>
          <cx:pt idx="5468">1266</cx:pt>
          <cx:pt idx="5469">1266</cx:pt>
          <cx:pt idx="5470">1267</cx:pt>
          <cx:pt idx="5471">1268</cx:pt>
          <cx:pt idx="5472">1268</cx:pt>
          <cx:pt idx="5473">1270</cx:pt>
          <cx:pt idx="5474">1271</cx:pt>
          <cx:pt idx="5475">1273</cx:pt>
          <cx:pt idx="5476">1274</cx:pt>
          <cx:pt idx="5477">1275</cx:pt>
          <cx:pt idx="5478">1275</cx:pt>
          <cx:pt idx="5479">1278</cx:pt>
          <cx:pt idx="5480">1279</cx:pt>
          <cx:pt idx="5481">1280</cx:pt>
          <cx:pt idx="5482">1280</cx:pt>
          <cx:pt idx="5483">1281</cx:pt>
          <cx:pt idx="5484">1282</cx:pt>
          <cx:pt idx="5485">1283</cx:pt>
          <cx:pt idx="5486">1284</cx:pt>
          <cx:pt idx="5487">1285</cx:pt>
          <cx:pt idx="5488">1285</cx:pt>
          <cx:pt idx="5489">1285</cx:pt>
          <cx:pt idx="5490">1287</cx:pt>
          <cx:pt idx="5491">1288</cx:pt>
          <cx:pt idx="5492">1290</cx:pt>
          <cx:pt idx="5493">1290</cx:pt>
          <cx:pt idx="5494">1291</cx:pt>
          <cx:pt idx="5495">1292</cx:pt>
          <cx:pt idx="5496">1292</cx:pt>
          <cx:pt idx="5497">1293</cx:pt>
          <cx:pt idx="5498">1297</cx:pt>
          <cx:pt idx="5499">1298</cx:pt>
          <cx:pt idx="5500">1300</cx:pt>
          <cx:pt idx="5501">1300</cx:pt>
          <cx:pt idx="5502">1300</cx:pt>
          <cx:pt idx="5503">1302</cx:pt>
          <cx:pt idx="5504">1302</cx:pt>
          <cx:pt idx="5505">1302</cx:pt>
          <cx:pt idx="5506">1303</cx:pt>
          <cx:pt idx="5507">1303</cx:pt>
          <cx:pt idx="5508">1304</cx:pt>
          <cx:pt idx="5509">1304</cx:pt>
          <cx:pt idx="5510">1305</cx:pt>
          <cx:pt idx="5511">1305</cx:pt>
          <cx:pt idx="5512">1306</cx:pt>
          <cx:pt idx="5513">1306</cx:pt>
          <cx:pt idx="5514">1307</cx:pt>
          <cx:pt idx="5515">1307</cx:pt>
          <cx:pt idx="5516">1307</cx:pt>
          <cx:pt idx="5517">1307</cx:pt>
          <cx:pt idx="5518">1309</cx:pt>
          <cx:pt idx="5519">1310</cx:pt>
          <cx:pt idx="5520">1311</cx:pt>
          <cx:pt idx="5521">1315</cx:pt>
          <cx:pt idx="5522">1315</cx:pt>
          <cx:pt idx="5523">1316</cx:pt>
          <cx:pt idx="5524">1317</cx:pt>
          <cx:pt idx="5525">1318</cx:pt>
          <cx:pt idx="5526">1319</cx:pt>
          <cx:pt idx="5527">1320</cx:pt>
          <cx:pt idx="5528">1320</cx:pt>
          <cx:pt idx="5529">1320</cx:pt>
          <cx:pt idx="5530">1321</cx:pt>
          <cx:pt idx="5531">1322</cx:pt>
          <cx:pt idx="5532">1322</cx:pt>
          <cx:pt idx="5533">1323</cx:pt>
          <cx:pt idx="5534">1323</cx:pt>
          <cx:pt idx="5535">1323</cx:pt>
          <cx:pt idx="5536">1323</cx:pt>
          <cx:pt idx="5537">1323</cx:pt>
          <cx:pt idx="5538">1324</cx:pt>
          <cx:pt idx="5539">1324</cx:pt>
          <cx:pt idx="5540">1325</cx:pt>
          <cx:pt idx="5541">1325</cx:pt>
          <cx:pt idx="5542">1328</cx:pt>
          <cx:pt idx="5543">1329</cx:pt>
          <cx:pt idx="5544">1329</cx:pt>
          <cx:pt idx="5545">1330</cx:pt>
          <cx:pt idx="5546">1330</cx:pt>
          <cx:pt idx="5547">1331</cx:pt>
          <cx:pt idx="5548">1331</cx:pt>
          <cx:pt idx="5549">1331</cx:pt>
          <cx:pt idx="5550">1332</cx:pt>
          <cx:pt idx="5551">1332</cx:pt>
          <cx:pt idx="5552">1332</cx:pt>
          <cx:pt idx="5553">1332</cx:pt>
          <cx:pt idx="5554">1333</cx:pt>
          <cx:pt idx="5555">1335</cx:pt>
          <cx:pt idx="5556">1336</cx:pt>
          <cx:pt idx="5557">1337</cx:pt>
          <cx:pt idx="5558">1337</cx:pt>
          <cx:pt idx="5559">1339</cx:pt>
          <cx:pt idx="5560">1339</cx:pt>
          <cx:pt idx="5561">1339</cx:pt>
          <cx:pt idx="5562">1339</cx:pt>
          <cx:pt idx="5563">1340</cx:pt>
          <cx:pt idx="5564">1340</cx:pt>
          <cx:pt idx="5565">1340</cx:pt>
          <cx:pt idx="5566">1341</cx:pt>
          <cx:pt idx="5567">1341</cx:pt>
          <cx:pt idx="5568">1342</cx:pt>
          <cx:pt idx="5569">1342</cx:pt>
          <cx:pt idx="5570">1344</cx:pt>
          <cx:pt idx="5571">1344</cx:pt>
          <cx:pt idx="5572">1344</cx:pt>
          <cx:pt idx="5573">1345</cx:pt>
          <cx:pt idx="5574">1345</cx:pt>
          <cx:pt idx="5575">1346</cx:pt>
          <cx:pt idx="5576">1346</cx:pt>
          <cx:pt idx="5577">1346</cx:pt>
          <cx:pt idx="5578">1346</cx:pt>
          <cx:pt idx="5579">1346</cx:pt>
          <cx:pt idx="5580">1347</cx:pt>
          <cx:pt idx="5581">1347</cx:pt>
          <cx:pt idx="5582">1348</cx:pt>
          <cx:pt idx="5583">1348</cx:pt>
          <cx:pt idx="5584">1348</cx:pt>
          <cx:pt idx="5585">1351</cx:pt>
          <cx:pt idx="5586">1353</cx:pt>
          <cx:pt idx="5587">1353</cx:pt>
          <cx:pt idx="5588">1354</cx:pt>
          <cx:pt idx="5589">1354</cx:pt>
          <cx:pt idx="5590">1354</cx:pt>
          <cx:pt idx="5591">1357</cx:pt>
          <cx:pt idx="5592">1357</cx:pt>
          <cx:pt idx="5593">1358</cx:pt>
          <cx:pt idx="5594">1359</cx:pt>
          <cx:pt idx="5595">1359</cx:pt>
          <cx:pt idx="5596">1359</cx:pt>
          <cx:pt idx="5597">1359</cx:pt>
          <cx:pt idx="5598">1359</cx:pt>
          <cx:pt idx="5599">1359</cx:pt>
          <cx:pt idx="5600">1359</cx:pt>
          <cx:pt idx="5601">1361</cx:pt>
          <cx:pt idx="5602">1362</cx:pt>
          <cx:pt idx="5603">1363</cx:pt>
          <cx:pt idx="5604">1363</cx:pt>
          <cx:pt idx="5605">1363</cx:pt>
          <cx:pt idx="5606">1363</cx:pt>
          <cx:pt idx="5607">1363</cx:pt>
          <cx:pt idx="5608">1363</cx:pt>
          <cx:pt idx="5609">1364</cx:pt>
          <cx:pt idx="5610">1364</cx:pt>
          <cx:pt idx="5611">1364</cx:pt>
          <cx:pt idx="5612">1365</cx:pt>
          <cx:pt idx="5613">1366</cx:pt>
          <cx:pt idx="5614">1366</cx:pt>
          <cx:pt idx="5615">1367</cx:pt>
          <cx:pt idx="5616">1367</cx:pt>
          <cx:pt idx="5617">1368</cx:pt>
          <cx:pt idx="5618">1369</cx:pt>
          <cx:pt idx="5619">1369</cx:pt>
          <cx:pt idx="5620">1369</cx:pt>
          <cx:pt idx="5621">1369</cx:pt>
          <cx:pt idx="5622">1372</cx:pt>
          <cx:pt idx="5623">1372</cx:pt>
          <cx:pt idx="5624">1372</cx:pt>
          <cx:pt idx="5625">1373</cx:pt>
          <cx:pt idx="5626">1373</cx:pt>
          <cx:pt idx="5627">1374</cx:pt>
          <cx:pt idx="5628">1375</cx:pt>
          <cx:pt idx="5629">1375</cx:pt>
          <cx:pt idx="5630">1376</cx:pt>
          <cx:pt idx="5631">1377</cx:pt>
          <cx:pt idx="5632">1377</cx:pt>
          <cx:pt idx="5633">1377</cx:pt>
          <cx:pt idx="5634">1377</cx:pt>
          <cx:pt idx="5635">1378</cx:pt>
          <cx:pt idx="5636">1378</cx:pt>
          <cx:pt idx="5637">1380</cx:pt>
          <cx:pt idx="5638">1380</cx:pt>
          <cx:pt idx="5639">1380</cx:pt>
          <cx:pt idx="5640">1380</cx:pt>
          <cx:pt idx="5641">1381</cx:pt>
          <cx:pt idx="5642">1382</cx:pt>
          <cx:pt idx="5643">1382</cx:pt>
          <cx:pt idx="5644">1384</cx:pt>
          <cx:pt idx="5645">1384</cx:pt>
          <cx:pt idx="5646">1385</cx:pt>
          <cx:pt idx="5647">1385</cx:pt>
          <cx:pt idx="5648">1386</cx:pt>
          <cx:pt idx="5649">1386</cx:pt>
          <cx:pt idx="5650">1386</cx:pt>
          <cx:pt idx="5651">1387</cx:pt>
          <cx:pt idx="5652">1387</cx:pt>
          <cx:pt idx="5653">1387</cx:pt>
          <cx:pt idx="5654">1387</cx:pt>
          <cx:pt idx="5655">1388</cx:pt>
          <cx:pt idx="5656">1388</cx:pt>
          <cx:pt idx="5657">1388</cx:pt>
          <cx:pt idx="5658">1389</cx:pt>
          <cx:pt idx="5659">1389</cx:pt>
          <cx:pt idx="5660">1389</cx:pt>
          <cx:pt idx="5661">1389</cx:pt>
          <cx:pt idx="5662">1390</cx:pt>
          <cx:pt idx="5663">1390</cx:pt>
          <cx:pt idx="5664">1390</cx:pt>
          <cx:pt idx="5665">1391</cx:pt>
          <cx:pt idx="5666">1391</cx:pt>
          <cx:pt idx="5667">1391</cx:pt>
          <cx:pt idx="5668">1391</cx:pt>
          <cx:pt idx="5669">1391</cx:pt>
          <cx:pt idx="5670">1391</cx:pt>
          <cx:pt idx="5671">1392</cx:pt>
          <cx:pt idx="5672">1392</cx:pt>
          <cx:pt idx="5673">1393</cx:pt>
          <cx:pt idx="5674">1394</cx:pt>
          <cx:pt idx="5675">1394</cx:pt>
          <cx:pt idx="5676">1395</cx:pt>
          <cx:pt idx="5677">1395</cx:pt>
          <cx:pt idx="5678">1395</cx:pt>
          <cx:pt idx="5679">1395</cx:pt>
          <cx:pt idx="5680">1396</cx:pt>
          <cx:pt idx="5681">1396</cx:pt>
          <cx:pt idx="5682">1397</cx:pt>
          <cx:pt idx="5683">1398</cx:pt>
          <cx:pt idx="5684">1399</cx:pt>
          <cx:pt idx="5685">1399</cx:pt>
          <cx:pt idx="5686">1399</cx:pt>
          <cx:pt idx="5687">1399</cx:pt>
          <cx:pt idx="5688">1399</cx:pt>
          <cx:pt idx="5689">1400</cx:pt>
          <cx:pt idx="5690">1401</cx:pt>
          <cx:pt idx="5691">1402</cx:pt>
          <cx:pt idx="5692">1404</cx:pt>
          <cx:pt idx="5693">1404</cx:pt>
          <cx:pt idx="5694">1405</cx:pt>
          <cx:pt idx="5695">1406</cx:pt>
          <cx:pt idx="5696">1406</cx:pt>
          <cx:pt idx="5697">1406</cx:pt>
          <cx:pt idx="5698">1407</cx:pt>
          <cx:pt idx="5699">1407</cx:pt>
          <cx:pt idx="5700">1407</cx:pt>
          <cx:pt idx="5701">1408</cx:pt>
          <cx:pt idx="5702">1408</cx:pt>
          <cx:pt idx="5703">1408</cx:pt>
          <cx:pt idx="5704">1408</cx:pt>
          <cx:pt idx="5705">1409</cx:pt>
          <cx:pt idx="5706">1409</cx:pt>
          <cx:pt idx="5707">1409</cx:pt>
          <cx:pt idx="5708">1410</cx:pt>
          <cx:pt idx="5709">1411</cx:pt>
          <cx:pt idx="5710">1411</cx:pt>
          <cx:pt idx="5711">1411</cx:pt>
          <cx:pt idx="5712">1411</cx:pt>
          <cx:pt idx="5713">1411</cx:pt>
          <cx:pt idx="5714">1412</cx:pt>
          <cx:pt idx="5715">1412</cx:pt>
          <cx:pt idx="5716">1414</cx:pt>
          <cx:pt idx="5717">1414</cx:pt>
          <cx:pt idx="5718">1414</cx:pt>
          <cx:pt idx="5719">1415</cx:pt>
          <cx:pt idx="5720">1416</cx:pt>
          <cx:pt idx="5721">1417</cx:pt>
          <cx:pt idx="5722">1417</cx:pt>
          <cx:pt idx="5723">1417</cx:pt>
          <cx:pt idx="5724">1417</cx:pt>
          <cx:pt idx="5725">1418</cx:pt>
          <cx:pt idx="5726">1418</cx:pt>
          <cx:pt idx="5727">1418</cx:pt>
          <cx:pt idx="5728">1419</cx:pt>
          <cx:pt idx="5729">1419</cx:pt>
          <cx:pt idx="5730">1420</cx:pt>
          <cx:pt idx="5731">1421</cx:pt>
          <cx:pt idx="5732">1421</cx:pt>
          <cx:pt idx="5733">1422</cx:pt>
          <cx:pt idx="5734">1422</cx:pt>
          <cx:pt idx="5735">1423</cx:pt>
          <cx:pt idx="5736">1424</cx:pt>
          <cx:pt idx="5737">1424</cx:pt>
          <cx:pt idx="5738">1425</cx:pt>
          <cx:pt idx="5739">1425</cx:pt>
          <cx:pt idx="5740">1425</cx:pt>
          <cx:pt idx="5741">1425</cx:pt>
          <cx:pt idx="5742">1426</cx:pt>
          <cx:pt idx="5743">1427</cx:pt>
          <cx:pt idx="5744">1427</cx:pt>
          <cx:pt idx="5745">1427</cx:pt>
          <cx:pt idx="5746">1427</cx:pt>
          <cx:pt idx="5747">1428</cx:pt>
          <cx:pt idx="5748">1428</cx:pt>
          <cx:pt idx="5749">1428</cx:pt>
          <cx:pt idx="5750">1428</cx:pt>
          <cx:pt idx="5751">1429</cx:pt>
          <cx:pt idx="5752">1429</cx:pt>
          <cx:pt idx="5753">1429</cx:pt>
          <cx:pt idx="5754">1429</cx:pt>
          <cx:pt idx="5755">1429</cx:pt>
          <cx:pt idx="5756">1430</cx:pt>
          <cx:pt idx="5757">1430</cx:pt>
          <cx:pt idx="5758">1430</cx:pt>
          <cx:pt idx="5759">1432</cx:pt>
          <cx:pt idx="5760">1433</cx:pt>
          <cx:pt idx="5761">1434</cx:pt>
          <cx:pt idx="5762">1434</cx:pt>
          <cx:pt idx="5763">1435</cx:pt>
          <cx:pt idx="5764">1435</cx:pt>
          <cx:pt idx="5765">1436</cx:pt>
          <cx:pt idx="5766">1436</cx:pt>
          <cx:pt idx="5767">1436</cx:pt>
          <cx:pt idx="5768">1436</cx:pt>
          <cx:pt idx="5769">1437</cx:pt>
          <cx:pt idx="5770">1437</cx:pt>
          <cx:pt idx="5771">1438</cx:pt>
          <cx:pt idx="5772">1438</cx:pt>
          <cx:pt idx="5773">1438</cx:pt>
          <cx:pt idx="5774">1438</cx:pt>
          <cx:pt idx="5775">1439</cx:pt>
          <cx:pt idx="5776">1440</cx:pt>
          <cx:pt idx="5777">1441</cx:pt>
          <cx:pt idx="5778">1441</cx:pt>
          <cx:pt idx="5779">1441</cx:pt>
          <cx:pt idx="5780">1441</cx:pt>
          <cx:pt idx="5781">1441</cx:pt>
          <cx:pt idx="5782">1441</cx:pt>
          <cx:pt idx="5783">1442</cx:pt>
          <cx:pt idx="5784">1442</cx:pt>
          <cx:pt idx="5785">1443</cx:pt>
          <cx:pt idx="5786">1443</cx:pt>
          <cx:pt idx="5787">1444</cx:pt>
          <cx:pt idx="5788">1444</cx:pt>
          <cx:pt idx="5789">1444</cx:pt>
          <cx:pt idx="5790">1444</cx:pt>
          <cx:pt idx="5791">1445</cx:pt>
          <cx:pt idx="5792">1446</cx:pt>
          <cx:pt idx="5793">1446</cx:pt>
          <cx:pt idx="5794">1447</cx:pt>
          <cx:pt idx="5795">1447</cx:pt>
          <cx:pt idx="5796">1448</cx:pt>
          <cx:pt idx="5797">1448</cx:pt>
          <cx:pt idx="5798">1449</cx:pt>
          <cx:pt idx="5799">1449</cx:pt>
          <cx:pt idx="5800">1449</cx:pt>
          <cx:pt idx="5801">1450</cx:pt>
          <cx:pt idx="5802">1451</cx:pt>
          <cx:pt idx="5803">1451</cx:pt>
          <cx:pt idx="5804">1452</cx:pt>
          <cx:pt idx="5805">1452</cx:pt>
          <cx:pt idx="5806">1452</cx:pt>
          <cx:pt idx="5807">1453</cx:pt>
          <cx:pt idx="5808">1453</cx:pt>
          <cx:pt idx="5809">1454</cx:pt>
          <cx:pt idx="5810">1454</cx:pt>
          <cx:pt idx="5811">1455</cx:pt>
          <cx:pt idx="5812">1455</cx:pt>
          <cx:pt idx="5813">1455</cx:pt>
          <cx:pt idx="5814">1456</cx:pt>
          <cx:pt idx="5815">1456</cx:pt>
          <cx:pt idx="5816">1456</cx:pt>
          <cx:pt idx="5817">1456</cx:pt>
          <cx:pt idx="5818">1456</cx:pt>
          <cx:pt idx="5819">1457</cx:pt>
          <cx:pt idx="5820">1457</cx:pt>
          <cx:pt idx="5821">1458</cx:pt>
          <cx:pt idx="5822">1458</cx:pt>
          <cx:pt idx="5823">1458</cx:pt>
          <cx:pt idx="5824">1459</cx:pt>
          <cx:pt idx="5825">1459</cx:pt>
          <cx:pt idx="5826">1459</cx:pt>
          <cx:pt idx="5827">1460</cx:pt>
          <cx:pt idx="5828">1460</cx:pt>
          <cx:pt idx="5829">1461</cx:pt>
          <cx:pt idx="5830">1461</cx:pt>
          <cx:pt idx="5831">1461</cx:pt>
          <cx:pt idx="5832">1461</cx:pt>
          <cx:pt idx="5833">1462</cx:pt>
          <cx:pt idx="5834">1463</cx:pt>
          <cx:pt idx="5835">1463</cx:pt>
          <cx:pt idx="5836">1464</cx:pt>
          <cx:pt idx="5837">1464</cx:pt>
          <cx:pt idx="5838">1465</cx:pt>
          <cx:pt idx="5839">1465</cx:pt>
          <cx:pt idx="5840">1466</cx:pt>
          <cx:pt idx="5841">1467</cx:pt>
          <cx:pt idx="5842">1469</cx:pt>
          <cx:pt idx="5843">1469</cx:pt>
          <cx:pt idx="5844">1471</cx:pt>
          <cx:pt idx="5845">1472</cx:pt>
          <cx:pt idx="5846">1472</cx:pt>
          <cx:pt idx="5847">1473</cx:pt>
          <cx:pt idx="5848">1473</cx:pt>
          <cx:pt idx="5849">1474</cx:pt>
          <cx:pt idx="5850">1475</cx:pt>
          <cx:pt idx="5851">1476</cx:pt>
          <cx:pt idx="5852">1476</cx:pt>
          <cx:pt idx="5853">1476</cx:pt>
          <cx:pt idx="5854">1476</cx:pt>
          <cx:pt idx="5855">1477</cx:pt>
          <cx:pt idx="5856">1477</cx:pt>
          <cx:pt idx="5857">1478</cx:pt>
          <cx:pt idx="5858">1478</cx:pt>
          <cx:pt idx="5859">1479</cx:pt>
          <cx:pt idx="5860">1479</cx:pt>
          <cx:pt idx="5861">1479</cx:pt>
          <cx:pt idx="5862">1479</cx:pt>
          <cx:pt idx="5863">1479</cx:pt>
          <cx:pt idx="5864">1480</cx:pt>
          <cx:pt idx="5865">1481</cx:pt>
          <cx:pt idx="5866">1482</cx:pt>
          <cx:pt idx="5867">1482</cx:pt>
          <cx:pt idx="5868">1482</cx:pt>
          <cx:pt idx="5869">1482</cx:pt>
          <cx:pt idx="5870">1483</cx:pt>
          <cx:pt idx="5871">1483</cx:pt>
          <cx:pt idx="5872">1483</cx:pt>
          <cx:pt idx="5873">1483</cx:pt>
          <cx:pt idx="5874">1483</cx:pt>
          <cx:pt idx="5875">1484</cx:pt>
          <cx:pt idx="5876">1484</cx:pt>
          <cx:pt idx="5877">1485</cx:pt>
          <cx:pt idx="5878">1485</cx:pt>
          <cx:pt idx="5879">1485</cx:pt>
          <cx:pt idx="5880">1486</cx:pt>
          <cx:pt idx="5881">1487</cx:pt>
          <cx:pt idx="5882">1487</cx:pt>
          <cx:pt idx="5883">1488</cx:pt>
          <cx:pt idx="5884">1489</cx:pt>
          <cx:pt idx="5885">1489</cx:pt>
          <cx:pt idx="5886">1491</cx:pt>
          <cx:pt idx="5887">1491</cx:pt>
          <cx:pt idx="5888">1491</cx:pt>
          <cx:pt idx="5889">1491</cx:pt>
          <cx:pt idx="5890">1492</cx:pt>
          <cx:pt idx="5891">1493</cx:pt>
          <cx:pt idx="5892">1493</cx:pt>
          <cx:pt idx="5893">1493</cx:pt>
          <cx:pt idx="5894">1493</cx:pt>
          <cx:pt idx="5895">1493</cx:pt>
          <cx:pt idx="5896">1494</cx:pt>
          <cx:pt idx="5897">1494</cx:pt>
          <cx:pt idx="5898">1494</cx:pt>
          <cx:pt idx="5899">1494</cx:pt>
          <cx:pt idx="5900">1494</cx:pt>
          <cx:pt idx="5901">1495</cx:pt>
          <cx:pt idx="5902">1495</cx:pt>
          <cx:pt idx="5903">1495</cx:pt>
          <cx:pt idx="5904">1496</cx:pt>
          <cx:pt idx="5905">1496</cx:pt>
          <cx:pt idx="5906">1496</cx:pt>
          <cx:pt idx="5907">1496</cx:pt>
          <cx:pt idx="5908">1497</cx:pt>
          <cx:pt idx="5909">1497</cx:pt>
          <cx:pt idx="5910">1497</cx:pt>
          <cx:pt idx="5911">1498</cx:pt>
          <cx:pt idx="5912">1498</cx:pt>
          <cx:pt idx="5913">1499</cx:pt>
          <cx:pt idx="5914">1499</cx:pt>
          <cx:pt idx="5915">1499</cx:pt>
          <cx:pt idx="5916">1499</cx:pt>
          <cx:pt idx="5917">1499</cx:pt>
          <cx:pt idx="5918">1499</cx:pt>
          <cx:pt idx="5919">1500</cx:pt>
          <cx:pt idx="5920">1500</cx:pt>
          <cx:pt idx="5921">1500</cx:pt>
          <cx:pt idx="5922">1500</cx:pt>
          <cx:pt idx="5923">1500</cx:pt>
          <cx:pt idx="5924">1501</cx:pt>
          <cx:pt idx="5925">1501</cx:pt>
          <cx:pt idx="5926">1501</cx:pt>
          <cx:pt idx="5927">1501</cx:pt>
          <cx:pt idx="5928">1501</cx:pt>
          <cx:pt idx="5929">1502</cx:pt>
          <cx:pt idx="5930">1502</cx:pt>
          <cx:pt idx="5931">1503</cx:pt>
          <cx:pt idx="5932">1503</cx:pt>
          <cx:pt idx="5933">1503</cx:pt>
          <cx:pt idx="5934">1503</cx:pt>
          <cx:pt idx="5935">1504</cx:pt>
          <cx:pt idx="5936">1504</cx:pt>
          <cx:pt idx="5937">1504</cx:pt>
          <cx:pt idx="5938">1504</cx:pt>
          <cx:pt idx="5939">1504</cx:pt>
          <cx:pt idx="5940">1504</cx:pt>
          <cx:pt idx="5941">1505</cx:pt>
          <cx:pt idx="5942">1505</cx:pt>
          <cx:pt idx="5943">1506</cx:pt>
          <cx:pt idx="5944">1506</cx:pt>
          <cx:pt idx="5945">1507</cx:pt>
          <cx:pt idx="5946">1507</cx:pt>
          <cx:pt idx="5947">1507</cx:pt>
          <cx:pt idx="5948">1507</cx:pt>
          <cx:pt idx="5949">1508</cx:pt>
          <cx:pt idx="5950">1510</cx:pt>
          <cx:pt idx="5951">1510</cx:pt>
          <cx:pt idx="5952">1510</cx:pt>
          <cx:pt idx="5953">1511</cx:pt>
          <cx:pt idx="5954">1511</cx:pt>
          <cx:pt idx="5955">1511</cx:pt>
          <cx:pt idx="5956">1512</cx:pt>
          <cx:pt idx="5957">1513</cx:pt>
          <cx:pt idx="5958">1513</cx:pt>
          <cx:pt idx="5959">1513</cx:pt>
          <cx:pt idx="5960">1513</cx:pt>
          <cx:pt idx="5961">1515</cx:pt>
          <cx:pt idx="5962">1515</cx:pt>
          <cx:pt idx="5963">1515</cx:pt>
          <cx:pt idx="5964">1515</cx:pt>
          <cx:pt idx="5965">1515</cx:pt>
          <cx:pt idx="5966">1515</cx:pt>
          <cx:pt idx="5967">1516</cx:pt>
          <cx:pt idx="5968">1516</cx:pt>
          <cx:pt idx="5969">1516</cx:pt>
          <cx:pt idx="5970">1516</cx:pt>
          <cx:pt idx="5971">1517</cx:pt>
          <cx:pt idx="5972">1517</cx:pt>
          <cx:pt idx="5973">1517</cx:pt>
          <cx:pt idx="5974">1517</cx:pt>
          <cx:pt idx="5975">1518</cx:pt>
          <cx:pt idx="5976">1519</cx:pt>
          <cx:pt idx="5977">1519</cx:pt>
          <cx:pt idx="5978">1519</cx:pt>
          <cx:pt idx="5979">1519</cx:pt>
          <cx:pt idx="5980">1519</cx:pt>
          <cx:pt idx="5981">1519</cx:pt>
          <cx:pt idx="5982">1519</cx:pt>
          <cx:pt idx="5983">1520</cx:pt>
          <cx:pt idx="5984">1520</cx:pt>
          <cx:pt idx="5985">1522</cx:pt>
          <cx:pt idx="5986">1522</cx:pt>
          <cx:pt idx="5987">1523</cx:pt>
          <cx:pt idx="5988">1524</cx:pt>
          <cx:pt idx="5989">1524</cx:pt>
          <cx:pt idx="5990">1525</cx:pt>
          <cx:pt idx="5991">1526</cx:pt>
          <cx:pt idx="5992">1526</cx:pt>
          <cx:pt idx="5993">1526</cx:pt>
          <cx:pt idx="5994">1526</cx:pt>
          <cx:pt idx="5995">1527</cx:pt>
          <cx:pt idx="5996">1527</cx:pt>
          <cx:pt idx="5997">1528</cx:pt>
          <cx:pt idx="5998">1528</cx:pt>
          <cx:pt idx="5999">1529</cx:pt>
          <cx:pt idx="6000">1529</cx:pt>
          <cx:pt idx="6001">1529</cx:pt>
          <cx:pt idx="6002">1530</cx:pt>
          <cx:pt idx="6003">1530</cx:pt>
          <cx:pt idx="6004">1531</cx:pt>
          <cx:pt idx="6005">1531</cx:pt>
          <cx:pt idx="6006">1531</cx:pt>
          <cx:pt idx="6007">1532</cx:pt>
          <cx:pt idx="6008">1533</cx:pt>
          <cx:pt idx="6009">1534</cx:pt>
          <cx:pt idx="6010">1535</cx:pt>
          <cx:pt idx="6011">1535</cx:pt>
          <cx:pt idx="6012">1536</cx:pt>
          <cx:pt idx="6013">1536</cx:pt>
          <cx:pt idx="6014">1536</cx:pt>
          <cx:pt idx="6015">1537</cx:pt>
          <cx:pt idx="6016">1537</cx:pt>
          <cx:pt idx="6017">1537</cx:pt>
          <cx:pt idx="6018">1537</cx:pt>
          <cx:pt idx="6019">1537</cx:pt>
          <cx:pt idx="6020">1538</cx:pt>
          <cx:pt idx="6021">1538</cx:pt>
          <cx:pt idx="6022">1538</cx:pt>
          <cx:pt idx="6023">1538</cx:pt>
          <cx:pt idx="6024">1538</cx:pt>
          <cx:pt idx="6025">1539</cx:pt>
          <cx:pt idx="6026">1539</cx:pt>
          <cx:pt idx="6027">1540</cx:pt>
          <cx:pt idx="6028">1540</cx:pt>
          <cx:pt idx="6029">1540</cx:pt>
          <cx:pt idx="6030">1540</cx:pt>
          <cx:pt idx="6031">1541</cx:pt>
          <cx:pt idx="6032">1541</cx:pt>
          <cx:pt idx="6033">1541</cx:pt>
          <cx:pt idx="6034">1542</cx:pt>
          <cx:pt idx="6035">1543</cx:pt>
          <cx:pt idx="6036">1543</cx:pt>
          <cx:pt idx="6037">1544</cx:pt>
          <cx:pt idx="6038">1544</cx:pt>
          <cx:pt idx="6039">1544</cx:pt>
          <cx:pt idx="6040">1545</cx:pt>
          <cx:pt idx="6041">1546</cx:pt>
          <cx:pt idx="6042">1546</cx:pt>
          <cx:pt idx="6043">1547</cx:pt>
          <cx:pt idx="6044">1548</cx:pt>
          <cx:pt idx="6045">1548</cx:pt>
          <cx:pt idx="6046">1550</cx:pt>
          <cx:pt idx="6047">1550</cx:pt>
          <cx:pt idx="6048">1551</cx:pt>
          <cx:pt idx="6049">1551</cx:pt>
          <cx:pt idx="6050">1551</cx:pt>
          <cx:pt idx="6051">1552</cx:pt>
          <cx:pt idx="6052">1552</cx:pt>
          <cx:pt idx="6053">1552</cx:pt>
          <cx:pt idx="6054">1553</cx:pt>
          <cx:pt idx="6055">1553</cx:pt>
          <cx:pt idx="6056">1554</cx:pt>
          <cx:pt idx="6057">1554</cx:pt>
          <cx:pt idx="6058">1554</cx:pt>
          <cx:pt idx="6059">1554</cx:pt>
          <cx:pt idx="6060">1554</cx:pt>
          <cx:pt idx="6061">1555</cx:pt>
          <cx:pt idx="6062">1555</cx:pt>
          <cx:pt idx="6063">1556</cx:pt>
          <cx:pt idx="6064">1556</cx:pt>
          <cx:pt idx="6065">1556</cx:pt>
          <cx:pt idx="6066">1557</cx:pt>
          <cx:pt idx="6067">1558</cx:pt>
          <cx:pt idx="6068">1558</cx:pt>
          <cx:pt idx="6069">1558</cx:pt>
          <cx:pt idx="6070">1558</cx:pt>
          <cx:pt idx="6071">1558</cx:pt>
          <cx:pt idx="6072">1559</cx:pt>
          <cx:pt idx="6073">1559</cx:pt>
          <cx:pt idx="6074">1560</cx:pt>
          <cx:pt idx="6075">1560</cx:pt>
          <cx:pt idx="6076">1561</cx:pt>
          <cx:pt idx="6077">1561</cx:pt>
          <cx:pt idx="6078">1561</cx:pt>
          <cx:pt idx="6079">1561</cx:pt>
          <cx:pt idx="6080">1562</cx:pt>
          <cx:pt idx="6081">1562</cx:pt>
          <cx:pt idx="6082">1563</cx:pt>
          <cx:pt idx="6083">1563</cx:pt>
          <cx:pt idx="6084">1565</cx:pt>
          <cx:pt idx="6085">1565</cx:pt>
          <cx:pt idx="6086">1565</cx:pt>
          <cx:pt idx="6087">1565</cx:pt>
          <cx:pt idx="6088">1566</cx:pt>
          <cx:pt idx="6089">1566</cx:pt>
          <cx:pt idx="6090">1566</cx:pt>
          <cx:pt idx="6091">1567</cx:pt>
          <cx:pt idx="6092">1567</cx:pt>
          <cx:pt idx="6093">1567</cx:pt>
          <cx:pt idx="6094">1568</cx:pt>
          <cx:pt idx="6095">1568</cx:pt>
          <cx:pt idx="6096">1568</cx:pt>
          <cx:pt idx="6097">1568</cx:pt>
          <cx:pt idx="6098">1568</cx:pt>
          <cx:pt idx="6099">1569</cx:pt>
          <cx:pt idx="6100">1569</cx:pt>
          <cx:pt idx="6101">1571</cx:pt>
          <cx:pt idx="6102">1571</cx:pt>
          <cx:pt idx="6103">1572</cx:pt>
          <cx:pt idx="6104">1572</cx:pt>
          <cx:pt idx="6105">1572</cx:pt>
          <cx:pt idx="6106">1573</cx:pt>
          <cx:pt idx="6107">1573</cx:pt>
          <cx:pt idx="6108">1574</cx:pt>
          <cx:pt idx="6109">1574</cx:pt>
          <cx:pt idx="6110">1575</cx:pt>
          <cx:pt idx="6111">1575</cx:pt>
          <cx:pt idx="6112">1576</cx:pt>
          <cx:pt idx="6113">1576</cx:pt>
          <cx:pt idx="6114">1576</cx:pt>
          <cx:pt idx="6115">1577</cx:pt>
          <cx:pt idx="6116">1577</cx:pt>
          <cx:pt idx="6117">1578</cx:pt>
          <cx:pt idx="6118">1578</cx:pt>
          <cx:pt idx="6119">1579</cx:pt>
          <cx:pt idx="6120">1580</cx:pt>
          <cx:pt idx="6121">1581</cx:pt>
          <cx:pt idx="6122">1581</cx:pt>
          <cx:pt idx="6123">1581</cx:pt>
          <cx:pt idx="6124">1582</cx:pt>
          <cx:pt idx="6125">1582</cx:pt>
          <cx:pt idx="6126">1582</cx:pt>
          <cx:pt idx="6127">1582</cx:pt>
          <cx:pt idx="6128">1582</cx:pt>
          <cx:pt idx="6129">1583</cx:pt>
          <cx:pt idx="6130">1583</cx:pt>
          <cx:pt idx="6131">1583</cx:pt>
          <cx:pt idx="6132">1584</cx:pt>
          <cx:pt idx="6133">1585</cx:pt>
          <cx:pt idx="6134">1585</cx:pt>
          <cx:pt idx="6135">1585</cx:pt>
          <cx:pt idx="6136">1586</cx:pt>
          <cx:pt idx="6137">1586</cx:pt>
          <cx:pt idx="6138">1586</cx:pt>
          <cx:pt idx="6139">1586</cx:pt>
          <cx:pt idx="6140">1587</cx:pt>
          <cx:pt idx="6141">1587</cx:pt>
          <cx:pt idx="6142">1587</cx:pt>
          <cx:pt idx="6143">1587</cx:pt>
          <cx:pt idx="6144">1588</cx:pt>
          <cx:pt idx="6145">1588</cx:pt>
          <cx:pt idx="6146">1589</cx:pt>
          <cx:pt idx="6147">1590</cx:pt>
          <cx:pt idx="6148">1590</cx:pt>
          <cx:pt idx="6149">1591</cx:pt>
          <cx:pt idx="6150">1591</cx:pt>
          <cx:pt idx="6151">1592</cx:pt>
          <cx:pt idx="6152">1593</cx:pt>
          <cx:pt idx="6153">1593</cx:pt>
          <cx:pt idx="6154">1594</cx:pt>
          <cx:pt idx="6155">1594</cx:pt>
          <cx:pt idx="6156">1594</cx:pt>
          <cx:pt idx="6157">1594</cx:pt>
          <cx:pt idx="6158">1594</cx:pt>
          <cx:pt idx="6159">1594</cx:pt>
          <cx:pt idx="6160">1595</cx:pt>
          <cx:pt idx="6161">1595</cx:pt>
          <cx:pt idx="6162">1595</cx:pt>
          <cx:pt idx="6163">1595</cx:pt>
          <cx:pt idx="6164">1597</cx:pt>
          <cx:pt idx="6165">1597</cx:pt>
          <cx:pt idx="6166">1598</cx:pt>
          <cx:pt idx="6167">1598</cx:pt>
          <cx:pt idx="6168">1599</cx:pt>
          <cx:pt idx="6169">1599</cx:pt>
          <cx:pt idx="6170">1599</cx:pt>
          <cx:pt idx="6171">1599</cx:pt>
          <cx:pt idx="6172">1600</cx:pt>
          <cx:pt idx="6173">1600</cx:pt>
          <cx:pt idx="6174">1600</cx:pt>
          <cx:pt idx="6175">1601</cx:pt>
          <cx:pt idx="6176">1601</cx:pt>
          <cx:pt idx="6177">1601</cx:pt>
          <cx:pt idx="6178">1601</cx:pt>
          <cx:pt idx="6179">1601</cx:pt>
          <cx:pt idx="6180">1601</cx:pt>
          <cx:pt idx="6181">1602</cx:pt>
          <cx:pt idx="6182">1603</cx:pt>
          <cx:pt idx="6183">1604</cx:pt>
          <cx:pt idx="6184">1604</cx:pt>
          <cx:pt idx="6185">1604</cx:pt>
          <cx:pt idx="6186">1605</cx:pt>
          <cx:pt idx="6187">1605</cx:pt>
          <cx:pt idx="6188">1606</cx:pt>
          <cx:pt idx="6189">1607</cx:pt>
          <cx:pt idx="6190">1607</cx:pt>
          <cx:pt idx="6191">1607</cx:pt>
          <cx:pt idx="6192">1607</cx:pt>
          <cx:pt idx="6193">1607</cx:pt>
          <cx:pt idx="6194">1609</cx:pt>
          <cx:pt idx="6195">1609</cx:pt>
          <cx:pt idx="6196">1609</cx:pt>
          <cx:pt idx="6197">1609</cx:pt>
          <cx:pt idx="6198">1610</cx:pt>
          <cx:pt idx="6199">1610</cx:pt>
          <cx:pt idx="6200">1610</cx:pt>
          <cx:pt idx="6201">1610</cx:pt>
          <cx:pt idx="6202">1611</cx:pt>
          <cx:pt idx="6203">1611</cx:pt>
          <cx:pt idx="6204">1613</cx:pt>
          <cx:pt idx="6205">1613</cx:pt>
          <cx:pt idx="6206">1613</cx:pt>
          <cx:pt idx="6207">1614</cx:pt>
          <cx:pt idx="6208">1614</cx:pt>
          <cx:pt idx="6209">1614</cx:pt>
          <cx:pt idx="6210">1614</cx:pt>
          <cx:pt idx="6211">1615</cx:pt>
          <cx:pt idx="6212">1615</cx:pt>
          <cx:pt idx="6213">1615</cx:pt>
          <cx:pt idx="6214">1616</cx:pt>
          <cx:pt idx="6215">1617</cx:pt>
          <cx:pt idx="6216">1617</cx:pt>
          <cx:pt idx="6217">1618</cx:pt>
          <cx:pt idx="6218">1618</cx:pt>
          <cx:pt idx="6219">1619</cx:pt>
          <cx:pt idx="6220">1619</cx:pt>
          <cx:pt idx="6221">1620</cx:pt>
          <cx:pt idx="6222">1620</cx:pt>
          <cx:pt idx="6223">1620</cx:pt>
          <cx:pt idx="6224">1620</cx:pt>
          <cx:pt idx="6225">1620</cx:pt>
          <cx:pt idx="6226">1621</cx:pt>
          <cx:pt idx="6227">1623</cx:pt>
          <cx:pt idx="6228">1623</cx:pt>
          <cx:pt idx="6229">1623</cx:pt>
          <cx:pt idx="6230">1625</cx:pt>
          <cx:pt idx="6231">1625</cx:pt>
          <cx:pt idx="6232">1627</cx:pt>
          <cx:pt idx="6233">1627</cx:pt>
          <cx:pt idx="6234">1628</cx:pt>
          <cx:pt idx="6235">1628</cx:pt>
          <cx:pt idx="6236">1629</cx:pt>
          <cx:pt idx="6237">1629</cx:pt>
          <cx:pt idx="6238">1629</cx:pt>
          <cx:pt idx="6239">1630</cx:pt>
          <cx:pt idx="6240">1631</cx:pt>
          <cx:pt idx="6241">1631</cx:pt>
          <cx:pt idx="6242">1632</cx:pt>
          <cx:pt idx="6243">1632</cx:pt>
          <cx:pt idx="6244">1633</cx:pt>
          <cx:pt idx="6245">1633</cx:pt>
          <cx:pt idx="6246">1634</cx:pt>
          <cx:pt idx="6247">1634</cx:pt>
          <cx:pt idx="6248">1635</cx:pt>
          <cx:pt idx="6249">1635</cx:pt>
          <cx:pt idx="6250">1636</cx:pt>
          <cx:pt idx="6251">1636</cx:pt>
          <cx:pt idx="6252">1636</cx:pt>
          <cx:pt idx="6253">1636</cx:pt>
          <cx:pt idx="6254">1636</cx:pt>
          <cx:pt idx="6255">1637</cx:pt>
          <cx:pt idx="6256">1637</cx:pt>
          <cx:pt idx="6257">1637</cx:pt>
          <cx:pt idx="6258">1638</cx:pt>
          <cx:pt idx="6259">1638</cx:pt>
          <cx:pt idx="6260">1639</cx:pt>
          <cx:pt idx="6261">1639</cx:pt>
          <cx:pt idx="6262">1640</cx:pt>
          <cx:pt idx="6263">1640</cx:pt>
          <cx:pt idx="6264">1640</cx:pt>
          <cx:pt idx="6265">1640</cx:pt>
          <cx:pt idx="6266">1641</cx:pt>
          <cx:pt idx="6267">1641</cx:pt>
          <cx:pt idx="6268">1641</cx:pt>
          <cx:pt idx="6269">1642</cx:pt>
          <cx:pt idx="6270">1643</cx:pt>
          <cx:pt idx="6271">1643</cx:pt>
          <cx:pt idx="6272">1644</cx:pt>
          <cx:pt idx="6273">1644</cx:pt>
          <cx:pt idx="6274">1644</cx:pt>
          <cx:pt idx="6275">1645</cx:pt>
          <cx:pt idx="6276">1645</cx:pt>
          <cx:pt idx="6277">1645</cx:pt>
          <cx:pt idx="6278">1646</cx:pt>
          <cx:pt idx="6279">1646</cx:pt>
          <cx:pt idx="6280">1646</cx:pt>
          <cx:pt idx="6281">1647</cx:pt>
          <cx:pt idx="6282">1647</cx:pt>
          <cx:pt idx="6283">1647</cx:pt>
          <cx:pt idx="6284">1647</cx:pt>
          <cx:pt idx="6285">1647</cx:pt>
          <cx:pt idx="6286">1648</cx:pt>
          <cx:pt idx="6287">1648</cx:pt>
          <cx:pt idx="6288">1648</cx:pt>
          <cx:pt idx="6289">1649</cx:pt>
          <cx:pt idx="6290">1649</cx:pt>
          <cx:pt idx="6291">1650</cx:pt>
          <cx:pt idx="6292">1650</cx:pt>
          <cx:pt idx="6293">1651</cx:pt>
          <cx:pt idx="6294">1651</cx:pt>
          <cx:pt idx="6295">1651</cx:pt>
          <cx:pt idx="6296">1652</cx:pt>
          <cx:pt idx="6297">1652</cx:pt>
          <cx:pt idx="6298">1654</cx:pt>
          <cx:pt idx="6299">1655</cx:pt>
          <cx:pt idx="6300">1655</cx:pt>
          <cx:pt idx="6301">1655</cx:pt>
          <cx:pt idx="6302">1655</cx:pt>
          <cx:pt idx="6303">1655</cx:pt>
          <cx:pt idx="6304">1656</cx:pt>
          <cx:pt idx="6305">1656</cx:pt>
          <cx:pt idx="6306">1656</cx:pt>
          <cx:pt idx="6307">1657</cx:pt>
          <cx:pt idx="6308">1658</cx:pt>
          <cx:pt idx="6309">1658</cx:pt>
          <cx:pt idx="6310">1658</cx:pt>
          <cx:pt idx="6311">1658</cx:pt>
          <cx:pt idx="6312">1659</cx:pt>
          <cx:pt idx="6313">1659</cx:pt>
          <cx:pt idx="6314">1660</cx:pt>
          <cx:pt idx="6315">1661</cx:pt>
          <cx:pt idx="6316">1661</cx:pt>
          <cx:pt idx="6317">1661</cx:pt>
          <cx:pt idx="6318">1661</cx:pt>
          <cx:pt idx="6319">1661</cx:pt>
          <cx:pt idx="6320">1662</cx:pt>
          <cx:pt idx="6321">1662</cx:pt>
          <cx:pt idx="6322">1662</cx:pt>
          <cx:pt idx="6323">1662</cx:pt>
          <cx:pt idx="6324">1663</cx:pt>
          <cx:pt idx="6325">1664</cx:pt>
          <cx:pt idx="6326">1664</cx:pt>
          <cx:pt idx="6327">1664</cx:pt>
          <cx:pt idx="6328">1665</cx:pt>
          <cx:pt idx="6329">1665</cx:pt>
          <cx:pt idx="6330">1665</cx:pt>
          <cx:pt idx="6331">1665</cx:pt>
          <cx:pt idx="6332">1666</cx:pt>
          <cx:pt idx="6333">1666</cx:pt>
          <cx:pt idx="6334">1668</cx:pt>
          <cx:pt idx="6335">1668</cx:pt>
          <cx:pt idx="6336">1669</cx:pt>
          <cx:pt idx="6337">1670</cx:pt>
          <cx:pt idx="6338">1670</cx:pt>
          <cx:pt idx="6339">1671</cx:pt>
          <cx:pt idx="6340">1671</cx:pt>
          <cx:pt idx="6341">1671</cx:pt>
          <cx:pt idx="6342">1673</cx:pt>
          <cx:pt idx="6343">1674</cx:pt>
          <cx:pt idx="6344">1675</cx:pt>
          <cx:pt idx="6345">1675</cx:pt>
          <cx:pt idx="6346">1676</cx:pt>
          <cx:pt idx="6347">1677</cx:pt>
          <cx:pt idx="6348">1678</cx:pt>
          <cx:pt idx="6349">1678</cx:pt>
          <cx:pt idx="6350">1678</cx:pt>
          <cx:pt idx="6351">1680</cx:pt>
          <cx:pt idx="6352">1680</cx:pt>
          <cx:pt idx="6353">1681</cx:pt>
          <cx:pt idx="6354">1681</cx:pt>
          <cx:pt idx="6355">1682</cx:pt>
          <cx:pt idx="6356">1682</cx:pt>
          <cx:pt idx="6357">1682</cx:pt>
          <cx:pt idx="6358">1683</cx:pt>
          <cx:pt idx="6359">1683</cx:pt>
          <cx:pt idx="6360">1683</cx:pt>
          <cx:pt idx="6361">1683</cx:pt>
          <cx:pt idx="6362">1683</cx:pt>
          <cx:pt idx="6363">1684</cx:pt>
          <cx:pt idx="6364">1686</cx:pt>
          <cx:pt idx="6365">1686</cx:pt>
          <cx:pt idx="6366">1687</cx:pt>
          <cx:pt idx="6367">1687</cx:pt>
          <cx:pt idx="6368">1687</cx:pt>
          <cx:pt idx="6369">1688</cx:pt>
          <cx:pt idx="6370">1688</cx:pt>
          <cx:pt idx="6371">1688</cx:pt>
          <cx:pt idx="6372">1688</cx:pt>
          <cx:pt idx="6373">1689</cx:pt>
          <cx:pt idx="6374">1689</cx:pt>
          <cx:pt idx="6375">1691</cx:pt>
          <cx:pt idx="6376">1691</cx:pt>
          <cx:pt idx="6377">1692</cx:pt>
          <cx:pt idx="6378">1692</cx:pt>
          <cx:pt idx="6379">1693</cx:pt>
          <cx:pt idx="6380">1693</cx:pt>
          <cx:pt idx="6381">1693</cx:pt>
          <cx:pt idx="6382">1693</cx:pt>
          <cx:pt idx="6383">1694</cx:pt>
          <cx:pt idx="6384">1694</cx:pt>
          <cx:pt idx="6385">1694</cx:pt>
          <cx:pt idx="6386">1695</cx:pt>
          <cx:pt idx="6387">1695</cx:pt>
          <cx:pt idx="6388">1697</cx:pt>
          <cx:pt idx="6389">1697</cx:pt>
          <cx:pt idx="6390">1698</cx:pt>
          <cx:pt idx="6391">1698</cx:pt>
          <cx:pt idx="6392">1699</cx:pt>
          <cx:pt idx="6393">1699</cx:pt>
          <cx:pt idx="6394">1700</cx:pt>
          <cx:pt idx="6395">1700</cx:pt>
          <cx:pt idx="6396">1701</cx:pt>
          <cx:pt idx="6397">1701</cx:pt>
          <cx:pt idx="6398">1701</cx:pt>
          <cx:pt idx="6399">1703</cx:pt>
          <cx:pt idx="6400">1703</cx:pt>
          <cx:pt idx="6401">1704</cx:pt>
          <cx:pt idx="6402">1704</cx:pt>
          <cx:pt idx="6403">1704</cx:pt>
          <cx:pt idx="6404">1706</cx:pt>
          <cx:pt idx="6405">1706</cx:pt>
          <cx:pt idx="6406">1706</cx:pt>
          <cx:pt idx="6407">1707</cx:pt>
          <cx:pt idx="6408">1707</cx:pt>
          <cx:pt idx="6409">1708</cx:pt>
          <cx:pt idx="6410">1709</cx:pt>
          <cx:pt idx="6411">1709</cx:pt>
          <cx:pt idx="6412">1709</cx:pt>
          <cx:pt idx="6413">1709</cx:pt>
          <cx:pt idx="6414">1709</cx:pt>
          <cx:pt idx="6415">1709</cx:pt>
          <cx:pt idx="6416">1709</cx:pt>
          <cx:pt idx="6417">1710</cx:pt>
          <cx:pt idx="6418">1710</cx:pt>
          <cx:pt idx="6419">1710</cx:pt>
          <cx:pt idx="6420">1710</cx:pt>
          <cx:pt idx="6421">1710</cx:pt>
          <cx:pt idx="6422">1711</cx:pt>
          <cx:pt idx="6423">1711</cx:pt>
          <cx:pt idx="6424">1711</cx:pt>
          <cx:pt idx="6425">1711</cx:pt>
          <cx:pt idx="6426">1713</cx:pt>
          <cx:pt idx="6427">1713</cx:pt>
          <cx:pt idx="6428">1714</cx:pt>
          <cx:pt idx="6429">1714</cx:pt>
          <cx:pt idx="6430">1714</cx:pt>
          <cx:pt idx="6431">1714</cx:pt>
          <cx:pt idx="6432">1714</cx:pt>
          <cx:pt idx="6433">1715</cx:pt>
          <cx:pt idx="6434">1715</cx:pt>
          <cx:pt idx="6435">1715</cx:pt>
          <cx:pt idx="6436">1715</cx:pt>
          <cx:pt idx="6437">1716</cx:pt>
          <cx:pt idx="6438">1716</cx:pt>
          <cx:pt idx="6439">1716</cx:pt>
          <cx:pt idx="6440">1716</cx:pt>
          <cx:pt idx="6441">1717</cx:pt>
          <cx:pt idx="6442">1718</cx:pt>
          <cx:pt idx="6443">1718</cx:pt>
          <cx:pt idx="6444">1718</cx:pt>
          <cx:pt idx="6445">1719</cx:pt>
          <cx:pt idx="6446">1719</cx:pt>
          <cx:pt idx="6447">1720</cx:pt>
          <cx:pt idx="6448">1721</cx:pt>
          <cx:pt idx="6449">1722</cx:pt>
          <cx:pt idx="6450">1722</cx:pt>
          <cx:pt idx="6451">1723</cx:pt>
          <cx:pt idx="6452">1723</cx:pt>
          <cx:pt idx="6453">1724</cx:pt>
          <cx:pt idx="6454">1724</cx:pt>
          <cx:pt idx="6455">1724</cx:pt>
          <cx:pt idx="6456">1725</cx:pt>
          <cx:pt idx="6457">1725</cx:pt>
          <cx:pt idx="6458">1725</cx:pt>
          <cx:pt idx="6459">1725</cx:pt>
          <cx:pt idx="6460">1725</cx:pt>
          <cx:pt idx="6461">1727</cx:pt>
          <cx:pt idx="6462">1727</cx:pt>
          <cx:pt idx="6463">1727</cx:pt>
          <cx:pt idx="6464">1728</cx:pt>
          <cx:pt idx="6465">1728</cx:pt>
          <cx:pt idx="6466">1729</cx:pt>
          <cx:pt idx="6467">1730</cx:pt>
          <cx:pt idx="6468">1730</cx:pt>
          <cx:pt idx="6469">1730</cx:pt>
          <cx:pt idx="6470">1730</cx:pt>
          <cx:pt idx="6471">1730</cx:pt>
          <cx:pt idx="6472">1731</cx:pt>
          <cx:pt idx="6473">1731</cx:pt>
          <cx:pt idx="6474">1731</cx:pt>
          <cx:pt idx="6475">1732</cx:pt>
          <cx:pt idx="6476">1732</cx:pt>
          <cx:pt idx="6477">1733</cx:pt>
          <cx:pt idx="6478">1733</cx:pt>
          <cx:pt idx="6479">1733</cx:pt>
          <cx:pt idx="6480">1733</cx:pt>
          <cx:pt idx="6481">1734</cx:pt>
          <cx:pt idx="6482">1734</cx:pt>
          <cx:pt idx="6483">1735</cx:pt>
          <cx:pt idx="6484">1735</cx:pt>
          <cx:pt idx="6485">1736</cx:pt>
          <cx:pt idx="6486">1736</cx:pt>
          <cx:pt idx="6487">1737</cx:pt>
          <cx:pt idx="6488">1737</cx:pt>
          <cx:pt idx="6489">1737</cx:pt>
          <cx:pt idx="6490">1737</cx:pt>
          <cx:pt idx="6491">1737</cx:pt>
          <cx:pt idx="6492">1737</cx:pt>
          <cx:pt idx="6493">1737</cx:pt>
          <cx:pt idx="6494">1738</cx:pt>
          <cx:pt idx="6495">1738</cx:pt>
          <cx:pt idx="6496">1738</cx:pt>
          <cx:pt idx="6497">1739</cx:pt>
          <cx:pt idx="6498">1739</cx:pt>
          <cx:pt idx="6499">1739</cx:pt>
          <cx:pt idx="6500">1740</cx:pt>
          <cx:pt idx="6501">1741</cx:pt>
          <cx:pt idx="6502">1741</cx:pt>
          <cx:pt idx="6503">1741</cx:pt>
          <cx:pt idx="6504">1742</cx:pt>
          <cx:pt idx="6505">1743</cx:pt>
          <cx:pt idx="6506">1743</cx:pt>
          <cx:pt idx="6507">1743</cx:pt>
          <cx:pt idx="6508">1744</cx:pt>
          <cx:pt idx="6509">1744</cx:pt>
          <cx:pt idx="6510">1746</cx:pt>
          <cx:pt idx="6511">1746</cx:pt>
          <cx:pt idx="6512">1746</cx:pt>
          <cx:pt idx="6513">1746</cx:pt>
          <cx:pt idx="6514">1746</cx:pt>
          <cx:pt idx="6515">1746</cx:pt>
          <cx:pt idx="6516">1747</cx:pt>
          <cx:pt idx="6517">1747</cx:pt>
          <cx:pt idx="6518">1747</cx:pt>
          <cx:pt idx="6519">1747</cx:pt>
          <cx:pt idx="6520">1748</cx:pt>
          <cx:pt idx="6521">1748</cx:pt>
          <cx:pt idx="6522">1749</cx:pt>
          <cx:pt idx="6523">1749</cx:pt>
          <cx:pt idx="6524">1750</cx:pt>
          <cx:pt idx="6525">1750</cx:pt>
          <cx:pt idx="6526">1751</cx:pt>
          <cx:pt idx="6527">1753</cx:pt>
          <cx:pt idx="6528">1753</cx:pt>
          <cx:pt idx="6529">1754</cx:pt>
          <cx:pt idx="6530">1754</cx:pt>
          <cx:pt idx="6531">1755</cx:pt>
          <cx:pt idx="6532">1755</cx:pt>
          <cx:pt idx="6533">1756</cx:pt>
          <cx:pt idx="6534">1756</cx:pt>
          <cx:pt idx="6535">1757</cx:pt>
          <cx:pt idx="6536">1757</cx:pt>
          <cx:pt idx="6537">1757</cx:pt>
          <cx:pt idx="6538">1757</cx:pt>
          <cx:pt idx="6539">1758</cx:pt>
          <cx:pt idx="6540">1758</cx:pt>
          <cx:pt idx="6541">1758</cx:pt>
          <cx:pt idx="6542">1758</cx:pt>
          <cx:pt idx="6543">1759</cx:pt>
          <cx:pt idx="6544">1760</cx:pt>
          <cx:pt idx="6545">1761</cx:pt>
          <cx:pt idx="6546">1761</cx:pt>
          <cx:pt idx="6547">1761</cx:pt>
          <cx:pt idx="6548">1763</cx:pt>
          <cx:pt idx="6549">1763</cx:pt>
          <cx:pt idx="6550">1763</cx:pt>
          <cx:pt idx="6551">1763</cx:pt>
          <cx:pt idx="6552">1764</cx:pt>
          <cx:pt idx="6553">1764</cx:pt>
          <cx:pt idx="6554">1764</cx:pt>
          <cx:pt idx="6555">1765</cx:pt>
          <cx:pt idx="6556">1765</cx:pt>
          <cx:pt idx="6557">1765</cx:pt>
          <cx:pt idx="6558">1766</cx:pt>
          <cx:pt idx="6559">1766</cx:pt>
          <cx:pt idx="6560">1766</cx:pt>
          <cx:pt idx="6561">1767</cx:pt>
          <cx:pt idx="6562">1768</cx:pt>
          <cx:pt idx="6563">1768</cx:pt>
          <cx:pt idx="6564">1768</cx:pt>
          <cx:pt idx="6565">1768</cx:pt>
          <cx:pt idx="6566">1769</cx:pt>
          <cx:pt idx="6567">1769</cx:pt>
          <cx:pt idx="6568">1770</cx:pt>
          <cx:pt idx="6569">1770</cx:pt>
          <cx:pt idx="6570">1770</cx:pt>
          <cx:pt idx="6571">1770</cx:pt>
          <cx:pt idx="6572">1770</cx:pt>
          <cx:pt idx="6573">1770</cx:pt>
          <cx:pt idx="6574">1770</cx:pt>
          <cx:pt idx="6575">1771</cx:pt>
          <cx:pt idx="6576">1771</cx:pt>
          <cx:pt idx="6577">1771</cx:pt>
          <cx:pt idx="6578">1771</cx:pt>
          <cx:pt idx="6579">1772</cx:pt>
          <cx:pt idx="6580">1772</cx:pt>
          <cx:pt idx="6581">1772</cx:pt>
          <cx:pt idx="6582">1772</cx:pt>
          <cx:pt idx="6583">1773</cx:pt>
          <cx:pt idx="6584">1773</cx:pt>
          <cx:pt idx="6585">1775</cx:pt>
          <cx:pt idx="6586">1775</cx:pt>
          <cx:pt idx="6587">1775</cx:pt>
          <cx:pt idx="6588">1776</cx:pt>
          <cx:pt idx="6589">1776</cx:pt>
          <cx:pt idx="6590">1776</cx:pt>
          <cx:pt idx="6591">1777</cx:pt>
          <cx:pt idx="6592">1777</cx:pt>
          <cx:pt idx="6593">1777</cx:pt>
          <cx:pt idx="6594">1778</cx:pt>
          <cx:pt idx="6595">1778</cx:pt>
          <cx:pt idx="6596">1778</cx:pt>
          <cx:pt idx="6597">1778</cx:pt>
          <cx:pt idx="6598">1778</cx:pt>
          <cx:pt idx="6599">1778</cx:pt>
          <cx:pt idx="6600">1779</cx:pt>
          <cx:pt idx="6601">1779</cx:pt>
          <cx:pt idx="6602">1779</cx:pt>
          <cx:pt idx="6603">1779</cx:pt>
          <cx:pt idx="6604">1780</cx:pt>
          <cx:pt idx="6605">1780</cx:pt>
          <cx:pt idx="6606">1780</cx:pt>
          <cx:pt idx="6607">1780</cx:pt>
          <cx:pt idx="6608">1781</cx:pt>
          <cx:pt idx="6609">1781</cx:pt>
          <cx:pt idx="6610">1783</cx:pt>
          <cx:pt idx="6611">1783</cx:pt>
          <cx:pt idx="6612">1783</cx:pt>
          <cx:pt idx="6613">1783</cx:pt>
          <cx:pt idx="6614">1784</cx:pt>
          <cx:pt idx="6615">1784</cx:pt>
          <cx:pt idx="6616">1785</cx:pt>
          <cx:pt idx="6617">1786</cx:pt>
          <cx:pt idx="6618">1786</cx:pt>
          <cx:pt idx="6619">1786</cx:pt>
          <cx:pt idx="6620">1786</cx:pt>
          <cx:pt idx="6621">1786</cx:pt>
          <cx:pt idx="6622">1787</cx:pt>
          <cx:pt idx="6623">1787</cx:pt>
          <cx:pt idx="6624">1787</cx:pt>
          <cx:pt idx="6625">1787</cx:pt>
          <cx:pt idx="6626">1787</cx:pt>
          <cx:pt idx="6627">1788</cx:pt>
          <cx:pt idx="6628">1788</cx:pt>
          <cx:pt idx="6629">1788</cx:pt>
          <cx:pt idx="6630">1789</cx:pt>
          <cx:pt idx="6631">1790</cx:pt>
          <cx:pt idx="6632">1790</cx:pt>
          <cx:pt idx="6633">1790</cx:pt>
          <cx:pt idx="6634">1790</cx:pt>
          <cx:pt idx="6635">1790</cx:pt>
          <cx:pt idx="6636">1790</cx:pt>
          <cx:pt idx="6637">1791</cx:pt>
          <cx:pt idx="6638">1791</cx:pt>
          <cx:pt idx="6639">1791</cx:pt>
          <cx:pt idx="6640">1792</cx:pt>
          <cx:pt idx="6641">1793</cx:pt>
          <cx:pt idx="6642">1793</cx:pt>
          <cx:pt idx="6643">1793</cx:pt>
          <cx:pt idx="6644">1794</cx:pt>
          <cx:pt idx="6645">1794</cx:pt>
          <cx:pt idx="6646">1795</cx:pt>
          <cx:pt idx="6647">1795</cx:pt>
          <cx:pt idx="6648">1795</cx:pt>
          <cx:pt idx="6649">1795</cx:pt>
          <cx:pt idx="6650">1795</cx:pt>
          <cx:pt idx="6651">1795</cx:pt>
          <cx:pt idx="6652">1795</cx:pt>
          <cx:pt idx="6653">1796</cx:pt>
          <cx:pt idx="6654">1797</cx:pt>
          <cx:pt idx="6655">1797</cx:pt>
          <cx:pt idx="6656">1797</cx:pt>
          <cx:pt idx="6657">1797</cx:pt>
          <cx:pt idx="6658">1797</cx:pt>
          <cx:pt idx="6659">1797</cx:pt>
          <cx:pt idx="6660">1797</cx:pt>
          <cx:pt idx="6661">1798</cx:pt>
          <cx:pt idx="6662">1798</cx:pt>
          <cx:pt idx="6663">1798</cx:pt>
          <cx:pt idx="6664">1798</cx:pt>
          <cx:pt idx="6665">1799</cx:pt>
          <cx:pt idx="6666">1799</cx:pt>
          <cx:pt idx="6667">1799</cx:pt>
          <cx:pt idx="6668">1800</cx:pt>
          <cx:pt idx="6669">1800</cx:pt>
          <cx:pt idx="6670">1800</cx:pt>
          <cx:pt idx="6671">1801</cx:pt>
          <cx:pt idx="6672">1802</cx:pt>
          <cx:pt idx="6673">1802</cx:pt>
          <cx:pt idx="6674">1802</cx:pt>
          <cx:pt idx="6675">1803</cx:pt>
          <cx:pt idx="6676">1803</cx:pt>
          <cx:pt idx="6677">1803</cx:pt>
          <cx:pt idx="6678">1804</cx:pt>
          <cx:pt idx="6679">1804</cx:pt>
          <cx:pt idx="6680">1804</cx:pt>
          <cx:pt idx="6681">1804</cx:pt>
          <cx:pt idx="6682">1805</cx:pt>
          <cx:pt idx="6683">1805</cx:pt>
          <cx:pt idx="6684">1806</cx:pt>
          <cx:pt idx="6685">1806</cx:pt>
          <cx:pt idx="6686">1806</cx:pt>
          <cx:pt idx="6687">1806</cx:pt>
          <cx:pt idx="6688">1806</cx:pt>
          <cx:pt idx="6689">1807</cx:pt>
          <cx:pt idx="6690">1807</cx:pt>
          <cx:pt idx="6691">1808</cx:pt>
          <cx:pt idx="6692">1808</cx:pt>
          <cx:pt idx="6693">1808</cx:pt>
          <cx:pt idx="6694">1809</cx:pt>
          <cx:pt idx="6695">1809</cx:pt>
          <cx:pt idx="6696">1809</cx:pt>
          <cx:pt idx="6697">1810</cx:pt>
          <cx:pt idx="6698">1811</cx:pt>
          <cx:pt idx="6699">1811</cx:pt>
          <cx:pt idx="6700">1811</cx:pt>
          <cx:pt idx="6701">1811</cx:pt>
          <cx:pt idx="6702">1811</cx:pt>
          <cx:pt idx="6703">1811</cx:pt>
          <cx:pt idx="6704">1811</cx:pt>
          <cx:pt idx="6705">1812</cx:pt>
          <cx:pt idx="6706">1812</cx:pt>
          <cx:pt idx="6707">1812</cx:pt>
          <cx:pt idx="6708">1813</cx:pt>
          <cx:pt idx="6709">1813</cx:pt>
          <cx:pt idx="6710">1813</cx:pt>
          <cx:pt idx="6711">1813</cx:pt>
          <cx:pt idx="6712">1813</cx:pt>
          <cx:pt idx="6713">1813</cx:pt>
          <cx:pt idx="6714">1814</cx:pt>
          <cx:pt idx="6715">1814</cx:pt>
          <cx:pt idx="6716">1814</cx:pt>
          <cx:pt idx="6717">1814</cx:pt>
          <cx:pt idx="6718">1814</cx:pt>
          <cx:pt idx="6719">1814</cx:pt>
          <cx:pt idx="6720">1815</cx:pt>
          <cx:pt idx="6721">1815</cx:pt>
          <cx:pt idx="6722">1815</cx:pt>
          <cx:pt idx="6723">1815</cx:pt>
          <cx:pt idx="6724">1816</cx:pt>
          <cx:pt idx="6725">1817</cx:pt>
          <cx:pt idx="6726">1817</cx:pt>
          <cx:pt idx="6727">1819</cx:pt>
          <cx:pt idx="6728">1819</cx:pt>
          <cx:pt idx="6729">1819</cx:pt>
          <cx:pt idx="6730">1820</cx:pt>
          <cx:pt idx="6731">1820</cx:pt>
          <cx:pt idx="6732">1821</cx:pt>
          <cx:pt idx="6733">1821</cx:pt>
          <cx:pt idx="6734">1821</cx:pt>
          <cx:pt idx="6735">1821</cx:pt>
          <cx:pt idx="6736">1822</cx:pt>
          <cx:pt idx="6737">1822</cx:pt>
          <cx:pt idx="6738">1822</cx:pt>
          <cx:pt idx="6739">1822</cx:pt>
          <cx:pt idx="6740">1823</cx:pt>
          <cx:pt idx="6741">1824</cx:pt>
          <cx:pt idx="6742">1824</cx:pt>
          <cx:pt idx="6743">1824</cx:pt>
          <cx:pt idx="6744">1825</cx:pt>
          <cx:pt idx="6745">1825</cx:pt>
          <cx:pt idx="6746">1826</cx:pt>
          <cx:pt idx="6747">1826</cx:pt>
          <cx:pt idx="6748">1827</cx:pt>
          <cx:pt idx="6749">1827</cx:pt>
          <cx:pt idx="6750">1827</cx:pt>
          <cx:pt idx="6751">1827</cx:pt>
          <cx:pt idx="6752">1827</cx:pt>
          <cx:pt idx="6753">1828</cx:pt>
          <cx:pt idx="6754">1828</cx:pt>
          <cx:pt idx="6755">1829</cx:pt>
          <cx:pt idx="6756">1829</cx:pt>
          <cx:pt idx="6757">1829</cx:pt>
          <cx:pt idx="6758">1829</cx:pt>
          <cx:pt idx="6759">1830</cx:pt>
          <cx:pt idx="6760">1830</cx:pt>
          <cx:pt idx="6761">1830</cx:pt>
          <cx:pt idx="6762">1830</cx:pt>
          <cx:pt idx="6763">1831</cx:pt>
          <cx:pt idx="6764">1831</cx:pt>
          <cx:pt idx="6765">1831</cx:pt>
          <cx:pt idx="6766">1833</cx:pt>
          <cx:pt idx="6767">1833</cx:pt>
          <cx:pt idx="6768">1834</cx:pt>
          <cx:pt idx="6769">1834</cx:pt>
          <cx:pt idx="6770">1834</cx:pt>
          <cx:pt idx="6771">1834</cx:pt>
          <cx:pt idx="6772">1834</cx:pt>
          <cx:pt idx="6773">1835</cx:pt>
          <cx:pt idx="6774">1835</cx:pt>
          <cx:pt idx="6775">1835</cx:pt>
          <cx:pt idx="6776">1835</cx:pt>
          <cx:pt idx="6777">1835</cx:pt>
          <cx:pt idx="6778">1835</cx:pt>
          <cx:pt idx="6779">1835</cx:pt>
          <cx:pt idx="6780">1836</cx:pt>
          <cx:pt idx="6781">1837</cx:pt>
          <cx:pt idx="6782">1837</cx:pt>
          <cx:pt idx="6783">1837</cx:pt>
          <cx:pt idx="6784">1837</cx:pt>
          <cx:pt idx="6785">1837</cx:pt>
          <cx:pt idx="6786">1837</cx:pt>
          <cx:pt idx="6787">1837</cx:pt>
          <cx:pt idx="6788">1837</cx:pt>
          <cx:pt idx="6789">1837</cx:pt>
          <cx:pt idx="6790">1837</cx:pt>
          <cx:pt idx="6791">1838</cx:pt>
          <cx:pt idx="6792">1838</cx:pt>
          <cx:pt idx="6793">1838</cx:pt>
          <cx:pt idx="6794">1838</cx:pt>
          <cx:pt idx="6795">1839</cx:pt>
          <cx:pt idx="6796">1839</cx:pt>
          <cx:pt idx="6797">1840</cx:pt>
          <cx:pt idx="6798">1840</cx:pt>
          <cx:pt idx="6799">1840</cx:pt>
          <cx:pt idx="6800">1841</cx:pt>
          <cx:pt idx="6801">1842</cx:pt>
          <cx:pt idx="6802">1842</cx:pt>
          <cx:pt idx="6803">1842</cx:pt>
          <cx:pt idx="6804">1842</cx:pt>
          <cx:pt idx="6805">1842</cx:pt>
          <cx:pt idx="6806">1842</cx:pt>
          <cx:pt idx="6807">1842</cx:pt>
          <cx:pt idx="6808">1843</cx:pt>
          <cx:pt idx="6809">1843</cx:pt>
          <cx:pt idx="6810">1844</cx:pt>
          <cx:pt idx="6811">1844</cx:pt>
          <cx:pt idx="6812">1844</cx:pt>
          <cx:pt idx="6813">1845</cx:pt>
          <cx:pt idx="6814">1845</cx:pt>
          <cx:pt idx="6815">1845</cx:pt>
          <cx:pt idx="6816">1845</cx:pt>
          <cx:pt idx="6817">1845</cx:pt>
          <cx:pt idx="6818">1846</cx:pt>
          <cx:pt idx="6819">1846</cx:pt>
          <cx:pt idx="6820">1846</cx:pt>
          <cx:pt idx="6821">1846</cx:pt>
          <cx:pt idx="6822">1846</cx:pt>
          <cx:pt idx="6823">1847</cx:pt>
          <cx:pt idx="6824">1847</cx:pt>
          <cx:pt idx="6825">1848</cx:pt>
          <cx:pt idx="6826">1848</cx:pt>
          <cx:pt idx="6827">1848</cx:pt>
          <cx:pt idx="6828">1848</cx:pt>
          <cx:pt idx="6829">1848</cx:pt>
          <cx:pt idx="6830">1849</cx:pt>
          <cx:pt idx="6831">1849</cx:pt>
          <cx:pt idx="6832">1849</cx:pt>
          <cx:pt idx="6833">1849</cx:pt>
          <cx:pt idx="6834">1849</cx:pt>
          <cx:pt idx="6835">1849</cx:pt>
          <cx:pt idx="6836">1849</cx:pt>
          <cx:pt idx="6837">1850</cx:pt>
          <cx:pt idx="6838">1850</cx:pt>
          <cx:pt idx="6839">1850</cx:pt>
          <cx:pt idx="6840">1850</cx:pt>
          <cx:pt idx="6841">1851</cx:pt>
          <cx:pt idx="6842">1851</cx:pt>
          <cx:pt idx="6843">1851</cx:pt>
          <cx:pt idx="6844">1851</cx:pt>
          <cx:pt idx="6845">1851</cx:pt>
          <cx:pt idx="6846">1851</cx:pt>
          <cx:pt idx="6847">1852</cx:pt>
          <cx:pt idx="6848">1852</cx:pt>
          <cx:pt idx="6849">1852</cx:pt>
          <cx:pt idx="6850">1852</cx:pt>
          <cx:pt idx="6851">1854</cx:pt>
          <cx:pt idx="6852">1854</cx:pt>
          <cx:pt idx="6853">1855</cx:pt>
          <cx:pt idx="6854">1855</cx:pt>
          <cx:pt idx="6855">1855</cx:pt>
          <cx:pt idx="6856">1855</cx:pt>
          <cx:pt idx="6857">1856</cx:pt>
          <cx:pt idx="6858">1856</cx:pt>
          <cx:pt idx="6859">1856</cx:pt>
          <cx:pt idx="6860">1856</cx:pt>
          <cx:pt idx="6861">1859</cx:pt>
          <cx:pt idx="6862">1859</cx:pt>
          <cx:pt idx="6863">1859</cx:pt>
          <cx:pt idx="6864">1860</cx:pt>
          <cx:pt idx="6865">1860</cx:pt>
          <cx:pt idx="6866">1860</cx:pt>
          <cx:pt idx="6867">1860</cx:pt>
          <cx:pt idx="6868">1860</cx:pt>
          <cx:pt idx="6869">1861</cx:pt>
          <cx:pt idx="6870">1861</cx:pt>
          <cx:pt idx="6871">1861</cx:pt>
          <cx:pt idx="6872">1862</cx:pt>
          <cx:pt idx="6873">1862</cx:pt>
          <cx:pt idx="6874">1862</cx:pt>
          <cx:pt idx="6875">1862</cx:pt>
          <cx:pt idx="6876">1862</cx:pt>
          <cx:pt idx="6877">1863</cx:pt>
          <cx:pt idx="6878">1863</cx:pt>
          <cx:pt idx="6879">1863</cx:pt>
          <cx:pt idx="6880">1863</cx:pt>
          <cx:pt idx="6881">1863</cx:pt>
          <cx:pt idx="6882">1863</cx:pt>
          <cx:pt idx="6883">1864</cx:pt>
          <cx:pt idx="6884">1864</cx:pt>
          <cx:pt idx="6885">1864</cx:pt>
          <cx:pt idx="6886">1864</cx:pt>
          <cx:pt idx="6887">1864</cx:pt>
          <cx:pt idx="6888">1865</cx:pt>
          <cx:pt idx="6889">1865</cx:pt>
          <cx:pt idx="6890">1865</cx:pt>
          <cx:pt idx="6891">1865</cx:pt>
          <cx:pt idx="6892">1865</cx:pt>
          <cx:pt idx="6893">1866</cx:pt>
          <cx:pt idx="6894">1866</cx:pt>
          <cx:pt idx="6895">1866</cx:pt>
          <cx:pt idx="6896">1866</cx:pt>
          <cx:pt idx="6897">1866</cx:pt>
          <cx:pt idx="6898">1867</cx:pt>
          <cx:pt idx="6899">1868</cx:pt>
          <cx:pt idx="6900">1868</cx:pt>
          <cx:pt idx="6901">1868</cx:pt>
          <cx:pt idx="6902">1869</cx:pt>
          <cx:pt idx="6903">1869</cx:pt>
          <cx:pt idx="6904">1869</cx:pt>
          <cx:pt idx="6905">1869</cx:pt>
          <cx:pt idx="6906">1870</cx:pt>
          <cx:pt idx="6907">1870</cx:pt>
          <cx:pt idx="6908">1870</cx:pt>
          <cx:pt idx="6909">1870</cx:pt>
          <cx:pt idx="6910">1870</cx:pt>
          <cx:pt idx="6911">1871</cx:pt>
          <cx:pt idx="6912">1871</cx:pt>
          <cx:pt idx="6913">1871</cx:pt>
          <cx:pt idx="6914">1871</cx:pt>
          <cx:pt idx="6915">1871</cx:pt>
          <cx:pt idx="6916">1871</cx:pt>
          <cx:pt idx="6917">1871</cx:pt>
          <cx:pt idx="6918">1872</cx:pt>
          <cx:pt idx="6919">1873</cx:pt>
          <cx:pt idx="6920">1873</cx:pt>
          <cx:pt idx="6921">1874</cx:pt>
          <cx:pt idx="6922">1874</cx:pt>
          <cx:pt idx="6923">1875</cx:pt>
          <cx:pt idx="6924">1875</cx:pt>
          <cx:pt idx="6925">1875</cx:pt>
          <cx:pt idx="6926">1876</cx:pt>
          <cx:pt idx="6927">1876</cx:pt>
          <cx:pt idx="6928">1877</cx:pt>
          <cx:pt idx="6929">1877</cx:pt>
          <cx:pt idx="6930">1877</cx:pt>
          <cx:pt idx="6931">1878</cx:pt>
          <cx:pt idx="6932">1878</cx:pt>
          <cx:pt idx="6933">1878</cx:pt>
          <cx:pt idx="6934">1878</cx:pt>
          <cx:pt idx="6935">1879</cx:pt>
          <cx:pt idx="6936">1879</cx:pt>
          <cx:pt idx="6937">1879</cx:pt>
          <cx:pt idx="6938">1879</cx:pt>
          <cx:pt idx="6939">1880</cx:pt>
          <cx:pt idx="6940">1880</cx:pt>
          <cx:pt idx="6941">1881</cx:pt>
          <cx:pt idx="6942">1881</cx:pt>
          <cx:pt idx="6943">1881</cx:pt>
          <cx:pt idx="6944">1882</cx:pt>
          <cx:pt idx="6945">1882</cx:pt>
          <cx:pt idx="6946">1882</cx:pt>
          <cx:pt idx="6947">1883</cx:pt>
          <cx:pt idx="6948">1883</cx:pt>
          <cx:pt idx="6949">1883</cx:pt>
          <cx:pt idx="6950">1883</cx:pt>
          <cx:pt idx="6951">1883</cx:pt>
          <cx:pt idx="6952">1883</cx:pt>
          <cx:pt idx="6953">1884</cx:pt>
          <cx:pt idx="6954">1884</cx:pt>
          <cx:pt idx="6955">1884</cx:pt>
          <cx:pt idx="6956">1884</cx:pt>
          <cx:pt idx="6957">1884</cx:pt>
          <cx:pt idx="6958">1884</cx:pt>
          <cx:pt idx="6959">1884</cx:pt>
          <cx:pt idx="6960">1885</cx:pt>
          <cx:pt idx="6961">1885</cx:pt>
          <cx:pt idx="6962">1885</cx:pt>
          <cx:pt idx="6963">1886</cx:pt>
          <cx:pt idx="6964">1887</cx:pt>
          <cx:pt idx="6965">1887</cx:pt>
          <cx:pt idx="6966">1887</cx:pt>
          <cx:pt idx="6967">1887</cx:pt>
          <cx:pt idx="6968">1887</cx:pt>
          <cx:pt idx="6969">1887</cx:pt>
          <cx:pt idx="6970">1887</cx:pt>
          <cx:pt idx="6971">1888</cx:pt>
          <cx:pt idx="6972">1888</cx:pt>
          <cx:pt idx="6973">1888</cx:pt>
          <cx:pt idx="6974">1888</cx:pt>
          <cx:pt idx="6975">1889</cx:pt>
          <cx:pt idx="6976">1889</cx:pt>
          <cx:pt idx="6977">1889</cx:pt>
          <cx:pt idx="6978">1889</cx:pt>
          <cx:pt idx="6979">1890</cx:pt>
          <cx:pt idx="6980">1890</cx:pt>
          <cx:pt idx="6981">1890</cx:pt>
          <cx:pt idx="6982">1890</cx:pt>
          <cx:pt idx="6983">1890</cx:pt>
          <cx:pt idx="6984">1890</cx:pt>
          <cx:pt idx="6985">1890</cx:pt>
          <cx:pt idx="6986">1890</cx:pt>
          <cx:pt idx="6987">1891</cx:pt>
          <cx:pt idx="6988">1891</cx:pt>
          <cx:pt idx="6989">1891</cx:pt>
          <cx:pt idx="6990">1891</cx:pt>
          <cx:pt idx="6991">1892</cx:pt>
          <cx:pt idx="6992">1892</cx:pt>
          <cx:pt idx="6993">1892</cx:pt>
          <cx:pt idx="6994">1892</cx:pt>
          <cx:pt idx="6995">1893</cx:pt>
          <cx:pt idx="6996">1893</cx:pt>
          <cx:pt idx="6997">1893</cx:pt>
          <cx:pt idx="6998">1893</cx:pt>
          <cx:pt idx="6999">1893</cx:pt>
          <cx:pt idx="7000">1893</cx:pt>
          <cx:pt idx="7001">1893</cx:pt>
          <cx:pt idx="7002">1893</cx:pt>
          <cx:pt idx="7003">1893</cx:pt>
          <cx:pt idx="7004">1894</cx:pt>
          <cx:pt idx="7005">1894</cx:pt>
          <cx:pt idx="7006">1894</cx:pt>
          <cx:pt idx="7007">1894</cx:pt>
          <cx:pt idx="7008">1894</cx:pt>
          <cx:pt idx="7009">1895</cx:pt>
          <cx:pt idx="7010">1895</cx:pt>
          <cx:pt idx="7011">1895</cx:pt>
          <cx:pt idx="7012">1896</cx:pt>
          <cx:pt idx="7013">1896</cx:pt>
          <cx:pt idx="7014">1896</cx:pt>
          <cx:pt idx="7015">1896</cx:pt>
          <cx:pt idx="7016">1896</cx:pt>
          <cx:pt idx="7017">1897</cx:pt>
          <cx:pt idx="7018">1897</cx:pt>
          <cx:pt idx="7019">1897</cx:pt>
          <cx:pt idx="7020">1898</cx:pt>
          <cx:pt idx="7021">1898</cx:pt>
          <cx:pt idx="7022">1898</cx:pt>
          <cx:pt idx="7023">1898</cx:pt>
          <cx:pt idx="7024">1898</cx:pt>
          <cx:pt idx="7025">1899</cx:pt>
          <cx:pt idx="7026">1899</cx:pt>
          <cx:pt idx="7027">1899</cx:pt>
          <cx:pt idx="7028">1899</cx:pt>
          <cx:pt idx="7029">1899</cx:pt>
          <cx:pt idx="7030">1899</cx:pt>
          <cx:pt idx="7031">1899</cx:pt>
          <cx:pt idx="7032">1900</cx:pt>
          <cx:pt idx="7033">1900</cx:pt>
          <cx:pt idx="7034">1901</cx:pt>
          <cx:pt idx="7035">1901</cx:pt>
          <cx:pt idx="7036">1901</cx:pt>
          <cx:pt idx="7037">1902</cx:pt>
          <cx:pt idx="7038">1902</cx:pt>
          <cx:pt idx="7039">1902</cx:pt>
          <cx:pt idx="7040">1903</cx:pt>
          <cx:pt idx="7041">1903</cx:pt>
          <cx:pt idx="7042">1903</cx:pt>
          <cx:pt idx="7043">1903</cx:pt>
          <cx:pt idx="7044">1904</cx:pt>
          <cx:pt idx="7045">1904</cx:pt>
          <cx:pt idx="7046">1904</cx:pt>
          <cx:pt idx="7047">1905</cx:pt>
          <cx:pt idx="7048">1905</cx:pt>
          <cx:pt idx="7049">1905</cx:pt>
          <cx:pt idx="7050">1906</cx:pt>
          <cx:pt idx="7051">1906</cx:pt>
          <cx:pt idx="7052">1906</cx:pt>
          <cx:pt idx="7053">1906</cx:pt>
          <cx:pt idx="7054">1906</cx:pt>
          <cx:pt idx="7055">1906</cx:pt>
          <cx:pt idx="7056">1907</cx:pt>
          <cx:pt idx="7057">1907</cx:pt>
          <cx:pt idx="7058">1907</cx:pt>
          <cx:pt idx="7059">1907</cx:pt>
          <cx:pt idx="7060">1907</cx:pt>
          <cx:pt idx="7061">1908</cx:pt>
          <cx:pt idx="7062">1909</cx:pt>
          <cx:pt idx="7063">1909</cx:pt>
          <cx:pt idx="7064">1909</cx:pt>
          <cx:pt idx="7065">1909</cx:pt>
          <cx:pt idx="7066">1910</cx:pt>
          <cx:pt idx="7067">1910</cx:pt>
          <cx:pt idx="7068">1911</cx:pt>
          <cx:pt idx="7069">1911</cx:pt>
          <cx:pt idx="7070">1912</cx:pt>
          <cx:pt idx="7071">1912</cx:pt>
          <cx:pt idx="7072">1912</cx:pt>
          <cx:pt idx="7073">1912</cx:pt>
          <cx:pt idx="7074">1912</cx:pt>
          <cx:pt idx="7075">1912</cx:pt>
          <cx:pt idx="7076">1912</cx:pt>
          <cx:pt idx="7077">1912</cx:pt>
          <cx:pt idx="7078">1912</cx:pt>
          <cx:pt idx="7079">1913</cx:pt>
          <cx:pt idx="7080">1913</cx:pt>
          <cx:pt idx="7081">1913</cx:pt>
          <cx:pt idx="7082">1913</cx:pt>
          <cx:pt idx="7083">1913</cx:pt>
          <cx:pt idx="7084">1914</cx:pt>
          <cx:pt idx="7085">1914</cx:pt>
          <cx:pt idx="7086">1915</cx:pt>
          <cx:pt idx="7087">1915</cx:pt>
          <cx:pt idx="7088">1915</cx:pt>
          <cx:pt idx="7089">1915</cx:pt>
          <cx:pt idx="7090">1915</cx:pt>
          <cx:pt idx="7091">1915</cx:pt>
          <cx:pt idx="7092">1916</cx:pt>
          <cx:pt idx="7093">1916</cx:pt>
          <cx:pt idx="7094">1916</cx:pt>
          <cx:pt idx="7095">1917</cx:pt>
          <cx:pt idx="7096">1917</cx:pt>
          <cx:pt idx="7097">1917</cx:pt>
          <cx:pt idx="7098">1918</cx:pt>
          <cx:pt idx="7099">1918</cx:pt>
          <cx:pt idx="7100">1918</cx:pt>
          <cx:pt idx="7101">1918</cx:pt>
          <cx:pt idx="7102">1918</cx:pt>
          <cx:pt idx="7103">1918</cx:pt>
          <cx:pt idx="7104">1918</cx:pt>
          <cx:pt idx="7105">1918</cx:pt>
          <cx:pt idx="7106">1918</cx:pt>
          <cx:pt idx="7107">1918</cx:pt>
          <cx:pt idx="7108">1919</cx:pt>
          <cx:pt idx="7109">1919</cx:pt>
          <cx:pt idx="7110">1919</cx:pt>
          <cx:pt idx="7111">1919</cx:pt>
          <cx:pt idx="7112">1919</cx:pt>
          <cx:pt idx="7113">1920</cx:pt>
          <cx:pt idx="7114">1920</cx:pt>
          <cx:pt idx="7115">1920</cx:pt>
          <cx:pt idx="7116">1920</cx:pt>
          <cx:pt idx="7117">1920</cx:pt>
          <cx:pt idx="7118">1921</cx:pt>
          <cx:pt idx="7119">1921</cx:pt>
          <cx:pt idx="7120">1921</cx:pt>
          <cx:pt idx="7121">1922</cx:pt>
          <cx:pt idx="7122">1922</cx:pt>
          <cx:pt idx="7123">1922</cx:pt>
          <cx:pt idx="7124">1922</cx:pt>
          <cx:pt idx="7125">1922</cx:pt>
          <cx:pt idx="7126">1923</cx:pt>
          <cx:pt idx="7127">1923</cx:pt>
          <cx:pt idx="7128">1923</cx:pt>
          <cx:pt idx="7129">1924</cx:pt>
          <cx:pt idx="7130">1924</cx:pt>
          <cx:pt idx="7131">1925</cx:pt>
          <cx:pt idx="7132">1925</cx:pt>
          <cx:pt idx="7133">1925</cx:pt>
          <cx:pt idx="7134">1925</cx:pt>
          <cx:pt idx="7135">1925</cx:pt>
          <cx:pt idx="7136">1925</cx:pt>
          <cx:pt idx="7137">1926</cx:pt>
          <cx:pt idx="7138">1926</cx:pt>
          <cx:pt idx="7139">1926</cx:pt>
          <cx:pt idx="7140">1926</cx:pt>
          <cx:pt idx="7141">1927</cx:pt>
          <cx:pt idx="7142">1927</cx:pt>
          <cx:pt idx="7143">1927</cx:pt>
          <cx:pt idx="7144">1927</cx:pt>
          <cx:pt idx="7145">1929</cx:pt>
          <cx:pt idx="7146">1929</cx:pt>
          <cx:pt idx="7147">1930</cx:pt>
          <cx:pt idx="7148">1930</cx:pt>
          <cx:pt idx="7149">1930</cx:pt>
          <cx:pt idx="7150">1930</cx:pt>
          <cx:pt idx="7151">1930</cx:pt>
          <cx:pt idx="7152">1930</cx:pt>
          <cx:pt idx="7153">1930</cx:pt>
          <cx:pt idx="7154">1931</cx:pt>
          <cx:pt idx="7155">1931</cx:pt>
          <cx:pt idx="7156">1931</cx:pt>
          <cx:pt idx="7157">1932</cx:pt>
          <cx:pt idx="7158">1932</cx:pt>
          <cx:pt idx="7159">1932</cx:pt>
          <cx:pt idx="7160">1933</cx:pt>
          <cx:pt idx="7161">1933</cx:pt>
          <cx:pt idx="7162">1934</cx:pt>
          <cx:pt idx="7163">1934</cx:pt>
          <cx:pt idx="7164">1934</cx:pt>
          <cx:pt idx="7165">1935</cx:pt>
          <cx:pt idx="7166">1935</cx:pt>
          <cx:pt idx="7167">1935</cx:pt>
          <cx:pt idx="7168">1935</cx:pt>
          <cx:pt idx="7169">1935</cx:pt>
          <cx:pt idx="7170">1936</cx:pt>
          <cx:pt idx="7171">1937</cx:pt>
          <cx:pt idx="7172">1937</cx:pt>
          <cx:pt idx="7173">1938</cx:pt>
          <cx:pt idx="7174">1938</cx:pt>
          <cx:pt idx="7175">1938</cx:pt>
          <cx:pt idx="7176">1938</cx:pt>
          <cx:pt idx="7177">1939</cx:pt>
          <cx:pt idx="7178">1939</cx:pt>
          <cx:pt idx="7179">1939</cx:pt>
          <cx:pt idx="7180">1940</cx:pt>
          <cx:pt idx="7181">1940</cx:pt>
          <cx:pt idx="7182">1940</cx:pt>
          <cx:pt idx="7183">1940</cx:pt>
          <cx:pt idx="7184">1940</cx:pt>
          <cx:pt idx="7185">1940</cx:pt>
          <cx:pt idx="7186">1941</cx:pt>
          <cx:pt idx="7187">1942</cx:pt>
          <cx:pt idx="7188">1942</cx:pt>
          <cx:pt idx="7189">1942</cx:pt>
          <cx:pt idx="7190">1942</cx:pt>
          <cx:pt idx="7191">1943</cx:pt>
          <cx:pt idx="7192">1943</cx:pt>
          <cx:pt idx="7193">1943</cx:pt>
          <cx:pt idx="7194">1944</cx:pt>
          <cx:pt idx="7195">1944</cx:pt>
          <cx:pt idx="7196">1944</cx:pt>
          <cx:pt idx="7197">1944</cx:pt>
          <cx:pt idx="7198">1944</cx:pt>
          <cx:pt idx="7199">1945</cx:pt>
          <cx:pt idx="7200">1945</cx:pt>
          <cx:pt idx="7201">1945</cx:pt>
          <cx:pt idx="7202">1945</cx:pt>
          <cx:pt idx="7203">1947</cx:pt>
          <cx:pt idx="7204">1947</cx:pt>
          <cx:pt idx="7205">1947</cx:pt>
          <cx:pt idx="7206">1948</cx:pt>
          <cx:pt idx="7207">1948</cx:pt>
          <cx:pt idx="7208">1948</cx:pt>
          <cx:pt idx="7209">1948</cx:pt>
          <cx:pt idx="7210">1949</cx:pt>
          <cx:pt idx="7211">1949</cx:pt>
          <cx:pt idx="7212">1950</cx:pt>
          <cx:pt idx="7213">1951</cx:pt>
          <cx:pt idx="7214">1951</cx:pt>
          <cx:pt idx="7215">1952</cx:pt>
          <cx:pt idx="7216">1952</cx:pt>
          <cx:pt idx="7217">1952</cx:pt>
          <cx:pt idx="7218">1952</cx:pt>
          <cx:pt idx="7219">1952</cx:pt>
          <cx:pt idx="7220">1952</cx:pt>
          <cx:pt idx="7221">1953</cx:pt>
          <cx:pt idx="7222">1953</cx:pt>
          <cx:pt idx="7223">1954</cx:pt>
          <cx:pt idx="7224">1954</cx:pt>
          <cx:pt idx="7225">1954</cx:pt>
          <cx:pt idx="7226">1955</cx:pt>
          <cx:pt idx="7227">1955</cx:pt>
          <cx:pt idx="7228">1955</cx:pt>
          <cx:pt idx="7229">1955</cx:pt>
          <cx:pt idx="7230">1956</cx:pt>
          <cx:pt idx="7231">1956</cx:pt>
          <cx:pt idx="7232">1957</cx:pt>
          <cx:pt idx="7233">1957</cx:pt>
          <cx:pt idx="7234">1957</cx:pt>
          <cx:pt idx="7235">1957</cx:pt>
          <cx:pt idx="7236">1957</cx:pt>
          <cx:pt idx="7237">1958</cx:pt>
          <cx:pt idx="7238">1958</cx:pt>
          <cx:pt idx="7239">1958</cx:pt>
          <cx:pt idx="7240">1959</cx:pt>
          <cx:pt idx="7241">1959</cx:pt>
          <cx:pt idx="7242">1960</cx:pt>
          <cx:pt idx="7243">1960</cx:pt>
          <cx:pt idx="7244">1960</cx:pt>
          <cx:pt idx="7245">1960</cx:pt>
          <cx:pt idx="7246">1961</cx:pt>
          <cx:pt idx="7247">1961</cx:pt>
          <cx:pt idx="7248">1961</cx:pt>
          <cx:pt idx="7249">1961</cx:pt>
          <cx:pt idx="7250">1961</cx:pt>
          <cx:pt idx="7251">1962</cx:pt>
          <cx:pt idx="7252">1962</cx:pt>
          <cx:pt idx="7253">1962</cx:pt>
          <cx:pt idx="7254">1962</cx:pt>
          <cx:pt idx="7255">1962</cx:pt>
          <cx:pt idx="7256">1963</cx:pt>
          <cx:pt idx="7257">1963</cx:pt>
          <cx:pt idx="7258">1963</cx:pt>
          <cx:pt idx="7259">1963</cx:pt>
          <cx:pt idx="7260">1963</cx:pt>
          <cx:pt idx="7261">1963</cx:pt>
          <cx:pt idx="7262">1964</cx:pt>
          <cx:pt idx="7263">1964</cx:pt>
          <cx:pt idx="7264">1964</cx:pt>
          <cx:pt idx="7265">1964</cx:pt>
          <cx:pt idx="7266">1964</cx:pt>
          <cx:pt idx="7267">1965</cx:pt>
          <cx:pt idx="7268">1965</cx:pt>
          <cx:pt idx="7269">1965</cx:pt>
          <cx:pt idx="7270">1965</cx:pt>
          <cx:pt idx="7271">1965</cx:pt>
          <cx:pt idx="7272">1966</cx:pt>
          <cx:pt idx="7273">1966</cx:pt>
          <cx:pt idx="7274">1966</cx:pt>
          <cx:pt idx="7275">1966</cx:pt>
          <cx:pt idx="7276">1966</cx:pt>
          <cx:pt idx="7277">1967</cx:pt>
          <cx:pt idx="7278">1967</cx:pt>
          <cx:pt idx="7279">1967</cx:pt>
          <cx:pt idx="7280">1968</cx:pt>
          <cx:pt idx="7281">1968</cx:pt>
          <cx:pt idx="7282">1968</cx:pt>
          <cx:pt idx="7283">1968</cx:pt>
          <cx:pt idx="7284">1969</cx:pt>
          <cx:pt idx="7285">1970</cx:pt>
          <cx:pt idx="7286">1970</cx:pt>
          <cx:pt idx="7287">1970</cx:pt>
          <cx:pt idx="7288">1970</cx:pt>
          <cx:pt idx="7289">1971</cx:pt>
          <cx:pt idx="7290">1971</cx:pt>
          <cx:pt idx="7291">1971</cx:pt>
          <cx:pt idx="7292">1971</cx:pt>
          <cx:pt idx="7293">1971</cx:pt>
          <cx:pt idx="7294">1971</cx:pt>
          <cx:pt idx="7295">1971</cx:pt>
          <cx:pt idx="7296">1971</cx:pt>
          <cx:pt idx="7297">1972</cx:pt>
          <cx:pt idx="7298">1972</cx:pt>
          <cx:pt idx="7299">1972</cx:pt>
          <cx:pt idx="7300">1973</cx:pt>
          <cx:pt idx="7301">1973</cx:pt>
          <cx:pt idx="7302">1973</cx:pt>
          <cx:pt idx="7303">1973</cx:pt>
          <cx:pt idx="7304">1973</cx:pt>
          <cx:pt idx="7305">1973</cx:pt>
          <cx:pt idx="7306">1974</cx:pt>
          <cx:pt idx="7307">1974</cx:pt>
          <cx:pt idx="7308">1974</cx:pt>
          <cx:pt idx="7309">1975</cx:pt>
          <cx:pt idx="7310">1975</cx:pt>
          <cx:pt idx="7311">1975</cx:pt>
          <cx:pt idx="7312">1977</cx:pt>
          <cx:pt idx="7313">1977</cx:pt>
          <cx:pt idx="7314">1977</cx:pt>
          <cx:pt idx="7315">1978</cx:pt>
          <cx:pt idx="7316">1978</cx:pt>
          <cx:pt idx="7317">1978</cx:pt>
          <cx:pt idx="7318">1978</cx:pt>
          <cx:pt idx="7319">1978</cx:pt>
          <cx:pt idx="7320">1978</cx:pt>
          <cx:pt idx="7321">1978</cx:pt>
          <cx:pt idx="7322">1979</cx:pt>
          <cx:pt idx="7323">1979</cx:pt>
          <cx:pt idx="7324">1979</cx:pt>
          <cx:pt idx="7325">1979</cx:pt>
          <cx:pt idx="7326">1979</cx:pt>
          <cx:pt idx="7327">1979</cx:pt>
          <cx:pt idx="7328">1980</cx:pt>
          <cx:pt idx="7329">1980</cx:pt>
          <cx:pt idx="7330">1981</cx:pt>
          <cx:pt idx="7331">1981</cx:pt>
          <cx:pt idx="7332">1982</cx:pt>
          <cx:pt idx="7333">1982</cx:pt>
          <cx:pt idx="7334">1982</cx:pt>
          <cx:pt idx="7335">1982</cx:pt>
          <cx:pt idx="7336">1982</cx:pt>
          <cx:pt idx="7337">1982</cx:pt>
          <cx:pt idx="7338">1983</cx:pt>
          <cx:pt idx="7339">1983</cx:pt>
          <cx:pt idx="7340">1984</cx:pt>
          <cx:pt idx="7341">1984</cx:pt>
          <cx:pt idx="7342">1985</cx:pt>
          <cx:pt idx="7343">1985</cx:pt>
          <cx:pt idx="7344">1985</cx:pt>
          <cx:pt idx="7345">1985</cx:pt>
          <cx:pt idx="7346">1985</cx:pt>
          <cx:pt idx="7347">1985</cx:pt>
          <cx:pt idx="7348">1985</cx:pt>
          <cx:pt idx="7349">1985</cx:pt>
          <cx:pt idx="7350">1985</cx:pt>
          <cx:pt idx="7351">1986</cx:pt>
          <cx:pt idx="7352">1986</cx:pt>
          <cx:pt idx="7353">1986</cx:pt>
          <cx:pt idx="7354">1986</cx:pt>
          <cx:pt idx="7355">1986</cx:pt>
          <cx:pt idx="7356">1986</cx:pt>
          <cx:pt idx="7357">1987</cx:pt>
          <cx:pt idx="7358">1987</cx:pt>
          <cx:pt idx="7359">1988</cx:pt>
          <cx:pt idx="7360">1988</cx:pt>
          <cx:pt idx="7361">1988</cx:pt>
          <cx:pt idx="7362">1989</cx:pt>
          <cx:pt idx="7363">1989</cx:pt>
          <cx:pt idx="7364">1989</cx:pt>
          <cx:pt idx="7365">1989</cx:pt>
          <cx:pt idx="7366">1990</cx:pt>
          <cx:pt idx="7367">1991</cx:pt>
          <cx:pt idx="7368">1991</cx:pt>
          <cx:pt idx="7369">1992</cx:pt>
          <cx:pt idx="7370">1992</cx:pt>
          <cx:pt idx="7371">1992</cx:pt>
          <cx:pt idx="7372">1992</cx:pt>
          <cx:pt idx="7373">1993</cx:pt>
          <cx:pt idx="7374">1993</cx:pt>
          <cx:pt idx="7375">1993</cx:pt>
          <cx:pt idx="7376">1993</cx:pt>
          <cx:pt idx="7377">1993</cx:pt>
          <cx:pt idx="7378">1994</cx:pt>
          <cx:pt idx="7379">1994</cx:pt>
          <cx:pt idx="7380">1994</cx:pt>
          <cx:pt idx="7381">1994</cx:pt>
          <cx:pt idx="7382">1994</cx:pt>
          <cx:pt idx="7383">1995</cx:pt>
          <cx:pt idx="7384">1995</cx:pt>
          <cx:pt idx="7385">1995</cx:pt>
          <cx:pt idx="7386">1995</cx:pt>
          <cx:pt idx="7387">1996</cx:pt>
          <cx:pt idx="7388">1996</cx:pt>
          <cx:pt idx="7389">1996</cx:pt>
          <cx:pt idx="7390">1996</cx:pt>
          <cx:pt idx="7391">1996</cx:pt>
          <cx:pt idx="7392">1996</cx:pt>
          <cx:pt idx="7393">1997</cx:pt>
          <cx:pt idx="7394">1997</cx:pt>
          <cx:pt idx="7395">1997</cx:pt>
          <cx:pt idx="7396">1997</cx:pt>
          <cx:pt idx="7397">1997</cx:pt>
          <cx:pt idx="7398">1997</cx:pt>
          <cx:pt idx="7399">1998</cx:pt>
          <cx:pt idx="7400">1998</cx:pt>
          <cx:pt idx="7401">1998</cx:pt>
          <cx:pt idx="7402">1998</cx:pt>
          <cx:pt idx="7403">1998</cx:pt>
          <cx:pt idx="7404">1998</cx:pt>
          <cx:pt idx="7405">1998</cx:pt>
          <cx:pt idx="7406">1999</cx:pt>
          <cx:pt idx="7407">1999</cx:pt>
          <cx:pt idx="7408">1999</cx:pt>
          <cx:pt idx="7409">1999</cx:pt>
          <cx:pt idx="7410">1999</cx:pt>
          <cx:pt idx="7411">2000</cx:pt>
          <cx:pt idx="7412">2000</cx:pt>
          <cx:pt idx="7413">2001</cx:pt>
          <cx:pt idx="7414">2001</cx:pt>
          <cx:pt idx="7415">2001</cx:pt>
          <cx:pt idx="7416">2002</cx:pt>
          <cx:pt idx="7417">2002</cx:pt>
          <cx:pt idx="7418">2002</cx:pt>
          <cx:pt idx="7419">2003</cx:pt>
          <cx:pt idx="7420">2003</cx:pt>
          <cx:pt idx="7421">2003</cx:pt>
          <cx:pt idx="7422">2004</cx:pt>
          <cx:pt idx="7423">2004</cx:pt>
          <cx:pt idx="7424">2004</cx:pt>
          <cx:pt idx="7425">2005</cx:pt>
          <cx:pt idx="7426">2005</cx:pt>
          <cx:pt idx="7427">2005</cx:pt>
          <cx:pt idx="7428">2005</cx:pt>
          <cx:pt idx="7429">2005</cx:pt>
          <cx:pt idx="7430">2006</cx:pt>
          <cx:pt idx="7431">2007</cx:pt>
          <cx:pt idx="7432">2007</cx:pt>
          <cx:pt idx="7433">2007</cx:pt>
          <cx:pt idx="7434">2007</cx:pt>
          <cx:pt idx="7435">2007</cx:pt>
          <cx:pt idx="7436">2008</cx:pt>
          <cx:pt idx="7437">2008</cx:pt>
          <cx:pt idx="7438">2008</cx:pt>
          <cx:pt idx="7439">2008</cx:pt>
          <cx:pt idx="7440">2008</cx:pt>
          <cx:pt idx="7441">2009</cx:pt>
          <cx:pt idx="7442">2009</cx:pt>
          <cx:pt idx="7443">2010</cx:pt>
          <cx:pt idx="7444">2010</cx:pt>
          <cx:pt idx="7445">2011</cx:pt>
          <cx:pt idx="7446">2011</cx:pt>
          <cx:pt idx="7447">2011</cx:pt>
          <cx:pt idx="7448">2012</cx:pt>
          <cx:pt idx="7449">2012</cx:pt>
          <cx:pt idx="7450">2012</cx:pt>
          <cx:pt idx="7451">2012</cx:pt>
          <cx:pt idx="7452">2012</cx:pt>
          <cx:pt idx="7453">2012</cx:pt>
          <cx:pt idx="7454">2013</cx:pt>
          <cx:pt idx="7455">2014</cx:pt>
          <cx:pt idx="7456">2014</cx:pt>
          <cx:pt idx="7457">2014</cx:pt>
          <cx:pt idx="7458">2015</cx:pt>
          <cx:pt idx="7459">2015</cx:pt>
          <cx:pt idx="7460">2015</cx:pt>
          <cx:pt idx="7461">2016</cx:pt>
          <cx:pt idx="7462">2016</cx:pt>
          <cx:pt idx="7463">2016</cx:pt>
          <cx:pt idx="7464">2016</cx:pt>
          <cx:pt idx="7465">2016</cx:pt>
          <cx:pt idx="7466">2016</cx:pt>
          <cx:pt idx="7467">2017</cx:pt>
          <cx:pt idx="7468">2017</cx:pt>
          <cx:pt idx="7469">2017</cx:pt>
          <cx:pt idx="7470">2018</cx:pt>
          <cx:pt idx="7471">2018</cx:pt>
          <cx:pt idx="7472">2018</cx:pt>
          <cx:pt idx="7473">2019</cx:pt>
          <cx:pt idx="7474">2019</cx:pt>
          <cx:pt idx="7475">2019</cx:pt>
          <cx:pt idx="7476">2020</cx:pt>
          <cx:pt idx="7477">2020</cx:pt>
          <cx:pt idx="7478">2021</cx:pt>
          <cx:pt idx="7479">2021</cx:pt>
          <cx:pt idx="7480">2022</cx:pt>
          <cx:pt idx="7481">2023</cx:pt>
          <cx:pt idx="7482">2024</cx:pt>
          <cx:pt idx="7483">2024</cx:pt>
          <cx:pt idx="7484">2024</cx:pt>
          <cx:pt idx="7485">2025</cx:pt>
          <cx:pt idx="7486">2025</cx:pt>
          <cx:pt idx="7487">2025</cx:pt>
          <cx:pt idx="7488">2025</cx:pt>
          <cx:pt idx="7489">2026</cx:pt>
          <cx:pt idx="7490">2026</cx:pt>
          <cx:pt idx="7491">2026</cx:pt>
          <cx:pt idx="7492">2027</cx:pt>
          <cx:pt idx="7493">2027</cx:pt>
          <cx:pt idx="7494">2027</cx:pt>
          <cx:pt idx="7495">2027</cx:pt>
          <cx:pt idx="7496">2027</cx:pt>
          <cx:pt idx="7497">2027</cx:pt>
          <cx:pt idx="7498">2027</cx:pt>
          <cx:pt idx="7499">2027</cx:pt>
          <cx:pt idx="7500">2028</cx:pt>
          <cx:pt idx="7501">2029</cx:pt>
          <cx:pt idx="7502">2029</cx:pt>
          <cx:pt idx="7503">2029</cx:pt>
          <cx:pt idx="7504">2029</cx:pt>
          <cx:pt idx="7505">2030</cx:pt>
          <cx:pt idx="7506">2030</cx:pt>
          <cx:pt idx="7507">2030</cx:pt>
          <cx:pt idx="7508">2030</cx:pt>
          <cx:pt idx="7509">2031</cx:pt>
          <cx:pt idx="7510">2031</cx:pt>
          <cx:pt idx="7511">2031</cx:pt>
          <cx:pt idx="7512">2031</cx:pt>
          <cx:pt idx="7513">2033</cx:pt>
          <cx:pt idx="7514">2033</cx:pt>
          <cx:pt idx="7515">2033</cx:pt>
          <cx:pt idx="7516">2033</cx:pt>
          <cx:pt idx="7517">2033</cx:pt>
          <cx:pt idx="7518">2033</cx:pt>
          <cx:pt idx="7519">2033</cx:pt>
          <cx:pt idx="7520">2034</cx:pt>
          <cx:pt idx="7521">2034</cx:pt>
          <cx:pt idx="7522">2035</cx:pt>
          <cx:pt idx="7523">2035</cx:pt>
          <cx:pt idx="7524">2035</cx:pt>
          <cx:pt idx="7525">2036</cx:pt>
          <cx:pt idx="7526">2036</cx:pt>
          <cx:pt idx="7527">2036</cx:pt>
          <cx:pt idx="7528">2036</cx:pt>
          <cx:pt idx="7529">2036</cx:pt>
          <cx:pt idx="7530">2036</cx:pt>
          <cx:pt idx="7531">2036</cx:pt>
          <cx:pt idx="7532">2036</cx:pt>
          <cx:pt idx="7533">2038</cx:pt>
          <cx:pt idx="7534">2039</cx:pt>
          <cx:pt idx="7535">2039</cx:pt>
          <cx:pt idx="7536">2039</cx:pt>
          <cx:pt idx="7537">2039</cx:pt>
          <cx:pt idx="7538">2039</cx:pt>
          <cx:pt idx="7539">2040</cx:pt>
          <cx:pt idx="7540">2040</cx:pt>
          <cx:pt idx="7541">2040</cx:pt>
          <cx:pt idx="7542">2041</cx:pt>
          <cx:pt idx="7543">2041</cx:pt>
          <cx:pt idx="7544">2042</cx:pt>
          <cx:pt idx="7545">2042</cx:pt>
          <cx:pt idx="7546">2042</cx:pt>
          <cx:pt idx="7547">2043</cx:pt>
          <cx:pt idx="7548">2044</cx:pt>
          <cx:pt idx="7549">2044</cx:pt>
          <cx:pt idx="7550">2044</cx:pt>
          <cx:pt idx="7551">2044</cx:pt>
          <cx:pt idx="7552">2045</cx:pt>
          <cx:pt idx="7553">2045</cx:pt>
          <cx:pt idx="7554">2046</cx:pt>
          <cx:pt idx="7555">2046</cx:pt>
          <cx:pt idx="7556">2047</cx:pt>
          <cx:pt idx="7557">2047</cx:pt>
          <cx:pt idx="7558">2047</cx:pt>
          <cx:pt idx="7559">2048</cx:pt>
          <cx:pt idx="7560">2049</cx:pt>
          <cx:pt idx="7561">2049</cx:pt>
          <cx:pt idx="7562">2049</cx:pt>
          <cx:pt idx="7563">2049</cx:pt>
          <cx:pt idx="7564">2049</cx:pt>
          <cx:pt idx="7565">2050</cx:pt>
          <cx:pt idx="7566">2050</cx:pt>
          <cx:pt idx="7567">2050</cx:pt>
          <cx:pt idx="7568">2051</cx:pt>
          <cx:pt idx="7569">2051</cx:pt>
          <cx:pt idx="7570">2051</cx:pt>
          <cx:pt idx="7571">2051</cx:pt>
          <cx:pt idx="7572">2051</cx:pt>
          <cx:pt idx="7573">2052</cx:pt>
          <cx:pt idx="7574">2053</cx:pt>
          <cx:pt idx="7575">2053</cx:pt>
          <cx:pt idx="7576">2053</cx:pt>
          <cx:pt idx="7577">2054</cx:pt>
          <cx:pt idx="7578">2054</cx:pt>
          <cx:pt idx="7579">2055</cx:pt>
          <cx:pt idx="7580">2055</cx:pt>
          <cx:pt idx="7581">2055</cx:pt>
          <cx:pt idx="7582">2056</cx:pt>
          <cx:pt idx="7583">2056</cx:pt>
          <cx:pt idx="7584">2056</cx:pt>
          <cx:pt idx="7585">2057</cx:pt>
          <cx:pt idx="7586">2057</cx:pt>
          <cx:pt idx="7587">2058</cx:pt>
          <cx:pt idx="7588">2059</cx:pt>
          <cx:pt idx="7589">2059</cx:pt>
          <cx:pt idx="7590">2059</cx:pt>
          <cx:pt idx="7591">2059</cx:pt>
          <cx:pt idx="7592">2059</cx:pt>
          <cx:pt idx="7593">2060</cx:pt>
          <cx:pt idx="7594">2060</cx:pt>
          <cx:pt idx="7595">2061</cx:pt>
          <cx:pt idx="7596">2062</cx:pt>
          <cx:pt idx="7597">2062</cx:pt>
          <cx:pt idx="7598">2062</cx:pt>
          <cx:pt idx="7599">2062</cx:pt>
          <cx:pt idx="7600">2062</cx:pt>
          <cx:pt idx="7601">2063</cx:pt>
          <cx:pt idx="7602">2063</cx:pt>
          <cx:pt idx="7603">2063</cx:pt>
          <cx:pt idx="7604">2063</cx:pt>
          <cx:pt idx="7605">2064</cx:pt>
          <cx:pt idx="7606">2064</cx:pt>
          <cx:pt idx="7607">2065</cx:pt>
          <cx:pt idx="7608">2065</cx:pt>
          <cx:pt idx="7609">2066</cx:pt>
          <cx:pt idx="7610">2066</cx:pt>
          <cx:pt idx="7611">2066</cx:pt>
          <cx:pt idx="7612">2066</cx:pt>
          <cx:pt idx="7613">2067</cx:pt>
          <cx:pt idx="7614">2067</cx:pt>
          <cx:pt idx="7615">2067</cx:pt>
          <cx:pt idx="7616">2067</cx:pt>
          <cx:pt idx="7617">2068</cx:pt>
          <cx:pt idx="7618">2069</cx:pt>
          <cx:pt idx="7619">2069</cx:pt>
          <cx:pt idx="7620">2070</cx:pt>
          <cx:pt idx="7621">2071</cx:pt>
          <cx:pt idx="7622">2071</cx:pt>
          <cx:pt idx="7623">2072</cx:pt>
          <cx:pt idx="7624">2072</cx:pt>
          <cx:pt idx="7625">2073</cx:pt>
          <cx:pt idx="7626">2074</cx:pt>
          <cx:pt idx="7627">2074</cx:pt>
          <cx:pt idx="7628">2074</cx:pt>
          <cx:pt idx="7629">2074</cx:pt>
          <cx:pt idx="7630">2074</cx:pt>
          <cx:pt idx="7631">2075</cx:pt>
          <cx:pt idx="7632">2076</cx:pt>
          <cx:pt idx="7633">2076</cx:pt>
          <cx:pt idx="7634">2076</cx:pt>
          <cx:pt idx="7635">2077</cx:pt>
          <cx:pt idx="7636">2077</cx:pt>
          <cx:pt idx="7637">2077</cx:pt>
          <cx:pt idx="7638">2078</cx:pt>
          <cx:pt idx="7639">2078</cx:pt>
          <cx:pt idx="7640">2078</cx:pt>
          <cx:pt idx="7641">2078</cx:pt>
          <cx:pt idx="7642">2078</cx:pt>
          <cx:pt idx="7643">2078</cx:pt>
          <cx:pt idx="7644">2078</cx:pt>
          <cx:pt idx="7645">2079</cx:pt>
          <cx:pt idx="7646">2079</cx:pt>
          <cx:pt idx="7647">2079</cx:pt>
          <cx:pt idx="7648">2079</cx:pt>
          <cx:pt idx="7649">2079</cx:pt>
          <cx:pt idx="7650">2080</cx:pt>
          <cx:pt idx="7651">2080</cx:pt>
          <cx:pt idx="7652">2081</cx:pt>
          <cx:pt idx="7653">2081</cx:pt>
          <cx:pt idx="7654">2081</cx:pt>
          <cx:pt idx="7655">2082</cx:pt>
          <cx:pt idx="7656">2083</cx:pt>
          <cx:pt idx="7657">2083</cx:pt>
          <cx:pt idx="7658">2083</cx:pt>
          <cx:pt idx="7659">2083</cx:pt>
          <cx:pt idx="7660">2084</cx:pt>
          <cx:pt idx="7661">2084</cx:pt>
          <cx:pt idx="7662">2085</cx:pt>
          <cx:pt idx="7663">2085</cx:pt>
          <cx:pt idx="7664">2085</cx:pt>
          <cx:pt idx="7665">2086</cx:pt>
          <cx:pt idx="7666">2086</cx:pt>
          <cx:pt idx="7667">2087</cx:pt>
          <cx:pt idx="7668">2088</cx:pt>
          <cx:pt idx="7669">2089</cx:pt>
          <cx:pt idx="7670">2089</cx:pt>
          <cx:pt idx="7671">2090</cx:pt>
          <cx:pt idx="7672">2090</cx:pt>
          <cx:pt idx="7673">2090</cx:pt>
          <cx:pt idx="7674">2090</cx:pt>
          <cx:pt idx="7675">2090</cx:pt>
          <cx:pt idx="7676">2091</cx:pt>
          <cx:pt idx="7677">2092</cx:pt>
          <cx:pt idx="7678">2092</cx:pt>
          <cx:pt idx="7679">2093</cx:pt>
          <cx:pt idx="7680">2093</cx:pt>
          <cx:pt idx="7681">2093</cx:pt>
          <cx:pt idx="7682">2093</cx:pt>
          <cx:pt idx="7683">2094</cx:pt>
          <cx:pt idx="7684">2094</cx:pt>
          <cx:pt idx="7685">2095</cx:pt>
          <cx:pt idx="7686">2095</cx:pt>
          <cx:pt idx="7687">2095</cx:pt>
          <cx:pt idx="7688">2095</cx:pt>
          <cx:pt idx="7689">2097</cx:pt>
          <cx:pt idx="7690">2097</cx:pt>
          <cx:pt idx="7691">2097</cx:pt>
          <cx:pt idx="7692">2097</cx:pt>
          <cx:pt idx="7693">2097</cx:pt>
          <cx:pt idx="7694">2098</cx:pt>
          <cx:pt idx="7695">2098</cx:pt>
          <cx:pt idx="7696">2099</cx:pt>
          <cx:pt idx="7697">2099</cx:pt>
          <cx:pt idx="7698">2100</cx:pt>
          <cx:pt idx="7699">2100</cx:pt>
          <cx:pt idx="7700">2100</cx:pt>
          <cx:pt idx="7701">2100</cx:pt>
          <cx:pt idx="7702">2100</cx:pt>
          <cx:pt idx="7703">2101</cx:pt>
          <cx:pt idx="7704">2101</cx:pt>
          <cx:pt idx="7705">2102</cx:pt>
          <cx:pt idx="7706">2102</cx:pt>
          <cx:pt idx="7707">2103</cx:pt>
          <cx:pt idx="7708">2103</cx:pt>
          <cx:pt idx="7709">2104</cx:pt>
          <cx:pt idx="7710">2104</cx:pt>
          <cx:pt idx="7711">2104</cx:pt>
          <cx:pt idx="7712">2105</cx:pt>
          <cx:pt idx="7713">2106</cx:pt>
          <cx:pt idx="7714">2106</cx:pt>
          <cx:pt idx="7715">2107</cx:pt>
          <cx:pt idx="7716">2107</cx:pt>
          <cx:pt idx="7717">2107</cx:pt>
          <cx:pt idx="7718">2107</cx:pt>
          <cx:pt idx="7719">2108</cx:pt>
          <cx:pt idx="7720">2108</cx:pt>
          <cx:pt idx="7721">2109</cx:pt>
          <cx:pt idx="7722">2109</cx:pt>
          <cx:pt idx="7723">2109</cx:pt>
          <cx:pt idx="7724">2109</cx:pt>
          <cx:pt idx="7725">2109</cx:pt>
          <cx:pt idx="7726">2110</cx:pt>
          <cx:pt idx="7727">2110</cx:pt>
          <cx:pt idx="7728">2110</cx:pt>
          <cx:pt idx="7729">2111</cx:pt>
          <cx:pt idx="7730">2111</cx:pt>
          <cx:pt idx="7731">2112</cx:pt>
          <cx:pt idx="7732">2112</cx:pt>
          <cx:pt idx="7733">2113</cx:pt>
          <cx:pt idx="7734">2113</cx:pt>
          <cx:pt idx="7735">2113</cx:pt>
          <cx:pt idx="7736">2113</cx:pt>
          <cx:pt idx="7737">2113</cx:pt>
          <cx:pt idx="7738">2114</cx:pt>
          <cx:pt idx="7739">2114</cx:pt>
          <cx:pt idx="7740">2114</cx:pt>
          <cx:pt idx="7741">2115</cx:pt>
          <cx:pt idx="7742">2115</cx:pt>
          <cx:pt idx="7743">2115</cx:pt>
          <cx:pt idx="7744">2115</cx:pt>
          <cx:pt idx="7745">2115</cx:pt>
          <cx:pt idx="7746">2116</cx:pt>
          <cx:pt idx="7747">2116</cx:pt>
          <cx:pt idx="7748">2116</cx:pt>
          <cx:pt idx="7749">2116</cx:pt>
          <cx:pt idx="7750">2117</cx:pt>
          <cx:pt idx="7751">2117</cx:pt>
          <cx:pt idx="7752">2117</cx:pt>
          <cx:pt idx="7753">2118</cx:pt>
          <cx:pt idx="7754">2118</cx:pt>
          <cx:pt idx="7755">2118</cx:pt>
          <cx:pt idx="7756">2118</cx:pt>
          <cx:pt idx="7757">2119</cx:pt>
          <cx:pt idx="7758">2119</cx:pt>
          <cx:pt idx="7759">2119</cx:pt>
          <cx:pt idx="7760">2119</cx:pt>
          <cx:pt idx="7761">2119</cx:pt>
          <cx:pt idx="7762">2119</cx:pt>
          <cx:pt idx="7763">2120</cx:pt>
          <cx:pt idx="7764">2120</cx:pt>
          <cx:pt idx="7765">2120</cx:pt>
          <cx:pt idx="7766">2121</cx:pt>
          <cx:pt idx="7767">2121</cx:pt>
          <cx:pt idx="7768">2121</cx:pt>
          <cx:pt idx="7769">2122</cx:pt>
          <cx:pt idx="7770">2122</cx:pt>
          <cx:pt idx="7771">2122</cx:pt>
          <cx:pt idx="7772">2122</cx:pt>
          <cx:pt idx="7773">2122</cx:pt>
          <cx:pt idx="7774">2122</cx:pt>
          <cx:pt idx="7775">2122</cx:pt>
          <cx:pt idx="7776">2123</cx:pt>
          <cx:pt idx="7777">2125</cx:pt>
          <cx:pt idx="7778">2125</cx:pt>
          <cx:pt idx="7779">2125</cx:pt>
          <cx:pt idx="7780">2125</cx:pt>
          <cx:pt idx="7781">2126</cx:pt>
          <cx:pt idx="7782">2126</cx:pt>
          <cx:pt idx="7783">2126</cx:pt>
          <cx:pt idx="7784">2126</cx:pt>
          <cx:pt idx="7785">2127</cx:pt>
          <cx:pt idx="7786">2127</cx:pt>
          <cx:pt idx="7787">2128</cx:pt>
          <cx:pt idx="7788">2128</cx:pt>
          <cx:pt idx="7789">2129</cx:pt>
          <cx:pt idx="7790">2129</cx:pt>
          <cx:pt idx="7791">2130</cx:pt>
          <cx:pt idx="7792">2131</cx:pt>
          <cx:pt idx="7793">2131</cx:pt>
          <cx:pt idx="7794">2131</cx:pt>
          <cx:pt idx="7795">2131</cx:pt>
          <cx:pt idx="7796">2132</cx:pt>
          <cx:pt idx="7797">2132</cx:pt>
          <cx:pt idx="7798">2132</cx:pt>
          <cx:pt idx="7799">2132</cx:pt>
          <cx:pt idx="7800">2133</cx:pt>
          <cx:pt idx="7801">2133</cx:pt>
          <cx:pt idx="7802">2133</cx:pt>
          <cx:pt idx="7803">2134</cx:pt>
          <cx:pt idx="7804">2134</cx:pt>
          <cx:pt idx="7805">2134</cx:pt>
          <cx:pt idx="7806">2134</cx:pt>
          <cx:pt idx="7807">2135</cx:pt>
          <cx:pt idx="7808">2135</cx:pt>
          <cx:pt idx="7809">2136</cx:pt>
          <cx:pt idx="7810">2137</cx:pt>
          <cx:pt idx="7811">2139</cx:pt>
          <cx:pt idx="7812">2139</cx:pt>
          <cx:pt idx="7813">2139</cx:pt>
          <cx:pt idx="7814">2139</cx:pt>
          <cx:pt idx="7815">2140</cx:pt>
          <cx:pt idx="7816">2140</cx:pt>
          <cx:pt idx="7817">2140</cx:pt>
          <cx:pt idx="7818">2141</cx:pt>
          <cx:pt idx="7819">2142</cx:pt>
          <cx:pt idx="7820">2142</cx:pt>
          <cx:pt idx="7821">2143</cx:pt>
          <cx:pt idx="7822">2143</cx:pt>
          <cx:pt idx="7823">2144</cx:pt>
          <cx:pt idx="7824">2145</cx:pt>
          <cx:pt idx="7825">2146</cx:pt>
          <cx:pt idx="7826">2146</cx:pt>
          <cx:pt idx="7827">2146</cx:pt>
          <cx:pt idx="7828">2146</cx:pt>
          <cx:pt idx="7829">2147</cx:pt>
          <cx:pt idx="7830">2147</cx:pt>
          <cx:pt idx="7831">2147</cx:pt>
          <cx:pt idx="7832">2148</cx:pt>
          <cx:pt idx="7833">2148</cx:pt>
          <cx:pt idx="7834">2149</cx:pt>
          <cx:pt idx="7835">2149</cx:pt>
          <cx:pt idx="7836">2149</cx:pt>
          <cx:pt idx="7837">2151</cx:pt>
          <cx:pt idx="7838">2151</cx:pt>
          <cx:pt idx="7839">2151</cx:pt>
          <cx:pt idx="7840">2151</cx:pt>
          <cx:pt idx="7841">2151</cx:pt>
          <cx:pt idx="7842">2151</cx:pt>
          <cx:pt idx="7843">2152</cx:pt>
          <cx:pt idx="7844">2153</cx:pt>
          <cx:pt idx="7845">2153</cx:pt>
          <cx:pt idx="7846">2153</cx:pt>
          <cx:pt idx="7847">2153</cx:pt>
          <cx:pt idx="7848">2153</cx:pt>
          <cx:pt idx="7849">2154</cx:pt>
          <cx:pt idx="7850">2154</cx:pt>
          <cx:pt idx="7851">2154</cx:pt>
          <cx:pt idx="7852">2154</cx:pt>
          <cx:pt idx="7853">2155</cx:pt>
          <cx:pt idx="7854">2155</cx:pt>
          <cx:pt idx="7855">2156</cx:pt>
          <cx:pt idx="7856">2157</cx:pt>
          <cx:pt idx="7857">2157</cx:pt>
          <cx:pt idx="7858">2157</cx:pt>
          <cx:pt idx="7859">2158</cx:pt>
          <cx:pt idx="7860">2158</cx:pt>
          <cx:pt idx="7861">2160</cx:pt>
          <cx:pt idx="7862">2160</cx:pt>
          <cx:pt idx="7863">2161</cx:pt>
          <cx:pt idx="7864">2161</cx:pt>
          <cx:pt idx="7865">2161</cx:pt>
          <cx:pt idx="7866">2162</cx:pt>
          <cx:pt idx="7867">2162</cx:pt>
          <cx:pt idx="7868">2163</cx:pt>
          <cx:pt idx="7869">2163</cx:pt>
          <cx:pt idx="7870">2164</cx:pt>
          <cx:pt idx="7871">2164</cx:pt>
          <cx:pt idx="7872">2164</cx:pt>
          <cx:pt idx="7873">2164</cx:pt>
          <cx:pt idx="7874">2164</cx:pt>
          <cx:pt idx="7875">2166</cx:pt>
          <cx:pt idx="7876">2166</cx:pt>
          <cx:pt idx="7877">2167</cx:pt>
          <cx:pt idx="7878">2167</cx:pt>
          <cx:pt idx="7879">2167</cx:pt>
          <cx:pt idx="7880">2167</cx:pt>
          <cx:pt idx="7881">2168</cx:pt>
          <cx:pt idx="7882">2168</cx:pt>
          <cx:pt idx="7883">2168</cx:pt>
          <cx:pt idx="7884">2169</cx:pt>
          <cx:pt idx="7885">2169</cx:pt>
          <cx:pt idx="7886">2169</cx:pt>
          <cx:pt idx="7887">2169</cx:pt>
          <cx:pt idx="7888">2171</cx:pt>
          <cx:pt idx="7889">2171</cx:pt>
          <cx:pt idx="7890">2171</cx:pt>
          <cx:pt idx="7891">2172</cx:pt>
          <cx:pt idx="7892">2172</cx:pt>
          <cx:pt idx="7893">2174</cx:pt>
          <cx:pt idx="7894">2174</cx:pt>
          <cx:pt idx="7895">2175</cx:pt>
          <cx:pt idx="7896">2176</cx:pt>
          <cx:pt idx="7897">2176</cx:pt>
          <cx:pt idx="7898">2176</cx:pt>
          <cx:pt idx="7899">2176</cx:pt>
          <cx:pt idx="7900">2177</cx:pt>
          <cx:pt idx="7901">2177</cx:pt>
          <cx:pt idx="7902">2177</cx:pt>
          <cx:pt idx="7903">2177</cx:pt>
          <cx:pt idx="7904">2178</cx:pt>
          <cx:pt idx="7905">2178</cx:pt>
          <cx:pt idx="7906">2178</cx:pt>
          <cx:pt idx="7907">2179</cx:pt>
          <cx:pt idx="7908">2179</cx:pt>
          <cx:pt idx="7909">2179</cx:pt>
          <cx:pt idx="7910">2180</cx:pt>
          <cx:pt idx="7911">2181</cx:pt>
          <cx:pt idx="7912">2181</cx:pt>
          <cx:pt idx="7913">2182</cx:pt>
          <cx:pt idx="7914">2182</cx:pt>
          <cx:pt idx="7915">2183</cx:pt>
          <cx:pt idx="7916">2186</cx:pt>
          <cx:pt idx="7917">2186</cx:pt>
          <cx:pt idx="7918">2186</cx:pt>
          <cx:pt idx="7919">2187</cx:pt>
          <cx:pt idx="7920">2187</cx:pt>
          <cx:pt idx="7921">2187</cx:pt>
          <cx:pt idx="7922">2188</cx:pt>
          <cx:pt idx="7923">2188</cx:pt>
          <cx:pt idx="7924">2189</cx:pt>
          <cx:pt idx="7925">2189</cx:pt>
          <cx:pt idx="7926">2190</cx:pt>
          <cx:pt idx="7927">2192</cx:pt>
          <cx:pt idx="7928">2192</cx:pt>
          <cx:pt idx="7929">2192</cx:pt>
          <cx:pt idx="7930">2193</cx:pt>
          <cx:pt idx="7931">2194</cx:pt>
          <cx:pt idx="7932">2194</cx:pt>
          <cx:pt idx="7933">2194</cx:pt>
          <cx:pt idx="7934">2194</cx:pt>
          <cx:pt idx="7935">2196</cx:pt>
          <cx:pt idx="7936">2196</cx:pt>
          <cx:pt idx="7937">2197</cx:pt>
          <cx:pt idx="7938">2197</cx:pt>
          <cx:pt idx="7939">2198</cx:pt>
          <cx:pt idx="7940">2198</cx:pt>
          <cx:pt idx="7941">2198</cx:pt>
          <cx:pt idx="7942">2198</cx:pt>
          <cx:pt idx="7943">2198</cx:pt>
          <cx:pt idx="7944">2199</cx:pt>
          <cx:pt idx="7945">2200</cx:pt>
          <cx:pt idx="7946">2200</cx:pt>
          <cx:pt idx="7947">2200</cx:pt>
          <cx:pt idx="7948">2201</cx:pt>
          <cx:pt idx="7949">2201</cx:pt>
          <cx:pt idx="7950">2201</cx:pt>
          <cx:pt idx="7951">2201</cx:pt>
          <cx:pt idx="7952">2201</cx:pt>
          <cx:pt idx="7953">2201</cx:pt>
          <cx:pt idx="7954">2201</cx:pt>
          <cx:pt idx="7955">2202</cx:pt>
          <cx:pt idx="7956">2203</cx:pt>
          <cx:pt idx="7957">2203</cx:pt>
          <cx:pt idx="7958">2204</cx:pt>
          <cx:pt idx="7959">2204</cx:pt>
          <cx:pt idx="7960">2206</cx:pt>
          <cx:pt idx="7961">2206</cx:pt>
          <cx:pt idx="7962">2206</cx:pt>
          <cx:pt idx="7963">2206</cx:pt>
          <cx:pt idx="7964">2207</cx:pt>
          <cx:pt idx="7965">2207</cx:pt>
          <cx:pt idx="7966">2207</cx:pt>
          <cx:pt idx="7967">2207</cx:pt>
          <cx:pt idx="7968">2207</cx:pt>
          <cx:pt idx="7969">2209</cx:pt>
          <cx:pt idx="7970">2209</cx:pt>
          <cx:pt idx="7971">2210</cx:pt>
          <cx:pt idx="7972">2210</cx:pt>
          <cx:pt idx="7973">2210</cx:pt>
          <cx:pt idx="7974">2211</cx:pt>
          <cx:pt idx="7975">2212</cx:pt>
          <cx:pt idx="7976">2212</cx:pt>
          <cx:pt idx="7977">2213</cx:pt>
          <cx:pt idx="7978">2213</cx:pt>
          <cx:pt idx="7979">2214</cx:pt>
          <cx:pt idx="7980">2215</cx:pt>
          <cx:pt idx="7981">2216</cx:pt>
          <cx:pt idx="7982">2217</cx:pt>
          <cx:pt idx="7983">2217</cx:pt>
          <cx:pt idx="7984">2217</cx:pt>
          <cx:pt idx="7985">2218</cx:pt>
          <cx:pt idx="7986">2219</cx:pt>
          <cx:pt idx="7987">2219</cx:pt>
          <cx:pt idx="7988">2220</cx:pt>
          <cx:pt idx="7989">2220</cx:pt>
          <cx:pt idx="7990">2221</cx:pt>
          <cx:pt idx="7991">2221</cx:pt>
          <cx:pt idx="7992">2222</cx:pt>
          <cx:pt idx="7993">2224</cx:pt>
          <cx:pt idx="7994">2226</cx:pt>
          <cx:pt idx="7995">2227</cx:pt>
          <cx:pt idx="7996">2227</cx:pt>
          <cx:pt idx="7997">2229</cx:pt>
          <cx:pt idx="7998">2229</cx:pt>
          <cx:pt idx="7999">2230</cx:pt>
          <cx:pt idx="8000">2231</cx:pt>
          <cx:pt idx="8001">2232</cx:pt>
          <cx:pt idx="8002">2232</cx:pt>
          <cx:pt idx="8003">2232</cx:pt>
          <cx:pt idx="8004">2234</cx:pt>
          <cx:pt idx="8005">2234</cx:pt>
          <cx:pt idx="8006">2235</cx:pt>
          <cx:pt idx="8007">2235</cx:pt>
          <cx:pt idx="8008">2236</cx:pt>
          <cx:pt idx="8009">2236</cx:pt>
          <cx:pt idx="8010">2236</cx:pt>
          <cx:pt idx="8011">2236</cx:pt>
          <cx:pt idx="8012">2237</cx:pt>
          <cx:pt idx="8013">2237</cx:pt>
          <cx:pt idx="8014">2238</cx:pt>
          <cx:pt idx="8015">2239</cx:pt>
          <cx:pt idx="8016">2240</cx:pt>
          <cx:pt idx="8017">2240</cx:pt>
          <cx:pt idx="8018">2241</cx:pt>
          <cx:pt idx="8019">2241</cx:pt>
          <cx:pt idx="8020">2242</cx:pt>
          <cx:pt idx="8021">2242</cx:pt>
          <cx:pt idx="8022">2243</cx:pt>
          <cx:pt idx="8023">2243</cx:pt>
          <cx:pt idx="8024">2243</cx:pt>
          <cx:pt idx="8025">2243</cx:pt>
          <cx:pt idx="8026">2244</cx:pt>
          <cx:pt idx="8027">2244</cx:pt>
          <cx:pt idx="8028">2245</cx:pt>
          <cx:pt idx="8029">2246</cx:pt>
          <cx:pt idx="8030">2248</cx:pt>
          <cx:pt idx="8031">2248</cx:pt>
          <cx:pt idx="8032">2249</cx:pt>
          <cx:pt idx="8033">2249</cx:pt>
          <cx:pt idx="8034">2250</cx:pt>
          <cx:pt idx="8035">2251</cx:pt>
          <cx:pt idx="8036">2251</cx:pt>
          <cx:pt idx="8037">2251</cx:pt>
          <cx:pt idx="8038">2252</cx:pt>
          <cx:pt idx="8039">2253</cx:pt>
          <cx:pt idx="8040">2253</cx:pt>
          <cx:pt idx="8041">2254</cx:pt>
          <cx:pt idx="8042">2254</cx:pt>
          <cx:pt idx="8043">2258</cx:pt>
          <cx:pt idx="8044">2259</cx:pt>
          <cx:pt idx="8045">2259</cx:pt>
          <cx:pt idx="8046">2260</cx:pt>
          <cx:pt idx="8047">2262</cx:pt>
          <cx:pt idx="8048">2263</cx:pt>
          <cx:pt idx="8049">2263</cx:pt>
          <cx:pt idx="8050">2263</cx:pt>
          <cx:pt idx="8051">2265</cx:pt>
          <cx:pt idx="8052">2265</cx:pt>
          <cx:pt idx="8053">2265</cx:pt>
          <cx:pt idx="8054">2266</cx:pt>
          <cx:pt idx="8055">2267</cx:pt>
          <cx:pt idx="8056">2268</cx:pt>
          <cx:pt idx="8057">2268</cx:pt>
          <cx:pt idx="8058">2270</cx:pt>
          <cx:pt idx="8059">2270</cx:pt>
          <cx:pt idx="8060">2270</cx:pt>
          <cx:pt idx="8061">2272</cx:pt>
          <cx:pt idx="8062">2272</cx:pt>
          <cx:pt idx="8063">2274</cx:pt>
          <cx:pt idx="8064">2274</cx:pt>
          <cx:pt idx="8065">2274</cx:pt>
          <cx:pt idx="8066">2275</cx:pt>
          <cx:pt idx="8067">2275</cx:pt>
          <cx:pt idx="8068">2276</cx:pt>
          <cx:pt idx="8069">2278</cx:pt>
          <cx:pt idx="8070">2278</cx:pt>
          <cx:pt idx="8071">2278</cx:pt>
          <cx:pt idx="8072">2278</cx:pt>
          <cx:pt idx="8073">2280</cx:pt>
          <cx:pt idx="8074">2280</cx:pt>
          <cx:pt idx="8075">2280</cx:pt>
          <cx:pt idx="8076">2280</cx:pt>
          <cx:pt idx="8077">2281</cx:pt>
          <cx:pt idx="8078">2282</cx:pt>
          <cx:pt idx="8079">2283</cx:pt>
          <cx:pt idx="8080">2283</cx:pt>
          <cx:pt idx="8081">2283</cx:pt>
          <cx:pt idx="8082">2285</cx:pt>
          <cx:pt idx="8083">2285</cx:pt>
          <cx:pt idx="8084">2285</cx:pt>
          <cx:pt idx="8085">2286</cx:pt>
          <cx:pt idx="8086">2288</cx:pt>
          <cx:pt idx="8087">2289</cx:pt>
          <cx:pt idx="8088">2290</cx:pt>
          <cx:pt idx="8089">2293</cx:pt>
          <cx:pt idx="8090">2294</cx:pt>
          <cx:pt idx="8091">2295</cx:pt>
          <cx:pt idx="8092">2295</cx:pt>
          <cx:pt idx="8093">2295</cx:pt>
          <cx:pt idx="8094">2297</cx:pt>
          <cx:pt idx="8095">2297</cx:pt>
          <cx:pt idx="8096">2298</cx:pt>
          <cx:pt idx="8097">2299</cx:pt>
          <cx:pt idx="8098">2299</cx:pt>
          <cx:pt idx="8099">2299</cx:pt>
          <cx:pt idx="8100">2301</cx:pt>
          <cx:pt idx="8101">2301</cx:pt>
          <cx:pt idx="8102">2303</cx:pt>
          <cx:pt idx="8103">2303</cx:pt>
          <cx:pt idx="8104">2304</cx:pt>
          <cx:pt idx="8105">2304</cx:pt>
          <cx:pt idx="8106">2304</cx:pt>
          <cx:pt idx="8107">2307</cx:pt>
          <cx:pt idx="8108">2307</cx:pt>
          <cx:pt idx="8109">2307</cx:pt>
          <cx:pt idx="8110">2309</cx:pt>
          <cx:pt idx="8111">2311</cx:pt>
          <cx:pt idx="8112">2312</cx:pt>
          <cx:pt idx="8113">2312</cx:pt>
          <cx:pt idx="8114">2314</cx:pt>
          <cx:pt idx="8115">2314</cx:pt>
          <cx:pt idx="8116">2315</cx:pt>
          <cx:pt idx="8117">2315</cx:pt>
          <cx:pt idx="8118">2315</cx:pt>
          <cx:pt idx="8119">2315</cx:pt>
          <cx:pt idx="8120">2317</cx:pt>
          <cx:pt idx="8121">2317</cx:pt>
          <cx:pt idx="8122">2318</cx:pt>
          <cx:pt idx="8123">2319</cx:pt>
          <cx:pt idx="8124">2323</cx:pt>
          <cx:pt idx="8125">2324</cx:pt>
          <cx:pt idx="8126">2325</cx:pt>
          <cx:pt idx="8127">2326</cx:pt>
          <cx:pt idx="8128">2328</cx:pt>
          <cx:pt idx="8129">2328</cx:pt>
          <cx:pt idx="8130">2328</cx:pt>
          <cx:pt idx="8131">2329</cx:pt>
          <cx:pt idx="8132">2329</cx:pt>
          <cx:pt idx="8133">2331</cx:pt>
          <cx:pt idx="8134">2331</cx:pt>
          <cx:pt idx="8135">2331</cx:pt>
          <cx:pt idx="8136">2333</cx:pt>
          <cx:pt idx="8137">2334</cx:pt>
          <cx:pt idx="8138">2334</cx:pt>
          <cx:pt idx="8139">2334</cx:pt>
          <cx:pt idx="8140">2335</cx:pt>
          <cx:pt idx="8141">2336</cx:pt>
          <cx:pt idx="8142">2337</cx:pt>
          <cx:pt idx="8143">2338</cx:pt>
          <cx:pt idx="8144">2339</cx:pt>
          <cx:pt idx="8145">2340</cx:pt>
          <cx:pt idx="8146">2343</cx:pt>
          <cx:pt idx="8147">2343</cx:pt>
          <cx:pt idx="8148">2343</cx:pt>
          <cx:pt idx="8149">2344</cx:pt>
          <cx:pt idx="8150">2344</cx:pt>
          <cx:pt idx="8151">2345</cx:pt>
          <cx:pt idx="8152">2346</cx:pt>
          <cx:pt idx="8153">2346</cx:pt>
          <cx:pt idx="8154">2346</cx:pt>
          <cx:pt idx="8155">2347</cx:pt>
          <cx:pt idx="8156">2348</cx:pt>
          <cx:pt idx="8157">2349</cx:pt>
          <cx:pt idx="8158">2350</cx:pt>
          <cx:pt idx="8159">2350</cx:pt>
          <cx:pt idx="8160">2352</cx:pt>
          <cx:pt idx="8161">2352</cx:pt>
          <cx:pt idx="8162">2353</cx:pt>
          <cx:pt idx="8163">2353</cx:pt>
          <cx:pt idx="8164">2354</cx:pt>
          <cx:pt idx="8165">2354</cx:pt>
          <cx:pt idx="8166">2355</cx:pt>
          <cx:pt idx="8167">2355</cx:pt>
          <cx:pt idx="8168">2356</cx:pt>
          <cx:pt idx="8169">2358</cx:pt>
          <cx:pt idx="8170">2358</cx:pt>
          <cx:pt idx="8171">2359</cx:pt>
          <cx:pt idx="8172">2360</cx:pt>
          <cx:pt idx="8173">2360</cx:pt>
          <cx:pt idx="8174">2360</cx:pt>
          <cx:pt idx="8175">2361</cx:pt>
          <cx:pt idx="8176">2361</cx:pt>
          <cx:pt idx="8177">2362</cx:pt>
          <cx:pt idx="8178">2362</cx:pt>
          <cx:pt idx="8179">2363</cx:pt>
          <cx:pt idx="8180">2363</cx:pt>
          <cx:pt idx="8181">2364</cx:pt>
          <cx:pt idx="8182">2366</cx:pt>
          <cx:pt idx="8183">2366</cx:pt>
          <cx:pt idx="8184">2369</cx:pt>
          <cx:pt idx="8185">2369</cx:pt>
          <cx:pt idx="8186">2370</cx:pt>
          <cx:pt idx="8187">2372</cx:pt>
          <cx:pt idx="8188">2373</cx:pt>
          <cx:pt idx="8189">2374</cx:pt>
          <cx:pt idx="8190">2375</cx:pt>
          <cx:pt idx="8191">2377</cx:pt>
          <cx:pt idx="8192">2378</cx:pt>
          <cx:pt idx="8193">2378</cx:pt>
          <cx:pt idx="8194">2379</cx:pt>
          <cx:pt idx="8195">2379</cx:pt>
          <cx:pt idx="8196">2379</cx:pt>
          <cx:pt idx="8197">2380</cx:pt>
          <cx:pt idx="8198">2380</cx:pt>
          <cx:pt idx="8199">2382</cx:pt>
          <cx:pt idx="8200">2382</cx:pt>
          <cx:pt idx="8201">2383</cx:pt>
          <cx:pt idx="8202">2384</cx:pt>
          <cx:pt idx="8203">2384</cx:pt>
          <cx:pt idx="8204">2385</cx:pt>
          <cx:pt idx="8205">2386</cx:pt>
          <cx:pt idx="8206">2387</cx:pt>
          <cx:pt idx="8207">2387</cx:pt>
          <cx:pt idx="8208">2389</cx:pt>
          <cx:pt idx="8209">2389</cx:pt>
          <cx:pt idx="8210">2389</cx:pt>
          <cx:pt idx="8211">2390</cx:pt>
          <cx:pt idx="8212">2394</cx:pt>
          <cx:pt idx="8213">2396</cx:pt>
          <cx:pt idx="8214">2396</cx:pt>
          <cx:pt idx="8215">2396</cx:pt>
          <cx:pt idx="8216">2398</cx:pt>
          <cx:pt idx="8217">2398</cx:pt>
          <cx:pt idx="8218">2404</cx:pt>
          <cx:pt idx="8219">2405</cx:pt>
          <cx:pt idx="8220">2407</cx:pt>
          <cx:pt idx="8221">2409</cx:pt>
          <cx:pt idx="8222">2413</cx:pt>
          <cx:pt idx="8223">2414</cx:pt>
          <cx:pt idx="8224">2414</cx:pt>
          <cx:pt idx="8225">2423</cx:pt>
          <cx:pt idx="8226">2423</cx:pt>
          <cx:pt idx="8227">2424</cx:pt>
          <cx:pt idx="8228">2425</cx:pt>
          <cx:pt idx="8229">2426</cx:pt>
          <cx:pt idx="8230">2429</cx:pt>
          <cx:pt idx="8231">2430</cx:pt>
          <cx:pt idx="8232">2430</cx:pt>
          <cx:pt idx="8233">2432</cx:pt>
          <cx:pt idx="8234">2433</cx:pt>
          <cx:pt idx="8235">2434</cx:pt>
          <cx:pt idx="8236">2436</cx:pt>
          <cx:pt idx="8237">2436</cx:pt>
          <cx:pt idx="8238">2437</cx:pt>
          <cx:pt idx="8239">2437</cx:pt>
          <cx:pt idx="8240">2438</cx:pt>
          <cx:pt idx="8241">2442</cx:pt>
          <cx:pt idx="8242">2444</cx:pt>
          <cx:pt idx="8243">2448</cx:pt>
          <cx:pt idx="8244">2450</cx:pt>
          <cx:pt idx="8245">2453</cx:pt>
          <cx:pt idx="8246">2454</cx:pt>
          <cx:pt idx="8247">2455</cx:pt>
          <cx:pt idx="8248">2455</cx:pt>
          <cx:pt idx="8249">2458</cx:pt>
          <cx:pt idx="8250">2463</cx:pt>
          <cx:pt idx="8251">2464</cx:pt>
          <cx:pt idx="8252">2465</cx:pt>
          <cx:pt idx="8253">2466</cx:pt>
          <cx:pt idx="8254">2467</cx:pt>
          <cx:pt idx="8255">2467</cx:pt>
          <cx:pt idx="8256">2467</cx:pt>
          <cx:pt idx="8257">2470</cx:pt>
          <cx:pt idx="8258">2470</cx:pt>
          <cx:pt idx="8259">2470</cx:pt>
          <cx:pt idx="8260">2472</cx:pt>
          <cx:pt idx="8261">2472</cx:pt>
          <cx:pt idx="8262">2472</cx:pt>
          <cx:pt idx="8263">2473</cx:pt>
          <cx:pt idx="8264">2476</cx:pt>
          <cx:pt idx="8265">2477</cx:pt>
          <cx:pt idx="8266">2477</cx:pt>
          <cx:pt idx="8267">2478</cx:pt>
          <cx:pt idx="8268">2478</cx:pt>
          <cx:pt idx="8269">2479</cx:pt>
          <cx:pt idx="8270">2485</cx:pt>
          <cx:pt idx="8271">2487</cx:pt>
          <cx:pt idx="8272">2493</cx:pt>
          <cx:pt idx="8273">2495</cx:pt>
          <cx:pt idx="8274">2497</cx:pt>
          <cx:pt idx="8275">2498</cx:pt>
          <cx:pt idx="8276">2499</cx:pt>
          <cx:pt idx="8277">2500</cx:pt>
          <cx:pt idx="8278">2501</cx:pt>
          <cx:pt idx="8279">2505</cx:pt>
          <cx:pt idx="8280">2507</cx:pt>
          <cx:pt idx="8281">2509</cx:pt>
          <cx:pt idx="8282">2511</cx:pt>
          <cx:pt idx="8283">2515</cx:pt>
          <cx:pt idx="8284">2516</cx:pt>
          <cx:pt idx="8285">2519</cx:pt>
          <cx:pt idx="8286">2519</cx:pt>
          <cx:pt idx="8287">2520</cx:pt>
          <cx:pt idx="8288">2521</cx:pt>
          <cx:pt idx="8289">2523</cx:pt>
          <cx:pt idx="8290">2525</cx:pt>
          <cx:pt idx="8291">2528</cx:pt>
          <cx:pt idx="8292">2532</cx:pt>
          <cx:pt idx="8293">2532</cx:pt>
          <cx:pt idx="8294">2535</cx:pt>
          <cx:pt idx="8295">2535</cx:pt>
          <cx:pt idx="8296">2537</cx:pt>
          <cx:pt idx="8297">2538</cx:pt>
          <cx:pt idx="8298">2542</cx:pt>
          <cx:pt idx="8299">2543</cx:pt>
          <cx:pt idx="8300">2545</cx:pt>
          <cx:pt idx="8301">2546</cx:pt>
          <cx:pt idx="8302">2547</cx:pt>
          <cx:pt idx="8303">2551</cx:pt>
          <cx:pt idx="8304">2552</cx:pt>
          <cx:pt idx="8305">2553</cx:pt>
          <cx:pt idx="8306">2553</cx:pt>
          <cx:pt idx="8307">2556</cx:pt>
          <cx:pt idx="8308">2560</cx:pt>
          <cx:pt idx="8309">2562</cx:pt>
          <cx:pt idx="8310">2563</cx:pt>
          <cx:pt idx="8311">2564</cx:pt>
          <cx:pt idx="8312">2567</cx:pt>
          <cx:pt idx="8313">2570</cx:pt>
          <cx:pt idx="8314">2576</cx:pt>
          <cx:pt idx="8315">2578</cx:pt>
          <cx:pt idx="8316">2579</cx:pt>
          <cx:pt idx="8317">2582</cx:pt>
          <cx:pt idx="8318">2582</cx:pt>
          <cx:pt idx="8319">2583</cx:pt>
          <cx:pt idx="8320">2583</cx:pt>
          <cx:pt idx="8321">2585</cx:pt>
          <cx:pt idx="8322">2586</cx:pt>
          <cx:pt idx="8323">2586</cx:pt>
          <cx:pt idx="8324">2587</cx:pt>
          <cx:pt idx="8325">2591</cx:pt>
          <cx:pt idx="8326">2593</cx:pt>
          <cx:pt idx="8327">2593</cx:pt>
          <cx:pt idx="8328">2594</cx:pt>
          <cx:pt idx="8329">2597</cx:pt>
          <cx:pt idx="8330">2598</cx:pt>
          <cx:pt idx="8331">2602</cx:pt>
          <cx:pt idx="8332">2602</cx:pt>
          <cx:pt idx="8333">2606</cx:pt>
          <cx:pt idx="8334">2607</cx:pt>
          <cx:pt idx="8335">2613</cx:pt>
          <cx:pt idx="8336">2613</cx:pt>
          <cx:pt idx="8337">2619</cx:pt>
          <cx:pt idx="8338">2620</cx:pt>
          <cx:pt idx="8339">2623</cx:pt>
          <cx:pt idx="8340">2623</cx:pt>
          <cx:pt idx="8341">2625</cx:pt>
          <cx:pt idx="8342">2628</cx:pt>
          <cx:pt idx="8343">2630</cx:pt>
          <cx:pt idx="8344">2632</cx:pt>
          <cx:pt idx="8345">2632</cx:pt>
          <cx:pt idx="8346">2638</cx:pt>
          <cx:pt idx="8347">2644</cx:pt>
          <cx:pt idx="8348">2646</cx:pt>
          <cx:pt idx="8349">2647</cx:pt>
          <cx:pt idx="8350">2648</cx:pt>
          <cx:pt idx="8351">2649</cx:pt>
          <cx:pt idx="8352">2657</cx:pt>
          <cx:pt idx="8353">2658</cx:pt>
          <cx:pt idx="8354">2659</cx:pt>
          <cx:pt idx="8355">2667</cx:pt>
          <cx:pt idx="8356">2674</cx:pt>
          <cx:pt idx="8357">2675</cx:pt>
          <cx:pt idx="8358">2676</cx:pt>
          <cx:pt idx="8359">2678</cx:pt>
          <cx:pt idx="8360">2684</cx:pt>
          <cx:pt idx="8361">2690</cx:pt>
          <cx:pt idx="8362">2693</cx:pt>
          <cx:pt idx="8363">2696</cx:pt>
          <cx:pt idx="8364">2697</cx:pt>
          <cx:pt idx="8365">2701</cx:pt>
          <cx:pt idx="8366">2707</cx:pt>
          <cx:pt idx="8367">2709</cx:pt>
          <cx:pt idx="8368">2714</cx:pt>
          <cx:pt idx="8369">2714</cx:pt>
          <cx:pt idx="8370">2719</cx:pt>
          <cx:pt idx="8371">2721</cx:pt>
          <cx:pt idx="8372">2723</cx:pt>
          <cx:pt idx="8373">2729</cx:pt>
          <cx:pt idx="8374">2731</cx:pt>
          <cx:pt idx="8375">2732</cx:pt>
          <cx:pt idx="8376">2734</cx:pt>
          <cx:pt idx="8377">2735</cx:pt>
          <cx:pt idx="8378">2736</cx:pt>
          <cx:pt idx="8379">2739</cx:pt>
          <cx:pt idx="8380">2741</cx:pt>
          <cx:pt idx="8381">2744</cx:pt>
          <cx:pt idx="8382">2746</cx:pt>
          <cx:pt idx="8383">2751</cx:pt>
          <cx:pt idx="8384">2754</cx:pt>
          <cx:pt idx="8385">2754</cx:pt>
          <cx:pt idx="8386">2759</cx:pt>
          <cx:pt idx="8387">2766</cx:pt>
          <cx:pt idx="8388">2767</cx:pt>
          <cx:pt idx="8389">2772</cx:pt>
          <cx:pt idx="8390">2773</cx:pt>
          <cx:pt idx="8391">2774</cx:pt>
          <cx:pt idx="8392">2778</cx:pt>
          <cx:pt idx="8393">2781</cx:pt>
          <cx:pt idx="8394">2783</cx:pt>
          <cx:pt idx="8395">2784</cx:pt>
          <cx:pt idx="8396">2784</cx:pt>
          <cx:pt idx="8397">2792</cx:pt>
          <cx:pt idx="8398">2797</cx:pt>
          <cx:pt idx="8399">2802</cx:pt>
          <cx:pt idx="8400">2802</cx:pt>
          <cx:pt idx="8401">2802</cx:pt>
          <cx:pt idx="8402">2802</cx:pt>
          <cx:pt idx="8403">2802</cx:pt>
          <cx:pt idx="8404">2809</cx:pt>
          <cx:pt idx="8405">2812</cx:pt>
          <cx:pt idx="8406">2814</cx:pt>
          <cx:pt idx="8407">2826</cx:pt>
          <cx:pt idx="8408">2828</cx:pt>
          <cx:pt idx="8409">2829</cx:pt>
          <cx:pt idx="8410">2835</cx:pt>
          <cx:pt idx="8411">2836</cx:pt>
          <cx:pt idx="8412">2837</cx:pt>
          <cx:pt idx="8413">2840</cx:pt>
          <cx:pt idx="8414">2846</cx:pt>
          <cx:pt idx="8415">2863</cx:pt>
          <cx:pt idx="8416">2867</cx:pt>
          <cx:pt idx="8417">2868</cx:pt>
          <cx:pt idx="8418">2874</cx:pt>
          <cx:pt idx="8419">2877</cx:pt>
          <cx:pt idx="8420">2884</cx:pt>
          <cx:pt idx="8421">2892</cx:pt>
          <cx:pt idx="8422">2894</cx:pt>
          <cx:pt idx="8423">2898</cx:pt>
          <cx:pt idx="8424">2906</cx:pt>
          <cx:pt idx="8425">2908</cx:pt>
          <cx:pt idx="8426">2912</cx:pt>
          <cx:pt idx="8427">2913</cx:pt>
          <cx:pt idx="8428">2915</cx:pt>
          <cx:pt idx="8429">2915</cx:pt>
          <cx:pt idx="8430">2917</cx:pt>
          <cx:pt idx="8431">2934</cx:pt>
          <cx:pt idx="8432">2938</cx:pt>
          <cx:pt idx="8433">2943</cx:pt>
          <cx:pt idx="8434">2944</cx:pt>
          <cx:pt idx="8435">2960</cx:pt>
          <cx:pt idx="8436">2965</cx:pt>
          <cx:pt idx="8437">2967</cx:pt>
          <cx:pt idx="8438">2969</cx:pt>
          <cx:pt idx="8439">2970</cx:pt>
          <cx:pt idx="8440">2974</cx:pt>
          <cx:pt idx="8441">2976</cx:pt>
          <cx:pt idx="8442">2983</cx:pt>
          <cx:pt idx="8443">2989</cx:pt>
          <cx:pt idx="8444">2989</cx:pt>
          <cx:pt idx="8445">2997</cx:pt>
          <cx:pt idx="8446">3007</cx:pt>
          <cx:pt idx="8447">3011</cx:pt>
          <cx:pt idx="8448">3014</cx:pt>
          <cx:pt idx="8449">3014</cx:pt>
          <cx:pt idx="8450">3014</cx:pt>
          <cx:pt idx="8451">3017</cx:pt>
          <cx:pt idx="8452">3020</cx:pt>
          <cx:pt idx="8453">3023</cx:pt>
          <cx:pt idx="8454">3024</cx:pt>
          <cx:pt idx="8455">3029</cx:pt>
          <cx:pt idx="8456">3036</cx:pt>
          <cx:pt idx="8457">3040</cx:pt>
          <cx:pt idx="8458">3051</cx:pt>
          <cx:pt idx="8459">3058</cx:pt>
          <cx:pt idx="8460">3071</cx:pt>
          <cx:pt idx="8461">3071</cx:pt>
          <cx:pt idx="8462">3071</cx:pt>
          <cx:pt idx="8463">3076</cx:pt>
          <cx:pt idx="8464">3076</cx:pt>
          <cx:pt idx="8465">3081</cx:pt>
          <cx:pt idx="8466">3084</cx:pt>
          <cx:pt idx="8467">3086</cx:pt>
          <cx:pt idx="8468">3087</cx:pt>
          <cx:pt idx="8469">3087</cx:pt>
          <cx:pt idx="8470">3090</cx:pt>
          <cx:pt idx="8471">3102</cx:pt>
          <cx:pt idx="8472">3113</cx:pt>
          <cx:pt idx="8473">3128</cx:pt>
          <cx:pt idx="8474">3129</cx:pt>
          <cx:pt idx="8475">3132</cx:pt>
          <cx:pt idx="8476">3134</cx:pt>
          <cx:pt idx="8477">3157</cx:pt>
          <cx:pt idx="8478">3159</cx:pt>
          <cx:pt idx="8479">3162</cx:pt>
          <cx:pt idx="8480">3170</cx:pt>
          <cx:pt idx="8481">3174</cx:pt>
          <cx:pt idx="8482">3184</cx:pt>
          <cx:pt idx="8483">3187</cx:pt>
          <cx:pt idx="8484">3189</cx:pt>
          <cx:pt idx="8485">3193</cx:pt>
          <cx:pt idx="8486">3204</cx:pt>
          <cx:pt idx="8487">3214</cx:pt>
          <cx:pt idx="8488">3215</cx:pt>
          <cx:pt idx="8489">3217</cx:pt>
          <cx:pt idx="8490">3221</cx:pt>
          <cx:pt idx="8491">3238</cx:pt>
          <cx:pt idx="8492">3238</cx:pt>
          <cx:pt idx="8493">3238</cx:pt>
          <cx:pt idx="8494">3241</cx:pt>
          <cx:pt idx="8495">3242</cx:pt>
          <cx:pt idx="8496">3257</cx:pt>
          <cx:pt idx="8497">3269</cx:pt>
          <cx:pt idx="8498">3275</cx:pt>
          <cx:pt idx="8499">3278</cx:pt>
          <cx:pt idx="8500">3280</cx:pt>
          <cx:pt idx="8501">3281</cx:pt>
          <cx:pt idx="8502">3285</cx:pt>
          <cx:pt idx="8503">3290</cx:pt>
          <cx:pt idx="8504">3302</cx:pt>
          <cx:pt idx="8505">3306</cx:pt>
          <cx:pt idx="8506">3309</cx:pt>
          <cx:pt idx="8507">3317</cx:pt>
          <cx:pt idx="8508">3322</cx:pt>
          <cx:pt idx="8509">3331</cx:pt>
          <cx:pt idx="8510">3336</cx:pt>
          <cx:pt idx="8511">3339</cx:pt>
          <cx:pt idx="8512">3348</cx:pt>
          <cx:pt idx="8513">3361</cx:pt>
          <cx:pt idx="8514">3364</cx:pt>
          <cx:pt idx="8515">3370</cx:pt>
          <cx:pt idx="8516">3377</cx:pt>
          <cx:pt idx="8517">3393</cx:pt>
          <cx:pt idx="8518">3396</cx:pt>
          <cx:pt idx="8519">3411</cx:pt>
          <cx:pt idx="8520">3414</cx:pt>
          <cx:pt idx="8521">3418</cx:pt>
          <cx:pt idx="8522">3449</cx:pt>
          <cx:pt idx="8523">3450</cx:pt>
          <cx:pt idx="8524">3454</cx:pt>
          <cx:pt idx="8525">3459</cx:pt>
          <cx:pt idx="8526">3469</cx:pt>
          <cx:pt idx="8527">3469</cx:pt>
          <cx:pt idx="8528">3472</cx:pt>
          <cx:pt idx="8529">3479</cx:pt>
          <cx:pt idx="8530">3480</cx:pt>
          <cx:pt idx="8531">3482</cx:pt>
          <cx:pt idx="8532">3485</cx:pt>
          <cx:pt idx="8533">3504</cx:pt>
          <cx:pt idx="8534">3513</cx:pt>
          <cx:pt idx="8535">3515</cx:pt>
          <cx:pt idx="8536">3522</cx:pt>
          <cx:pt idx="8537">3522</cx:pt>
          <cx:pt idx="8538">3532</cx:pt>
          <cx:pt idx="8539">3544</cx:pt>
          <cx:pt idx="8540">3552</cx:pt>
          <cx:pt idx="8541">3556</cx:pt>
          <cx:pt idx="8542">3565</cx:pt>
          <cx:pt idx="8543">3570</cx:pt>
          <cx:pt idx="8544">3577</cx:pt>
          <cx:pt idx="8545">3578</cx:pt>
          <cx:pt idx="8546">3581</cx:pt>
          <cx:pt idx="8547">3595</cx:pt>
          <cx:pt idx="8548">3601</cx:pt>
          <cx:pt idx="8549">3601</cx:pt>
          <cx:pt idx="8550">3611</cx:pt>
          <cx:pt idx="8551">3619</cx:pt>
          <cx:pt idx="8552">3650</cx:pt>
          <cx:pt idx="8553">3681</cx:pt>
          <cx:pt idx="8554">3689</cx:pt>
          <cx:pt idx="8555">3690</cx:pt>
          <cx:pt idx="8556">3691</cx:pt>
          <cx:pt idx="8557">3700</cx:pt>
          <cx:pt idx="8558">3701</cx:pt>
          <cx:pt idx="8559">3712</cx:pt>
          <cx:pt idx="8560">3724</cx:pt>
          <cx:pt idx="8561">3729</cx:pt>
          <cx:pt idx="8562">3741</cx:pt>
          <cx:pt idx="8563">3751</cx:pt>
          <cx:pt idx="8564">3756</cx:pt>
          <cx:pt idx="8565">3764</cx:pt>
          <cx:pt idx="8566">3765</cx:pt>
          <cx:pt idx="8567">3766</cx:pt>
          <cx:pt idx="8568">3782</cx:pt>
          <cx:pt idx="8569">3787</cx:pt>
          <cx:pt idx="8570">3796</cx:pt>
          <cx:pt idx="8571">3818</cx:pt>
          <cx:pt idx="8572">3821</cx:pt>
          <cx:pt idx="8573">3830</cx:pt>
          <cx:pt idx="8574">3849</cx:pt>
          <cx:pt idx="8575">3867</cx:pt>
          <cx:pt idx="8576">3877</cx:pt>
          <cx:pt idx="8577">3882</cx:pt>
          <cx:pt idx="8578">3910</cx:pt>
          <cx:pt idx="8579">3920</cx:pt>
          <cx:pt idx="8580">3926</cx:pt>
          <cx:pt idx="8581">3933</cx:pt>
          <cx:pt idx="8582">3956</cx:pt>
          <cx:pt idx="8583">3963</cx:pt>
          <cx:pt idx="8584">3968</cx:pt>
          <cx:pt idx="8585">3976</cx:pt>
          <cx:pt idx="8586">4012</cx:pt>
          <cx:pt idx="8587">4036</cx:pt>
          <cx:pt idx="8588">4040</cx:pt>
          <cx:pt idx="8589">4057</cx:pt>
          <cx:pt idx="8590">4097</cx:pt>
          <cx:pt idx="8591">4104</cx:pt>
          <cx:pt idx="8592">4105</cx:pt>
          <cx:pt idx="8593">4121</cx:pt>
          <cx:pt idx="8594">4128</cx:pt>
          <cx:pt idx="8595">4132</cx:pt>
          <cx:pt idx="8596">4135</cx:pt>
          <cx:pt idx="8597">4155</cx:pt>
          <cx:pt idx="8598">4167</cx:pt>
          <cx:pt idx="8599">4195</cx:pt>
          <cx:pt idx="8600">4213</cx:pt>
          <cx:pt idx="8601">4243</cx:pt>
          <cx:pt idx="8602">4245</cx:pt>
          <cx:pt idx="8603">4252</cx:pt>
          <cx:pt idx="8604">4257</cx:pt>
          <cx:pt idx="8605">4258</cx:pt>
          <cx:pt idx="8606">4287</cx:pt>
          <cx:pt idx="8607">4302</cx:pt>
          <cx:pt idx="8608">4330</cx:pt>
          <cx:pt idx="8609">4334</cx:pt>
          <cx:pt idx="8610">4334</cx:pt>
          <cx:pt idx="8611">4340</cx:pt>
          <cx:pt idx="8612">4351</cx:pt>
          <cx:pt idx="8613">4380</cx:pt>
          <cx:pt idx="8614">4384</cx:pt>
          <cx:pt idx="8615">4403</cx:pt>
          <cx:pt idx="8616">4405</cx:pt>
          <cx:pt idx="8617">4451</cx:pt>
          <cx:pt idx="8618">4545</cx:pt>
          <cx:pt idx="8619">4551</cx:pt>
          <cx:pt idx="8620">4559</cx:pt>
          <cx:pt idx="8621">4570</cx:pt>
          <cx:pt idx="8622">4651</cx:pt>
          <cx:pt idx="8623">4666</cx:pt>
          <cx:pt idx="8624">4692</cx:pt>
          <cx:pt idx="8625">4702</cx:pt>
          <cx:pt idx="8626">4722</cx:pt>
          <cx:pt idx="8627">4733</cx:pt>
          <cx:pt idx="8628">4777</cx:pt>
          <cx:pt idx="8629">4784</cx:pt>
          <cx:pt idx="8630">4825</cx:pt>
          <cx:pt idx="8631">4892</cx:pt>
          <cx:pt idx="8632">4933</cx:pt>
          <cx:pt idx="8633">5009</cx:pt>
          <cx:pt idx="8634">5021</cx:pt>
          <cx:pt idx="8635">5046</cx:pt>
          <cx:pt idx="8636">5067</cx:pt>
          <cx:pt idx="8637">5071</cx:pt>
          <cx:pt idx="8638">5112</cx:pt>
          <cx:pt idx="8639">5133</cx:pt>
          <cx:pt idx="8640">5192</cx:pt>
          <cx:pt idx="8641">5212</cx:pt>
          <cx:pt idx="8642">5292</cx:pt>
          <cx:pt idx="8643">5310</cx:pt>
          <cx:pt idx="8644">5354</cx:pt>
          <cx:pt idx="8645">5356</cx:pt>
          <cx:pt idx="8646">5394</cx:pt>
          <cx:pt idx="8647">5396</cx:pt>
          <cx:pt idx="8648">5408</cx:pt>
          <cx:pt idx="8649">5414</cx:pt>
          <cx:pt idx="8650">5471</cx:pt>
          <cx:pt idx="8651">5504</cx:pt>
          <cx:pt idx="8652">5517</cx:pt>
          <cx:pt idx="8653">5518</cx:pt>
          <cx:pt idx="8654">5629</cx:pt>
          <cx:pt idx="8655">5634</cx:pt>
          <cx:pt idx="8656">5695</cx:pt>
          <cx:pt idx="8657">5718</cx:pt>
          <cx:pt idx="8658">5792</cx:pt>
          <cx:pt idx="8659">5816</cx:pt>
          <cx:pt idx="8660">5870</cx:pt>
          <cx:pt idx="8661">5873</cx:pt>
          <cx:pt idx="8662">5908</cx:pt>
          <cx:pt idx="8663">5912</cx:pt>
          <cx:pt idx="8664">5994</cx:pt>
          <cx:pt idx="8665">5997</cx:pt>
          <cx:pt idx="8666">6031</cx:pt>
          <cx:pt idx="8667">6091</cx:pt>
          <cx:pt idx="8668">6118</cx:pt>
          <cx:pt idx="8669">6162</cx:pt>
          <cx:pt idx="8670">6280</cx:pt>
          <cx:pt idx="8671">6548</cx:pt>
          <cx:pt idx="8672">6673</cx:pt>
          <cx:pt idx="8673">6700</cx:pt>
          <cx:pt idx="8674">6726</cx:pt>
          <cx:pt idx="8675">6749</cx:pt>
          <cx:pt idx="8676">6762</cx:pt>
          <cx:pt idx="8677">6787</cx:pt>
          <cx:pt idx="8678">7003</cx:pt>
          <cx:pt idx="8679">7036</cx:pt>
          <cx:pt idx="8680">7116</cx:pt>
          <cx:pt idx="8681">7218</cx:pt>
          <cx:pt idx="8682">7256</cx:pt>
          <cx:pt idx="8683">7385</cx:pt>
          <cx:pt idx="8684">7402</cx:pt>
          <cx:pt idx="8685">7665</cx:pt>
          <cx:pt idx="8686">7671</cx:pt>
          <cx:pt idx="8687">7771</cx:pt>
          <cx:pt idx="8688">8065</cx:pt>
          <cx:pt idx="8689">8395</cx:pt>
          <cx:pt idx="8690">8504</cx:pt>
          <cx:pt idx="8691">8515</cx:pt>
          <cx:pt idx="8692">9011</cx:pt>
          <cx:pt idx="8693">9055</cx:pt>
          <cx:pt idx="8694">9090</cx:pt>
          <cx:pt idx="8695">9750</cx:pt>
          <cx:pt idx="8696">9765</cx:pt>
          <cx:pt idx="8697">9936</cx:pt>
          <cx:pt idx="8698">11259</cx:pt>
          <cx:pt idx="8699">13317</cx:pt>
          <cx:pt idx="8700">14013</cx:pt>
          <cx:pt idx="8701">15271</cx:pt>
          <cx:pt idx="8702">15356</cx:pt>
          <cx:pt idx="8703">16176</cx:pt>
          <cx:pt idx="8704">22773</cx:pt>
          <cx:pt idx="8705">24129</cx:pt>
          <cx:pt idx="8706">1080.2539627842866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en-US" altLang="zh-CN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等线" panose="02010600030101010101" pitchFamily="2" charset="-122"/>
              </a:rPr>
              <a:t>ROS</a:t>
            </a: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等线" panose="02010600030101010101" pitchFamily="2" charset="-122"/>
              </a:rPr>
              <a:t>预处理总用时分布</a:t>
            </a:r>
          </a:p>
        </cx:rich>
      </cx:tx>
    </cx:title>
    <cx:plotArea>
      <cx:plotAreaRegion>
        <cx:series layoutId="clusteredColumn" uniqueId="{78E71C60-CE22-4C1A-9691-C38CD2D18E04}">
          <cx:dataId val="0"/>
          <cx:layoutPr>
            <cx:binning intervalClosed="r" overflow="5000">
              <cx:binSize val="50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Sheet2!$H$1:$H$750</cx:f>
        <cx:lvl ptCount="750" formatCode="G/通用格式">
          <cx:pt idx="0">557</cx:pt>
          <cx:pt idx="1">957</cx:pt>
          <cx:pt idx="2">720</cx:pt>
          <cx:pt idx="3">725</cx:pt>
          <cx:pt idx="4">741</cx:pt>
          <cx:pt idx="5">973</cx:pt>
          <cx:pt idx="6">732</cx:pt>
          <cx:pt idx="7">548</cx:pt>
          <cx:pt idx="8">490</cx:pt>
          <cx:pt idx="9">299</cx:pt>
          <cx:pt idx="10">636</cx:pt>
          <cx:pt idx="11">405</cx:pt>
          <cx:pt idx="12">550</cx:pt>
          <cx:pt idx="13">578</cx:pt>
          <cx:pt idx="14">1149</cx:pt>
          <cx:pt idx="15">569</cx:pt>
          <cx:pt idx="16">538</cx:pt>
          <cx:pt idx="17">491</cx:pt>
          <cx:pt idx="18">355</cx:pt>
          <cx:pt idx="19">474</cx:pt>
          <cx:pt idx="20">590</cx:pt>
          <cx:pt idx="21">419</cx:pt>
          <cx:pt idx="22">889</cx:pt>
          <cx:pt idx="23">718</cx:pt>
          <cx:pt idx="24">447</cx:pt>
          <cx:pt idx="25">695</cx:pt>
          <cx:pt idx="26">616</cx:pt>
          <cx:pt idx="27">761</cx:pt>
          <cx:pt idx="28">830</cx:pt>
          <cx:pt idx="29">457</cx:pt>
          <cx:pt idx="30">1106</cx:pt>
          <cx:pt idx="31">566</cx:pt>
          <cx:pt idx="32">515</cx:pt>
          <cx:pt idx="33">535</cx:pt>
          <cx:pt idx="34">3288</cx:pt>
          <cx:pt idx="35">307</cx:pt>
          <cx:pt idx="36">349</cx:pt>
          <cx:pt idx="37">468</cx:pt>
          <cx:pt idx="38">671</cx:pt>
          <cx:pt idx="39">625</cx:pt>
          <cx:pt idx="40">591</cx:pt>
          <cx:pt idx="41">627</cx:pt>
          <cx:pt idx="42">665</cx:pt>
          <cx:pt idx="43">515</cx:pt>
          <cx:pt idx="44">539</cx:pt>
          <cx:pt idx="45">474</cx:pt>
          <cx:pt idx="46">651</cx:pt>
          <cx:pt idx="47">496</cx:pt>
          <cx:pt idx="48">459</cx:pt>
          <cx:pt idx="49">589</cx:pt>
          <cx:pt idx="50">552</cx:pt>
          <cx:pt idx="51">603</cx:pt>
          <cx:pt idx="52">613</cx:pt>
          <cx:pt idx="53">520</cx:pt>
          <cx:pt idx="54">519</cx:pt>
          <cx:pt idx="55">348</cx:pt>
          <cx:pt idx="56">573</cx:pt>
          <cx:pt idx="57">2147</cx:pt>
          <cx:pt idx="58">507</cx:pt>
          <cx:pt idx="59">8993</cx:pt>
          <cx:pt idx="60">359</cx:pt>
          <cx:pt idx="61">3210</cx:pt>
          <cx:pt idx="62">424</cx:pt>
          <cx:pt idx="63">326</cx:pt>
          <cx:pt idx="64">658</cx:pt>
          <cx:pt idx="65">609</cx:pt>
          <cx:pt idx="66">411</cx:pt>
          <cx:pt idx="67">600</cx:pt>
          <cx:pt idx="68">498</cx:pt>
          <cx:pt idx="69">513</cx:pt>
          <cx:pt idx="70">583</cx:pt>
          <cx:pt idx="71">529</cx:pt>
          <cx:pt idx="72">477</cx:pt>
          <cx:pt idx="73">369</cx:pt>
          <cx:pt idx="74">648</cx:pt>
          <cx:pt idx="75">563</cx:pt>
          <cx:pt idx="76">356</cx:pt>
          <cx:pt idx="77">759</cx:pt>
          <cx:pt idx="78">724</cx:pt>
          <cx:pt idx="79">373</cx:pt>
          <cx:pt idx="80">650</cx:pt>
          <cx:pt idx="81">341</cx:pt>
          <cx:pt idx="82">9145</cx:pt>
          <cx:pt idx="83">570</cx:pt>
          <cx:pt idx="84">541</cx:pt>
          <cx:pt idx="85">527</cx:pt>
          <cx:pt idx="86">715</cx:pt>
          <cx:pt idx="87">339</cx:pt>
          <cx:pt idx="88">558</cx:pt>
          <cx:pt idx="89">464</cx:pt>
          <cx:pt idx="90">685</cx:pt>
          <cx:pt idx="91">913</cx:pt>
          <cx:pt idx="92">602</cx:pt>
          <cx:pt idx="93">672</cx:pt>
          <cx:pt idx="94">529</cx:pt>
          <cx:pt idx="95">317</cx:pt>
          <cx:pt idx="96">518</cx:pt>
          <cx:pt idx="97">317</cx:pt>
          <cx:pt idx="98">884</cx:pt>
          <cx:pt idx="99">352</cx:pt>
          <cx:pt idx="100">524</cx:pt>
          <cx:pt idx="101">676</cx:pt>
          <cx:pt idx="102">835</cx:pt>
          <cx:pt idx="103">3159</cx:pt>
          <cx:pt idx="104">634</cx:pt>
          <cx:pt idx="105">1252</cx:pt>
          <cx:pt idx="106">857</cx:pt>
          <cx:pt idx="107">568</cx:pt>
          <cx:pt idx="108">513</cx:pt>
          <cx:pt idx="109">388</cx:pt>
          <cx:pt idx="110">802</cx:pt>
          <cx:pt idx="111">481</cx:pt>
          <cx:pt idx="112">475</cx:pt>
          <cx:pt idx="113">697</cx:pt>
          <cx:pt idx="114">3254</cx:pt>
          <cx:pt idx="115">536</cx:pt>
          <cx:pt idx="116">558</cx:pt>
          <cx:pt idx="117">615</cx:pt>
          <cx:pt idx="118">497</cx:pt>
          <cx:pt idx="119">546</cx:pt>
          <cx:pt idx="120">810</cx:pt>
          <cx:pt idx="121">534</cx:pt>
          <cx:pt idx="122">473</cx:pt>
          <cx:pt idx="123">618</cx:pt>
          <cx:pt idx="124">402</cx:pt>
          <cx:pt idx="125">503</cx:pt>
          <cx:pt idx="126">328</cx:pt>
          <cx:pt idx="127">411</cx:pt>
          <cx:pt idx="128">522</cx:pt>
          <cx:pt idx="129">593</cx:pt>
          <cx:pt idx="130">597</cx:pt>
          <cx:pt idx="131">600</cx:pt>
          <cx:pt idx="132">2060</cx:pt>
          <cx:pt idx="133">493</cx:pt>
          <cx:pt idx="134">431</cx:pt>
          <cx:pt idx="135">419</cx:pt>
          <cx:pt idx="136">480</cx:pt>
          <cx:pt idx="137">801</cx:pt>
          <cx:pt idx="138">519</cx:pt>
          <cx:pt idx="139">326</cx:pt>
          <cx:pt idx="140">338</cx:pt>
          <cx:pt idx="141">645</cx:pt>
          <cx:pt idx="142">447</cx:pt>
          <cx:pt idx="143">670</cx:pt>
          <cx:pt idx="144">432</cx:pt>
          <cx:pt idx="145">674</cx:pt>
          <cx:pt idx="146">1526</cx:pt>
          <cx:pt idx="147">467</cx:pt>
          <cx:pt idx="148">402</cx:pt>
          <cx:pt idx="149">333</cx:pt>
          <cx:pt idx="150">1168</cx:pt>
          <cx:pt idx="151">798</cx:pt>
          <cx:pt idx="152">588</cx:pt>
          <cx:pt idx="153">527</cx:pt>
          <cx:pt idx="154">430</cx:pt>
          <cx:pt idx="155">794</cx:pt>
          <cx:pt idx="156">850</cx:pt>
          <cx:pt idx="157">574</cx:pt>
          <cx:pt idx="158">586</cx:pt>
          <cx:pt idx="159">542</cx:pt>
          <cx:pt idx="160">539</cx:pt>
          <cx:pt idx="161">523</cx:pt>
          <cx:pt idx="162">1336</cx:pt>
          <cx:pt idx="163">504</cx:pt>
          <cx:pt idx="164">559</cx:pt>
          <cx:pt idx="165">446</cx:pt>
          <cx:pt idx="166">500</cx:pt>
          <cx:pt idx="167">360</cx:pt>
          <cx:pt idx="168">512</cx:pt>
          <cx:pt idx="169">359</cx:pt>
          <cx:pt idx="170">489</cx:pt>
          <cx:pt idx="171">771</cx:pt>
          <cx:pt idx="172">985</cx:pt>
          <cx:pt idx="173">538</cx:pt>
          <cx:pt idx="174">693</cx:pt>
          <cx:pt idx="175">891</cx:pt>
          <cx:pt idx="176">474</cx:pt>
          <cx:pt idx="177">576</cx:pt>
          <cx:pt idx="178">323</cx:pt>
          <cx:pt idx="179">2572</cx:pt>
          <cx:pt idx="180">626</cx:pt>
          <cx:pt idx="181">915</cx:pt>
          <cx:pt idx="182">571</cx:pt>
          <cx:pt idx="183">597</cx:pt>
          <cx:pt idx="184">438</cx:pt>
          <cx:pt idx="185">375</cx:pt>
          <cx:pt idx="186">615</cx:pt>
          <cx:pt idx="187">565</cx:pt>
          <cx:pt idx="188">423</cx:pt>
          <cx:pt idx="189">2385</cx:pt>
          <cx:pt idx="190">640</cx:pt>
          <cx:pt idx="191">485</cx:pt>
          <cx:pt idx="192">493</cx:pt>
          <cx:pt idx="193">525</cx:pt>
          <cx:pt idx="194">473</cx:pt>
          <cx:pt idx="195">585</cx:pt>
          <cx:pt idx="196">373</cx:pt>
          <cx:pt idx="197">567</cx:pt>
          <cx:pt idx="198">666</cx:pt>
          <cx:pt idx="199">642</cx:pt>
          <cx:pt idx="200">580</cx:pt>
          <cx:pt idx="201">438</cx:pt>
          <cx:pt idx="202">686</cx:pt>
          <cx:pt idx="203">493</cx:pt>
          <cx:pt idx="204">547</cx:pt>
          <cx:pt idx="205">453</cx:pt>
          <cx:pt idx="206">693</cx:pt>
          <cx:pt idx="207">484</cx:pt>
          <cx:pt idx="208">412</cx:pt>
          <cx:pt idx="209">593</cx:pt>
          <cx:pt idx="210">284</cx:pt>
          <cx:pt idx="211">418</cx:pt>
          <cx:pt idx="212">446</cx:pt>
          <cx:pt idx="213">506</cx:pt>
          <cx:pt idx="214">431</cx:pt>
          <cx:pt idx="215">366</cx:pt>
          <cx:pt idx="216">416</cx:pt>
          <cx:pt idx="217">418</cx:pt>
          <cx:pt idx="218">430</cx:pt>
          <cx:pt idx="219">501</cx:pt>
          <cx:pt idx="220">522</cx:pt>
          <cx:pt idx="221">467</cx:pt>
          <cx:pt idx="222">615</cx:pt>
          <cx:pt idx="223">578</cx:pt>
          <cx:pt idx="224">550</cx:pt>
          <cx:pt idx="225">516</cx:pt>
          <cx:pt idx="226">474</cx:pt>
          <cx:pt idx="227">326</cx:pt>
          <cx:pt idx="228">648</cx:pt>
          <cx:pt idx="229">564</cx:pt>
          <cx:pt idx="230">605</cx:pt>
          <cx:pt idx="231">353</cx:pt>
          <cx:pt idx="232">569</cx:pt>
          <cx:pt idx="233">571</cx:pt>
          <cx:pt idx="234">339</cx:pt>
          <cx:pt idx="235">429</cx:pt>
          <cx:pt idx="236">426</cx:pt>
          <cx:pt idx="237">515</cx:pt>
          <cx:pt idx="238">334</cx:pt>
          <cx:pt idx="239">472</cx:pt>
          <cx:pt idx="240">744</cx:pt>
          <cx:pt idx="241">429</cx:pt>
          <cx:pt idx="242">594</cx:pt>
          <cx:pt idx="243">508</cx:pt>
          <cx:pt idx="244">353</cx:pt>
          <cx:pt idx="245">555</cx:pt>
          <cx:pt idx="246">374</cx:pt>
          <cx:pt idx="247">497</cx:pt>
          <cx:pt idx="248">920</cx:pt>
          <cx:pt idx="249">497</cx:pt>
          <cx:pt idx="250">339</cx:pt>
          <cx:pt idx="251">544</cx:pt>
          <cx:pt idx="252">529</cx:pt>
          <cx:pt idx="253">577</cx:pt>
          <cx:pt idx="254">403</cx:pt>
          <cx:pt idx="255">631</cx:pt>
          <cx:pt idx="256">451</cx:pt>
          <cx:pt idx="257">414</cx:pt>
          <cx:pt idx="258">402</cx:pt>
          <cx:pt idx="259">716</cx:pt>
          <cx:pt idx="260">722</cx:pt>
          <cx:pt idx="261">534</cx:pt>
          <cx:pt idx="262">669</cx:pt>
          <cx:pt idx="263">392</cx:pt>
          <cx:pt idx="264">303</cx:pt>
          <cx:pt idx="265">359</cx:pt>
          <cx:pt idx="266">481</cx:pt>
          <cx:pt idx="267">385</cx:pt>
          <cx:pt idx="268">468</cx:pt>
          <cx:pt idx="269">435</cx:pt>
          <cx:pt idx="270">502</cx:pt>
          <cx:pt idx="271">367</cx:pt>
          <cx:pt idx="272">658</cx:pt>
          <cx:pt idx="273">383</cx:pt>
          <cx:pt idx="274">3662</cx:pt>
          <cx:pt idx="275">662</cx:pt>
          <cx:pt idx="276">414</cx:pt>
          <cx:pt idx="277">592</cx:pt>
          <cx:pt idx="278">637</cx:pt>
          <cx:pt idx="279">508</cx:pt>
          <cx:pt idx="280">428</cx:pt>
          <cx:pt idx="281">369</cx:pt>
          <cx:pt idx="282">468</cx:pt>
          <cx:pt idx="283">510</cx:pt>
          <cx:pt idx="284">585</cx:pt>
          <cx:pt idx="285">436</cx:pt>
          <cx:pt idx="286">557</cx:pt>
          <cx:pt idx="287">579</cx:pt>
          <cx:pt idx="288">390</cx:pt>
          <cx:pt idx="289">661</cx:pt>
          <cx:pt idx="290">454</cx:pt>
          <cx:pt idx="291">489</cx:pt>
          <cx:pt idx="292">575</cx:pt>
          <cx:pt idx="293">504</cx:pt>
          <cx:pt idx="294">2425</cx:pt>
          <cx:pt idx="295">612</cx:pt>
          <cx:pt idx="296">518</cx:pt>
          <cx:pt idx="297">556</cx:pt>
          <cx:pt idx="298">711</cx:pt>
          <cx:pt idx="299">632</cx:pt>
          <cx:pt idx="300">742</cx:pt>
          <cx:pt idx="301">505</cx:pt>
          <cx:pt idx="302">560</cx:pt>
          <cx:pt idx="303">418</cx:pt>
          <cx:pt idx="304">570</cx:pt>
          <cx:pt idx="305">5090</cx:pt>
          <cx:pt idx="306">534</cx:pt>
          <cx:pt idx="307">540</cx:pt>
          <cx:pt idx="308">568</cx:pt>
          <cx:pt idx="309">562</cx:pt>
          <cx:pt idx="310">412</cx:pt>
          <cx:pt idx="311">523</cx:pt>
          <cx:pt idx="312">571</cx:pt>
          <cx:pt idx="313">722</cx:pt>
          <cx:pt idx="314">418</cx:pt>
          <cx:pt idx="315">474</cx:pt>
          <cx:pt idx="316">2769</cx:pt>
          <cx:pt idx="317">480</cx:pt>
          <cx:pt idx="318">538</cx:pt>
          <cx:pt idx="319">893</cx:pt>
          <cx:pt idx="320">453</cx:pt>
          <cx:pt idx="321">897</cx:pt>
          <cx:pt idx="322">10323</cx:pt>
          <cx:pt idx="323">577</cx:pt>
          <cx:pt idx="324">442</cx:pt>
          <cx:pt idx="325">428</cx:pt>
          <cx:pt idx="326">438</cx:pt>
          <cx:pt idx="327">319</cx:pt>
          <cx:pt idx="328">593</cx:pt>
          <cx:pt idx="329">337</cx:pt>
          <cx:pt idx="330">878</cx:pt>
          <cx:pt idx="331">518</cx:pt>
          <cx:pt idx="332">358</cx:pt>
          <cx:pt idx="333">388</cx:pt>
          <cx:pt idx="334">528</cx:pt>
          <cx:pt idx="335">332</cx:pt>
          <cx:pt idx="336">469</cx:pt>
          <cx:pt idx="337">423</cx:pt>
          <cx:pt idx="338">600</cx:pt>
          <cx:pt idx="339">634</cx:pt>
          <cx:pt idx="340">637</cx:pt>
          <cx:pt idx="341">567</cx:pt>
          <cx:pt idx="342">597</cx:pt>
          <cx:pt idx="343">473</cx:pt>
          <cx:pt idx="344">389</cx:pt>
          <cx:pt idx="345">460</cx:pt>
          <cx:pt idx="346">433</cx:pt>
          <cx:pt idx="347">455</cx:pt>
          <cx:pt idx="348">572</cx:pt>
          <cx:pt idx="349">346</cx:pt>
          <cx:pt idx="350">497</cx:pt>
          <cx:pt idx="351">435</cx:pt>
          <cx:pt idx="352">379</cx:pt>
          <cx:pt idx="353">4069</cx:pt>
          <cx:pt idx="354">457</cx:pt>
          <cx:pt idx="355">596</cx:pt>
          <cx:pt idx="356">487</cx:pt>
          <cx:pt idx="357">813</cx:pt>
          <cx:pt idx="358">455</cx:pt>
          <cx:pt idx="359">365</cx:pt>
          <cx:pt idx="360">1215</cx:pt>
          <cx:pt idx="361">863</cx:pt>
          <cx:pt idx="362">470</cx:pt>
          <cx:pt idx="363">630</cx:pt>
          <cx:pt idx="364">350</cx:pt>
          <cx:pt idx="365">475</cx:pt>
          <cx:pt idx="366">544</cx:pt>
          <cx:pt idx="367">594</cx:pt>
          <cx:pt idx="368">461</cx:pt>
          <cx:pt idx="369">448</cx:pt>
          <cx:pt idx="370">774</cx:pt>
          <cx:pt idx="371">450</cx:pt>
          <cx:pt idx="372">503</cx:pt>
          <cx:pt idx="373">370</cx:pt>
          <cx:pt idx="374">511</cx:pt>
          <cx:pt idx="375">561</cx:pt>
          <cx:pt idx="376">385</cx:pt>
          <cx:pt idx="377">602</cx:pt>
          <cx:pt idx="378">624</cx:pt>
          <cx:pt idx="379">441</cx:pt>
          <cx:pt idx="380">531</cx:pt>
          <cx:pt idx="381">581</cx:pt>
          <cx:pt idx="382">623</cx:pt>
          <cx:pt idx="383">593</cx:pt>
          <cx:pt idx="384">612</cx:pt>
          <cx:pt idx="385">565</cx:pt>
          <cx:pt idx="386">581</cx:pt>
          <cx:pt idx="387">563</cx:pt>
          <cx:pt idx="388">329</cx:pt>
          <cx:pt idx="389">413</cx:pt>
          <cx:pt idx="390">562</cx:pt>
          <cx:pt idx="391">452</cx:pt>
          <cx:pt idx="392">642</cx:pt>
          <cx:pt idx="393">561</cx:pt>
          <cx:pt idx="394">683</cx:pt>
          <cx:pt idx="395">370</cx:pt>
          <cx:pt idx="396">536</cx:pt>
          <cx:pt idx="397">483</cx:pt>
          <cx:pt idx="398">646</cx:pt>
          <cx:pt idx="399">676</cx:pt>
          <cx:pt idx="400">559</cx:pt>
          <cx:pt idx="401">545</cx:pt>
          <cx:pt idx="402">391</cx:pt>
          <cx:pt idx="403">345</cx:pt>
          <cx:pt idx="404">386</cx:pt>
          <cx:pt idx="405">631</cx:pt>
          <cx:pt idx="406">575</cx:pt>
          <cx:pt idx="407">461</cx:pt>
          <cx:pt idx="408">416</cx:pt>
          <cx:pt idx="409">582</cx:pt>
          <cx:pt idx="410">604</cx:pt>
          <cx:pt idx="411">583</cx:pt>
          <cx:pt idx="412">394</cx:pt>
          <cx:pt idx="413">499</cx:pt>
          <cx:pt idx="414">564</cx:pt>
          <cx:pt idx="415">315</cx:pt>
          <cx:pt idx="416">1142</cx:pt>
          <cx:pt idx="417">403</cx:pt>
          <cx:pt idx="418">369</cx:pt>
          <cx:pt idx="419">3695</cx:pt>
          <cx:pt idx="420">521</cx:pt>
          <cx:pt idx="421">560</cx:pt>
          <cx:pt idx="422">509</cx:pt>
          <cx:pt idx="423">474</cx:pt>
          <cx:pt idx="424">856</cx:pt>
          <cx:pt idx="425">456</cx:pt>
          <cx:pt idx="426">660</cx:pt>
          <cx:pt idx="427">547</cx:pt>
          <cx:pt idx="428">497</cx:pt>
          <cx:pt idx="429">398</cx:pt>
          <cx:pt idx="430">1069</cx:pt>
          <cx:pt idx="431">456</cx:pt>
          <cx:pt idx="432">552</cx:pt>
          <cx:pt idx="433">759</cx:pt>
          <cx:pt idx="434">935</cx:pt>
          <cx:pt idx="435">619</cx:pt>
          <cx:pt idx="436">502</cx:pt>
          <cx:pt idx="437">630</cx:pt>
          <cx:pt idx="438">637</cx:pt>
          <cx:pt idx="439">579</cx:pt>
          <cx:pt idx="440">407</cx:pt>
          <cx:pt idx="441">829</cx:pt>
          <cx:pt idx="442">732</cx:pt>
          <cx:pt idx="443">489</cx:pt>
          <cx:pt idx="444">425</cx:pt>
          <cx:pt idx="445">381</cx:pt>
          <cx:pt idx="446">391</cx:pt>
          <cx:pt idx="447">5542</cx:pt>
          <cx:pt idx="448">414</cx:pt>
          <cx:pt idx="449">523</cx:pt>
          <cx:pt idx="450">476</cx:pt>
          <cx:pt idx="451">312</cx:pt>
          <cx:pt idx="452">355</cx:pt>
          <cx:pt idx="453">540</cx:pt>
          <cx:pt idx="454">841</cx:pt>
          <cx:pt idx="455">573</cx:pt>
          <cx:pt idx="456">578</cx:pt>
          <cx:pt idx="457">437</cx:pt>
          <cx:pt idx="458">441</cx:pt>
          <cx:pt idx="459">623</cx:pt>
          <cx:pt idx="460">513</cx:pt>
          <cx:pt idx="461">431</cx:pt>
          <cx:pt idx="462">419</cx:pt>
          <cx:pt idx="463">441</cx:pt>
          <cx:pt idx="464">337</cx:pt>
          <cx:pt idx="465">550</cx:pt>
          <cx:pt idx="466">471</cx:pt>
          <cx:pt idx="467">549</cx:pt>
          <cx:pt idx="468">481</cx:pt>
          <cx:pt idx="469">460</cx:pt>
          <cx:pt idx="470">586</cx:pt>
          <cx:pt idx="471">397</cx:pt>
          <cx:pt idx="472">352</cx:pt>
          <cx:pt idx="473">984</cx:pt>
          <cx:pt idx="474">484</cx:pt>
          <cx:pt idx="475">693</cx:pt>
          <cx:pt idx="476">515</cx:pt>
          <cx:pt idx="477">612</cx:pt>
          <cx:pt idx="478">415</cx:pt>
          <cx:pt idx="479">469</cx:pt>
          <cx:pt idx="480">583</cx:pt>
          <cx:pt idx="481">525</cx:pt>
          <cx:pt idx="482">485</cx:pt>
          <cx:pt idx="483">424</cx:pt>
          <cx:pt idx="484">381</cx:pt>
          <cx:pt idx="485">337</cx:pt>
          <cx:pt idx="486">550</cx:pt>
          <cx:pt idx="487">313</cx:pt>
          <cx:pt idx="488">376</cx:pt>
          <cx:pt idx="489">643</cx:pt>
          <cx:pt idx="490">726</cx:pt>
          <cx:pt idx="491">1187</cx:pt>
          <cx:pt idx="492">570</cx:pt>
          <cx:pt idx="493">778</cx:pt>
          <cx:pt idx="494">641</cx:pt>
          <cx:pt idx="495">325</cx:pt>
          <cx:pt idx="496">420</cx:pt>
          <cx:pt idx="497">503</cx:pt>
          <cx:pt idx="498">440</cx:pt>
          <cx:pt idx="499">614</cx:pt>
          <cx:pt idx="500">649</cx:pt>
          <cx:pt idx="501">811</cx:pt>
          <cx:pt idx="502">571</cx:pt>
          <cx:pt idx="503">700</cx:pt>
          <cx:pt idx="504">417</cx:pt>
          <cx:pt idx="505">358</cx:pt>
          <cx:pt idx="506">716</cx:pt>
          <cx:pt idx="507">812</cx:pt>
          <cx:pt idx="508">672</cx:pt>
          <cx:pt idx="509">648</cx:pt>
          <cx:pt idx="510">408</cx:pt>
          <cx:pt idx="511">418</cx:pt>
          <cx:pt idx="512">557</cx:pt>
          <cx:pt idx="513">535</cx:pt>
          <cx:pt idx="514">708</cx:pt>
          <cx:pt idx="515">510</cx:pt>
          <cx:pt idx="516">543</cx:pt>
          <cx:pt idx="517">624</cx:pt>
          <cx:pt idx="518">479</cx:pt>
          <cx:pt idx="519">446</cx:pt>
          <cx:pt idx="520">473</cx:pt>
          <cx:pt idx="521">658</cx:pt>
          <cx:pt idx="522">831</cx:pt>
          <cx:pt idx="523">643</cx:pt>
          <cx:pt idx="524">498</cx:pt>
          <cx:pt idx="525">578</cx:pt>
          <cx:pt idx="526">584</cx:pt>
          <cx:pt idx="527">507</cx:pt>
          <cx:pt idx="528">392</cx:pt>
          <cx:pt idx="529">276</cx:pt>
          <cx:pt idx="530">533</cx:pt>
          <cx:pt idx="531">986</cx:pt>
          <cx:pt idx="532">326</cx:pt>
          <cx:pt idx="533">769</cx:pt>
          <cx:pt idx="534">460</cx:pt>
          <cx:pt idx="535">505</cx:pt>
          <cx:pt idx="536">437</cx:pt>
          <cx:pt idx="537">594</cx:pt>
          <cx:pt idx="538">952</cx:pt>
          <cx:pt idx="539">2372</cx:pt>
          <cx:pt idx="540">465</cx:pt>
          <cx:pt idx="541">510</cx:pt>
          <cx:pt idx="542">511</cx:pt>
          <cx:pt idx="543">321</cx:pt>
          <cx:pt idx="544">384</cx:pt>
          <cx:pt idx="545">485</cx:pt>
          <cx:pt idx="546">560</cx:pt>
          <cx:pt idx="547">595</cx:pt>
          <cx:pt idx="548">537</cx:pt>
          <cx:pt idx="549">480</cx:pt>
          <cx:pt idx="550">547</cx:pt>
          <cx:pt idx="551">646</cx:pt>
          <cx:pt idx="552">342</cx:pt>
          <cx:pt idx="553">612</cx:pt>
          <cx:pt idx="554">590</cx:pt>
          <cx:pt idx="555">488</cx:pt>
          <cx:pt idx="556">739</cx:pt>
          <cx:pt idx="557">345</cx:pt>
          <cx:pt idx="558">591</cx:pt>
          <cx:pt idx="559">697</cx:pt>
          <cx:pt idx="560">540</cx:pt>
          <cx:pt idx="561">1167</cx:pt>
          <cx:pt idx="562">416</cx:pt>
          <cx:pt idx="563">489</cx:pt>
          <cx:pt idx="564">350</cx:pt>
          <cx:pt idx="565">452</cx:pt>
          <cx:pt idx="566">469</cx:pt>
          <cx:pt idx="567">506</cx:pt>
          <cx:pt idx="568">630</cx:pt>
          <cx:pt idx="569">463</cx:pt>
          <cx:pt idx="570">401</cx:pt>
          <cx:pt idx="571">464</cx:pt>
          <cx:pt idx="572">948</cx:pt>
          <cx:pt idx="573">639</cx:pt>
          <cx:pt idx="574">579</cx:pt>
          <cx:pt idx="575">338</cx:pt>
          <cx:pt idx="576">341</cx:pt>
          <cx:pt idx="577">474</cx:pt>
          <cx:pt idx="578">414</cx:pt>
          <cx:pt idx="579">2389</cx:pt>
          <cx:pt idx="580">691</cx:pt>
          <cx:pt idx="581">869</cx:pt>
          <cx:pt idx="582">733</cx:pt>
          <cx:pt idx="583">731</cx:pt>
          <cx:pt idx="584">787</cx:pt>
          <cx:pt idx="585">404</cx:pt>
          <cx:pt idx="586">478</cx:pt>
          <cx:pt idx="587">466</cx:pt>
          <cx:pt idx="588">612</cx:pt>
          <cx:pt idx="589">525</cx:pt>
          <cx:pt idx="590">510</cx:pt>
          <cx:pt idx="591">372</cx:pt>
          <cx:pt idx="592">684</cx:pt>
          <cx:pt idx="593">552</cx:pt>
          <cx:pt idx="594">685</cx:pt>
          <cx:pt idx="595">458</cx:pt>
          <cx:pt idx="596">705</cx:pt>
          <cx:pt idx="597">554</cx:pt>
          <cx:pt idx="598">489</cx:pt>
          <cx:pt idx="599">604</cx:pt>
          <cx:pt idx="600">433</cx:pt>
          <cx:pt idx="601">550</cx:pt>
          <cx:pt idx="602">671</cx:pt>
          <cx:pt idx="603">613</cx:pt>
          <cx:pt idx="604">532</cx:pt>
          <cx:pt idx="605">651</cx:pt>
          <cx:pt idx="606">517</cx:pt>
          <cx:pt idx="607">496</cx:pt>
          <cx:pt idx="608">352</cx:pt>
          <cx:pt idx="609">618</cx:pt>
          <cx:pt idx="610">585</cx:pt>
          <cx:pt idx="611">501</cx:pt>
          <cx:pt idx="612">354</cx:pt>
          <cx:pt idx="613">441</cx:pt>
          <cx:pt idx="614">484</cx:pt>
          <cx:pt idx="615">496</cx:pt>
          <cx:pt idx="616">818</cx:pt>
          <cx:pt idx="617">305</cx:pt>
          <cx:pt idx="618">684</cx:pt>
          <cx:pt idx="619">581</cx:pt>
          <cx:pt idx="620">782</cx:pt>
          <cx:pt idx="621">379</cx:pt>
          <cx:pt idx="622">416</cx:pt>
          <cx:pt idx="623">443</cx:pt>
          <cx:pt idx="624">519</cx:pt>
          <cx:pt idx="625">626</cx:pt>
          <cx:pt idx="626">445</cx:pt>
          <cx:pt idx="627">593</cx:pt>
          <cx:pt idx="628">494</cx:pt>
          <cx:pt idx="629">539</cx:pt>
          <cx:pt idx="630">579</cx:pt>
          <cx:pt idx="631">423</cx:pt>
          <cx:pt idx="632">776</cx:pt>
          <cx:pt idx="633">799</cx:pt>
          <cx:pt idx="634">826</cx:pt>
          <cx:pt idx="635">584</cx:pt>
          <cx:pt idx="636">639</cx:pt>
          <cx:pt idx="637">491</cx:pt>
          <cx:pt idx="638">584</cx:pt>
          <cx:pt idx="639">845</cx:pt>
          <cx:pt idx="640">618</cx:pt>
          <cx:pt idx="641">340</cx:pt>
          <cx:pt idx="642">482</cx:pt>
          <cx:pt idx="643">411</cx:pt>
          <cx:pt idx="644">443</cx:pt>
          <cx:pt idx="645">536</cx:pt>
          <cx:pt idx="646">469</cx:pt>
          <cx:pt idx="647">923</cx:pt>
          <cx:pt idx="648">3821</cx:pt>
          <cx:pt idx="649">916</cx:pt>
          <cx:pt idx="650">600</cx:pt>
          <cx:pt idx="651">4644</cx:pt>
          <cx:pt idx="652">519</cx:pt>
          <cx:pt idx="653">528</cx:pt>
          <cx:pt idx="654">1178</cx:pt>
          <cx:pt idx="655">660</cx:pt>
          <cx:pt idx="656">702</cx:pt>
          <cx:pt idx="657">548</cx:pt>
          <cx:pt idx="658">598</cx:pt>
          <cx:pt idx="659">321</cx:pt>
          <cx:pt idx="660">449</cx:pt>
          <cx:pt idx="661">488</cx:pt>
          <cx:pt idx="662">584</cx:pt>
          <cx:pt idx="663">599</cx:pt>
          <cx:pt idx="664">323</cx:pt>
          <cx:pt idx="665">534</cx:pt>
          <cx:pt idx="666">319</cx:pt>
          <cx:pt idx="667">396</cx:pt>
          <cx:pt idx="668">341</cx:pt>
          <cx:pt idx="669">565</cx:pt>
          <cx:pt idx="670">653</cx:pt>
          <cx:pt idx="671">323</cx:pt>
          <cx:pt idx="672">374</cx:pt>
          <cx:pt idx="673">445</cx:pt>
          <cx:pt idx="674">514</cx:pt>
          <cx:pt idx="675">418</cx:pt>
          <cx:pt idx="676">884</cx:pt>
          <cx:pt idx="677">492</cx:pt>
          <cx:pt idx="678">419</cx:pt>
          <cx:pt idx="679">541</cx:pt>
          <cx:pt idx="680">406</cx:pt>
          <cx:pt idx="681">634</cx:pt>
          <cx:pt idx="682">638</cx:pt>
          <cx:pt idx="683">488</cx:pt>
          <cx:pt idx="684">775</cx:pt>
          <cx:pt idx="685">554</cx:pt>
          <cx:pt idx="686">892</cx:pt>
          <cx:pt idx="687">611</cx:pt>
          <cx:pt idx="688">707</cx:pt>
          <cx:pt idx="689">468</cx:pt>
          <cx:pt idx="690">882</cx:pt>
          <cx:pt idx="691">410</cx:pt>
          <cx:pt idx="692">656</cx:pt>
          <cx:pt idx="693">506</cx:pt>
          <cx:pt idx="694">1044</cx:pt>
          <cx:pt idx="695">818</cx:pt>
          <cx:pt idx="696">577</cx:pt>
          <cx:pt idx="697">837</cx:pt>
          <cx:pt idx="698">387</cx:pt>
          <cx:pt idx="699">718</cx:pt>
          <cx:pt idx="700">2082</cx:pt>
          <cx:pt idx="701">1012</cx:pt>
          <cx:pt idx="702">3092</cx:pt>
          <cx:pt idx="703">992</cx:pt>
          <cx:pt idx="704">550</cx:pt>
          <cx:pt idx="705">392</cx:pt>
          <cx:pt idx="706">554</cx:pt>
          <cx:pt idx="707">885</cx:pt>
          <cx:pt idx="708">799</cx:pt>
          <cx:pt idx="709">3615</cx:pt>
          <cx:pt idx="710">457</cx:pt>
          <cx:pt idx="711">598</cx:pt>
          <cx:pt idx="712">511</cx:pt>
          <cx:pt idx="713">420</cx:pt>
          <cx:pt idx="714">569</cx:pt>
          <cx:pt idx="715">630</cx:pt>
          <cx:pt idx="716">393</cx:pt>
          <cx:pt idx="717">569</cx:pt>
          <cx:pt idx="718">347</cx:pt>
          <cx:pt idx="719">494</cx:pt>
          <cx:pt idx="720">692</cx:pt>
          <cx:pt idx="721">514</cx:pt>
          <cx:pt idx="722">367</cx:pt>
          <cx:pt idx="723">450</cx:pt>
          <cx:pt idx="724">474</cx:pt>
          <cx:pt idx="725">388</cx:pt>
          <cx:pt idx="726">699</cx:pt>
          <cx:pt idx="727">6254</cx:pt>
          <cx:pt idx="728">567</cx:pt>
          <cx:pt idx="729">560</cx:pt>
          <cx:pt idx="730">338</cx:pt>
          <cx:pt idx="731">414</cx:pt>
          <cx:pt idx="732">289</cx:pt>
          <cx:pt idx="733">500</cx:pt>
          <cx:pt idx="734">341</cx:pt>
          <cx:pt idx="735">488</cx:pt>
          <cx:pt idx="736">611</cx:pt>
          <cx:pt idx="737">485</cx:pt>
          <cx:pt idx="738">400</cx:pt>
          <cx:pt idx="739">380</cx:pt>
          <cx:pt idx="740">505</cx:pt>
          <cx:pt idx="741">482</cx:pt>
          <cx:pt idx="742">407</cx:pt>
          <cx:pt idx="743">389</cx:pt>
          <cx:pt idx="744">638</cx:pt>
          <cx:pt idx="745">547</cx:pt>
          <cx:pt idx="746">558</cx:pt>
          <cx:pt idx="747">402</cx:pt>
          <cx:pt idx="748">387</cx:pt>
          <cx:pt idx="749">341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en-US" altLang="zh-CN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等线" panose="02010600030101010101" pitchFamily="2" charset="-122"/>
              </a:rPr>
              <a:t>ROS</a:t>
            </a: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等线" panose="02010600030101010101" pitchFamily="2" charset="-122"/>
              </a:rPr>
              <a:t>时间分片用时分布</a:t>
            </a:r>
          </a:p>
        </cx:rich>
      </cx:tx>
    </cx:title>
    <cx:plotArea>
      <cx:plotAreaRegion>
        <cx:series layoutId="clusteredColumn" uniqueId="{07E346DF-8BA2-4CD1-848A-0CE5A7734FFB}">
          <cx:dataId val="0"/>
          <cx:layoutPr>
            <cx:binning intervalClosed="r" overflow="5000">
              <cx:binSize val="5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FF265-BEE8-4228-89DC-B5279E4C02BA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88A8-CF9F-4012-99F3-E72DAC7ADC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60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AC446F-2266-49FA-8641-82D5AB46F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912D2E-8BB4-420B-9456-2CEE1103C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6AE5B3-BB3B-46FD-9ADC-8AA6C4EC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11EEB6-3171-4C10-B9B8-EE209832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D31CFC-0A13-45F0-8AF2-1DC71FB9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00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F4875A-3A48-4468-B286-E5E5AE21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27F8EA-7529-4DAE-8BD8-BA8781E02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3DF57D-6667-4D97-BAF0-2263C65F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F33A1C-B9AB-4217-94C5-44C1B7D8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66C69A-91FC-4A44-9611-E4D37F83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7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8E8507-DC86-41F8-9392-795CB009C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B27CE8-B38B-4DE2-ACEB-1F5D6797B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070631-8E71-4490-A073-304411785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C2E672-2690-4DEF-B02D-9D9C728D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CDD168-FDCC-4AC1-AF27-5B0E8D89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94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781A37-03E0-45E0-9527-F53B74DA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9BE341-6C82-4D64-9923-C703A777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88582B-F8B7-46B1-920A-1691CE33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7C3D4C-68B9-4998-858D-5B987650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73016C-ACCD-4E7B-8CC4-D3D2F170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0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B5D0B2-2B7D-41C4-B490-D672F1AF2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445F28-00B7-4466-87E7-6C2E8D927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5C9362-1D71-4018-96FE-F65E1C69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26E24C-BEB9-478C-BB74-B93286DB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057818-9271-4F89-959B-BF462180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17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1321B0-4398-417A-9191-AD73B02DC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4A898B-87F6-4F67-A0DD-59721DEEE7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98A668-EC31-4F52-9575-8D323F38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C5F8B7-0169-40E0-B982-DC3E25A7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30C082-4A32-4FF1-8C21-46146A9E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993DFB-C712-420E-8F4A-2D68C6BE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11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33751-490E-410B-9C05-6A274B94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BB8F92-A879-4C4B-8D18-49DFD1DB9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01899E-CE2B-4987-9239-76056CA9B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A086E6D-FF6E-43EB-97AD-40A22A0BF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9A82AC7-7B2A-4053-9F4A-F39BD524B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140E708-368A-4A09-A30C-AB34F914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75E28B7-00E5-4999-AB8D-1F72F576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BD6D8B9-1003-4D32-8924-1887824B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97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2779BA-47B6-4739-AE6C-16D7DB34F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003139-90AA-4702-AD53-FC5D1C4F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F0DE07-0F6C-4CF6-966A-64F1744E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0D2471-78F7-45A3-972F-D75406254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41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503EF52-E95C-485A-8637-F35B8DD4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F01A3BC-4008-4821-80FF-91119F8F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69770D4-7C02-4BE1-BC69-09F66692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51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9C0E0B-95C5-460F-9A16-E1C81B62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5D4FAF-49F0-42F1-AC24-EA82B026B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250A4A3-69A2-45EF-B3F2-C6EA2BC7F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899AE3-169C-4A97-83BE-75214902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C3E2CD-504C-49D4-A7A8-0029228F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BA0BF4-E835-492F-9E96-321DDD57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00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5A1B4F-92AD-45D9-835F-C644CDA3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FC3943D-E505-4FF5-A078-2C978D4E5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303BE6-9BC8-45A5-B050-6C2337446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45B0B1-B5CC-4A95-B99D-D7F49CB3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9340CC-44FA-4065-8AEF-8851F980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C38BF9-537A-4F49-A127-CA94AC0C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1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1AB4F3-034D-487E-9650-1038FA9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38A483-AB2B-40F8-B297-1157C33DC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CAFD75-32D4-4A9E-B6E3-DE9646B7E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8E00-8FCD-4D8A-B726-4948C69667CF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38B70E-EDE0-4D21-965D-7A4FBA401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3D530E-0794-4B2A-9182-74592B03D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89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14/relationships/chartEx" Target="../charts/chartEx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3109FD5B-AD9C-4104-AC04-B10E47C480E5}"/>
              </a:ext>
            </a:extLst>
          </p:cNvPr>
          <p:cNvSpPr txBox="1"/>
          <p:nvPr/>
        </p:nvSpPr>
        <p:spPr>
          <a:xfrm>
            <a:off x="2727664" y="1899821"/>
            <a:ext cx="6736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latin typeface="黑体" panose="02010609060101010101" pitchFamily="49" charset="-122"/>
                <a:ea typeface="黑体" panose="02010609060101010101" pitchFamily="49" charset="-122"/>
              </a:rPr>
              <a:t>季度考核报告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9BDE920-4842-4CF5-AD43-A9F761BEE415}"/>
              </a:ext>
            </a:extLst>
          </p:cNvPr>
          <p:cNvSpPr txBox="1"/>
          <p:nvPr/>
        </p:nvSpPr>
        <p:spPr>
          <a:xfrm>
            <a:off x="4693328" y="3757851"/>
            <a:ext cx="2805343" cy="1691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TDAQ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汇报人：陈超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导师：朱科军</a:t>
            </a:r>
            <a:r>
              <a:rPr lang="en-US" altLang="zh-CN" sz="24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sz="24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李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飞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716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5939AFB9-0AE8-489B-B5E2-52E45A989D88}"/>
              </a:ext>
            </a:extLst>
          </p:cNvPr>
          <p:cNvSpPr txBox="1"/>
          <p:nvPr/>
        </p:nvSpPr>
        <p:spPr>
          <a:xfrm>
            <a:off x="527753" y="497856"/>
            <a:ext cx="7873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其他工作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B59470E-D943-4556-AA18-C4836D8D313B}"/>
              </a:ext>
            </a:extLst>
          </p:cNvPr>
          <p:cNvSpPr txBox="1"/>
          <p:nvPr/>
        </p:nvSpPr>
        <p:spPr>
          <a:xfrm>
            <a:off x="527753" y="1036465"/>
            <a:ext cx="8806747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完成并修改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RT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会议论文：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Design and Development of JUNO DAQ Data Flow Software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参加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24th JUNO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合作组会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0130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DBDBE80B-0147-4CA3-B52F-2BBC4D2C5B2E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后续计划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6DA58CB-424C-40F8-92CA-B24F6637BB43}"/>
              </a:ext>
            </a:extLst>
          </p:cNvPr>
          <p:cNvSpPr txBox="1"/>
          <p:nvPr/>
        </p:nvSpPr>
        <p:spPr>
          <a:xfrm>
            <a:off x="527753" y="1082631"/>
            <a:ext cx="6765201" cy="2958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>
                <a:solidFill>
                  <a:srgbClr val="002060"/>
                </a:solidFill>
              </a:rPr>
              <a:t>LPMT</a:t>
            </a:r>
            <a:r>
              <a:rPr lang="zh-CN" altLang="en-US" b="1" dirty="0">
                <a:solidFill>
                  <a:srgbClr val="002060"/>
                </a:solidFill>
              </a:rPr>
              <a:t>数据流软件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配置数据库服务开发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ROS</a:t>
            </a:r>
            <a:r>
              <a:rPr lang="zh-CN" altLang="en-US" dirty="0"/>
              <a:t>升级和优化</a:t>
            </a:r>
            <a:endParaRPr lang="en-US" altLang="zh-CN" dirty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/>
              <a:t>动态线程调度应对高</a:t>
            </a:r>
            <a:r>
              <a:rPr lang="en-US" altLang="zh-CN" sz="1600" dirty="0"/>
              <a:t>hit</a:t>
            </a:r>
            <a:r>
              <a:rPr lang="zh-CN" altLang="en-US" sz="1600" dirty="0"/>
              <a:t>率通道</a:t>
            </a:r>
            <a:endParaRPr lang="en-US" altLang="zh-CN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002060"/>
                </a:solidFill>
              </a:rPr>
              <a:t>灌水</a:t>
            </a:r>
            <a:r>
              <a:rPr lang="en-US" altLang="zh-CN" b="1" dirty="0">
                <a:solidFill>
                  <a:srgbClr val="002060"/>
                </a:solidFill>
              </a:rPr>
              <a:t>/</a:t>
            </a:r>
            <a:r>
              <a:rPr lang="zh-CN" altLang="en-US" b="1" dirty="0">
                <a:solidFill>
                  <a:srgbClr val="002060"/>
                </a:solidFill>
              </a:rPr>
              <a:t>液闪期间的联调和运行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002060"/>
                </a:solidFill>
              </a:rPr>
              <a:t>其它系统接口相关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TT</a:t>
            </a:r>
            <a:r>
              <a:rPr lang="zh-CN" altLang="en-US" dirty="0"/>
              <a:t>集成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2703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9D72390-2ACF-4AE8-B53A-E3C30B543D19}"/>
              </a:ext>
            </a:extLst>
          </p:cNvPr>
          <p:cNvSpPr txBox="1"/>
          <p:nvPr/>
        </p:nvSpPr>
        <p:spPr>
          <a:xfrm>
            <a:off x="4560163" y="2875002"/>
            <a:ext cx="30716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latin typeface="黑体" panose="02010609060101010101" pitchFamily="49" charset="-122"/>
                <a:ea typeface="黑体" panose="02010609060101010101" pitchFamily="49" charset="-122"/>
              </a:rPr>
              <a:t>谢谢</a:t>
            </a:r>
            <a:r>
              <a:rPr lang="en-US" altLang="zh-CN" sz="6600" dirty="0">
                <a:latin typeface="黑体" panose="02010609060101010101" pitchFamily="49" charset="-122"/>
                <a:ea typeface="黑体" panose="02010609060101010101" pitchFamily="49" charset="-122"/>
              </a:rPr>
              <a:t>~</a:t>
            </a:r>
            <a:endParaRPr lang="zh-CN" altLang="en-US"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759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C42B970-6DC8-48D0-980F-24E65CA1C02F}"/>
              </a:ext>
            </a:extLst>
          </p:cNvPr>
          <p:cNvSpPr txBox="1"/>
          <p:nvPr/>
        </p:nvSpPr>
        <p:spPr>
          <a:xfrm>
            <a:off x="1065321" y="1564794"/>
            <a:ext cx="7263867" cy="5115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JUNO</a:t>
            </a: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数据流</a:t>
            </a:r>
            <a:endParaRPr lang="en-US" altLang="zh-CN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Multi-Messenger(MM)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读出模块开发与集成测试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模拟测试中数据流二级组装延迟分析与优化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读出模块性能分析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绝对时间戳时间分片方案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CCSN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预警处理 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(CTU &amp; MM)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联调测试</a:t>
            </a:r>
            <a:endParaRPr lang="en-US" altLang="zh-CN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7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月 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CCSN &amp; OEC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8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月现场避光测试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其它工作</a:t>
            </a:r>
            <a:endParaRPr lang="en-US" altLang="zh-CN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lvl="1">
              <a:lnSpc>
                <a:spcPct val="150000"/>
              </a:lnSpc>
            </a:pP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A5F8B0-3098-4653-9658-291E460787EE}"/>
              </a:ext>
            </a:extLst>
          </p:cNvPr>
          <p:cNvSpPr txBox="1"/>
          <p:nvPr/>
        </p:nvSpPr>
        <p:spPr>
          <a:xfrm>
            <a:off x="1065321" y="852257"/>
            <a:ext cx="594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本季度工作内容</a:t>
            </a:r>
          </a:p>
        </p:txBody>
      </p:sp>
    </p:spTree>
    <p:extLst>
      <p:ext uri="{BB962C8B-B14F-4D97-AF65-F5344CB8AC3E}">
        <p14:creationId xmlns:p14="http://schemas.microsoft.com/office/powerpoint/2010/main" val="408325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1497992" cy="253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网络接入：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MM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PU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已接入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DAQ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网络，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IP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和端口：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10.7.35.42:8888 (TCP)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主要工作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测试网络连通性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开发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TCP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协议的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MM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触发数据读出插件和数据解析包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1.1 MM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读出模块开发与集成测试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EFD0D15-47EE-4A42-B2D8-4007C38DB5FD}"/>
              </a:ext>
            </a:extLst>
          </p:cNvPr>
          <p:cNvSpPr txBox="1"/>
          <p:nvPr/>
        </p:nvSpPr>
        <p:spPr>
          <a:xfrm>
            <a:off x="7520257" y="1082631"/>
            <a:ext cx="4505488" cy="12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8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月现场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MM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读出测试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MM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 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数据读出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成功完成事例组装并存盘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79868D4-E9C2-4EFC-847E-A41B47A58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56" y="3513415"/>
            <a:ext cx="10246288" cy="334458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2486D212-3203-4915-ADB4-857C733FE00F}"/>
              </a:ext>
            </a:extLst>
          </p:cNvPr>
          <p:cNvSpPr txBox="1"/>
          <p:nvPr/>
        </p:nvSpPr>
        <p:spPr>
          <a:xfrm>
            <a:off x="9906392" y="5425242"/>
            <a:ext cx="131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rgbClr val="0070C0"/>
                </a:solidFill>
              </a:rPr>
              <a:t>事例率</a:t>
            </a:r>
          </a:p>
        </p:txBody>
      </p:sp>
    </p:spTree>
    <p:extLst>
      <p:ext uri="{BB962C8B-B14F-4D97-AF65-F5344CB8AC3E}">
        <p14:creationId xmlns:p14="http://schemas.microsoft.com/office/powerpoint/2010/main" val="322368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E2969C2B-5ABD-4F35-AC27-2912761AE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22" y="1215981"/>
            <a:ext cx="6290325" cy="1542389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1497992" cy="170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问题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 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不同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处理进度不一致，最大相差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4-5 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时间分析：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各通道数据到达时间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各通道预处理完成时间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884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1.2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模拟测试中数据流二级组装延迟分析与优化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17F769C-F99A-43C5-9E0C-20EA9AC930CC}"/>
              </a:ext>
            </a:extLst>
          </p:cNvPr>
          <p:cNvSpPr txBox="1"/>
          <p:nvPr/>
        </p:nvSpPr>
        <p:spPr>
          <a:xfrm>
            <a:off x="9372600" y="1136561"/>
            <a:ext cx="209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400~500</a:t>
            </a:r>
            <a:r>
              <a:rPr lang="zh-CN" altLang="en-US" dirty="0">
                <a:solidFill>
                  <a:srgbClr val="0070C0"/>
                </a:solidFill>
              </a:rPr>
              <a:t>个时间片</a:t>
            </a:r>
          </a:p>
        </p:txBody>
      </p:sp>
      <p:graphicFrame>
        <p:nvGraphicFramePr>
          <p:cNvPr id="15" name="图表 14">
            <a:extLst>
              <a:ext uri="{FF2B5EF4-FFF2-40B4-BE49-F238E27FC236}">
                <a16:creationId xmlns:a16="http://schemas.microsoft.com/office/drawing/2014/main" id="{8C28147E-68B3-4CE2-8496-7198549C72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242519"/>
              </p:ext>
            </p:extLst>
          </p:nvPr>
        </p:nvGraphicFramePr>
        <p:xfrm>
          <a:off x="0" y="2792825"/>
          <a:ext cx="6563762" cy="370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图表 16">
            <a:extLst>
              <a:ext uri="{FF2B5EF4-FFF2-40B4-BE49-F238E27FC236}">
                <a16:creationId xmlns:a16="http://schemas.microsoft.com/office/drawing/2014/main" id="{DB43A8F7-F424-4CFA-8FFC-4C0DC7D2D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266954"/>
              </p:ext>
            </p:extLst>
          </p:nvPr>
        </p:nvGraphicFramePr>
        <p:xfrm>
          <a:off x="6362748" y="2684237"/>
          <a:ext cx="5829252" cy="396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文本框 17">
            <a:extLst>
              <a:ext uri="{FF2B5EF4-FFF2-40B4-BE49-F238E27FC236}">
                <a16:creationId xmlns:a16="http://schemas.microsoft.com/office/drawing/2014/main" id="{5CDEED1C-BC41-4CD4-A5BC-6F534AD3C57B}"/>
              </a:ext>
            </a:extLst>
          </p:cNvPr>
          <p:cNvSpPr txBox="1"/>
          <p:nvPr/>
        </p:nvSpPr>
        <p:spPr>
          <a:xfrm>
            <a:off x="2521389" y="6467578"/>
            <a:ext cx="184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最快</a:t>
            </a:r>
            <a:r>
              <a:rPr lang="en-US" altLang="zh-CN" dirty="0"/>
              <a:t>ROS</a:t>
            </a:r>
            <a:r>
              <a:rPr lang="zh-CN" altLang="en-US" dirty="0"/>
              <a:t>：</a:t>
            </a:r>
            <a:r>
              <a:rPr lang="en-US" altLang="zh-CN" dirty="0"/>
              <a:t>ro-5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7671198-739F-4133-92A5-775B397FDF8C}"/>
              </a:ext>
            </a:extLst>
          </p:cNvPr>
          <p:cNvSpPr txBox="1"/>
          <p:nvPr/>
        </p:nvSpPr>
        <p:spPr>
          <a:xfrm>
            <a:off x="8239408" y="6467578"/>
            <a:ext cx="226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最慢</a:t>
            </a:r>
            <a:r>
              <a:rPr lang="en-US" altLang="zh-CN" dirty="0"/>
              <a:t>ROS: ro-tq-18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876310B-09D0-435F-A827-176A50FE49B9}"/>
              </a:ext>
            </a:extLst>
          </p:cNvPr>
          <p:cNvSpPr txBox="1"/>
          <p:nvPr/>
        </p:nvSpPr>
        <p:spPr>
          <a:xfrm>
            <a:off x="7310202" y="4568770"/>
            <a:ext cx="2505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并行度低，最早和最晚的通道相差</a:t>
            </a:r>
            <a:r>
              <a:rPr lang="en-US" altLang="zh-CN" dirty="0">
                <a:solidFill>
                  <a:srgbClr val="FF0000"/>
                </a:solidFill>
              </a:rPr>
              <a:t>4.5 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3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E2969C2B-5ABD-4F35-AC27-2912761AE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56" y="5004174"/>
            <a:ext cx="6290325" cy="154238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884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1.2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模拟测试中数据流二级组装延迟分析与优化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EFD0D15-47EE-4A42-B2D8-4007C38DB5FD}"/>
              </a:ext>
            </a:extLst>
          </p:cNvPr>
          <p:cNvSpPr txBox="1"/>
          <p:nvPr/>
        </p:nvSpPr>
        <p:spPr>
          <a:xfrm>
            <a:off x="6584960" y="1134634"/>
            <a:ext cx="5144609" cy="2953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结论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数据源不是完全并行发送数据的，造成对应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处理进度偏慢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不考虑到达时间的延迟，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可以完全并行处理数据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数据源线程间发送延迟是由</a:t>
            </a:r>
            <a:r>
              <a:rPr lang="en-US" altLang="zh-CN" dirty="0" err="1">
                <a:latin typeface="Times New Roman" panose="02020603050405020304" pitchFamily="18" charset="0"/>
                <a:ea typeface="微软雅黑 Light" panose="020B0502040204020203" pitchFamily="34" charset="-122"/>
              </a:rPr>
              <a:t>stdbuf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重定向日志的无缓冲模式造成的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17F769C-F99A-43C5-9E0C-20EA9AC930CC}"/>
              </a:ext>
            </a:extLst>
          </p:cNvPr>
          <p:cNvSpPr txBox="1"/>
          <p:nvPr/>
        </p:nvSpPr>
        <p:spPr>
          <a:xfrm>
            <a:off x="1600200" y="2454764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70C0"/>
                </a:solidFill>
              </a:rPr>
              <a:t>波形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98541E04-2D10-41D5-8279-8F8F1DA385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29237"/>
              </p:ext>
            </p:extLst>
          </p:nvPr>
        </p:nvGraphicFramePr>
        <p:xfrm>
          <a:off x="462431" y="1082631"/>
          <a:ext cx="6391275" cy="360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文本框 19">
            <a:extLst>
              <a:ext uri="{FF2B5EF4-FFF2-40B4-BE49-F238E27FC236}">
                <a16:creationId xmlns:a16="http://schemas.microsoft.com/office/drawing/2014/main" id="{01B4ACCD-FAD3-42AF-B6F0-17C61F11071F}"/>
              </a:ext>
            </a:extLst>
          </p:cNvPr>
          <p:cNvSpPr txBox="1"/>
          <p:nvPr/>
        </p:nvSpPr>
        <p:spPr>
          <a:xfrm>
            <a:off x="5195887" y="1803311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T/Q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52F1553-E526-4CBE-9DD1-E6891BC6E4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988" y="4600599"/>
            <a:ext cx="5058581" cy="2060264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8BD77167-7868-406D-ACE9-435E070AAB3D}"/>
              </a:ext>
            </a:extLst>
          </p:cNvPr>
          <p:cNvSpPr txBox="1"/>
          <p:nvPr/>
        </p:nvSpPr>
        <p:spPr>
          <a:xfrm>
            <a:off x="527753" y="4686299"/>
            <a:ext cx="1110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</a:rPr>
              <a:t>修改前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017BBB0-9EF4-4231-9E8A-9144F5409082}"/>
              </a:ext>
            </a:extLst>
          </p:cNvPr>
          <p:cNvSpPr txBox="1"/>
          <p:nvPr/>
        </p:nvSpPr>
        <p:spPr>
          <a:xfrm>
            <a:off x="6863365" y="4686300"/>
            <a:ext cx="1110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</a:rPr>
              <a:t>修改后</a:t>
            </a:r>
          </a:p>
        </p:txBody>
      </p:sp>
    </p:spTree>
    <p:extLst>
      <p:ext uri="{BB962C8B-B14F-4D97-AF65-F5344CB8AC3E}">
        <p14:creationId xmlns:p14="http://schemas.microsoft.com/office/powerpoint/2010/main" val="156269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7" name="图表 16">
                <a:extLst>
                  <a:ext uri="{FF2B5EF4-FFF2-40B4-BE49-F238E27FC236}">
                    <a16:creationId xmlns:a16="http://schemas.microsoft.com/office/drawing/2014/main" id="{2DD884A5-C9F5-462B-82D7-FAA503BD8AD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12012394"/>
                  </p:ext>
                </p:extLst>
              </p:nvPr>
            </p:nvGraphicFramePr>
            <p:xfrm>
              <a:off x="5903675" y="1982714"/>
              <a:ext cx="6113016" cy="30069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7" name="图表 16">
                <a:extLst>
                  <a:ext uri="{FF2B5EF4-FFF2-40B4-BE49-F238E27FC236}">
                    <a16:creationId xmlns:a16="http://schemas.microsoft.com/office/drawing/2014/main" id="{2DD884A5-C9F5-462B-82D7-FAA503BD8AD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03675" y="1982714"/>
                <a:ext cx="6113016" cy="300698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1.3 T/Q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读出模块性能分析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2" y="1036465"/>
            <a:ext cx="11259859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目的：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数据存在高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Hit rate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的通道，尤其是超新星爆发。需要了解现有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的处理能力以便后续优化升级。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时间分析：对单个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buffer (4500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个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) 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的时间分片用时和预处理总用时分布进行统计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947B3611-3F35-445D-BE40-E893F10F487B}"/>
              </a:ext>
            </a:extLst>
          </p:cNvPr>
          <p:cNvSpPr txBox="1"/>
          <p:nvPr/>
        </p:nvSpPr>
        <p:spPr>
          <a:xfrm>
            <a:off x="9397220" y="2349463"/>
            <a:ext cx="2794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rgbClr val="0070C0"/>
                </a:solidFill>
              </a:rPr>
              <a:t>平均用时：</a:t>
            </a:r>
            <a:r>
              <a:rPr lang="en-US" altLang="zh-CN" sz="1400" dirty="0">
                <a:solidFill>
                  <a:srgbClr val="0070C0"/>
                </a:solidFill>
              </a:rPr>
              <a:t>1080.253963 us 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9" name="图表 18">
                <a:extLst>
                  <a:ext uri="{FF2B5EF4-FFF2-40B4-BE49-F238E27FC236}">
                    <a16:creationId xmlns:a16="http://schemas.microsoft.com/office/drawing/2014/main" id="{8137301A-DC40-486A-B79C-8CD4BAF8F0A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858261708"/>
                  </p:ext>
                </p:extLst>
              </p:nvPr>
            </p:nvGraphicFramePr>
            <p:xfrm>
              <a:off x="405199" y="1955554"/>
              <a:ext cx="5395334" cy="30069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9" name="图表 18">
                <a:extLst>
                  <a:ext uri="{FF2B5EF4-FFF2-40B4-BE49-F238E27FC236}">
                    <a16:creationId xmlns:a16="http://schemas.microsoft.com/office/drawing/2014/main" id="{8137301A-DC40-486A-B79C-8CD4BAF8F0A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5199" y="1955554"/>
                <a:ext cx="5395334" cy="3006982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文本框 22">
            <a:extLst>
              <a:ext uri="{FF2B5EF4-FFF2-40B4-BE49-F238E27FC236}">
                <a16:creationId xmlns:a16="http://schemas.microsoft.com/office/drawing/2014/main" id="{0518610E-32A1-434C-BF9B-69CAB3E6B5CE}"/>
              </a:ext>
            </a:extLst>
          </p:cNvPr>
          <p:cNvSpPr txBox="1"/>
          <p:nvPr/>
        </p:nvSpPr>
        <p:spPr>
          <a:xfrm>
            <a:off x="3763773" y="2349462"/>
            <a:ext cx="203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rgbClr val="0070C0"/>
                </a:solidFill>
              </a:rPr>
              <a:t>平均用时：</a:t>
            </a:r>
            <a:r>
              <a:rPr lang="en-US" altLang="zh-CN" sz="1400" dirty="0">
                <a:solidFill>
                  <a:srgbClr val="0070C0"/>
                </a:solidFill>
              </a:rPr>
              <a:t>672.6827 us 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B6442F4-BCFF-4398-8D42-93DDF2AB8FAC}"/>
              </a:ext>
            </a:extLst>
          </p:cNvPr>
          <p:cNvSpPr txBox="1"/>
          <p:nvPr/>
        </p:nvSpPr>
        <p:spPr>
          <a:xfrm>
            <a:off x="6043004" y="2657239"/>
            <a:ext cx="203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accent4">
                    <a:lumMod val="75000"/>
                  </a:schemeClr>
                </a:solidFill>
              </a:rPr>
              <a:t>峰值</a:t>
            </a:r>
            <a:r>
              <a:rPr lang="en-US" altLang="zh-CN" sz="1400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zh-CN" altLang="en-US" sz="1400" dirty="0">
                <a:solidFill>
                  <a:schemeClr val="accent4">
                    <a:lumMod val="75000"/>
                  </a:schemeClr>
                </a:solidFill>
              </a:rPr>
              <a:t>：</a:t>
            </a:r>
            <a:r>
              <a:rPr lang="en-US" altLang="zh-CN" sz="1400" dirty="0">
                <a:solidFill>
                  <a:schemeClr val="accent4">
                    <a:lumMod val="75000"/>
                  </a:schemeClr>
                </a:solidFill>
              </a:rPr>
              <a:t>~400 us 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29156297-CC67-498C-B33D-88AFF6EAD0E2}"/>
              </a:ext>
            </a:extLst>
          </p:cNvPr>
          <p:cNvSpPr txBox="1"/>
          <p:nvPr/>
        </p:nvSpPr>
        <p:spPr>
          <a:xfrm>
            <a:off x="7680171" y="3693777"/>
            <a:ext cx="203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accent4">
                    <a:lumMod val="75000"/>
                  </a:schemeClr>
                </a:solidFill>
              </a:rPr>
              <a:t>峰值</a:t>
            </a:r>
            <a:r>
              <a:rPr lang="en-US" altLang="zh-CN" sz="14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CN" altLang="en-US" sz="1400" dirty="0">
                <a:solidFill>
                  <a:schemeClr val="accent4">
                    <a:lumMod val="75000"/>
                  </a:schemeClr>
                </a:solidFill>
              </a:rPr>
              <a:t>：</a:t>
            </a:r>
            <a:r>
              <a:rPr lang="en-US" altLang="zh-CN" sz="1400" dirty="0">
                <a:solidFill>
                  <a:schemeClr val="accent4">
                    <a:lumMod val="75000"/>
                  </a:schemeClr>
                </a:solidFill>
              </a:rPr>
              <a:t>~2000 us 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E7B5DCD-583C-4B26-BA24-75BFDE52F193}"/>
              </a:ext>
            </a:extLst>
          </p:cNvPr>
          <p:cNvSpPr txBox="1"/>
          <p:nvPr/>
        </p:nvSpPr>
        <p:spPr>
          <a:xfrm>
            <a:off x="527752" y="4845566"/>
            <a:ext cx="11259859" cy="170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结论：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时间分片前将数据分通道，每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次分通道后进行一次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通道的时间分片，因此预处理时间存在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个峰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约占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2/3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的预处理仅分通道用时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~400 us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，剩余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1/3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的预处理需要加上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次时间分片，用时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~2000 us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单个线程处理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4500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个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数据平均用时约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1080 us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，理论能处理的最大频率为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4.16 MHz</a:t>
            </a:r>
          </a:p>
        </p:txBody>
      </p:sp>
    </p:spTree>
    <p:extLst>
      <p:ext uri="{BB962C8B-B14F-4D97-AF65-F5344CB8AC3E}">
        <p14:creationId xmlns:p14="http://schemas.microsoft.com/office/powerpoint/2010/main" val="207124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1.4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绝对时间戳时间分片方案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0343355" cy="2029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存在问题：不同类型的电子学数据时间戳长度不一致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需要统一长度的时间戳：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使用最短长度的时间戳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缺点：扩展性差，增加的新数据类型如果长度更短，需要修改所有其它数据的时间戳长度</a:t>
            </a:r>
            <a:endParaRPr lang="en-US" altLang="zh-CN" sz="14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使用绝对时间戳（√）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05DE827-AD38-4179-80CC-3C5387E66340}"/>
              </a:ext>
            </a:extLst>
          </p:cNvPr>
          <p:cNvGrpSpPr/>
          <p:nvPr/>
        </p:nvGrpSpPr>
        <p:grpSpPr>
          <a:xfrm>
            <a:off x="6808205" y="1082631"/>
            <a:ext cx="3582431" cy="615554"/>
            <a:chOff x="5670211" y="3429000"/>
            <a:chExt cx="3582431" cy="615554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947B3611-3F35-445D-BE40-E893F10F487B}"/>
                </a:ext>
              </a:extLst>
            </p:cNvPr>
            <p:cNvSpPr txBox="1"/>
            <p:nvPr/>
          </p:nvSpPr>
          <p:spPr>
            <a:xfrm>
              <a:off x="5670211" y="3429000"/>
              <a:ext cx="35824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0070C0"/>
                  </a:solidFill>
                </a:rPr>
                <a:t>64bit</a:t>
              </a:r>
              <a:r>
                <a:rPr lang="zh-CN" altLang="en-US" sz="1400" dirty="0">
                  <a:solidFill>
                    <a:srgbClr val="0070C0"/>
                  </a:solidFill>
                </a:rPr>
                <a:t>绝对时间戳：</a:t>
              </a:r>
              <a:r>
                <a:rPr lang="en-US" altLang="zh-CN" sz="1400" dirty="0">
                  <a:solidFill>
                    <a:srgbClr val="0070C0"/>
                  </a:solidFill>
                </a:rPr>
                <a:t>17EE03AA00F72840</a:t>
              </a:r>
              <a:endParaRPr lang="zh-CN" alt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D5E343A-A914-4470-8904-CB3D7234F34D}"/>
                </a:ext>
              </a:extLst>
            </p:cNvPr>
            <p:cNvSpPr txBox="1"/>
            <p:nvPr/>
          </p:nvSpPr>
          <p:spPr>
            <a:xfrm>
              <a:off x="6210678" y="3736777"/>
              <a:ext cx="30419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FF0000"/>
                  </a:solidFill>
                </a:rPr>
                <a:t>48bit</a:t>
              </a:r>
              <a:r>
                <a:rPr lang="zh-CN" altLang="en-US" sz="1400" dirty="0">
                  <a:solidFill>
                    <a:srgbClr val="FF0000"/>
                  </a:solidFill>
                </a:rPr>
                <a:t>时间戳：</a:t>
              </a:r>
              <a:r>
                <a:rPr lang="en-US" altLang="zh-CN" sz="1400" dirty="0">
                  <a:solidFill>
                    <a:srgbClr val="FF0000"/>
                  </a:solidFill>
                </a:rPr>
                <a:t>        03AA00F72840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730BC9FC-25DF-40C1-B501-769BBA137584}"/>
              </a:ext>
            </a:extLst>
          </p:cNvPr>
          <p:cNvSpPr txBox="1"/>
          <p:nvPr/>
        </p:nvSpPr>
        <p:spPr>
          <a:xfrm>
            <a:off x="2370729" y="3063507"/>
            <a:ext cx="3582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00B050"/>
                </a:solidFill>
              </a:rPr>
              <a:t>优点：可扩展性好，且可避免时间片</a:t>
            </a:r>
            <a:r>
              <a:rPr lang="en-US" altLang="zh-CN" sz="1400" dirty="0">
                <a:solidFill>
                  <a:srgbClr val="00B050"/>
                </a:solidFill>
              </a:rPr>
              <a:t>id</a:t>
            </a:r>
            <a:r>
              <a:rPr lang="zh-CN" altLang="en-US" sz="1400" dirty="0">
                <a:solidFill>
                  <a:srgbClr val="00B050"/>
                </a:solidFill>
              </a:rPr>
              <a:t>重复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7969488-A022-4779-B26C-40B490A36E77}"/>
              </a:ext>
            </a:extLst>
          </p:cNvPr>
          <p:cNvSpPr txBox="1"/>
          <p:nvPr/>
        </p:nvSpPr>
        <p:spPr>
          <a:xfrm>
            <a:off x="527753" y="3066316"/>
            <a:ext cx="11259859" cy="170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目前方案：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从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online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start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命令中获取一个唯一的绝对时间戳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每个通道的首个数据与绝对时间戳比较，补齐高位确定其基时间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base time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时间分片操作将以电子学时间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+base time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进行，并自行进行电子学时间戳溢出的处理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977AB72-F49B-4A0E-BA58-7742C9E15D73}"/>
              </a:ext>
            </a:extLst>
          </p:cNvPr>
          <p:cNvSpPr txBox="1"/>
          <p:nvPr/>
        </p:nvSpPr>
        <p:spPr>
          <a:xfrm>
            <a:off x="527753" y="4739415"/>
            <a:ext cx="11259859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待解决问题：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时间片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ID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过大会导致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一开始存在堵塞的情况，一段时间后恢复正常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带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运行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DP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处理时间过长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278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1.5 CCSN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预警处理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(CTU &amp; MM)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0979201" cy="170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需求：接收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CTU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MM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CCSN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预警信息，并存下前后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60 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的全通道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主要工作：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检查触发数据，识别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CCSN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预警信息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利用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online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的接口实现预警的信息发布和接收（时间信息、预警类型等）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45C3EAC8-F3DE-40E6-88A6-244520D73F46}"/>
              </a:ext>
            </a:extLst>
          </p:cNvPr>
          <p:cNvGrpSpPr/>
          <p:nvPr/>
        </p:nvGrpSpPr>
        <p:grpSpPr>
          <a:xfrm>
            <a:off x="1552805" y="3114392"/>
            <a:ext cx="6063422" cy="1627671"/>
            <a:chOff x="1525645" y="2879002"/>
            <a:chExt cx="6063422" cy="1627671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730BC9FC-25DF-40C1-B501-769BBA137584}"/>
                </a:ext>
              </a:extLst>
            </p:cNvPr>
            <p:cNvSpPr txBox="1"/>
            <p:nvPr/>
          </p:nvSpPr>
          <p:spPr>
            <a:xfrm>
              <a:off x="2663067" y="3916283"/>
              <a:ext cx="10435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>
                  <a:solidFill>
                    <a:srgbClr val="FF0000"/>
                  </a:solidFill>
                </a:rPr>
                <a:t>CCSN Alert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id="{FB765B29-019E-419D-BB5D-9FF8881D939A}"/>
                </a:ext>
              </a:extLst>
            </p:cNvPr>
            <p:cNvSpPr/>
            <p:nvPr/>
          </p:nvSpPr>
          <p:spPr>
            <a:xfrm>
              <a:off x="3706639" y="3916283"/>
              <a:ext cx="977774" cy="50463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ROS</a:t>
              </a:r>
              <a:endParaRPr lang="zh-CN" altLang="en-US" sz="2000" b="1" dirty="0"/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EDE5A75C-7701-45E0-B34C-C4F474D9F354}"/>
                </a:ext>
              </a:extLst>
            </p:cNvPr>
            <p:cNvSpPr/>
            <p:nvPr/>
          </p:nvSpPr>
          <p:spPr>
            <a:xfrm>
              <a:off x="4979772" y="2879002"/>
              <a:ext cx="1385180" cy="63374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Online</a:t>
              </a:r>
              <a:endParaRPr lang="zh-CN" altLang="en-US" sz="2000" b="1" dirty="0"/>
            </a:p>
          </p:txBody>
        </p:sp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171F2000-BB87-4B30-AA46-166DB4D5CD2E}"/>
                </a:ext>
              </a:extLst>
            </p:cNvPr>
            <p:cNvSpPr/>
            <p:nvPr/>
          </p:nvSpPr>
          <p:spPr>
            <a:xfrm>
              <a:off x="6611293" y="3916283"/>
              <a:ext cx="977774" cy="50463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DPs</a:t>
              </a:r>
              <a:endParaRPr lang="zh-CN" altLang="en-US" sz="2000" b="1" dirty="0"/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0E830684-63FE-48A1-B2FA-9E6C7CBB53E2}"/>
                </a:ext>
              </a:extLst>
            </p:cNvPr>
            <p:cNvCxnSpPr>
              <a:stCxn id="3" idx="0"/>
              <a:endCxn id="4" idx="3"/>
            </p:cNvCxnSpPr>
            <p:nvPr/>
          </p:nvCxnSpPr>
          <p:spPr>
            <a:xfrm flipV="1">
              <a:off x="4195526" y="3419935"/>
              <a:ext cx="987101" cy="49634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034AA65E-87D3-4DE8-B2F2-11A859873F41}"/>
                </a:ext>
              </a:extLst>
            </p:cNvPr>
            <p:cNvCxnSpPr>
              <a:cxnSpLocks/>
              <a:stCxn id="4" idx="5"/>
              <a:endCxn id="22" idx="0"/>
            </p:cNvCxnSpPr>
            <p:nvPr/>
          </p:nvCxnSpPr>
          <p:spPr>
            <a:xfrm>
              <a:off x="6162097" y="3419935"/>
              <a:ext cx="938083" cy="49634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4AAE967B-2234-43EF-BB1C-E4584AADC525}"/>
                </a:ext>
              </a:extLst>
            </p:cNvPr>
            <p:cNvCxnSpPr>
              <a:cxnSpLocks/>
              <a:endCxn id="3" idx="1"/>
            </p:cNvCxnSpPr>
            <p:nvPr/>
          </p:nvCxnSpPr>
          <p:spPr>
            <a:xfrm>
              <a:off x="2299580" y="4142493"/>
              <a:ext cx="1407059" cy="2610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505A343A-9A1E-4670-88A4-0AB3627A5CD8}"/>
                </a:ext>
              </a:extLst>
            </p:cNvPr>
            <p:cNvSpPr/>
            <p:nvPr/>
          </p:nvSpPr>
          <p:spPr>
            <a:xfrm>
              <a:off x="1525645" y="3793402"/>
              <a:ext cx="977774" cy="71327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Trigger System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219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5939AFB9-0AE8-489B-B5E2-52E45A989D88}"/>
              </a:ext>
            </a:extLst>
          </p:cNvPr>
          <p:cNvSpPr txBox="1"/>
          <p:nvPr/>
        </p:nvSpPr>
        <p:spPr>
          <a:xfrm>
            <a:off x="527753" y="497856"/>
            <a:ext cx="7435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现场联调测试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FCC4F-EBD1-44FE-A39F-87ECDE200A80}"/>
              </a:ext>
            </a:extLst>
          </p:cNvPr>
          <p:cNvSpPr txBox="1"/>
          <p:nvPr/>
        </p:nvSpPr>
        <p:spPr>
          <a:xfrm>
            <a:off x="527753" y="1036465"/>
            <a:ext cx="11007022" cy="5030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CCSN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能够识别并发出超新星警报，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DAQ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成功完成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数据存盘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新版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(version: 0.2.19.data) OEC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算法首次在真实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GCU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环境下成功运行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8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月避光测试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完成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5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轮测试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GCU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BEC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的同步和配置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全程的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DCR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实时监测和显示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9963C9D9-8A17-4D8D-BF8F-8E760DB2F4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53" b="23646"/>
          <a:stretch/>
        </p:blipFill>
        <p:spPr>
          <a:xfrm>
            <a:off x="870653" y="1932436"/>
            <a:ext cx="9697803" cy="384794"/>
          </a:xfrm>
          <a:prstGeom prst="rect">
            <a:avLst/>
          </a:prstGeom>
        </p:spPr>
      </p:pic>
      <p:graphicFrame>
        <p:nvGraphicFramePr>
          <p:cNvPr id="20" name="表格 4">
            <a:extLst>
              <a:ext uri="{FF2B5EF4-FFF2-40B4-BE49-F238E27FC236}">
                <a16:creationId xmlns:a16="http://schemas.microsoft.com/office/drawing/2014/main" id="{A0C6F43B-1736-4618-8140-AA06C8B1C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27059"/>
              </p:ext>
            </p:extLst>
          </p:nvPr>
        </p:nvGraphicFramePr>
        <p:xfrm>
          <a:off x="2455167" y="2321234"/>
          <a:ext cx="811328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768">
                  <a:extLst>
                    <a:ext uri="{9D8B030D-6E8A-4147-A177-3AD203B41FA5}">
                      <a16:colId xmlns:a16="http://schemas.microsoft.com/office/drawing/2014/main" val="21224630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3190860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135355"/>
                    </a:ext>
                  </a:extLst>
                </a:gridCol>
                <a:gridCol w="1864043">
                  <a:extLst>
                    <a:ext uri="{9D8B030D-6E8A-4147-A177-3AD203B41FA5}">
                      <a16:colId xmlns:a16="http://schemas.microsoft.com/office/drawing/2014/main" val="3094458892"/>
                    </a:ext>
                  </a:extLst>
                </a:gridCol>
                <a:gridCol w="1048278">
                  <a:extLst>
                    <a:ext uri="{9D8B030D-6E8A-4147-A177-3AD203B41FA5}">
                      <a16:colId xmlns:a16="http://schemas.microsoft.com/office/drawing/2014/main" val="2427693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CTU alert timestamp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CTU alert time (TAI)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CTU alert time (UTC)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DAQ receive time (UTC)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latency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2536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1721189609485373736 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2024-07-17 12:13:29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2024-07-17 12:12:52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2024-07-17 12:12:53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&lt; 1 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84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21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3926</TotalTime>
  <Words>914</Words>
  <Application>Microsoft Office PowerPoint</Application>
  <PresentationFormat>宽屏</PresentationFormat>
  <Paragraphs>127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等线</vt:lpstr>
      <vt:lpstr>等线 Light</vt:lpstr>
      <vt:lpstr>黑体</vt:lpstr>
      <vt:lpstr>微软雅黑 Light</vt:lpstr>
      <vt:lpstr>Arial</vt:lpstr>
      <vt:lpstr>Calibri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陈 超</cp:lastModifiedBy>
  <cp:revision>417</cp:revision>
  <dcterms:created xsi:type="dcterms:W3CDTF">2021-12-20T06:25:39Z</dcterms:created>
  <dcterms:modified xsi:type="dcterms:W3CDTF">2024-08-29T09:33:12Z</dcterms:modified>
</cp:coreProperties>
</file>