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2"/>
    <p:sldId id="259" r:id="rId3"/>
    <p:sldId id="261" r:id="rId4"/>
    <p:sldId id="262" r:id="rId5"/>
  </p:sldIdLst>
  <p:sldSz cx="12192000" cy="6858000"/>
  <p:notesSz cx="6858000" cy="9144000"/>
  <p:custDataLst>
    <p:tags r:id="rId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91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2024/8/26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2024/8/26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2024/8/26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2024/8/26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2024/8/26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2024/8/26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2024/8/26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F5A55F-31A0-D95E-01D7-14A4A8184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5755F88E-79DD-4F5A-2C73-6BBE4E3BC2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5919" y="268224"/>
            <a:ext cx="3895463" cy="2607448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E6CF7360-D95E-C6C6-CB64-AF89136938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663" y="3158837"/>
            <a:ext cx="4061719" cy="2718732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ED5CCCB7-833C-E68B-CC8A-CFF5880FB0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1381" y="260232"/>
            <a:ext cx="3878677" cy="2890613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3B8F6C1A-B615-3828-AF54-A39473ADE0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1382" y="3150845"/>
            <a:ext cx="3878677" cy="2890614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246621CD-EBA4-3C03-F891-4435EE2C4EA0}"/>
              </a:ext>
            </a:extLst>
          </p:cNvPr>
          <p:cNvSpPr txBox="1"/>
          <p:nvPr/>
        </p:nvSpPr>
        <p:spPr>
          <a:xfrm>
            <a:off x="9292593" y="1787589"/>
            <a:ext cx="14686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硅片本底</a:t>
            </a:r>
            <a:endParaRPr lang="en-US" altLang="zh-CN" dirty="0"/>
          </a:p>
          <a:p>
            <a:r>
              <a:rPr lang="en-US" altLang="zh-CN" dirty="0" err="1"/>
              <a:t>xy</a:t>
            </a:r>
            <a:r>
              <a:rPr lang="en-US" altLang="zh-CN" dirty="0"/>
              <a:t>&amp;</a:t>
            </a:r>
            <a:r>
              <a:rPr lang="zh-CN" altLang="en-US" dirty="0"/>
              <a:t>能量分布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F3882FA2-E37D-8013-C203-C5BAA07F2BEC}"/>
              </a:ext>
            </a:extLst>
          </p:cNvPr>
          <p:cNvSpPr txBox="1"/>
          <p:nvPr/>
        </p:nvSpPr>
        <p:spPr>
          <a:xfrm>
            <a:off x="9292593" y="3429000"/>
            <a:ext cx="27238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能量很低，事例率远大于</a:t>
            </a:r>
            <a:endParaRPr lang="en-US" altLang="zh-CN" dirty="0"/>
          </a:p>
          <a:p>
            <a:r>
              <a:rPr lang="en-US" altLang="zh-CN" dirty="0"/>
              <a:t>Bhabha</a:t>
            </a:r>
            <a:r>
              <a:rPr lang="zh-CN" altLang="en-US" dirty="0"/>
              <a:t>信号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41F6D35F-1034-13B9-A733-6AE60EA079CA}"/>
              </a:ext>
            </a:extLst>
          </p:cNvPr>
          <p:cNvSpPr txBox="1"/>
          <p:nvPr/>
        </p:nvSpPr>
        <p:spPr>
          <a:xfrm>
            <a:off x="1039091" y="5976068"/>
            <a:ext cx="149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</a:t>
            </a:r>
            <a:r>
              <a:rPr lang="zh-CN" altLang="en-US" dirty="0"/>
              <a:t>按</a:t>
            </a:r>
            <a:r>
              <a:rPr lang="en-US" altLang="zh-CN" dirty="0"/>
              <a:t>355ns</a:t>
            </a:r>
            <a:r>
              <a:rPr lang="zh-CN" altLang="en-US" dirty="0"/>
              <a:t>算↑</a:t>
            </a:r>
          </a:p>
        </p:txBody>
      </p:sp>
    </p:spTree>
    <p:extLst>
      <p:ext uri="{BB962C8B-B14F-4D97-AF65-F5344CB8AC3E}">
        <p14:creationId xmlns:p14="http://schemas.microsoft.com/office/powerpoint/2010/main" val="566247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700905" cy="1325880"/>
          </a:xfrm>
        </p:spPr>
        <p:txBody>
          <a:bodyPr/>
          <a:lstStyle/>
          <a:p>
            <a:r>
              <a:rPr lang="en-US" altLang="zh-CN" sz="3200"/>
              <a:t>theta:13.6mrad~120mrad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616710" y="6049645"/>
            <a:ext cx="639572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/>
              <a:t>σ=101.43528nb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133465" y="1322705"/>
            <a:ext cx="55175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/>
              <a:t>totalHits/Bunch=σL*Bunch_spacing*gap</a:t>
            </a:r>
          </a:p>
        </p:txBody>
      </p:sp>
      <p:pic>
        <p:nvPicPr>
          <p:cNvPr id="4" name="图片 3" descr="H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530" y="1925320"/>
            <a:ext cx="5041900" cy="3530600"/>
          </a:xfrm>
          <a:prstGeom prst="rect">
            <a:avLst/>
          </a:prstGeom>
        </p:spPr>
      </p:pic>
      <p:pic>
        <p:nvPicPr>
          <p:cNvPr id="6" name="图片 5" descr="H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3465" y="1925320"/>
            <a:ext cx="5041900" cy="3530600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FA3BDE7C-7D5A-1DE8-778D-0AF13FD4DF88}"/>
              </a:ext>
            </a:extLst>
          </p:cNvPr>
          <p:cNvSpPr txBox="1"/>
          <p:nvPr/>
        </p:nvSpPr>
        <p:spPr>
          <a:xfrm>
            <a:off x="5539105" y="5505569"/>
            <a:ext cx="199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~10-10^3Hz/mm^2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7D0CEF-64C5-94BE-03B8-F09DE64DF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8F9E9ECA-A014-E874-AA87-47695AF765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13170"/>
            <a:ext cx="4606636" cy="3042580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ECD27921-8026-937E-1DD4-1AF13B4876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884" y="3407705"/>
            <a:ext cx="4679952" cy="304258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EACCBFA5-FF8E-038F-F1FA-3074B1D125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4837" y="313170"/>
            <a:ext cx="4249882" cy="3167257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98A10161-52F1-FDFA-3D9C-B95BD0BAE4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44836" y="3429000"/>
            <a:ext cx="4054015" cy="3021285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CD61FC3B-188D-E9E4-F080-25E6646B497E}"/>
              </a:ext>
            </a:extLst>
          </p:cNvPr>
          <p:cNvSpPr txBox="1"/>
          <p:nvPr/>
        </p:nvSpPr>
        <p:spPr>
          <a:xfrm>
            <a:off x="10203873" y="2878282"/>
            <a:ext cx="18004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Lyso</a:t>
            </a:r>
            <a:r>
              <a:rPr lang="zh-CN" altLang="en-US" dirty="0"/>
              <a:t>本底，</a:t>
            </a:r>
            <a:endParaRPr lang="en-US" altLang="zh-CN" dirty="0"/>
          </a:p>
          <a:p>
            <a:r>
              <a:rPr lang="zh-CN" altLang="en-US" dirty="0"/>
              <a:t>能量最高不超过</a:t>
            </a:r>
            <a:endParaRPr lang="en-US" altLang="zh-CN" dirty="0"/>
          </a:p>
          <a:p>
            <a:r>
              <a:rPr lang="en-US" altLang="zh-CN" dirty="0"/>
              <a:t>3GeV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756D01B2-4A63-F858-FCE1-35D42D5D4F5E}"/>
              </a:ext>
            </a:extLst>
          </p:cNvPr>
          <p:cNvSpPr txBox="1"/>
          <p:nvPr/>
        </p:nvSpPr>
        <p:spPr>
          <a:xfrm>
            <a:off x="1198829" y="6308209"/>
            <a:ext cx="149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</a:t>
            </a:r>
            <a:r>
              <a:rPr lang="zh-CN" altLang="en-US" dirty="0"/>
              <a:t>按</a:t>
            </a:r>
            <a:r>
              <a:rPr lang="en-US" altLang="zh-CN" dirty="0"/>
              <a:t>355ns</a:t>
            </a:r>
            <a:r>
              <a:rPr lang="zh-CN" altLang="en-US" dirty="0"/>
              <a:t>算↑</a:t>
            </a:r>
          </a:p>
        </p:txBody>
      </p:sp>
    </p:spTree>
    <p:extLst>
      <p:ext uri="{BB962C8B-B14F-4D97-AF65-F5344CB8AC3E}">
        <p14:creationId xmlns:p14="http://schemas.microsoft.com/office/powerpoint/2010/main" val="2764895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2041C0-D743-D54F-9A5B-58619A914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7" name="内容占位符 6">
            <a:extLst>
              <a:ext uri="{FF2B5EF4-FFF2-40B4-BE49-F238E27FC236}">
                <a16:creationId xmlns:a16="http://schemas.microsoft.com/office/drawing/2014/main" id="{1D8C0F49-BE82-4DE3-4490-1742C8C275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9031" y="3439703"/>
            <a:ext cx="4199838" cy="3129961"/>
          </a:xfr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D10A43B8-71DF-F38B-D499-02E55E6DFF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345" y="153399"/>
            <a:ext cx="4125524" cy="3074578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A977FF84-19C3-6D40-2C4A-E1BFEDF43E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3130" y="299039"/>
            <a:ext cx="4125525" cy="3074579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D15594C2-6F81-448E-4674-7F94151B57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08386" y="3429000"/>
            <a:ext cx="4199837" cy="3129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58621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jEyMDhiM2I5NmI2MGFhN2NkZjIzY2I5NzNiMzliN2E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59</Words>
  <Application>Microsoft Office PowerPoint</Application>
  <PresentationFormat>宽屏</PresentationFormat>
  <Paragraphs>13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7" baseType="lpstr">
      <vt:lpstr>Arial</vt:lpstr>
      <vt:lpstr>Calibri</vt:lpstr>
      <vt:lpstr>WPS</vt:lpstr>
      <vt:lpstr>PowerPoint 演示文稿</vt:lpstr>
      <vt:lpstr>theta:13.6mrad~120mrad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Medivh Magna</cp:lastModifiedBy>
  <cp:revision>6</cp:revision>
  <dcterms:created xsi:type="dcterms:W3CDTF">2023-08-09T12:44:00Z</dcterms:created>
  <dcterms:modified xsi:type="dcterms:W3CDTF">2024-08-26T15:55:39Z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3FB81CEAC63E420C89A7AA2BDEC2FEAF_13</vt:lpwstr>
  </property>
  <property fmtid="{D5CDD505-2E9C-101B-9397-08002B2CF9AE}" pid="3" name="KSOProductBuildVer">
    <vt:lpwstr>2052-12.1.0.16729</vt:lpwstr>
  </property>
</Properties>
</file>