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1819" r:id="rId4"/>
    <p:sldId id="1817" r:id="rId5"/>
    <p:sldId id="181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9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B9F41F-DD7E-C4E0-960F-5891109C6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B3EA2D-27C3-DFCD-8B65-B41EEAC03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F5D9F7-A6C0-0A21-7A6E-4E2708C9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2595-A8A5-4E4E-BCD6-C445608CA345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7C093D-59C5-9B8C-72C7-BBC91E9A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4EC063-225F-90F8-7B99-61FF5B5A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06E1-C007-4857-AF78-94CB1B718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15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82DECB-1F74-5B87-C3C2-91E0904F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98DC49-A0B6-19A9-5C55-25B5F0F07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91BE04-1708-A3B1-1C25-EDD85B12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2595-A8A5-4E4E-BCD6-C445608CA345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456D4B-8EF2-471B-A221-502D315D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521BC-30C3-68B1-5317-721C3F0D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06E1-C007-4857-AF78-94CB1B718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4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84670E-00A8-D173-79F4-469858CD4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79F8BF-2074-D15D-7B77-C0FF990A0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3C44A0-0FF3-4631-542A-66C0E671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2595-A8A5-4E4E-BCD6-C445608CA345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D8A481-05AE-E1C1-BE08-76B32CD5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4C6387-7D2C-9382-1700-EB9A5128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06E1-C007-4857-AF78-94CB1B718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355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5573486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8FE0D23-B49A-E63C-1096-0E35F5C1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235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F758B-3DAF-34AD-80B7-62333675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439E32-8FC9-59D8-DFDF-B9673BFA3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31BA09-E72B-8AC6-0B23-97115914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2595-A8A5-4E4E-BCD6-C445608CA345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8D7297-DDA8-5358-0E5C-09E6E231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A9BEFA-7A43-B1C3-A9A6-C1938708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06E1-C007-4857-AF78-94CB1B718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91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1EB4E8-0D9F-A22D-1826-244C0DF2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9C497-4998-0545-1278-43EEF3B4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410926-74CB-76F0-77E6-D9EF2317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2595-A8A5-4E4E-BCD6-C445608CA345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2830B8-921D-2CDF-1953-A1954662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10E3DE-5771-5AA0-1103-FD680EE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06E1-C007-4857-AF78-94CB1B718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0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D8A16-6C52-41F0-497C-47B4A90E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873BD1-325A-433B-7ED0-2EBF1EE48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E74431-7671-E2A9-227F-50880148B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FB525A-C699-F9FC-8ACF-5770A988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2595-A8A5-4E4E-BCD6-C445608CA345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F09B88-9E83-0C5C-AACA-46211B42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CEC7A-56EF-D3DB-91F0-7691D900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06E1-C007-4857-AF78-94CB1B718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30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1BFA1-3E96-BE81-9DBD-C6A25C92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FBC7B6-1D83-BD85-51E5-B70ABE099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6A7E34-F490-BCAB-AFBA-32AF7F480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E85B46-3CBE-0E63-4CCF-014C6BA1F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C13EA0-BEB0-24BE-32D6-2B5E2C350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BEA1F0-B34A-A693-CA28-A3E1FA48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2595-A8A5-4E4E-BCD6-C445608CA345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9FAF6A-3D58-D622-C6E2-064D8F9B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26386A6-BE71-A79F-BCC5-EEBC653B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06E1-C007-4857-AF78-94CB1B718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32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C25EA-A347-A59D-D27F-42D25BDE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23FC04-E855-16B4-CECD-BA7E5755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2595-A8A5-4E4E-BCD6-C445608CA345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2F4DFE-130D-1CD1-7766-0437B008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74D262-4A19-3564-A89E-EBB89D07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06E1-C007-4857-AF78-94CB1B718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54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1564BA-CB9F-2893-F941-BC3765F9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2595-A8A5-4E4E-BCD6-C445608CA345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7E1E72-40E3-CE10-06F0-69435CA7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A84E9C-2F5B-058D-1CE3-0F00EA76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06E1-C007-4857-AF78-94CB1B718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4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57606-BA6D-0CE3-DAD0-0F47409C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5EA042-34AD-F179-A8DE-81B5F284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053887-250C-7A45-F986-4DD2F5B80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E77B04-3915-84C4-B66A-C94AA2AD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2595-A8A5-4E4E-BCD6-C445608CA345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2AA81F-12E0-3796-7DF6-7A055368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B3B9CB-3622-FAA6-ABB3-FB1FD15A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06E1-C007-4857-AF78-94CB1B718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3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4B545-7CD0-607D-15CC-54E04B2C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C8826CF-76C4-496A-31E2-85304D1AF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A5C63E-610E-7B68-C5FA-FEA5698AB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0047C2-E8C3-016F-C2E9-00C1E283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2595-A8A5-4E4E-BCD6-C445608CA345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ADB61B-DB10-D830-2E31-20CBE19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9B1185-91DC-751A-5840-D467B019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06E1-C007-4857-AF78-94CB1B718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57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2233FD-367C-FF9D-CC32-63D86125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C3A685-7F73-6DDF-1C5F-9F539BEE9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1D8D49-B0AF-DAC8-085A-D74BC17D0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2595-A8A5-4E4E-BCD6-C445608CA345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AFA98E-B801-AFFF-96F8-6A47464DD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7998A6-BA04-0895-E6B7-1CC68EC20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F06E1-C007-4857-AF78-94CB1B718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5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CB4B0-7272-59A5-9A1C-2EB5C5589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OTK</a:t>
            </a:r>
            <a:r>
              <a:rPr lang="zh-CN" altLang="en-US" dirty="0"/>
              <a:t>电子学相关考虑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30879C-B3E8-FFEB-3C3E-0FD7D7C436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严雄波</a:t>
            </a:r>
          </a:p>
        </p:txBody>
      </p:sp>
    </p:spTree>
    <p:extLst>
      <p:ext uri="{BB962C8B-B14F-4D97-AF65-F5344CB8AC3E}">
        <p14:creationId xmlns:p14="http://schemas.microsoft.com/office/powerpoint/2010/main" val="220767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EEAD3DB1-8276-4114-4913-2599B77C9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4" y="527539"/>
            <a:ext cx="8134369" cy="250117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7EDF1B8-5B3A-B9CF-9A2E-34060AD5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2" y="76303"/>
            <a:ext cx="10515600" cy="4399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ALTIROC </a:t>
            </a:r>
            <a:r>
              <a:rPr lang="zh-CN" altLang="en-US" dirty="0"/>
              <a:t>功耗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B706E6-55F3-B16C-4FF2-1523B4BF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785" y="4034385"/>
            <a:ext cx="3346529" cy="18634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590E0A-ED51-ACE9-8513-D551E84FF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866" y="4031792"/>
            <a:ext cx="3336899" cy="18352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1315E1-D21F-8972-CE5B-A682606FF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25" y="3136064"/>
            <a:ext cx="3945138" cy="13093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D1BDCE9-BB03-9540-B619-839188530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34" y="1465312"/>
            <a:ext cx="4067419" cy="9886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962A32D-2D29-0ABE-7FF4-9DA970EED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004" y="4704891"/>
            <a:ext cx="4276756" cy="50482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4DDC943-3777-66EF-FAB0-92AA29FA25C3}"/>
              </a:ext>
            </a:extLst>
          </p:cNvPr>
          <p:cNvSpPr txBox="1"/>
          <p:nvPr/>
        </p:nvSpPr>
        <p:spPr>
          <a:xfrm>
            <a:off x="1806403" y="785773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2.7mW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4C67B90-0DC0-4CCD-2BFE-406F46C6B58B}"/>
              </a:ext>
            </a:extLst>
          </p:cNvPr>
          <p:cNvSpPr txBox="1"/>
          <p:nvPr/>
        </p:nvSpPr>
        <p:spPr>
          <a:xfrm>
            <a:off x="3378962" y="615761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11mW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CF322C9-1A6C-1E53-1C54-916C6B278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722627"/>
            <a:ext cx="5237856" cy="1234472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F858A32F-0F93-DB94-893F-D6858C2CD633}"/>
              </a:ext>
            </a:extLst>
          </p:cNvPr>
          <p:cNvSpPr/>
          <p:nvPr/>
        </p:nvSpPr>
        <p:spPr>
          <a:xfrm>
            <a:off x="1311964" y="1098274"/>
            <a:ext cx="1917124" cy="7702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8BE4813-7521-D2E4-001A-66573EB8D7F6}"/>
              </a:ext>
            </a:extLst>
          </p:cNvPr>
          <p:cNvSpPr/>
          <p:nvPr/>
        </p:nvSpPr>
        <p:spPr>
          <a:xfrm>
            <a:off x="3229088" y="944902"/>
            <a:ext cx="1070960" cy="12875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F8083A6-0828-A561-497E-5C3B37A06360}"/>
              </a:ext>
            </a:extLst>
          </p:cNvPr>
          <p:cNvSpPr txBox="1"/>
          <p:nvPr/>
        </p:nvSpPr>
        <p:spPr>
          <a:xfrm>
            <a:off x="0" y="5364212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ALTIROC Cd</a:t>
            </a:r>
            <a:r>
              <a:rPr lang="zh-CN" altLang="en-US" dirty="0">
                <a:solidFill>
                  <a:srgbClr val="00B0F0"/>
                </a:solidFill>
              </a:rPr>
              <a:t>：</a:t>
            </a:r>
            <a:r>
              <a:rPr lang="en-US" altLang="zh-CN" dirty="0">
                <a:solidFill>
                  <a:srgbClr val="00B0F0"/>
                </a:solidFill>
              </a:rPr>
              <a:t>4pF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OTK Cd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10pF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C9891A7-203D-623E-32C3-F7BF77F451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8228" y="5072820"/>
            <a:ext cx="1757159" cy="58571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052A6DA-872E-2FA7-64A5-ED37B2EC7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2086" y="5616273"/>
            <a:ext cx="1856744" cy="44364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2E040FA-8F1C-B8ED-2E3A-3DC9420238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7839" y="6084640"/>
            <a:ext cx="1972409" cy="36526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7EE19A8B-62E8-1714-5BF0-CDE7EC638AD2}"/>
              </a:ext>
            </a:extLst>
          </p:cNvPr>
          <p:cNvSpPr txBox="1"/>
          <p:nvPr/>
        </p:nvSpPr>
        <p:spPr>
          <a:xfrm>
            <a:off x="48201" y="6145795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FEE</a:t>
            </a:r>
            <a:r>
              <a:rPr lang="zh-CN" altLang="en-US" dirty="0">
                <a:solidFill>
                  <a:srgbClr val="FF0000"/>
                </a:solidFill>
              </a:rPr>
              <a:t>功耗至少</a:t>
            </a:r>
            <a:r>
              <a:rPr lang="en-US" altLang="zh-CN" dirty="0">
                <a:solidFill>
                  <a:srgbClr val="FF0000"/>
                </a:solidFill>
              </a:rPr>
              <a:t>15mW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36AE392-B020-82BD-E677-5A91FAECAEEB}"/>
              </a:ext>
            </a:extLst>
          </p:cNvPr>
          <p:cNvSpPr/>
          <p:nvPr/>
        </p:nvSpPr>
        <p:spPr>
          <a:xfrm>
            <a:off x="2146852" y="5100194"/>
            <a:ext cx="2976060" cy="14243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5AD51DA-E742-7347-C626-F6759071F4AF}"/>
              </a:ext>
            </a:extLst>
          </p:cNvPr>
          <p:cNvSpPr txBox="1"/>
          <p:nvPr/>
        </p:nvSpPr>
        <p:spPr>
          <a:xfrm>
            <a:off x="5809672" y="6339863"/>
            <a:ext cx="543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保守估计：</a:t>
            </a:r>
            <a:r>
              <a:rPr lang="en-US" altLang="zh-CN" dirty="0"/>
              <a:t>occupancy 100%</a:t>
            </a:r>
            <a:r>
              <a:rPr lang="zh-CN" altLang="en-US" dirty="0"/>
              <a:t>情况下，功耗至少</a:t>
            </a:r>
            <a:r>
              <a:rPr lang="en-US" altLang="zh-CN" dirty="0"/>
              <a:t>30mW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EBF78EE-273B-A1F0-05C8-36A2283BED3C}"/>
              </a:ext>
            </a:extLst>
          </p:cNvPr>
          <p:cNvSpPr txBox="1"/>
          <p:nvPr/>
        </p:nvSpPr>
        <p:spPr>
          <a:xfrm>
            <a:off x="5809672" y="5941781"/>
            <a:ext cx="419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时钟系统和数字电路电路并未表明功耗</a:t>
            </a:r>
          </a:p>
        </p:txBody>
      </p:sp>
    </p:spTree>
    <p:extLst>
      <p:ext uri="{BB962C8B-B14F-4D97-AF65-F5344CB8AC3E}">
        <p14:creationId xmlns:p14="http://schemas.microsoft.com/office/powerpoint/2010/main" val="69237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>
            <a:extLst>
              <a:ext uri="{FF2B5EF4-FFF2-40B4-BE49-F238E27FC236}">
                <a16:creationId xmlns:a16="http://schemas.microsoft.com/office/drawing/2014/main" id="{F7ACB4BB-7058-F0AF-5E0D-B3E2790DC9D9}"/>
              </a:ext>
            </a:extLst>
          </p:cNvPr>
          <p:cNvSpPr/>
          <p:nvPr/>
        </p:nvSpPr>
        <p:spPr>
          <a:xfrm>
            <a:off x="5205378" y="2873829"/>
            <a:ext cx="3797493" cy="3407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CD26ACA9-E239-126F-5168-0266EF63B020}"/>
              </a:ext>
            </a:extLst>
          </p:cNvPr>
          <p:cNvSpPr/>
          <p:nvPr/>
        </p:nvSpPr>
        <p:spPr>
          <a:xfrm>
            <a:off x="1158619" y="2873829"/>
            <a:ext cx="3797493" cy="34077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D8F4578-D4D0-55EF-EE7C-6AF72889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降低功耗可能方法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94DF69-4DB7-22EA-6177-BB44B253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1011"/>
          </a:xfrm>
        </p:spPr>
        <p:txBody>
          <a:bodyPr/>
          <a:lstStyle/>
          <a:p>
            <a:r>
              <a:rPr lang="zh-CN" altLang="en-US" dirty="0"/>
              <a:t>减小</a:t>
            </a:r>
            <a:r>
              <a:rPr lang="en-US" altLang="zh-CN" dirty="0"/>
              <a:t>occupancy</a:t>
            </a:r>
            <a:r>
              <a:rPr lang="zh-CN" altLang="en-US" dirty="0"/>
              <a:t>，</a:t>
            </a:r>
            <a:r>
              <a:rPr lang="en-US" altLang="zh-CN" dirty="0"/>
              <a:t>ASIC</a:t>
            </a:r>
            <a:r>
              <a:rPr lang="zh-CN" altLang="en-US" dirty="0"/>
              <a:t>设计可启停部分功耗大的模块。</a:t>
            </a:r>
            <a:endParaRPr lang="en-US" altLang="zh-CN" dirty="0"/>
          </a:p>
          <a:p>
            <a:r>
              <a:rPr lang="zh-CN" altLang="en-US" dirty="0"/>
              <a:t>多通道共用</a:t>
            </a:r>
            <a:r>
              <a:rPr lang="en-US" altLang="zh-CN" dirty="0"/>
              <a:t>TDC</a:t>
            </a:r>
          </a:p>
          <a:p>
            <a:endParaRPr lang="zh-CN" altLang="en-US" dirty="0"/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5499EC6D-6FB8-4F70-768A-00B093AF614F}"/>
              </a:ext>
            </a:extLst>
          </p:cNvPr>
          <p:cNvGrpSpPr/>
          <p:nvPr/>
        </p:nvGrpSpPr>
        <p:grpSpPr>
          <a:xfrm>
            <a:off x="1692487" y="3350906"/>
            <a:ext cx="2481763" cy="833307"/>
            <a:chOff x="726971" y="3492894"/>
            <a:chExt cx="2481763" cy="83330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7B50AF-1C66-A724-76A5-F6631A982F2D}"/>
                </a:ext>
              </a:extLst>
            </p:cNvPr>
            <p:cNvSpPr/>
            <p:nvPr/>
          </p:nvSpPr>
          <p:spPr>
            <a:xfrm>
              <a:off x="726976" y="3492894"/>
              <a:ext cx="1022311" cy="851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B7100B3-B77A-C434-6AD9-9931347B6078}"/>
                </a:ext>
              </a:extLst>
            </p:cNvPr>
            <p:cNvSpPr/>
            <p:nvPr/>
          </p:nvSpPr>
          <p:spPr>
            <a:xfrm>
              <a:off x="726975" y="3627831"/>
              <a:ext cx="1022311" cy="851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26E8CE3-04AB-54D5-BC56-809CAFBD4C8B}"/>
                </a:ext>
              </a:extLst>
            </p:cNvPr>
            <p:cNvSpPr/>
            <p:nvPr/>
          </p:nvSpPr>
          <p:spPr>
            <a:xfrm>
              <a:off x="726974" y="3775595"/>
              <a:ext cx="1022311" cy="851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DCB70C9-5495-968D-9564-F0663673BE07}"/>
                </a:ext>
              </a:extLst>
            </p:cNvPr>
            <p:cNvSpPr/>
            <p:nvPr/>
          </p:nvSpPr>
          <p:spPr>
            <a:xfrm>
              <a:off x="726973" y="3923359"/>
              <a:ext cx="1022311" cy="851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AFE5725-7104-5BB8-8F3A-B53EA8EBCA76}"/>
                </a:ext>
              </a:extLst>
            </p:cNvPr>
            <p:cNvSpPr/>
            <p:nvPr/>
          </p:nvSpPr>
          <p:spPr>
            <a:xfrm>
              <a:off x="726972" y="4084144"/>
              <a:ext cx="1022311" cy="851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44FBB88-FDF1-3974-B7B1-4C4F127DE3D4}"/>
                </a:ext>
              </a:extLst>
            </p:cNvPr>
            <p:cNvSpPr/>
            <p:nvPr/>
          </p:nvSpPr>
          <p:spPr>
            <a:xfrm>
              <a:off x="726971" y="4241008"/>
              <a:ext cx="1022311" cy="851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8079A8D-636B-65D4-7A8F-E21CFD9B2668}"/>
                </a:ext>
              </a:extLst>
            </p:cNvPr>
            <p:cNvCxnSpPr/>
            <p:nvPr/>
          </p:nvCxnSpPr>
          <p:spPr>
            <a:xfrm>
              <a:off x="2042255" y="3889772"/>
              <a:ext cx="2416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id="{FB50FF9B-EAE0-7148-EF3F-363C9884B872}"/>
                </a:ext>
              </a:extLst>
            </p:cNvPr>
            <p:cNvSpPr/>
            <p:nvPr/>
          </p:nvSpPr>
          <p:spPr>
            <a:xfrm rot="5400000">
              <a:off x="2283811" y="3751205"/>
              <a:ext cx="277415" cy="277133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1744D53A-04B2-A3A6-0517-E3AB0DC4E4ED}"/>
                </a:ext>
              </a:extLst>
            </p:cNvPr>
            <p:cNvCxnSpPr>
              <a:stCxn id="36" idx="0"/>
            </p:cNvCxnSpPr>
            <p:nvPr/>
          </p:nvCxnSpPr>
          <p:spPr>
            <a:xfrm>
              <a:off x="2561085" y="3889772"/>
              <a:ext cx="2011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AFA2E5A1-4DA4-4D9A-65E6-2EFC11452E04}"/>
                </a:ext>
              </a:extLst>
            </p:cNvPr>
            <p:cNvSpPr/>
            <p:nvPr/>
          </p:nvSpPr>
          <p:spPr>
            <a:xfrm>
              <a:off x="2762250" y="3722816"/>
              <a:ext cx="446484" cy="33391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/>
                <a:t>TDC</a:t>
              </a:r>
              <a:endParaRPr lang="zh-CN" altLang="en-US" dirty="0"/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577D07F5-AF43-414E-91E3-4E716477D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8767" y="3527841"/>
              <a:ext cx="36348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D112F16A-89FF-F217-ED8E-DB385A061110}"/>
                </a:ext>
              </a:extLst>
            </p:cNvPr>
            <p:cNvCxnSpPr>
              <a:cxnSpLocks/>
            </p:cNvCxnSpPr>
            <p:nvPr/>
          </p:nvCxnSpPr>
          <p:spPr>
            <a:xfrm>
              <a:off x="1692136" y="3662780"/>
              <a:ext cx="3501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53EF3574-B3B5-5C2D-8022-8705702CF031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67" y="3810543"/>
              <a:ext cx="363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A1B335CD-2249-70BA-82A8-63BFE600E3F0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67" y="3958306"/>
              <a:ext cx="363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362B9ECD-0E16-14E4-6CE4-64F2A148B52C}"/>
                </a:ext>
              </a:extLst>
            </p:cNvPr>
            <p:cNvCxnSpPr>
              <a:cxnSpLocks/>
            </p:cNvCxnSpPr>
            <p:nvPr/>
          </p:nvCxnSpPr>
          <p:spPr>
            <a:xfrm>
              <a:off x="1705463" y="4119091"/>
              <a:ext cx="3519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7FE5BE0B-6BD5-8B99-61BA-9173FF93C4F5}"/>
                </a:ext>
              </a:extLst>
            </p:cNvPr>
            <p:cNvCxnSpPr>
              <a:cxnSpLocks/>
            </p:cNvCxnSpPr>
            <p:nvPr/>
          </p:nvCxnSpPr>
          <p:spPr>
            <a:xfrm>
              <a:off x="1692136" y="4275955"/>
              <a:ext cx="3652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F426F013-8097-7336-2C85-2A4167BDC62D}"/>
                </a:ext>
              </a:extLst>
            </p:cNvPr>
            <p:cNvCxnSpPr/>
            <p:nvPr/>
          </p:nvCxnSpPr>
          <p:spPr>
            <a:xfrm>
              <a:off x="2042255" y="3527841"/>
              <a:ext cx="0" cy="748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0E4673A2-43BC-AC6E-2EE1-AA465919613E}"/>
              </a:ext>
            </a:extLst>
          </p:cNvPr>
          <p:cNvGrpSpPr/>
          <p:nvPr/>
        </p:nvGrpSpPr>
        <p:grpSpPr>
          <a:xfrm>
            <a:off x="5623353" y="3287012"/>
            <a:ext cx="2455684" cy="868701"/>
            <a:chOff x="4338750" y="3459872"/>
            <a:chExt cx="2455684" cy="868701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BA6C2A9-1521-044D-D531-EEB5810E23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2826" y="3539813"/>
              <a:ext cx="36348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30E9617-5389-81E8-9AA2-62B5397AD241}"/>
                </a:ext>
              </a:extLst>
            </p:cNvPr>
            <p:cNvCxnSpPr>
              <a:cxnSpLocks/>
            </p:cNvCxnSpPr>
            <p:nvPr/>
          </p:nvCxnSpPr>
          <p:spPr>
            <a:xfrm>
              <a:off x="5806195" y="3674752"/>
              <a:ext cx="3501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67CB499-3D5B-541E-CF21-5930D1DDFFD3}"/>
                </a:ext>
              </a:extLst>
            </p:cNvPr>
            <p:cNvCxnSpPr>
              <a:cxnSpLocks/>
            </p:cNvCxnSpPr>
            <p:nvPr/>
          </p:nvCxnSpPr>
          <p:spPr>
            <a:xfrm>
              <a:off x="5792826" y="3822515"/>
              <a:ext cx="363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0A20001-52D3-7ECB-994B-F5FBDDE4A537}"/>
                </a:ext>
              </a:extLst>
            </p:cNvPr>
            <p:cNvCxnSpPr>
              <a:cxnSpLocks/>
            </p:cNvCxnSpPr>
            <p:nvPr/>
          </p:nvCxnSpPr>
          <p:spPr>
            <a:xfrm>
              <a:off x="5792826" y="3970278"/>
              <a:ext cx="363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65D487D-A9D7-AEEE-4BB8-04A78500A656}"/>
                </a:ext>
              </a:extLst>
            </p:cNvPr>
            <p:cNvCxnSpPr>
              <a:cxnSpLocks/>
            </p:cNvCxnSpPr>
            <p:nvPr/>
          </p:nvCxnSpPr>
          <p:spPr>
            <a:xfrm>
              <a:off x="5819522" y="4131063"/>
              <a:ext cx="3519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04A3784-C4E8-D4C8-3F69-0D34752D898A}"/>
                </a:ext>
              </a:extLst>
            </p:cNvPr>
            <p:cNvCxnSpPr>
              <a:cxnSpLocks/>
            </p:cNvCxnSpPr>
            <p:nvPr/>
          </p:nvCxnSpPr>
          <p:spPr>
            <a:xfrm>
              <a:off x="5806195" y="4287927"/>
              <a:ext cx="3652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A6C4668-68CE-F2EE-1C3B-0DE062A681AD}"/>
                </a:ext>
              </a:extLst>
            </p:cNvPr>
            <p:cNvCxnSpPr/>
            <p:nvPr/>
          </p:nvCxnSpPr>
          <p:spPr>
            <a:xfrm>
              <a:off x="6156314" y="3539813"/>
              <a:ext cx="0" cy="748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260C1A6-3AAF-9EAE-5334-3F7A878BE930}"/>
                </a:ext>
              </a:extLst>
            </p:cNvPr>
            <p:cNvSpPr/>
            <p:nvPr/>
          </p:nvSpPr>
          <p:spPr>
            <a:xfrm>
              <a:off x="4338755" y="3492893"/>
              <a:ext cx="1022311" cy="851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2439412-A977-5B57-25BF-DF7EA504CA2F}"/>
                </a:ext>
              </a:extLst>
            </p:cNvPr>
            <p:cNvSpPr/>
            <p:nvPr/>
          </p:nvSpPr>
          <p:spPr>
            <a:xfrm>
              <a:off x="4338754" y="3627830"/>
              <a:ext cx="1022311" cy="851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9D9BAC0D-00CC-91DB-E8F0-D2CB77D530EE}"/>
                </a:ext>
              </a:extLst>
            </p:cNvPr>
            <p:cNvSpPr/>
            <p:nvPr/>
          </p:nvSpPr>
          <p:spPr>
            <a:xfrm>
              <a:off x="4338753" y="3775594"/>
              <a:ext cx="1022311" cy="851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3CE766E4-6D4C-2075-8E13-024942537139}"/>
                </a:ext>
              </a:extLst>
            </p:cNvPr>
            <p:cNvSpPr/>
            <p:nvPr/>
          </p:nvSpPr>
          <p:spPr>
            <a:xfrm>
              <a:off x="4338752" y="3923358"/>
              <a:ext cx="1022311" cy="851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F0BD74A-BF41-2901-13A6-78E4CA7E9616}"/>
                </a:ext>
              </a:extLst>
            </p:cNvPr>
            <p:cNvSpPr/>
            <p:nvPr/>
          </p:nvSpPr>
          <p:spPr>
            <a:xfrm>
              <a:off x="4338751" y="4084143"/>
              <a:ext cx="1022311" cy="851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A456306D-283F-CB47-CEA1-7A6131C9313E}"/>
                </a:ext>
              </a:extLst>
            </p:cNvPr>
            <p:cNvSpPr/>
            <p:nvPr/>
          </p:nvSpPr>
          <p:spPr>
            <a:xfrm>
              <a:off x="4338750" y="4241007"/>
              <a:ext cx="1022311" cy="851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CC76DB2-22C3-BB7B-312D-BFF9937F9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0546" y="3535489"/>
              <a:ext cx="36348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C7DF1661-4A24-B810-B95E-9E49D3E358EC}"/>
                </a:ext>
              </a:extLst>
            </p:cNvPr>
            <p:cNvCxnSpPr>
              <a:cxnSpLocks/>
            </p:cNvCxnSpPr>
            <p:nvPr/>
          </p:nvCxnSpPr>
          <p:spPr>
            <a:xfrm>
              <a:off x="5303915" y="3670428"/>
              <a:ext cx="3501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163ACF7-A663-FB04-618E-AB7FE8361AA9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5361064" y="3818191"/>
              <a:ext cx="2929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EDDB8D33-98FF-D594-D669-1FC50ADE2FF4}"/>
                </a:ext>
              </a:extLst>
            </p:cNvPr>
            <p:cNvCxnSpPr>
              <a:cxnSpLocks/>
            </p:cNvCxnSpPr>
            <p:nvPr/>
          </p:nvCxnSpPr>
          <p:spPr>
            <a:xfrm>
              <a:off x="5351124" y="3965954"/>
              <a:ext cx="3029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062679AE-C4E6-DEE8-CD29-8BD0C0E76987}"/>
                </a:ext>
              </a:extLst>
            </p:cNvPr>
            <p:cNvCxnSpPr>
              <a:cxnSpLocks/>
            </p:cNvCxnSpPr>
            <p:nvPr/>
          </p:nvCxnSpPr>
          <p:spPr>
            <a:xfrm>
              <a:off x="5351124" y="4126739"/>
              <a:ext cx="318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62990538-323C-2F64-E678-5D8CCD55FEDD}"/>
                </a:ext>
              </a:extLst>
            </p:cNvPr>
            <p:cNvCxnSpPr>
              <a:cxnSpLocks/>
            </p:cNvCxnSpPr>
            <p:nvPr/>
          </p:nvCxnSpPr>
          <p:spPr>
            <a:xfrm>
              <a:off x="5351123" y="4283603"/>
              <a:ext cx="318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AADEB7EA-5F11-0B03-DAB6-ADD13B0956A1}"/>
                </a:ext>
              </a:extLst>
            </p:cNvPr>
            <p:cNvSpPr/>
            <p:nvPr/>
          </p:nvSpPr>
          <p:spPr>
            <a:xfrm rot="5400000">
              <a:off x="5655385" y="3473666"/>
              <a:ext cx="151234" cy="12364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7ADF3962-F6DC-3929-0B42-92EDCD92E9A8}"/>
                </a:ext>
              </a:extLst>
            </p:cNvPr>
            <p:cNvCxnSpPr>
              <a:cxnSpLocks/>
            </p:cNvCxnSpPr>
            <p:nvPr/>
          </p:nvCxnSpPr>
          <p:spPr>
            <a:xfrm>
              <a:off x="6146785" y="3924850"/>
              <a:ext cx="2011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1EDC2D1-04C2-CED6-0C92-F8490E42EB90}"/>
                </a:ext>
              </a:extLst>
            </p:cNvPr>
            <p:cNvSpPr/>
            <p:nvPr/>
          </p:nvSpPr>
          <p:spPr>
            <a:xfrm>
              <a:off x="6347950" y="3751943"/>
              <a:ext cx="446484" cy="33391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/>
                <a:t>TDC</a:t>
              </a:r>
              <a:endParaRPr lang="zh-CN" altLang="en-US" dirty="0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6AE6AB47-1C1C-FF5C-7A68-4C096CFE0006}"/>
                </a:ext>
              </a:extLst>
            </p:cNvPr>
            <p:cNvSpPr/>
            <p:nvPr/>
          </p:nvSpPr>
          <p:spPr>
            <a:xfrm rot="5400000">
              <a:off x="5651858" y="3606644"/>
              <a:ext cx="151234" cy="12364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B89029ED-6400-7F88-383B-F50539F6B6DE}"/>
                </a:ext>
              </a:extLst>
            </p:cNvPr>
            <p:cNvSpPr/>
            <p:nvPr/>
          </p:nvSpPr>
          <p:spPr>
            <a:xfrm rot="5400000">
              <a:off x="5659508" y="3773017"/>
              <a:ext cx="151234" cy="12364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87826EB1-3008-4610-3BC5-E5D264BBAF34}"/>
                </a:ext>
              </a:extLst>
            </p:cNvPr>
            <p:cNvSpPr/>
            <p:nvPr/>
          </p:nvSpPr>
          <p:spPr>
            <a:xfrm rot="5400000">
              <a:off x="5655981" y="3905995"/>
              <a:ext cx="151234" cy="12364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4A759A0A-4F0C-B0C9-F29D-9CB41587C4B3}"/>
                </a:ext>
              </a:extLst>
            </p:cNvPr>
            <p:cNvSpPr/>
            <p:nvPr/>
          </p:nvSpPr>
          <p:spPr>
            <a:xfrm rot="5400000">
              <a:off x="5655385" y="4058155"/>
              <a:ext cx="151234" cy="12364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E3BED6E4-8779-3915-B6E7-758090A82503}"/>
                </a:ext>
              </a:extLst>
            </p:cNvPr>
            <p:cNvSpPr/>
            <p:nvPr/>
          </p:nvSpPr>
          <p:spPr>
            <a:xfrm rot="5400000">
              <a:off x="5651858" y="4191133"/>
              <a:ext cx="151234" cy="12364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8B0E8A1B-8FC9-3635-094D-8C504081D16D}"/>
              </a:ext>
            </a:extLst>
          </p:cNvPr>
          <p:cNvSpPr txBox="1"/>
          <p:nvPr/>
        </p:nvSpPr>
        <p:spPr>
          <a:xfrm>
            <a:off x="1622741" y="4490295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功耗小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电容大，信噪比降低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条分辨差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B43049CA-BDA4-6055-81D9-553EA607A712}"/>
              </a:ext>
            </a:extLst>
          </p:cNvPr>
          <p:cNvSpPr txBox="1"/>
          <p:nvPr/>
        </p:nvSpPr>
        <p:spPr>
          <a:xfrm>
            <a:off x="5587177" y="4496674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FEE</a:t>
            </a:r>
            <a:r>
              <a:rPr lang="zh-CN" altLang="en-US" dirty="0"/>
              <a:t>功耗仍在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共享</a:t>
            </a:r>
            <a:r>
              <a:rPr lang="en-US" altLang="zh-CN" dirty="0"/>
              <a:t>TDC</a:t>
            </a:r>
            <a:r>
              <a:rPr lang="zh-CN" altLang="en-US" dirty="0"/>
              <a:t>控制逻辑复杂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A05DEBA0-2F87-CA04-C171-DAF1B9DB6975}"/>
              </a:ext>
            </a:extLst>
          </p:cNvPr>
          <p:cNvSpPr/>
          <p:nvPr/>
        </p:nvSpPr>
        <p:spPr>
          <a:xfrm>
            <a:off x="3129406" y="3287012"/>
            <a:ext cx="1327466" cy="96125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CF79B54D-8F6A-C3E8-1183-06F6C1F2F40D}"/>
              </a:ext>
            </a:extLst>
          </p:cNvPr>
          <p:cNvSpPr/>
          <p:nvPr/>
        </p:nvSpPr>
        <p:spPr>
          <a:xfrm>
            <a:off x="6795837" y="3244756"/>
            <a:ext cx="1327466" cy="96125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21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文本框 296">
            <a:extLst>
              <a:ext uri="{FF2B5EF4-FFF2-40B4-BE49-F238E27FC236}">
                <a16:creationId xmlns:a16="http://schemas.microsoft.com/office/drawing/2014/main" id="{F82E428E-17C2-1617-A724-B3C504FC8C10}"/>
              </a:ext>
            </a:extLst>
          </p:cNvPr>
          <p:cNvSpPr txBox="1"/>
          <p:nvPr/>
        </p:nvSpPr>
        <p:spPr>
          <a:xfrm>
            <a:off x="482265" y="-16407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LGAD </a:t>
            </a:r>
            <a:r>
              <a:rPr lang="en-US" altLang="zh-CN" sz="2800" dirty="0" err="1"/>
              <a:t>ele</a:t>
            </a:r>
            <a:r>
              <a:rPr lang="en-US" altLang="zh-CN" sz="2800" dirty="0"/>
              <a:t> layout</a:t>
            </a:r>
            <a:r>
              <a:rPr lang="zh-CN" altLang="en-US" sz="2800" dirty="0"/>
              <a:t>方案</a:t>
            </a:r>
          </a:p>
        </p:txBody>
      </p:sp>
      <p:sp>
        <p:nvSpPr>
          <p:cNvPr id="252" name="文本框 251">
            <a:extLst>
              <a:ext uri="{FF2B5EF4-FFF2-40B4-BE49-F238E27FC236}">
                <a16:creationId xmlns:a16="http://schemas.microsoft.com/office/drawing/2014/main" id="{59C68F72-CB73-384A-C56D-9AD37B25F0EA}"/>
              </a:ext>
            </a:extLst>
          </p:cNvPr>
          <p:cNvSpPr txBox="1"/>
          <p:nvPr/>
        </p:nvSpPr>
        <p:spPr>
          <a:xfrm rot="16200000">
            <a:off x="-100048" y="3983725"/>
            <a:ext cx="6238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160mm</a:t>
            </a:r>
            <a:endParaRPr lang="zh-CN" altLang="en-US" sz="1050" dirty="0"/>
          </a:p>
        </p:txBody>
      </p:sp>
      <p:grpSp>
        <p:nvGrpSpPr>
          <p:cNvPr id="229" name="组合 228">
            <a:extLst>
              <a:ext uri="{FF2B5EF4-FFF2-40B4-BE49-F238E27FC236}">
                <a16:creationId xmlns:a16="http://schemas.microsoft.com/office/drawing/2014/main" id="{F3E04A2F-DB86-1ECF-0D71-4D1317CB6E12}"/>
              </a:ext>
            </a:extLst>
          </p:cNvPr>
          <p:cNvGrpSpPr/>
          <p:nvPr/>
        </p:nvGrpSpPr>
        <p:grpSpPr>
          <a:xfrm>
            <a:off x="736564" y="113582"/>
            <a:ext cx="9941752" cy="1954630"/>
            <a:chOff x="736564" y="113582"/>
            <a:chExt cx="9941752" cy="1954630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A74083E1-EA9C-3B5F-22B9-309FE6CEAD50}"/>
                </a:ext>
              </a:extLst>
            </p:cNvPr>
            <p:cNvSpPr/>
            <p:nvPr/>
          </p:nvSpPr>
          <p:spPr>
            <a:xfrm>
              <a:off x="1747745" y="1612717"/>
              <a:ext cx="3859291" cy="1685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BD78AD56-ABE6-C54D-E18F-208A69BBB8E7}"/>
                </a:ext>
              </a:extLst>
            </p:cNvPr>
            <p:cNvCxnSpPr/>
            <p:nvPr/>
          </p:nvCxnSpPr>
          <p:spPr>
            <a:xfrm>
              <a:off x="2972786" y="1620321"/>
              <a:ext cx="0" cy="16850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1677CCF8-B6D8-CF25-A80F-1E1109206491}"/>
                </a:ext>
              </a:extLst>
            </p:cNvPr>
            <p:cNvCxnSpPr/>
            <p:nvPr/>
          </p:nvCxnSpPr>
          <p:spPr>
            <a:xfrm>
              <a:off x="4236434" y="1610997"/>
              <a:ext cx="0" cy="16850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4FF13E85-8031-2032-ABA9-ABFB31F5D71A}"/>
                </a:ext>
              </a:extLst>
            </p:cNvPr>
            <p:cNvSpPr/>
            <p:nvPr/>
          </p:nvSpPr>
          <p:spPr>
            <a:xfrm>
              <a:off x="1747744" y="1612717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8593BAD9-D37A-A1F6-8EF1-35A36F31D11A}"/>
                </a:ext>
              </a:extLst>
            </p:cNvPr>
            <p:cNvSpPr/>
            <p:nvPr/>
          </p:nvSpPr>
          <p:spPr>
            <a:xfrm>
              <a:off x="1919222" y="1612717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6D0E9963-4DC7-0DEC-AB9D-73E79B80BAAE}"/>
                </a:ext>
              </a:extLst>
            </p:cNvPr>
            <p:cNvSpPr/>
            <p:nvPr/>
          </p:nvSpPr>
          <p:spPr>
            <a:xfrm>
              <a:off x="2262178" y="1612716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1EBD6EA7-5C78-4040-40F8-48147342641D}"/>
                </a:ext>
              </a:extLst>
            </p:cNvPr>
            <p:cNvSpPr/>
            <p:nvPr/>
          </p:nvSpPr>
          <p:spPr>
            <a:xfrm>
              <a:off x="2090700" y="1612716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0FD0BA1B-464F-AA2D-9BF8-FA931064C27D}"/>
                </a:ext>
              </a:extLst>
            </p:cNvPr>
            <p:cNvSpPr/>
            <p:nvPr/>
          </p:nvSpPr>
          <p:spPr>
            <a:xfrm>
              <a:off x="2433656" y="1612717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585A75D2-F1DF-FB35-C7C6-E4FB4F7602E5}"/>
                </a:ext>
              </a:extLst>
            </p:cNvPr>
            <p:cNvSpPr/>
            <p:nvPr/>
          </p:nvSpPr>
          <p:spPr>
            <a:xfrm>
              <a:off x="2605134" y="1614448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3299E366-E958-ECBD-5D97-1A9F49EB7796}"/>
                </a:ext>
              </a:extLst>
            </p:cNvPr>
            <p:cNvSpPr/>
            <p:nvPr/>
          </p:nvSpPr>
          <p:spPr>
            <a:xfrm>
              <a:off x="2782230" y="1610998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FFDBB178-A28F-F854-A216-5EE71B557FB7}"/>
                </a:ext>
              </a:extLst>
            </p:cNvPr>
            <p:cNvCxnSpPr/>
            <p:nvPr/>
          </p:nvCxnSpPr>
          <p:spPr>
            <a:xfrm>
              <a:off x="1747744" y="1846273"/>
              <a:ext cx="0" cy="127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0CA4583D-FD4F-F9F1-6AA2-4C7633B8E787}"/>
                </a:ext>
              </a:extLst>
            </p:cNvPr>
            <p:cNvCxnSpPr>
              <a:cxnSpLocks/>
            </p:cNvCxnSpPr>
            <p:nvPr/>
          </p:nvCxnSpPr>
          <p:spPr>
            <a:xfrm>
              <a:off x="2953708" y="1811392"/>
              <a:ext cx="0" cy="155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D4B394FF-8481-F538-924D-8861546887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0700" y="1938348"/>
              <a:ext cx="3522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FA936DD4-FA60-7144-AB74-BAD3C6845A82}"/>
                </a:ext>
              </a:extLst>
            </p:cNvPr>
            <p:cNvCxnSpPr>
              <a:cxnSpLocks/>
              <a:stCxn id="88" idx="3"/>
            </p:cNvCxnSpPr>
            <p:nvPr/>
          </p:nvCxnSpPr>
          <p:spPr>
            <a:xfrm>
              <a:off x="2769022" y="1945101"/>
              <a:ext cx="180452" cy="2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87763318-EB9A-774A-32BE-6BB8D2DCAA82}"/>
                </a:ext>
              </a:extLst>
            </p:cNvPr>
            <p:cNvSpPr txBox="1"/>
            <p:nvPr/>
          </p:nvSpPr>
          <p:spPr>
            <a:xfrm>
              <a:off x="2111078" y="1821991"/>
              <a:ext cx="6579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980mm </a:t>
              </a:r>
              <a:endParaRPr lang="zh-CN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442E6DC1-8BEF-D41B-9FD6-D8DE060A4C99}"/>
                </a:ext>
              </a:extLst>
            </p:cNvPr>
            <p:cNvSpPr/>
            <p:nvPr/>
          </p:nvSpPr>
          <p:spPr>
            <a:xfrm>
              <a:off x="5613270" y="1608934"/>
              <a:ext cx="3859291" cy="1685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49811ADE-2A5E-B48F-1507-83F2495C7414}"/>
                </a:ext>
              </a:extLst>
            </p:cNvPr>
            <p:cNvCxnSpPr/>
            <p:nvPr/>
          </p:nvCxnSpPr>
          <p:spPr>
            <a:xfrm>
              <a:off x="6838311" y="1616538"/>
              <a:ext cx="0" cy="16850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D88A941A-F8A7-17C1-9FF7-01D843EBFFE4}"/>
                </a:ext>
              </a:extLst>
            </p:cNvPr>
            <p:cNvCxnSpPr/>
            <p:nvPr/>
          </p:nvCxnSpPr>
          <p:spPr>
            <a:xfrm>
              <a:off x="8101959" y="1607214"/>
              <a:ext cx="0" cy="16850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10BA8029-9F4F-2215-4A2C-6BF2610A5D52}"/>
                </a:ext>
              </a:extLst>
            </p:cNvPr>
            <p:cNvSpPr/>
            <p:nvPr/>
          </p:nvSpPr>
          <p:spPr>
            <a:xfrm>
              <a:off x="5613269" y="1608934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96B1C0B3-6852-46D3-C128-A9E862F182B6}"/>
                </a:ext>
              </a:extLst>
            </p:cNvPr>
            <p:cNvSpPr/>
            <p:nvPr/>
          </p:nvSpPr>
          <p:spPr>
            <a:xfrm>
              <a:off x="5784747" y="1608934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73F357CD-EB64-C5DB-2C06-68478E8A88E1}"/>
                </a:ext>
              </a:extLst>
            </p:cNvPr>
            <p:cNvSpPr/>
            <p:nvPr/>
          </p:nvSpPr>
          <p:spPr>
            <a:xfrm>
              <a:off x="6127703" y="1608933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23221ED8-1CC3-7A7B-4379-C1E5D0AFBB09}"/>
                </a:ext>
              </a:extLst>
            </p:cNvPr>
            <p:cNvSpPr/>
            <p:nvPr/>
          </p:nvSpPr>
          <p:spPr>
            <a:xfrm>
              <a:off x="5956225" y="1608933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841E706B-45D4-735D-12A1-D76F2B7B418E}"/>
                </a:ext>
              </a:extLst>
            </p:cNvPr>
            <p:cNvSpPr/>
            <p:nvPr/>
          </p:nvSpPr>
          <p:spPr>
            <a:xfrm>
              <a:off x="6299181" y="1608934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8546F33C-F943-7DA9-750F-66242C5A02E3}"/>
                </a:ext>
              </a:extLst>
            </p:cNvPr>
            <p:cNvSpPr/>
            <p:nvPr/>
          </p:nvSpPr>
          <p:spPr>
            <a:xfrm>
              <a:off x="6470659" y="1606186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1675A961-F566-4E61-89EB-6D144C3B2DD7}"/>
                </a:ext>
              </a:extLst>
            </p:cNvPr>
            <p:cNvSpPr/>
            <p:nvPr/>
          </p:nvSpPr>
          <p:spPr>
            <a:xfrm>
              <a:off x="6648408" y="1604748"/>
              <a:ext cx="171478" cy="168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id="{25C2576F-D5A4-1DA3-6633-3D9624A47C25}"/>
                </a:ext>
              </a:extLst>
            </p:cNvPr>
            <p:cNvSpPr txBox="1"/>
            <p:nvPr/>
          </p:nvSpPr>
          <p:spPr>
            <a:xfrm>
              <a:off x="5699535" y="1731106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</a:rPr>
                <a:t>7modules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751F241C-9301-03C3-60EB-61A3A1F9F525}"/>
                </a:ext>
              </a:extLst>
            </p:cNvPr>
            <p:cNvSpPr/>
            <p:nvPr/>
          </p:nvSpPr>
          <p:spPr>
            <a:xfrm>
              <a:off x="2232173" y="1228588"/>
              <a:ext cx="257217" cy="14280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48BC9A7D-8C1C-D283-3936-77CC89EFE3DA}"/>
                </a:ext>
              </a:extLst>
            </p:cNvPr>
            <p:cNvSpPr/>
            <p:nvPr/>
          </p:nvSpPr>
          <p:spPr>
            <a:xfrm>
              <a:off x="3436123" y="1218393"/>
              <a:ext cx="257217" cy="14280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C1D466A8-1693-CF4C-0408-4FCC4E162664}"/>
                </a:ext>
              </a:extLst>
            </p:cNvPr>
            <p:cNvSpPr/>
            <p:nvPr/>
          </p:nvSpPr>
          <p:spPr>
            <a:xfrm>
              <a:off x="4755981" y="1200161"/>
              <a:ext cx="257217" cy="14280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A2B4D3A9-90FE-3F5F-5C87-7D126AEF953F}"/>
                </a:ext>
              </a:extLst>
            </p:cNvPr>
            <p:cNvSpPr/>
            <p:nvPr/>
          </p:nvSpPr>
          <p:spPr>
            <a:xfrm>
              <a:off x="6025986" y="1209042"/>
              <a:ext cx="257217" cy="14280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0BA151F9-24A6-713B-6E99-0E7EA064588C}"/>
                </a:ext>
              </a:extLst>
            </p:cNvPr>
            <p:cNvSpPr/>
            <p:nvPr/>
          </p:nvSpPr>
          <p:spPr>
            <a:xfrm>
              <a:off x="7345844" y="1214640"/>
              <a:ext cx="257217" cy="14280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AE1058E2-213E-9388-4132-CC1B5E4FEFB0}"/>
                </a:ext>
              </a:extLst>
            </p:cNvPr>
            <p:cNvSpPr/>
            <p:nvPr/>
          </p:nvSpPr>
          <p:spPr>
            <a:xfrm>
              <a:off x="8704134" y="1228588"/>
              <a:ext cx="257217" cy="14280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2732F978-1E70-A580-1B27-B28A308D7086}"/>
                </a:ext>
              </a:extLst>
            </p:cNvPr>
            <p:cNvGrpSpPr/>
            <p:nvPr/>
          </p:nvGrpSpPr>
          <p:grpSpPr>
            <a:xfrm>
              <a:off x="1851902" y="1404410"/>
              <a:ext cx="992031" cy="186087"/>
              <a:chOff x="690483" y="866813"/>
              <a:chExt cx="992031" cy="186087"/>
            </a:xfrm>
          </p:grpSpPr>
          <p:cxnSp>
            <p:nvCxnSpPr>
              <p:cNvPr id="161" name="直接箭头连接符 160">
                <a:extLst>
                  <a:ext uri="{FF2B5EF4-FFF2-40B4-BE49-F238E27FC236}">
                    <a16:creationId xmlns:a16="http://schemas.microsoft.com/office/drawing/2014/main" id="{2498610E-EE47-C367-46B3-F7E93F36E1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0483" y="866813"/>
                <a:ext cx="500250" cy="1670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箭头连接符 162">
                <a:extLst>
                  <a:ext uri="{FF2B5EF4-FFF2-40B4-BE49-F238E27FC236}">
                    <a16:creationId xmlns:a16="http://schemas.microsoft.com/office/drawing/2014/main" id="{95CE50C2-66C4-3916-90F8-46384A4062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5350" y="870436"/>
                <a:ext cx="295383" cy="1634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箭头连接符 164">
                <a:extLst>
                  <a:ext uri="{FF2B5EF4-FFF2-40B4-BE49-F238E27FC236}">
                    <a16:creationId xmlns:a16="http://schemas.microsoft.com/office/drawing/2014/main" id="{87ACFD7E-8D1E-7F28-73FD-9E8AA4B7BF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948" y="870436"/>
                <a:ext cx="138785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箭头连接符 168">
                <a:extLst>
                  <a:ext uri="{FF2B5EF4-FFF2-40B4-BE49-F238E27FC236}">
                    <a16:creationId xmlns:a16="http://schemas.microsoft.com/office/drawing/2014/main" id="{1BE8CCCD-7D95-2EEF-EB73-2D5A2C3D88D2}"/>
                  </a:ext>
                </a:extLst>
              </p:cNvPr>
              <p:cNvCxnSpPr/>
              <p:nvPr/>
            </p:nvCxnSpPr>
            <p:spPr>
              <a:xfrm>
                <a:off x="1190733" y="870436"/>
                <a:ext cx="0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箭头连接符 170">
                <a:extLst>
                  <a:ext uri="{FF2B5EF4-FFF2-40B4-BE49-F238E27FC236}">
                    <a16:creationId xmlns:a16="http://schemas.microsoft.com/office/drawing/2014/main" id="{7F4A2BA2-92B6-C5E3-B8C9-7C12C50F4628}"/>
                  </a:ext>
                </a:extLst>
              </p:cNvPr>
              <p:cNvCxnSpPr/>
              <p:nvPr/>
            </p:nvCxnSpPr>
            <p:spPr>
              <a:xfrm>
                <a:off x="1190733" y="870436"/>
                <a:ext cx="149117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箭头连接符 172">
                <a:extLst>
                  <a:ext uri="{FF2B5EF4-FFF2-40B4-BE49-F238E27FC236}">
                    <a16:creationId xmlns:a16="http://schemas.microsoft.com/office/drawing/2014/main" id="{BB6955D7-0930-29D7-D125-E48AF1102B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917" y="874722"/>
                <a:ext cx="284158" cy="1701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箭头连接符 174">
                <a:extLst>
                  <a:ext uri="{FF2B5EF4-FFF2-40B4-BE49-F238E27FC236}">
                    <a16:creationId xmlns:a16="http://schemas.microsoft.com/office/drawing/2014/main" id="{7C9BBF83-11AD-CE90-B755-03C25F4DE7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363" y="871448"/>
                <a:ext cx="483151" cy="1670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合 178">
              <a:extLst>
                <a:ext uri="{FF2B5EF4-FFF2-40B4-BE49-F238E27FC236}">
                  <a16:creationId xmlns:a16="http://schemas.microsoft.com/office/drawing/2014/main" id="{990BCBBD-A94F-268D-247E-2480B52F7A76}"/>
                </a:ext>
              </a:extLst>
            </p:cNvPr>
            <p:cNvGrpSpPr/>
            <p:nvPr/>
          </p:nvGrpSpPr>
          <p:grpSpPr>
            <a:xfrm>
              <a:off x="3061521" y="1396373"/>
              <a:ext cx="992031" cy="186087"/>
              <a:chOff x="690483" y="866813"/>
              <a:chExt cx="992031" cy="186087"/>
            </a:xfrm>
          </p:grpSpPr>
          <p:cxnSp>
            <p:nvCxnSpPr>
              <p:cNvPr id="180" name="直接箭头连接符 179">
                <a:extLst>
                  <a:ext uri="{FF2B5EF4-FFF2-40B4-BE49-F238E27FC236}">
                    <a16:creationId xmlns:a16="http://schemas.microsoft.com/office/drawing/2014/main" id="{D5E898B7-1F81-E100-5DDB-58D8381216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0483" y="866813"/>
                <a:ext cx="500250" cy="1670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箭头连接符 180">
                <a:extLst>
                  <a:ext uri="{FF2B5EF4-FFF2-40B4-BE49-F238E27FC236}">
                    <a16:creationId xmlns:a16="http://schemas.microsoft.com/office/drawing/2014/main" id="{DA155749-50A0-9417-D05A-7E45249F29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5350" y="870436"/>
                <a:ext cx="295383" cy="1634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箭头连接符 181">
                <a:extLst>
                  <a:ext uri="{FF2B5EF4-FFF2-40B4-BE49-F238E27FC236}">
                    <a16:creationId xmlns:a16="http://schemas.microsoft.com/office/drawing/2014/main" id="{8CC0B4BA-ABD5-F835-1C1F-43A1DBA7A9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948" y="870436"/>
                <a:ext cx="138785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箭头连接符 182">
                <a:extLst>
                  <a:ext uri="{FF2B5EF4-FFF2-40B4-BE49-F238E27FC236}">
                    <a16:creationId xmlns:a16="http://schemas.microsoft.com/office/drawing/2014/main" id="{FAF59148-79F8-8226-6790-7AB7D12E649C}"/>
                  </a:ext>
                </a:extLst>
              </p:cNvPr>
              <p:cNvCxnSpPr/>
              <p:nvPr/>
            </p:nvCxnSpPr>
            <p:spPr>
              <a:xfrm>
                <a:off x="1190733" y="870436"/>
                <a:ext cx="0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箭头连接符 183">
                <a:extLst>
                  <a:ext uri="{FF2B5EF4-FFF2-40B4-BE49-F238E27FC236}">
                    <a16:creationId xmlns:a16="http://schemas.microsoft.com/office/drawing/2014/main" id="{46AF005C-E1DD-B314-6A58-C1A55543ED6B}"/>
                  </a:ext>
                </a:extLst>
              </p:cNvPr>
              <p:cNvCxnSpPr/>
              <p:nvPr/>
            </p:nvCxnSpPr>
            <p:spPr>
              <a:xfrm>
                <a:off x="1190733" y="870436"/>
                <a:ext cx="149117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箭头连接符 184">
                <a:extLst>
                  <a:ext uri="{FF2B5EF4-FFF2-40B4-BE49-F238E27FC236}">
                    <a16:creationId xmlns:a16="http://schemas.microsoft.com/office/drawing/2014/main" id="{B6ED5402-28F2-4D9A-5C37-62A62A5B1B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917" y="874722"/>
                <a:ext cx="284158" cy="1701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箭头连接符 185">
                <a:extLst>
                  <a:ext uri="{FF2B5EF4-FFF2-40B4-BE49-F238E27FC236}">
                    <a16:creationId xmlns:a16="http://schemas.microsoft.com/office/drawing/2014/main" id="{4C460906-F6AF-931D-BB1A-30DE8B909D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363" y="871448"/>
                <a:ext cx="483151" cy="1670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组合 186">
              <a:extLst>
                <a:ext uri="{FF2B5EF4-FFF2-40B4-BE49-F238E27FC236}">
                  <a16:creationId xmlns:a16="http://schemas.microsoft.com/office/drawing/2014/main" id="{92549D3B-6D66-DE40-A7CC-49FF86327191}"/>
                </a:ext>
              </a:extLst>
            </p:cNvPr>
            <p:cNvGrpSpPr/>
            <p:nvPr/>
          </p:nvGrpSpPr>
          <p:grpSpPr>
            <a:xfrm>
              <a:off x="4382254" y="1383364"/>
              <a:ext cx="992031" cy="186087"/>
              <a:chOff x="690483" y="866813"/>
              <a:chExt cx="992031" cy="186087"/>
            </a:xfrm>
          </p:grpSpPr>
          <p:cxnSp>
            <p:nvCxnSpPr>
              <p:cNvPr id="188" name="直接箭头连接符 187">
                <a:extLst>
                  <a:ext uri="{FF2B5EF4-FFF2-40B4-BE49-F238E27FC236}">
                    <a16:creationId xmlns:a16="http://schemas.microsoft.com/office/drawing/2014/main" id="{625B980E-827E-3194-4BFB-F395FCFE1E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0483" y="866813"/>
                <a:ext cx="500250" cy="1670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箭头连接符 188">
                <a:extLst>
                  <a:ext uri="{FF2B5EF4-FFF2-40B4-BE49-F238E27FC236}">
                    <a16:creationId xmlns:a16="http://schemas.microsoft.com/office/drawing/2014/main" id="{25F26453-67A0-FC70-C4E7-BCC1249C99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5350" y="870436"/>
                <a:ext cx="295383" cy="1634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箭头连接符 189">
                <a:extLst>
                  <a:ext uri="{FF2B5EF4-FFF2-40B4-BE49-F238E27FC236}">
                    <a16:creationId xmlns:a16="http://schemas.microsoft.com/office/drawing/2014/main" id="{6293A67A-5E9D-10E0-C97B-7748F6F52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948" y="870436"/>
                <a:ext cx="138785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箭头连接符 190">
                <a:extLst>
                  <a:ext uri="{FF2B5EF4-FFF2-40B4-BE49-F238E27FC236}">
                    <a16:creationId xmlns:a16="http://schemas.microsoft.com/office/drawing/2014/main" id="{3D0ABB34-6C8A-4A3B-BBFE-21C935AE92F5}"/>
                  </a:ext>
                </a:extLst>
              </p:cNvPr>
              <p:cNvCxnSpPr/>
              <p:nvPr/>
            </p:nvCxnSpPr>
            <p:spPr>
              <a:xfrm>
                <a:off x="1190733" y="870436"/>
                <a:ext cx="0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箭头连接符 191">
                <a:extLst>
                  <a:ext uri="{FF2B5EF4-FFF2-40B4-BE49-F238E27FC236}">
                    <a16:creationId xmlns:a16="http://schemas.microsoft.com/office/drawing/2014/main" id="{7BAB7FB7-8D72-F15D-A578-27E20F36E67B}"/>
                  </a:ext>
                </a:extLst>
              </p:cNvPr>
              <p:cNvCxnSpPr/>
              <p:nvPr/>
            </p:nvCxnSpPr>
            <p:spPr>
              <a:xfrm>
                <a:off x="1190733" y="870436"/>
                <a:ext cx="149117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箭头连接符 192">
                <a:extLst>
                  <a:ext uri="{FF2B5EF4-FFF2-40B4-BE49-F238E27FC236}">
                    <a16:creationId xmlns:a16="http://schemas.microsoft.com/office/drawing/2014/main" id="{9AD3B969-EED1-5E1D-6CA8-7E6C78719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917" y="874722"/>
                <a:ext cx="284158" cy="1701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箭头连接符 193">
                <a:extLst>
                  <a:ext uri="{FF2B5EF4-FFF2-40B4-BE49-F238E27FC236}">
                    <a16:creationId xmlns:a16="http://schemas.microsoft.com/office/drawing/2014/main" id="{FFF2A5A4-B50D-74C5-D17D-6FE29611E4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363" y="871448"/>
                <a:ext cx="483151" cy="1670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组合 194">
              <a:extLst>
                <a:ext uri="{FF2B5EF4-FFF2-40B4-BE49-F238E27FC236}">
                  <a16:creationId xmlns:a16="http://schemas.microsoft.com/office/drawing/2014/main" id="{66B8CC5C-9D87-E9EA-4E34-57EC4432EAC3}"/>
                </a:ext>
              </a:extLst>
            </p:cNvPr>
            <p:cNvGrpSpPr/>
            <p:nvPr/>
          </p:nvGrpSpPr>
          <p:grpSpPr>
            <a:xfrm>
              <a:off x="5683203" y="1386987"/>
              <a:ext cx="992031" cy="186087"/>
              <a:chOff x="690483" y="866813"/>
              <a:chExt cx="992031" cy="186087"/>
            </a:xfrm>
          </p:grpSpPr>
          <p:cxnSp>
            <p:nvCxnSpPr>
              <p:cNvPr id="196" name="直接箭头连接符 195">
                <a:extLst>
                  <a:ext uri="{FF2B5EF4-FFF2-40B4-BE49-F238E27FC236}">
                    <a16:creationId xmlns:a16="http://schemas.microsoft.com/office/drawing/2014/main" id="{FF999F28-3F2A-0833-4309-68A5DB4F62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0483" y="866813"/>
                <a:ext cx="500250" cy="1670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箭头连接符 196">
                <a:extLst>
                  <a:ext uri="{FF2B5EF4-FFF2-40B4-BE49-F238E27FC236}">
                    <a16:creationId xmlns:a16="http://schemas.microsoft.com/office/drawing/2014/main" id="{DCFC3AAC-D587-4886-FDAB-324A7BBC1D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5350" y="870436"/>
                <a:ext cx="295383" cy="1634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箭头连接符 197">
                <a:extLst>
                  <a:ext uri="{FF2B5EF4-FFF2-40B4-BE49-F238E27FC236}">
                    <a16:creationId xmlns:a16="http://schemas.microsoft.com/office/drawing/2014/main" id="{3A750622-2681-405F-98BC-85E79643E8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948" y="870436"/>
                <a:ext cx="138785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箭头连接符 198">
                <a:extLst>
                  <a:ext uri="{FF2B5EF4-FFF2-40B4-BE49-F238E27FC236}">
                    <a16:creationId xmlns:a16="http://schemas.microsoft.com/office/drawing/2014/main" id="{2DEAA5F2-FDFE-EC92-47AB-1919BFE85AC1}"/>
                  </a:ext>
                </a:extLst>
              </p:cNvPr>
              <p:cNvCxnSpPr/>
              <p:nvPr/>
            </p:nvCxnSpPr>
            <p:spPr>
              <a:xfrm>
                <a:off x="1190733" y="870436"/>
                <a:ext cx="0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箭头连接符 199">
                <a:extLst>
                  <a:ext uri="{FF2B5EF4-FFF2-40B4-BE49-F238E27FC236}">
                    <a16:creationId xmlns:a16="http://schemas.microsoft.com/office/drawing/2014/main" id="{887C5F50-70FD-C1C3-1614-A42600261044}"/>
                  </a:ext>
                </a:extLst>
              </p:cNvPr>
              <p:cNvCxnSpPr/>
              <p:nvPr/>
            </p:nvCxnSpPr>
            <p:spPr>
              <a:xfrm>
                <a:off x="1190733" y="870436"/>
                <a:ext cx="149117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箭头连接符 200">
                <a:extLst>
                  <a:ext uri="{FF2B5EF4-FFF2-40B4-BE49-F238E27FC236}">
                    <a16:creationId xmlns:a16="http://schemas.microsoft.com/office/drawing/2014/main" id="{798318C6-4DF4-D943-6E16-DAD1E0D355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917" y="874722"/>
                <a:ext cx="284158" cy="1701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箭头连接符 201">
                <a:extLst>
                  <a:ext uri="{FF2B5EF4-FFF2-40B4-BE49-F238E27FC236}">
                    <a16:creationId xmlns:a16="http://schemas.microsoft.com/office/drawing/2014/main" id="{FC7169FD-7E9D-CF9F-A068-259DA4767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363" y="871448"/>
                <a:ext cx="483151" cy="1670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29387617-C3CD-37B2-5573-66FE4D03FC19}"/>
                </a:ext>
              </a:extLst>
            </p:cNvPr>
            <p:cNvGrpSpPr/>
            <p:nvPr/>
          </p:nvGrpSpPr>
          <p:grpSpPr>
            <a:xfrm>
              <a:off x="6995310" y="1377357"/>
              <a:ext cx="992031" cy="186087"/>
              <a:chOff x="690483" y="866813"/>
              <a:chExt cx="992031" cy="186087"/>
            </a:xfrm>
          </p:grpSpPr>
          <p:cxnSp>
            <p:nvCxnSpPr>
              <p:cNvPr id="204" name="直接箭头连接符 203">
                <a:extLst>
                  <a:ext uri="{FF2B5EF4-FFF2-40B4-BE49-F238E27FC236}">
                    <a16:creationId xmlns:a16="http://schemas.microsoft.com/office/drawing/2014/main" id="{50D2AA4A-BC3A-0D99-B029-B05FC17246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0483" y="866813"/>
                <a:ext cx="500250" cy="1670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箭头连接符 204">
                <a:extLst>
                  <a:ext uri="{FF2B5EF4-FFF2-40B4-BE49-F238E27FC236}">
                    <a16:creationId xmlns:a16="http://schemas.microsoft.com/office/drawing/2014/main" id="{DAA9EBE3-DF74-E601-9435-56CEA046C5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5350" y="870436"/>
                <a:ext cx="295383" cy="1634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箭头连接符 205">
                <a:extLst>
                  <a:ext uri="{FF2B5EF4-FFF2-40B4-BE49-F238E27FC236}">
                    <a16:creationId xmlns:a16="http://schemas.microsoft.com/office/drawing/2014/main" id="{5446598F-0D54-8829-D854-5AC18F099F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948" y="870436"/>
                <a:ext cx="138785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箭头连接符 206">
                <a:extLst>
                  <a:ext uri="{FF2B5EF4-FFF2-40B4-BE49-F238E27FC236}">
                    <a16:creationId xmlns:a16="http://schemas.microsoft.com/office/drawing/2014/main" id="{94A9405F-9AB4-44F0-81CA-CE63DDE928D9}"/>
                  </a:ext>
                </a:extLst>
              </p:cNvPr>
              <p:cNvCxnSpPr/>
              <p:nvPr/>
            </p:nvCxnSpPr>
            <p:spPr>
              <a:xfrm>
                <a:off x="1190733" y="870436"/>
                <a:ext cx="0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箭头连接符 207">
                <a:extLst>
                  <a:ext uri="{FF2B5EF4-FFF2-40B4-BE49-F238E27FC236}">
                    <a16:creationId xmlns:a16="http://schemas.microsoft.com/office/drawing/2014/main" id="{1DB4518E-06E7-0339-FFF4-8F90D235478F}"/>
                  </a:ext>
                </a:extLst>
              </p:cNvPr>
              <p:cNvCxnSpPr/>
              <p:nvPr/>
            </p:nvCxnSpPr>
            <p:spPr>
              <a:xfrm>
                <a:off x="1190733" y="870436"/>
                <a:ext cx="149117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箭头连接符 208">
                <a:extLst>
                  <a:ext uri="{FF2B5EF4-FFF2-40B4-BE49-F238E27FC236}">
                    <a16:creationId xmlns:a16="http://schemas.microsoft.com/office/drawing/2014/main" id="{808BD54B-D83B-92BC-FBEC-02CBFA4D8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917" y="874722"/>
                <a:ext cx="284158" cy="1701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接箭头连接符 209">
                <a:extLst>
                  <a:ext uri="{FF2B5EF4-FFF2-40B4-BE49-F238E27FC236}">
                    <a16:creationId xmlns:a16="http://schemas.microsoft.com/office/drawing/2014/main" id="{839A3C9C-17FE-76F0-F678-1244928A8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363" y="871448"/>
                <a:ext cx="483151" cy="1670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组合 210">
              <a:extLst>
                <a:ext uri="{FF2B5EF4-FFF2-40B4-BE49-F238E27FC236}">
                  <a16:creationId xmlns:a16="http://schemas.microsoft.com/office/drawing/2014/main" id="{0649833C-FEE9-EF45-B768-90A86F435D6A}"/>
                </a:ext>
              </a:extLst>
            </p:cNvPr>
            <p:cNvGrpSpPr/>
            <p:nvPr/>
          </p:nvGrpSpPr>
          <p:grpSpPr>
            <a:xfrm>
              <a:off x="8317633" y="1391898"/>
              <a:ext cx="992031" cy="186087"/>
              <a:chOff x="690483" y="866813"/>
              <a:chExt cx="992031" cy="186087"/>
            </a:xfrm>
          </p:grpSpPr>
          <p:cxnSp>
            <p:nvCxnSpPr>
              <p:cNvPr id="212" name="直接箭头连接符 211">
                <a:extLst>
                  <a:ext uri="{FF2B5EF4-FFF2-40B4-BE49-F238E27FC236}">
                    <a16:creationId xmlns:a16="http://schemas.microsoft.com/office/drawing/2014/main" id="{6C844A28-3B96-0808-BE2D-C7299C6F0E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0483" y="866813"/>
                <a:ext cx="500250" cy="1670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箭头连接符 212">
                <a:extLst>
                  <a:ext uri="{FF2B5EF4-FFF2-40B4-BE49-F238E27FC236}">
                    <a16:creationId xmlns:a16="http://schemas.microsoft.com/office/drawing/2014/main" id="{0AECEB74-B5AB-49A2-2046-5A554687D9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5350" y="870436"/>
                <a:ext cx="295383" cy="1634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箭头连接符 213">
                <a:extLst>
                  <a:ext uri="{FF2B5EF4-FFF2-40B4-BE49-F238E27FC236}">
                    <a16:creationId xmlns:a16="http://schemas.microsoft.com/office/drawing/2014/main" id="{0C9FA326-37B6-EBA2-B36F-44DA2CD677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948" y="870436"/>
                <a:ext cx="138785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接箭头连接符 214">
                <a:extLst>
                  <a:ext uri="{FF2B5EF4-FFF2-40B4-BE49-F238E27FC236}">
                    <a16:creationId xmlns:a16="http://schemas.microsoft.com/office/drawing/2014/main" id="{552F4F40-9190-34A8-2ECD-612EDB1FD2DD}"/>
                  </a:ext>
                </a:extLst>
              </p:cNvPr>
              <p:cNvCxnSpPr/>
              <p:nvPr/>
            </p:nvCxnSpPr>
            <p:spPr>
              <a:xfrm>
                <a:off x="1190733" y="870436"/>
                <a:ext cx="0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接箭头连接符 215">
                <a:extLst>
                  <a:ext uri="{FF2B5EF4-FFF2-40B4-BE49-F238E27FC236}">
                    <a16:creationId xmlns:a16="http://schemas.microsoft.com/office/drawing/2014/main" id="{8FF42B17-5F6D-DF50-A205-BDF335481B3F}"/>
                  </a:ext>
                </a:extLst>
              </p:cNvPr>
              <p:cNvCxnSpPr/>
              <p:nvPr/>
            </p:nvCxnSpPr>
            <p:spPr>
              <a:xfrm>
                <a:off x="1190733" y="870436"/>
                <a:ext cx="149117" cy="18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箭头连接符 216">
                <a:extLst>
                  <a:ext uri="{FF2B5EF4-FFF2-40B4-BE49-F238E27FC236}">
                    <a16:creationId xmlns:a16="http://schemas.microsoft.com/office/drawing/2014/main" id="{92976E9E-F86D-5AF0-B8F9-1D8A4B3242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917" y="874722"/>
                <a:ext cx="284158" cy="1701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箭头连接符 217">
                <a:extLst>
                  <a:ext uri="{FF2B5EF4-FFF2-40B4-BE49-F238E27FC236}">
                    <a16:creationId xmlns:a16="http://schemas.microsoft.com/office/drawing/2014/main" id="{AF12210F-43C9-1554-44B2-56F0FFFE31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363" y="871448"/>
                <a:ext cx="483151" cy="1670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1" name="直接箭头连接符 220">
              <a:extLst>
                <a:ext uri="{FF2B5EF4-FFF2-40B4-BE49-F238E27FC236}">
                  <a16:creationId xmlns:a16="http://schemas.microsoft.com/office/drawing/2014/main" id="{113FB362-032D-F0C1-42B0-1292C5FB9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257" y="448668"/>
              <a:ext cx="2843292" cy="739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箭头连接符 223">
              <a:extLst>
                <a:ext uri="{FF2B5EF4-FFF2-40B4-BE49-F238E27FC236}">
                  <a16:creationId xmlns:a16="http://schemas.microsoft.com/office/drawing/2014/main" id="{D94023E8-D9DD-27C6-B0DC-6D1649A638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0602" y="450869"/>
              <a:ext cx="1720175" cy="7206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箭头连接符 229">
              <a:extLst>
                <a:ext uri="{FF2B5EF4-FFF2-40B4-BE49-F238E27FC236}">
                  <a16:creationId xmlns:a16="http://schemas.microsoft.com/office/drawing/2014/main" id="{C0F1108F-FF26-508B-DC48-5DAA8F26C7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6688" y="444440"/>
              <a:ext cx="364089" cy="703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箭头连接符 245">
              <a:extLst>
                <a:ext uri="{FF2B5EF4-FFF2-40B4-BE49-F238E27FC236}">
                  <a16:creationId xmlns:a16="http://schemas.microsoft.com/office/drawing/2014/main" id="{F41BDBB2-15E0-6D31-4A7C-1397AAB72899}"/>
                </a:ext>
              </a:extLst>
            </p:cNvPr>
            <p:cNvCxnSpPr>
              <a:cxnSpLocks/>
            </p:cNvCxnSpPr>
            <p:nvPr/>
          </p:nvCxnSpPr>
          <p:spPr>
            <a:xfrm>
              <a:off x="5973658" y="448668"/>
              <a:ext cx="154045" cy="699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箭头连接符 246">
              <a:extLst>
                <a:ext uri="{FF2B5EF4-FFF2-40B4-BE49-F238E27FC236}">
                  <a16:creationId xmlns:a16="http://schemas.microsoft.com/office/drawing/2014/main" id="{47F92B32-5D1E-533B-015B-F5462D3400AB}"/>
                </a:ext>
              </a:extLst>
            </p:cNvPr>
            <p:cNvCxnSpPr>
              <a:cxnSpLocks/>
            </p:cNvCxnSpPr>
            <p:nvPr/>
          </p:nvCxnSpPr>
          <p:spPr>
            <a:xfrm>
              <a:off x="5973657" y="429010"/>
              <a:ext cx="1521902" cy="718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箭头连接符 247">
              <a:extLst>
                <a:ext uri="{FF2B5EF4-FFF2-40B4-BE49-F238E27FC236}">
                  <a16:creationId xmlns:a16="http://schemas.microsoft.com/office/drawing/2014/main" id="{FE41ACB2-2B09-F71B-9196-72CC7B170B7F}"/>
                </a:ext>
              </a:extLst>
            </p:cNvPr>
            <p:cNvCxnSpPr>
              <a:cxnSpLocks/>
            </p:cNvCxnSpPr>
            <p:nvPr/>
          </p:nvCxnSpPr>
          <p:spPr>
            <a:xfrm>
              <a:off x="5956225" y="441333"/>
              <a:ext cx="2815058" cy="706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矩形 248">
              <a:extLst>
                <a:ext uri="{FF2B5EF4-FFF2-40B4-BE49-F238E27FC236}">
                  <a16:creationId xmlns:a16="http://schemas.microsoft.com/office/drawing/2014/main" id="{82DFE127-8553-0676-A239-282F9653613B}"/>
                </a:ext>
              </a:extLst>
            </p:cNvPr>
            <p:cNvSpPr/>
            <p:nvPr/>
          </p:nvSpPr>
          <p:spPr>
            <a:xfrm>
              <a:off x="5289291" y="113582"/>
              <a:ext cx="684365" cy="35513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文本框 253">
              <a:extLst>
                <a:ext uri="{FF2B5EF4-FFF2-40B4-BE49-F238E27FC236}">
                  <a16:creationId xmlns:a16="http://schemas.microsoft.com/office/drawing/2014/main" id="{6DC3DAFC-3778-5108-A173-C53EFE57B27F}"/>
                </a:ext>
              </a:extLst>
            </p:cNvPr>
            <p:cNvSpPr txBox="1"/>
            <p:nvPr/>
          </p:nvSpPr>
          <p:spPr>
            <a:xfrm>
              <a:off x="1508557" y="1181772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/>
                <a:t>二级汇总</a:t>
              </a:r>
            </a:p>
          </p:txBody>
        </p:sp>
        <p:sp>
          <p:nvSpPr>
            <p:cNvPr id="267" name="文本框 266">
              <a:extLst>
                <a:ext uri="{FF2B5EF4-FFF2-40B4-BE49-F238E27FC236}">
                  <a16:creationId xmlns:a16="http://schemas.microsoft.com/office/drawing/2014/main" id="{326C7EB3-DAA3-42A9-0D67-044067FAE658}"/>
                </a:ext>
              </a:extLst>
            </p:cNvPr>
            <p:cNvSpPr txBox="1"/>
            <p:nvPr/>
          </p:nvSpPr>
          <p:spPr>
            <a:xfrm>
              <a:off x="9445286" y="1561414"/>
              <a:ext cx="1233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/>
                <a:t>总长：</a:t>
              </a:r>
              <a:r>
                <a:rPr lang="en-US" altLang="zh-CN" sz="1200" dirty="0"/>
                <a:t>5880mm</a:t>
              </a:r>
              <a:endParaRPr lang="zh-CN" altLang="en-US" sz="1200" dirty="0"/>
            </a:p>
          </p:txBody>
        </p:sp>
        <p:sp>
          <p:nvSpPr>
            <p:cNvPr id="268" name="文本框 267">
              <a:extLst>
                <a:ext uri="{FF2B5EF4-FFF2-40B4-BE49-F238E27FC236}">
                  <a16:creationId xmlns:a16="http://schemas.microsoft.com/office/drawing/2014/main" id="{8C1C8A42-05A6-0488-35D4-80BE57C35F0C}"/>
                </a:ext>
              </a:extLst>
            </p:cNvPr>
            <p:cNvSpPr txBox="1"/>
            <p:nvPr/>
          </p:nvSpPr>
          <p:spPr>
            <a:xfrm>
              <a:off x="736564" y="1553267"/>
              <a:ext cx="6222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6 staves</a:t>
              </a:r>
              <a:endParaRPr lang="zh-CN" altLang="en-US" sz="1000" dirty="0"/>
            </a:p>
          </p:txBody>
        </p:sp>
        <p:sp>
          <p:nvSpPr>
            <p:cNvPr id="292" name="文本框 291">
              <a:extLst>
                <a:ext uri="{FF2B5EF4-FFF2-40B4-BE49-F238E27FC236}">
                  <a16:creationId xmlns:a16="http://schemas.microsoft.com/office/drawing/2014/main" id="{B8F5F1AB-F229-AC28-2757-3AC86F1E7A2F}"/>
                </a:ext>
              </a:extLst>
            </p:cNvPr>
            <p:cNvSpPr txBox="1"/>
            <p:nvPr/>
          </p:nvSpPr>
          <p:spPr>
            <a:xfrm>
              <a:off x="3601328" y="563255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/>
                <a:t>光纤，电源线</a:t>
              </a:r>
            </a:p>
          </p:txBody>
        </p:sp>
        <p:sp>
          <p:nvSpPr>
            <p:cNvPr id="294" name="文本框 293">
              <a:extLst>
                <a:ext uri="{FF2B5EF4-FFF2-40B4-BE49-F238E27FC236}">
                  <a16:creationId xmlns:a16="http://schemas.microsoft.com/office/drawing/2014/main" id="{6DE83A62-96D3-38C8-49E2-AF98447CE424}"/>
                </a:ext>
              </a:extLst>
            </p:cNvPr>
            <p:cNvSpPr txBox="1"/>
            <p:nvPr/>
          </p:nvSpPr>
          <p:spPr>
            <a:xfrm>
              <a:off x="6082531" y="562489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/>
                <a:t>光纤，电源线</a:t>
              </a:r>
            </a:p>
          </p:txBody>
        </p:sp>
        <p:cxnSp>
          <p:nvCxnSpPr>
            <p:cNvPr id="264" name="直接连接符 263">
              <a:extLst>
                <a:ext uri="{FF2B5EF4-FFF2-40B4-BE49-F238E27FC236}">
                  <a16:creationId xmlns:a16="http://schemas.microsoft.com/office/drawing/2014/main" id="{A297C4DD-0D14-71C1-2AA4-8D534E6B5975}"/>
                </a:ext>
              </a:extLst>
            </p:cNvPr>
            <p:cNvCxnSpPr>
              <a:cxnSpLocks/>
            </p:cNvCxnSpPr>
            <p:nvPr/>
          </p:nvCxnSpPr>
          <p:spPr>
            <a:xfrm>
              <a:off x="1508557" y="1781223"/>
              <a:ext cx="132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>
              <a:extLst>
                <a:ext uri="{FF2B5EF4-FFF2-40B4-BE49-F238E27FC236}">
                  <a16:creationId xmlns:a16="http://schemas.microsoft.com/office/drawing/2014/main" id="{D20C41FF-D0F8-38C4-1DDA-13FFDFF24CC0}"/>
                </a:ext>
              </a:extLst>
            </p:cNvPr>
            <p:cNvCxnSpPr>
              <a:cxnSpLocks/>
            </p:cNvCxnSpPr>
            <p:nvPr/>
          </p:nvCxnSpPr>
          <p:spPr>
            <a:xfrm>
              <a:off x="1508557" y="1607971"/>
              <a:ext cx="132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箭头连接符 272">
              <a:extLst>
                <a:ext uri="{FF2B5EF4-FFF2-40B4-BE49-F238E27FC236}">
                  <a16:creationId xmlns:a16="http://schemas.microsoft.com/office/drawing/2014/main" id="{356CC89F-C9BD-1AEB-33F1-BF23981BB204}"/>
                </a:ext>
              </a:extLst>
            </p:cNvPr>
            <p:cNvCxnSpPr>
              <a:cxnSpLocks/>
            </p:cNvCxnSpPr>
            <p:nvPr/>
          </p:nvCxnSpPr>
          <p:spPr>
            <a:xfrm>
              <a:off x="1574649" y="1404282"/>
              <a:ext cx="0" cy="2004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箭头连接符 274">
              <a:extLst>
                <a:ext uri="{FF2B5EF4-FFF2-40B4-BE49-F238E27FC236}">
                  <a16:creationId xmlns:a16="http://schemas.microsoft.com/office/drawing/2014/main" id="{1359522F-DC1D-9F53-E129-B51C0DA66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4649" y="1788828"/>
              <a:ext cx="0" cy="250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文本框 277">
              <a:extLst>
                <a:ext uri="{FF2B5EF4-FFF2-40B4-BE49-F238E27FC236}">
                  <a16:creationId xmlns:a16="http://schemas.microsoft.com/office/drawing/2014/main" id="{3C94EE2D-4F50-75CA-6F13-BCDE118B598E}"/>
                </a:ext>
              </a:extLst>
            </p:cNvPr>
            <p:cNvSpPr txBox="1"/>
            <p:nvPr/>
          </p:nvSpPr>
          <p:spPr>
            <a:xfrm>
              <a:off x="1130639" y="1807310"/>
              <a:ext cx="6579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25mm </a:t>
              </a:r>
              <a:endParaRPr lang="zh-CN" alt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F9E7AEB-4850-63A0-8562-B5343F5E8936}"/>
              </a:ext>
            </a:extLst>
          </p:cNvPr>
          <p:cNvGrpSpPr/>
          <p:nvPr/>
        </p:nvGrpSpPr>
        <p:grpSpPr>
          <a:xfrm>
            <a:off x="184827" y="2156713"/>
            <a:ext cx="12057229" cy="3371003"/>
            <a:chOff x="163996" y="2517671"/>
            <a:chExt cx="12057229" cy="3371003"/>
          </a:xfrm>
        </p:grpSpPr>
        <p:grpSp>
          <p:nvGrpSpPr>
            <p:cNvPr id="279" name="组合 278">
              <a:extLst>
                <a:ext uri="{FF2B5EF4-FFF2-40B4-BE49-F238E27FC236}">
                  <a16:creationId xmlns:a16="http://schemas.microsoft.com/office/drawing/2014/main" id="{D9E3BF85-2ACF-CBF8-7E7F-7133767E8246}"/>
                </a:ext>
              </a:extLst>
            </p:cNvPr>
            <p:cNvGrpSpPr/>
            <p:nvPr/>
          </p:nvGrpSpPr>
          <p:grpSpPr>
            <a:xfrm>
              <a:off x="163996" y="2517671"/>
              <a:ext cx="12057229" cy="3371003"/>
              <a:chOff x="163996" y="2517671"/>
              <a:chExt cx="12057229" cy="3371003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155B4982-264F-5EFD-B36B-24740631D21F}"/>
                  </a:ext>
                </a:extLst>
              </p:cNvPr>
              <p:cNvSpPr/>
              <p:nvPr/>
            </p:nvSpPr>
            <p:spPr>
              <a:xfrm>
                <a:off x="4804722" y="2596373"/>
                <a:ext cx="328612" cy="16201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1182897E-BA67-33BF-231E-41AD64308CEB}"/>
                  </a:ext>
                </a:extLst>
              </p:cNvPr>
              <p:cNvSpPr/>
              <p:nvPr/>
            </p:nvSpPr>
            <p:spPr>
              <a:xfrm>
                <a:off x="3114612" y="2577546"/>
                <a:ext cx="328612" cy="15725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D013434C-B1AF-87D1-1186-04C7273802C8}"/>
                  </a:ext>
                </a:extLst>
              </p:cNvPr>
              <p:cNvSpPr/>
              <p:nvPr/>
            </p:nvSpPr>
            <p:spPr>
              <a:xfrm>
                <a:off x="3958875" y="2584019"/>
                <a:ext cx="328612" cy="157251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96E931CE-8502-D237-81F0-76E4A550D318}"/>
                  </a:ext>
                </a:extLst>
              </p:cNvPr>
              <p:cNvSpPr/>
              <p:nvPr/>
            </p:nvSpPr>
            <p:spPr>
              <a:xfrm>
                <a:off x="2087162" y="2598327"/>
                <a:ext cx="328612" cy="162011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757B32D6-953D-F5E6-0197-FD7295E0BEFC}"/>
                  </a:ext>
                </a:extLst>
              </p:cNvPr>
              <p:cNvSpPr/>
              <p:nvPr/>
            </p:nvSpPr>
            <p:spPr>
              <a:xfrm>
                <a:off x="6343050" y="2577451"/>
                <a:ext cx="328612" cy="15725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D40A8EA-81B0-0BE6-73A2-B243B11F2CB5}"/>
                  </a:ext>
                </a:extLst>
              </p:cNvPr>
              <p:cNvSpPr txBox="1"/>
              <p:nvPr/>
            </p:nvSpPr>
            <p:spPr>
              <a:xfrm>
                <a:off x="2501499" y="2528238"/>
                <a:ext cx="5645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LGAD</a:t>
                </a: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B92E051-2357-8D01-0C47-CA07221A6E42}"/>
                  </a:ext>
                </a:extLst>
              </p:cNvPr>
              <p:cNvSpPr txBox="1"/>
              <p:nvPr/>
            </p:nvSpPr>
            <p:spPr>
              <a:xfrm>
                <a:off x="3528949" y="2517671"/>
                <a:ext cx="4523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PCB</a:t>
                </a: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A78600CF-BC82-C30B-E605-3069CC084278}"/>
                  </a:ext>
                </a:extLst>
              </p:cNvPr>
              <p:cNvSpPr txBox="1"/>
              <p:nvPr/>
            </p:nvSpPr>
            <p:spPr>
              <a:xfrm>
                <a:off x="4373213" y="2528549"/>
                <a:ext cx="4956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ASIC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DC20FE0A-8728-7AFE-4D28-98751B1FA98D}"/>
                  </a:ext>
                </a:extLst>
              </p:cNvPr>
              <p:cNvSpPr txBox="1"/>
              <p:nvPr/>
            </p:nvSpPr>
            <p:spPr>
              <a:xfrm>
                <a:off x="5197200" y="2557690"/>
                <a:ext cx="112723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/>
                  <a:t>一级汇总、供电</a:t>
                </a:r>
                <a:endParaRPr lang="en-US" altLang="zh-CN" sz="1050" dirty="0"/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3636741A-32EF-B10E-7453-A61DC83D5C16}"/>
                  </a:ext>
                </a:extLst>
              </p:cNvPr>
              <p:cNvSpPr txBox="1"/>
              <p:nvPr/>
            </p:nvSpPr>
            <p:spPr>
              <a:xfrm>
                <a:off x="6693789" y="2542892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/>
                  <a:t>柔性板</a:t>
                </a:r>
                <a:endParaRPr lang="en-US" altLang="zh-CN" sz="1050" dirty="0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90D31A4-740B-9C9D-53A6-6E927CFC0AF6}"/>
                  </a:ext>
                </a:extLst>
              </p:cNvPr>
              <p:cNvSpPr/>
              <p:nvPr/>
            </p:nvSpPr>
            <p:spPr>
              <a:xfrm>
                <a:off x="377637" y="5068538"/>
                <a:ext cx="11752143" cy="46057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4FA327F-29AE-7010-092C-F97D3233436B}"/>
                  </a:ext>
                </a:extLst>
              </p:cNvPr>
              <p:cNvSpPr/>
              <p:nvPr/>
            </p:nvSpPr>
            <p:spPr>
              <a:xfrm>
                <a:off x="389560" y="2931943"/>
                <a:ext cx="11740220" cy="2141771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774D5B46-DA82-30CA-6612-519382421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6785" y="2931848"/>
                <a:ext cx="0" cy="20772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D7E4CB45-5F4C-07E1-9B1C-F6ADC59C3E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1200" y="2928670"/>
                <a:ext cx="0" cy="20772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8" name="组合 147">
                <a:extLst>
                  <a:ext uri="{FF2B5EF4-FFF2-40B4-BE49-F238E27FC236}">
                    <a16:creationId xmlns:a16="http://schemas.microsoft.com/office/drawing/2014/main" id="{0EB3BA21-20FB-4FC1-ADE4-96A16D5D5DE2}"/>
                  </a:ext>
                </a:extLst>
              </p:cNvPr>
              <p:cNvGrpSpPr/>
              <p:nvPr/>
            </p:nvGrpSpPr>
            <p:grpSpPr>
              <a:xfrm>
                <a:off x="2908326" y="4913667"/>
                <a:ext cx="3120134" cy="532901"/>
                <a:chOff x="375285" y="4665972"/>
                <a:chExt cx="4180723" cy="532901"/>
              </a:xfrm>
            </p:grpSpPr>
            <p:cxnSp>
              <p:nvCxnSpPr>
                <p:cNvPr id="109" name="直接连接符 108">
                  <a:extLst>
                    <a:ext uri="{FF2B5EF4-FFF2-40B4-BE49-F238E27FC236}">
                      <a16:creationId xmlns:a16="http://schemas.microsoft.com/office/drawing/2014/main" id="{02B35BF0-E61C-7B4E-A3EC-E8E48BC9D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6551" y="4830118"/>
                  <a:ext cx="4801" cy="368755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>
                  <a:extLst>
                    <a:ext uri="{FF2B5EF4-FFF2-40B4-BE49-F238E27FC236}">
                      <a16:creationId xmlns:a16="http://schemas.microsoft.com/office/drawing/2014/main" id="{00E42B9E-3B5A-CA51-FAE3-FA93F7FBCF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285" y="5191024"/>
                  <a:ext cx="4180723" cy="7849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>
                  <a:extLst>
                    <a:ext uri="{FF2B5EF4-FFF2-40B4-BE49-F238E27FC236}">
                      <a16:creationId xmlns:a16="http://schemas.microsoft.com/office/drawing/2014/main" id="{1F3B643E-F9C4-353D-C2B9-4FFE23138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43296" y="5059472"/>
                  <a:ext cx="1695658" cy="3824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>
                  <a:extLst>
                    <a:ext uri="{FF2B5EF4-FFF2-40B4-BE49-F238E27FC236}">
                      <a16:creationId xmlns:a16="http://schemas.microsoft.com/office/drawing/2014/main" id="{E957C899-31A4-DC01-0948-54D487D730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43299" y="4791544"/>
                  <a:ext cx="7583" cy="392724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>
                  <a:extLst>
                    <a:ext uri="{FF2B5EF4-FFF2-40B4-BE49-F238E27FC236}">
                      <a16:creationId xmlns:a16="http://schemas.microsoft.com/office/drawing/2014/main" id="{5A8021CA-2C8B-B9CB-D85D-9335C86A4C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63703" y="4814570"/>
                  <a:ext cx="3346" cy="212883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>
                  <a:extLst>
                    <a:ext uri="{FF2B5EF4-FFF2-40B4-BE49-F238E27FC236}">
                      <a16:creationId xmlns:a16="http://schemas.microsoft.com/office/drawing/2014/main" id="{4DB028E9-7A4F-27B1-71CA-E9AFD5C95E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19796" y="4665972"/>
                  <a:ext cx="0" cy="385027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组合 146">
                <a:extLst>
                  <a:ext uri="{FF2B5EF4-FFF2-40B4-BE49-F238E27FC236}">
                    <a16:creationId xmlns:a16="http://schemas.microsoft.com/office/drawing/2014/main" id="{C6932F9F-79CC-5F83-D6A3-39BF108BD8AA}"/>
                  </a:ext>
                </a:extLst>
              </p:cNvPr>
              <p:cNvGrpSpPr/>
              <p:nvPr/>
            </p:nvGrpSpPr>
            <p:grpSpPr>
              <a:xfrm flipH="1">
                <a:off x="6302755" y="5006780"/>
                <a:ext cx="3364748" cy="387476"/>
                <a:chOff x="4977071" y="4980784"/>
                <a:chExt cx="4185524" cy="387476"/>
              </a:xfrm>
            </p:grpSpPr>
            <p:cxnSp>
              <p:nvCxnSpPr>
                <p:cNvPr id="138" name="直接连接符 137">
                  <a:extLst>
                    <a:ext uri="{FF2B5EF4-FFF2-40B4-BE49-F238E27FC236}">
                      <a16:creationId xmlns:a16="http://schemas.microsoft.com/office/drawing/2014/main" id="{6DB1CA8C-AF23-2057-F7E4-E4C3199BB7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7071" y="4984900"/>
                  <a:ext cx="4801" cy="368755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>
                  <a:extLst>
                    <a:ext uri="{FF2B5EF4-FFF2-40B4-BE49-F238E27FC236}">
                      <a16:creationId xmlns:a16="http://schemas.microsoft.com/office/drawing/2014/main" id="{758E06FD-BE09-1AB5-B0A1-A34BA49B05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81872" y="5360411"/>
                  <a:ext cx="4180723" cy="7849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>
                  <a:extLst>
                    <a:ext uri="{FF2B5EF4-FFF2-40B4-BE49-F238E27FC236}">
                      <a16:creationId xmlns:a16="http://schemas.microsoft.com/office/drawing/2014/main" id="{A1A4C5A3-C978-AFF4-58D2-DA29B578AC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52666" y="4989016"/>
                  <a:ext cx="4802" cy="364639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>
                  <a:extLst>
                    <a:ext uri="{FF2B5EF4-FFF2-40B4-BE49-F238E27FC236}">
                      <a16:creationId xmlns:a16="http://schemas.microsoft.com/office/drawing/2014/main" id="{619963A1-F069-1604-044D-15D02FD4BB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5267" y="5208089"/>
                  <a:ext cx="2160276" cy="2077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>
                  <a:extLst>
                    <a:ext uri="{FF2B5EF4-FFF2-40B4-BE49-F238E27FC236}">
                      <a16:creationId xmlns:a16="http://schemas.microsoft.com/office/drawing/2014/main" id="{6BB86C7B-B683-9253-F76E-976AC074C5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81920" y="4983110"/>
                  <a:ext cx="3346" cy="212883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>
                  <a:extLst>
                    <a:ext uri="{FF2B5EF4-FFF2-40B4-BE49-F238E27FC236}">
                      <a16:creationId xmlns:a16="http://schemas.microsoft.com/office/drawing/2014/main" id="{7F6DD18B-7DFC-8FCC-39D4-3833E5B59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26383" y="4980784"/>
                  <a:ext cx="0" cy="239602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2" name="文本框 261">
                <a:extLst>
                  <a:ext uri="{FF2B5EF4-FFF2-40B4-BE49-F238E27FC236}">
                    <a16:creationId xmlns:a16="http://schemas.microsoft.com/office/drawing/2014/main" id="{1AA9B9DB-98EA-B059-DECC-07D3B2A20311}"/>
                  </a:ext>
                </a:extLst>
              </p:cNvPr>
              <p:cNvSpPr txBox="1"/>
              <p:nvPr/>
            </p:nvSpPr>
            <p:spPr>
              <a:xfrm>
                <a:off x="8928984" y="509764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/>
                  <a:t>柔性板</a:t>
                </a:r>
              </a:p>
            </p:txBody>
          </p:sp>
          <p:sp>
            <p:nvSpPr>
              <p:cNvPr id="266" name="文本框 265">
                <a:extLst>
                  <a:ext uri="{FF2B5EF4-FFF2-40B4-BE49-F238E27FC236}">
                    <a16:creationId xmlns:a16="http://schemas.microsoft.com/office/drawing/2014/main" id="{A8A75016-CA20-681F-8C68-381A37AF59F6}"/>
                  </a:ext>
                </a:extLst>
              </p:cNvPr>
              <p:cNvSpPr txBox="1"/>
              <p:nvPr/>
            </p:nvSpPr>
            <p:spPr>
              <a:xfrm rot="293108">
                <a:off x="11274337" y="5063963"/>
                <a:ext cx="9468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/>
                  <a:t>供电，光纤</a:t>
                </a:r>
              </a:p>
            </p:txBody>
          </p: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AD111623-D736-7496-B586-5EDD6047AFCB}"/>
                  </a:ext>
                </a:extLst>
              </p:cNvPr>
              <p:cNvGrpSpPr/>
              <p:nvPr/>
            </p:nvGrpSpPr>
            <p:grpSpPr>
              <a:xfrm>
                <a:off x="8796785" y="2947954"/>
                <a:ext cx="1658250" cy="2140076"/>
                <a:chOff x="7589390" y="2519172"/>
                <a:chExt cx="1673401" cy="2469337"/>
              </a:xfrm>
            </p:grpSpPr>
            <p:grpSp>
              <p:nvGrpSpPr>
                <p:cNvPr id="3" name="组合 2">
                  <a:extLst>
                    <a:ext uri="{FF2B5EF4-FFF2-40B4-BE49-F238E27FC236}">
                      <a16:creationId xmlns:a16="http://schemas.microsoft.com/office/drawing/2014/main" id="{27AD2197-D79C-46CD-35BC-867AF98CEF0A}"/>
                    </a:ext>
                  </a:extLst>
                </p:cNvPr>
                <p:cNvGrpSpPr/>
                <p:nvPr/>
              </p:nvGrpSpPr>
              <p:grpSpPr>
                <a:xfrm>
                  <a:off x="7589390" y="2519172"/>
                  <a:ext cx="1673401" cy="2469337"/>
                  <a:chOff x="7589390" y="2519172"/>
                  <a:chExt cx="1673401" cy="2469337"/>
                </a:xfrm>
              </p:grpSpPr>
              <p:sp>
                <p:nvSpPr>
                  <p:cNvPr id="53" name="矩形 52">
                    <a:extLst>
                      <a:ext uri="{FF2B5EF4-FFF2-40B4-BE49-F238E27FC236}">
                        <a16:creationId xmlns:a16="http://schemas.microsoft.com/office/drawing/2014/main" id="{2DBF0F45-C7B9-0BF0-71D9-115E93105975}"/>
                      </a:ext>
                    </a:extLst>
                  </p:cNvPr>
                  <p:cNvSpPr/>
                  <p:nvPr/>
                </p:nvSpPr>
                <p:spPr>
                  <a:xfrm>
                    <a:off x="7589390" y="2522854"/>
                    <a:ext cx="229237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" name="矩形 22">
                    <a:extLst>
                      <a:ext uri="{FF2B5EF4-FFF2-40B4-BE49-F238E27FC236}">
                        <a16:creationId xmlns:a16="http://schemas.microsoft.com/office/drawing/2014/main" id="{A5E52BC7-1AFC-756D-9383-0B2D931E9387}"/>
                      </a:ext>
                    </a:extLst>
                  </p:cNvPr>
                  <p:cNvSpPr/>
                  <p:nvPr/>
                </p:nvSpPr>
                <p:spPr>
                  <a:xfrm>
                    <a:off x="7629207" y="25191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矩形 60">
                    <a:extLst>
                      <a:ext uri="{FF2B5EF4-FFF2-40B4-BE49-F238E27FC236}">
                        <a16:creationId xmlns:a16="http://schemas.microsoft.com/office/drawing/2014/main" id="{0F2D520D-01D1-C0F5-7617-AA6739FE0B1B}"/>
                      </a:ext>
                    </a:extLst>
                  </p:cNvPr>
                  <p:cNvSpPr/>
                  <p:nvPr/>
                </p:nvSpPr>
                <p:spPr>
                  <a:xfrm>
                    <a:off x="9020051" y="2525537"/>
                    <a:ext cx="242740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>
                    <a:extLst>
                      <a:ext uri="{FF2B5EF4-FFF2-40B4-BE49-F238E27FC236}">
                        <a16:creationId xmlns:a16="http://schemas.microsoft.com/office/drawing/2014/main" id="{F26EF1FD-15A4-008E-CCC5-E462791459B2}"/>
                      </a:ext>
                    </a:extLst>
                  </p:cNvPr>
                  <p:cNvSpPr/>
                  <p:nvPr/>
                </p:nvSpPr>
                <p:spPr>
                  <a:xfrm>
                    <a:off x="9087960" y="25424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" name="矩形 1">
                    <a:extLst>
                      <a:ext uri="{FF2B5EF4-FFF2-40B4-BE49-F238E27FC236}">
                        <a16:creationId xmlns:a16="http://schemas.microsoft.com/office/drawing/2014/main" id="{2CF4C78E-A677-487A-AAE1-DE1F666D04BD}"/>
                      </a:ext>
                    </a:extLst>
                  </p:cNvPr>
                  <p:cNvSpPr/>
                  <p:nvPr/>
                </p:nvSpPr>
                <p:spPr>
                  <a:xfrm>
                    <a:off x="7823999" y="4803378"/>
                    <a:ext cx="1213337" cy="172605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9D24EE91-EB23-C3EF-8A65-B176E4FDBCEC}"/>
                    </a:ext>
                  </a:extLst>
                </p:cNvPr>
                <p:cNvSpPr/>
                <p:nvPr/>
              </p:nvSpPr>
              <p:spPr>
                <a:xfrm>
                  <a:off x="8316519" y="4817108"/>
                  <a:ext cx="274082" cy="13938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5" name="组合 114">
                <a:extLst>
                  <a:ext uri="{FF2B5EF4-FFF2-40B4-BE49-F238E27FC236}">
                    <a16:creationId xmlns:a16="http://schemas.microsoft.com/office/drawing/2014/main" id="{319BBDD1-30B9-3E85-60A2-E46D52DB57CD}"/>
                  </a:ext>
                </a:extLst>
              </p:cNvPr>
              <p:cNvGrpSpPr/>
              <p:nvPr/>
            </p:nvGrpSpPr>
            <p:grpSpPr>
              <a:xfrm>
                <a:off x="7117585" y="2949668"/>
                <a:ext cx="1658250" cy="2140076"/>
                <a:chOff x="7589390" y="2519172"/>
                <a:chExt cx="1673401" cy="2469337"/>
              </a:xfrm>
            </p:grpSpPr>
            <p:grpSp>
              <p:nvGrpSpPr>
                <p:cNvPr id="116" name="组合 115">
                  <a:extLst>
                    <a:ext uri="{FF2B5EF4-FFF2-40B4-BE49-F238E27FC236}">
                      <a16:creationId xmlns:a16="http://schemas.microsoft.com/office/drawing/2014/main" id="{87CD72DB-A78A-F983-17E0-6FED35BD8B85}"/>
                    </a:ext>
                  </a:extLst>
                </p:cNvPr>
                <p:cNvGrpSpPr/>
                <p:nvPr/>
              </p:nvGrpSpPr>
              <p:grpSpPr>
                <a:xfrm>
                  <a:off x="7589390" y="2519172"/>
                  <a:ext cx="1673401" cy="2469337"/>
                  <a:chOff x="7589390" y="2519172"/>
                  <a:chExt cx="1673401" cy="2469337"/>
                </a:xfrm>
              </p:grpSpPr>
              <p:sp>
                <p:nvSpPr>
                  <p:cNvPr id="118" name="矩形 117">
                    <a:extLst>
                      <a:ext uri="{FF2B5EF4-FFF2-40B4-BE49-F238E27FC236}">
                        <a16:creationId xmlns:a16="http://schemas.microsoft.com/office/drawing/2014/main" id="{B04425F8-FC48-2199-B988-66650A6DDBB1}"/>
                      </a:ext>
                    </a:extLst>
                  </p:cNvPr>
                  <p:cNvSpPr/>
                  <p:nvPr/>
                </p:nvSpPr>
                <p:spPr>
                  <a:xfrm>
                    <a:off x="7589390" y="2522854"/>
                    <a:ext cx="229237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0" name="矩形 119">
                    <a:extLst>
                      <a:ext uri="{FF2B5EF4-FFF2-40B4-BE49-F238E27FC236}">
                        <a16:creationId xmlns:a16="http://schemas.microsoft.com/office/drawing/2014/main" id="{93B308B0-69ED-3C68-D56F-6B2087F9BAB4}"/>
                      </a:ext>
                    </a:extLst>
                  </p:cNvPr>
                  <p:cNvSpPr/>
                  <p:nvPr/>
                </p:nvSpPr>
                <p:spPr>
                  <a:xfrm>
                    <a:off x="7629207" y="25191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1" name="矩形 120">
                    <a:extLst>
                      <a:ext uri="{FF2B5EF4-FFF2-40B4-BE49-F238E27FC236}">
                        <a16:creationId xmlns:a16="http://schemas.microsoft.com/office/drawing/2014/main" id="{A51222A6-96AC-BB84-B106-344116F0B272}"/>
                      </a:ext>
                    </a:extLst>
                  </p:cNvPr>
                  <p:cNvSpPr/>
                  <p:nvPr/>
                </p:nvSpPr>
                <p:spPr>
                  <a:xfrm>
                    <a:off x="9020051" y="2525537"/>
                    <a:ext cx="242740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2" name="矩形 121">
                    <a:extLst>
                      <a:ext uri="{FF2B5EF4-FFF2-40B4-BE49-F238E27FC236}">
                        <a16:creationId xmlns:a16="http://schemas.microsoft.com/office/drawing/2014/main" id="{FC6C4791-9DF3-6DBF-2498-C8321FB4A384}"/>
                      </a:ext>
                    </a:extLst>
                  </p:cNvPr>
                  <p:cNvSpPr/>
                  <p:nvPr/>
                </p:nvSpPr>
                <p:spPr>
                  <a:xfrm>
                    <a:off x="9087960" y="25424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4" name="矩形 123">
                    <a:extLst>
                      <a:ext uri="{FF2B5EF4-FFF2-40B4-BE49-F238E27FC236}">
                        <a16:creationId xmlns:a16="http://schemas.microsoft.com/office/drawing/2014/main" id="{619BAFBE-1294-CEEC-3E1E-1C255765DA3A}"/>
                      </a:ext>
                    </a:extLst>
                  </p:cNvPr>
                  <p:cNvSpPr/>
                  <p:nvPr/>
                </p:nvSpPr>
                <p:spPr>
                  <a:xfrm>
                    <a:off x="7823999" y="4803378"/>
                    <a:ext cx="1213337" cy="172605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7" name="矩形 116">
                  <a:extLst>
                    <a:ext uri="{FF2B5EF4-FFF2-40B4-BE49-F238E27FC236}">
                      <a16:creationId xmlns:a16="http://schemas.microsoft.com/office/drawing/2014/main" id="{46C74E58-3739-931B-3D22-B8C5E78CBA5B}"/>
                    </a:ext>
                  </a:extLst>
                </p:cNvPr>
                <p:cNvSpPr/>
                <p:nvPr/>
              </p:nvSpPr>
              <p:spPr>
                <a:xfrm>
                  <a:off x="8316519" y="4817108"/>
                  <a:ext cx="274082" cy="13938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0" name="组合 129">
                <a:extLst>
                  <a:ext uri="{FF2B5EF4-FFF2-40B4-BE49-F238E27FC236}">
                    <a16:creationId xmlns:a16="http://schemas.microsoft.com/office/drawing/2014/main" id="{04EB9F30-1382-E9B4-F375-8EBC85BB1649}"/>
                  </a:ext>
                </a:extLst>
              </p:cNvPr>
              <p:cNvGrpSpPr/>
              <p:nvPr/>
            </p:nvGrpSpPr>
            <p:grpSpPr>
              <a:xfrm>
                <a:off x="5446532" y="2954383"/>
                <a:ext cx="1658250" cy="2140076"/>
                <a:chOff x="7589390" y="2519172"/>
                <a:chExt cx="1673401" cy="2469337"/>
              </a:xfrm>
            </p:grpSpPr>
            <p:grpSp>
              <p:nvGrpSpPr>
                <p:cNvPr id="131" name="组合 130">
                  <a:extLst>
                    <a:ext uri="{FF2B5EF4-FFF2-40B4-BE49-F238E27FC236}">
                      <a16:creationId xmlns:a16="http://schemas.microsoft.com/office/drawing/2014/main" id="{7383E958-4CCB-6C7D-4932-6FC98148DA81}"/>
                    </a:ext>
                  </a:extLst>
                </p:cNvPr>
                <p:cNvGrpSpPr/>
                <p:nvPr/>
              </p:nvGrpSpPr>
              <p:grpSpPr>
                <a:xfrm>
                  <a:off x="7589390" y="2519172"/>
                  <a:ext cx="1673401" cy="2469337"/>
                  <a:chOff x="7589390" y="2519172"/>
                  <a:chExt cx="1673401" cy="2469337"/>
                </a:xfrm>
              </p:grpSpPr>
              <p:sp>
                <p:nvSpPr>
                  <p:cNvPr id="133" name="矩形 132">
                    <a:extLst>
                      <a:ext uri="{FF2B5EF4-FFF2-40B4-BE49-F238E27FC236}">
                        <a16:creationId xmlns:a16="http://schemas.microsoft.com/office/drawing/2014/main" id="{699C10A9-5F04-E592-8075-E517F09FA534}"/>
                      </a:ext>
                    </a:extLst>
                  </p:cNvPr>
                  <p:cNvSpPr/>
                  <p:nvPr/>
                </p:nvSpPr>
                <p:spPr>
                  <a:xfrm>
                    <a:off x="7589390" y="2522854"/>
                    <a:ext cx="229237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4" name="矩形 133">
                    <a:extLst>
                      <a:ext uri="{FF2B5EF4-FFF2-40B4-BE49-F238E27FC236}">
                        <a16:creationId xmlns:a16="http://schemas.microsoft.com/office/drawing/2014/main" id="{C530DA33-BE65-F380-5F7D-6C5F80AF4BA8}"/>
                      </a:ext>
                    </a:extLst>
                  </p:cNvPr>
                  <p:cNvSpPr/>
                  <p:nvPr/>
                </p:nvSpPr>
                <p:spPr>
                  <a:xfrm>
                    <a:off x="7629207" y="25191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5" name="矩形 134">
                    <a:extLst>
                      <a:ext uri="{FF2B5EF4-FFF2-40B4-BE49-F238E27FC236}">
                        <a16:creationId xmlns:a16="http://schemas.microsoft.com/office/drawing/2014/main" id="{1F08338E-A711-8382-9DF4-6134AB0B8018}"/>
                      </a:ext>
                    </a:extLst>
                  </p:cNvPr>
                  <p:cNvSpPr/>
                  <p:nvPr/>
                </p:nvSpPr>
                <p:spPr>
                  <a:xfrm>
                    <a:off x="9020051" y="2525537"/>
                    <a:ext cx="242740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6" name="矩形 135">
                    <a:extLst>
                      <a:ext uri="{FF2B5EF4-FFF2-40B4-BE49-F238E27FC236}">
                        <a16:creationId xmlns:a16="http://schemas.microsoft.com/office/drawing/2014/main" id="{9F7B2769-0CD7-A485-CEBB-A99592E2687E}"/>
                      </a:ext>
                    </a:extLst>
                  </p:cNvPr>
                  <p:cNvSpPr/>
                  <p:nvPr/>
                </p:nvSpPr>
                <p:spPr>
                  <a:xfrm>
                    <a:off x="9087960" y="25424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9" name="矩形 148">
                    <a:extLst>
                      <a:ext uri="{FF2B5EF4-FFF2-40B4-BE49-F238E27FC236}">
                        <a16:creationId xmlns:a16="http://schemas.microsoft.com/office/drawing/2014/main" id="{6A5B8AB6-14DB-64D0-1437-3633BBDA8CFD}"/>
                      </a:ext>
                    </a:extLst>
                  </p:cNvPr>
                  <p:cNvSpPr/>
                  <p:nvPr/>
                </p:nvSpPr>
                <p:spPr>
                  <a:xfrm>
                    <a:off x="7823999" y="4803378"/>
                    <a:ext cx="1213337" cy="172605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2" name="矩形 131">
                  <a:extLst>
                    <a:ext uri="{FF2B5EF4-FFF2-40B4-BE49-F238E27FC236}">
                      <a16:creationId xmlns:a16="http://schemas.microsoft.com/office/drawing/2014/main" id="{3C4451C7-CF9A-EA3C-6729-949A682A680D}"/>
                    </a:ext>
                  </a:extLst>
                </p:cNvPr>
                <p:cNvSpPr/>
                <p:nvPr/>
              </p:nvSpPr>
              <p:spPr>
                <a:xfrm>
                  <a:off x="8316519" y="4817108"/>
                  <a:ext cx="274082" cy="13938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0" name="组合 159">
                <a:extLst>
                  <a:ext uri="{FF2B5EF4-FFF2-40B4-BE49-F238E27FC236}">
                    <a16:creationId xmlns:a16="http://schemas.microsoft.com/office/drawing/2014/main" id="{6ED77DEF-5920-96B7-5A2A-11F864A7E975}"/>
                  </a:ext>
                </a:extLst>
              </p:cNvPr>
              <p:cNvGrpSpPr/>
              <p:nvPr/>
            </p:nvGrpSpPr>
            <p:grpSpPr>
              <a:xfrm>
                <a:off x="3757996" y="2945271"/>
                <a:ext cx="1658250" cy="2140076"/>
                <a:chOff x="7589390" y="2519172"/>
                <a:chExt cx="1673401" cy="2469337"/>
              </a:xfrm>
            </p:grpSpPr>
            <p:grpSp>
              <p:nvGrpSpPr>
                <p:cNvPr id="162" name="组合 161">
                  <a:extLst>
                    <a:ext uri="{FF2B5EF4-FFF2-40B4-BE49-F238E27FC236}">
                      <a16:creationId xmlns:a16="http://schemas.microsoft.com/office/drawing/2014/main" id="{F64F1F61-E07A-5B19-36B7-98E1FA23618F}"/>
                    </a:ext>
                  </a:extLst>
                </p:cNvPr>
                <p:cNvGrpSpPr/>
                <p:nvPr/>
              </p:nvGrpSpPr>
              <p:grpSpPr>
                <a:xfrm>
                  <a:off x="7589390" y="2519172"/>
                  <a:ext cx="1673401" cy="2469337"/>
                  <a:chOff x="7589390" y="2519172"/>
                  <a:chExt cx="1673401" cy="2469337"/>
                </a:xfrm>
              </p:grpSpPr>
              <p:sp>
                <p:nvSpPr>
                  <p:cNvPr id="166" name="矩形 165">
                    <a:extLst>
                      <a:ext uri="{FF2B5EF4-FFF2-40B4-BE49-F238E27FC236}">
                        <a16:creationId xmlns:a16="http://schemas.microsoft.com/office/drawing/2014/main" id="{08A50C08-842D-58CE-A763-355610804656}"/>
                      </a:ext>
                    </a:extLst>
                  </p:cNvPr>
                  <p:cNvSpPr/>
                  <p:nvPr/>
                </p:nvSpPr>
                <p:spPr>
                  <a:xfrm>
                    <a:off x="7589390" y="2522854"/>
                    <a:ext cx="229237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>
                    <a:extLst>
                      <a:ext uri="{FF2B5EF4-FFF2-40B4-BE49-F238E27FC236}">
                        <a16:creationId xmlns:a16="http://schemas.microsoft.com/office/drawing/2014/main" id="{473C26CD-4F36-A70E-5892-9EBAA9848BC0}"/>
                      </a:ext>
                    </a:extLst>
                  </p:cNvPr>
                  <p:cNvSpPr/>
                  <p:nvPr/>
                </p:nvSpPr>
                <p:spPr>
                  <a:xfrm>
                    <a:off x="7629207" y="25191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>
                    <a:extLst>
                      <a:ext uri="{FF2B5EF4-FFF2-40B4-BE49-F238E27FC236}">
                        <a16:creationId xmlns:a16="http://schemas.microsoft.com/office/drawing/2014/main" id="{728BFB8B-2396-564B-6475-EF5E1AFF4581}"/>
                      </a:ext>
                    </a:extLst>
                  </p:cNvPr>
                  <p:cNvSpPr/>
                  <p:nvPr/>
                </p:nvSpPr>
                <p:spPr>
                  <a:xfrm>
                    <a:off x="9020051" y="2525537"/>
                    <a:ext cx="242740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0" name="矩形 169">
                    <a:extLst>
                      <a:ext uri="{FF2B5EF4-FFF2-40B4-BE49-F238E27FC236}">
                        <a16:creationId xmlns:a16="http://schemas.microsoft.com/office/drawing/2014/main" id="{B5C559D0-B5E5-21E5-6A5E-EFD145402808}"/>
                      </a:ext>
                    </a:extLst>
                  </p:cNvPr>
                  <p:cNvSpPr/>
                  <p:nvPr/>
                </p:nvSpPr>
                <p:spPr>
                  <a:xfrm>
                    <a:off x="9087960" y="25424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>
                    <a:extLst>
                      <a:ext uri="{FF2B5EF4-FFF2-40B4-BE49-F238E27FC236}">
                        <a16:creationId xmlns:a16="http://schemas.microsoft.com/office/drawing/2014/main" id="{197E6191-2F35-422C-B3E1-6B69A9226817}"/>
                      </a:ext>
                    </a:extLst>
                  </p:cNvPr>
                  <p:cNvSpPr/>
                  <p:nvPr/>
                </p:nvSpPr>
                <p:spPr>
                  <a:xfrm>
                    <a:off x="7823999" y="4803378"/>
                    <a:ext cx="1213337" cy="172605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64" name="矩形 163">
                  <a:extLst>
                    <a:ext uri="{FF2B5EF4-FFF2-40B4-BE49-F238E27FC236}">
                      <a16:creationId xmlns:a16="http://schemas.microsoft.com/office/drawing/2014/main" id="{4902FC10-76B7-F093-0402-025BBF9259A9}"/>
                    </a:ext>
                  </a:extLst>
                </p:cNvPr>
                <p:cNvSpPr/>
                <p:nvPr/>
              </p:nvSpPr>
              <p:spPr>
                <a:xfrm>
                  <a:off x="8316519" y="4817108"/>
                  <a:ext cx="274082" cy="13938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6FB44EC-74C3-52FE-0DAC-9665431C16C9}"/>
                  </a:ext>
                </a:extLst>
              </p:cNvPr>
              <p:cNvSpPr/>
              <p:nvPr/>
            </p:nvSpPr>
            <p:spPr>
              <a:xfrm>
                <a:off x="5103590" y="3172512"/>
                <a:ext cx="2204964" cy="160736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二级</a:t>
                </a:r>
                <a:endParaRPr lang="en-US" altLang="zh-CN" dirty="0"/>
              </a:p>
              <a:p>
                <a:pPr algn="ctr"/>
                <a:r>
                  <a:rPr lang="zh-CN" altLang="en-US" dirty="0"/>
                  <a:t>汇总板</a:t>
                </a: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E2C5A7E3-CE2B-100C-6B08-38BBAA3FF11F}"/>
                  </a:ext>
                </a:extLst>
              </p:cNvPr>
              <p:cNvSpPr/>
              <p:nvPr/>
            </p:nvSpPr>
            <p:spPr>
              <a:xfrm>
                <a:off x="6215649" y="4618265"/>
                <a:ext cx="5943537" cy="779646"/>
              </a:xfrm>
              <a:custGeom>
                <a:avLst/>
                <a:gdLst>
                  <a:gd name="connsiteX0" fmla="*/ 38672 w 4937931"/>
                  <a:gd name="connsiteY0" fmla="*/ 0 h 779646"/>
                  <a:gd name="connsiteX1" fmla="*/ 29047 w 4937931"/>
                  <a:gd name="connsiteY1" fmla="*/ 38501 h 779646"/>
                  <a:gd name="connsiteX2" fmla="*/ 171 w 4937931"/>
                  <a:gd name="connsiteY2" fmla="*/ 389823 h 779646"/>
                  <a:gd name="connsiteX3" fmla="*/ 14609 w 4937931"/>
                  <a:gd name="connsiteY3" fmla="*/ 462012 h 779646"/>
                  <a:gd name="connsiteX4" fmla="*/ 19422 w 4937931"/>
                  <a:gd name="connsiteY4" fmla="*/ 486076 h 779646"/>
                  <a:gd name="connsiteX5" fmla="*/ 33860 w 4937931"/>
                  <a:gd name="connsiteY5" fmla="*/ 534202 h 779646"/>
                  <a:gd name="connsiteX6" fmla="*/ 38672 w 4937931"/>
                  <a:gd name="connsiteY6" fmla="*/ 563078 h 779646"/>
                  <a:gd name="connsiteX7" fmla="*/ 53110 w 4937931"/>
                  <a:gd name="connsiteY7" fmla="*/ 582328 h 779646"/>
                  <a:gd name="connsiteX8" fmla="*/ 115674 w 4937931"/>
                  <a:gd name="connsiteY8" fmla="*/ 664143 h 779646"/>
                  <a:gd name="connsiteX9" fmla="*/ 134925 w 4937931"/>
                  <a:gd name="connsiteY9" fmla="*/ 673768 h 779646"/>
                  <a:gd name="connsiteX10" fmla="*/ 187864 w 4937931"/>
                  <a:gd name="connsiteY10" fmla="*/ 678581 h 779646"/>
                  <a:gd name="connsiteX11" fmla="*/ 332243 w 4937931"/>
                  <a:gd name="connsiteY11" fmla="*/ 688206 h 779646"/>
                  <a:gd name="connsiteX12" fmla="*/ 572874 w 4937931"/>
                  <a:gd name="connsiteY12" fmla="*/ 697831 h 779646"/>
                  <a:gd name="connsiteX13" fmla="*/ 1256268 w 4937931"/>
                  <a:gd name="connsiteY13" fmla="*/ 707457 h 779646"/>
                  <a:gd name="connsiteX14" fmla="*/ 1352521 w 4937931"/>
                  <a:gd name="connsiteY14" fmla="*/ 712269 h 779646"/>
                  <a:gd name="connsiteX15" fmla="*/ 1496900 w 4937931"/>
                  <a:gd name="connsiteY15" fmla="*/ 721895 h 779646"/>
                  <a:gd name="connsiteX16" fmla="*/ 1660529 w 4937931"/>
                  <a:gd name="connsiteY16" fmla="*/ 726707 h 779646"/>
                  <a:gd name="connsiteX17" fmla="*/ 1901161 w 4937931"/>
                  <a:gd name="connsiteY17" fmla="*/ 736332 h 779646"/>
                  <a:gd name="connsiteX18" fmla="*/ 2194731 w 4937931"/>
                  <a:gd name="connsiteY18" fmla="*/ 745958 h 779646"/>
                  <a:gd name="connsiteX19" fmla="*/ 2642306 w 4937931"/>
                  <a:gd name="connsiteY19" fmla="*/ 779646 h 779646"/>
                  <a:gd name="connsiteX20" fmla="*/ 3176508 w 4937931"/>
                  <a:gd name="connsiteY20" fmla="*/ 774833 h 779646"/>
                  <a:gd name="connsiteX21" fmla="*/ 3648146 w 4937931"/>
                  <a:gd name="connsiteY21" fmla="*/ 750770 h 779646"/>
                  <a:gd name="connsiteX22" fmla="*/ 4018719 w 4937931"/>
                  <a:gd name="connsiteY22" fmla="*/ 697831 h 779646"/>
                  <a:gd name="connsiteX23" fmla="*/ 4370041 w 4937931"/>
                  <a:gd name="connsiteY23" fmla="*/ 683393 h 779646"/>
                  <a:gd name="connsiteX24" fmla="*/ 4519232 w 4937931"/>
                  <a:gd name="connsiteY24" fmla="*/ 683393 h 779646"/>
                  <a:gd name="connsiteX25" fmla="*/ 4601047 w 4937931"/>
                  <a:gd name="connsiteY25" fmla="*/ 702644 h 779646"/>
                  <a:gd name="connsiteX26" fmla="*/ 4639548 w 4937931"/>
                  <a:gd name="connsiteY26" fmla="*/ 712269 h 779646"/>
                  <a:gd name="connsiteX27" fmla="*/ 4870554 w 4937931"/>
                  <a:gd name="connsiteY27" fmla="*/ 721895 h 779646"/>
                  <a:gd name="connsiteX28" fmla="*/ 4937931 w 4937931"/>
                  <a:gd name="connsiteY28" fmla="*/ 736332 h 77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37931" h="779646">
                    <a:moveTo>
                      <a:pt x="38672" y="0"/>
                    </a:moveTo>
                    <a:cubicBezTo>
                      <a:pt x="35464" y="12834"/>
                      <a:pt x="30347" y="25336"/>
                      <a:pt x="29047" y="38501"/>
                    </a:cubicBezTo>
                    <a:cubicBezTo>
                      <a:pt x="17498" y="155434"/>
                      <a:pt x="7410" y="272544"/>
                      <a:pt x="171" y="389823"/>
                    </a:cubicBezTo>
                    <a:cubicBezTo>
                      <a:pt x="-1430" y="415758"/>
                      <a:pt x="8531" y="437699"/>
                      <a:pt x="14609" y="462012"/>
                    </a:cubicBezTo>
                    <a:cubicBezTo>
                      <a:pt x="16593" y="469948"/>
                      <a:pt x="17270" y="478184"/>
                      <a:pt x="19422" y="486076"/>
                    </a:cubicBezTo>
                    <a:cubicBezTo>
                      <a:pt x="28626" y="519824"/>
                      <a:pt x="28224" y="506022"/>
                      <a:pt x="33860" y="534202"/>
                    </a:cubicBezTo>
                    <a:cubicBezTo>
                      <a:pt x="35774" y="543771"/>
                      <a:pt x="35048" y="554018"/>
                      <a:pt x="38672" y="563078"/>
                    </a:cubicBezTo>
                    <a:cubicBezTo>
                      <a:pt x="41651" y="570525"/>
                      <a:pt x="48484" y="575775"/>
                      <a:pt x="53110" y="582328"/>
                    </a:cubicBezTo>
                    <a:cubicBezTo>
                      <a:pt x="64625" y="598641"/>
                      <a:pt x="91714" y="646172"/>
                      <a:pt x="115674" y="664143"/>
                    </a:cubicBezTo>
                    <a:cubicBezTo>
                      <a:pt x="121413" y="668448"/>
                      <a:pt x="127890" y="672361"/>
                      <a:pt x="134925" y="673768"/>
                    </a:cubicBezTo>
                    <a:cubicBezTo>
                      <a:pt x="152300" y="677243"/>
                      <a:pt x="170192" y="677288"/>
                      <a:pt x="187864" y="678581"/>
                    </a:cubicBezTo>
                    <a:lnTo>
                      <a:pt x="332243" y="688206"/>
                    </a:lnTo>
                    <a:cubicBezTo>
                      <a:pt x="408288" y="692862"/>
                      <a:pt x="499272" y="696555"/>
                      <a:pt x="572874" y="697831"/>
                    </a:cubicBezTo>
                    <a:lnTo>
                      <a:pt x="1256268" y="707457"/>
                    </a:lnTo>
                    <a:lnTo>
                      <a:pt x="1352521" y="712269"/>
                    </a:lnTo>
                    <a:lnTo>
                      <a:pt x="1496900" y="721895"/>
                    </a:lnTo>
                    <a:cubicBezTo>
                      <a:pt x="1551407" y="724450"/>
                      <a:pt x="1605997" y="724760"/>
                      <a:pt x="1660529" y="726707"/>
                    </a:cubicBezTo>
                    <a:lnTo>
                      <a:pt x="1901161" y="736332"/>
                    </a:lnTo>
                    <a:lnTo>
                      <a:pt x="2194731" y="745958"/>
                    </a:lnTo>
                    <a:cubicBezTo>
                      <a:pt x="2290289" y="754490"/>
                      <a:pt x="2527840" y="778873"/>
                      <a:pt x="2642306" y="779646"/>
                    </a:cubicBezTo>
                    <a:lnTo>
                      <a:pt x="3176508" y="774833"/>
                    </a:lnTo>
                    <a:cubicBezTo>
                      <a:pt x="3333721" y="766812"/>
                      <a:pt x="3491147" y="762230"/>
                      <a:pt x="3648146" y="750770"/>
                    </a:cubicBezTo>
                    <a:cubicBezTo>
                      <a:pt x="3808785" y="739045"/>
                      <a:pt x="3859898" y="716795"/>
                      <a:pt x="4018719" y="697831"/>
                    </a:cubicBezTo>
                    <a:cubicBezTo>
                      <a:pt x="4119154" y="685839"/>
                      <a:pt x="4277555" y="685495"/>
                      <a:pt x="4370041" y="683393"/>
                    </a:cubicBezTo>
                    <a:cubicBezTo>
                      <a:pt x="4437732" y="676625"/>
                      <a:pt x="4431338" y="674887"/>
                      <a:pt x="4519232" y="683393"/>
                    </a:cubicBezTo>
                    <a:cubicBezTo>
                      <a:pt x="4550368" y="686406"/>
                      <a:pt x="4571932" y="694880"/>
                      <a:pt x="4601047" y="702644"/>
                    </a:cubicBezTo>
                    <a:cubicBezTo>
                      <a:pt x="4613829" y="706052"/>
                      <a:pt x="4626441" y="710482"/>
                      <a:pt x="4639548" y="712269"/>
                    </a:cubicBezTo>
                    <a:cubicBezTo>
                      <a:pt x="4687404" y="718795"/>
                      <a:pt x="4863629" y="721691"/>
                      <a:pt x="4870554" y="721895"/>
                    </a:cubicBezTo>
                    <a:cubicBezTo>
                      <a:pt x="4924827" y="738176"/>
                      <a:pt x="4901932" y="736332"/>
                      <a:pt x="4937931" y="736332"/>
                    </a:cubicBezTo>
                  </a:path>
                </a:pathLst>
              </a:custGeom>
              <a:noFill/>
              <a:ln w="666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7" name="组合 176">
                <a:extLst>
                  <a:ext uri="{FF2B5EF4-FFF2-40B4-BE49-F238E27FC236}">
                    <a16:creationId xmlns:a16="http://schemas.microsoft.com/office/drawing/2014/main" id="{EDD9486E-3A5A-7030-4087-04AC412EADB0}"/>
                  </a:ext>
                </a:extLst>
              </p:cNvPr>
              <p:cNvGrpSpPr/>
              <p:nvPr/>
            </p:nvGrpSpPr>
            <p:grpSpPr>
              <a:xfrm>
                <a:off x="2069356" y="2940670"/>
                <a:ext cx="1658250" cy="2140076"/>
                <a:chOff x="7589390" y="2519172"/>
                <a:chExt cx="1673401" cy="2469337"/>
              </a:xfrm>
            </p:grpSpPr>
            <p:grpSp>
              <p:nvGrpSpPr>
                <p:cNvPr id="219" name="组合 218">
                  <a:extLst>
                    <a:ext uri="{FF2B5EF4-FFF2-40B4-BE49-F238E27FC236}">
                      <a16:creationId xmlns:a16="http://schemas.microsoft.com/office/drawing/2014/main" id="{BC717160-27BE-1CEA-FFC4-B1ACC05D3DF3}"/>
                    </a:ext>
                  </a:extLst>
                </p:cNvPr>
                <p:cNvGrpSpPr/>
                <p:nvPr/>
              </p:nvGrpSpPr>
              <p:grpSpPr>
                <a:xfrm>
                  <a:off x="7589390" y="2519172"/>
                  <a:ext cx="1673401" cy="2469337"/>
                  <a:chOff x="7589390" y="2519172"/>
                  <a:chExt cx="1673401" cy="2469337"/>
                </a:xfrm>
              </p:grpSpPr>
              <p:sp>
                <p:nvSpPr>
                  <p:cNvPr id="222" name="矩形 221">
                    <a:extLst>
                      <a:ext uri="{FF2B5EF4-FFF2-40B4-BE49-F238E27FC236}">
                        <a16:creationId xmlns:a16="http://schemas.microsoft.com/office/drawing/2014/main" id="{F529486E-28F6-9B1C-9E97-E38EAE7F001F}"/>
                      </a:ext>
                    </a:extLst>
                  </p:cNvPr>
                  <p:cNvSpPr/>
                  <p:nvPr/>
                </p:nvSpPr>
                <p:spPr>
                  <a:xfrm>
                    <a:off x="7589390" y="2522854"/>
                    <a:ext cx="229237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3" name="矩形 222">
                    <a:extLst>
                      <a:ext uri="{FF2B5EF4-FFF2-40B4-BE49-F238E27FC236}">
                        <a16:creationId xmlns:a16="http://schemas.microsoft.com/office/drawing/2014/main" id="{F87F8FA1-A39F-CD1F-49C0-DEF5DE847106}"/>
                      </a:ext>
                    </a:extLst>
                  </p:cNvPr>
                  <p:cNvSpPr/>
                  <p:nvPr/>
                </p:nvSpPr>
                <p:spPr>
                  <a:xfrm>
                    <a:off x="7629207" y="25191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5" name="矩形 224">
                    <a:extLst>
                      <a:ext uri="{FF2B5EF4-FFF2-40B4-BE49-F238E27FC236}">
                        <a16:creationId xmlns:a16="http://schemas.microsoft.com/office/drawing/2014/main" id="{B98CF6D6-EDF3-8007-9748-B8252C5B5DDA}"/>
                      </a:ext>
                    </a:extLst>
                  </p:cNvPr>
                  <p:cNvSpPr/>
                  <p:nvPr/>
                </p:nvSpPr>
                <p:spPr>
                  <a:xfrm>
                    <a:off x="9020051" y="2525537"/>
                    <a:ext cx="242740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6" name="矩形 225">
                    <a:extLst>
                      <a:ext uri="{FF2B5EF4-FFF2-40B4-BE49-F238E27FC236}">
                        <a16:creationId xmlns:a16="http://schemas.microsoft.com/office/drawing/2014/main" id="{C4914037-D1B9-48EA-16EA-905DCB07D67D}"/>
                      </a:ext>
                    </a:extLst>
                  </p:cNvPr>
                  <p:cNvSpPr/>
                  <p:nvPr/>
                </p:nvSpPr>
                <p:spPr>
                  <a:xfrm>
                    <a:off x="9087960" y="25424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7" name="矩形 226">
                    <a:extLst>
                      <a:ext uri="{FF2B5EF4-FFF2-40B4-BE49-F238E27FC236}">
                        <a16:creationId xmlns:a16="http://schemas.microsoft.com/office/drawing/2014/main" id="{26EA14FF-D14C-3D7F-11BB-4B36CE50C4DC}"/>
                      </a:ext>
                    </a:extLst>
                  </p:cNvPr>
                  <p:cNvSpPr/>
                  <p:nvPr/>
                </p:nvSpPr>
                <p:spPr>
                  <a:xfrm>
                    <a:off x="7823999" y="4803378"/>
                    <a:ext cx="1213337" cy="172605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20" name="矩形 219">
                  <a:extLst>
                    <a:ext uri="{FF2B5EF4-FFF2-40B4-BE49-F238E27FC236}">
                      <a16:creationId xmlns:a16="http://schemas.microsoft.com/office/drawing/2014/main" id="{CD0DE25B-A782-52C9-375A-A41BB3A6AED7}"/>
                    </a:ext>
                  </a:extLst>
                </p:cNvPr>
                <p:cNvSpPr/>
                <p:nvPr/>
              </p:nvSpPr>
              <p:spPr>
                <a:xfrm>
                  <a:off x="8316519" y="4817108"/>
                  <a:ext cx="274082" cy="13938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EBCEB79-1276-A7D4-2C8A-A5D09590802E}"/>
                  </a:ext>
                </a:extLst>
              </p:cNvPr>
              <p:cNvSpPr/>
              <p:nvPr/>
            </p:nvSpPr>
            <p:spPr>
              <a:xfrm>
                <a:off x="2721724" y="5060014"/>
                <a:ext cx="409504" cy="4571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2264297-5265-2233-6A3D-41AF5834EAAB}"/>
                  </a:ext>
                </a:extLst>
              </p:cNvPr>
              <p:cNvSpPr/>
              <p:nvPr/>
            </p:nvSpPr>
            <p:spPr>
              <a:xfrm>
                <a:off x="4426488" y="5052856"/>
                <a:ext cx="409504" cy="4571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F16EB4C-B950-9987-B27E-8D5BCA14AE9A}"/>
                  </a:ext>
                </a:extLst>
              </p:cNvPr>
              <p:cNvSpPr/>
              <p:nvPr/>
            </p:nvSpPr>
            <p:spPr>
              <a:xfrm>
                <a:off x="5697003" y="4733267"/>
                <a:ext cx="409504" cy="4571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D3213F0-4262-534D-F6F0-BE5847583FB0}"/>
                  </a:ext>
                </a:extLst>
              </p:cNvPr>
              <p:cNvSpPr/>
              <p:nvPr/>
            </p:nvSpPr>
            <p:spPr>
              <a:xfrm>
                <a:off x="7785880" y="5042801"/>
                <a:ext cx="409504" cy="4571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FC1B66D-7CEF-E32F-E3C4-B133AC880427}"/>
                  </a:ext>
                </a:extLst>
              </p:cNvPr>
              <p:cNvSpPr/>
              <p:nvPr/>
            </p:nvSpPr>
            <p:spPr>
              <a:xfrm>
                <a:off x="9455402" y="5027995"/>
                <a:ext cx="409504" cy="4571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E5C2BAB-8822-7D87-46BE-C1CBAFE7A067}"/>
                  </a:ext>
                </a:extLst>
              </p:cNvPr>
              <p:cNvGrpSpPr/>
              <p:nvPr/>
            </p:nvGrpSpPr>
            <p:grpSpPr>
              <a:xfrm>
                <a:off x="383010" y="2934037"/>
                <a:ext cx="1658250" cy="2140076"/>
                <a:chOff x="7589390" y="2519172"/>
                <a:chExt cx="1673401" cy="2469337"/>
              </a:xfrm>
            </p:grpSpPr>
            <p:grpSp>
              <p:nvGrpSpPr>
                <p:cNvPr id="28" name="组合 27">
                  <a:extLst>
                    <a:ext uri="{FF2B5EF4-FFF2-40B4-BE49-F238E27FC236}">
                      <a16:creationId xmlns:a16="http://schemas.microsoft.com/office/drawing/2014/main" id="{9563F439-D54E-037F-CF7F-AA8D0B2F131E}"/>
                    </a:ext>
                  </a:extLst>
                </p:cNvPr>
                <p:cNvGrpSpPr/>
                <p:nvPr/>
              </p:nvGrpSpPr>
              <p:grpSpPr>
                <a:xfrm>
                  <a:off x="7589390" y="2519172"/>
                  <a:ext cx="1673401" cy="2469337"/>
                  <a:chOff x="7589390" y="2519172"/>
                  <a:chExt cx="1673401" cy="2469337"/>
                </a:xfrm>
              </p:grpSpPr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3EA6C5A6-B60A-AB05-B882-B826855249EA}"/>
                      </a:ext>
                    </a:extLst>
                  </p:cNvPr>
                  <p:cNvSpPr/>
                  <p:nvPr/>
                </p:nvSpPr>
                <p:spPr>
                  <a:xfrm>
                    <a:off x="7589390" y="2522854"/>
                    <a:ext cx="229237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6D3094F4-0A45-828E-5EBA-07A005AF91C7}"/>
                      </a:ext>
                    </a:extLst>
                  </p:cNvPr>
                  <p:cNvSpPr/>
                  <p:nvPr/>
                </p:nvSpPr>
                <p:spPr>
                  <a:xfrm>
                    <a:off x="7629207" y="25191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矩形 31">
                    <a:extLst>
                      <a:ext uri="{FF2B5EF4-FFF2-40B4-BE49-F238E27FC236}">
                        <a16:creationId xmlns:a16="http://schemas.microsoft.com/office/drawing/2014/main" id="{DE41F99A-9969-53FF-D22A-4B56EE8B00C7}"/>
                      </a:ext>
                    </a:extLst>
                  </p:cNvPr>
                  <p:cNvSpPr/>
                  <p:nvPr/>
                </p:nvSpPr>
                <p:spPr>
                  <a:xfrm>
                    <a:off x="9020051" y="2525537"/>
                    <a:ext cx="242740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3" name="矩形 32">
                    <a:extLst>
                      <a:ext uri="{FF2B5EF4-FFF2-40B4-BE49-F238E27FC236}">
                        <a16:creationId xmlns:a16="http://schemas.microsoft.com/office/drawing/2014/main" id="{C2796669-371E-3B91-8D41-AAD0C0FA1304}"/>
                      </a:ext>
                    </a:extLst>
                  </p:cNvPr>
                  <p:cNvSpPr/>
                  <p:nvPr/>
                </p:nvSpPr>
                <p:spPr>
                  <a:xfrm>
                    <a:off x="9087960" y="25424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4" name="矩形 33">
                    <a:extLst>
                      <a:ext uri="{FF2B5EF4-FFF2-40B4-BE49-F238E27FC236}">
                        <a16:creationId xmlns:a16="http://schemas.microsoft.com/office/drawing/2014/main" id="{AB0BF3E8-82F6-374A-8107-504EB5953DF9}"/>
                      </a:ext>
                    </a:extLst>
                  </p:cNvPr>
                  <p:cNvSpPr/>
                  <p:nvPr/>
                </p:nvSpPr>
                <p:spPr>
                  <a:xfrm>
                    <a:off x="7823999" y="4803378"/>
                    <a:ext cx="1213337" cy="172605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62B2AB92-8EE5-F62B-C999-D2845E150D5E}"/>
                    </a:ext>
                  </a:extLst>
                </p:cNvPr>
                <p:cNvSpPr/>
                <p:nvPr/>
              </p:nvSpPr>
              <p:spPr>
                <a:xfrm>
                  <a:off x="8316519" y="4817108"/>
                  <a:ext cx="274082" cy="13938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58F5EF5-4F19-6ABB-4DCF-0D2D99BDEA03}"/>
                  </a:ext>
                </a:extLst>
              </p:cNvPr>
              <p:cNvSpPr/>
              <p:nvPr/>
            </p:nvSpPr>
            <p:spPr>
              <a:xfrm>
                <a:off x="1035378" y="5053381"/>
                <a:ext cx="409504" cy="4571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00561396-F334-5C0F-42BA-B8182BC680BD}"/>
                  </a:ext>
                </a:extLst>
              </p:cNvPr>
              <p:cNvGrpSpPr/>
              <p:nvPr/>
            </p:nvGrpSpPr>
            <p:grpSpPr>
              <a:xfrm>
                <a:off x="10456380" y="2943986"/>
                <a:ext cx="1658250" cy="2140076"/>
                <a:chOff x="7589390" y="2519172"/>
                <a:chExt cx="1673401" cy="2469337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338DBDA8-1770-5407-F45A-CFFD9A2BE839}"/>
                    </a:ext>
                  </a:extLst>
                </p:cNvPr>
                <p:cNvGrpSpPr/>
                <p:nvPr/>
              </p:nvGrpSpPr>
              <p:grpSpPr>
                <a:xfrm>
                  <a:off x="7589390" y="2519172"/>
                  <a:ext cx="1673401" cy="2469337"/>
                  <a:chOff x="7589390" y="2519172"/>
                  <a:chExt cx="1673401" cy="2469337"/>
                </a:xfrm>
              </p:grpSpPr>
              <p:sp>
                <p:nvSpPr>
                  <p:cNvPr id="52" name="矩形 51">
                    <a:extLst>
                      <a:ext uri="{FF2B5EF4-FFF2-40B4-BE49-F238E27FC236}">
                        <a16:creationId xmlns:a16="http://schemas.microsoft.com/office/drawing/2014/main" id="{52802364-95C3-EE38-AA37-F7ECBB1CEC71}"/>
                      </a:ext>
                    </a:extLst>
                  </p:cNvPr>
                  <p:cNvSpPr/>
                  <p:nvPr/>
                </p:nvSpPr>
                <p:spPr>
                  <a:xfrm>
                    <a:off x="7589390" y="2522854"/>
                    <a:ext cx="229237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>
                    <a:extLst>
                      <a:ext uri="{FF2B5EF4-FFF2-40B4-BE49-F238E27FC236}">
                        <a16:creationId xmlns:a16="http://schemas.microsoft.com/office/drawing/2014/main" id="{B58F1420-5A8F-D2E5-6446-3CDBCD505BA0}"/>
                      </a:ext>
                    </a:extLst>
                  </p:cNvPr>
                  <p:cNvSpPr/>
                  <p:nvPr/>
                </p:nvSpPr>
                <p:spPr>
                  <a:xfrm>
                    <a:off x="7629207" y="25191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>
                    <a:extLst>
                      <a:ext uri="{FF2B5EF4-FFF2-40B4-BE49-F238E27FC236}">
                        <a16:creationId xmlns:a16="http://schemas.microsoft.com/office/drawing/2014/main" id="{6E727195-F482-60F4-01A3-7F5F28A34AED}"/>
                      </a:ext>
                    </a:extLst>
                  </p:cNvPr>
                  <p:cNvSpPr/>
                  <p:nvPr/>
                </p:nvSpPr>
                <p:spPr>
                  <a:xfrm>
                    <a:off x="9020051" y="2525537"/>
                    <a:ext cx="242740" cy="246297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>
                    <a:extLst>
                      <a:ext uri="{FF2B5EF4-FFF2-40B4-BE49-F238E27FC236}">
                        <a16:creationId xmlns:a16="http://schemas.microsoft.com/office/drawing/2014/main" id="{1E90E101-FE0A-2D0C-5B78-7FFADC506822}"/>
                      </a:ext>
                    </a:extLst>
                  </p:cNvPr>
                  <p:cNvSpPr/>
                  <p:nvPr/>
                </p:nvSpPr>
                <p:spPr>
                  <a:xfrm>
                    <a:off x="9087960" y="2542472"/>
                    <a:ext cx="122864" cy="2220485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>
                    <a:extLst>
                      <a:ext uri="{FF2B5EF4-FFF2-40B4-BE49-F238E27FC236}">
                        <a16:creationId xmlns:a16="http://schemas.microsoft.com/office/drawing/2014/main" id="{77965593-4DF8-389F-8A52-350F1D32635E}"/>
                      </a:ext>
                    </a:extLst>
                  </p:cNvPr>
                  <p:cNvSpPr/>
                  <p:nvPr/>
                </p:nvSpPr>
                <p:spPr>
                  <a:xfrm>
                    <a:off x="7823999" y="4803378"/>
                    <a:ext cx="1213337" cy="172605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6018DF6C-43F4-567C-BA8B-3B89D5795D1D}"/>
                    </a:ext>
                  </a:extLst>
                </p:cNvPr>
                <p:cNvSpPr/>
                <p:nvPr/>
              </p:nvSpPr>
              <p:spPr>
                <a:xfrm>
                  <a:off x="8316519" y="4817108"/>
                  <a:ext cx="274082" cy="13938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C81696B5-8C85-7B50-8C00-10F27CCDDA6B}"/>
                  </a:ext>
                </a:extLst>
              </p:cNvPr>
              <p:cNvSpPr/>
              <p:nvPr/>
            </p:nvSpPr>
            <p:spPr>
              <a:xfrm>
                <a:off x="11108748" y="5063330"/>
                <a:ext cx="409504" cy="4571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DAEF76A0-CED1-9B6D-21AF-4C21A474B22C}"/>
                  </a:ext>
                </a:extLst>
              </p:cNvPr>
              <p:cNvGrpSpPr/>
              <p:nvPr/>
            </p:nvGrpSpPr>
            <p:grpSpPr>
              <a:xfrm>
                <a:off x="1186997" y="5122711"/>
                <a:ext cx="4927133" cy="379244"/>
                <a:chOff x="375285" y="4819629"/>
                <a:chExt cx="4180723" cy="379244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3BE51C43-7C59-5F3C-F108-CD99FD9274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6551" y="4830118"/>
                  <a:ext cx="4801" cy="368755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DAA9B89C-761E-A4E3-DD5A-B431A8E654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285" y="5191024"/>
                  <a:ext cx="4180723" cy="7849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A54343BA-B791-1B22-2923-5BFCF6F40C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46079" y="4819629"/>
                  <a:ext cx="4802" cy="364639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组合 104">
                <a:extLst>
                  <a:ext uri="{FF2B5EF4-FFF2-40B4-BE49-F238E27FC236}">
                    <a16:creationId xmlns:a16="http://schemas.microsoft.com/office/drawing/2014/main" id="{27AFA686-4311-D9AE-CE79-1D6BE2B4E69D}"/>
                  </a:ext>
                </a:extLst>
              </p:cNvPr>
              <p:cNvGrpSpPr/>
              <p:nvPr/>
            </p:nvGrpSpPr>
            <p:grpSpPr>
              <a:xfrm flipH="1">
                <a:off x="6250847" y="5103532"/>
                <a:ext cx="5021609" cy="383360"/>
                <a:chOff x="4977071" y="4984900"/>
                <a:chExt cx="4185524" cy="383360"/>
              </a:xfrm>
            </p:grpSpPr>
            <p:cxnSp>
              <p:nvCxnSpPr>
                <p:cNvPr id="106" name="直接连接符 105">
                  <a:extLst>
                    <a:ext uri="{FF2B5EF4-FFF2-40B4-BE49-F238E27FC236}">
                      <a16:creationId xmlns:a16="http://schemas.microsoft.com/office/drawing/2014/main" id="{9806ED42-E9D1-FCAD-64B6-5C191E1610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7071" y="4984900"/>
                  <a:ext cx="4801" cy="368755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>
                  <a:extLst>
                    <a:ext uri="{FF2B5EF4-FFF2-40B4-BE49-F238E27FC236}">
                      <a16:creationId xmlns:a16="http://schemas.microsoft.com/office/drawing/2014/main" id="{14C716EB-C1C3-A0F6-4348-028CBBDC0B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81872" y="5360411"/>
                  <a:ext cx="4180723" cy="7849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>
                  <a:extLst>
                    <a:ext uri="{FF2B5EF4-FFF2-40B4-BE49-F238E27FC236}">
                      <a16:creationId xmlns:a16="http://schemas.microsoft.com/office/drawing/2014/main" id="{C8C464A6-7058-8EB1-03E3-212E480C3D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52666" y="4989016"/>
                  <a:ext cx="4802" cy="364639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8" name="直接连接符 227">
                <a:extLst>
                  <a:ext uri="{FF2B5EF4-FFF2-40B4-BE49-F238E27FC236}">
                    <a16:creationId xmlns:a16="http://schemas.microsoft.com/office/drawing/2014/main" id="{2BE75B69-715A-8094-4528-06EF6890EFA3}"/>
                  </a:ext>
                </a:extLst>
              </p:cNvPr>
              <p:cNvCxnSpPr/>
              <p:nvPr/>
            </p:nvCxnSpPr>
            <p:spPr>
              <a:xfrm>
                <a:off x="377637" y="5640457"/>
                <a:ext cx="0" cy="1888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937FFA7B-3DDF-F599-896F-B56D31D25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29366" y="5610639"/>
                <a:ext cx="0" cy="2186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59F089AA-7FA9-112B-3257-A478F6EEE564}"/>
                  </a:ext>
                </a:extLst>
              </p:cNvPr>
              <p:cNvCxnSpPr/>
              <p:nvPr/>
            </p:nvCxnSpPr>
            <p:spPr>
              <a:xfrm>
                <a:off x="163996" y="2928836"/>
                <a:ext cx="15468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>
                <a:extLst>
                  <a:ext uri="{FF2B5EF4-FFF2-40B4-BE49-F238E27FC236}">
                    <a16:creationId xmlns:a16="http://schemas.microsoft.com/office/drawing/2014/main" id="{0110F138-D8A0-CA81-6EA6-A8E059B14E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96" y="5529112"/>
                <a:ext cx="15468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接箭头连接符 239">
                <a:extLst>
                  <a:ext uri="{FF2B5EF4-FFF2-40B4-BE49-F238E27FC236}">
                    <a16:creationId xmlns:a16="http://schemas.microsoft.com/office/drawing/2014/main" id="{521DDA56-52AB-8D1E-CB69-13B94BD2F768}"/>
                  </a:ext>
                </a:extLst>
              </p:cNvPr>
              <p:cNvCxnSpPr/>
              <p:nvPr/>
            </p:nvCxnSpPr>
            <p:spPr>
              <a:xfrm flipV="1">
                <a:off x="223630" y="2950787"/>
                <a:ext cx="0" cy="9766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箭头连接符 241">
                <a:extLst>
                  <a:ext uri="{FF2B5EF4-FFF2-40B4-BE49-F238E27FC236}">
                    <a16:creationId xmlns:a16="http://schemas.microsoft.com/office/drawing/2014/main" id="{3E48461D-C674-BA35-635F-222F29AE5A3D}"/>
                  </a:ext>
                </a:extLst>
              </p:cNvPr>
              <p:cNvCxnSpPr/>
              <p:nvPr/>
            </p:nvCxnSpPr>
            <p:spPr>
              <a:xfrm>
                <a:off x="243509" y="4429823"/>
                <a:ext cx="0" cy="10642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箭头连接符 243">
                <a:extLst>
                  <a:ext uri="{FF2B5EF4-FFF2-40B4-BE49-F238E27FC236}">
                    <a16:creationId xmlns:a16="http://schemas.microsoft.com/office/drawing/2014/main" id="{F179F45F-74BA-7AF7-ED91-FCE5CF640AA6}"/>
                  </a:ext>
                </a:extLst>
              </p:cNvPr>
              <p:cNvCxnSpPr/>
              <p:nvPr/>
            </p:nvCxnSpPr>
            <p:spPr>
              <a:xfrm flipV="1">
                <a:off x="6321613" y="5690503"/>
                <a:ext cx="5807753" cy="397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箭头连接符 249">
                <a:extLst>
                  <a:ext uri="{FF2B5EF4-FFF2-40B4-BE49-F238E27FC236}">
                    <a16:creationId xmlns:a16="http://schemas.microsoft.com/office/drawing/2014/main" id="{7C9C0CA5-BF24-F812-6831-ACA1C489E27E}"/>
                  </a:ext>
                </a:extLst>
              </p:cNvPr>
              <p:cNvCxnSpPr/>
              <p:nvPr/>
            </p:nvCxnSpPr>
            <p:spPr>
              <a:xfrm flipH="1" flipV="1">
                <a:off x="438271" y="5729089"/>
                <a:ext cx="5260737" cy="69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文本框 250">
                <a:extLst>
                  <a:ext uri="{FF2B5EF4-FFF2-40B4-BE49-F238E27FC236}">
                    <a16:creationId xmlns:a16="http://schemas.microsoft.com/office/drawing/2014/main" id="{75A50681-EE11-1B9C-71F3-929411F39FA2}"/>
                  </a:ext>
                </a:extLst>
              </p:cNvPr>
              <p:cNvSpPr txBox="1"/>
              <p:nvPr/>
            </p:nvSpPr>
            <p:spPr>
              <a:xfrm>
                <a:off x="5714198" y="5627064"/>
                <a:ext cx="64312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980mm</a:t>
                </a:r>
                <a:endParaRPr lang="zh-CN" altLang="en-US" sz="1050" dirty="0"/>
              </a:p>
            </p:txBody>
          </p:sp>
          <p:cxnSp>
            <p:nvCxnSpPr>
              <p:cNvPr id="255" name="直接连接符 254">
                <a:extLst>
                  <a:ext uri="{FF2B5EF4-FFF2-40B4-BE49-F238E27FC236}">
                    <a16:creationId xmlns:a16="http://schemas.microsoft.com/office/drawing/2014/main" id="{911FACB5-63F2-15A7-7850-950F77A33583}"/>
                  </a:ext>
                </a:extLst>
              </p:cNvPr>
              <p:cNvCxnSpPr/>
              <p:nvPr/>
            </p:nvCxnSpPr>
            <p:spPr>
              <a:xfrm>
                <a:off x="377637" y="2684648"/>
                <a:ext cx="0" cy="1877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D5B4C612-ED90-8812-A19C-28AE7813B62F}"/>
                  </a:ext>
                </a:extLst>
              </p:cNvPr>
              <p:cNvCxnSpPr/>
              <p:nvPr/>
            </p:nvCxnSpPr>
            <p:spPr>
              <a:xfrm>
                <a:off x="2056769" y="2717725"/>
                <a:ext cx="0" cy="1877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箭头连接符 257">
                <a:extLst>
                  <a:ext uri="{FF2B5EF4-FFF2-40B4-BE49-F238E27FC236}">
                    <a16:creationId xmlns:a16="http://schemas.microsoft.com/office/drawing/2014/main" id="{C3362777-1EC3-7079-A052-88A0893463FC}"/>
                  </a:ext>
                </a:extLst>
              </p:cNvPr>
              <p:cNvCxnSpPr/>
              <p:nvPr/>
            </p:nvCxnSpPr>
            <p:spPr>
              <a:xfrm>
                <a:off x="1485857" y="2806911"/>
                <a:ext cx="54488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箭头连接符 259">
                <a:extLst>
                  <a:ext uri="{FF2B5EF4-FFF2-40B4-BE49-F238E27FC236}">
                    <a16:creationId xmlns:a16="http://schemas.microsoft.com/office/drawing/2014/main" id="{DD4719AD-273D-5777-B0A3-8039E3BF8FF3}"/>
                  </a:ext>
                </a:extLst>
              </p:cNvPr>
              <p:cNvCxnSpPr/>
              <p:nvPr/>
            </p:nvCxnSpPr>
            <p:spPr>
              <a:xfrm flipH="1">
                <a:off x="386427" y="2800820"/>
                <a:ext cx="681090" cy="71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" name="文本框 260">
                <a:extLst>
                  <a:ext uri="{FF2B5EF4-FFF2-40B4-BE49-F238E27FC236}">
                    <a16:creationId xmlns:a16="http://schemas.microsoft.com/office/drawing/2014/main" id="{EAC7A26D-1F45-19E2-D37E-D2A381926537}"/>
                  </a:ext>
                </a:extLst>
              </p:cNvPr>
              <p:cNvSpPr txBox="1"/>
              <p:nvPr/>
            </p:nvSpPr>
            <p:spPr>
              <a:xfrm>
                <a:off x="963482" y="2664597"/>
                <a:ext cx="62388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140mm</a:t>
                </a:r>
                <a:endParaRPr lang="zh-CN" altLang="en-US" sz="1050" dirty="0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115202B-F005-6076-3024-9BF1BE77732C}"/>
                  </a:ext>
                </a:extLst>
              </p:cNvPr>
              <p:cNvSpPr/>
              <p:nvPr/>
            </p:nvSpPr>
            <p:spPr>
              <a:xfrm>
                <a:off x="6112255" y="5046558"/>
                <a:ext cx="409504" cy="4571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F6038673-A959-015D-2A33-A076EAF29395}"/>
                  </a:ext>
                </a:extLst>
              </p:cNvPr>
              <p:cNvSpPr txBox="1"/>
              <p:nvPr/>
            </p:nvSpPr>
            <p:spPr>
              <a:xfrm>
                <a:off x="3038210" y="5150584"/>
                <a:ext cx="32067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err="1"/>
                  <a:t>Power,HV</a:t>
                </a:r>
                <a:r>
                  <a:rPr lang="en-US" altLang="zh-CN" sz="1400" b="1" dirty="0"/>
                  <a:t>, </a:t>
                </a:r>
                <a:r>
                  <a:rPr lang="en-US" altLang="zh-CN" sz="1400" b="1" dirty="0" err="1"/>
                  <a:t>Clk,Data,Control</a:t>
                </a:r>
                <a:endParaRPr lang="en-US" altLang="zh-CN" sz="1400" b="1" dirty="0"/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E552485-C608-D906-CD7F-93F558EB3C80}"/>
                </a:ext>
              </a:extLst>
            </p:cNvPr>
            <p:cNvSpPr/>
            <p:nvPr/>
          </p:nvSpPr>
          <p:spPr>
            <a:xfrm>
              <a:off x="5712936" y="4772449"/>
              <a:ext cx="377499" cy="3082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4C26D43C-42EF-0DD2-09A9-3C445B02192B}"/>
              </a:ext>
            </a:extLst>
          </p:cNvPr>
          <p:cNvSpPr/>
          <p:nvPr/>
        </p:nvSpPr>
        <p:spPr>
          <a:xfrm>
            <a:off x="5633109" y="4299498"/>
            <a:ext cx="553491" cy="2751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b="1" dirty="0">
                <a:solidFill>
                  <a:schemeClr val="tx1"/>
                </a:solidFill>
              </a:rPr>
              <a:t>DC-DC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A9675F3-179E-8524-F5D6-CA1AF5408D0B}"/>
              </a:ext>
            </a:extLst>
          </p:cNvPr>
          <p:cNvSpPr/>
          <p:nvPr/>
        </p:nvSpPr>
        <p:spPr>
          <a:xfrm>
            <a:off x="6381235" y="4293392"/>
            <a:ext cx="481079" cy="275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opt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233" name="直接连接符 232">
            <a:extLst>
              <a:ext uri="{FF2B5EF4-FFF2-40B4-BE49-F238E27FC236}">
                <a16:creationId xmlns:a16="http://schemas.microsoft.com/office/drawing/2014/main" id="{D5EEFB12-A32D-7B46-88CA-9A6082C8EF71}"/>
              </a:ext>
            </a:extLst>
          </p:cNvPr>
          <p:cNvCxnSpPr/>
          <p:nvPr/>
        </p:nvCxnSpPr>
        <p:spPr>
          <a:xfrm>
            <a:off x="51135" y="2083827"/>
            <a:ext cx="12062791" cy="2932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731135E-AC63-A315-7257-92447A197715}"/>
              </a:ext>
            </a:extLst>
          </p:cNvPr>
          <p:cNvGrpSpPr/>
          <p:nvPr/>
        </p:nvGrpSpPr>
        <p:grpSpPr>
          <a:xfrm rot="10800000">
            <a:off x="4777587" y="4076994"/>
            <a:ext cx="4954759" cy="1775732"/>
            <a:chOff x="4318552" y="2047461"/>
            <a:chExt cx="4954759" cy="1775732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FFFE1F58-279F-0BC0-C1CE-66B8FB586AEF}"/>
                </a:ext>
              </a:extLst>
            </p:cNvPr>
            <p:cNvSpPr/>
            <p:nvPr/>
          </p:nvSpPr>
          <p:spPr>
            <a:xfrm>
              <a:off x="6638452" y="3494742"/>
              <a:ext cx="1531633" cy="192033"/>
            </a:xfrm>
            <a:custGeom>
              <a:avLst/>
              <a:gdLst>
                <a:gd name="connsiteX0" fmla="*/ 0 w 2410239"/>
                <a:gd name="connsiteY0" fmla="*/ 0 h 347870"/>
                <a:gd name="connsiteX1" fmla="*/ 14909 w 2410239"/>
                <a:gd name="connsiteY1" fmla="*/ 24848 h 347870"/>
                <a:gd name="connsiteX2" fmla="*/ 134179 w 2410239"/>
                <a:gd name="connsiteY2" fmla="*/ 213691 h 347870"/>
                <a:gd name="connsiteX3" fmla="*/ 337931 w 2410239"/>
                <a:gd name="connsiteY3" fmla="*/ 258418 h 347870"/>
                <a:gd name="connsiteX4" fmla="*/ 372718 w 2410239"/>
                <a:gd name="connsiteY4" fmla="*/ 268357 h 347870"/>
                <a:gd name="connsiteX5" fmla="*/ 611257 w 2410239"/>
                <a:gd name="connsiteY5" fmla="*/ 298174 h 347870"/>
                <a:gd name="connsiteX6" fmla="*/ 780222 w 2410239"/>
                <a:gd name="connsiteY6" fmla="*/ 303144 h 347870"/>
                <a:gd name="connsiteX7" fmla="*/ 983974 w 2410239"/>
                <a:gd name="connsiteY7" fmla="*/ 313083 h 347870"/>
                <a:gd name="connsiteX8" fmla="*/ 1227483 w 2410239"/>
                <a:gd name="connsiteY8" fmla="*/ 323022 h 347870"/>
                <a:gd name="connsiteX9" fmla="*/ 1500809 w 2410239"/>
                <a:gd name="connsiteY9" fmla="*/ 342900 h 347870"/>
                <a:gd name="connsiteX10" fmla="*/ 1948070 w 2410239"/>
                <a:gd name="connsiteY10" fmla="*/ 337931 h 347870"/>
                <a:gd name="connsiteX11" fmla="*/ 2047461 w 2410239"/>
                <a:gd name="connsiteY11" fmla="*/ 327991 h 347870"/>
                <a:gd name="connsiteX12" fmla="*/ 2305879 w 2410239"/>
                <a:gd name="connsiteY12" fmla="*/ 332961 h 347870"/>
                <a:gd name="connsiteX13" fmla="*/ 2325757 w 2410239"/>
                <a:gd name="connsiteY13" fmla="*/ 337931 h 347870"/>
                <a:gd name="connsiteX14" fmla="*/ 2410239 w 2410239"/>
                <a:gd name="connsiteY14" fmla="*/ 347870 h 34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0239" h="347870">
                  <a:moveTo>
                    <a:pt x="0" y="0"/>
                  </a:moveTo>
                  <a:cubicBezTo>
                    <a:pt x="4970" y="8283"/>
                    <a:pt x="10741" y="16134"/>
                    <a:pt x="14909" y="24848"/>
                  </a:cubicBezTo>
                  <a:cubicBezTo>
                    <a:pt x="45946" y="89743"/>
                    <a:pt x="68027" y="171164"/>
                    <a:pt x="134179" y="213691"/>
                  </a:cubicBezTo>
                  <a:cubicBezTo>
                    <a:pt x="175095" y="239994"/>
                    <a:pt x="282402" y="251014"/>
                    <a:pt x="337931" y="258418"/>
                  </a:cubicBezTo>
                  <a:cubicBezTo>
                    <a:pt x="349527" y="261731"/>
                    <a:pt x="360946" y="265741"/>
                    <a:pt x="372718" y="268357"/>
                  </a:cubicBezTo>
                  <a:cubicBezTo>
                    <a:pt x="442257" y="283810"/>
                    <a:pt x="561359" y="294660"/>
                    <a:pt x="611257" y="298174"/>
                  </a:cubicBezTo>
                  <a:cubicBezTo>
                    <a:pt x="667464" y="302132"/>
                    <a:pt x="723921" y="300892"/>
                    <a:pt x="780222" y="303144"/>
                  </a:cubicBezTo>
                  <a:lnTo>
                    <a:pt x="983974" y="313083"/>
                  </a:lnTo>
                  <a:cubicBezTo>
                    <a:pt x="1105815" y="318458"/>
                    <a:pt x="1113213" y="316789"/>
                    <a:pt x="1227483" y="323022"/>
                  </a:cubicBezTo>
                  <a:cubicBezTo>
                    <a:pt x="1394594" y="332137"/>
                    <a:pt x="1359264" y="330032"/>
                    <a:pt x="1500809" y="342900"/>
                  </a:cubicBezTo>
                  <a:lnTo>
                    <a:pt x="1948070" y="337931"/>
                  </a:lnTo>
                  <a:cubicBezTo>
                    <a:pt x="1981353" y="337023"/>
                    <a:pt x="2014169" y="328453"/>
                    <a:pt x="2047461" y="327991"/>
                  </a:cubicBezTo>
                  <a:lnTo>
                    <a:pt x="2305879" y="332961"/>
                  </a:lnTo>
                  <a:cubicBezTo>
                    <a:pt x="2312505" y="334618"/>
                    <a:pt x="2318961" y="337251"/>
                    <a:pt x="2325757" y="337931"/>
                  </a:cubicBezTo>
                  <a:cubicBezTo>
                    <a:pt x="2411018" y="346457"/>
                    <a:pt x="2386193" y="323819"/>
                    <a:pt x="2410239" y="347870"/>
                  </a:cubicBezTo>
                </a:path>
              </a:pathLst>
            </a:custGeom>
            <a:noFill/>
            <a:ln w="381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69E5845-5617-634B-97A2-DEE59348BE14}"/>
                </a:ext>
              </a:extLst>
            </p:cNvPr>
            <p:cNvSpPr/>
            <p:nvPr/>
          </p:nvSpPr>
          <p:spPr>
            <a:xfrm>
              <a:off x="4463897" y="2862470"/>
              <a:ext cx="4665194" cy="3355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32CC7DA-C339-CD3C-0ED1-E268D48758EB}"/>
                </a:ext>
              </a:extLst>
            </p:cNvPr>
            <p:cNvSpPr/>
            <p:nvPr/>
          </p:nvSpPr>
          <p:spPr>
            <a:xfrm>
              <a:off x="4318552" y="2375452"/>
              <a:ext cx="4944718" cy="32799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0229AEE-D812-C780-A824-2E6FD32BD126}"/>
                </a:ext>
              </a:extLst>
            </p:cNvPr>
            <p:cNvSpPr/>
            <p:nvPr/>
          </p:nvSpPr>
          <p:spPr>
            <a:xfrm>
              <a:off x="4318552" y="2092273"/>
              <a:ext cx="4944718" cy="28317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F165732-D4D9-0DC6-5C8C-88EBC4D6E8B8}"/>
                </a:ext>
              </a:extLst>
            </p:cNvPr>
            <p:cNvSpPr/>
            <p:nvPr/>
          </p:nvSpPr>
          <p:spPr>
            <a:xfrm>
              <a:off x="4328593" y="2707236"/>
              <a:ext cx="4944718" cy="159027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BFB456-CAD0-0D8B-2240-EC65FDB2A879}"/>
                </a:ext>
              </a:extLst>
            </p:cNvPr>
            <p:cNvSpPr/>
            <p:nvPr/>
          </p:nvSpPr>
          <p:spPr>
            <a:xfrm>
              <a:off x="5436705" y="3196154"/>
              <a:ext cx="2922104" cy="14909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文本框 82">
              <a:extLst>
                <a:ext uri="{FF2B5EF4-FFF2-40B4-BE49-F238E27FC236}">
                  <a16:creationId xmlns:a16="http://schemas.microsoft.com/office/drawing/2014/main" id="{736E302D-90AC-D28D-D050-D937A8AB2BCC}"/>
                </a:ext>
              </a:extLst>
            </p:cNvPr>
            <p:cNvSpPr txBox="1"/>
            <p:nvPr/>
          </p:nvSpPr>
          <p:spPr>
            <a:xfrm rot="10800000">
              <a:off x="6442773" y="271985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一级汇总</a:t>
              </a:r>
            </a:p>
          </p:txBody>
        </p:sp>
        <p:sp>
          <p:nvSpPr>
            <p:cNvPr id="12" name="文本框 84">
              <a:extLst>
                <a:ext uri="{FF2B5EF4-FFF2-40B4-BE49-F238E27FC236}">
                  <a16:creationId xmlns:a16="http://schemas.microsoft.com/office/drawing/2014/main" id="{D2D32E0A-26DA-C271-BC96-40D46D92C7A9}"/>
                </a:ext>
              </a:extLst>
            </p:cNvPr>
            <p:cNvSpPr txBox="1"/>
            <p:nvPr/>
          </p:nvSpPr>
          <p:spPr>
            <a:xfrm rot="10800000">
              <a:off x="6610475" y="313977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/>
                <a:t>二级汇总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C0CA7FA-0A8F-1662-9862-8CF19033475D}"/>
                </a:ext>
              </a:extLst>
            </p:cNvPr>
            <p:cNvSpPr/>
            <p:nvPr/>
          </p:nvSpPr>
          <p:spPr>
            <a:xfrm>
              <a:off x="5815069" y="3355128"/>
              <a:ext cx="705003" cy="4067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文本框 88">
              <a:extLst>
                <a:ext uri="{FF2B5EF4-FFF2-40B4-BE49-F238E27FC236}">
                  <a16:creationId xmlns:a16="http://schemas.microsoft.com/office/drawing/2014/main" id="{E80EA359-0516-13BA-FFF0-D45E4CB72243}"/>
                </a:ext>
              </a:extLst>
            </p:cNvPr>
            <p:cNvSpPr txBox="1"/>
            <p:nvPr/>
          </p:nvSpPr>
          <p:spPr>
            <a:xfrm rot="10800000" flipH="1">
              <a:off x="5799419" y="3404983"/>
              <a:ext cx="665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DC-DC</a:t>
              </a:r>
              <a:endParaRPr lang="zh-CN" altLang="en-US" sz="1200" dirty="0"/>
            </a:p>
          </p:txBody>
        </p:sp>
        <p:sp>
          <p:nvSpPr>
            <p:cNvPr id="15" name="文本框 89">
              <a:extLst>
                <a:ext uri="{FF2B5EF4-FFF2-40B4-BE49-F238E27FC236}">
                  <a16:creationId xmlns:a16="http://schemas.microsoft.com/office/drawing/2014/main" id="{F5579E82-3DE2-6EDB-6867-DDB3F288E262}"/>
                </a:ext>
              </a:extLst>
            </p:cNvPr>
            <p:cNvSpPr txBox="1"/>
            <p:nvPr/>
          </p:nvSpPr>
          <p:spPr>
            <a:xfrm rot="10800000">
              <a:off x="6410741" y="2378923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LGAD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文本框 90">
              <a:extLst>
                <a:ext uri="{FF2B5EF4-FFF2-40B4-BE49-F238E27FC236}">
                  <a16:creationId xmlns:a16="http://schemas.microsoft.com/office/drawing/2014/main" id="{57074D39-24B0-814C-A2C9-7983D3E5DA6D}"/>
                </a:ext>
              </a:extLst>
            </p:cNvPr>
            <p:cNvSpPr txBox="1"/>
            <p:nvPr/>
          </p:nvSpPr>
          <p:spPr>
            <a:xfrm rot="10800000">
              <a:off x="6410741" y="2047461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Carbon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文本框 102">
              <a:extLst>
                <a:ext uri="{FF2B5EF4-FFF2-40B4-BE49-F238E27FC236}">
                  <a16:creationId xmlns:a16="http://schemas.microsoft.com/office/drawing/2014/main" id="{FB3EB8AB-4D2D-3D59-A8A7-41257349381E}"/>
                </a:ext>
              </a:extLst>
            </p:cNvPr>
            <p:cNvSpPr txBox="1"/>
            <p:nvPr/>
          </p:nvSpPr>
          <p:spPr>
            <a:xfrm rot="10800000">
              <a:off x="5779270" y="2800806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chemeClr val="bg1"/>
                  </a:solidFill>
                </a:rPr>
                <a:t>ASIC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03">
              <a:extLst>
                <a:ext uri="{FF2B5EF4-FFF2-40B4-BE49-F238E27FC236}">
                  <a16:creationId xmlns:a16="http://schemas.microsoft.com/office/drawing/2014/main" id="{4EC485C2-05C4-A9B5-3C82-1086FF9D0A70}"/>
                </a:ext>
              </a:extLst>
            </p:cNvPr>
            <p:cNvSpPr txBox="1"/>
            <p:nvPr/>
          </p:nvSpPr>
          <p:spPr>
            <a:xfrm rot="10800000">
              <a:off x="4973728" y="2652166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chemeClr val="bg1"/>
                  </a:solidFill>
                </a:rPr>
                <a:t>PCB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27">
              <a:extLst>
                <a:ext uri="{FF2B5EF4-FFF2-40B4-BE49-F238E27FC236}">
                  <a16:creationId xmlns:a16="http://schemas.microsoft.com/office/drawing/2014/main" id="{F6656EB0-D74D-2910-7643-B9C6BBF9E611}"/>
                </a:ext>
              </a:extLst>
            </p:cNvPr>
            <p:cNvSpPr txBox="1"/>
            <p:nvPr/>
          </p:nvSpPr>
          <p:spPr>
            <a:xfrm rot="10800000">
              <a:off x="5496566" y="3132200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chemeClr val="bg1"/>
                  </a:solidFill>
                </a:rPr>
                <a:t>PCB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28">
              <a:extLst>
                <a:ext uri="{FF2B5EF4-FFF2-40B4-BE49-F238E27FC236}">
                  <a16:creationId xmlns:a16="http://schemas.microsoft.com/office/drawing/2014/main" id="{5633AE93-294F-37C8-0F28-1A59C7D29EC8}"/>
                </a:ext>
              </a:extLst>
            </p:cNvPr>
            <p:cNvSpPr txBox="1"/>
            <p:nvPr/>
          </p:nvSpPr>
          <p:spPr>
            <a:xfrm rot="10800000" flipH="1">
              <a:off x="6857040" y="3546194"/>
              <a:ext cx="996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chemeClr val="bg1"/>
                  </a:solidFill>
                </a:rPr>
                <a:t>Cable φ5.0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644037C2-2FA1-82AB-1323-FF69ED895191}"/>
              </a:ext>
            </a:extLst>
          </p:cNvPr>
          <p:cNvSpPr/>
          <p:nvPr/>
        </p:nvSpPr>
        <p:spPr>
          <a:xfrm rot="10800000">
            <a:off x="1456080" y="2541947"/>
            <a:ext cx="3718223" cy="28697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EC5F123-C566-28F1-3D2B-F4D8166D2AA9}"/>
              </a:ext>
            </a:extLst>
          </p:cNvPr>
          <p:cNvSpPr/>
          <p:nvPr/>
        </p:nvSpPr>
        <p:spPr>
          <a:xfrm rot="10800000">
            <a:off x="1366629" y="2825126"/>
            <a:ext cx="3931813" cy="15903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3" name="文本框 82">
            <a:extLst>
              <a:ext uri="{FF2B5EF4-FFF2-40B4-BE49-F238E27FC236}">
                <a16:creationId xmlns:a16="http://schemas.microsoft.com/office/drawing/2014/main" id="{79A1B95B-A199-E4B4-D4D7-D55DAC2EFFBF}"/>
              </a:ext>
            </a:extLst>
          </p:cNvPr>
          <p:cNvSpPr txBox="1"/>
          <p:nvPr/>
        </p:nvSpPr>
        <p:spPr>
          <a:xfrm>
            <a:off x="1991476" y="2631123"/>
            <a:ext cx="141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一级汇总</a:t>
            </a:r>
          </a:p>
        </p:txBody>
      </p:sp>
      <p:sp>
        <p:nvSpPr>
          <p:cNvPr id="47" name="文本框 89">
            <a:extLst>
              <a:ext uri="{FF2B5EF4-FFF2-40B4-BE49-F238E27FC236}">
                <a16:creationId xmlns:a16="http://schemas.microsoft.com/office/drawing/2014/main" id="{1EFA7E58-05F2-5800-0266-56CD9FCEFAF1}"/>
              </a:ext>
            </a:extLst>
          </p:cNvPr>
          <p:cNvSpPr txBox="1"/>
          <p:nvPr/>
        </p:nvSpPr>
        <p:spPr>
          <a:xfrm rot="10800000">
            <a:off x="2462563" y="294313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LGAD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文本框 90">
            <a:extLst>
              <a:ext uri="{FF2B5EF4-FFF2-40B4-BE49-F238E27FC236}">
                <a16:creationId xmlns:a16="http://schemas.microsoft.com/office/drawing/2014/main" id="{F38E6D76-3961-8739-F5C6-644A5D03C1D8}"/>
              </a:ext>
            </a:extLst>
          </p:cNvPr>
          <p:cNvSpPr txBox="1"/>
          <p:nvPr/>
        </p:nvSpPr>
        <p:spPr>
          <a:xfrm rot="10800000">
            <a:off x="3436504" y="1622449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Carbon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9" name="文本框 102">
            <a:extLst>
              <a:ext uri="{FF2B5EF4-FFF2-40B4-BE49-F238E27FC236}">
                <a16:creationId xmlns:a16="http://schemas.microsoft.com/office/drawing/2014/main" id="{80327EB4-2F1A-A44C-FDB6-C6EC65BD2BD0}"/>
              </a:ext>
            </a:extLst>
          </p:cNvPr>
          <p:cNvSpPr txBox="1"/>
          <p:nvPr/>
        </p:nvSpPr>
        <p:spPr>
          <a:xfrm>
            <a:off x="3352117" y="2613589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</a:rPr>
              <a:t>ASIC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0" name="文本框 103">
            <a:extLst>
              <a:ext uri="{FF2B5EF4-FFF2-40B4-BE49-F238E27FC236}">
                <a16:creationId xmlns:a16="http://schemas.microsoft.com/office/drawing/2014/main" id="{A942042C-2E6F-E413-8146-7377AC57A80C}"/>
              </a:ext>
            </a:extLst>
          </p:cNvPr>
          <p:cNvSpPr txBox="1"/>
          <p:nvPr/>
        </p:nvSpPr>
        <p:spPr>
          <a:xfrm>
            <a:off x="4200940" y="276222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</a:rPr>
              <a:t>PCB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3B1E3CBE-993C-A1BB-B609-A1EB620E83B7}"/>
              </a:ext>
            </a:extLst>
          </p:cNvPr>
          <p:cNvSpPr/>
          <p:nvPr/>
        </p:nvSpPr>
        <p:spPr>
          <a:xfrm rot="10800000">
            <a:off x="8211090" y="2440543"/>
            <a:ext cx="1531633" cy="248353"/>
          </a:xfrm>
          <a:custGeom>
            <a:avLst/>
            <a:gdLst>
              <a:gd name="connsiteX0" fmla="*/ 0 w 2410239"/>
              <a:gd name="connsiteY0" fmla="*/ 0 h 347870"/>
              <a:gd name="connsiteX1" fmla="*/ 14909 w 2410239"/>
              <a:gd name="connsiteY1" fmla="*/ 24848 h 347870"/>
              <a:gd name="connsiteX2" fmla="*/ 134179 w 2410239"/>
              <a:gd name="connsiteY2" fmla="*/ 213691 h 347870"/>
              <a:gd name="connsiteX3" fmla="*/ 337931 w 2410239"/>
              <a:gd name="connsiteY3" fmla="*/ 258418 h 347870"/>
              <a:gd name="connsiteX4" fmla="*/ 372718 w 2410239"/>
              <a:gd name="connsiteY4" fmla="*/ 268357 h 347870"/>
              <a:gd name="connsiteX5" fmla="*/ 611257 w 2410239"/>
              <a:gd name="connsiteY5" fmla="*/ 298174 h 347870"/>
              <a:gd name="connsiteX6" fmla="*/ 780222 w 2410239"/>
              <a:gd name="connsiteY6" fmla="*/ 303144 h 347870"/>
              <a:gd name="connsiteX7" fmla="*/ 983974 w 2410239"/>
              <a:gd name="connsiteY7" fmla="*/ 313083 h 347870"/>
              <a:gd name="connsiteX8" fmla="*/ 1227483 w 2410239"/>
              <a:gd name="connsiteY8" fmla="*/ 323022 h 347870"/>
              <a:gd name="connsiteX9" fmla="*/ 1500809 w 2410239"/>
              <a:gd name="connsiteY9" fmla="*/ 342900 h 347870"/>
              <a:gd name="connsiteX10" fmla="*/ 1948070 w 2410239"/>
              <a:gd name="connsiteY10" fmla="*/ 337931 h 347870"/>
              <a:gd name="connsiteX11" fmla="*/ 2047461 w 2410239"/>
              <a:gd name="connsiteY11" fmla="*/ 327991 h 347870"/>
              <a:gd name="connsiteX12" fmla="*/ 2305879 w 2410239"/>
              <a:gd name="connsiteY12" fmla="*/ 332961 h 347870"/>
              <a:gd name="connsiteX13" fmla="*/ 2325757 w 2410239"/>
              <a:gd name="connsiteY13" fmla="*/ 337931 h 347870"/>
              <a:gd name="connsiteX14" fmla="*/ 2410239 w 2410239"/>
              <a:gd name="connsiteY14" fmla="*/ 347870 h 3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0239" h="347870">
                <a:moveTo>
                  <a:pt x="0" y="0"/>
                </a:moveTo>
                <a:cubicBezTo>
                  <a:pt x="4970" y="8283"/>
                  <a:pt x="10741" y="16134"/>
                  <a:pt x="14909" y="24848"/>
                </a:cubicBezTo>
                <a:cubicBezTo>
                  <a:pt x="45946" y="89743"/>
                  <a:pt x="68027" y="171164"/>
                  <a:pt x="134179" y="213691"/>
                </a:cubicBezTo>
                <a:cubicBezTo>
                  <a:pt x="175095" y="239994"/>
                  <a:pt x="282402" y="251014"/>
                  <a:pt x="337931" y="258418"/>
                </a:cubicBezTo>
                <a:cubicBezTo>
                  <a:pt x="349527" y="261731"/>
                  <a:pt x="360946" y="265741"/>
                  <a:pt x="372718" y="268357"/>
                </a:cubicBezTo>
                <a:cubicBezTo>
                  <a:pt x="442257" y="283810"/>
                  <a:pt x="561359" y="294660"/>
                  <a:pt x="611257" y="298174"/>
                </a:cubicBezTo>
                <a:cubicBezTo>
                  <a:pt x="667464" y="302132"/>
                  <a:pt x="723921" y="300892"/>
                  <a:pt x="780222" y="303144"/>
                </a:cubicBezTo>
                <a:lnTo>
                  <a:pt x="983974" y="313083"/>
                </a:lnTo>
                <a:cubicBezTo>
                  <a:pt x="1105815" y="318458"/>
                  <a:pt x="1113213" y="316789"/>
                  <a:pt x="1227483" y="323022"/>
                </a:cubicBezTo>
                <a:cubicBezTo>
                  <a:pt x="1394594" y="332137"/>
                  <a:pt x="1359264" y="330032"/>
                  <a:pt x="1500809" y="342900"/>
                </a:cubicBezTo>
                <a:lnTo>
                  <a:pt x="1948070" y="337931"/>
                </a:lnTo>
                <a:cubicBezTo>
                  <a:pt x="1981353" y="337023"/>
                  <a:pt x="2014169" y="328453"/>
                  <a:pt x="2047461" y="327991"/>
                </a:cubicBezTo>
                <a:lnTo>
                  <a:pt x="2305879" y="332961"/>
                </a:lnTo>
                <a:cubicBezTo>
                  <a:pt x="2312505" y="334618"/>
                  <a:pt x="2318961" y="337251"/>
                  <a:pt x="2325757" y="337931"/>
                </a:cubicBezTo>
                <a:cubicBezTo>
                  <a:pt x="2411018" y="346457"/>
                  <a:pt x="2386193" y="323819"/>
                  <a:pt x="2410239" y="347870"/>
                </a:cubicBezTo>
              </a:path>
            </a:pathLst>
          </a:custGeom>
          <a:noFill/>
          <a:ln w="381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30792FA-AE29-2EEB-26D4-5E5B77CEFA4A}"/>
              </a:ext>
            </a:extLst>
          </p:cNvPr>
          <p:cNvSpPr/>
          <p:nvPr/>
        </p:nvSpPr>
        <p:spPr>
          <a:xfrm rot="10800000">
            <a:off x="8045878" y="2795369"/>
            <a:ext cx="2922104" cy="14909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1" name="文本框 84">
            <a:extLst>
              <a:ext uri="{FF2B5EF4-FFF2-40B4-BE49-F238E27FC236}">
                <a16:creationId xmlns:a16="http://schemas.microsoft.com/office/drawing/2014/main" id="{FED5B31C-847C-5FED-AF0A-E4CAF0296DBA}"/>
              </a:ext>
            </a:extLst>
          </p:cNvPr>
          <p:cNvSpPr txBox="1"/>
          <p:nvPr/>
        </p:nvSpPr>
        <p:spPr>
          <a:xfrm>
            <a:off x="8525415" y="26386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二级汇总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ABD704E-7E07-8254-DEF5-7B829A95CB7C}"/>
              </a:ext>
            </a:extLst>
          </p:cNvPr>
          <p:cNvSpPr/>
          <p:nvPr/>
        </p:nvSpPr>
        <p:spPr>
          <a:xfrm rot="10800000">
            <a:off x="9884615" y="2372783"/>
            <a:ext cx="690769" cy="4297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3" name="文本框 88">
            <a:extLst>
              <a:ext uri="{FF2B5EF4-FFF2-40B4-BE49-F238E27FC236}">
                <a16:creationId xmlns:a16="http://schemas.microsoft.com/office/drawing/2014/main" id="{4931BF0B-BB3A-9FDF-5B12-052075B357F3}"/>
              </a:ext>
            </a:extLst>
          </p:cNvPr>
          <p:cNvSpPr txBox="1"/>
          <p:nvPr/>
        </p:nvSpPr>
        <p:spPr>
          <a:xfrm flipH="1">
            <a:off x="9870098" y="2435754"/>
            <a:ext cx="66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DC-DC</a:t>
            </a:r>
            <a:endParaRPr lang="zh-CN" altLang="en-US" sz="1200" dirty="0"/>
          </a:p>
        </p:txBody>
      </p:sp>
      <p:sp>
        <p:nvSpPr>
          <p:cNvPr id="68" name="文本框 127">
            <a:extLst>
              <a:ext uri="{FF2B5EF4-FFF2-40B4-BE49-F238E27FC236}">
                <a16:creationId xmlns:a16="http://schemas.microsoft.com/office/drawing/2014/main" id="{38143782-457D-90D5-C640-DCC2DA92224A}"/>
              </a:ext>
            </a:extLst>
          </p:cNvPr>
          <p:cNvSpPr txBox="1"/>
          <p:nvPr/>
        </p:nvSpPr>
        <p:spPr>
          <a:xfrm>
            <a:off x="10431603" y="274869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</a:rPr>
              <a:t>PCB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9" name="文本框 128">
            <a:extLst>
              <a:ext uri="{FF2B5EF4-FFF2-40B4-BE49-F238E27FC236}">
                <a16:creationId xmlns:a16="http://schemas.microsoft.com/office/drawing/2014/main" id="{2E762725-657E-DA50-10B8-9A490015BB6D}"/>
              </a:ext>
            </a:extLst>
          </p:cNvPr>
          <p:cNvSpPr txBox="1"/>
          <p:nvPr/>
        </p:nvSpPr>
        <p:spPr>
          <a:xfrm flipH="1">
            <a:off x="8235849" y="2293185"/>
            <a:ext cx="1055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</a:rPr>
              <a:t>Cable φ5.0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66E6EE76-3D8D-F25C-1DB7-342487BA2DBA}"/>
              </a:ext>
            </a:extLst>
          </p:cNvPr>
          <p:cNvCxnSpPr>
            <a:cxnSpLocks/>
          </p:cNvCxnSpPr>
          <p:nvPr/>
        </p:nvCxnSpPr>
        <p:spPr>
          <a:xfrm>
            <a:off x="983974" y="2541947"/>
            <a:ext cx="382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88353924-4375-4FC3-E63C-F279378B7C53}"/>
              </a:ext>
            </a:extLst>
          </p:cNvPr>
          <p:cNvCxnSpPr>
            <a:cxnSpLocks/>
          </p:cNvCxnSpPr>
          <p:nvPr/>
        </p:nvCxnSpPr>
        <p:spPr>
          <a:xfrm>
            <a:off x="685800" y="2825044"/>
            <a:ext cx="680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9E40FA49-2A11-2118-EF0B-BFFCD0C0A8A3}"/>
              </a:ext>
            </a:extLst>
          </p:cNvPr>
          <p:cNvCxnSpPr>
            <a:cxnSpLocks/>
          </p:cNvCxnSpPr>
          <p:nvPr/>
        </p:nvCxnSpPr>
        <p:spPr>
          <a:xfrm>
            <a:off x="685800" y="2981519"/>
            <a:ext cx="680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5FB711F7-73F3-6E3C-6739-75DC423ED3E5}"/>
              </a:ext>
            </a:extLst>
          </p:cNvPr>
          <p:cNvCxnSpPr/>
          <p:nvPr/>
        </p:nvCxnSpPr>
        <p:spPr>
          <a:xfrm>
            <a:off x="1302026" y="2231335"/>
            <a:ext cx="0" cy="29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9E3F73DD-A0E6-A00F-94E4-3059016CAFEF}"/>
              </a:ext>
            </a:extLst>
          </p:cNvPr>
          <p:cNvCxnSpPr/>
          <p:nvPr/>
        </p:nvCxnSpPr>
        <p:spPr>
          <a:xfrm>
            <a:off x="770282" y="2508334"/>
            <a:ext cx="0" cy="29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99F0E037-D884-44AE-9287-9567B3B3F672}"/>
              </a:ext>
            </a:extLst>
          </p:cNvPr>
          <p:cNvCxnSpPr>
            <a:cxnSpLocks/>
          </p:cNvCxnSpPr>
          <p:nvPr/>
        </p:nvCxnSpPr>
        <p:spPr>
          <a:xfrm flipV="1">
            <a:off x="1302026" y="2842423"/>
            <a:ext cx="0" cy="24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121D2AD2-9EF5-5FFE-9531-F0FD9F4004FE}"/>
              </a:ext>
            </a:extLst>
          </p:cNvPr>
          <p:cNvCxnSpPr>
            <a:cxnSpLocks/>
          </p:cNvCxnSpPr>
          <p:nvPr/>
        </p:nvCxnSpPr>
        <p:spPr>
          <a:xfrm flipV="1">
            <a:off x="760343" y="3000455"/>
            <a:ext cx="0" cy="24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3C53885E-BA06-FA60-6B3F-FA5E62DF4688}"/>
              </a:ext>
            </a:extLst>
          </p:cNvPr>
          <p:cNvSpPr txBox="1"/>
          <p:nvPr/>
        </p:nvSpPr>
        <p:spPr>
          <a:xfrm>
            <a:off x="421659" y="258020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1.6</a:t>
            </a:r>
            <a:endParaRPr lang="zh-CN" altLang="en-US" sz="1200" dirty="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B55B23D7-118D-869D-29EE-67F7E1F4CDCF}"/>
              </a:ext>
            </a:extLst>
          </p:cNvPr>
          <p:cNvSpPr txBox="1"/>
          <p:nvPr/>
        </p:nvSpPr>
        <p:spPr>
          <a:xfrm>
            <a:off x="983974" y="2232463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3.0</a:t>
            </a:r>
            <a:endParaRPr lang="zh-CN" altLang="en-US" sz="1200" dirty="0"/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40BA1FCF-C627-71CE-17C4-D3704F42D6A7}"/>
              </a:ext>
            </a:extLst>
          </p:cNvPr>
          <p:cNvCxnSpPr>
            <a:cxnSpLocks/>
          </p:cNvCxnSpPr>
          <p:nvPr/>
        </p:nvCxnSpPr>
        <p:spPr>
          <a:xfrm>
            <a:off x="7640157" y="2252861"/>
            <a:ext cx="382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BC2F85DD-D96C-7F49-45D7-201746AF934E}"/>
              </a:ext>
            </a:extLst>
          </p:cNvPr>
          <p:cNvCxnSpPr>
            <a:cxnSpLocks/>
          </p:cNvCxnSpPr>
          <p:nvPr/>
        </p:nvCxnSpPr>
        <p:spPr>
          <a:xfrm>
            <a:off x="7309951" y="2795368"/>
            <a:ext cx="680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EEAB3B56-453E-C4C6-7EE4-A4AD220C804F}"/>
              </a:ext>
            </a:extLst>
          </p:cNvPr>
          <p:cNvCxnSpPr>
            <a:cxnSpLocks/>
          </p:cNvCxnSpPr>
          <p:nvPr/>
        </p:nvCxnSpPr>
        <p:spPr>
          <a:xfrm>
            <a:off x="7309951" y="2951843"/>
            <a:ext cx="680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2F7074AE-A193-BF96-46DE-EB7BA081F547}"/>
              </a:ext>
            </a:extLst>
          </p:cNvPr>
          <p:cNvCxnSpPr/>
          <p:nvPr/>
        </p:nvCxnSpPr>
        <p:spPr>
          <a:xfrm>
            <a:off x="7926177" y="1937151"/>
            <a:ext cx="0" cy="29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78B69D29-F1A2-5B4D-A65B-1D22A323D570}"/>
              </a:ext>
            </a:extLst>
          </p:cNvPr>
          <p:cNvCxnSpPr/>
          <p:nvPr/>
        </p:nvCxnSpPr>
        <p:spPr>
          <a:xfrm>
            <a:off x="7394433" y="2478658"/>
            <a:ext cx="0" cy="29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49D504BF-6CF5-24F4-76A0-647ABFDE56C0}"/>
              </a:ext>
            </a:extLst>
          </p:cNvPr>
          <p:cNvCxnSpPr>
            <a:cxnSpLocks/>
          </p:cNvCxnSpPr>
          <p:nvPr/>
        </p:nvCxnSpPr>
        <p:spPr>
          <a:xfrm flipV="1">
            <a:off x="7926177" y="2812747"/>
            <a:ext cx="0" cy="24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B711DEA7-F8EB-2403-44FE-E25D39E80579}"/>
              </a:ext>
            </a:extLst>
          </p:cNvPr>
          <p:cNvCxnSpPr>
            <a:cxnSpLocks/>
          </p:cNvCxnSpPr>
          <p:nvPr/>
        </p:nvCxnSpPr>
        <p:spPr>
          <a:xfrm flipV="1">
            <a:off x="7384494" y="2970779"/>
            <a:ext cx="0" cy="24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677A80CB-8943-83BC-2AA8-2904243D89AA}"/>
              </a:ext>
            </a:extLst>
          </p:cNvPr>
          <p:cNvSpPr txBox="1"/>
          <p:nvPr/>
        </p:nvSpPr>
        <p:spPr>
          <a:xfrm>
            <a:off x="7045810" y="2550533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1.6</a:t>
            </a:r>
            <a:endParaRPr lang="zh-CN" altLang="en-US" sz="1200" dirty="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CC5A8700-1A20-4983-8E73-033DC81F5F08}"/>
              </a:ext>
            </a:extLst>
          </p:cNvPr>
          <p:cNvSpPr txBox="1"/>
          <p:nvPr/>
        </p:nvSpPr>
        <p:spPr>
          <a:xfrm>
            <a:off x="7606865" y="1886757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7.0</a:t>
            </a:r>
            <a:endParaRPr lang="zh-CN" altLang="en-US" sz="1200" dirty="0"/>
          </a:p>
        </p:txBody>
      </p: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47FF840B-D978-48EA-D784-047EC9E54E94}"/>
              </a:ext>
            </a:extLst>
          </p:cNvPr>
          <p:cNvCxnSpPr>
            <a:cxnSpLocks/>
          </p:cNvCxnSpPr>
          <p:nvPr/>
        </p:nvCxnSpPr>
        <p:spPr>
          <a:xfrm>
            <a:off x="10803850" y="2795368"/>
            <a:ext cx="680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FDC8E855-D02E-2A42-DFDD-6F363C797C0E}"/>
              </a:ext>
            </a:extLst>
          </p:cNvPr>
          <p:cNvCxnSpPr>
            <a:cxnSpLocks/>
          </p:cNvCxnSpPr>
          <p:nvPr/>
        </p:nvCxnSpPr>
        <p:spPr>
          <a:xfrm flipV="1">
            <a:off x="11144265" y="2809029"/>
            <a:ext cx="0" cy="24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>
            <a:extLst>
              <a:ext uri="{FF2B5EF4-FFF2-40B4-BE49-F238E27FC236}">
                <a16:creationId xmlns:a16="http://schemas.microsoft.com/office/drawing/2014/main" id="{CAD83D71-00E5-7B67-A7F1-19F6DD1A60E2}"/>
              </a:ext>
            </a:extLst>
          </p:cNvPr>
          <p:cNvSpPr txBox="1"/>
          <p:nvPr/>
        </p:nvSpPr>
        <p:spPr>
          <a:xfrm>
            <a:off x="10835666" y="2047466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6.0</a:t>
            </a:r>
            <a:endParaRPr lang="zh-CN" altLang="en-US" sz="1200" dirty="0"/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26C80EE5-40BA-33CC-65ED-F75067EBAA54}"/>
              </a:ext>
            </a:extLst>
          </p:cNvPr>
          <p:cNvCxnSpPr>
            <a:cxnSpLocks/>
          </p:cNvCxnSpPr>
          <p:nvPr/>
        </p:nvCxnSpPr>
        <p:spPr>
          <a:xfrm>
            <a:off x="10582117" y="2367539"/>
            <a:ext cx="6282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5C8CAB3C-D80D-21FD-EDCF-EF92480C2124}"/>
              </a:ext>
            </a:extLst>
          </p:cNvPr>
          <p:cNvCxnSpPr/>
          <p:nvPr/>
        </p:nvCxnSpPr>
        <p:spPr>
          <a:xfrm>
            <a:off x="11144264" y="2105769"/>
            <a:ext cx="0" cy="29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>
            <a:extLst>
              <a:ext uri="{FF2B5EF4-FFF2-40B4-BE49-F238E27FC236}">
                <a16:creationId xmlns:a16="http://schemas.microsoft.com/office/drawing/2014/main" id="{11BB53B3-4D86-99F1-29D2-F1DA41CA5F71}"/>
              </a:ext>
            </a:extLst>
          </p:cNvPr>
          <p:cNvSpPr/>
          <p:nvPr/>
        </p:nvSpPr>
        <p:spPr>
          <a:xfrm>
            <a:off x="5212257" y="2706778"/>
            <a:ext cx="883743" cy="1104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Flex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457001CA-80B2-8739-9FBE-4987E79E89C4}"/>
              </a:ext>
            </a:extLst>
          </p:cNvPr>
          <p:cNvSpPr/>
          <p:nvPr/>
        </p:nvSpPr>
        <p:spPr>
          <a:xfrm>
            <a:off x="3964293" y="4913565"/>
            <a:ext cx="913616" cy="112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Flex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FD5EEC11-C79F-2651-2D87-3594F5D91832}"/>
              </a:ext>
            </a:extLst>
          </p:cNvPr>
          <p:cNvSpPr txBox="1"/>
          <p:nvPr/>
        </p:nvSpPr>
        <p:spPr>
          <a:xfrm>
            <a:off x="5552888" y="5909527"/>
            <a:ext cx="2781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未考虑散热所需尺寸！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未考虑胶厚度！</a:t>
            </a: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1B4A19F2-7690-3065-CDF2-44320B1568EC}"/>
              </a:ext>
            </a:extLst>
          </p:cNvPr>
          <p:cNvCxnSpPr>
            <a:cxnSpLocks/>
          </p:cNvCxnSpPr>
          <p:nvPr/>
        </p:nvCxnSpPr>
        <p:spPr>
          <a:xfrm>
            <a:off x="6031136" y="2705320"/>
            <a:ext cx="398062" cy="1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6F96870C-0E53-D6F2-AD26-BCCFB8298A82}"/>
              </a:ext>
            </a:extLst>
          </p:cNvPr>
          <p:cNvCxnSpPr>
            <a:cxnSpLocks/>
          </p:cNvCxnSpPr>
          <p:nvPr/>
        </p:nvCxnSpPr>
        <p:spPr>
          <a:xfrm>
            <a:off x="6031136" y="2829631"/>
            <a:ext cx="398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AE5D9161-0628-6DE1-1915-CFFE959C48B3}"/>
              </a:ext>
            </a:extLst>
          </p:cNvPr>
          <p:cNvCxnSpPr>
            <a:cxnSpLocks/>
          </p:cNvCxnSpPr>
          <p:nvPr/>
        </p:nvCxnSpPr>
        <p:spPr>
          <a:xfrm flipV="1">
            <a:off x="6105679" y="2848567"/>
            <a:ext cx="0" cy="24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105">
            <a:extLst>
              <a:ext uri="{FF2B5EF4-FFF2-40B4-BE49-F238E27FC236}">
                <a16:creationId xmlns:a16="http://schemas.microsoft.com/office/drawing/2014/main" id="{3A2EB5D7-7D90-8EE6-3EAA-D9BE2C4103E5}"/>
              </a:ext>
            </a:extLst>
          </p:cNvPr>
          <p:cNvSpPr txBox="1"/>
          <p:nvPr/>
        </p:nvSpPr>
        <p:spPr>
          <a:xfrm>
            <a:off x="5799150" y="240067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1.0</a:t>
            </a:r>
            <a:endParaRPr lang="zh-CN" altLang="en-US" sz="1200" dirty="0"/>
          </a:p>
        </p:txBody>
      </p: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1238FDF5-DE81-EB6F-8E46-16A693C60F0D}"/>
              </a:ext>
            </a:extLst>
          </p:cNvPr>
          <p:cNvCxnSpPr>
            <a:cxnSpLocks/>
          </p:cNvCxnSpPr>
          <p:nvPr/>
        </p:nvCxnSpPr>
        <p:spPr>
          <a:xfrm>
            <a:off x="6105679" y="2326106"/>
            <a:ext cx="0" cy="364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4D0589B3-9EFA-165F-805E-A7A53E83C758}"/>
              </a:ext>
            </a:extLst>
          </p:cNvPr>
          <p:cNvCxnSpPr>
            <a:cxnSpLocks/>
          </p:cNvCxnSpPr>
          <p:nvPr/>
        </p:nvCxnSpPr>
        <p:spPr>
          <a:xfrm flipV="1">
            <a:off x="3146445" y="4025200"/>
            <a:ext cx="3171709" cy="11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8B65FA35-6EF8-4382-4493-A06F04998943}"/>
              </a:ext>
            </a:extLst>
          </p:cNvPr>
          <p:cNvCxnSpPr>
            <a:cxnSpLocks/>
          </p:cNvCxnSpPr>
          <p:nvPr/>
        </p:nvCxnSpPr>
        <p:spPr>
          <a:xfrm>
            <a:off x="9696607" y="4710887"/>
            <a:ext cx="680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1BF4C857-102E-6B7D-16F6-6C8FFDF45C1C}"/>
              </a:ext>
            </a:extLst>
          </p:cNvPr>
          <p:cNvCxnSpPr>
            <a:cxnSpLocks/>
          </p:cNvCxnSpPr>
          <p:nvPr/>
        </p:nvCxnSpPr>
        <p:spPr>
          <a:xfrm>
            <a:off x="9732346" y="5203471"/>
            <a:ext cx="680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id="{28F665AF-84F5-3A30-1784-B462638769A8}"/>
              </a:ext>
            </a:extLst>
          </p:cNvPr>
          <p:cNvCxnSpPr>
            <a:cxnSpLocks/>
          </p:cNvCxnSpPr>
          <p:nvPr/>
        </p:nvCxnSpPr>
        <p:spPr>
          <a:xfrm>
            <a:off x="10050373" y="5031272"/>
            <a:ext cx="0" cy="172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1E33EDEB-4824-504C-6DF4-6A1B132B131E}"/>
              </a:ext>
            </a:extLst>
          </p:cNvPr>
          <p:cNvCxnSpPr>
            <a:cxnSpLocks/>
          </p:cNvCxnSpPr>
          <p:nvPr/>
        </p:nvCxnSpPr>
        <p:spPr>
          <a:xfrm flipV="1">
            <a:off x="10050373" y="4706466"/>
            <a:ext cx="0" cy="147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115">
            <a:extLst>
              <a:ext uri="{FF2B5EF4-FFF2-40B4-BE49-F238E27FC236}">
                <a16:creationId xmlns:a16="http://schemas.microsoft.com/office/drawing/2014/main" id="{465EFE0D-2EAB-C791-46BD-FA0FAC02BF85}"/>
              </a:ext>
            </a:extLst>
          </p:cNvPr>
          <p:cNvSpPr txBox="1"/>
          <p:nvPr/>
        </p:nvSpPr>
        <p:spPr>
          <a:xfrm>
            <a:off x="9870897" y="4793538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4.6</a:t>
            </a:r>
            <a:endParaRPr lang="zh-CN" altLang="en-US" sz="1200" dirty="0"/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092E8299-E1A2-1CD7-E245-EAB6494B0F3D}"/>
              </a:ext>
            </a:extLst>
          </p:cNvPr>
          <p:cNvCxnSpPr>
            <a:cxnSpLocks/>
          </p:cNvCxnSpPr>
          <p:nvPr/>
        </p:nvCxnSpPr>
        <p:spPr>
          <a:xfrm flipV="1">
            <a:off x="3146445" y="5203471"/>
            <a:ext cx="3058239" cy="15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1D26D0E7-B149-420E-6B8F-A763542D327C}"/>
              </a:ext>
            </a:extLst>
          </p:cNvPr>
          <p:cNvCxnSpPr>
            <a:cxnSpLocks/>
          </p:cNvCxnSpPr>
          <p:nvPr/>
        </p:nvCxnSpPr>
        <p:spPr>
          <a:xfrm>
            <a:off x="3546416" y="4854134"/>
            <a:ext cx="0" cy="364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A36AEBA0-136A-E650-C1A6-9BAEDB2FCA3A}"/>
              </a:ext>
            </a:extLst>
          </p:cNvPr>
          <p:cNvCxnSpPr>
            <a:cxnSpLocks/>
          </p:cNvCxnSpPr>
          <p:nvPr/>
        </p:nvCxnSpPr>
        <p:spPr>
          <a:xfrm flipV="1">
            <a:off x="-4674766" y="7210175"/>
            <a:ext cx="3855592" cy="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3B3911DD-1287-3BD6-362B-1E9E724FFB7A}"/>
              </a:ext>
            </a:extLst>
          </p:cNvPr>
          <p:cNvCxnSpPr>
            <a:cxnSpLocks/>
          </p:cNvCxnSpPr>
          <p:nvPr/>
        </p:nvCxnSpPr>
        <p:spPr>
          <a:xfrm flipV="1">
            <a:off x="3546416" y="4036739"/>
            <a:ext cx="0" cy="397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>
            <a:extLst>
              <a:ext uri="{FF2B5EF4-FFF2-40B4-BE49-F238E27FC236}">
                <a16:creationId xmlns:a16="http://schemas.microsoft.com/office/drawing/2014/main" id="{829A830C-2A0F-7139-CA36-C2E63B458DDB}"/>
              </a:ext>
            </a:extLst>
          </p:cNvPr>
          <p:cNvSpPr txBox="1"/>
          <p:nvPr/>
        </p:nvSpPr>
        <p:spPr>
          <a:xfrm>
            <a:off x="3369785" y="4461205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13.2</a:t>
            </a:r>
            <a:endParaRPr lang="zh-CN" altLang="en-US" sz="1200" dirty="0"/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AE380290-4DB3-31CF-F5A9-BE5568D5FF33}"/>
              </a:ext>
            </a:extLst>
          </p:cNvPr>
          <p:cNvSpPr txBox="1"/>
          <p:nvPr/>
        </p:nvSpPr>
        <p:spPr>
          <a:xfrm>
            <a:off x="498919" y="345476"/>
            <a:ext cx="370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OTK </a:t>
            </a:r>
            <a:r>
              <a:rPr lang="zh-CN" altLang="en-US" sz="3200" dirty="0"/>
              <a:t>电子学尺寸</a:t>
            </a: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E40855EE-29A8-30FC-03CC-983D2EB99302}"/>
              </a:ext>
            </a:extLst>
          </p:cNvPr>
          <p:cNvSpPr/>
          <p:nvPr/>
        </p:nvSpPr>
        <p:spPr>
          <a:xfrm>
            <a:off x="6940353" y="1726569"/>
            <a:ext cx="4944717" cy="17024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5C197522-36B9-09AA-30F6-306A3DC05B7E}"/>
              </a:ext>
            </a:extLst>
          </p:cNvPr>
          <p:cNvSpPr/>
          <p:nvPr/>
        </p:nvSpPr>
        <p:spPr>
          <a:xfrm>
            <a:off x="380973" y="1698165"/>
            <a:ext cx="6272655" cy="17283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9AF57C36-D99A-2BAD-8472-8839B738065C}"/>
              </a:ext>
            </a:extLst>
          </p:cNvPr>
          <p:cNvSpPr/>
          <p:nvPr/>
        </p:nvSpPr>
        <p:spPr>
          <a:xfrm>
            <a:off x="2170621" y="3735528"/>
            <a:ext cx="8927128" cy="29905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6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192</Words>
  <Application>Microsoft Office PowerPoint</Application>
  <PresentationFormat>宽屏</PresentationFormat>
  <Paragraphs>75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OTK电子学相关考虑</vt:lpstr>
      <vt:lpstr>ALTIROC 功耗</vt:lpstr>
      <vt:lpstr>降低功耗可能方法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Bob YAN</dc:creator>
  <cp:lastModifiedBy>Bob YAN</cp:lastModifiedBy>
  <cp:revision>52</cp:revision>
  <dcterms:created xsi:type="dcterms:W3CDTF">2024-08-29T08:04:07Z</dcterms:created>
  <dcterms:modified xsi:type="dcterms:W3CDTF">2024-08-29T10:31:49Z</dcterms:modified>
</cp:coreProperties>
</file>