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20"/>
  </p:notesMasterIdLst>
  <p:handoutMasterIdLst>
    <p:handoutMasterId r:id="rId21"/>
  </p:handoutMasterIdLst>
  <p:sldIdLst>
    <p:sldId id="300" r:id="rId2"/>
    <p:sldId id="752" r:id="rId3"/>
    <p:sldId id="753" r:id="rId4"/>
    <p:sldId id="754" r:id="rId5"/>
    <p:sldId id="759" r:id="rId6"/>
    <p:sldId id="760" r:id="rId7"/>
    <p:sldId id="755" r:id="rId8"/>
    <p:sldId id="756" r:id="rId9"/>
    <p:sldId id="758" r:id="rId10"/>
    <p:sldId id="761" r:id="rId11"/>
    <p:sldId id="762" r:id="rId12"/>
    <p:sldId id="764" r:id="rId13"/>
    <p:sldId id="763" r:id="rId14"/>
    <p:sldId id="744" r:id="rId15"/>
    <p:sldId id="767" r:id="rId16"/>
    <p:sldId id="765" r:id="rId17"/>
    <p:sldId id="742" r:id="rId18"/>
    <p:sldId id="748" r:id="rId19"/>
  </p:sldIdLst>
  <p:sldSz cx="12192000" cy="6858000"/>
  <p:notesSz cx="6858000" cy="99472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114"/>
    <a:srgbClr val="FFFFFF"/>
    <a:srgbClr val="061215"/>
    <a:srgbClr val="003686"/>
    <a:srgbClr val="4BACC6"/>
    <a:srgbClr val="508CBF"/>
    <a:srgbClr val="5572B8"/>
    <a:srgbClr val="F9F7F1"/>
    <a:srgbClr val="8064A2"/>
    <a:srgbClr val="6E5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5" autoAdjust="0"/>
    <p:restoredTop sz="91843" autoAdjust="0"/>
  </p:normalViewPr>
  <p:slideViewPr>
    <p:cSldViewPr>
      <p:cViewPr varScale="1">
        <p:scale>
          <a:sx n="70" d="100"/>
          <a:sy n="70" d="100"/>
        </p:scale>
        <p:origin x="370"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635"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F6653-CDA0-4155-A98E-EF8565EE45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CN" altLang="en-US"/>
        </a:p>
      </dgm:t>
    </dgm:pt>
    <dgm:pt modelId="{CF34DB9A-DE5E-4B7C-997A-5E0627C6B6E0}">
      <dgm:prSet phldrT="[文本]" custT="1"/>
      <dgm:spPr/>
      <dgm:t>
        <a:bodyPr/>
        <a:lstStyle/>
        <a:p>
          <a:r>
            <a:rPr lang="zh-CN" altLang="en-US" sz="2800" dirty="0">
              <a:latin typeface="微软雅黑" panose="020B0503020204020204" pitchFamily="34" charset="-122"/>
              <a:ea typeface="微软雅黑" panose="020B0503020204020204" pitchFamily="34" charset="-122"/>
            </a:rPr>
            <a:t>连续观测</a:t>
          </a:r>
        </a:p>
      </dgm:t>
    </dgm:pt>
    <dgm:pt modelId="{AEBA845E-17AB-4323-BB2D-7CD94174E794}" type="parTrans" cxnId="{7B9CEC2B-AA32-46EC-92F1-2C4EFDE72766}">
      <dgm:prSet/>
      <dgm:spPr/>
      <dgm:t>
        <a:bodyPr/>
        <a:lstStyle/>
        <a:p>
          <a:endParaRPr lang="zh-CN" altLang="en-US" sz="1200"/>
        </a:p>
      </dgm:t>
    </dgm:pt>
    <dgm:pt modelId="{1BDBE154-D688-4038-8BB6-E3F5BCD53CBA}" type="sibTrans" cxnId="{7B9CEC2B-AA32-46EC-92F1-2C4EFDE72766}">
      <dgm:prSet/>
      <dgm:spPr/>
      <dgm:t>
        <a:bodyPr/>
        <a:lstStyle/>
        <a:p>
          <a:endParaRPr lang="zh-CN" altLang="en-US" sz="1200"/>
        </a:p>
      </dgm:t>
    </dgm:pt>
    <dgm:pt modelId="{BDA7F3E2-8009-4BFB-B185-DF29D3552E58}">
      <dgm:prSet phldrT="[文本]" custT="1"/>
      <dgm:spPr/>
      <dgm:t>
        <a:bodyPr/>
        <a:lstStyle/>
        <a:p>
          <a:r>
            <a:rPr lang="zh-CN" altLang="en-US" sz="2800" dirty="0">
              <a:latin typeface="微软雅黑" panose="020B0503020204020204" pitchFamily="34" charset="-122"/>
              <a:ea typeface="微软雅黑" panose="020B0503020204020204" pitchFamily="34" charset="-122"/>
            </a:rPr>
            <a:t>快速响应</a:t>
          </a:r>
        </a:p>
      </dgm:t>
    </dgm:pt>
    <dgm:pt modelId="{C627D6C6-BBC6-407F-8AB8-A4C6F90F80AF}" type="parTrans" cxnId="{93D6304F-E6A7-47D8-8DB9-5A89EC26098E}">
      <dgm:prSet/>
      <dgm:spPr/>
      <dgm:t>
        <a:bodyPr/>
        <a:lstStyle/>
        <a:p>
          <a:endParaRPr lang="zh-CN" altLang="en-US" sz="1200"/>
        </a:p>
      </dgm:t>
    </dgm:pt>
    <dgm:pt modelId="{5A5217F3-DED3-4C2A-ACC7-CDC0C5C19F04}" type="sibTrans" cxnId="{93D6304F-E6A7-47D8-8DB9-5A89EC26098E}">
      <dgm:prSet/>
      <dgm:spPr/>
      <dgm:t>
        <a:bodyPr/>
        <a:lstStyle/>
        <a:p>
          <a:endParaRPr lang="zh-CN" altLang="en-US" sz="1200"/>
        </a:p>
      </dgm:t>
    </dgm:pt>
    <dgm:pt modelId="{1303E866-210F-40C0-82A8-6E27039B8360}">
      <dgm:prSet phldrT="[文本]" custT="1"/>
      <dgm:spPr/>
      <dgm:t>
        <a:bodyPr/>
        <a:lstStyle/>
        <a:p>
          <a:r>
            <a:rPr lang="zh-CN" altLang="en-US" sz="2800" dirty="0">
              <a:latin typeface="微软雅黑" panose="020B0503020204020204" pitchFamily="34" charset="-122"/>
              <a:ea typeface="微软雅黑" panose="020B0503020204020204" pitchFamily="34" charset="-122"/>
            </a:rPr>
            <a:t>机遇目标</a:t>
          </a:r>
        </a:p>
      </dgm:t>
    </dgm:pt>
    <dgm:pt modelId="{A248B335-FF52-4CF3-9DCF-E806A0F2B7D7}" type="parTrans" cxnId="{9F047978-4AAD-4B99-BE07-DBF558930018}">
      <dgm:prSet/>
      <dgm:spPr/>
      <dgm:t>
        <a:bodyPr/>
        <a:lstStyle/>
        <a:p>
          <a:endParaRPr lang="zh-CN" altLang="en-US" sz="1200"/>
        </a:p>
      </dgm:t>
    </dgm:pt>
    <dgm:pt modelId="{8561C832-8B02-410C-B52A-E4DAB3C04128}" type="sibTrans" cxnId="{9F047978-4AAD-4B99-BE07-DBF558930018}">
      <dgm:prSet/>
      <dgm:spPr/>
      <dgm:t>
        <a:bodyPr/>
        <a:lstStyle/>
        <a:p>
          <a:endParaRPr lang="zh-CN" altLang="en-US" sz="1200"/>
        </a:p>
      </dgm:t>
    </dgm:pt>
    <dgm:pt modelId="{6A40AB98-8D56-4D23-986A-4E10C4B1621C}" type="pres">
      <dgm:prSet presAssocID="{B80F6653-CDA0-4155-A98E-EF8565EE45F1}" presName="diagram" presStyleCnt="0">
        <dgm:presLayoutVars>
          <dgm:dir/>
          <dgm:resizeHandles val="exact"/>
        </dgm:presLayoutVars>
      </dgm:prSet>
      <dgm:spPr/>
    </dgm:pt>
    <dgm:pt modelId="{C1B51BD8-003B-4815-BFF7-F52BA12A37D6}" type="pres">
      <dgm:prSet presAssocID="{CF34DB9A-DE5E-4B7C-997A-5E0627C6B6E0}" presName="node" presStyleLbl="node1" presStyleIdx="0" presStyleCnt="3">
        <dgm:presLayoutVars>
          <dgm:bulletEnabled val="1"/>
        </dgm:presLayoutVars>
      </dgm:prSet>
      <dgm:spPr/>
    </dgm:pt>
    <dgm:pt modelId="{C9C745E5-9899-4768-92EF-043F7DC65553}" type="pres">
      <dgm:prSet presAssocID="{1BDBE154-D688-4038-8BB6-E3F5BCD53CBA}" presName="sibTrans" presStyleCnt="0"/>
      <dgm:spPr/>
    </dgm:pt>
    <dgm:pt modelId="{076DE1F5-EE57-48AF-8101-CD0B5E1FCB9F}" type="pres">
      <dgm:prSet presAssocID="{1303E866-210F-40C0-82A8-6E27039B8360}" presName="node" presStyleLbl="node1" presStyleIdx="1" presStyleCnt="3">
        <dgm:presLayoutVars>
          <dgm:bulletEnabled val="1"/>
        </dgm:presLayoutVars>
      </dgm:prSet>
      <dgm:spPr/>
    </dgm:pt>
    <dgm:pt modelId="{6988F5C1-5158-465E-B8F7-089C5D34133B}" type="pres">
      <dgm:prSet presAssocID="{8561C832-8B02-410C-B52A-E4DAB3C04128}" presName="sibTrans" presStyleCnt="0"/>
      <dgm:spPr/>
    </dgm:pt>
    <dgm:pt modelId="{5D652C7C-1950-45EB-B3CE-81203701CED3}" type="pres">
      <dgm:prSet presAssocID="{BDA7F3E2-8009-4BFB-B185-DF29D3552E58}" presName="node" presStyleLbl="node1" presStyleIdx="2" presStyleCnt="3">
        <dgm:presLayoutVars>
          <dgm:bulletEnabled val="1"/>
        </dgm:presLayoutVars>
      </dgm:prSet>
      <dgm:spPr/>
    </dgm:pt>
  </dgm:ptLst>
  <dgm:cxnLst>
    <dgm:cxn modelId="{7B9CEC2B-AA32-46EC-92F1-2C4EFDE72766}" srcId="{B80F6653-CDA0-4155-A98E-EF8565EE45F1}" destId="{CF34DB9A-DE5E-4B7C-997A-5E0627C6B6E0}" srcOrd="0" destOrd="0" parTransId="{AEBA845E-17AB-4323-BB2D-7CD94174E794}" sibTransId="{1BDBE154-D688-4038-8BB6-E3F5BCD53CBA}"/>
    <dgm:cxn modelId="{F9D7006E-3137-471F-978B-52A39A1D6BF7}" type="presOf" srcId="{CF34DB9A-DE5E-4B7C-997A-5E0627C6B6E0}" destId="{C1B51BD8-003B-4815-BFF7-F52BA12A37D6}" srcOrd="0" destOrd="0" presId="urn:microsoft.com/office/officeart/2005/8/layout/default"/>
    <dgm:cxn modelId="{93D6304F-E6A7-47D8-8DB9-5A89EC26098E}" srcId="{B80F6653-CDA0-4155-A98E-EF8565EE45F1}" destId="{BDA7F3E2-8009-4BFB-B185-DF29D3552E58}" srcOrd="2" destOrd="0" parTransId="{C627D6C6-BBC6-407F-8AB8-A4C6F90F80AF}" sibTransId="{5A5217F3-DED3-4C2A-ACC7-CDC0C5C19F04}"/>
    <dgm:cxn modelId="{9F047978-4AAD-4B99-BE07-DBF558930018}" srcId="{B80F6653-CDA0-4155-A98E-EF8565EE45F1}" destId="{1303E866-210F-40C0-82A8-6E27039B8360}" srcOrd="1" destOrd="0" parTransId="{A248B335-FF52-4CF3-9DCF-E806A0F2B7D7}" sibTransId="{8561C832-8B02-410C-B52A-E4DAB3C04128}"/>
    <dgm:cxn modelId="{FE9A0C8D-5591-49B1-A0AD-9FB8EE0E28E5}" type="presOf" srcId="{B80F6653-CDA0-4155-A98E-EF8565EE45F1}" destId="{6A40AB98-8D56-4D23-986A-4E10C4B1621C}" srcOrd="0" destOrd="0" presId="urn:microsoft.com/office/officeart/2005/8/layout/default"/>
    <dgm:cxn modelId="{E158C5D2-E4DF-4964-9318-31208DE7F7EE}" type="presOf" srcId="{BDA7F3E2-8009-4BFB-B185-DF29D3552E58}" destId="{5D652C7C-1950-45EB-B3CE-81203701CED3}" srcOrd="0" destOrd="0" presId="urn:microsoft.com/office/officeart/2005/8/layout/default"/>
    <dgm:cxn modelId="{2DA399DC-D315-4F7B-A02C-82AF3FE6BE9F}" type="presOf" srcId="{1303E866-210F-40C0-82A8-6E27039B8360}" destId="{076DE1F5-EE57-48AF-8101-CD0B5E1FCB9F}" srcOrd="0" destOrd="0" presId="urn:microsoft.com/office/officeart/2005/8/layout/default"/>
    <dgm:cxn modelId="{AD2C6248-B9CD-41D5-A67D-199E3E8475AE}" type="presParOf" srcId="{6A40AB98-8D56-4D23-986A-4E10C4B1621C}" destId="{C1B51BD8-003B-4815-BFF7-F52BA12A37D6}" srcOrd="0" destOrd="0" presId="urn:microsoft.com/office/officeart/2005/8/layout/default"/>
    <dgm:cxn modelId="{2B78FC1B-B28E-4CD1-B4F5-6B4FC0F61C21}" type="presParOf" srcId="{6A40AB98-8D56-4D23-986A-4E10C4B1621C}" destId="{C9C745E5-9899-4768-92EF-043F7DC65553}" srcOrd="1" destOrd="0" presId="urn:microsoft.com/office/officeart/2005/8/layout/default"/>
    <dgm:cxn modelId="{B518119B-0124-471E-8AB7-2A6E9CAF7D25}" type="presParOf" srcId="{6A40AB98-8D56-4D23-986A-4E10C4B1621C}" destId="{076DE1F5-EE57-48AF-8101-CD0B5E1FCB9F}" srcOrd="2" destOrd="0" presId="urn:microsoft.com/office/officeart/2005/8/layout/default"/>
    <dgm:cxn modelId="{D38BE1D2-277C-4B7F-9FFD-5C0C52F56092}" type="presParOf" srcId="{6A40AB98-8D56-4D23-986A-4E10C4B1621C}" destId="{6988F5C1-5158-465E-B8F7-089C5D34133B}" srcOrd="3" destOrd="0" presId="urn:microsoft.com/office/officeart/2005/8/layout/default"/>
    <dgm:cxn modelId="{2F079145-A33E-403E-A34E-0A5E0B613639}" type="presParOf" srcId="{6A40AB98-8D56-4D23-986A-4E10C4B1621C}" destId="{5D652C7C-1950-45EB-B3CE-81203701CED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09BB26-F330-4DB1-858F-880C634BBA62}" type="doc">
      <dgm:prSet loTypeId="urn:microsoft.com/office/officeart/2005/8/layout/cycle8" loCatId="cycle" qsTypeId="urn:microsoft.com/office/officeart/2005/8/quickstyle/simple1" qsCatId="simple" csTypeId="urn:microsoft.com/office/officeart/2005/8/colors/colorful1" csCatId="colorful" phldr="1"/>
      <dgm:spPr/>
    </dgm:pt>
    <dgm:pt modelId="{1516787F-CD1B-4FEF-A103-CD7E58C0C0F2}">
      <dgm:prSet phldrT="[文本]"/>
      <dgm:spPr/>
      <dgm:t>
        <a:bodyPr/>
        <a:lstStyle/>
        <a:p>
          <a:r>
            <a:rPr lang="zh-CN" altLang="en-US">
              <a:latin typeface="微软雅黑" panose="020B0503020204020204" pitchFamily="34" charset="-122"/>
              <a:ea typeface="微软雅黑" panose="020B0503020204020204" pitchFamily="34" charset="-122"/>
              <a:cs typeface="Times New Roman" panose="02020603050405020304" pitchFamily="18" charset="0"/>
            </a:rPr>
            <a:t>人工智能</a:t>
          </a:r>
          <a:endParaRPr lang="zh-CN" altLang="en-US" dirty="0"/>
        </a:p>
      </dgm:t>
    </dgm:pt>
    <dgm:pt modelId="{0F929B46-C8EC-4646-BF30-276D9528F42B}" type="parTrans" cxnId="{9FA1ECF9-0BA6-4A93-940F-0845CC877073}">
      <dgm:prSet/>
      <dgm:spPr/>
      <dgm:t>
        <a:bodyPr/>
        <a:lstStyle/>
        <a:p>
          <a:endParaRPr lang="zh-CN" altLang="en-US"/>
        </a:p>
      </dgm:t>
    </dgm:pt>
    <dgm:pt modelId="{C6EBFC70-BFF2-47E9-9776-DC833AF9EF0D}" type="sibTrans" cxnId="{9FA1ECF9-0BA6-4A93-940F-0845CC877073}">
      <dgm:prSet/>
      <dgm:spPr/>
      <dgm:t>
        <a:bodyPr/>
        <a:lstStyle/>
        <a:p>
          <a:endParaRPr lang="zh-CN" altLang="en-US"/>
        </a:p>
      </dgm:t>
    </dgm:pt>
    <dgm:pt modelId="{A6E48355-33FF-487D-8FD2-D392BD1B3804}">
      <dgm:prSet phldrT="[文本]"/>
      <dgm:spPr/>
      <dgm:t>
        <a:bodyPr/>
        <a:lstStyle/>
        <a:p>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星间通信网络</a:t>
          </a:r>
          <a:endParaRPr lang="zh-CN" altLang="en-US" dirty="0"/>
        </a:p>
      </dgm:t>
    </dgm:pt>
    <dgm:pt modelId="{54FA31E1-5D86-4521-927A-48BD962FC1AE}" type="parTrans" cxnId="{7043A99F-0F90-4411-848B-1888624756D5}">
      <dgm:prSet/>
      <dgm:spPr/>
      <dgm:t>
        <a:bodyPr/>
        <a:lstStyle/>
        <a:p>
          <a:endParaRPr lang="zh-CN" altLang="en-US"/>
        </a:p>
      </dgm:t>
    </dgm:pt>
    <dgm:pt modelId="{87740E27-A2B2-41C4-A6EA-6B5660FA833B}" type="sibTrans" cxnId="{7043A99F-0F90-4411-848B-1888624756D5}">
      <dgm:prSet/>
      <dgm:spPr/>
      <dgm:t>
        <a:bodyPr/>
        <a:lstStyle/>
        <a:p>
          <a:endParaRPr lang="zh-CN" altLang="en-US"/>
        </a:p>
      </dgm:t>
    </dgm:pt>
    <dgm:pt modelId="{5D6B5FF8-C2EE-4E45-89C4-D7EFE33C23E6}">
      <dgm:prSet phldrT="[文本]"/>
      <dgm:spPr/>
      <dgm:t>
        <a:bodyPr/>
        <a:lstStyle/>
        <a:p>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大数据等技术</a:t>
          </a:r>
          <a:endParaRPr lang="zh-CN" altLang="en-US" dirty="0"/>
        </a:p>
      </dgm:t>
    </dgm:pt>
    <dgm:pt modelId="{5184E97D-1F21-4AE7-8E02-FFC9B9CC1A5C}" type="parTrans" cxnId="{2926A7CC-179B-4EE0-8FCB-C961388FAFDF}">
      <dgm:prSet/>
      <dgm:spPr/>
      <dgm:t>
        <a:bodyPr/>
        <a:lstStyle/>
        <a:p>
          <a:endParaRPr lang="zh-CN" altLang="en-US"/>
        </a:p>
      </dgm:t>
    </dgm:pt>
    <dgm:pt modelId="{E8C729D9-15C4-4030-AE25-823EAF753B86}" type="sibTrans" cxnId="{2926A7CC-179B-4EE0-8FCB-C961388FAFDF}">
      <dgm:prSet/>
      <dgm:spPr/>
      <dgm:t>
        <a:bodyPr/>
        <a:lstStyle/>
        <a:p>
          <a:endParaRPr lang="zh-CN" altLang="en-US"/>
        </a:p>
      </dgm:t>
    </dgm:pt>
    <dgm:pt modelId="{63FD5ED9-6BCA-4F88-91F3-443D0064DEAC}" type="pres">
      <dgm:prSet presAssocID="{5909BB26-F330-4DB1-858F-880C634BBA62}" presName="compositeShape" presStyleCnt="0">
        <dgm:presLayoutVars>
          <dgm:chMax val="7"/>
          <dgm:dir/>
          <dgm:resizeHandles val="exact"/>
        </dgm:presLayoutVars>
      </dgm:prSet>
      <dgm:spPr/>
    </dgm:pt>
    <dgm:pt modelId="{0E72D5B0-F52C-43BD-A26E-E427B8A28462}" type="pres">
      <dgm:prSet presAssocID="{5909BB26-F330-4DB1-858F-880C634BBA62}" presName="wedge1" presStyleLbl="node1" presStyleIdx="0" presStyleCnt="3"/>
      <dgm:spPr/>
    </dgm:pt>
    <dgm:pt modelId="{B1161B46-BE61-43CB-8064-3306962BF488}" type="pres">
      <dgm:prSet presAssocID="{5909BB26-F330-4DB1-858F-880C634BBA62}" presName="dummy1a" presStyleCnt="0"/>
      <dgm:spPr/>
    </dgm:pt>
    <dgm:pt modelId="{7E5CC85B-09B2-49E2-BE9D-DE3C5525CDFA}" type="pres">
      <dgm:prSet presAssocID="{5909BB26-F330-4DB1-858F-880C634BBA62}" presName="dummy1b" presStyleCnt="0"/>
      <dgm:spPr/>
    </dgm:pt>
    <dgm:pt modelId="{5CFBBA64-EB2F-42B4-B308-83A047ECCC9E}" type="pres">
      <dgm:prSet presAssocID="{5909BB26-F330-4DB1-858F-880C634BBA62}" presName="wedge1Tx" presStyleLbl="node1" presStyleIdx="0" presStyleCnt="3">
        <dgm:presLayoutVars>
          <dgm:chMax val="0"/>
          <dgm:chPref val="0"/>
          <dgm:bulletEnabled val="1"/>
        </dgm:presLayoutVars>
      </dgm:prSet>
      <dgm:spPr/>
    </dgm:pt>
    <dgm:pt modelId="{627AE1BF-A596-4EAD-B8E2-5DC2D3C35AA3}" type="pres">
      <dgm:prSet presAssocID="{5909BB26-F330-4DB1-858F-880C634BBA62}" presName="wedge2" presStyleLbl="node1" presStyleIdx="1" presStyleCnt="3"/>
      <dgm:spPr/>
    </dgm:pt>
    <dgm:pt modelId="{E190BF46-2424-489D-9D96-AD43B86B094E}" type="pres">
      <dgm:prSet presAssocID="{5909BB26-F330-4DB1-858F-880C634BBA62}" presName="dummy2a" presStyleCnt="0"/>
      <dgm:spPr/>
    </dgm:pt>
    <dgm:pt modelId="{4AB2D511-4D39-4456-9B1D-442F57F67B2D}" type="pres">
      <dgm:prSet presAssocID="{5909BB26-F330-4DB1-858F-880C634BBA62}" presName="dummy2b" presStyleCnt="0"/>
      <dgm:spPr/>
    </dgm:pt>
    <dgm:pt modelId="{8A3F9313-B7B1-4FF2-8492-EE8A2818FEC5}" type="pres">
      <dgm:prSet presAssocID="{5909BB26-F330-4DB1-858F-880C634BBA62}" presName="wedge2Tx" presStyleLbl="node1" presStyleIdx="1" presStyleCnt="3">
        <dgm:presLayoutVars>
          <dgm:chMax val="0"/>
          <dgm:chPref val="0"/>
          <dgm:bulletEnabled val="1"/>
        </dgm:presLayoutVars>
      </dgm:prSet>
      <dgm:spPr/>
    </dgm:pt>
    <dgm:pt modelId="{045E0917-EE41-431F-8B7C-BBCA59938C20}" type="pres">
      <dgm:prSet presAssocID="{5909BB26-F330-4DB1-858F-880C634BBA62}" presName="wedge3" presStyleLbl="node1" presStyleIdx="2" presStyleCnt="3"/>
      <dgm:spPr/>
    </dgm:pt>
    <dgm:pt modelId="{EB1C3E5B-7491-4081-9CF6-A43AEAA23E30}" type="pres">
      <dgm:prSet presAssocID="{5909BB26-F330-4DB1-858F-880C634BBA62}" presName="dummy3a" presStyleCnt="0"/>
      <dgm:spPr/>
    </dgm:pt>
    <dgm:pt modelId="{9686CE5A-EBD3-4442-8E34-AC0B1CFEC0AF}" type="pres">
      <dgm:prSet presAssocID="{5909BB26-F330-4DB1-858F-880C634BBA62}" presName="dummy3b" presStyleCnt="0"/>
      <dgm:spPr/>
    </dgm:pt>
    <dgm:pt modelId="{7EE74FC0-2684-4B95-BCE7-C9FE8AD0DDD0}" type="pres">
      <dgm:prSet presAssocID="{5909BB26-F330-4DB1-858F-880C634BBA62}" presName="wedge3Tx" presStyleLbl="node1" presStyleIdx="2" presStyleCnt="3">
        <dgm:presLayoutVars>
          <dgm:chMax val="0"/>
          <dgm:chPref val="0"/>
          <dgm:bulletEnabled val="1"/>
        </dgm:presLayoutVars>
      </dgm:prSet>
      <dgm:spPr/>
    </dgm:pt>
    <dgm:pt modelId="{B918FA33-D5DA-4457-9775-D0B2A0242E2D}" type="pres">
      <dgm:prSet presAssocID="{C6EBFC70-BFF2-47E9-9776-DC833AF9EF0D}" presName="arrowWedge1" presStyleLbl="fgSibTrans2D1" presStyleIdx="0" presStyleCnt="3"/>
      <dgm:spPr/>
    </dgm:pt>
    <dgm:pt modelId="{5C116DF8-EE93-497B-89BB-4BFAB2541D30}" type="pres">
      <dgm:prSet presAssocID="{87740E27-A2B2-41C4-A6EA-6B5660FA833B}" presName="arrowWedge2" presStyleLbl="fgSibTrans2D1" presStyleIdx="1" presStyleCnt="3"/>
      <dgm:spPr/>
    </dgm:pt>
    <dgm:pt modelId="{435E1725-E01C-4548-BCB0-9F22F90991B7}" type="pres">
      <dgm:prSet presAssocID="{E8C729D9-15C4-4030-AE25-823EAF753B86}" presName="arrowWedge3" presStyleLbl="fgSibTrans2D1" presStyleIdx="2" presStyleCnt="3"/>
      <dgm:spPr/>
    </dgm:pt>
  </dgm:ptLst>
  <dgm:cxnLst>
    <dgm:cxn modelId="{E8ED5704-1DEC-40BA-8D40-31516A33E87F}" type="presOf" srcId="{A6E48355-33FF-487D-8FD2-D392BD1B3804}" destId="{627AE1BF-A596-4EAD-B8E2-5DC2D3C35AA3}" srcOrd="0" destOrd="0" presId="urn:microsoft.com/office/officeart/2005/8/layout/cycle8"/>
    <dgm:cxn modelId="{6F68F41B-81C7-4269-8F26-3DC64F26312C}" type="presOf" srcId="{1516787F-CD1B-4FEF-A103-CD7E58C0C0F2}" destId="{0E72D5B0-F52C-43BD-A26E-E427B8A28462}" srcOrd="0" destOrd="0" presId="urn:microsoft.com/office/officeart/2005/8/layout/cycle8"/>
    <dgm:cxn modelId="{08BCE978-BBBB-4CE0-AF94-1BD621507FE6}" type="presOf" srcId="{5909BB26-F330-4DB1-858F-880C634BBA62}" destId="{63FD5ED9-6BCA-4F88-91F3-443D0064DEAC}" srcOrd="0" destOrd="0" presId="urn:microsoft.com/office/officeart/2005/8/layout/cycle8"/>
    <dgm:cxn modelId="{7F75CB82-0BA8-4ECC-8B1E-78AEC1D58261}" type="presOf" srcId="{1516787F-CD1B-4FEF-A103-CD7E58C0C0F2}" destId="{5CFBBA64-EB2F-42B4-B308-83A047ECCC9E}" srcOrd="1" destOrd="0" presId="urn:microsoft.com/office/officeart/2005/8/layout/cycle8"/>
    <dgm:cxn modelId="{1D143891-1991-4698-B5EC-4E79FA7D1100}" type="presOf" srcId="{5D6B5FF8-C2EE-4E45-89C4-D7EFE33C23E6}" destId="{7EE74FC0-2684-4B95-BCE7-C9FE8AD0DDD0}" srcOrd="1" destOrd="0" presId="urn:microsoft.com/office/officeart/2005/8/layout/cycle8"/>
    <dgm:cxn modelId="{A0CB869C-5AFF-4958-BA60-A0D33F33E409}" type="presOf" srcId="{5D6B5FF8-C2EE-4E45-89C4-D7EFE33C23E6}" destId="{045E0917-EE41-431F-8B7C-BBCA59938C20}" srcOrd="0" destOrd="0" presId="urn:microsoft.com/office/officeart/2005/8/layout/cycle8"/>
    <dgm:cxn modelId="{7043A99F-0F90-4411-848B-1888624756D5}" srcId="{5909BB26-F330-4DB1-858F-880C634BBA62}" destId="{A6E48355-33FF-487D-8FD2-D392BD1B3804}" srcOrd="1" destOrd="0" parTransId="{54FA31E1-5D86-4521-927A-48BD962FC1AE}" sibTransId="{87740E27-A2B2-41C4-A6EA-6B5660FA833B}"/>
    <dgm:cxn modelId="{AC1F4AC5-CB6D-4984-AD8F-FD7247BC647F}" type="presOf" srcId="{A6E48355-33FF-487D-8FD2-D392BD1B3804}" destId="{8A3F9313-B7B1-4FF2-8492-EE8A2818FEC5}" srcOrd="1" destOrd="0" presId="urn:microsoft.com/office/officeart/2005/8/layout/cycle8"/>
    <dgm:cxn modelId="{2926A7CC-179B-4EE0-8FCB-C961388FAFDF}" srcId="{5909BB26-F330-4DB1-858F-880C634BBA62}" destId="{5D6B5FF8-C2EE-4E45-89C4-D7EFE33C23E6}" srcOrd="2" destOrd="0" parTransId="{5184E97D-1F21-4AE7-8E02-FFC9B9CC1A5C}" sibTransId="{E8C729D9-15C4-4030-AE25-823EAF753B86}"/>
    <dgm:cxn modelId="{9FA1ECF9-0BA6-4A93-940F-0845CC877073}" srcId="{5909BB26-F330-4DB1-858F-880C634BBA62}" destId="{1516787F-CD1B-4FEF-A103-CD7E58C0C0F2}" srcOrd="0" destOrd="0" parTransId="{0F929B46-C8EC-4646-BF30-276D9528F42B}" sibTransId="{C6EBFC70-BFF2-47E9-9776-DC833AF9EF0D}"/>
    <dgm:cxn modelId="{4B6AEC0B-A976-48AE-9C29-DFEFCFC27713}" type="presParOf" srcId="{63FD5ED9-6BCA-4F88-91F3-443D0064DEAC}" destId="{0E72D5B0-F52C-43BD-A26E-E427B8A28462}" srcOrd="0" destOrd="0" presId="urn:microsoft.com/office/officeart/2005/8/layout/cycle8"/>
    <dgm:cxn modelId="{63E3E30E-CAD9-42DB-B876-514EDB6F05D3}" type="presParOf" srcId="{63FD5ED9-6BCA-4F88-91F3-443D0064DEAC}" destId="{B1161B46-BE61-43CB-8064-3306962BF488}" srcOrd="1" destOrd="0" presId="urn:microsoft.com/office/officeart/2005/8/layout/cycle8"/>
    <dgm:cxn modelId="{F87D6BC0-7777-4DD2-8F78-725B01B58511}" type="presParOf" srcId="{63FD5ED9-6BCA-4F88-91F3-443D0064DEAC}" destId="{7E5CC85B-09B2-49E2-BE9D-DE3C5525CDFA}" srcOrd="2" destOrd="0" presId="urn:microsoft.com/office/officeart/2005/8/layout/cycle8"/>
    <dgm:cxn modelId="{F785F84C-70B9-488C-9A00-BF7A75907741}" type="presParOf" srcId="{63FD5ED9-6BCA-4F88-91F3-443D0064DEAC}" destId="{5CFBBA64-EB2F-42B4-B308-83A047ECCC9E}" srcOrd="3" destOrd="0" presId="urn:microsoft.com/office/officeart/2005/8/layout/cycle8"/>
    <dgm:cxn modelId="{82BFED9C-E614-4916-99F4-5ECD4A0DF055}" type="presParOf" srcId="{63FD5ED9-6BCA-4F88-91F3-443D0064DEAC}" destId="{627AE1BF-A596-4EAD-B8E2-5DC2D3C35AA3}" srcOrd="4" destOrd="0" presId="urn:microsoft.com/office/officeart/2005/8/layout/cycle8"/>
    <dgm:cxn modelId="{E1A771A9-1F26-48E1-BF30-D0E62172F726}" type="presParOf" srcId="{63FD5ED9-6BCA-4F88-91F3-443D0064DEAC}" destId="{E190BF46-2424-489D-9D96-AD43B86B094E}" srcOrd="5" destOrd="0" presId="urn:microsoft.com/office/officeart/2005/8/layout/cycle8"/>
    <dgm:cxn modelId="{1E989C6E-F5F1-498E-A4A3-6D2743589D7E}" type="presParOf" srcId="{63FD5ED9-6BCA-4F88-91F3-443D0064DEAC}" destId="{4AB2D511-4D39-4456-9B1D-442F57F67B2D}" srcOrd="6" destOrd="0" presId="urn:microsoft.com/office/officeart/2005/8/layout/cycle8"/>
    <dgm:cxn modelId="{A04B4724-4699-4C7F-9C1B-B1473723AF84}" type="presParOf" srcId="{63FD5ED9-6BCA-4F88-91F3-443D0064DEAC}" destId="{8A3F9313-B7B1-4FF2-8492-EE8A2818FEC5}" srcOrd="7" destOrd="0" presId="urn:microsoft.com/office/officeart/2005/8/layout/cycle8"/>
    <dgm:cxn modelId="{7C2D562F-89A9-44B9-A3AE-9E024FC3A7F4}" type="presParOf" srcId="{63FD5ED9-6BCA-4F88-91F3-443D0064DEAC}" destId="{045E0917-EE41-431F-8B7C-BBCA59938C20}" srcOrd="8" destOrd="0" presId="urn:microsoft.com/office/officeart/2005/8/layout/cycle8"/>
    <dgm:cxn modelId="{282F1513-1156-4ED8-9EF3-FF1BB0367A42}" type="presParOf" srcId="{63FD5ED9-6BCA-4F88-91F3-443D0064DEAC}" destId="{EB1C3E5B-7491-4081-9CF6-A43AEAA23E30}" srcOrd="9" destOrd="0" presId="urn:microsoft.com/office/officeart/2005/8/layout/cycle8"/>
    <dgm:cxn modelId="{23EA27A4-838A-4855-811B-0F10957A4E52}" type="presParOf" srcId="{63FD5ED9-6BCA-4F88-91F3-443D0064DEAC}" destId="{9686CE5A-EBD3-4442-8E34-AC0B1CFEC0AF}" srcOrd="10" destOrd="0" presId="urn:microsoft.com/office/officeart/2005/8/layout/cycle8"/>
    <dgm:cxn modelId="{8A4A5BC5-0C91-48C9-B0F6-85AE34D6AEC6}" type="presParOf" srcId="{63FD5ED9-6BCA-4F88-91F3-443D0064DEAC}" destId="{7EE74FC0-2684-4B95-BCE7-C9FE8AD0DDD0}" srcOrd="11" destOrd="0" presId="urn:microsoft.com/office/officeart/2005/8/layout/cycle8"/>
    <dgm:cxn modelId="{88BF1E9A-AF49-4D4C-8A47-802FB33ABA39}" type="presParOf" srcId="{63FD5ED9-6BCA-4F88-91F3-443D0064DEAC}" destId="{B918FA33-D5DA-4457-9775-D0B2A0242E2D}" srcOrd="12" destOrd="0" presId="urn:microsoft.com/office/officeart/2005/8/layout/cycle8"/>
    <dgm:cxn modelId="{BF9528CF-81F8-4699-BCDF-6F67CFEE419B}" type="presParOf" srcId="{63FD5ED9-6BCA-4F88-91F3-443D0064DEAC}" destId="{5C116DF8-EE93-497B-89BB-4BFAB2541D30}" srcOrd="13" destOrd="0" presId="urn:microsoft.com/office/officeart/2005/8/layout/cycle8"/>
    <dgm:cxn modelId="{7E616DCF-5B6A-4A7D-B7C5-D6D178012627}" type="presParOf" srcId="{63FD5ED9-6BCA-4F88-91F3-443D0064DEAC}" destId="{435E1725-E01C-4548-BCB0-9F22F90991B7}" srcOrd="14"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7092C6-B83C-4036-9B8D-F8D678B89A9A}"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zh-CN" altLang="en-US"/>
        </a:p>
      </dgm:t>
    </dgm:pt>
    <dgm:pt modelId="{49B4F140-0ED5-4217-84D6-EAE060D09228}">
      <dgm:prSet phldrT="[文本]" custT="1"/>
      <dgm:spPr>
        <a:xfrm>
          <a:off x="489" y="2255779"/>
          <a:ext cx="2131234" cy="1065617"/>
        </a:xfrm>
        <a:prstGeom prst="rect">
          <a:avLst/>
        </a:prstGeom>
        <a:solidFill>
          <a:srgbClr val="526DB0">
            <a:hueOff val="0"/>
            <a:satOff val="0"/>
            <a:lumOff val="0"/>
            <a:alphaOff val="0"/>
          </a:srgbClr>
        </a:solidFill>
        <a:ln w="28575" cap="flat" cmpd="sng" algn="ctr">
          <a:solidFill>
            <a:srgbClr val="FFFFFF">
              <a:hueOff val="0"/>
              <a:satOff val="0"/>
              <a:lumOff val="0"/>
              <a:alphaOff val="0"/>
            </a:srgbClr>
          </a:solidFill>
          <a:prstDash val="solid"/>
        </a:ln>
        <a:effectLst/>
      </dgm:spPr>
      <dgm:t>
        <a:bodyPr/>
        <a:lstStyle/>
        <a:p>
          <a:r>
            <a:rPr lang="zh-CN" altLang="en-US" sz="2000" dirty="0">
              <a:solidFill>
                <a:srgbClr val="FFFFFF"/>
              </a:solidFill>
              <a:latin typeface="微软雅黑" panose="020B0503020204020204" pitchFamily="34" charset="-122"/>
              <a:ea typeface="微软雅黑" panose="020B0503020204020204" pitchFamily="34" charset="-122"/>
              <a:cs typeface="+mn-cs"/>
            </a:rPr>
            <a:t>局部通信</a:t>
          </a:r>
          <a:endParaRPr lang="en-US" altLang="zh-CN" sz="2000" dirty="0">
            <a:solidFill>
              <a:srgbClr val="FFFFFF"/>
            </a:solidFill>
            <a:latin typeface="微软雅黑" panose="020B0503020204020204" pitchFamily="34" charset="-122"/>
            <a:ea typeface="微软雅黑" panose="020B0503020204020204" pitchFamily="34" charset="-122"/>
            <a:cs typeface="+mn-cs"/>
          </a:endParaRPr>
        </a:p>
        <a:p>
          <a:r>
            <a:rPr lang="zh-CN" altLang="en-US" sz="2000" dirty="0">
              <a:solidFill>
                <a:srgbClr val="FFFFFF"/>
              </a:solidFill>
              <a:latin typeface="微软雅黑" panose="020B0503020204020204" pitchFamily="34" charset="-122"/>
              <a:ea typeface="微软雅黑" panose="020B0503020204020204" pitchFamily="34" charset="-122"/>
              <a:cs typeface="+mn-cs"/>
            </a:rPr>
            <a:t>单向通信</a:t>
          </a:r>
        </a:p>
      </dgm:t>
    </dgm:pt>
    <dgm:pt modelId="{E5AC3E39-7AC7-49A4-9434-58F0112FAD8B}" type="parTrans" cxnId="{D0AFD845-FF32-4F72-B720-280A36791D05}">
      <dgm:prSet/>
      <dgm:spPr>
        <a:xfrm>
          <a:off x="1066106" y="1808220"/>
          <a:ext cx="2578793" cy="447559"/>
        </a:xfrm>
        <a:custGeom>
          <a:avLst/>
          <a:gdLst/>
          <a:ahLst/>
          <a:cxnLst/>
          <a:rect l="0" t="0" r="0" b="0"/>
          <a:pathLst>
            <a:path>
              <a:moveTo>
                <a:pt x="2578793" y="0"/>
              </a:moveTo>
              <a:lnTo>
                <a:pt x="2578793" y="223779"/>
              </a:lnTo>
              <a:lnTo>
                <a:pt x="0" y="223779"/>
              </a:lnTo>
              <a:lnTo>
                <a:pt x="0" y="447559"/>
              </a:lnTo>
            </a:path>
          </a:pathLst>
        </a:custGeom>
        <a:noFill/>
        <a:ln w="28575" cap="flat" cmpd="sng" algn="ctr">
          <a:solidFill>
            <a:srgbClr val="526DB0">
              <a:hueOff val="0"/>
              <a:satOff val="0"/>
              <a:lumOff val="0"/>
              <a:alphaOff val="0"/>
            </a:srgbClr>
          </a:solidFill>
          <a:prstDash val="solid"/>
        </a:ln>
        <a:effectLst/>
      </dgm:spPr>
      <dgm:t>
        <a:bodyPr/>
        <a:lstStyle/>
        <a:p>
          <a:endParaRPr lang="zh-CN" altLang="en-US" sz="2000">
            <a:latin typeface="+mn-ea"/>
            <a:ea typeface="+mn-ea"/>
          </a:endParaRPr>
        </a:p>
      </dgm:t>
    </dgm:pt>
    <dgm:pt modelId="{7BE7ADB6-D897-4409-ABCE-6CA646903FA4}" type="sibTrans" cxnId="{D0AFD845-FF32-4F72-B720-280A36791D05}">
      <dgm:prSet/>
      <dgm:spPr/>
      <dgm:t>
        <a:bodyPr/>
        <a:lstStyle/>
        <a:p>
          <a:endParaRPr lang="zh-CN" altLang="en-US" sz="2000">
            <a:latin typeface="+mn-ea"/>
            <a:ea typeface="+mn-ea"/>
          </a:endParaRPr>
        </a:p>
      </dgm:t>
    </dgm:pt>
    <dgm:pt modelId="{C1BE1A84-3C02-40CA-A1F4-0D1FB84A6734}">
      <dgm:prSet phldrT="[文本]" custT="1"/>
      <dgm:spPr>
        <a:xfrm>
          <a:off x="2579282" y="2255779"/>
          <a:ext cx="2131234" cy="1065617"/>
        </a:xfrm>
        <a:prstGeom prst="rect">
          <a:avLst/>
        </a:prstGeom>
        <a:solidFill>
          <a:srgbClr val="526DB0">
            <a:hueOff val="0"/>
            <a:satOff val="0"/>
            <a:lumOff val="0"/>
            <a:alphaOff val="0"/>
          </a:srgbClr>
        </a:solidFill>
        <a:ln w="28575" cap="flat" cmpd="sng" algn="ctr">
          <a:solidFill>
            <a:srgbClr val="FFFFFF">
              <a:hueOff val="0"/>
              <a:satOff val="0"/>
              <a:lumOff val="0"/>
              <a:alphaOff val="0"/>
            </a:srgbClr>
          </a:solidFill>
          <a:prstDash val="solid"/>
        </a:ln>
        <a:effectLst/>
      </dgm:spPr>
      <dgm:t>
        <a:bodyPr/>
        <a:lstStyle/>
        <a:p>
          <a:r>
            <a:rPr lang="zh-CN" altLang="en-US" sz="2000" dirty="0">
              <a:solidFill>
                <a:srgbClr val="FFFFFF"/>
              </a:solidFill>
              <a:latin typeface="微软雅黑" panose="020B0503020204020204" pitchFamily="34" charset="-122"/>
              <a:ea typeface="微软雅黑" panose="020B0503020204020204" pitchFamily="34" charset="-122"/>
              <a:cs typeface="+mn-cs"/>
            </a:rPr>
            <a:t>自身决策</a:t>
          </a:r>
        </a:p>
      </dgm:t>
    </dgm:pt>
    <dgm:pt modelId="{1759D74B-F514-41CF-BDBF-30AF9A6990F3}" type="parTrans" cxnId="{D5063C96-4100-4D7A-8EE6-7BCC353BFBA7}">
      <dgm:prSet/>
      <dgm:spPr>
        <a:xfrm>
          <a:off x="3599179" y="1808220"/>
          <a:ext cx="91440" cy="447559"/>
        </a:xfrm>
        <a:custGeom>
          <a:avLst/>
          <a:gdLst/>
          <a:ahLst/>
          <a:cxnLst/>
          <a:rect l="0" t="0" r="0" b="0"/>
          <a:pathLst>
            <a:path>
              <a:moveTo>
                <a:pt x="45720" y="0"/>
              </a:moveTo>
              <a:lnTo>
                <a:pt x="45720" y="447559"/>
              </a:lnTo>
            </a:path>
          </a:pathLst>
        </a:custGeom>
        <a:noFill/>
        <a:ln w="28575" cap="flat" cmpd="sng" algn="ctr">
          <a:solidFill>
            <a:srgbClr val="526DB0">
              <a:hueOff val="0"/>
              <a:satOff val="0"/>
              <a:lumOff val="0"/>
              <a:alphaOff val="0"/>
            </a:srgbClr>
          </a:solidFill>
          <a:prstDash val="solid"/>
        </a:ln>
        <a:effectLst/>
      </dgm:spPr>
      <dgm:t>
        <a:bodyPr/>
        <a:lstStyle/>
        <a:p>
          <a:endParaRPr lang="zh-CN" altLang="en-US" sz="2000">
            <a:latin typeface="+mn-ea"/>
            <a:ea typeface="+mn-ea"/>
          </a:endParaRPr>
        </a:p>
      </dgm:t>
    </dgm:pt>
    <dgm:pt modelId="{C2234CF4-8E60-4E36-91CC-AF80985901F0}" type="sibTrans" cxnId="{D5063C96-4100-4D7A-8EE6-7BCC353BFBA7}">
      <dgm:prSet/>
      <dgm:spPr/>
      <dgm:t>
        <a:bodyPr/>
        <a:lstStyle/>
        <a:p>
          <a:endParaRPr lang="zh-CN" altLang="en-US" sz="2000">
            <a:latin typeface="+mn-ea"/>
            <a:ea typeface="+mn-ea"/>
          </a:endParaRPr>
        </a:p>
      </dgm:t>
    </dgm:pt>
    <dgm:pt modelId="{103241F2-00FC-4980-BD89-5BDCFFCCB3F9}">
      <dgm:prSet phldrT="[文本]" custT="1"/>
      <dgm:spPr>
        <a:xfrm>
          <a:off x="5158076" y="2255779"/>
          <a:ext cx="2131234" cy="1065617"/>
        </a:xfrm>
        <a:prstGeom prst="rect">
          <a:avLst/>
        </a:prstGeom>
        <a:solidFill>
          <a:srgbClr val="526DB0">
            <a:hueOff val="0"/>
            <a:satOff val="0"/>
            <a:lumOff val="0"/>
            <a:alphaOff val="0"/>
          </a:srgbClr>
        </a:solidFill>
        <a:ln w="28575" cap="flat" cmpd="sng" algn="ctr">
          <a:solidFill>
            <a:srgbClr val="FFFFFF">
              <a:hueOff val="0"/>
              <a:satOff val="0"/>
              <a:lumOff val="0"/>
              <a:alphaOff val="0"/>
            </a:srgbClr>
          </a:solidFill>
          <a:prstDash val="solid"/>
        </a:ln>
        <a:effectLst/>
      </dgm:spPr>
      <dgm:t>
        <a:bodyPr/>
        <a:lstStyle/>
        <a:p>
          <a:r>
            <a:rPr lang="zh-CN" altLang="en-US" sz="2000" dirty="0">
              <a:solidFill>
                <a:srgbClr val="FFFFFF"/>
              </a:solidFill>
              <a:latin typeface="微软雅黑" panose="020B0503020204020204" pitchFamily="34" charset="-122"/>
              <a:ea typeface="微软雅黑" panose="020B0503020204020204" pitchFamily="34" charset="-122"/>
              <a:cs typeface="+mn-cs"/>
            </a:rPr>
            <a:t>松散管理</a:t>
          </a:r>
          <a:endParaRPr lang="en-US" altLang="zh-CN" sz="2000" dirty="0">
            <a:solidFill>
              <a:srgbClr val="FFFFFF"/>
            </a:solidFill>
            <a:latin typeface="微软雅黑" panose="020B0503020204020204" pitchFamily="34" charset="-122"/>
            <a:ea typeface="微软雅黑" panose="020B0503020204020204" pitchFamily="34" charset="-122"/>
            <a:cs typeface="+mn-cs"/>
          </a:endParaRPr>
        </a:p>
        <a:p>
          <a:r>
            <a:rPr lang="zh-CN" altLang="en-US" sz="2000" dirty="0">
              <a:solidFill>
                <a:srgbClr val="FFFFFF"/>
              </a:solidFill>
              <a:latin typeface="微软雅黑" panose="020B0503020204020204" pitchFamily="34" charset="-122"/>
              <a:ea typeface="微软雅黑" panose="020B0503020204020204" pitchFamily="34" charset="-122"/>
              <a:cs typeface="+mn-cs"/>
            </a:rPr>
            <a:t>动态结构</a:t>
          </a:r>
        </a:p>
      </dgm:t>
    </dgm:pt>
    <dgm:pt modelId="{9E11F756-F169-49CB-8443-497EE2BA4BA9}" type="parTrans" cxnId="{516CBAE6-00FB-4A9B-961E-82EFDCAAF30D}">
      <dgm:prSet/>
      <dgm:spPr>
        <a:xfrm>
          <a:off x="3644900" y="1808220"/>
          <a:ext cx="2578793" cy="447559"/>
        </a:xfrm>
        <a:custGeom>
          <a:avLst/>
          <a:gdLst/>
          <a:ahLst/>
          <a:cxnLst/>
          <a:rect l="0" t="0" r="0" b="0"/>
          <a:pathLst>
            <a:path>
              <a:moveTo>
                <a:pt x="0" y="0"/>
              </a:moveTo>
              <a:lnTo>
                <a:pt x="0" y="223779"/>
              </a:lnTo>
              <a:lnTo>
                <a:pt x="2578793" y="223779"/>
              </a:lnTo>
              <a:lnTo>
                <a:pt x="2578793" y="447559"/>
              </a:lnTo>
            </a:path>
          </a:pathLst>
        </a:custGeom>
        <a:noFill/>
        <a:ln w="28575" cap="flat" cmpd="sng" algn="ctr">
          <a:solidFill>
            <a:srgbClr val="526DB0">
              <a:hueOff val="0"/>
              <a:satOff val="0"/>
              <a:lumOff val="0"/>
              <a:alphaOff val="0"/>
            </a:srgbClr>
          </a:solidFill>
          <a:prstDash val="solid"/>
        </a:ln>
        <a:effectLst/>
      </dgm:spPr>
      <dgm:t>
        <a:bodyPr/>
        <a:lstStyle/>
        <a:p>
          <a:endParaRPr lang="zh-CN" altLang="en-US" sz="2000">
            <a:latin typeface="+mn-ea"/>
            <a:ea typeface="+mn-ea"/>
          </a:endParaRPr>
        </a:p>
      </dgm:t>
    </dgm:pt>
    <dgm:pt modelId="{085DF9FE-9DB8-4CDB-BA1A-BCC8EAA6E32D}" type="sibTrans" cxnId="{516CBAE6-00FB-4A9B-961E-82EFDCAAF30D}">
      <dgm:prSet/>
      <dgm:spPr/>
      <dgm:t>
        <a:bodyPr/>
        <a:lstStyle/>
        <a:p>
          <a:endParaRPr lang="zh-CN" altLang="en-US" sz="2000">
            <a:latin typeface="+mn-ea"/>
            <a:ea typeface="+mn-ea"/>
          </a:endParaRPr>
        </a:p>
      </dgm:t>
    </dgm:pt>
    <dgm:pt modelId="{4BAA25FC-1660-469F-91F5-11986458F351}">
      <dgm:prSet phldrT="[文本]" custT="1"/>
      <dgm:spPr>
        <a:xfrm>
          <a:off x="2579282" y="742603"/>
          <a:ext cx="2131234" cy="1065617"/>
        </a:xfrm>
        <a:prstGeom prst="rect">
          <a:avLst/>
        </a:prstGeom>
        <a:noFill/>
        <a:ln w="28575" cap="flat" cmpd="sng" algn="ctr">
          <a:solidFill>
            <a:srgbClr val="FFFFFF">
              <a:hueOff val="0"/>
              <a:satOff val="0"/>
              <a:lumOff val="0"/>
              <a:alphaOff val="0"/>
            </a:srgbClr>
          </a:solidFill>
          <a:prstDash val="solid"/>
        </a:ln>
        <a:effectLst/>
      </dgm:spPr>
      <dgm:t>
        <a:bodyPr/>
        <a:lstStyle/>
        <a:p>
          <a:endParaRPr lang="zh-CN" altLang="en-US" sz="2000" dirty="0">
            <a:solidFill>
              <a:srgbClr val="FFFFFF"/>
            </a:solidFill>
            <a:latin typeface="黑体" panose="02010609060101010101" pitchFamily="49" charset="-122"/>
            <a:ea typeface="黑体" panose="02010609060101010101" pitchFamily="49" charset="-122"/>
            <a:cs typeface="+mn-cs"/>
          </a:endParaRPr>
        </a:p>
      </dgm:t>
    </dgm:pt>
    <dgm:pt modelId="{C2DD5DF3-6AA4-478D-8E4F-A369C1D5350A}" type="sibTrans" cxnId="{3BC03FBD-29B1-4C93-9E7F-8911A60943DD}">
      <dgm:prSet/>
      <dgm:spPr/>
      <dgm:t>
        <a:bodyPr/>
        <a:lstStyle/>
        <a:p>
          <a:endParaRPr lang="zh-CN" altLang="en-US" sz="2000">
            <a:latin typeface="+mn-ea"/>
            <a:ea typeface="+mn-ea"/>
          </a:endParaRPr>
        </a:p>
      </dgm:t>
    </dgm:pt>
    <dgm:pt modelId="{4056EB04-DF11-40BA-9D23-ACEDF2004BD3}" type="parTrans" cxnId="{3BC03FBD-29B1-4C93-9E7F-8911A60943DD}">
      <dgm:prSet/>
      <dgm:spPr/>
      <dgm:t>
        <a:bodyPr/>
        <a:lstStyle/>
        <a:p>
          <a:endParaRPr lang="zh-CN" altLang="en-US" sz="2000">
            <a:latin typeface="+mn-ea"/>
            <a:ea typeface="+mn-ea"/>
          </a:endParaRPr>
        </a:p>
      </dgm:t>
    </dgm:pt>
    <dgm:pt modelId="{267ACCFA-9C32-4748-8C32-F76182F5B1EB}" type="pres">
      <dgm:prSet presAssocID="{BE7092C6-B83C-4036-9B8D-F8D678B89A9A}" presName="hierChild1" presStyleCnt="0">
        <dgm:presLayoutVars>
          <dgm:orgChart val="1"/>
          <dgm:chPref val="1"/>
          <dgm:dir/>
          <dgm:animOne val="branch"/>
          <dgm:animLvl val="lvl"/>
          <dgm:resizeHandles/>
        </dgm:presLayoutVars>
      </dgm:prSet>
      <dgm:spPr/>
    </dgm:pt>
    <dgm:pt modelId="{D3D0CB9A-BFFB-4F16-B972-3D913B40DDB4}" type="pres">
      <dgm:prSet presAssocID="{4BAA25FC-1660-469F-91F5-11986458F351}" presName="hierRoot1" presStyleCnt="0">
        <dgm:presLayoutVars>
          <dgm:hierBranch val="init"/>
        </dgm:presLayoutVars>
      </dgm:prSet>
      <dgm:spPr/>
    </dgm:pt>
    <dgm:pt modelId="{C468EFE3-BB15-4E35-83A0-A312DE3FAE4B}" type="pres">
      <dgm:prSet presAssocID="{4BAA25FC-1660-469F-91F5-11986458F351}" presName="rootComposite1" presStyleCnt="0"/>
      <dgm:spPr/>
    </dgm:pt>
    <dgm:pt modelId="{874047CD-01A8-4368-99A5-A93241625975}" type="pres">
      <dgm:prSet presAssocID="{4BAA25FC-1660-469F-91F5-11986458F351}" presName="rootText1" presStyleLbl="node0" presStyleIdx="0" presStyleCnt="1">
        <dgm:presLayoutVars>
          <dgm:chPref val="3"/>
        </dgm:presLayoutVars>
      </dgm:prSet>
      <dgm:spPr/>
    </dgm:pt>
    <dgm:pt modelId="{BC23CA76-E088-4863-B93A-504CC533A908}" type="pres">
      <dgm:prSet presAssocID="{4BAA25FC-1660-469F-91F5-11986458F351}" presName="rootConnector1" presStyleLbl="node1" presStyleIdx="0" presStyleCnt="0"/>
      <dgm:spPr/>
    </dgm:pt>
    <dgm:pt modelId="{35F3B3B3-8B05-410B-AB42-F75271A7BCB9}" type="pres">
      <dgm:prSet presAssocID="{4BAA25FC-1660-469F-91F5-11986458F351}" presName="hierChild2" presStyleCnt="0"/>
      <dgm:spPr/>
    </dgm:pt>
    <dgm:pt modelId="{C8762494-CFDA-42B5-90AD-D57844FE23D8}" type="pres">
      <dgm:prSet presAssocID="{E5AC3E39-7AC7-49A4-9434-58F0112FAD8B}" presName="Name37" presStyleLbl="parChTrans1D2" presStyleIdx="0" presStyleCnt="3"/>
      <dgm:spPr/>
    </dgm:pt>
    <dgm:pt modelId="{3B36C0F6-CD08-4611-93C6-D4EF8BC8031F}" type="pres">
      <dgm:prSet presAssocID="{49B4F140-0ED5-4217-84D6-EAE060D09228}" presName="hierRoot2" presStyleCnt="0">
        <dgm:presLayoutVars>
          <dgm:hierBranch val="init"/>
        </dgm:presLayoutVars>
      </dgm:prSet>
      <dgm:spPr/>
    </dgm:pt>
    <dgm:pt modelId="{7884ECD1-1917-48D6-B919-32EBD5EEDADE}" type="pres">
      <dgm:prSet presAssocID="{49B4F140-0ED5-4217-84D6-EAE060D09228}" presName="rootComposite" presStyleCnt="0"/>
      <dgm:spPr/>
    </dgm:pt>
    <dgm:pt modelId="{8A3C3BDA-4206-41B3-88CC-EB16B7D4E701}" type="pres">
      <dgm:prSet presAssocID="{49B4F140-0ED5-4217-84D6-EAE060D09228}" presName="rootText" presStyleLbl="node2" presStyleIdx="0" presStyleCnt="3">
        <dgm:presLayoutVars>
          <dgm:chPref val="3"/>
        </dgm:presLayoutVars>
      </dgm:prSet>
      <dgm:spPr/>
    </dgm:pt>
    <dgm:pt modelId="{F6B9E045-9209-4275-A311-DBAC83E72077}" type="pres">
      <dgm:prSet presAssocID="{49B4F140-0ED5-4217-84D6-EAE060D09228}" presName="rootConnector" presStyleLbl="node2" presStyleIdx="0" presStyleCnt="3"/>
      <dgm:spPr/>
    </dgm:pt>
    <dgm:pt modelId="{3219616D-0629-4224-8E46-D5676EB9B660}" type="pres">
      <dgm:prSet presAssocID="{49B4F140-0ED5-4217-84D6-EAE060D09228}" presName="hierChild4" presStyleCnt="0"/>
      <dgm:spPr/>
    </dgm:pt>
    <dgm:pt modelId="{0C220D87-B4A5-48E7-BBB4-0595D34068F2}" type="pres">
      <dgm:prSet presAssocID="{49B4F140-0ED5-4217-84D6-EAE060D09228}" presName="hierChild5" presStyleCnt="0"/>
      <dgm:spPr/>
    </dgm:pt>
    <dgm:pt modelId="{030AF94F-0EB2-4992-A4B7-F5E99B952E50}" type="pres">
      <dgm:prSet presAssocID="{1759D74B-F514-41CF-BDBF-30AF9A6990F3}" presName="Name37" presStyleLbl="parChTrans1D2" presStyleIdx="1" presStyleCnt="3"/>
      <dgm:spPr/>
    </dgm:pt>
    <dgm:pt modelId="{5C06C54E-985B-4F06-B572-CB094C03DCA5}" type="pres">
      <dgm:prSet presAssocID="{C1BE1A84-3C02-40CA-A1F4-0D1FB84A6734}" presName="hierRoot2" presStyleCnt="0">
        <dgm:presLayoutVars>
          <dgm:hierBranch val="init"/>
        </dgm:presLayoutVars>
      </dgm:prSet>
      <dgm:spPr/>
    </dgm:pt>
    <dgm:pt modelId="{6255BC8A-7FFE-420C-B4D4-B1BD3A245501}" type="pres">
      <dgm:prSet presAssocID="{C1BE1A84-3C02-40CA-A1F4-0D1FB84A6734}" presName="rootComposite" presStyleCnt="0"/>
      <dgm:spPr/>
    </dgm:pt>
    <dgm:pt modelId="{27B62761-86F2-4676-AAFB-8D3D6B72F129}" type="pres">
      <dgm:prSet presAssocID="{C1BE1A84-3C02-40CA-A1F4-0D1FB84A6734}" presName="rootText" presStyleLbl="node2" presStyleIdx="1" presStyleCnt="3">
        <dgm:presLayoutVars>
          <dgm:chPref val="3"/>
        </dgm:presLayoutVars>
      </dgm:prSet>
      <dgm:spPr/>
    </dgm:pt>
    <dgm:pt modelId="{877530AD-B1E3-4A7C-86FA-34BA9CF99F08}" type="pres">
      <dgm:prSet presAssocID="{C1BE1A84-3C02-40CA-A1F4-0D1FB84A6734}" presName="rootConnector" presStyleLbl="node2" presStyleIdx="1" presStyleCnt="3"/>
      <dgm:spPr/>
    </dgm:pt>
    <dgm:pt modelId="{CDF9D70A-B16F-44C3-8C8A-73443C07ACD1}" type="pres">
      <dgm:prSet presAssocID="{C1BE1A84-3C02-40CA-A1F4-0D1FB84A6734}" presName="hierChild4" presStyleCnt="0"/>
      <dgm:spPr/>
    </dgm:pt>
    <dgm:pt modelId="{62B40095-43BF-4839-84CB-18D67F03F38D}" type="pres">
      <dgm:prSet presAssocID="{C1BE1A84-3C02-40CA-A1F4-0D1FB84A6734}" presName="hierChild5" presStyleCnt="0"/>
      <dgm:spPr/>
    </dgm:pt>
    <dgm:pt modelId="{AAD0C195-C538-43E7-AA77-45583D3DA89E}" type="pres">
      <dgm:prSet presAssocID="{9E11F756-F169-49CB-8443-497EE2BA4BA9}" presName="Name37" presStyleLbl="parChTrans1D2" presStyleIdx="2" presStyleCnt="3"/>
      <dgm:spPr/>
    </dgm:pt>
    <dgm:pt modelId="{0F88B880-C4E6-4780-81F1-AF4A1D387C55}" type="pres">
      <dgm:prSet presAssocID="{103241F2-00FC-4980-BD89-5BDCFFCCB3F9}" presName="hierRoot2" presStyleCnt="0">
        <dgm:presLayoutVars>
          <dgm:hierBranch val="init"/>
        </dgm:presLayoutVars>
      </dgm:prSet>
      <dgm:spPr/>
    </dgm:pt>
    <dgm:pt modelId="{DC3D1DC9-C65D-4868-A6BC-D864DFDE228D}" type="pres">
      <dgm:prSet presAssocID="{103241F2-00FC-4980-BD89-5BDCFFCCB3F9}" presName="rootComposite" presStyleCnt="0"/>
      <dgm:spPr/>
    </dgm:pt>
    <dgm:pt modelId="{44DDD53B-8427-4CAB-AD7C-686AD8690B31}" type="pres">
      <dgm:prSet presAssocID="{103241F2-00FC-4980-BD89-5BDCFFCCB3F9}" presName="rootText" presStyleLbl="node2" presStyleIdx="2" presStyleCnt="3" custLinFactNeighborY="-1966">
        <dgm:presLayoutVars>
          <dgm:chPref val="3"/>
        </dgm:presLayoutVars>
      </dgm:prSet>
      <dgm:spPr/>
    </dgm:pt>
    <dgm:pt modelId="{65568B13-FDB1-4C16-A4E6-44B939CED14A}" type="pres">
      <dgm:prSet presAssocID="{103241F2-00FC-4980-BD89-5BDCFFCCB3F9}" presName="rootConnector" presStyleLbl="node2" presStyleIdx="2" presStyleCnt="3"/>
      <dgm:spPr/>
    </dgm:pt>
    <dgm:pt modelId="{B4889FD7-C22C-437F-BB64-34CFFC3B5E8D}" type="pres">
      <dgm:prSet presAssocID="{103241F2-00FC-4980-BD89-5BDCFFCCB3F9}" presName="hierChild4" presStyleCnt="0"/>
      <dgm:spPr/>
    </dgm:pt>
    <dgm:pt modelId="{A45008DF-395A-4322-B564-8AA1B8367FCA}" type="pres">
      <dgm:prSet presAssocID="{103241F2-00FC-4980-BD89-5BDCFFCCB3F9}" presName="hierChild5" presStyleCnt="0"/>
      <dgm:spPr/>
    </dgm:pt>
    <dgm:pt modelId="{61A6F1FC-D2C3-4DD8-B687-A8FFEFB1B4BB}" type="pres">
      <dgm:prSet presAssocID="{4BAA25FC-1660-469F-91F5-11986458F351}" presName="hierChild3" presStyleCnt="0"/>
      <dgm:spPr/>
    </dgm:pt>
  </dgm:ptLst>
  <dgm:cxnLst>
    <dgm:cxn modelId="{F1B74904-2B70-49A4-A391-05BF687DE9FE}" type="presOf" srcId="{9E11F756-F169-49CB-8443-497EE2BA4BA9}" destId="{AAD0C195-C538-43E7-AA77-45583D3DA89E}" srcOrd="0" destOrd="0" presId="urn:microsoft.com/office/officeart/2005/8/layout/orgChart1"/>
    <dgm:cxn modelId="{0915EA19-2F00-4A55-A71D-C35BA782081B}" type="presOf" srcId="{C1BE1A84-3C02-40CA-A1F4-0D1FB84A6734}" destId="{877530AD-B1E3-4A7C-86FA-34BA9CF99F08}" srcOrd="1" destOrd="0" presId="urn:microsoft.com/office/officeart/2005/8/layout/orgChart1"/>
    <dgm:cxn modelId="{24751B29-46D5-41B6-A4EB-B193C47FA145}" type="presOf" srcId="{103241F2-00FC-4980-BD89-5BDCFFCCB3F9}" destId="{44DDD53B-8427-4CAB-AD7C-686AD8690B31}" srcOrd="0" destOrd="0" presId="urn:microsoft.com/office/officeart/2005/8/layout/orgChart1"/>
    <dgm:cxn modelId="{D53E7E2A-8137-497E-9D20-17096C3C29C0}" type="presOf" srcId="{BE7092C6-B83C-4036-9B8D-F8D678B89A9A}" destId="{267ACCFA-9C32-4748-8C32-F76182F5B1EB}" srcOrd="0" destOrd="0" presId="urn:microsoft.com/office/officeart/2005/8/layout/orgChart1"/>
    <dgm:cxn modelId="{F244DA2B-B7DE-4B18-A094-467C9E354CF3}" type="presOf" srcId="{103241F2-00FC-4980-BD89-5BDCFFCCB3F9}" destId="{65568B13-FDB1-4C16-A4E6-44B939CED14A}" srcOrd="1" destOrd="0" presId="urn:microsoft.com/office/officeart/2005/8/layout/orgChart1"/>
    <dgm:cxn modelId="{93CEB52E-A656-478B-A090-4A676CC37920}" type="presOf" srcId="{4BAA25FC-1660-469F-91F5-11986458F351}" destId="{874047CD-01A8-4368-99A5-A93241625975}" srcOrd="0" destOrd="0" presId="urn:microsoft.com/office/officeart/2005/8/layout/orgChart1"/>
    <dgm:cxn modelId="{240C7063-D63C-4864-B17D-938856E9ABA3}" type="presOf" srcId="{49B4F140-0ED5-4217-84D6-EAE060D09228}" destId="{8A3C3BDA-4206-41B3-88CC-EB16B7D4E701}" srcOrd="0" destOrd="0" presId="urn:microsoft.com/office/officeart/2005/8/layout/orgChart1"/>
    <dgm:cxn modelId="{C5E77864-97A3-44AD-9251-0BD9A7D575BA}" type="presOf" srcId="{C1BE1A84-3C02-40CA-A1F4-0D1FB84A6734}" destId="{27B62761-86F2-4676-AAFB-8D3D6B72F129}" srcOrd="0" destOrd="0" presId="urn:microsoft.com/office/officeart/2005/8/layout/orgChart1"/>
    <dgm:cxn modelId="{D0AFD845-FF32-4F72-B720-280A36791D05}" srcId="{4BAA25FC-1660-469F-91F5-11986458F351}" destId="{49B4F140-0ED5-4217-84D6-EAE060D09228}" srcOrd="0" destOrd="0" parTransId="{E5AC3E39-7AC7-49A4-9434-58F0112FAD8B}" sibTransId="{7BE7ADB6-D897-4409-ABCE-6CA646903FA4}"/>
    <dgm:cxn modelId="{0689D675-01E3-4ABD-A335-3F01CFB19861}" type="presOf" srcId="{49B4F140-0ED5-4217-84D6-EAE060D09228}" destId="{F6B9E045-9209-4275-A311-DBAC83E72077}" srcOrd="1" destOrd="0" presId="urn:microsoft.com/office/officeart/2005/8/layout/orgChart1"/>
    <dgm:cxn modelId="{956C9578-BBB1-4E6D-9E2F-EAAFFB0655D1}" type="presOf" srcId="{1759D74B-F514-41CF-BDBF-30AF9A6990F3}" destId="{030AF94F-0EB2-4992-A4B7-F5E99B952E50}" srcOrd="0" destOrd="0" presId="urn:microsoft.com/office/officeart/2005/8/layout/orgChart1"/>
    <dgm:cxn modelId="{D5063C96-4100-4D7A-8EE6-7BCC353BFBA7}" srcId="{4BAA25FC-1660-469F-91F5-11986458F351}" destId="{C1BE1A84-3C02-40CA-A1F4-0D1FB84A6734}" srcOrd="1" destOrd="0" parTransId="{1759D74B-F514-41CF-BDBF-30AF9A6990F3}" sibTransId="{C2234CF4-8E60-4E36-91CC-AF80985901F0}"/>
    <dgm:cxn modelId="{A0B492A1-7621-4AF5-B87E-9132A1588227}" type="presOf" srcId="{4BAA25FC-1660-469F-91F5-11986458F351}" destId="{BC23CA76-E088-4863-B93A-504CC533A908}" srcOrd="1" destOrd="0" presId="urn:microsoft.com/office/officeart/2005/8/layout/orgChart1"/>
    <dgm:cxn modelId="{3BC03FBD-29B1-4C93-9E7F-8911A60943DD}" srcId="{BE7092C6-B83C-4036-9B8D-F8D678B89A9A}" destId="{4BAA25FC-1660-469F-91F5-11986458F351}" srcOrd="0" destOrd="0" parTransId="{4056EB04-DF11-40BA-9D23-ACEDF2004BD3}" sibTransId="{C2DD5DF3-6AA4-478D-8E4F-A369C1D5350A}"/>
    <dgm:cxn modelId="{516CBAE6-00FB-4A9B-961E-82EFDCAAF30D}" srcId="{4BAA25FC-1660-469F-91F5-11986458F351}" destId="{103241F2-00FC-4980-BD89-5BDCFFCCB3F9}" srcOrd="2" destOrd="0" parTransId="{9E11F756-F169-49CB-8443-497EE2BA4BA9}" sibTransId="{085DF9FE-9DB8-4CDB-BA1A-BCC8EAA6E32D}"/>
    <dgm:cxn modelId="{762FD6FE-072F-47D0-9E8B-3BDC3F7CAB94}" type="presOf" srcId="{E5AC3E39-7AC7-49A4-9434-58F0112FAD8B}" destId="{C8762494-CFDA-42B5-90AD-D57844FE23D8}" srcOrd="0" destOrd="0" presId="urn:microsoft.com/office/officeart/2005/8/layout/orgChart1"/>
    <dgm:cxn modelId="{2C720295-8678-4EA3-8E9B-F0C358E341D6}" type="presParOf" srcId="{267ACCFA-9C32-4748-8C32-F76182F5B1EB}" destId="{D3D0CB9A-BFFB-4F16-B972-3D913B40DDB4}" srcOrd="0" destOrd="0" presId="urn:microsoft.com/office/officeart/2005/8/layout/orgChart1"/>
    <dgm:cxn modelId="{31564881-3FD9-45CB-9AE2-0C4925B06E7B}" type="presParOf" srcId="{D3D0CB9A-BFFB-4F16-B972-3D913B40DDB4}" destId="{C468EFE3-BB15-4E35-83A0-A312DE3FAE4B}" srcOrd="0" destOrd="0" presId="urn:microsoft.com/office/officeart/2005/8/layout/orgChart1"/>
    <dgm:cxn modelId="{ACF7C69B-493F-4D8C-A3F4-AF89965DA50B}" type="presParOf" srcId="{C468EFE3-BB15-4E35-83A0-A312DE3FAE4B}" destId="{874047CD-01A8-4368-99A5-A93241625975}" srcOrd="0" destOrd="0" presId="urn:microsoft.com/office/officeart/2005/8/layout/orgChart1"/>
    <dgm:cxn modelId="{DEC95F44-449A-405F-93A0-35D743C4833E}" type="presParOf" srcId="{C468EFE3-BB15-4E35-83A0-A312DE3FAE4B}" destId="{BC23CA76-E088-4863-B93A-504CC533A908}" srcOrd="1" destOrd="0" presId="urn:microsoft.com/office/officeart/2005/8/layout/orgChart1"/>
    <dgm:cxn modelId="{F85320D0-4349-4780-9195-A1C60B04DE4D}" type="presParOf" srcId="{D3D0CB9A-BFFB-4F16-B972-3D913B40DDB4}" destId="{35F3B3B3-8B05-410B-AB42-F75271A7BCB9}" srcOrd="1" destOrd="0" presId="urn:microsoft.com/office/officeart/2005/8/layout/orgChart1"/>
    <dgm:cxn modelId="{5317BA8F-E591-4731-80EA-EA55C5763306}" type="presParOf" srcId="{35F3B3B3-8B05-410B-AB42-F75271A7BCB9}" destId="{C8762494-CFDA-42B5-90AD-D57844FE23D8}" srcOrd="0" destOrd="0" presId="urn:microsoft.com/office/officeart/2005/8/layout/orgChart1"/>
    <dgm:cxn modelId="{74BC6268-73CB-4329-88EE-BC9F47CB1034}" type="presParOf" srcId="{35F3B3B3-8B05-410B-AB42-F75271A7BCB9}" destId="{3B36C0F6-CD08-4611-93C6-D4EF8BC8031F}" srcOrd="1" destOrd="0" presId="urn:microsoft.com/office/officeart/2005/8/layout/orgChart1"/>
    <dgm:cxn modelId="{0CCE048C-891A-4D8F-A7D4-37A9A1747394}" type="presParOf" srcId="{3B36C0F6-CD08-4611-93C6-D4EF8BC8031F}" destId="{7884ECD1-1917-48D6-B919-32EBD5EEDADE}" srcOrd="0" destOrd="0" presId="urn:microsoft.com/office/officeart/2005/8/layout/orgChart1"/>
    <dgm:cxn modelId="{ED7ED2FE-97E6-42D3-AD73-A6BD745F107F}" type="presParOf" srcId="{7884ECD1-1917-48D6-B919-32EBD5EEDADE}" destId="{8A3C3BDA-4206-41B3-88CC-EB16B7D4E701}" srcOrd="0" destOrd="0" presId="urn:microsoft.com/office/officeart/2005/8/layout/orgChart1"/>
    <dgm:cxn modelId="{FBECFC7F-12FA-4AAF-BCEA-E9EA13EFB3F1}" type="presParOf" srcId="{7884ECD1-1917-48D6-B919-32EBD5EEDADE}" destId="{F6B9E045-9209-4275-A311-DBAC83E72077}" srcOrd="1" destOrd="0" presId="urn:microsoft.com/office/officeart/2005/8/layout/orgChart1"/>
    <dgm:cxn modelId="{5B57B721-22C2-4E27-ABD3-37C600CC07C6}" type="presParOf" srcId="{3B36C0F6-CD08-4611-93C6-D4EF8BC8031F}" destId="{3219616D-0629-4224-8E46-D5676EB9B660}" srcOrd="1" destOrd="0" presId="urn:microsoft.com/office/officeart/2005/8/layout/orgChart1"/>
    <dgm:cxn modelId="{F1760A20-5638-4B1D-AE02-444D0847F764}" type="presParOf" srcId="{3B36C0F6-CD08-4611-93C6-D4EF8BC8031F}" destId="{0C220D87-B4A5-48E7-BBB4-0595D34068F2}" srcOrd="2" destOrd="0" presId="urn:microsoft.com/office/officeart/2005/8/layout/orgChart1"/>
    <dgm:cxn modelId="{A283DF0C-6C7D-4580-8FAD-6B2730911F27}" type="presParOf" srcId="{35F3B3B3-8B05-410B-AB42-F75271A7BCB9}" destId="{030AF94F-0EB2-4992-A4B7-F5E99B952E50}" srcOrd="2" destOrd="0" presId="urn:microsoft.com/office/officeart/2005/8/layout/orgChart1"/>
    <dgm:cxn modelId="{B735B323-2762-4174-BCB0-4F20FC3EB7AE}" type="presParOf" srcId="{35F3B3B3-8B05-410B-AB42-F75271A7BCB9}" destId="{5C06C54E-985B-4F06-B572-CB094C03DCA5}" srcOrd="3" destOrd="0" presId="urn:microsoft.com/office/officeart/2005/8/layout/orgChart1"/>
    <dgm:cxn modelId="{028C280A-BA73-4255-9196-14861E8D0706}" type="presParOf" srcId="{5C06C54E-985B-4F06-B572-CB094C03DCA5}" destId="{6255BC8A-7FFE-420C-B4D4-B1BD3A245501}" srcOrd="0" destOrd="0" presId="urn:microsoft.com/office/officeart/2005/8/layout/orgChart1"/>
    <dgm:cxn modelId="{EE796A59-3F0C-4DF2-9F34-C62FF6C2C6E6}" type="presParOf" srcId="{6255BC8A-7FFE-420C-B4D4-B1BD3A245501}" destId="{27B62761-86F2-4676-AAFB-8D3D6B72F129}" srcOrd="0" destOrd="0" presId="urn:microsoft.com/office/officeart/2005/8/layout/orgChart1"/>
    <dgm:cxn modelId="{4B37DA1E-FD86-4501-96FD-D1CE9D993EAA}" type="presParOf" srcId="{6255BC8A-7FFE-420C-B4D4-B1BD3A245501}" destId="{877530AD-B1E3-4A7C-86FA-34BA9CF99F08}" srcOrd="1" destOrd="0" presId="urn:microsoft.com/office/officeart/2005/8/layout/orgChart1"/>
    <dgm:cxn modelId="{4ACBF73B-2B5C-48B3-A19C-7535420CF4D1}" type="presParOf" srcId="{5C06C54E-985B-4F06-B572-CB094C03DCA5}" destId="{CDF9D70A-B16F-44C3-8C8A-73443C07ACD1}" srcOrd="1" destOrd="0" presId="urn:microsoft.com/office/officeart/2005/8/layout/orgChart1"/>
    <dgm:cxn modelId="{4ED018E7-B8C5-46CA-929B-F5D7DB84D8C2}" type="presParOf" srcId="{5C06C54E-985B-4F06-B572-CB094C03DCA5}" destId="{62B40095-43BF-4839-84CB-18D67F03F38D}" srcOrd="2" destOrd="0" presId="urn:microsoft.com/office/officeart/2005/8/layout/orgChart1"/>
    <dgm:cxn modelId="{E6972797-FBB6-43EE-BBFB-153B17A52D5B}" type="presParOf" srcId="{35F3B3B3-8B05-410B-AB42-F75271A7BCB9}" destId="{AAD0C195-C538-43E7-AA77-45583D3DA89E}" srcOrd="4" destOrd="0" presId="urn:microsoft.com/office/officeart/2005/8/layout/orgChart1"/>
    <dgm:cxn modelId="{8CF1FB7A-CAA8-4E54-90AB-6F80BD8F76F8}" type="presParOf" srcId="{35F3B3B3-8B05-410B-AB42-F75271A7BCB9}" destId="{0F88B880-C4E6-4780-81F1-AF4A1D387C55}" srcOrd="5" destOrd="0" presId="urn:microsoft.com/office/officeart/2005/8/layout/orgChart1"/>
    <dgm:cxn modelId="{9B07A731-7DD1-4C2B-8B57-C1F187F449AA}" type="presParOf" srcId="{0F88B880-C4E6-4780-81F1-AF4A1D387C55}" destId="{DC3D1DC9-C65D-4868-A6BC-D864DFDE228D}" srcOrd="0" destOrd="0" presId="urn:microsoft.com/office/officeart/2005/8/layout/orgChart1"/>
    <dgm:cxn modelId="{4C55CDF2-0718-46EF-BC26-786B4D2CC74E}" type="presParOf" srcId="{DC3D1DC9-C65D-4868-A6BC-D864DFDE228D}" destId="{44DDD53B-8427-4CAB-AD7C-686AD8690B31}" srcOrd="0" destOrd="0" presId="urn:microsoft.com/office/officeart/2005/8/layout/orgChart1"/>
    <dgm:cxn modelId="{25192EE7-A29D-440E-91A7-59727AA68379}" type="presParOf" srcId="{DC3D1DC9-C65D-4868-A6BC-D864DFDE228D}" destId="{65568B13-FDB1-4C16-A4E6-44B939CED14A}" srcOrd="1" destOrd="0" presId="urn:microsoft.com/office/officeart/2005/8/layout/orgChart1"/>
    <dgm:cxn modelId="{0A4052BE-782F-4D9D-8C47-CA865A93AAAF}" type="presParOf" srcId="{0F88B880-C4E6-4780-81F1-AF4A1D387C55}" destId="{B4889FD7-C22C-437F-BB64-34CFFC3B5E8D}" srcOrd="1" destOrd="0" presId="urn:microsoft.com/office/officeart/2005/8/layout/orgChart1"/>
    <dgm:cxn modelId="{6CF7247A-CFF2-4055-9B74-E7BE30B5DEE3}" type="presParOf" srcId="{0F88B880-C4E6-4780-81F1-AF4A1D387C55}" destId="{A45008DF-395A-4322-B564-8AA1B8367FCA}" srcOrd="2" destOrd="0" presId="urn:microsoft.com/office/officeart/2005/8/layout/orgChart1"/>
    <dgm:cxn modelId="{E8E1022A-D2CD-4603-B1BA-9092CC8396A9}" type="presParOf" srcId="{D3D0CB9A-BFFB-4F16-B972-3D913B40DDB4}" destId="{61A6F1FC-D2C3-4DD8-B687-A8FFEFB1B4BB}"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909BB26-F330-4DB1-858F-880C634BBA62}" type="doc">
      <dgm:prSet loTypeId="urn:microsoft.com/office/officeart/2005/8/layout/cycle8" loCatId="cycle" qsTypeId="urn:microsoft.com/office/officeart/2005/8/quickstyle/simple1" qsCatId="simple" csTypeId="urn:microsoft.com/office/officeart/2005/8/colors/colorful1" csCatId="colorful" phldr="1"/>
      <dgm:spPr/>
    </dgm:pt>
    <dgm:pt modelId="{1516787F-CD1B-4FEF-A103-CD7E58C0C0F2}">
      <dgm:prSet phldrT="[文本]"/>
      <dgm:spPr/>
      <dgm:t>
        <a:bodyPr/>
        <a:lstStyle/>
        <a:p>
          <a:r>
            <a:rPr lang="zh-CN" altLang="en-US">
              <a:latin typeface="微软雅黑" panose="020B0503020204020204" pitchFamily="34" charset="-122"/>
              <a:ea typeface="微软雅黑" panose="020B0503020204020204" pitchFamily="34" charset="-122"/>
              <a:cs typeface="Times New Roman" panose="02020603050405020304" pitchFamily="18" charset="0"/>
            </a:rPr>
            <a:t>人工智能</a:t>
          </a:r>
          <a:endParaRPr lang="zh-CN" altLang="en-US" dirty="0"/>
        </a:p>
      </dgm:t>
    </dgm:pt>
    <dgm:pt modelId="{0F929B46-C8EC-4646-BF30-276D9528F42B}" type="parTrans" cxnId="{9FA1ECF9-0BA6-4A93-940F-0845CC877073}">
      <dgm:prSet/>
      <dgm:spPr/>
      <dgm:t>
        <a:bodyPr/>
        <a:lstStyle/>
        <a:p>
          <a:endParaRPr lang="zh-CN" altLang="en-US"/>
        </a:p>
      </dgm:t>
    </dgm:pt>
    <dgm:pt modelId="{C6EBFC70-BFF2-47E9-9776-DC833AF9EF0D}" type="sibTrans" cxnId="{9FA1ECF9-0BA6-4A93-940F-0845CC877073}">
      <dgm:prSet/>
      <dgm:spPr/>
      <dgm:t>
        <a:bodyPr/>
        <a:lstStyle/>
        <a:p>
          <a:endParaRPr lang="zh-CN" altLang="en-US"/>
        </a:p>
      </dgm:t>
    </dgm:pt>
    <dgm:pt modelId="{A6E48355-33FF-487D-8FD2-D392BD1B3804}">
      <dgm:prSet phldrT="[文本]"/>
      <dgm:spPr/>
      <dgm:t>
        <a:bodyPr/>
        <a:lstStyle/>
        <a:p>
          <a:r>
            <a:rPr lang="zh-CN" altLang="en-US">
              <a:latin typeface="微软雅黑" panose="020B0503020204020204" pitchFamily="34" charset="-122"/>
              <a:ea typeface="微软雅黑" panose="020B0503020204020204" pitchFamily="34" charset="-122"/>
              <a:cs typeface="Times New Roman" panose="02020603050405020304" pitchFamily="18" charset="0"/>
            </a:rPr>
            <a:t>星间通信网络</a:t>
          </a:r>
          <a:endParaRPr lang="zh-CN" altLang="en-US" dirty="0"/>
        </a:p>
      </dgm:t>
    </dgm:pt>
    <dgm:pt modelId="{54FA31E1-5D86-4521-927A-48BD962FC1AE}" type="parTrans" cxnId="{7043A99F-0F90-4411-848B-1888624756D5}">
      <dgm:prSet/>
      <dgm:spPr/>
      <dgm:t>
        <a:bodyPr/>
        <a:lstStyle/>
        <a:p>
          <a:endParaRPr lang="zh-CN" altLang="en-US"/>
        </a:p>
      </dgm:t>
    </dgm:pt>
    <dgm:pt modelId="{87740E27-A2B2-41C4-A6EA-6B5660FA833B}" type="sibTrans" cxnId="{7043A99F-0F90-4411-848B-1888624756D5}">
      <dgm:prSet/>
      <dgm:spPr/>
      <dgm:t>
        <a:bodyPr/>
        <a:lstStyle/>
        <a:p>
          <a:endParaRPr lang="zh-CN" altLang="en-US"/>
        </a:p>
      </dgm:t>
    </dgm:pt>
    <dgm:pt modelId="{5D6B5FF8-C2EE-4E45-89C4-D7EFE33C23E6}">
      <dgm:prSet phldrT="[文本]"/>
      <dgm:spPr/>
      <dgm:t>
        <a:bodyPr/>
        <a:lstStyle/>
        <a:p>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大数据等技术</a:t>
          </a:r>
          <a:endParaRPr lang="zh-CN" altLang="en-US" dirty="0"/>
        </a:p>
      </dgm:t>
    </dgm:pt>
    <dgm:pt modelId="{5184E97D-1F21-4AE7-8E02-FFC9B9CC1A5C}" type="parTrans" cxnId="{2926A7CC-179B-4EE0-8FCB-C961388FAFDF}">
      <dgm:prSet/>
      <dgm:spPr/>
      <dgm:t>
        <a:bodyPr/>
        <a:lstStyle/>
        <a:p>
          <a:endParaRPr lang="zh-CN" altLang="en-US"/>
        </a:p>
      </dgm:t>
    </dgm:pt>
    <dgm:pt modelId="{E8C729D9-15C4-4030-AE25-823EAF753B86}" type="sibTrans" cxnId="{2926A7CC-179B-4EE0-8FCB-C961388FAFDF}">
      <dgm:prSet/>
      <dgm:spPr/>
      <dgm:t>
        <a:bodyPr/>
        <a:lstStyle/>
        <a:p>
          <a:endParaRPr lang="zh-CN" altLang="en-US"/>
        </a:p>
      </dgm:t>
    </dgm:pt>
    <dgm:pt modelId="{63FD5ED9-6BCA-4F88-91F3-443D0064DEAC}" type="pres">
      <dgm:prSet presAssocID="{5909BB26-F330-4DB1-858F-880C634BBA62}" presName="compositeShape" presStyleCnt="0">
        <dgm:presLayoutVars>
          <dgm:chMax val="7"/>
          <dgm:dir/>
          <dgm:resizeHandles val="exact"/>
        </dgm:presLayoutVars>
      </dgm:prSet>
      <dgm:spPr/>
    </dgm:pt>
    <dgm:pt modelId="{0E72D5B0-F52C-43BD-A26E-E427B8A28462}" type="pres">
      <dgm:prSet presAssocID="{5909BB26-F330-4DB1-858F-880C634BBA62}" presName="wedge1" presStyleLbl="node1" presStyleIdx="0" presStyleCnt="3"/>
      <dgm:spPr/>
    </dgm:pt>
    <dgm:pt modelId="{B1161B46-BE61-43CB-8064-3306962BF488}" type="pres">
      <dgm:prSet presAssocID="{5909BB26-F330-4DB1-858F-880C634BBA62}" presName="dummy1a" presStyleCnt="0"/>
      <dgm:spPr/>
    </dgm:pt>
    <dgm:pt modelId="{7E5CC85B-09B2-49E2-BE9D-DE3C5525CDFA}" type="pres">
      <dgm:prSet presAssocID="{5909BB26-F330-4DB1-858F-880C634BBA62}" presName="dummy1b" presStyleCnt="0"/>
      <dgm:spPr/>
    </dgm:pt>
    <dgm:pt modelId="{5CFBBA64-EB2F-42B4-B308-83A047ECCC9E}" type="pres">
      <dgm:prSet presAssocID="{5909BB26-F330-4DB1-858F-880C634BBA62}" presName="wedge1Tx" presStyleLbl="node1" presStyleIdx="0" presStyleCnt="3">
        <dgm:presLayoutVars>
          <dgm:chMax val="0"/>
          <dgm:chPref val="0"/>
          <dgm:bulletEnabled val="1"/>
        </dgm:presLayoutVars>
      </dgm:prSet>
      <dgm:spPr/>
    </dgm:pt>
    <dgm:pt modelId="{627AE1BF-A596-4EAD-B8E2-5DC2D3C35AA3}" type="pres">
      <dgm:prSet presAssocID="{5909BB26-F330-4DB1-858F-880C634BBA62}" presName="wedge2" presStyleLbl="node1" presStyleIdx="1" presStyleCnt="3"/>
      <dgm:spPr/>
    </dgm:pt>
    <dgm:pt modelId="{E190BF46-2424-489D-9D96-AD43B86B094E}" type="pres">
      <dgm:prSet presAssocID="{5909BB26-F330-4DB1-858F-880C634BBA62}" presName="dummy2a" presStyleCnt="0"/>
      <dgm:spPr/>
    </dgm:pt>
    <dgm:pt modelId="{4AB2D511-4D39-4456-9B1D-442F57F67B2D}" type="pres">
      <dgm:prSet presAssocID="{5909BB26-F330-4DB1-858F-880C634BBA62}" presName="dummy2b" presStyleCnt="0"/>
      <dgm:spPr/>
    </dgm:pt>
    <dgm:pt modelId="{8A3F9313-B7B1-4FF2-8492-EE8A2818FEC5}" type="pres">
      <dgm:prSet presAssocID="{5909BB26-F330-4DB1-858F-880C634BBA62}" presName="wedge2Tx" presStyleLbl="node1" presStyleIdx="1" presStyleCnt="3">
        <dgm:presLayoutVars>
          <dgm:chMax val="0"/>
          <dgm:chPref val="0"/>
          <dgm:bulletEnabled val="1"/>
        </dgm:presLayoutVars>
      </dgm:prSet>
      <dgm:spPr/>
    </dgm:pt>
    <dgm:pt modelId="{045E0917-EE41-431F-8B7C-BBCA59938C20}" type="pres">
      <dgm:prSet presAssocID="{5909BB26-F330-4DB1-858F-880C634BBA62}" presName="wedge3" presStyleLbl="node1" presStyleIdx="2" presStyleCnt="3"/>
      <dgm:spPr/>
    </dgm:pt>
    <dgm:pt modelId="{EB1C3E5B-7491-4081-9CF6-A43AEAA23E30}" type="pres">
      <dgm:prSet presAssocID="{5909BB26-F330-4DB1-858F-880C634BBA62}" presName="dummy3a" presStyleCnt="0"/>
      <dgm:spPr/>
    </dgm:pt>
    <dgm:pt modelId="{9686CE5A-EBD3-4442-8E34-AC0B1CFEC0AF}" type="pres">
      <dgm:prSet presAssocID="{5909BB26-F330-4DB1-858F-880C634BBA62}" presName="dummy3b" presStyleCnt="0"/>
      <dgm:spPr/>
    </dgm:pt>
    <dgm:pt modelId="{7EE74FC0-2684-4B95-BCE7-C9FE8AD0DDD0}" type="pres">
      <dgm:prSet presAssocID="{5909BB26-F330-4DB1-858F-880C634BBA62}" presName="wedge3Tx" presStyleLbl="node1" presStyleIdx="2" presStyleCnt="3">
        <dgm:presLayoutVars>
          <dgm:chMax val="0"/>
          <dgm:chPref val="0"/>
          <dgm:bulletEnabled val="1"/>
        </dgm:presLayoutVars>
      </dgm:prSet>
      <dgm:spPr/>
    </dgm:pt>
    <dgm:pt modelId="{B918FA33-D5DA-4457-9775-D0B2A0242E2D}" type="pres">
      <dgm:prSet presAssocID="{C6EBFC70-BFF2-47E9-9776-DC833AF9EF0D}" presName="arrowWedge1" presStyleLbl="fgSibTrans2D1" presStyleIdx="0" presStyleCnt="3"/>
      <dgm:spPr/>
    </dgm:pt>
    <dgm:pt modelId="{5C116DF8-EE93-497B-89BB-4BFAB2541D30}" type="pres">
      <dgm:prSet presAssocID="{87740E27-A2B2-41C4-A6EA-6B5660FA833B}" presName="arrowWedge2" presStyleLbl="fgSibTrans2D1" presStyleIdx="1" presStyleCnt="3"/>
      <dgm:spPr/>
    </dgm:pt>
    <dgm:pt modelId="{435E1725-E01C-4548-BCB0-9F22F90991B7}" type="pres">
      <dgm:prSet presAssocID="{E8C729D9-15C4-4030-AE25-823EAF753B86}" presName="arrowWedge3" presStyleLbl="fgSibTrans2D1" presStyleIdx="2" presStyleCnt="3"/>
      <dgm:spPr/>
    </dgm:pt>
  </dgm:ptLst>
  <dgm:cxnLst>
    <dgm:cxn modelId="{E8ED5704-1DEC-40BA-8D40-31516A33E87F}" type="presOf" srcId="{A6E48355-33FF-487D-8FD2-D392BD1B3804}" destId="{627AE1BF-A596-4EAD-B8E2-5DC2D3C35AA3}" srcOrd="0" destOrd="0" presId="urn:microsoft.com/office/officeart/2005/8/layout/cycle8"/>
    <dgm:cxn modelId="{6F68F41B-81C7-4269-8F26-3DC64F26312C}" type="presOf" srcId="{1516787F-CD1B-4FEF-A103-CD7E58C0C0F2}" destId="{0E72D5B0-F52C-43BD-A26E-E427B8A28462}" srcOrd="0" destOrd="0" presId="urn:microsoft.com/office/officeart/2005/8/layout/cycle8"/>
    <dgm:cxn modelId="{08BCE978-BBBB-4CE0-AF94-1BD621507FE6}" type="presOf" srcId="{5909BB26-F330-4DB1-858F-880C634BBA62}" destId="{63FD5ED9-6BCA-4F88-91F3-443D0064DEAC}" srcOrd="0" destOrd="0" presId="urn:microsoft.com/office/officeart/2005/8/layout/cycle8"/>
    <dgm:cxn modelId="{7F75CB82-0BA8-4ECC-8B1E-78AEC1D58261}" type="presOf" srcId="{1516787F-CD1B-4FEF-A103-CD7E58C0C0F2}" destId="{5CFBBA64-EB2F-42B4-B308-83A047ECCC9E}" srcOrd="1" destOrd="0" presId="urn:microsoft.com/office/officeart/2005/8/layout/cycle8"/>
    <dgm:cxn modelId="{1D143891-1991-4698-B5EC-4E79FA7D1100}" type="presOf" srcId="{5D6B5FF8-C2EE-4E45-89C4-D7EFE33C23E6}" destId="{7EE74FC0-2684-4B95-BCE7-C9FE8AD0DDD0}" srcOrd="1" destOrd="0" presId="urn:microsoft.com/office/officeart/2005/8/layout/cycle8"/>
    <dgm:cxn modelId="{A0CB869C-5AFF-4958-BA60-A0D33F33E409}" type="presOf" srcId="{5D6B5FF8-C2EE-4E45-89C4-D7EFE33C23E6}" destId="{045E0917-EE41-431F-8B7C-BBCA59938C20}" srcOrd="0" destOrd="0" presId="urn:microsoft.com/office/officeart/2005/8/layout/cycle8"/>
    <dgm:cxn modelId="{7043A99F-0F90-4411-848B-1888624756D5}" srcId="{5909BB26-F330-4DB1-858F-880C634BBA62}" destId="{A6E48355-33FF-487D-8FD2-D392BD1B3804}" srcOrd="1" destOrd="0" parTransId="{54FA31E1-5D86-4521-927A-48BD962FC1AE}" sibTransId="{87740E27-A2B2-41C4-A6EA-6B5660FA833B}"/>
    <dgm:cxn modelId="{AC1F4AC5-CB6D-4984-AD8F-FD7247BC647F}" type="presOf" srcId="{A6E48355-33FF-487D-8FD2-D392BD1B3804}" destId="{8A3F9313-B7B1-4FF2-8492-EE8A2818FEC5}" srcOrd="1" destOrd="0" presId="urn:microsoft.com/office/officeart/2005/8/layout/cycle8"/>
    <dgm:cxn modelId="{2926A7CC-179B-4EE0-8FCB-C961388FAFDF}" srcId="{5909BB26-F330-4DB1-858F-880C634BBA62}" destId="{5D6B5FF8-C2EE-4E45-89C4-D7EFE33C23E6}" srcOrd="2" destOrd="0" parTransId="{5184E97D-1F21-4AE7-8E02-FFC9B9CC1A5C}" sibTransId="{E8C729D9-15C4-4030-AE25-823EAF753B86}"/>
    <dgm:cxn modelId="{9FA1ECF9-0BA6-4A93-940F-0845CC877073}" srcId="{5909BB26-F330-4DB1-858F-880C634BBA62}" destId="{1516787F-CD1B-4FEF-A103-CD7E58C0C0F2}" srcOrd="0" destOrd="0" parTransId="{0F929B46-C8EC-4646-BF30-276D9528F42B}" sibTransId="{C6EBFC70-BFF2-47E9-9776-DC833AF9EF0D}"/>
    <dgm:cxn modelId="{4B6AEC0B-A976-48AE-9C29-DFEFCFC27713}" type="presParOf" srcId="{63FD5ED9-6BCA-4F88-91F3-443D0064DEAC}" destId="{0E72D5B0-F52C-43BD-A26E-E427B8A28462}" srcOrd="0" destOrd="0" presId="urn:microsoft.com/office/officeart/2005/8/layout/cycle8"/>
    <dgm:cxn modelId="{63E3E30E-CAD9-42DB-B876-514EDB6F05D3}" type="presParOf" srcId="{63FD5ED9-6BCA-4F88-91F3-443D0064DEAC}" destId="{B1161B46-BE61-43CB-8064-3306962BF488}" srcOrd="1" destOrd="0" presId="urn:microsoft.com/office/officeart/2005/8/layout/cycle8"/>
    <dgm:cxn modelId="{F87D6BC0-7777-4DD2-8F78-725B01B58511}" type="presParOf" srcId="{63FD5ED9-6BCA-4F88-91F3-443D0064DEAC}" destId="{7E5CC85B-09B2-49E2-BE9D-DE3C5525CDFA}" srcOrd="2" destOrd="0" presId="urn:microsoft.com/office/officeart/2005/8/layout/cycle8"/>
    <dgm:cxn modelId="{F785F84C-70B9-488C-9A00-BF7A75907741}" type="presParOf" srcId="{63FD5ED9-6BCA-4F88-91F3-443D0064DEAC}" destId="{5CFBBA64-EB2F-42B4-B308-83A047ECCC9E}" srcOrd="3" destOrd="0" presId="urn:microsoft.com/office/officeart/2005/8/layout/cycle8"/>
    <dgm:cxn modelId="{82BFED9C-E614-4916-99F4-5ECD4A0DF055}" type="presParOf" srcId="{63FD5ED9-6BCA-4F88-91F3-443D0064DEAC}" destId="{627AE1BF-A596-4EAD-B8E2-5DC2D3C35AA3}" srcOrd="4" destOrd="0" presId="urn:microsoft.com/office/officeart/2005/8/layout/cycle8"/>
    <dgm:cxn modelId="{E1A771A9-1F26-48E1-BF30-D0E62172F726}" type="presParOf" srcId="{63FD5ED9-6BCA-4F88-91F3-443D0064DEAC}" destId="{E190BF46-2424-489D-9D96-AD43B86B094E}" srcOrd="5" destOrd="0" presId="urn:microsoft.com/office/officeart/2005/8/layout/cycle8"/>
    <dgm:cxn modelId="{1E989C6E-F5F1-498E-A4A3-6D2743589D7E}" type="presParOf" srcId="{63FD5ED9-6BCA-4F88-91F3-443D0064DEAC}" destId="{4AB2D511-4D39-4456-9B1D-442F57F67B2D}" srcOrd="6" destOrd="0" presId="urn:microsoft.com/office/officeart/2005/8/layout/cycle8"/>
    <dgm:cxn modelId="{A04B4724-4699-4C7F-9C1B-B1473723AF84}" type="presParOf" srcId="{63FD5ED9-6BCA-4F88-91F3-443D0064DEAC}" destId="{8A3F9313-B7B1-4FF2-8492-EE8A2818FEC5}" srcOrd="7" destOrd="0" presId="urn:microsoft.com/office/officeart/2005/8/layout/cycle8"/>
    <dgm:cxn modelId="{7C2D562F-89A9-44B9-A3AE-9E024FC3A7F4}" type="presParOf" srcId="{63FD5ED9-6BCA-4F88-91F3-443D0064DEAC}" destId="{045E0917-EE41-431F-8B7C-BBCA59938C20}" srcOrd="8" destOrd="0" presId="urn:microsoft.com/office/officeart/2005/8/layout/cycle8"/>
    <dgm:cxn modelId="{282F1513-1156-4ED8-9EF3-FF1BB0367A42}" type="presParOf" srcId="{63FD5ED9-6BCA-4F88-91F3-443D0064DEAC}" destId="{EB1C3E5B-7491-4081-9CF6-A43AEAA23E30}" srcOrd="9" destOrd="0" presId="urn:microsoft.com/office/officeart/2005/8/layout/cycle8"/>
    <dgm:cxn modelId="{23EA27A4-838A-4855-811B-0F10957A4E52}" type="presParOf" srcId="{63FD5ED9-6BCA-4F88-91F3-443D0064DEAC}" destId="{9686CE5A-EBD3-4442-8E34-AC0B1CFEC0AF}" srcOrd="10" destOrd="0" presId="urn:microsoft.com/office/officeart/2005/8/layout/cycle8"/>
    <dgm:cxn modelId="{8A4A5BC5-0C91-48C9-B0F6-85AE34D6AEC6}" type="presParOf" srcId="{63FD5ED9-6BCA-4F88-91F3-443D0064DEAC}" destId="{7EE74FC0-2684-4B95-BCE7-C9FE8AD0DDD0}" srcOrd="11" destOrd="0" presId="urn:microsoft.com/office/officeart/2005/8/layout/cycle8"/>
    <dgm:cxn modelId="{88BF1E9A-AF49-4D4C-8A47-802FB33ABA39}" type="presParOf" srcId="{63FD5ED9-6BCA-4F88-91F3-443D0064DEAC}" destId="{B918FA33-D5DA-4457-9775-D0B2A0242E2D}" srcOrd="12" destOrd="0" presId="urn:microsoft.com/office/officeart/2005/8/layout/cycle8"/>
    <dgm:cxn modelId="{BF9528CF-81F8-4699-BCDF-6F67CFEE419B}" type="presParOf" srcId="{63FD5ED9-6BCA-4F88-91F3-443D0064DEAC}" destId="{5C116DF8-EE93-497B-89BB-4BFAB2541D30}" srcOrd="13" destOrd="0" presId="urn:microsoft.com/office/officeart/2005/8/layout/cycle8"/>
    <dgm:cxn modelId="{7E616DCF-5B6A-4A7D-B7C5-D6D178012627}" type="presParOf" srcId="{63FD5ED9-6BCA-4F88-91F3-443D0064DEAC}" destId="{435E1725-E01C-4548-BCB0-9F22F90991B7}" srcOrd="14"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52F694-CA2F-4310-A57F-5DA7C5D9C6D8}"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zh-CN" altLang="en-US"/>
        </a:p>
      </dgm:t>
    </dgm:pt>
    <dgm:pt modelId="{DC937593-2B3D-40A5-9ED5-E2E0BD987179}">
      <dgm:prSet phldrT="[文本]"/>
      <dgm:spPr/>
      <dgm:t>
        <a:bodyPr/>
        <a:lstStyle/>
        <a:p>
          <a:r>
            <a:rPr lang="en-US" altLang="zh-CN" dirty="0">
              <a:latin typeface="Arial" panose="020B0604020202020204" pitchFamily="34" charset="0"/>
              <a:ea typeface="微软雅黑" panose="020B0503020204020204" pitchFamily="34" charset="-122"/>
              <a:cs typeface="Arial" panose="020B0604020202020204" pitchFamily="34" charset="0"/>
            </a:rPr>
            <a:t>CATCH</a:t>
          </a:r>
          <a:r>
            <a:rPr lang="zh-CN" altLang="en-US" dirty="0">
              <a:latin typeface="Arial" panose="020B0604020202020204" pitchFamily="34" charset="0"/>
              <a:ea typeface="微软雅黑" panose="020B0503020204020204" pitchFamily="34" charset="-122"/>
              <a:cs typeface="Arial" panose="020B0604020202020204" pitchFamily="34" charset="0"/>
            </a:rPr>
            <a:t>观测规划</a:t>
          </a:r>
        </a:p>
      </dgm:t>
    </dgm:pt>
    <dgm:pt modelId="{8114AAC9-B3E4-44C4-942D-E9F9A3909D34}" type="parTrans" cxnId="{2372E148-0B15-4214-BAA4-6425E28359D9}">
      <dgm:prSet/>
      <dgm:spPr/>
      <dgm:t>
        <a:bodyPr/>
        <a:lstStyle/>
        <a:p>
          <a:endParaRPr lang="zh-CN" altLang="en-US">
            <a:latin typeface="微软雅黑" panose="020B0503020204020204" pitchFamily="34" charset="-122"/>
            <a:ea typeface="微软雅黑" panose="020B0503020204020204" pitchFamily="34" charset="-122"/>
          </a:endParaRPr>
        </a:p>
      </dgm:t>
    </dgm:pt>
    <dgm:pt modelId="{95C3B78B-740D-4A54-A669-55D8024FE270}" type="sibTrans" cxnId="{2372E148-0B15-4214-BAA4-6425E28359D9}">
      <dgm:prSet/>
      <dgm:spPr/>
      <dgm:t>
        <a:bodyPr/>
        <a:lstStyle/>
        <a:p>
          <a:endParaRPr lang="zh-CN" altLang="en-US">
            <a:latin typeface="微软雅黑" panose="020B0503020204020204" pitchFamily="34" charset="-122"/>
            <a:ea typeface="微软雅黑" panose="020B0503020204020204" pitchFamily="34" charset="-122"/>
          </a:endParaRPr>
        </a:p>
      </dgm:t>
    </dgm:pt>
    <dgm:pt modelId="{4D378BF3-1647-4773-9E40-BFE4943332CD}">
      <dgm:prSet phldrT="[文本]"/>
      <dgm:spPr/>
      <dgm:t>
        <a:bodyPr/>
        <a:lstStyle/>
        <a:p>
          <a:r>
            <a:rPr lang="zh-CN" altLang="en-US" dirty="0">
              <a:latin typeface="Arial" panose="020B0604020202020204" pitchFamily="34" charset="0"/>
              <a:ea typeface="微软雅黑" panose="020B0503020204020204" pitchFamily="34" charset="-122"/>
              <a:cs typeface="Arial" panose="020B0604020202020204" pitchFamily="34" charset="0"/>
            </a:rPr>
            <a:t>批量集中决策</a:t>
          </a:r>
        </a:p>
      </dgm:t>
    </dgm:pt>
    <dgm:pt modelId="{7385AA57-56C6-46CF-9ECA-DE6DE0896E7A}" type="parTrans" cxnId="{17CCFE4D-466F-461D-B14B-EAA823E8A3DB}">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FCFB3BD0-60DC-4A22-9CD0-F3840B1CEA4F}" type="sibTrans" cxnId="{17CCFE4D-466F-461D-B14B-EAA823E8A3DB}">
      <dgm:prSet/>
      <dgm:spPr/>
      <dgm:t>
        <a:bodyPr/>
        <a:lstStyle/>
        <a:p>
          <a:endParaRPr lang="zh-CN" altLang="en-US">
            <a:latin typeface="微软雅黑" panose="020B0503020204020204" pitchFamily="34" charset="-122"/>
            <a:ea typeface="微软雅黑" panose="020B0503020204020204" pitchFamily="34" charset="-122"/>
          </a:endParaRPr>
        </a:p>
      </dgm:t>
    </dgm:pt>
    <dgm:pt modelId="{035760AB-1A9B-4D55-B4FC-40B1ADBD65A6}">
      <dgm:prSet phldrT="[文本]"/>
      <dgm:spPr/>
      <dgm:t>
        <a:bodyPr/>
        <a:lstStyle/>
        <a:p>
          <a:r>
            <a:rPr lang="en-US" altLang="zh-CN" dirty="0">
              <a:latin typeface="Arial" panose="020B0604020202020204" pitchFamily="34" charset="0"/>
              <a:ea typeface="微软雅黑" panose="020B0503020204020204" pitchFamily="34" charset="-122"/>
              <a:cs typeface="Arial" panose="020B0604020202020204" pitchFamily="34" charset="0"/>
            </a:rPr>
            <a:t>ToO</a:t>
          </a:r>
          <a:r>
            <a:rPr lang="zh-CN" altLang="en-US" dirty="0">
              <a:latin typeface="Arial" panose="020B0604020202020204" pitchFamily="34" charset="0"/>
              <a:ea typeface="微软雅黑" panose="020B0503020204020204" pitchFamily="34" charset="-122"/>
              <a:cs typeface="Arial" panose="020B0604020202020204" pitchFamily="34" charset="0"/>
            </a:rPr>
            <a:t>应急决策</a:t>
          </a:r>
        </a:p>
      </dgm:t>
    </dgm:pt>
    <dgm:pt modelId="{F538F50D-23CB-48B4-BBB5-E461C1968D76}" type="parTrans" cxnId="{AE51398C-ABFB-4241-9C49-B20945CB31AF}">
      <dgm:prSet/>
      <dgm:spPr/>
      <dgm: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dgm:t>
    </dgm:pt>
    <dgm:pt modelId="{0D62B247-D7D7-4888-AFBD-B119141BEC5C}" type="sibTrans" cxnId="{AE51398C-ABFB-4241-9C49-B20945CB31AF}">
      <dgm:prSet/>
      <dgm:spPr/>
      <dgm:t>
        <a:bodyPr/>
        <a:lstStyle/>
        <a:p>
          <a:endParaRPr lang="zh-CN" altLang="en-US">
            <a:latin typeface="微软雅黑" panose="020B0503020204020204" pitchFamily="34" charset="-122"/>
            <a:ea typeface="微软雅黑" panose="020B0503020204020204" pitchFamily="34" charset="-122"/>
          </a:endParaRPr>
        </a:p>
      </dgm:t>
    </dgm:pt>
    <dgm:pt modelId="{30060263-2C93-40AF-8A82-BE2908493BCD}" type="pres">
      <dgm:prSet presAssocID="{1752F694-CA2F-4310-A57F-5DA7C5D9C6D8}" presName="cycle" presStyleCnt="0">
        <dgm:presLayoutVars>
          <dgm:chMax val="1"/>
          <dgm:dir/>
          <dgm:animLvl val="ctr"/>
          <dgm:resizeHandles val="exact"/>
        </dgm:presLayoutVars>
      </dgm:prSet>
      <dgm:spPr/>
    </dgm:pt>
    <dgm:pt modelId="{D9ADA88A-8C09-4006-8CC5-3E2D094BBCD3}" type="pres">
      <dgm:prSet presAssocID="{DC937593-2B3D-40A5-9ED5-E2E0BD987179}" presName="centerShape" presStyleLbl="node0" presStyleIdx="0" presStyleCnt="1"/>
      <dgm:spPr/>
    </dgm:pt>
    <dgm:pt modelId="{243D6822-B697-4887-B5E0-FA615FEEE883}" type="pres">
      <dgm:prSet presAssocID="{7385AA57-56C6-46CF-9ECA-DE6DE0896E7A}" presName="parTrans" presStyleLbl="bgSibTrans2D1" presStyleIdx="0" presStyleCnt="2"/>
      <dgm:spPr/>
    </dgm:pt>
    <dgm:pt modelId="{E6817816-D27F-4643-B7A3-C842580B0F70}" type="pres">
      <dgm:prSet presAssocID="{4D378BF3-1647-4773-9E40-BFE4943332CD}" presName="node" presStyleLbl="node1" presStyleIdx="0" presStyleCnt="2">
        <dgm:presLayoutVars>
          <dgm:bulletEnabled val="1"/>
        </dgm:presLayoutVars>
      </dgm:prSet>
      <dgm:spPr/>
    </dgm:pt>
    <dgm:pt modelId="{A98F0B32-0F40-4BFA-A41C-3166EBD259ED}" type="pres">
      <dgm:prSet presAssocID="{F538F50D-23CB-48B4-BBB5-E461C1968D76}" presName="parTrans" presStyleLbl="bgSibTrans2D1" presStyleIdx="1" presStyleCnt="2"/>
      <dgm:spPr/>
    </dgm:pt>
    <dgm:pt modelId="{B69F0A3A-552F-425C-AC80-91DE599B0E58}" type="pres">
      <dgm:prSet presAssocID="{035760AB-1A9B-4D55-B4FC-40B1ADBD65A6}" presName="node" presStyleLbl="node1" presStyleIdx="1" presStyleCnt="2">
        <dgm:presLayoutVars>
          <dgm:bulletEnabled val="1"/>
        </dgm:presLayoutVars>
      </dgm:prSet>
      <dgm:spPr/>
    </dgm:pt>
  </dgm:ptLst>
  <dgm:cxnLst>
    <dgm:cxn modelId="{F18A2334-7A47-42EE-ADC3-42F227423E1B}" type="presOf" srcId="{1752F694-CA2F-4310-A57F-5DA7C5D9C6D8}" destId="{30060263-2C93-40AF-8A82-BE2908493BCD}" srcOrd="0" destOrd="0" presId="urn:microsoft.com/office/officeart/2005/8/layout/radial4"/>
    <dgm:cxn modelId="{AA840B3E-FCAF-4AB3-B524-D95913F950FC}" type="presOf" srcId="{035760AB-1A9B-4D55-B4FC-40B1ADBD65A6}" destId="{B69F0A3A-552F-425C-AC80-91DE599B0E58}" srcOrd="0" destOrd="0" presId="urn:microsoft.com/office/officeart/2005/8/layout/radial4"/>
    <dgm:cxn modelId="{2372E148-0B15-4214-BAA4-6425E28359D9}" srcId="{1752F694-CA2F-4310-A57F-5DA7C5D9C6D8}" destId="{DC937593-2B3D-40A5-9ED5-E2E0BD987179}" srcOrd="0" destOrd="0" parTransId="{8114AAC9-B3E4-44C4-942D-E9F9A3909D34}" sibTransId="{95C3B78B-740D-4A54-A669-55D8024FE270}"/>
    <dgm:cxn modelId="{17CCFE4D-466F-461D-B14B-EAA823E8A3DB}" srcId="{DC937593-2B3D-40A5-9ED5-E2E0BD987179}" destId="{4D378BF3-1647-4773-9E40-BFE4943332CD}" srcOrd="0" destOrd="0" parTransId="{7385AA57-56C6-46CF-9ECA-DE6DE0896E7A}" sibTransId="{FCFB3BD0-60DC-4A22-9CD0-F3840B1CEA4F}"/>
    <dgm:cxn modelId="{35E6D04E-F805-4D05-B27F-7E543045F628}" type="presOf" srcId="{7385AA57-56C6-46CF-9ECA-DE6DE0896E7A}" destId="{243D6822-B697-4887-B5E0-FA615FEEE883}" srcOrd="0" destOrd="0" presId="urn:microsoft.com/office/officeart/2005/8/layout/radial4"/>
    <dgm:cxn modelId="{639D7F72-00D3-4190-B699-B19E00805FF2}" type="presOf" srcId="{F538F50D-23CB-48B4-BBB5-E461C1968D76}" destId="{A98F0B32-0F40-4BFA-A41C-3166EBD259ED}" srcOrd="0" destOrd="0" presId="urn:microsoft.com/office/officeart/2005/8/layout/radial4"/>
    <dgm:cxn modelId="{2C57CF83-C46D-4CF9-B436-11C08E19D3C4}" type="presOf" srcId="{4D378BF3-1647-4773-9E40-BFE4943332CD}" destId="{E6817816-D27F-4643-B7A3-C842580B0F70}" srcOrd="0" destOrd="0" presId="urn:microsoft.com/office/officeart/2005/8/layout/radial4"/>
    <dgm:cxn modelId="{AE51398C-ABFB-4241-9C49-B20945CB31AF}" srcId="{DC937593-2B3D-40A5-9ED5-E2E0BD987179}" destId="{035760AB-1A9B-4D55-B4FC-40B1ADBD65A6}" srcOrd="1" destOrd="0" parTransId="{F538F50D-23CB-48B4-BBB5-E461C1968D76}" sibTransId="{0D62B247-D7D7-4888-AFBD-B119141BEC5C}"/>
    <dgm:cxn modelId="{6DE7B1FA-73CE-438E-821F-8F1B615CABCA}" type="presOf" srcId="{DC937593-2B3D-40A5-9ED5-E2E0BD987179}" destId="{D9ADA88A-8C09-4006-8CC5-3E2D094BBCD3}" srcOrd="0" destOrd="0" presId="urn:microsoft.com/office/officeart/2005/8/layout/radial4"/>
    <dgm:cxn modelId="{C460DEED-2230-4CFB-BD19-CD25D3017049}" type="presParOf" srcId="{30060263-2C93-40AF-8A82-BE2908493BCD}" destId="{D9ADA88A-8C09-4006-8CC5-3E2D094BBCD3}" srcOrd="0" destOrd="0" presId="urn:microsoft.com/office/officeart/2005/8/layout/radial4"/>
    <dgm:cxn modelId="{BA39BF8F-9793-4BEE-89F4-3950B84F79A8}" type="presParOf" srcId="{30060263-2C93-40AF-8A82-BE2908493BCD}" destId="{243D6822-B697-4887-B5E0-FA615FEEE883}" srcOrd="1" destOrd="0" presId="urn:microsoft.com/office/officeart/2005/8/layout/radial4"/>
    <dgm:cxn modelId="{9D8CBC03-8BB5-47BF-B470-E8BEEC1CB061}" type="presParOf" srcId="{30060263-2C93-40AF-8A82-BE2908493BCD}" destId="{E6817816-D27F-4643-B7A3-C842580B0F70}" srcOrd="2" destOrd="0" presId="urn:microsoft.com/office/officeart/2005/8/layout/radial4"/>
    <dgm:cxn modelId="{C26D9F80-8D5C-4868-88D8-BCB6D27E0BE9}" type="presParOf" srcId="{30060263-2C93-40AF-8A82-BE2908493BCD}" destId="{A98F0B32-0F40-4BFA-A41C-3166EBD259ED}" srcOrd="3" destOrd="0" presId="urn:microsoft.com/office/officeart/2005/8/layout/radial4"/>
    <dgm:cxn modelId="{5419FA88-9F7D-4B89-9F36-AB7890360B2B}" type="presParOf" srcId="{30060263-2C93-40AF-8A82-BE2908493BCD}" destId="{B69F0A3A-552F-425C-AC80-91DE599B0E58}"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51BD8-003B-4815-BFF7-F52BA12A37D6}">
      <dsp:nvSpPr>
        <dsp:cNvPr id="0" name=""/>
        <dsp:cNvSpPr/>
      </dsp:nvSpPr>
      <dsp:spPr>
        <a:xfrm>
          <a:off x="0" y="217872"/>
          <a:ext cx="2381250" cy="14287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连续观测</a:t>
          </a:r>
        </a:p>
      </dsp:txBody>
      <dsp:txXfrm>
        <a:off x="0" y="217872"/>
        <a:ext cx="2381250" cy="1428750"/>
      </dsp:txXfrm>
    </dsp:sp>
    <dsp:sp modelId="{076DE1F5-EE57-48AF-8101-CD0B5E1FCB9F}">
      <dsp:nvSpPr>
        <dsp:cNvPr id="0" name=""/>
        <dsp:cNvSpPr/>
      </dsp:nvSpPr>
      <dsp:spPr>
        <a:xfrm>
          <a:off x="2619374" y="217872"/>
          <a:ext cx="2381250" cy="14287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机遇目标</a:t>
          </a:r>
        </a:p>
      </dsp:txBody>
      <dsp:txXfrm>
        <a:off x="2619374" y="217872"/>
        <a:ext cx="2381250" cy="1428750"/>
      </dsp:txXfrm>
    </dsp:sp>
    <dsp:sp modelId="{5D652C7C-1950-45EB-B3CE-81203701CED3}">
      <dsp:nvSpPr>
        <dsp:cNvPr id="0" name=""/>
        <dsp:cNvSpPr/>
      </dsp:nvSpPr>
      <dsp:spPr>
        <a:xfrm>
          <a:off x="5238749" y="217872"/>
          <a:ext cx="2381250" cy="14287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快速响应</a:t>
          </a:r>
        </a:p>
      </dsp:txBody>
      <dsp:txXfrm>
        <a:off x="5238749" y="217872"/>
        <a:ext cx="2381250" cy="1428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2D5B0-F52C-43BD-A26E-E427B8A28462}">
      <dsp:nvSpPr>
        <dsp:cNvPr id="0" name=""/>
        <dsp:cNvSpPr/>
      </dsp:nvSpPr>
      <dsp:spPr>
        <a:xfrm>
          <a:off x="617251" y="139139"/>
          <a:ext cx="1798114" cy="1798114"/>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a:latin typeface="微软雅黑" panose="020B0503020204020204" pitchFamily="34" charset="-122"/>
              <a:ea typeface="微软雅黑" panose="020B0503020204020204" pitchFamily="34" charset="-122"/>
              <a:cs typeface="Times New Roman" panose="02020603050405020304" pitchFamily="18" charset="0"/>
            </a:rPr>
            <a:t>人工智能</a:t>
          </a:r>
          <a:endParaRPr lang="zh-CN" altLang="en-US" sz="1200" kern="1200" dirty="0"/>
        </a:p>
      </dsp:txBody>
      <dsp:txXfrm>
        <a:off x="1564900" y="520168"/>
        <a:ext cx="642183" cy="535153"/>
      </dsp:txXfrm>
    </dsp:sp>
    <dsp:sp modelId="{627AE1BF-A596-4EAD-B8E2-5DC2D3C35AA3}">
      <dsp:nvSpPr>
        <dsp:cNvPr id="0" name=""/>
        <dsp:cNvSpPr/>
      </dsp:nvSpPr>
      <dsp:spPr>
        <a:xfrm>
          <a:off x="580218" y="203358"/>
          <a:ext cx="1798114" cy="1798114"/>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cs typeface="Times New Roman" panose="02020603050405020304" pitchFamily="18" charset="0"/>
            </a:rPr>
            <a:t>星间通信网络</a:t>
          </a:r>
          <a:endParaRPr lang="zh-CN" altLang="en-US" sz="1200" kern="1200" dirty="0"/>
        </a:p>
      </dsp:txBody>
      <dsp:txXfrm>
        <a:off x="1008341" y="1369992"/>
        <a:ext cx="963275" cy="470934"/>
      </dsp:txXfrm>
    </dsp:sp>
    <dsp:sp modelId="{045E0917-EE41-431F-8B7C-BBCA59938C20}">
      <dsp:nvSpPr>
        <dsp:cNvPr id="0" name=""/>
        <dsp:cNvSpPr/>
      </dsp:nvSpPr>
      <dsp:spPr>
        <a:xfrm>
          <a:off x="543185" y="139139"/>
          <a:ext cx="1798114" cy="1798114"/>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cs typeface="Times New Roman" panose="02020603050405020304" pitchFamily="18" charset="0"/>
            </a:rPr>
            <a:t>大数据等技术</a:t>
          </a:r>
          <a:endParaRPr lang="zh-CN" altLang="en-US" sz="1200" kern="1200" dirty="0"/>
        </a:p>
      </dsp:txBody>
      <dsp:txXfrm>
        <a:off x="751467" y="520168"/>
        <a:ext cx="642183" cy="535153"/>
      </dsp:txXfrm>
    </dsp:sp>
    <dsp:sp modelId="{B918FA33-D5DA-4457-9775-D0B2A0242E2D}">
      <dsp:nvSpPr>
        <dsp:cNvPr id="0" name=""/>
        <dsp:cNvSpPr/>
      </dsp:nvSpPr>
      <dsp:spPr>
        <a:xfrm>
          <a:off x="506087" y="27827"/>
          <a:ext cx="2020738" cy="2020738"/>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116DF8-EE93-497B-89BB-4BFAB2541D30}">
      <dsp:nvSpPr>
        <dsp:cNvPr id="0" name=""/>
        <dsp:cNvSpPr/>
      </dsp:nvSpPr>
      <dsp:spPr>
        <a:xfrm>
          <a:off x="468906" y="91932"/>
          <a:ext cx="2020738" cy="2020738"/>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5E1725-E01C-4548-BCB0-9F22F90991B7}">
      <dsp:nvSpPr>
        <dsp:cNvPr id="0" name=""/>
        <dsp:cNvSpPr/>
      </dsp:nvSpPr>
      <dsp:spPr>
        <a:xfrm>
          <a:off x="431725" y="27827"/>
          <a:ext cx="2020738" cy="2020738"/>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0C195-C538-43E7-AA77-45583D3DA89E}">
      <dsp:nvSpPr>
        <dsp:cNvPr id="0" name=""/>
        <dsp:cNvSpPr/>
      </dsp:nvSpPr>
      <dsp:spPr>
        <a:xfrm>
          <a:off x="3644900" y="1808220"/>
          <a:ext cx="2578793" cy="426609"/>
        </a:xfrm>
        <a:custGeom>
          <a:avLst/>
          <a:gdLst/>
          <a:ahLst/>
          <a:cxnLst/>
          <a:rect l="0" t="0" r="0" b="0"/>
          <a:pathLst>
            <a:path>
              <a:moveTo>
                <a:pt x="0" y="0"/>
              </a:moveTo>
              <a:lnTo>
                <a:pt x="0" y="223779"/>
              </a:lnTo>
              <a:lnTo>
                <a:pt x="2578793" y="223779"/>
              </a:lnTo>
              <a:lnTo>
                <a:pt x="2578793" y="447559"/>
              </a:lnTo>
            </a:path>
          </a:pathLst>
        </a:custGeom>
        <a:noFill/>
        <a:ln w="28575" cap="flat" cmpd="sng" algn="ctr">
          <a:solidFill>
            <a:srgbClr val="526DB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30AF94F-0EB2-4992-A4B7-F5E99B952E50}">
      <dsp:nvSpPr>
        <dsp:cNvPr id="0" name=""/>
        <dsp:cNvSpPr/>
      </dsp:nvSpPr>
      <dsp:spPr>
        <a:xfrm>
          <a:off x="3599179" y="1808220"/>
          <a:ext cx="91440" cy="447559"/>
        </a:xfrm>
        <a:custGeom>
          <a:avLst/>
          <a:gdLst/>
          <a:ahLst/>
          <a:cxnLst/>
          <a:rect l="0" t="0" r="0" b="0"/>
          <a:pathLst>
            <a:path>
              <a:moveTo>
                <a:pt x="45720" y="0"/>
              </a:moveTo>
              <a:lnTo>
                <a:pt x="45720" y="447559"/>
              </a:lnTo>
            </a:path>
          </a:pathLst>
        </a:custGeom>
        <a:noFill/>
        <a:ln w="28575" cap="flat" cmpd="sng" algn="ctr">
          <a:solidFill>
            <a:srgbClr val="526DB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8762494-CFDA-42B5-90AD-D57844FE23D8}">
      <dsp:nvSpPr>
        <dsp:cNvPr id="0" name=""/>
        <dsp:cNvSpPr/>
      </dsp:nvSpPr>
      <dsp:spPr>
        <a:xfrm>
          <a:off x="1066106" y="1808220"/>
          <a:ext cx="2578793" cy="447559"/>
        </a:xfrm>
        <a:custGeom>
          <a:avLst/>
          <a:gdLst/>
          <a:ahLst/>
          <a:cxnLst/>
          <a:rect l="0" t="0" r="0" b="0"/>
          <a:pathLst>
            <a:path>
              <a:moveTo>
                <a:pt x="2578793" y="0"/>
              </a:moveTo>
              <a:lnTo>
                <a:pt x="2578793" y="223779"/>
              </a:lnTo>
              <a:lnTo>
                <a:pt x="0" y="223779"/>
              </a:lnTo>
              <a:lnTo>
                <a:pt x="0" y="447559"/>
              </a:lnTo>
            </a:path>
          </a:pathLst>
        </a:custGeom>
        <a:noFill/>
        <a:ln w="28575" cap="flat" cmpd="sng" algn="ctr">
          <a:solidFill>
            <a:srgbClr val="526DB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74047CD-01A8-4368-99A5-A93241625975}">
      <dsp:nvSpPr>
        <dsp:cNvPr id="0" name=""/>
        <dsp:cNvSpPr/>
      </dsp:nvSpPr>
      <dsp:spPr>
        <a:xfrm>
          <a:off x="2579282" y="742603"/>
          <a:ext cx="2131234" cy="1065617"/>
        </a:xfrm>
        <a:prstGeom prst="rect">
          <a:avLst/>
        </a:prstGeom>
        <a:noFill/>
        <a:ln w="2857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zh-CN" altLang="en-US" sz="2000" kern="1200" dirty="0">
            <a:solidFill>
              <a:srgbClr val="FFFFFF"/>
            </a:solidFill>
            <a:latin typeface="黑体" panose="02010609060101010101" pitchFamily="49" charset="-122"/>
            <a:ea typeface="黑体" panose="02010609060101010101" pitchFamily="49" charset="-122"/>
            <a:cs typeface="+mn-cs"/>
          </a:endParaRPr>
        </a:p>
      </dsp:txBody>
      <dsp:txXfrm>
        <a:off x="2579282" y="742603"/>
        <a:ext cx="2131234" cy="1065617"/>
      </dsp:txXfrm>
    </dsp:sp>
    <dsp:sp modelId="{8A3C3BDA-4206-41B3-88CC-EB16B7D4E701}">
      <dsp:nvSpPr>
        <dsp:cNvPr id="0" name=""/>
        <dsp:cNvSpPr/>
      </dsp:nvSpPr>
      <dsp:spPr>
        <a:xfrm>
          <a:off x="489" y="2255779"/>
          <a:ext cx="2131234" cy="1065617"/>
        </a:xfrm>
        <a:prstGeom prst="rect">
          <a:avLst/>
        </a:prstGeom>
        <a:solidFill>
          <a:srgbClr val="526DB0">
            <a:hueOff val="0"/>
            <a:satOff val="0"/>
            <a:lumOff val="0"/>
            <a:alphaOff val="0"/>
          </a:srgbClr>
        </a:solidFill>
        <a:ln w="2857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rgbClr val="FFFFFF"/>
              </a:solidFill>
              <a:latin typeface="微软雅黑" panose="020B0503020204020204" pitchFamily="34" charset="-122"/>
              <a:ea typeface="微软雅黑" panose="020B0503020204020204" pitchFamily="34" charset="-122"/>
              <a:cs typeface="+mn-cs"/>
            </a:rPr>
            <a:t>局部通信</a:t>
          </a:r>
          <a:endParaRPr lang="en-US" altLang="zh-CN" sz="2000" kern="1200" dirty="0">
            <a:solidFill>
              <a:srgbClr val="FFFFFF"/>
            </a:solidFill>
            <a:latin typeface="微软雅黑" panose="020B0503020204020204" pitchFamily="34" charset="-122"/>
            <a:ea typeface="微软雅黑" panose="020B0503020204020204" pitchFamily="34" charset="-122"/>
            <a:cs typeface="+mn-cs"/>
          </a:endParaRPr>
        </a:p>
        <a:p>
          <a:pPr marL="0" lvl="0" indent="0" algn="ctr" defTabSz="889000">
            <a:lnSpc>
              <a:spcPct val="90000"/>
            </a:lnSpc>
            <a:spcBef>
              <a:spcPct val="0"/>
            </a:spcBef>
            <a:spcAft>
              <a:spcPct val="35000"/>
            </a:spcAft>
            <a:buNone/>
          </a:pPr>
          <a:r>
            <a:rPr lang="zh-CN" altLang="en-US" sz="2000" kern="1200" dirty="0">
              <a:solidFill>
                <a:srgbClr val="FFFFFF"/>
              </a:solidFill>
              <a:latin typeface="微软雅黑" panose="020B0503020204020204" pitchFamily="34" charset="-122"/>
              <a:ea typeface="微软雅黑" panose="020B0503020204020204" pitchFamily="34" charset="-122"/>
              <a:cs typeface="+mn-cs"/>
            </a:rPr>
            <a:t>单向通信</a:t>
          </a:r>
        </a:p>
      </dsp:txBody>
      <dsp:txXfrm>
        <a:off x="489" y="2255779"/>
        <a:ext cx="2131234" cy="1065617"/>
      </dsp:txXfrm>
    </dsp:sp>
    <dsp:sp modelId="{27B62761-86F2-4676-AAFB-8D3D6B72F129}">
      <dsp:nvSpPr>
        <dsp:cNvPr id="0" name=""/>
        <dsp:cNvSpPr/>
      </dsp:nvSpPr>
      <dsp:spPr>
        <a:xfrm>
          <a:off x="2579282" y="2255779"/>
          <a:ext cx="2131234" cy="1065617"/>
        </a:xfrm>
        <a:prstGeom prst="rect">
          <a:avLst/>
        </a:prstGeom>
        <a:solidFill>
          <a:srgbClr val="526DB0">
            <a:hueOff val="0"/>
            <a:satOff val="0"/>
            <a:lumOff val="0"/>
            <a:alphaOff val="0"/>
          </a:srgbClr>
        </a:solidFill>
        <a:ln w="2857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rgbClr val="FFFFFF"/>
              </a:solidFill>
              <a:latin typeface="微软雅黑" panose="020B0503020204020204" pitchFamily="34" charset="-122"/>
              <a:ea typeface="微软雅黑" panose="020B0503020204020204" pitchFamily="34" charset="-122"/>
              <a:cs typeface="+mn-cs"/>
            </a:rPr>
            <a:t>自身决策</a:t>
          </a:r>
        </a:p>
      </dsp:txBody>
      <dsp:txXfrm>
        <a:off x="2579282" y="2255779"/>
        <a:ext cx="2131234" cy="1065617"/>
      </dsp:txXfrm>
    </dsp:sp>
    <dsp:sp modelId="{44DDD53B-8427-4CAB-AD7C-686AD8690B31}">
      <dsp:nvSpPr>
        <dsp:cNvPr id="0" name=""/>
        <dsp:cNvSpPr/>
      </dsp:nvSpPr>
      <dsp:spPr>
        <a:xfrm>
          <a:off x="5158076" y="2234829"/>
          <a:ext cx="2131234" cy="1065617"/>
        </a:xfrm>
        <a:prstGeom prst="rect">
          <a:avLst/>
        </a:prstGeom>
        <a:solidFill>
          <a:srgbClr val="526DB0">
            <a:hueOff val="0"/>
            <a:satOff val="0"/>
            <a:lumOff val="0"/>
            <a:alphaOff val="0"/>
          </a:srgbClr>
        </a:solidFill>
        <a:ln w="2857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rgbClr val="FFFFFF"/>
              </a:solidFill>
              <a:latin typeface="微软雅黑" panose="020B0503020204020204" pitchFamily="34" charset="-122"/>
              <a:ea typeface="微软雅黑" panose="020B0503020204020204" pitchFamily="34" charset="-122"/>
              <a:cs typeface="+mn-cs"/>
            </a:rPr>
            <a:t>松散管理</a:t>
          </a:r>
          <a:endParaRPr lang="en-US" altLang="zh-CN" sz="2000" kern="1200" dirty="0">
            <a:solidFill>
              <a:srgbClr val="FFFFFF"/>
            </a:solidFill>
            <a:latin typeface="微软雅黑" panose="020B0503020204020204" pitchFamily="34" charset="-122"/>
            <a:ea typeface="微软雅黑" panose="020B0503020204020204" pitchFamily="34" charset="-122"/>
            <a:cs typeface="+mn-cs"/>
          </a:endParaRPr>
        </a:p>
        <a:p>
          <a:pPr marL="0" lvl="0" indent="0" algn="ctr" defTabSz="889000">
            <a:lnSpc>
              <a:spcPct val="90000"/>
            </a:lnSpc>
            <a:spcBef>
              <a:spcPct val="0"/>
            </a:spcBef>
            <a:spcAft>
              <a:spcPct val="35000"/>
            </a:spcAft>
            <a:buNone/>
          </a:pPr>
          <a:r>
            <a:rPr lang="zh-CN" altLang="en-US" sz="2000" kern="1200" dirty="0">
              <a:solidFill>
                <a:srgbClr val="FFFFFF"/>
              </a:solidFill>
              <a:latin typeface="微软雅黑" panose="020B0503020204020204" pitchFamily="34" charset="-122"/>
              <a:ea typeface="微软雅黑" panose="020B0503020204020204" pitchFamily="34" charset="-122"/>
              <a:cs typeface="+mn-cs"/>
            </a:rPr>
            <a:t>动态结构</a:t>
          </a:r>
        </a:p>
      </dsp:txBody>
      <dsp:txXfrm>
        <a:off x="5158076" y="2234829"/>
        <a:ext cx="2131234" cy="1065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2D5B0-F52C-43BD-A26E-E427B8A28462}">
      <dsp:nvSpPr>
        <dsp:cNvPr id="0" name=""/>
        <dsp:cNvSpPr/>
      </dsp:nvSpPr>
      <dsp:spPr>
        <a:xfrm>
          <a:off x="496835" y="119940"/>
          <a:ext cx="1549999" cy="1549999"/>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zh-CN" altLang="en-US" sz="1000" kern="1200">
              <a:latin typeface="微软雅黑" panose="020B0503020204020204" pitchFamily="34" charset="-122"/>
              <a:ea typeface="微软雅黑" panose="020B0503020204020204" pitchFamily="34" charset="-122"/>
              <a:cs typeface="Times New Roman" panose="02020603050405020304" pitchFamily="18" charset="0"/>
            </a:rPr>
            <a:t>人工智能</a:t>
          </a:r>
          <a:endParaRPr lang="zh-CN" altLang="en-US" sz="1000" kern="1200" dirty="0"/>
        </a:p>
      </dsp:txBody>
      <dsp:txXfrm>
        <a:off x="1313721" y="448392"/>
        <a:ext cx="553571" cy="461309"/>
      </dsp:txXfrm>
    </dsp:sp>
    <dsp:sp modelId="{627AE1BF-A596-4EAD-B8E2-5DC2D3C35AA3}">
      <dsp:nvSpPr>
        <dsp:cNvPr id="0" name=""/>
        <dsp:cNvSpPr/>
      </dsp:nvSpPr>
      <dsp:spPr>
        <a:xfrm>
          <a:off x="464912" y="175297"/>
          <a:ext cx="1549999" cy="1549999"/>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zh-CN" altLang="en-US" sz="1000" kern="1200">
              <a:latin typeface="微软雅黑" panose="020B0503020204020204" pitchFamily="34" charset="-122"/>
              <a:ea typeface="微软雅黑" panose="020B0503020204020204" pitchFamily="34" charset="-122"/>
              <a:cs typeface="Times New Roman" panose="02020603050405020304" pitchFamily="18" charset="0"/>
            </a:rPr>
            <a:t>星间通信网络</a:t>
          </a:r>
          <a:endParaRPr lang="zh-CN" altLang="en-US" sz="1000" kern="1200" dirty="0"/>
        </a:p>
      </dsp:txBody>
      <dsp:txXfrm>
        <a:off x="833959" y="1180951"/>
        <a:ext cx="830356" cy="405952"/>
      </dsp:txXfrm>
    </dsp:sp>
    <dsp:sp modelId="{045E0917-EE41-431F-8B7C-BBCA59938C20}">
      <dsp:nvSpPr>
        <dsp:cNvPr id="0" name=""/>
        <dsp:cNvSpPr/>
      </dsp:nvSpPr>
      <dsp:spPr>
        <a:xfrm>
          <a:off x="432989" y="119940"/>
          <a:ext cx="1549999" cy="1549999"/>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latin typeface="微软雅黑" panose="020B0503020204020204" pitchFamily="34" charset="-122"/>
              <a:ea typeface="微软雅黑" panose="020B0503020204020204" pitchFamily="34" charset="-122"/>
              <a:cs typeface="Times New Roman" panose="02020603050405020304" pitchFamily="18" charset="0"/>
            </a:rPr>
            <a:t>大数据等技术</a:t>
          </a:r>
          <a:endParaRPr lang="zh-CN" altLang="en-US" sz="1000" kern="1200" dirty="0"/>
        </a:p>
      </dsp:txBody>
      <dsp:txXfrm>
        <a:off x="612531" y="448392"/>
        <a:ext cx="553571" cy="461309"/>
      </dsp:txXfrm>
    </dsp:sp>
    <dsp:sp modelId="{B918FA33-D5DA-4457-9775-D0B2A0242E2D}">
      <dsp:nvSpPr>
        <dsp:cNvPr id="0" name=""/>
        <dsp:cNvSpPr/>
      </dsp:nvSpPr>
      <dsp:spPr>
        <a:xfrm>
          <a:off x="401010" y="23988"/>
          <a:ext cx="1741903" cy="1741903"/>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116DF8-EE93-497B-89BB-4BFAB2541D30}">
      <dsp:nvSpPr>
        <dsp:cNvPr id="0" name=""/>
        <dsp:cNvSpPr/>
      </dsp:nvSpPr>
      <dsp:spPr>
        <a:xfrm>
          <a:off x="368960" y="79247"/>
          <a:ext cx="1741903" cy="1741903"/>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5E1725-E01C-4548-BCB0-9F22F90991B7}">
      <dsp:nvSpPr>
        <dsp:cNvPr id="0" name=""/>
        <dsp:cNvSpPr/>
      </dsp:nvSpPr>
      <dsp:spPr>
        <a:xfrm>
          <a:off x="336909" y="23988"/>
          <a:ext cx="1741903" cy="1741903"/>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DA88A-8C09-4006-8CC5-3E2D094BBCD3}">
      <dsp:nvSpPr>
        <dsp:cNvPr id="0" name=""/>
        <dsp:cNvSpPr/>
      </dsp:nvSpPr>
      <dsp:spPr>
        <a:xfrm>
          <a:off x="3227109" y="1059154"/>
          <a:ext cx="1673780" cy="16737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latin typeface="Arial" panose="020B0604020202020204" pitchFamily="34" charset="0"/>
              <a:ea typeface="微软雅黑" panose="020B0503020204020204" pitchFamily="34" charset="-122"/>
              <a:cs typeface="Arial" panose="020B0604020202020204" pitchFamily="34" charset="0"/>
            </a:rPr>
            <a:t>CATCH</a:t>
          </a:r>
          <a:r>
            <a:rPr lang="zh-CN" altLang="en-US" sz="2200" kern="1200" dirty="0">
              <a:latin typeface="Arial" panose="020B0604020202020204" pitchFamily="34" charset="0"/>
              <a:ea typeface="微软雅黑" panose="020B0503020204020204" pitchFamily="34" charset="-122"/>
              <a:cs typeface="Arial" panose="020B0604020202020204" pitchFamily="34" charset="0"/>
            </a:rPr>
            <a:t>观测规划</a:t>
          </a:r>
        </a:p>
      </dsp:txBody>
      <dsp:txXfrm>
        <a:off x="3472228" y="1304273"/>
        <a:ext cx="1183542" cy="1183542"/>
      </dsp:txXfrm>
    </dsp:sp>
    <dsp:sp modelId="{243D6822-B697-4887-B5E0-FA615FEEE883}">
      <dsp:nvSpPr>
        <dsp:cNvPr id="0" name=""/>
        <dsp:cNvSpPr/>
      </dsp:nvSpPr>
      <dsp:spPr>
        <a:xfrm rot="12900000">
          <a:off x="2148551" y="766144"/>
          <a:ext cx="1284832" cy="47702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817816-D27F-4643-B7A3-C842580B0F70}">
      <dsp:nvSpPr>
        <dsp:cNvPr id="0" name=""/>
        <dsp:cNvSpPr/>
      </dsp:nvSpPr>
      <dsp:spPr>
        <a:xfrm>
          <a:off x="1469685" y="146"/>
          <a:ext cx="1590091" cy="12720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latin typeface="Arial" panose="020B0604020202020204" pitchFamily="34" charset="0"/>
              <a:ea typeface="微软雅黑" panose="020B0503020204020204" pitchFamily="34" charset="-122"/>
              <a:cs typeface="Arial" panose="020B0604020202020204" pitchFamily="34" charset="0"/>
            </a:rPr>
            <a:t>批量集中决策</a:t>
          </a:r>
        </a:p>
      </dsp:txBody>
      <dsp:txXfrm>
        <a:off x="1506943" y="37404"/>
        <a:ext cx="1515575" cy="1197557"/>
      </dsp:txXfrm>
    </dsp:sp>
    <dsp:sp modelId="{A98F0B32-0F40-4BFA-A41C-3166EBD259ED}">
      <dsp:nvSpPr>
        <dsp:cNvPr id="0" name=""/>
        <dsp:cNvSpPr/>
      </dsp:nvSpPr>
      <dsp:spPr>
        <a:xfrm rot="19500000">
          <a:off x="4694615" y="766144"/>
          <a:ext cx="1284832" cy="47702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9F0A3A-552F-425C-AC80-91DE599B0E58}">
      <dsp:nvSpPr>
        <dsp:cNvPr id="0" name=""/>
        <dsp:cNvSpPr/>
      </dsp:nvSpPr>
      <dsp:spPr>
        <a:xfrm>
          <a:off x="5068222" y="146"/>
          <a:ext cx="1590091" cy="12720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latin typeface="Arial" panose="020B0604020202020204" pitchFamily="34" charset="0"/>
              <a:ea typeface="微软雅黑" panose="020B0503020204020204" pitchFamily="34" charset="-122"/>
              <a:cs typeface="Arial" panose="020B0604020202020204" pitchFamily="34" charset="0"/>
            </a:rPr>
            <a:t>ToO</a:t>
          </a:r>
          <a:r>
            <a:rPr lang="zh-CN" altLang="en-US" sz="2700" kern="1200" dirty="0">
              <a:latin typeface="Arial" panose="020B0604020202020204" pitchFamily="34" charset="0"/>
              <a:ea typeface="微软雅黑" panose="020B0503020204020204" pitchFamily="34" charset="-122"/>
              <a:cs typeface="Arial" panose="020B0604020202020204" pitchFamily="34" charset="0"/>
            </a:rPr>
            <a:t>应急决策</a:t>
          </a:r>
        </a:p>
      </dsp:txBody>
      <dsp:txXfrm>
        <a:off x="5105480" y="37404"/>
        <a:ext cx="1515575" cy="11975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2E0B653E-FDFD-4FC8-ABF0-16C83DFA9707}" type="datetimeFigureOut">
              <a:rPr lang="zh-CN" altLang="en-US" smtClean="0"/>
              <a:t>2024/10/15</a:t>
            </a:fld>
            <a:endParaRPr lang="zh-CN" altLang="en-US"/>
          </a:p>
        </p:txBody>
      </p:sp>
      <p:sp>
        <p:nvSpPr>
          <p:cNvPr id="4" name="页脚占位符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2EDFDBC8-34AB-4942-9C2C-1CDB597D15AE}" type="slidenum">
              <a:rPr lang="zh-CN" altLang="en-US" smtClean="0"/>
              <a:t>‹#›</a:t>
            </a:fld>
            <a:endParaRPr lang="zh-CN" altLang="en-US"/>
          </a:p>
        </p:txBody>
      </p:sp>
    </p:spTree>
    <p:extLst>
      <p:ext uri="{BB962C8B-B14F-4D97-AF65-F5344CB8AC3E}">
        <p14:creationId xmlns:p14="http://schemas.microsoft.com/office/powerpoint/2010/main" val="191806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02C5CD8B-5064-4A89-902E-9D85ED9C7848}" type="datetimeFigureOut">
              <a:rPr lang="zh-CN" altLang="en-US" smtClean="0"/>
              <a:t>2024/10/15</a:t>
            </a:fld>
            <a:endParaRPr lang="zh-CN" altLang="en-US"/>
          </a:p>
        </p:txBody>
      </p:sp>
      <p:sp>
        <p:nvSpPr>
          <p:cNvPr id="4" name="幻灯片图像占位符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FD108687-5BEC-4DDD-B647-090DB4693BA6}" type="slidenum">
              <a:rPr lang="zh-CN" altLang="en-US" smtClean="0"/>
              <a:t>‹#›</a:t>
            </a:fld>
            <a:endParaRPr lang="zh-CN" altLang="en-US"/>
          </a:p>
        </p:txBody>
      </p:sp>
    </p:spTree>
    <p:extLst>
      <p:ext uri="{BB962C8B-B14F-4D97-AF65-F5344CB8AC3E}">
        <p14:creationId xmlns:p14="http://schemas.microsoft.com/office/powerpoint/2010/main" val="23875874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108687-5BEC-4DDD-B647-090DB4693BA6}" type="slidenum">
              <a:rPr lang="zh-CN" altLang="en-US" smtClean="0"/>
              <a:t>1</a:t>
            </a:fld>
            <a:endParaRPr lang="zh-CN" altLang="en-US"/>
          </a:p>
        </p:txBody>
      </p:sp>
    </p:spTree>
    <p:extLst>
      <p:ext uri="{BB962C8B-B14F-4D97-AF65-F5344CB8AC3E}">
        <p14:creationId xmlns:p14="http://schemas.microsoft.com/office/powerpoint/2010/main" val="136870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108687-5BEC-4DDD-B647-090DB4693BA6}" type="slidenum">
              <a:rPr lang="zh-CN" altLang="en-US" smtClean="0"/>
              <a:t>11</a:t>
            </a:fld>
            <a:endParaRPr lang="zh-CN" altLang="en-US"/>
          </a:p>
        </p:txBody>
      </p:sp>
    </p:spTree>
    <p:extLst>
      <p:ext uri="{BB962C8B-B14F-4D97-AF65-F5344CB8AC3E}">
        <p14:creationId xmlns:p14="http://schemas.microsoft.com/office/powerpoint/2010/main" val="690367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108687-5BEC-4DDD-B647-090DB4693BA6}" type="slidenum">
              <a:rPr lang="zh-CN" altLang="en-US" smtClean="0"/>
              <a:t>12</a:t>
            </a:fld>
            <a:endParaRPr lang="zh-CN" altLang="en-US"/>
          </a:p>
        </p:txBody>
      </p:sp>
    </p:spTree>
    <p:extLst>
      <p:ext uri="{BB962C8B-B14F-4D97-AF65-F5344CB8AC3E}">
        <p14:creationId xmlns:p14="http://schemas.microsoft.com/office/powerpoint/2010/main" val="1595228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108687-5BEC-4DDD-B647-090DB4693BA6}" type="slidenum">
              <a:rPr lang="zh-CN" altLang="en-US" smtClean="0"/>
              <a:t>17</a:t>
            </a:fld>
            <a:endParaRPr lang="zh-CN" altLang="en-US"/>
          </a:p>
        </p:txBody>
      </p:sp>
    </p:spTree>
    <p:extLst>
      <p:ext uri="{BB962C8B-B14F-4D97-AF65-F5344CB8AC3E}">
        <p14:creationId xmlns:p14="http://schemas.microsoft.com/office/powerpoint/2010/main" val="3378065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a:solidFill>
              <a:srgbClr val="000000"/>
            </a:solidFill>
            <a:miter/>
          </a:ln>
        </p:spPr>
      </p:sp>
      <p:sp>
        <p:nvSpPr>
          <p:cNvPr id="35843" name="备注占位符 2"/>
          <p:cNvSpPr>
            <a:spLocks noGrp="1"/>
          </p:cNvSpPr>
          <p:nvPr>
            <p:ph type="body" idx="1"/>
          </p:nvPr>
        </p:nvSpPr>
        <p:spPr>
          <a:noFill/>
          <a:ln>
            <a:noFill/>
          </a:ln>
        </p:spPr>
        <p:txBody>
          <a:bodyPr wrap="square" lIns="91440" tIns="45720" rIns="91440" bIns="45720" anchor="t"/>
          <a:lstStyle/>
          <a:p>
            <a:pPr lvl="0">
              <a:spcBef>
                <a:spcPct val="0"/>
              </a:spcBef>
            </a:pPr>
            <a:r>
              <a:rPr lang="en-US" altLang="zh-CN" dirty="0"/>
              <a:t>1)	</a:t>
            </a:r>
            <a:r>
              <a:rPr lang="zh-CN" altLang="en-US" dirty="0"/>
              <a:t>机遇性观测影响下卫星观测计划稳定性研究</a:t>
            </a:r>
          </a:p>
          <a:p>
            <a:pPr lvl="0">
              <a:spcBef>
                <a:spcPct val="0"/>
              </a:spcBef>
            </a:pPr>
            <a:r>
              <a:rPr lang="zh-CN" altLang="en-US" dirty="0"/>
              <a:t>	问题：单星单颗天文卫星的任务规划中，面临不可预知的变源天体观测任务对非变源天体观测任务的打断，造成原计划中观测任务完成时间延迟的问题。</a:t>
            </a:r>
          </a:p>
          <a:p>
            <a:pPr lvl="0">
              <a:spcBef>
                <a:spcPct val="0"/>
              </a:spcBef>
            </a:pPr>
            <a:r>
              <a:rPr lang="zh-CN" altLang="en-US" dirty="0"/>
              <a:t>	方法：提出了静态需求度和动态需求度两个优化目标函数，设计并实现了一种规划求解算法。</a:t>
            </a:r>
          </a:p>
          <a:p>
            <a:pPr lvl="0">
              <a:spcBef>
                <a:spcPct val="0"/>
              </a:spcBef>
            </a:pPr>
            <a:r>
              <a:rPr lang="zh-CN" altLang="en-US" dirty="0"/>
              <a:t>	效果：提升了原计划中观测任务的平均加权按时完成率和平均加权完成率。与既有描述计划稳定程度的优化目标函数相比，所提出方法在实验数据上，任务平均加权按时完成率平均提高</a:t>
            </a:r>
            <a:r>
              <a:rPr lang="en-US" altLang="zh-CN" dirty="0"/>
              <a:t>32%</a:t>
            </a:r>
            <a:r>
              <a:rPr lang="zh-CN" altLang="en-US" dirty="0"/>
              <a:t>，平均加权完成率平均提高</a:t>
            </a:r>
            <a:r>
              <a:rPr lang="en-US" altLang="zh-CN" dirty="0"/>
              <a:t>14%</a:t>
            </a:r>
            <a:r>
              <a:rPr lang="zh-CN" altLang="en-US" dirty="0"/>
              <a:t>。更好的在机遇科学事件观测的影响下维持规划结果中原计划观测完成时间的稳定性的问题。该项研究成果发表在</a:t>
            </a:r>
            <a:r>
              <a:rPr lang="en-US" altLang="zh-CN" dirty="0"/>
              <a:t>SCIENCE CHINA: Technological Sciences</a:t>
            </a:r>
            <a:r>
              <a:rPr lang="zh-CN" altLang="en-US" dirty="0"/>
              <a:t>上。正在</a:t>
            </a:r>
            <a:r>
              <a:rPr lang="en-US" altLang="zh-CN" dirty="0"/>
              <a:t>SVOM</a:t>
            </a:r>
            <a:r>
              <a:rPr lang="zh-CN" altLang="en-US" dirty="0"/>
              <a:t>卫星任务中进行适应性改造应用。</a:t>
            </a:r>
          </a:p>
          <a:p>
            <a:pPr lvl="0">
              <a:spcBef>
                <a:spcPct val="0"/>
              </a:spcBef>
            </a:pPr>
            <a:r>
              <a:rPr lang="en-US" altLang="zh-CN" dirty="0"/>
              <a:t>2)	</a:t>
            </a:r>
            <a:r>
              <a:rPr lang="zh-CN" altLang="en-US" dirty="0"/>
              <a:t>面向机遇性观测的卫星星座集中规划方法研究</a:t>
            </a:r>
          </a:p>
          <a:p>
            <a:pPr lvl="0">
              <a:spcBef>
                <a:spcPct val="0"/>
              </a:spcBef>
            </a:pPr>
            <a:r>
              <a:rPr lang="zh-CN" altLang="en-US" dirty="0"/>
              <a:t>	问题：对变源天体提供连续观测的大规模卫星观测星座，会面临卫星集群调度中卫星间协同配合问题和先到达低收益任务大量占用观测资源问题。</a:t>
            </a:r>
          </a:p>
          <a:p>
            <a:pPr lvl="0">
              <a:spcBef>
                <a:spcPct val="0"/>
              </a:spcBef>
            </a:pPr>
            <a:r>
              <a:rPr lang="zh-CN" altLang="en-US" dirty="0"/>
              <a:t>	方法：提出了时间覆盖度和天球覆盖度两项卫星星座观测能力指标，为衡量卫星观测集群对未知变源天体的观测能力提供了工具。并利用所提出指标，设计了卫星星座观测任务在线规划算法。</a:t>
            </a:r>
          </a:p>
          <a:p>
            <a:pPr lvl="0">
              <a:spcBef>
                <a:spcPct val="0"/>
              </a:spcBef>
            </a:pPr>
            <a:r>
              <a:rPr lang="zh-CN" altLang="en-US" dirty="0"/>
              <a:t>	效果：所提方法在实验数据上，能够解决不同卫星数量规模的观测集群规划问题，规划算法为观测集群赋予了资源预留能力，维持了观测集群的观测能力。该项研究成果发表在第</a:t>
            </a:r>
            <a:r>
              <a:rPr lang="en-US" altLang="zh-CN" dirty="0"/>
              <a:t>16</a:t>
            </a:r>
            <a:r>
              <a:rPr lang="zh-CN" altLang="en-US" dirty="0"/>
              <a:t>届国际运控大会上（</a:t>
            </a:r>
            <a:r>
              <a:rPr lang="en-US" altLang="zh-CN" dirty="0"/>
              <a:t>EI</a:t>
            </a:r>
            <a:r>
              <a:rPr lang="zh-CN" altLang="en-US" dirty="0"/>
              <a:t>检索），并且支撑了空间科学先导专项预先研究项目：“全变源追踪猎人星座”计划。</a:t>
            </a:r>
          </a:p>
          <a:p>
            <a:pPr lvl="0">
              <a:spcBef>
                <a:spcPct val="0"/>
              </a:spcBef>
            </a:pPr>
            <a:r>
              <a:rPr lang="en-US" altLang="zh-CN" dirty="0"/>
              <a:t>3)	</a:t>
            </a:r>
            <a:r>
              <a:rPr lang="zh-CN" altLang="en-US" dirty="0"/>
              <a:t>面向机遇性观测的卫星星座在线分布式协同规划方法研究</a:t>
            </a:r>
          </a:p>
          <a:p>
            <a:pPr lvl="0">
              <a:spcBef>
                <a:spcPct val="0"/>
              </a:spcBef>
            </a:pPr>
            <a:r>
              <a:rPr lang="zh-CN" altLang="en-US" dirty="0"/>
              <a:t>	问题：随机任务到达的天文观测星座，卫星间在没有相互通信情况下，难以实现整体协同。</a:t>
            </a:r>
          </a:p>
          <a:p>
            <a:pPr lvl="0">
              <a:spcBef>
                <a:spcPct val="0"/>
              </a:spcBef>
            </a:pPr>
            <a:r>
              <a:rPr lang="zh-CN" altLang="en-US" dirty="0"/>
              <a:t>	方法：构建了集中训练</a:t>
            </a:r>
            <a:r>
              <a:rPr lang="en-US" altLang="zh-CN" dirty="0"/>
              <a:t>-</a:t>
            </a:r>
            <a:r>
              <a:rPr lang="zh-CN" altLang="en-US" dirty="0"/>
              <a:t>分布执行的协同观测集群工作模式，提出一种基于自注意力深度神经网络的多智能体强化学习算法，通过共享规划策略实现协同规划。</a:t>
            </a:r>
          </a:p>
          <a:p>
            <a:pPr lvl="0">
              <a:spcBef>
                <a:spcPct val="0"/>
              </a:spcBef>
            </a:pPr>
            <a:r>
              <a:rPr lang="zh-CN" altLang="en-US" dirty="0"/>
              <a:t>	效果：实现了了在无通信支持下，卫星星座的自主协同任务分配。该项研究工作发表在</a:t>
            </a:r>
            <a:r>
              <a:rPr lang="en-US" altLang="zh-CN" dirty="0"/>
              <a:t>IEEE Geoscience and Remote Sensing Letters</a:t>
            </a:r>
            <a:r>
              <a:rPr lang="zh-CN" altLang="en-US" dirty="0"/>
              <a:t>上。支撑了空间科学先导专项预先研究项目：“全变源追踪猎人星座”计划的研究，并在</a:t>
            </a:r>
            <a:r>
              <a:rPr lang="en-US" altLang="zh-CN" dirty="0"/>
              <a:t>XX</a:t>
            </a:r>
            <a:r>
              <a:rPr lang="zh-CN" altLang="en-US" dirty="0"/>
              <a:t>创新创意项目中，向对地观测星座的协同调度中应用。</a:t>
            </a:r>
          </a:p>
          <a:p>
            <a:pPr lvl="0">
              <a:spcBef>
                <a:spcPct val="0"/>
              </a:spcBef>
            </a:pPr>
            <a:endParaRPr lang="zh-CN" altLang="en-US" dirty="0"/>
          </a:p>
        </p:txBody>
      </p:sp>
      <p:sp>
        <p:nvSpPr>
          <p:cNvPr id="3584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buNone/>
            </a:pPr>
            <a:fld id="{9A0DB2DC-4C9A-4742-B13C-FB6460FD3503}" type="slidenum">
              <a:rPr lang="zh-CN" altLang="en-US" sz="1200" dirty="0">
                <a:latin typeface="等线" panose="02010600030101010101" pitchFamily="2" charset="-122"/>
                <a:ea typeface="等线" panose="02010600030101010101" pitchFamily="2" charset="-122"/>
              </a:rPr>
              <a:t>18</a:t>
            </a:fld>
            <a:endParaRPr lang="zh-CN" altLang="en-US" sz="12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74652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108687-5BEC-4DDD-B647-090DB4693BA6}" type="slidenum">
              <a:rPr lang="zh-CN" altLang="en-US" smtClean="0"/>
              <a:t>3</a:t>
            </a:fld>
            <a:endParaRPr lang="zh-CN" altLang="en-US"/>
          </a:p>
        </p:txBody>
      </p:sp>
    </p:spTree>
    <p:extLst>
      <p:ext uri="{BB962C8B-B14F-4D97-AF65-F5344CB8AC3E}">
        <p14:creationId xmlns:p14="http://schemas.microsoft.com/office/powerpoint/2010/main" val="323901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108687-5BEC-4DDD-B647-090DB4693BA6}" type="slidenum">
              <a:rPr lang="zh-CN" altLang="en-US" smtClean="0"/>
              <a:t>4</a:t>
            </a:fld>
            <a:endParaRPr lang="zh-CN" altLang="en-US"/>
          </a:p>
        </p:txBody>
      </p:sp>
    </p:spTree>
    <p:extLst>
      <p:ext uri="{BB962C8B-B14F-4D97-AF65-F5344CB8AC3E}">
        <p14:creationId xmlns:p14="http://schemas.microsoft.com/office/powerpoint/2010/main" val="1640453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108687-5BEC-4DDD-B647-090DB4693BA6}" type="slidenum">
              <a:rPr lang="zh-CN" altLang="en-US" smtClean="0"/>
              <a:t>5</a:t>
            </a:fld>
            <a:endParaRPr lang="zh-CN" altLang="en-US"/>
          </a:p>
        </p:txBody>
      </p:sp>
    </p:spTree>
    <p:extLst>
      <p:ext uri="{BB962C8B-B14F-4D97-AF65-F5344CB8AC3E}">
        <p14:creationId xmlns:p14="http://schemas.microsoft.com/office/powerpoint/2010/main" val="305170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108687-5BEC-4DDD-B647-090DB4693BA6}" type="slidenum">
              <a:rPr lang="zh-CN" altLang="en-US" smtClean="0"/>
              <a:t>6</a:t>
            </a:fld>
            <a:endParaRPr lang="zh-CN" altLang="en-US"/>
          </a:p>
        </p:txBody>
      </p:sp>
    </p:spTree>
    <p:extLst>
      <p:ext uri="{BB962C8B-B14F-4D97-AF65-F5344CB8AC3E}">
        <p14:creationId xmlns:p14="http://schemas.microsoft.com/office/powerpoint/2010/main" val="6339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108687-5BEC-4DDD-B647-090DB4693BA6}" type="slidenum">
              <a:rPr lang="zh-CN" altLang="en-US" smtClean="0"/>
              <a:t>7</a:t>
            </a:fld>
            <a:endParaRPr lang="zh-CN" altLang="en-US"/>
          </a:p>
        </p:txBody>
      </p:sp>
    </p:spTree>
    <p:extLst>
      <p:ext uri="{BB962C8B-B14F-4D97-AF65-F5344CB8AC3E}">
        <p14:creationId xmlns:p14="http://schemas.microsoft.com/office/powerpoint/2010/main" val="260355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108687-5BEC-4DDD-B647-090DB4693BA6}" type="slidenum">
              <a:rPr lang="zh-CN" altLang="en-US" smtClean="0"/>
              <a:t>8</a:t>
            </a:fld>
            <a:endParaRPr lang="zh-CN" altLang="en-US"/>
          </a:p>
        </p:txBody>
      </p:sp>
    </p:spTree>
    <p:extLst>
      <p:ext uri="{BB962C8B-B14F-4D97-AF65-F5344CB8AC3E}">
        <p14:creationId xmlns:p14="http://schemas.microsoft.com/office/powerpoint/2010/main" val="422043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108687-5BEC-4DDD-B647-090DB4693BA6}" type="slidenum">
              <a:rPr lang="zh-CN" altLang="en-US" smtClean="0"/>
              <a:t>9</a:t>
            </a:fld>
            <a:endParaRPr lang="zh-CN" altLang="en-US"/>
          </a:p>
        </p:txBody>
      </p:sp>
    </p:spTree>
    <p:extLst>
      <p:ext uri="{BB962C8B-B14F-4D97-AF65-F5344CB8AC3E}">
        <p14:creationId xmlns:p14="http://schemas.microsoft.com/office/powerpoint/2010/main" val="1474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108687-5BEC-4DDD-B647-090DB4693BA6}" type="slidenum">
              <a:rPr lang="zh-CN" altLang="en-US" smtClean="0"/>
              <a:t>10</a:t>
            </a:fld>
            <a:endParaRPr lang="zh-CN" altLang="en-US"/>
          </a:p>
        </p:txBody>
      </p:sp>
    </p:spTree>
    <p:extLst>
      <p:ext uri="{BB962C8B-B14F-4D97-AF65-F5344CB8AC3E}">
        <p14:creationId xmlns:p14="http://schemas.microsoft.com/office/powerpoint/2010/main" val="79769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9"/>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1" cy="1752600"/>
          </a:xfrm>
          <a:prstGeom prst="rect">
            <a:avLst/>
          </a:prstGeom>
        </p:spPr>
        <p:txBody>
          <a:bodyPr/>
          <a:lstStyle>
            <a:lvl1pPr marL="0" indent="0" algn="ctr">
              <a:buNone/>
              <a:defRPr>
                <a:solidFill>
                  <a:schemeClr val="tx1">
                    <a:tint val="75000"/>
                  </a:schemeClr>
                </a:solidFill>
              </a:defRPr>
            </a:lvl1pPr>
            <a:lvl2pPr marL="387066" indent="0" algn="ctr">
              <a:buNone/>
              <a:defRPr>
                <a:solidFill>
                  <a:schemeClr val="tx1">
                    <a:tint val="75000"/>
                  </a:schemeClr>
                </a:solidFill>
              </a:defRPr>
            </a:lvl2pPr>
            <a:lvl3pPr marL="774131" indent="0" algn="ctr">
              <a:buNone/>
              <a:defRPr>
                <a:solidFill>
                  <a:schemeClr val="tx1">
                    <a:tint val="75000"/>
                  </a:schemeClr>
                </a:solidFill>
              </a:defRPr>
            </a:lvl3pPr>
            <a:lvl4pPr marL="1161197" indent="0" algn="ctr">
              <a:buNone/>
              <a:defRPr>
                <a:solidFill>
                  <a:schemeClr val="tx1">
                    <a:tint val="75000"/>
                  </a:schemeClr>
                </a:solidFill>
              </a:defRPr>
            </a:lvl4pPr>
            <a:lvl5pPr marL="1548262" indent="0" algn="ctr">
              <a:buNone/>
              <a:defRPr>
                <a:solidFill>
                  <a:schemeClr val="tx1">
                    <a:tint val="75000"/>
                  </a:schemeClr>
                </a:solidFill>
              </a:defRPr>
            </a:lvl5pPr>
            <a:lvl6pPr marL="1935328" indent="0" algn="ctr">
              <a:buNone/>
              <a:defRPr>
                <a:solidFill>
                  <a:schemeClr val="tx1">
                    <a:tint val="75000"/>
                  </a:schemeClr>
                </a:solidFill>
              </a:defRPr>
            </a:lvl6pPr>
            <a:lvl7pPr marL="2322393" indent="0" algn="ctr">
              <a:buNone/>
              <a:defRPr>
                <a:solidFill>
                  <a:schemeClr val="tx1">
                    <a:tint val="75000"/>
                  </a:schemeClr>
                </a:solidFill>
              </a:defRPr>
            </a:lvl7pPr>
            <a:lvl8pPr marL="2709459" indent="0" algn="ctr">
              <a:buNone/>
              <a:defRPr>
                <a:solidFill>
                  <a:schemeClr val="tx1">
                    <a:tint val="75000"/>
                  </a:schemeClr>
                </a:solidFill>
              </a:defRPr>
            </a:lvl8pPr>
            <a:lvl9pPr marL="3096524" indent="0" algn="ctr">
              <a:buNone/>
              <a:defRPr>
                <a:solidFill>
                  <a:schemeClr val="tx1">
                    <a:tint val="75000"/>
                  </a:schemeClr>
                </a:solidFill>
              </a:defRPr>
            </a:lvl9pPr>
          </a:lstStyle>
          <a:p>
            <a:r>
              <a:rPr lang="zh-CN" altLang="en-US"/>
              <a:t>单击此处编辑母版副标题样式</a:t>
            </a: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a:xfrm>
            <a:off x="11352584" y="6453190"/>
            <a:ext cx="540544" cy="404810"/>
          </a:xfrm>
          <a:prstGeom prst="rect">
            <a:avLst/>
          </a:prstGeom>
        </p:spPr>
        <p:txBody>
          <a:bodyPr/>
          <a:lstStyle/>
          <a:p>
            <a:pPr>
              <a:defRPr/>
            </a:pPr>
            <a:fld id="{E9C657EC-9608-4303-B75A-E95BB620073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5395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1"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1" y="1600204"/>
            <a:ext cx="10972801"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pPr>
              <a:defRPr/>
            </a:pPr>
            <a:fld id="{0BC56F41-5EDA-40DD-89D5-83540B101590}" type="datetime1">
              <a:rPr lang="zh-CN" altLang="en-US" smtClean="0">
                <a:solidFill>
                  <a:prstClr val="black">
                    <a:tint val="75000"/>
                  </a:prstClr>
                </a:solidFill>
              </a:rPr>
              <a:t>2024/10/15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dirty="0">
              <a:solidFill>
                <a:prstClr val="black">
                  <a:tint val="75000"/>
                </a:prstClr>
              </a:solidFill>
            </a:endParaRPr>
          </a:p>
        </p:txBody>
      </p:sp>
      <p:sp>
        <p:nvSpPr>
          <p:cNvPr id="6" name="灯片编号占位符 5"/>
          <p:cNvSpPr>
            <a:spLocks noGrp="1"/>
          </p:cNvSpPr>
          <p:nvPr>
            <p:ph type="sldNum" sz="quarter" idx="12"/>
          </p:nvPr>
        </p:nvSpPr>
        <p:spPr>
          <a:xfrm>
            <a:off x="3982749" y="6462886"/>
            <a:ext cx="2844800" cy="365125"/>
          </a:xfrm>
          <a:prstGeom prst="rect">
            <a:avLst/>
          </a:prstGeom>
        </p:spPr>
        <p:txBody>
          <a:bodyPr/>
          <a:lstStyle>
            <a:lvl1pPr algn="ctr">
              <a:defRPr sz="2032">
                <a:solidFill>
                  <a:schemeClr val="bg1"/>
                </a:solidFill>
              </a:defRPr>
            </a:lvl1pPr>
          </a:lstStyle>
          <a:p>
            <a:pPr>
              <a:defRPr/>
            </a:pPr>
            <a:fld id="{E603EDB4-E7B6-4302-ACC1-59653FB5BBF0}" type="slidenum">
              <a:rPr lang="zh-CN" altLang="en-US" smtClean="0"/>
              <a:pPr>
                <a:defRPr/>
              </a:pPr>
              <a:t>‹#›</a:t>
            </a:fld>
            <a:endParaRPr lang="zh-CN" altLang="en-US"/>
          </a:p>
        </p:txBody>
      </p:sp>
    </p:spTree>
    <p:extLst>
      <p:ext uri="{BB962C8B-B14F-4D97-AF65-F5344CB8AC3E}">
        <p14:creationId xmlns:p14="http://schemas.microsoft.com/office/powerpoint/2010/main" val="128918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1"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4"/>
            <a:ext cx="2844800" cy="365125"/>
          </a:xfrm>
          <a:prstGeom prst="rect">
            <a:avLst/>
          </a:prstGeom>
        </p:spPr>
        <p:txBody>
          <a:bodyPr/>
          <a:lstStyle/>
          <a:p>
            <a:pPr>
              <a:defRPr/>
            </a:pPr>
            <a:fld id="{DE4CFDD4-7197-45D6-AB3D-C99177E47004}" type="datetime1">
              <a:rPr lang="zh-CN" altLang="en-US" smtClean="0">
                <a:solidFill>
                  <a:prstClr val="black">
                    <a:tint val="75000"/>
                  </a:prstClr>
                </a:solidFill>
              </a:rPr>
              <a:t>2024/10/15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1352584" y="6453190"/>
            <a:ext cx="540544" cy="404810"/>
          </a:xfrm>
          <a:prstGeom prst="rect">
            <a:avLst/>
          </a:prstGeom>
        </p:spPr>
        <p:txBody>
          <a:bodyPr/>
          <a:lstStyle/>
          <a:p>
            <a:pPr>
              <a:defRPr/>
            </a:pPr>
            <a:fld id="{A6CD0086-4D8B-49E6-9917-71BAB65EE29A}"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2888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90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2392694"/>
            <a:ext cx="12192000" cy="1498440"/>
          </a:xfrm>
          <a:prstGeom prst="rect">
            <a:avLst/>
          </a:prstGeom>
        </p:spPr>
      </p:pic>
      <p:sp>
        <p:nvSpPr>
          <p:cNvPr id="6" name="标题 1"/>
          <p:cNvSpPr>
            <a:spLocks noGrp="1"/>
          </p:cNvSpPr>
          <p:nvPr>
            <p:ph type="title"/>
          </p:nvPr>
        </p:nvSpPr>
        <p:spPr>
          <a:xfrm>
            <a:off x="0" y="2392694"/>
            <a:ext cx="12192000" cy="1467974"/>
          </a:xfrm>
          <a:prstGeom prst="rect">
            <a:avLst/>
          </a:prstGeom>
        </p:spPr>
        <p:txBody>
          <a:bodyPr anchor="ctr" anchorCtr="1"/>
          <a:lstStyle>
            <a:lvl1pPr algn="l">
              <a:defRPr lang="zh-CN" altLang="en-US" sz="3725" kern="1200" dirty="0">
                <a:ln w="3175" cmpd="sng">
                  <a:solidFill>
                    <a:schemeClr val="bg1"/>
                  </a:solidFill>
                  <a:prstDash val="solid"/>
                </a:ln>
                <a:solidFill>
                  <a:schemeClr val="bg1"/>
                </a:solidFill>
                <a:effectLst>
                  <a:outerShdw blurRad="63500" dir="3600000" algn="tl" rotWithShape="0">
                    <a:srgbClr val="000000">
                      <a:alpha val="70000"/>
                    </a:srgbClr>
                  </a:outerShdw>
                </a:effectLst>
                <a:latin typeface="黑体" pitchFamily="49" charset="-122"/>
                <a:ea typeface="黑体" pitchFamily="49" charset="-122"/>
                <a:cs typeface="+mn-cs"/>
              </a:defRPr>
            </a:lvl1pPr>
          </a:lstStyle>
          <a:p>
            <a:r>
              <a:rPr lang="zh-CN" altLang="en-US" dirty="0"/>
              <a:t>单击此处编辑母版标题样式</a:t>
            </a:r>
          </a:p>
        </p:txBody>
      </p:sp>
    </p:spTree>
    <p:extLst>
      <p:ext uri="{BB962C8B-B14F-4D97-AF65-F5344CB8AC3E}">
        <p14:creationId xmlns:p14="http://schemas.microsoft.com/office/powerpoint/2010/main" val="3209543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页脚占位符 4"/>
          <p:cNvSpPr>
            <a:spLocks noGrp="1"/>
          </p:cNvSpPr>
          <p:nvPr>
            <p:ph type="ftr" sz="quarter" idx="3"/>
          </p:nvPr>
        </p:nvSpPr>
        <p:spPr>
          <a:xfrm>
            <a:off x="602600" y="7299668"/>
            <a:ext cx="3860800" cy="365125"/>
          </a:xfrm>
          <a:prstGeom prst="rect">
            <a:avLst/>
          </a:prstGeom>
        </p:spPr>
        <p:txBody>
          <a:bodyPr vert="horz" lIns="91440" tIns="45720" rIns="91440" bIns="45720" rtlCol="0" anchor="ctr"/>
          <a:lstStyle>
            <a:lvl1pPr algn="ctr">
              <a:defRPr sz="1016">
                <a:solidFill>
                  <a:schemeClr val="tx1">
                    <a:tint val="75000"/>
                  </a:schemeClr>
                </a:solidFill>
              </a:defRPr>
            </a:lvl1pPr>
          </a:lstStyle>
          <a:p>
            <a:pPr fontAlgn="base">
              <a:spcBef>
                <a:spcPct val="0"/>
              </a:spcBef>
              <a:spcAft>
                <a:spcPct val="0"/>
              </a:spcAft>
              <a:defRPr/>
            </a:pPr>
            <a:endParaRPr lang="zh-CN" altLang="en-US" dirty="0">
              <a:solidFill>
                <a:prstClr val="black">
                  <a:tint val="75000"/>
                </a:prstClr>
              </a:solidFill>
            </a:endParaRPr>
          </a:p>
        </p:txBody>
      </p:sp>
    </p:spTree>
    <p:extLst>
      <p:ext uri="{BB962C8B-B14F-4D97-AF65-F5344CB8AC3E}">
        <p14:creationId xmlns:p14="http://schemas.microsoft.com/office/powerpoint/2010/main" val="223628476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hdr="0" ftr="0" dt="0"/>
  <p:txStyles>
    <p:titleStyle>
      <a:lvl1pPr algn="ctr" defTabSz="774131" rtl="0" eaLnBrk="1" latinLnBrk="0" hangingPunct="1">
        <a:spcBef>
          <a:spcPct val="0"/>
        </a:spcBef>
        <a:buNone/>
        <a:defRPr sz="3725" kern="1200">
          <a:solidFill>
            <a:schemeClr val="tx1"/>
          </a:solidFill>
          <a:latin typeface="+mj-lt"/>
          <a:ea typeface="+mj-ea"/>
          <a:cs typeface="+mj-cs"/>
        </a:defRPr>
      </a:lvl1pPr>
    </p:titleStyle>
    <p:bodyStyle>
      <a:lvl1pPr marL="290299" indent="-290299" algn="l" defTabSz="774131" rtl="0" eaLnBrk="1" latinLnBrk="0" hangingPunct="1">
        <a:spcBef>
          <a:spcPct val="20000"/>
        </a:spcBef>
        <a:buFont typeface="Arial" pitchFamily="34" charset="0"/>
        <a:buChar char="•"/>
        <a:defRPr sz="2709" kern="1200">
          <a:solidFill>
            <a:schemeClr val="tx1"/>
          </a:solidFill>
          <a:latin typeface="+mn-lt"/>
          <a:ea typeface="+mn-ea"/>
          <a:cs typeface="+mn-cs"/>
        </a:defRPr>
      </a:lvl1pPr>
      <a:lvl2pPr marL="628981" indent="-241916" algn="l" defTabSz="774131" rtl="0" eaLnBrk="1" latinLnBrk="0" hangingPunct="1">
        <a:spcBef>
          <a:spcPct val="20000"/>
        </a:spcBef>
        <a:buFont typeface="Arial" pitchFamily="34" charset="0"/>
        <a:buChar char="–"/>
        <a:defRPr sz="2370" kern="1200">
          <a:solidFill>
            <a:schemeClr val="tx1"/>
          </a:solidFill>
          <a:latin typeface="+mn-lt"/>
          <a:ea typeface="+mn-ea"/>
          <a:cs typeface="+mn-cs"/>
        </a:defRPr>
      </a:lvl2pPr>
      <a:lvl3pPr marL="967664" indent="-193533" algn="l" defTabSz="774131" rtl="0" eaLnBrk="1" latinLnBrk="0" hangingPunct="1">
        <a:spcBef>
          <a:spcPct val="20000"/>
        </a:spcBef>
        <a:buFont typeface="Arial" pitchFamily="34" charset="0"/>
        <a:buChar char="•"/>
        <a:defRPr sz="2032" kern="1200">
          <a:solidFill>
            <a:schemeClr val="tx1"/>
          </a:solidFill>
          <a:latin typeface="+mn-lt"/>
          <a:ea typeface="+mn-ea"/>
          <a:cs typeface="+mn-cs"/>
        </a:defRPr>
      </a:lvl3pPr>
      <a:lvl4pPr marL="1354729" indent="-193533" algn="l" defTabSz="774131" rtl="0" eaLnBrk="1" latinLnBrk="0" hangingPunct="1">
        <a:spcBef>
          <a:spcPct val="20000"/>
        </a:spcBef>
        <a:buFont typeface="Arial" pitchFamily="34" charset="0"/>
        <a:buChar char="–"/>
        <a:defRPr sz="1693" kern="1200">
          <a:solidFill>
            <a:schemeClr val="tx1"/>
          </a:solidFill>
          <a:latin typeface="+mn-lt"/>
          <a:ea typeface="+mn-ea"/>
          <a:cs typeface="+mn-cs"/>
        </a:defRPr>
      </a:lvl4pPr>
      <a:lvl5pPr marL="1741795" indent="-193533" algn="l" defTabSz="774131" rtl="0" eaLnBrk="1" latinLnBrk="0" hangingPunct="1">
        <a:spcBef>
          <a:spcPct val="20000"/>
        </a:spcBef>
        <a:buFont typeface="Arial" pitchFamily="34" charset="0"/>
        <a:buChar char="»"/>
        <a:defRPr sz="1693" kern="1200">
          <a:solidFill>
            <a:schemeClr val="tx1"/>
          </a:solidFill>
          <a:latin typeface="+mn-lt"/>
          <a:ea typeface="+mn-ea"/>
          <a:cs typeface="+mn-cs"/>
        </a:defRPr>
      </a:lvl5pPr>
      <a:lvl6pPr marL="2128860" indent="-193533" algn="l" defTabSz="774131" rtl="0" eaLnBrk="1" latinLnBrk="0" hangingPunct="1">
        <a:spcBef>
          <a:spcPct val="20000"/>
        </a:spcBef>
        <a:buFont typeface="Arial" pitchFamily="34" charset="0"/>
        <a:buChar char="•"/>
        <a:defRPr sz="1693" kern="1200">
          <a:solidFill>
            <a:schemeClr val="tx1"/>
          </a:solidFill>
          <a:latin typeface="+mn-lt"/>
          <a:ea typeface="+mn-ea"/>
          <a:cs typeface="+mn-cs"/>
        </a:defRPr>
      </a:lvl6pPr>
      <a:lvl7pPr marL="2515926" indent="-193533" algn="l" defTabSz="774131" rtl="0" eaLnBrk="1" latinLnBrk="0" hangingPunct="1">
        <a:spcBef>
          <a:spcPct val="20000"/>
        </a:spcBef>
        <a:buFont typeface="Arial" pitchFamily="34" charset="0"/>
        <a:buChar char="•"/>
        <a:defRPr sz="1693" kern="1200">
          <a:solidFill>
            <a:schemeClr val="tx1"/>
          </a:solidFill>
          <a:latin typeface="+mn-lt"/>
          <a:ea typeface="+mn-ea"/>
          <a:cs typeface="+mn-cs"/>
        </a:defRPr>
      </a:lvl7pPr>
      <a:lvl8pPr marL="2902991" indent="-193533" algn="l" defTabSz="774131" rtl="0" eaLnBrk="1" latinLnBrk="0" hangingPunct="1">
        <a:spcBef>
          <a:spcPct val="20000"/>
        </a:spcBef>
        <a:buFont typeface="Arial" pitchFamily="34" charset="0"/>
        <a:buChar char="•"/>
        <a:defRPr sz="1693" kern="1200">
          <a:solidFill>
            <a:schemeClr val="tx1"/>
          </a:solidFill>
          <a:latin typeface="+mn-lt"/>
          <a:ea typeface="+mn-ea"/>
          <a:cs typeface="+mn-cs"/>
        </a:defRPr>
      </a:lvl8pPr>
      <a:lvl9pPr marL="3290057" indent="-193533" algn="l" defTabSz="774131" rtl="0" eaLnBrk="1" latinLnBrk="0" hangingPunct="1">
        <a:spcBef>
          <a:spcPct val="20000"/>
        </a:spcBef>
        <a:buFont typeface="Arial" pitchFamily="34" charset="0"/>
        <a:buChar char="•"/>
        <a:defRPr sz="1693" kern="1200">
          <a:solidFill>
            <a:schemeClr val="tx1"/>
          </a:solidFill>
          <a:latin typeface="+mn-lt"/>
          <a:ea typeface="+mn-ea"/>
          <a:cs typeface="+mn-cs"/>
        </a:defRPr>
      </a:lvl9pPr>
    </p:bodyStyle>
    <p:otherStyle>
      <a:defPPr>
        <a:defRPr lang="zh-CN"/>
      </a:defPPr>
      <a:lvl1pPr marL="0" algn="l" defTabSz="774131" rtl="0" eaLnBrk="1" latinLnBrk="0" hangingPunct="1">
        <a:defRPr sz="1524" kern="1200">
          <a:solidFill>
            <a:schemeClr val="tx1"/>
          </a:solidFill>
          <a:latin typeface="+mn-lt"/>
          <a:ea typeface="+mn-ea"/>
          <a:cs typeface="+mn-cs"/>
        </a:defRPr>
      </a:lvl1pPr>
      <a:lvl2pPr marL="387066" algn="l" defTabSz="774131" rtl="0" eaLnBrk="1" latinLnBrk="0" hangingPunct="1">
        <a:defRPr sz="1524" kern="1200">
          <a:solidFill>
            <a:schemeClr val="tx1"/>
          </a:solidFill>
          <a:latin typeface="+mn-lt"/>
          <a:ea typeface="+mn-ea"/>
          <a:cs typeface="+mn-cs"/>
        </a:defRPr>
      </a:lvl2pPr>
      <a:lvl3pPr marL="774131" algn="l" defTabSz="774131" rtl="0" eaLnBrk="1" latinLnBrk="0" hangingPunct="1">
        <a:defRPr sz="1524" kern="1200">
          <a:solidFill>
            <a:schemeClr val="tx1"/>
          </a:solidFill>
          <a:latin typeface="+mn-lt"/>
          <a:ea typeface="+mn-ea"/>
          <a:cs typeface="+mn-cs"/>
        </a:defRPr>
      </a:lvl3pPr>
      <a:lvl4pPr marL="1161197" algn="l" defTabSz="774131" rtl="0" eaLnBrk="1" latinLnBrk="0" hangingPunct="1">
        <a:defRPr sz="1524" kern="1200">
          <a:solidFill>
            <a:schemeClr val="tx1"/>
          </a:solidFill>
          <a:latin typeface="+mn-lt"/>
          <a:ea typeface="+mn-ea"/>
          <a:cs typeface="+mn-cs"/>
        </a:defRPr>
      </a:lvl4pPr>
      <a:lvl5pPr marL="1548262" algn="l" defTabSz="774131" rtl="0" eaLnBrk="1" latinLnBrk="0" hangingPunct="1">
        <a:defRPr sz="1524" kern="1200">
          <a:solidFill>
            <a:schemeClr val="tx1"/>
          </a:solidFill>
          <a:latin typeface="+mn-lt"/>
          <a:ea typeface="+mn-ea"/>
          <a:cs typeface="+mn-cs"/>
        </a:defRPr>
      </a:lvl5pPr>
      <a:lvl6pPr marL="1935328" algn="l" defTabSz="774131" rtl="0" eaLnBrk="1" latinLnBrk="0" hangingPunct="1">
        <a:defRPr sz="1524" kern="1200">
          <a:solidFill>
            <a:schemeClr val="tx1"/>
          </a:solidFill>
          <a:latin typeface="+mn-lt"/>
          <a:ea typeface="+mn-ea"/>
          <a:cs typeface="+mn-cs"/>
        </a:defRPr>
      </a:lvl6pPr>
      <a:lvl7pPr marL="2322393" algn="l" defTabSz="774131" rtl="0" eaLnBrk="1" latinLnBrk="0" hangingPunct="1">
        <a:defRPr sz="1524" kern="1200">
          <a:solidFill>
            <a:schemeClr val="tx1"/>
          </a:solidFill>
          <a:latin typeface="+mn-lt"/>
          <a:ea typeface="+mn-ea"/>
          <a:cs typeface="+mn-cs"/>
        </a:defRPr>
      </a:lvl7pPr>
      <a:lvl8pPr marL="2709459" algn="l" defTabSz="774131" rtl="0" eaLnBrk="1" latinLnBrk="0" hangingPunct="1">
        <a:defRPr sz="1524" kern="1200">
          <a:solidFill>
            <a:schemeClr val="tx1"/>
          </a:solidFill>
          <a:latin typeface="+mn-lt"/>
          <a:ea typeface="+mn-ea"/>
          <a:cs typeface="+mn-cs"/>
        </a:defRPr>
      </a:lvl8pPr>
      <a:lvl9pPr marL="3096524" algn="l" defTabSz="774131" rtl="0" eaLnBrk="1" latinLnBrk="0" hangingPunct="1">
        <a:defRPr sz="15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2.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image" Target="../media/image3.jpeg"/><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notesSlide" Target="../notesSlides/notesSlide3.xm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image" Target="../media/image3.jpeg"/><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2.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3.jpeg"/><Relationship Id="rId5" Type="http://schemas.openxmlformats.org/officeDocument/2006/relationships/image" Target="../media/image18.png"/><Relationship Id="rId10" Type="http://schemas.openxmlformats.org/officeDocument/2006/relationships/image" Target="../media/image12.jpe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2.png"/><Relationship Id="rId10" Type="http://schemas.openxmlformats.org/officeDocument/2006/relationships/image" Target="../media/image3.jpeg"/><Relationship Id="rId4" Type="http://schemas.openxmlformats.org/officeDocument/2006/relationships/image" Target="../media/image21.pn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12.jpe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4">
            <a:extLst>
              <a:ext uri="{FF2B5EF4-FFF2-40B4-BE49-F238E27FC236}">
                <a16:creationId xmlns:a16="http://schemas.microsoft.com/office/drawing/2014/main" id="{665616BA-79B0-4108-962D-19CC2FFB8B0F}"/>
              </a:ext>
            </a:extLst>
          </p:cNvPr>
          <p:cNvSpPr/>
          <p:nvPr/>
        </p:nvSpPr>
        <p:spPr>
          <a:xfrm>
            <a:off x="14104" y="5820809"/>
            <a:ext cx="12192000" cy="1057436"/>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dirty="0">
              <a:latin typeface="Arial" panose="020B0604020202020204" pitchFamily="34" charset="0"/>
              <a:ea typeface="微软雅黑" panose="020B0503020204020204" pitchFamily="34" charset="-122"/>
              <a:cs typeface="Arial" panose="020B0604020202020204" pitchFamily="34" charset="0"/>
            </a:endParaRPr>
          </a:p>
        </p:txBody>
      </p:sp>
      <p:sp>
        <p:nvSpPr>
          <p:cNvPr id="9219" name="Rectangle 2"/>
          <p:cNvSpPr>
            <a:spLocks noChangeArrowheads="1"/>
          </p:cNvSpPr>
          <p:nvPr/>
        </p:nvSpPr>
        <p:spPr bwMode="auto">
          <a:xfrm>
            <a:off x="2225526" y="362701"/>
            <a:ext cx="184731" cy="32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zh-CN" altLang="en-US" sz="1524">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pic>
        <p:nvPicPr>
          <p:cNvPr id="5" name="图片 4"/>
          <p:cNvPicPr>
            <a:picLocks noChangeAspect="1"/>
          </p:cNvPicPr>
          <p:nvPr/>
        </p:nvPicPr>
        <p:blipFill>
          <a:blip r:embed="rId3"/>
          <a:stretch>
            <a:fillRect/>
          </a:stretch>
        </p:blipFill>
        <p:spPr>
          <a:xfrm>
            <a:off x="0" y="1481213"/>
            <a:ext cx="12192000" cy="2523851"/>
          </a:xfrm>
          <a:prstGeom prst="rect">
            <a:avLst/>
          </a:prstGeom>
        </p:spPr>
      </p:pic>
      <p:sp>
        <p:nvSpPr>
          <p:cNvPr id="6" name="矩形 5"/>
          <p:cNvSpPr/>
          <p:nvPr/>
        </p:nvSpPr>
        <p:spPr>
          <a:xfrm>
            <a:off x="1538104" y="1982448"/>
            <a:ext cx="9144000" cy="889478"/>
          </a:xfrm>
          <a:prstGeom prst="rect">
            <a:avLst/>
          </a:prstGeom>
          <a:noFill/>
        </p:spPr>
        <p:txBody>
          <a:bodyPr wrap="square" lIns="77410" tIns="38705" rIns="77410" bIns="38705">
            <a:spAutoFit/>
          </a:bodyPr>
          <a:lstStyle/>
          <a:p>
            <a:pPr algn="ctr">
              <a:lnSpc>
                <a:spcPct val="120000"/>
              </a:lnSpc>
            </a:pPr>
            <a:r>
              <a:rPr lang="en-US" altLang="zh-CN" sz="4800" dirty="0">
                <a:ln w="9525">
                  <a:solidFill>
                    <a:srgbClr val="FFFFFF"/>
                  </a:solidFill>
                  <a:prstDash val="solid"/>
                </a:ln>
                <a:solidFill>
                  <a:srgbClr val="FFFFFF"/>
                </a:solidFill>
                <a:latin typeface="Arial" panose="020B0604020202020204" pitchFamily="34" charset="0"/>
                <a:ea typeface="微软雅黑" panose="020B0503020204020204" pitchFamily="34" charset="-122"/>
                <a:cs typeface="Arial" panose="020B0604020202020204" pitchFamily="34" charset="0"/>
              </a:rPr>
              <a:t>AI</a:t>
            </a:r>
            <a:r>
              <a:rPr lang="zh-CN" altLang="en-US" sz="4800" dirty="0">
                <a:ln w="9525">
                  <a:solidFill>
                    <a:srgbClr val="FFFFFF"/>
                  </a:solidFill>
                  <a:prstDash val="solid"/>
                </a:ln>
                <a:solidFill>
                  <a:srgbClr val="FFFFFF"/>
                </a:solidFill>
                <a:latin typeface="Arial" panose="020B0604020202020204" pitchFamily="34" charset="0"/>
                <a:ea typeface="微软雅黑" panose="020B0503020204020204" pitchFamily="34" charset="-122"/>
                <a:cs typeface="Arial" panose="020B0604020202020204" pitchFamily="34" charset="0"/>
              </a:rPr>
              <a:t>在星座控制里的应用及进展</a:t>
            </a:r>
            <a:endParaRPr lang="en-US" altLang="zh-CN" sz="9600" dirty="0">
              <a:ln w="9525">
                <a:solidFill>
                  <a:srgbClr val="FFFFFF"/>
                </a:solidFill>
                <a:prstDash val="solid"/>
              </a:ln>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副标题 2"/>
          <p:cNvSpPr txBox="1">
            <a:spLocks/>
          </p:cNvSpPr>
          <p:nvPr/>
        </p:nvSpPr>
        <p:spPr>
          <a:xfrm>
            <a:off x="14104" y="5756824"/>
            <a:ext cx="12192000" cy="1540672"/>
          </a:xfrm>
          <a:prstGeom prst="rect">
            <a:avLst/>
          </a:prstGeom>
        </p:spPr>
        <p:txBody>
          <a:bodyPr vert="horz" lIns="77410" tIns="38705" rIns="77410" bIns="38705"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2400" dirty="0">
                <a:ln>
                  <a:solidFill>
                    <a:sysClr val="windowText" lastClr="000000"/>
                  </a:solidFill>
                </a:ln>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粒子天体物理中心</a:t>
            </a:r>
            <a:endParaRPr lang="en-US" altLang="zh-CN" sz="2400" dirty="0">
              <a:ln>
                <a:solidFill>
                  <a:sysClr val="windowText" lastClr="000000"/>
                </a:solidFill>
              </a:ln>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a:p>
            <a:pPr marL="0" indent="0" algn="ctr">
              <a:buNone/>
            </a:pPr>
            <a:r>
              <a:rPr lang="en-US" altLang="zh-CN" sz="2400" dirty="0">
                <a:ln>
                  <a:solidFill>
                    <a:sysClr val="windowText" lastClr="000000"/>
                  </a:solidFill>
                </a:ln>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2024</a:t>
            </a:r>
            <a:r>
              <a:rPr lang="zh-CN" altLang="en-US" sz="2400" dirty="0">
                <a:ln>
                  <a:solidFill>
                    <a:sysClr val="windowText" lastClr="000000"/>
                  </a:solidFill>
                </a:ln>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年</a:t>
            </a:r>
            <a:r>
              <a:rPr lang="en-US" altLang="zh-CN" sz="2400" dirty="0">
                <a:ln>
                  <a:solidFill>
                    <a:sysClr val="windowText" lastClr="000000"/>
                  </a:solidFill>
                </a:ln>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10</a:t>
            </a:r>
            <a:r>
              <a:rPr lang="zh-CN" altLang="en-US" sz="2400" dirty="0">
                <a:ln>
                  <a:solidFill>
                    <a:sysClr val="windowText" lastClr="000000"/>
                  </a:solidFill>
                </a:ln>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月</a:t>
            </a:r>
            <a:r>
              <a:rPr lang="en-US" altLang="zh-CN" sz="2400" dirty="0">
                <a:ln>
                  <a:solidFill>
                    <a:sysClr val="windowText" lastClr="000000"/>
                  </a:solidFill>
                </a:ln>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16</a:t>
            </a:r>
            <a:r>
              <a:rPr lang="zh-CN" altLang="en-US" sz="2400" dirty="0">
                <a:ln>
                  <a:solidFill>
                    <a:sysClr val="windowText" lastClr="000000"/>
                  </a:solidFill>
                </a:ln>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日</a:t>
            </a:r>
            <a:endParaRPr lang="en-US" altLang="zh-CN" sz="2400" dirty="0">
              <a:ln>
                <a:solidFill>
                  <a:sysClr val="windowText" lastClr="000000"/>
                </a:solidFill>
              </a:ln>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副标题 2"/>
          <p:cNvSpPr txBox="1">
            <a:spLocks/>
          </p:cNvSpPr>
          <p:nvPr/>
        </p:nvSpPr>
        <p:spPr bwMode="auto">
          <a:xfrm>
            <a:off x="0" y="4171261"/>
            <a:ext cx="12192000" cy="868241"/>
          </a:xfrm>
          <a:prstGeom prst="rect">
            <a:avLst/>
          </a:prstGeom>
          <a:noFill/>
          <a:ln w="9525">
            <a:noFill/>
            <a:miter lim="800000"/>
            <a:headEnd/>
            <a:tailEnd/>
          </a:ln>
        </p:spPr>
        <p:txBody>
          <a:bodyPr vert="horz" wrap="square" lIns="77410" tIns="38705" rIns="77410" bIns="38705"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nSpc>
                <a:spcPct val="150000"/>
              </a:lnSpc>
            </a:pPr>
            <a:r>
              <a:rPr lang="zh-CN" altLang="en-US" sz="2800" dirty="0">
                <a:ln>
                  <a:solidFill>
                    <a:sysClr val="windowText" lastClr="000000"/>
                  </a:solidFill>
                </a:ln>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报告人：陶炼</a:t>
            </a:r>
            <a:endParaRPr lang="en-US" altLang="zh-CN" sz="2800" dirty="0">
              <a:ln>
                <a:solidFill>
                  <a:sysClr val="windowText" lastClr="000000"/>
                </a:solidFill>
              </a:ln>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sz="2400" dirty="0">
              <a:ln w="3175" cmpd="sng">
                <a:solidFill>
                  <a:srgbClr val="4F81BD">
                    <a:lumMod val="20000"/>
                    <a:lumOff val="80000"/>
                  </a:srgbClr>
                </a:solidFill>
                <a:prstDash val="solid"/>
              </a:ln>
              <a:solidFill>
                <a:srgbClr val="4F81BD">
                  <a:lumMod val="20000"/>
                  <a:lumOff val="80000"/>
                </a:srgbClr>
              </a:solidFill>
              <a:effectLst>
                <a:outerShdw blurRad="50800" dist="38100" dir="5400000" algn="t"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endParaRPr>
          </a:p>
        </p:txBody>
      </p:sp>
      <p:cxnSp>
        <p:nvCxnSpPr>
          <p:cNvPr id="3" name="直接连接符 2">
            <a:extLst>
              <a:ext uri="{FF2B5EF4-FFF2-40B4-BE49-F238E27FC236}">
                <a16:creationId xmlns:a16="http://schemas.microsoft.com/office/drawing/2014/main" id="{18CADE14-4575-4F14-A113-D7C6849E4B11}"/>
              </a:ext>
            </a:extLst>
          </p:cNvPr>
          <p:cNvCxnSpPr/>
          <p:nvPr/>
        </p:nvCxnSpPr>
        <p:spPr>
          <a:xfrm>
            <a:off x="0" y="5229200"/>
            <a:ext cx="12192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152DE7F-0544-4B2F-BBAC-4CEBC0CC3225}"/>
              </a:ext>
            </a:extLst>
          </p:cNvPr>
          <p:cNvCxnSpPr>
            <a:cxnSpLocks/>
          </p:cNvCxnSpPr>
          <p:nvPr/>
        </p:nvCxnSpPr>
        <p:spPr>
          <a:xfrm>
            <a:off x="-24680" y="5157192"/>
            <a:ext cx="1221668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矩形 4">
            <a:extLst>
              <a:ext uri="{FF2B5EF4-FFF2-40B4-BE49-F238E27FC236}">
                <a16:creationId xmlns:a16="http://schemas.microsoft.com/office/drawing/2014/main" id="{2AAA335F-E77E-4FD1-BE62-B6D4E0C02280}"/>
              </a:ext>
            </a:extLst>
          </p:cNvPr>
          <p:cNvSpPr/>
          <p:nvPr/>
        </p:nvSpPr>
        <p:spPr>
          <a:xfrm>
            <a:off x="0" y="-13253"/>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9A1E6815-4824-004C-1243-C9AB02193B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7" y="16120"/>
            <a:ext cx="3828421" cy="736518"/>
          </a:xfrm>
          <a:prstGeom prst="rect">
            <a:avLst/>
          </a:prstGeom>
        </p:spPr>
      </p:pic>
      <p:pic>
        <p:nvPicPr>
          <p:cNvPr id="11" name="图片 10">
            <a:extLst>
              <a:ext uri="{FF2B5EF4-FFF2-40B4-BE49-F238E27FC236}">
                <a16:creationId xmlns:a16="http://schemas.microsoft.com/office/drawing/2014/main" id="{CE00943F-A32D-2470-EF18-1953F3081E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4153102799"/>
      </p:ext>
    </p:extLst>
  </p:cSld>
  <p:clrMapOvr>
    <a:masterClrMapping/>
  </p:clrMapOvr>
  <mc:AlternateContent xmlns:mc="http://schemas.openxmlformats.org/markup-compatibility/2006" xmlns:p14="http://schemas.microsoft.com/office/powerpoint/2010/main">
    <mc:Choice Requires="p14">
      <p:transition spd="slow" p14:dur="2000" advTm="12221"/>
    </mc:Choice>
    <mc:Fallback xmlns="">
      <p:transition spd="slow" advTm="122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EB3554FC-7982-4AC5-96FA-079723D408FF}"/>
              </a:ext>
            </a:extLst>
          </p:cNvPr>
          <p:cNvSpPr/>
          <p:nvPr/>
        </p:nvSpPr>
        <p:spPr>
          <a:xfrm>
            <a:off x="0" y="-13253"/>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C9E9006E-EA53-41B2-9309-9A2737DE0AFB}"/>
              </a:ext>
            </a:extLst>
          </p:cNvPr>
          <p:cNvCxnSpPr/>
          <p:nvPr/>
        </p:nvCxnSpPr>
        <p:spPr>
          <a:xfrm>
            <a:off x="3315450" y="222015"/>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8" name="TextBox 6">
            <a:extLst>
              <a:ext uri="{FF2B5EF4-FFF2-40B4-BE49-F238E27FC236}">
                <a16:creationId xmlns:a16="http://schemas.microsoft.com/office/drawing/2014/main" id="{444615A0-415B-4AB5-946E-20525AFE32B6}"/>
              </a:ext>
            </a:extLst>
          </p:cNvPr>
          <p:cNvSpPr txBox="1"/>
          <p:nvPr/>
        </p:nvSpPr>
        <p:spPr>
          <a:xfrm>
            <a:off x="3551865" y="81011"/>
            <a:ext cx="8448959" cy="1020267"/>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一、分布式星上自主决策方法</a:t>
            </a:r>
          </a:p>
          <a:p>
            <a:endPar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endParaRPr>
          </a:p>
        </p:txBody>
      </p:sp>
      <p:pic>
        <p:nvPicPr>
          <p:cNvPr id="19" name="图片 10" descr="图示&#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1515" y="1699260"/>
            <a:ext cx="6852285" cy="4263390"/>
          </a:xfrm>
          <a:prstGeom prst="rect">
            <a:avLst/>
          </a:prstGeom>
        </p:spPr>
      </p:pic>
      <p:sp>
        <p:nvSpPr>
          <p:cNvPr id="20" name="矩形 19"/>
          <p:cNvSpPr/>
          <p:nvPr/>
        </p:nvSpPr>
        <p:spPr>
          <a:xfrm>
            <a:off x="462380" y="2156140"/>
            <a:ext cx="3906150" cy="13588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zh-CN" altLang="en-US"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rPr>
              <a:t>决策过程不依赖星间通信</a:t>
            </a:r>
            <a:endParaRPr lang="en-US" altLang="zh-CN"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endParaRPr>
          </a:p>
          <a:p>
            <a:pPr marL="285750" indent="-285750">
              <a:lnSpc>
                <a:spcPct val="150000"/>
              </a:lnSpc>
              <a:buFont typeface="Arial" panose="020B0604020202020204" pitchFamily="34" charset="0"/>
              <a:buChar char="•"/>
            </a:pPr>
            <a:r>
              <a:rPr lang="zh-CN" altLang="en-US"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rPr>
              <a:t>决策时间短</a:t>
            </a:r>
            <a:endParaRPr lang="en-US" altLang="zh-CN"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endParaRPr>
          </a:p>
          <a:p>
            <a:pPr marL="285750" indent="-285750">
              <a:lnSpc>
                <a:spcPct val="150000"/>
              </a:lnSpc>
              <a:buFont typeface="Arial" panose="020B0604020202020204" pitchFamily="34" charset="0"/>
              <a:buChar char="•"/>
            </a:pPr>
            <a:r>
              <a:rPr lang="zh-CN" altLang="en-US"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rPr>
              <a:t>寻求整体最优解</a:t>
            </a:r>
          </a:p>
        </p:txBody>
      </p:sp>
      <p:sp>
        <p:nvSpPr>
          <p:cNvPr id="21" name="矩形 20"/>
          <p:cNvSpPr/>
          <p:nvPr/>
        </p:nvSpPr>
        <p:spPr>
          <a:xfrm>
            <a:off x="444662" y="1767012"/>
            <a:ext cx="3906150" cy="389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rPr>
              <a:t>  优  点</a:t>
            </a:r>
          </a:p>
        </p:txBody>
      </p:sp>
      <p:sp>
        <p:nvSpPr>
          <p:cNvPr id="22" name="矩形 21"/>
          <p:cNvSpPr/>
          <p:nvPr/>
        </p:nvSpPr>
        <p:spPr>
          <a:xfrm>
            <a:off x="476915" y="4681359"/>
            <a:ext cx="3906150" cy="13588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zh-CN" altLang="en-US"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rPr>
              <a:t>需要地面提前训练，训练难度较大</a:t>
            </a:r>
            <a:endParaRPr lang="en-US" altLang="zh-CN"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endParaRPr>
          </a:p>
          <a:p>
            <a:pPr marL="285750" indent="-285750">
              <a:lnSpc>
                <a:spcPct val="150000"/>
              </a:lnSpc>
              <a:buFont typeface="Arial" panose="020B0604020202020204" pitchFamily="34" charset="0"/>
              <a:buChar char="•"/>
            </a:pPr>
            <a:r>
              <a:rPr lang="zh-CN" altLang="en-US"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rPr>
              <a:t>观测能力利用不充分</a:t>
            </a:r>
            <a:endParaRPr lang="en-US" altLang="zh-CN"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23" name="矩形 22"/>
          <p:cNvSpPr/>
          <p:nvPr/>
        </p:nvSpPr>
        <p:spPr>
          <a:xfrm>
            <a:off x="459197" y="4292231"/>
            <a:ext cx="3906150" cy="389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rPr>
              <a:t>  缺  点</a:t>
            </a:r>
          </a:p>
        </p:txBody>
      </p:sp>
      <p:sp>
        <p:nvSpPr>
          <p:cNvPr id="10" name="矩形 9"/>
          <p:cNvSpPr/>
          <p:nvPr/>
        </p:nvSpPr>
        <p:spPr>
          <a:xfrm>
            <a:off x="407368" y="857326"/>
            <a:ext cx="4441216" cy="523220"/>
          </a:xfrm>
          <a:prstGeom prst="rect">
            <a:avLst/>
          </a:prstGeom>
          <a:effectLst>
            <a:outerShdw blurRad="38100" dist="25400" dir="2700000" algn="tl" rotWithShape="0">
              <a:prstClr val="black">
                <a:alpha val="40000"/>
              </a:prstClr>
            </a:outerShdw>
          </a:effectLst>
        </p:spPr>
        <p:txBody>
          <a:bodyPr vert="horz" lIns="91440" tIns="45720" rIns="91440" bIns="45720" rtlCol="0" anchor="b">
            <a:normAutofit/>
          </a:bodyPr>
          <a:lstStyle/>
          <a:p>
            <a:pPr defTabSz="514350">
              <a:spcBef>
                <a:spcPct val="0"/>
              </a:spcBef>
            </a:pPr>
            <a:r>
              <a:rPr lang="zh-CN" altLang="en-US" sz="2800" cap="all" spc="-34" dirty="0">
                <a:solidFill>
                  <a:srgbClr val="000000"/>
                </a:solidFill>
                <a:latin typeface="Arial" panose="020B0604020202020204" pitchFamily="34" charset="0"/>
                <a:ea typeface="微软雅黑" panose="020B0503020204020204" pitchFamily="34" charset="-122"/>
                <a:cs typeface="Arial" panose="020B0604020202020204" pitchFamily="34" charset="0"/>
                <a:sym typeface="+mn-ea"/>
              </a:rPr>
              <a:t>基于多智能体强化学习方法</a:t>
            </a:r>
          </a:p>
        </p:txBody>
      </p:sp>
      <p:pic>
        <p:nvPicPr>
          <p:cNvPr id="2" name="图片 1">
            <a:extLst>
              <a:ext uri="{FF2B5EF4-FFF2-40B4-BE49-F238E27FC236}">
                <a16:creationId xmlns:a16="http://schemas.microsoft.com/office/drawing/2014/main" id="{D86BA625-B754-351C-C568-D9310D875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3" name="图片 2">
            <a:extLst>
              <a:ext uri="{FF2B5EF4-FFF2-40B4-BE49-F238E27FC236}">
                <a16:creationId xmlns:a16="http://schemas.microsoft.com/office/drawing/2014/main" id="{B3E23902-5E9C-3DB6-8E21-BC94051C55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67815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EB3554FC-7982-4AC5-96FA-079723D408FF}"/>
              </a:ext>
            </a:extLst>
          </p:cNvPr>
          <p:cNvSpPr/>
          <p:nvPr/>
        </p:nvSpPr>
        <p:spPr>
          <a:xfrm>
            <a:off x="0" y="-13253"/>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C9E9006E-EA53-41B2-9309-9A2737DE0AFB}"/>
              </a:ext>
            </a:extLst>
          </p:cNvPr>
          <p:cNvCxnSpPr/>
          <p:nvPr/>
        </p:nvCxnSpPr>
        <p:spPr>
          <a:xfrm>
            <a:off x="3315450" y="222015"/>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8" name="TextBox 6">
            <a:extLst>
              <a:ext uri="{FF2B5EF4-FFF2-40B4-BE49-F238E27FC236}">
                <a16:creationId xmlns:a16="http://schemas.microsoft.com/office/drawing/2014/main" id="{444615A0-415B-4AB5-946E-20525AFE32B6}"/>
              </a:ext>
            </a:extLst>
          </p:cNvPr>
          <p:cNvSpPr txBox="1"/>
          <p:nvPr/>
        </p:nvSpPr>
        <p:spPr>
          <a:xfrm>
            <a:off x="3551865" y="81011"/>
            <a:ext cx="8448959" cy="1020267"/>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一、分布式星上自主决策方法</a:t>
            </a:r>
          </a:p>
          <a:p>
            <a:endPar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矩形 9"/>
          <p:cNvSpPr/>
          <p:nvPr/>
        </p:nvSpPr>
        <p:spPr>
          <a:xfrm>
            <a:off x="407368" y="857326"/>
            <a:ext cx="4441216" cy="523220"/>
          </a:xfrm>
          <a:prstGeom prst="rect">
            <a:avLst/>
          </a:prstGeom>
          <a:effectLst>
            <a:outerShdw blurRad="38100" dist="25400" dir="2700000" algn="tl" rotWithShape="0">
              <a:prstClr val="black">
                <a:alpha val="40000"/>
              </a:prstClr>
            </a:outerShdw>
          </a:effectLst>
        </p:spPr>
        <p:txBody>
          <a:bodyPr vert="horz" lIns="91440" tIns="45720" rIns="91440" bIns="45720" rtlCol="0" anchor="b">
            <a:normAutofit/>
          </a:bodyPr>
          <a:lstStyle/>
          <a:p>
            <a:pPr defTabSz="514350">
              <a:spcBef>
                <a:spcPct val="0"/>
              </a:spcBef>
            </a:pPr>
            <a:r>
              <a:rPr lang="zh-CN" altLang="en-US" sz="2800" cap="all" spc="-34" dirty="0">
                <a:solidFill>
                  <a:srgbClr val="000000"/>
                </a:solidFill>
                <a:latin typeface="Arial" panose="020B0604020202020204" pitchFamily="34" charset="0"/>
                <a:ea typeface="微软雅黑" panose="020B0503020204020204" pitchFamily="34" charset="-122"/>
                <a:cs typeface="Arial" panose="020B0604020202020204" pitchFamily="34" charset="0"/>
                <a:sym typeface="+mn-ea"/>
              </a:rPr>
              <a:t>基于多智能体强化学习方法</a:t>
            </a:r>
          </a:p>
        </p:txBody>
      </p:sp>
      <p:pic>
        <p:nvPicPr>
          <p:cNvPr id="13" name="图片 11" descr="图示&#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06" y="3017520"/>
            <a:ext cx="3167380" cy="1684020"/>
          </a:xfrm>
          <a:prstGeom prst="rect">
            <a:avLst/>
          </a:prstGeom>
        </p:spPr>
      </p:pic>
      <p:pic>
        <p:nvPicPr>
          <p:cNvPr id="14" name="图片 14" descr="图片包含 图表&#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4036" y="4034790"/>
            <a:ext cx="3726180" cy="2169795"/>
          </a:xfrm>
          <a:prstGeom prst="rect">
            <a:avLst/>
          </a:prstGeom>
        </p:spPr>
      </p:pic>
      <p:pic>
        <p:nvPicPr>
          <p:cNvPr id="15" name="图片 16" descr="图示&#10;&#10;中度可信度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7666" y="1431290"/>
            <a:ext cx="3892550" cy="2290445"/>
          </a:xfrm>
          <a:prstGeom prst="rect">
            <a:avLst/>
          </a:prstGeom>
        </p:spPr>
      </p:pic>
      <p:sp>
        <p:nvSpPr>
          <p:cNvPr id="16" name="右箭头 15"/>
          <p:cNvSpPr/>
          <p:nvPr/>
        </p:nvSpPr>
        <p:spPr>
          <a:xfrm rot="1860000" flipV="1">
            <a:off x="3808576" y="4792980"/>
            <a:ext cx="504190" cy="143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17" name="右箭头 16"/>
          <p:cNvSpPr/>
          <p:nvPr/>
        </p:nvSpPr>
        <p:spPr>
          <a:xfrm rot="19740000">
            <a:off x="3808576" y="2753995"/>
            <a:ext cx="504190" cy="143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17"/>
          <p:cNvSpPr txBox="1"/>
          <p:nvPr/>
        </p:nvSpPr>
        <p:spPr>
          <a:xfrm>
            <a:off x="3064356" y="1530350"/>
            <a:ext cx="1261884" cy="345094"/>
          </a:xfrm>
          <a:prstGeom prst="rect">
            <a:avLst/>
          </a:prstGeom>
          <a:noFill/>
        </p:spPr>
        <p:txBody>
          <a:bodyPr wrap="none" rtlCol="0" anchor="t">
            <a:spAutoFit/>
          </a:bodyPr>
          <a:lstStyle/>
          <a:p>
            <a:pPr marL="0" lvl="1" indent="0">
              <a:lnSpc>
                <a:spcPct val="130000"/>
              </a:lnSpc>
              <a:buNone/>
              <a:tabLst>
                <a:tab pos="571500" algn="l"/>
              </a:tabLst>
              <a:defRPr/>
            </a:pPr>
            <a:r>
              <a:rPr lang="zh-CN" altLang="en-US" sz="1400" dirty="0">
                <a:latin typeface="Arial" panose="020B0604020202020204" pitchFamily="34" charset="0"/>
                <a:ea typeface="微软雅黑" panose="020B0503020204020204" pitchFamily="34" charset="-122"/>
                <a:cs typeface="Arial" panose="020B0604020202020204" pitchFamily="34" charset="0"/>
                <a:sym typeface="宋体" panose="02010600030101010101" pitchFamily="2" charset="-122"/>
              </a:rPr>
              <a:t>集中训练网络</a:t>
            </a:r>
          </a:p>
        </p:txBody>
      </p:sp>
      <p:sp>
        <p:nvSpPr>
          <p:cNvPr id="24" name="文本框 23"/>
          <p:cNvSpPr txBox="1"/>
          <p:nvPr/>
        </p:nvSpPr>
        <p:spPr>
          <a:xfrm>
            <a:off x="3064356" y="5833745"/>
            <a:ext cx="1261884" cy="345094"/>
          </a:xfrm>
          <a:prstGeom prst="rect">
            <a:avLst/>
          </a:prstGeom>
          <a:noFill/>
        </p:spPr>
        <p:txBody>
          <a:bodyPr wrap="none" rtlCol="0" anchor="t">
            <a:spAutoFit/>
          </a:bodyPr>
          <a:lstStyle/>
          <a:p>
            <a:pPr marL="0" lvl="1" indent="0">
              <a:lnSpc>
                <a:spcPct val="130000"/>
              </a:lnSpc>
              <a:buNone/>
              <a:tabLst>
                <a:tab pos="571500" algn="l"/>
              </a:tabLst>
              <a:defRPr/>
            </a:pPr>
            <a:r>
              <a:rPr lang="zh-CN" altLang="en-US" sz="1400">
                <a:latin typeface="Arial" panose="020B0604020202020204" pitchFamily="34" charset="0"/>
                <a:ea typeface="微软雅黑" panose="020B0503020204020204" pitchFamily="34" charset="-122"/>
                <a:cs typeface="Arial" panose="020B0604020202020204" pitchFamily="34" charset="0"/>
                <a:sym typeface="宋体" panose="02010600030101010101" pitchFamily="2" charset="-122"/>
              </a:rPr>
              <a:t>分布执行网络</a:t>
            </a:r>
          </a:p>
        </p:txBody>
      </p:sp>
      <p:sp>
        <p:nvSpPr>
          <p:cNvPr id="25" name="文本框 24"/>
          <p:cNvSpPr txBox="1"/>
          <p:nvPr/>
        </p:nvSpPr>
        <p:spPr>
          <a:xfrm>
            <a:off x="1814676" y="4679315"/>
            <a:ext cx="1261884" cy="345094"/>
          </a:xfrm>
          <a:prstGeom prst="rect">
            <a:avLst/>
          </a:prstGeom>
          <a:noFill/>
        </p:spPr>
        <p:txBody>
          <a:bodyPr wrap="none" rtlCol="0" anchor="t">
            <a:spAutoFit/>
          </a:bodyPr>
          <a:lstStyle/>
          <a:p>
            <a:pPr marL="0" lvl="1" indent="0">
              <a:lnSpc>
                <a:spcPct val="130000"/>
              </a:lnSpc>
              <a:buNone/>
              <a:tabLst>
                <a:tab pos="571500" algn="l"/>
              </a:tabLst>
              <a:defRPr/>
            </a:pPr>
            <a:r>
              <a:rPr lang="zh-CN" altLang="en-US" sz="1400">
                <a:latin typeface="Arial" panose="020B0604020202020204" pitchFamily="34" charset="0"/>
                <a:ea typeface="微软雅黑" panose="020B0503020204020204" pitchFamily="34" charset="-122"/>
                <a:cs typeface="Arial" panose="020B0604020202020204" pitchFamily="34" charset="0"/>
                <a:sym typeface="宋体" panose="02010600030101010101" pitchFamily="2" charset="-122"/>
              </a:rPr>
              <a:t>整体训练架构</a:t>
            </a:r>
          </a:p>
        </p:txBody>
      </p:sp>
      <p:grpSp>
        <p:nvGrpSpPr>
          <p:cNvPr id="34" name="组合 86"/>
          <p:cNvGrpSpPr/>
          <p:nvPr/>
        </p:nvGrpSpPr>
        <p:grpSpPr>
          <a:xfrm>
            <a:off x="8904312" y="2738252"/>
            <a:ext cx="2339975" cy="1693862"/>
            <a:chOff x="1275276" y="1309838"/>
            <a:chExt cx="1826066" cy="1693332"/>
          </a:xfrm>
        </p:grpSpPr>
        <p:sp>
          <p:nvSpPr>
            <p:cNvPr id="35" name="同侧圆角矩形 34"/>
            <p:cNvSpPr/>
            <p:nvPr/>
          </p:nvSpPr>
          <p:spPr>
            <a:xfrm>
              <a:off x="1277021" y="1309838"/>
              <a:ext cx="1822576" cy="323967"/>
            </a:xfrm>
            <a:prstGeom prst="round2SameRect">
              <a:avLst>
                <a:gd name="adj1" fmla="val 29897"/>
                <a:gd name="adj2" fmla="val 0"/>
              </a:avLst>
            </a:prstGeom>
            <a:solidFill>
              <a:srgbClr val="0036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36" name="矩形 88"/>
            <p:cNvSpPr/>
            <p:nvPr/>
          </p:nvSpPr>
          <p:spPr>
            <a:xfrm>
              <a:off x="1951087" y="1316070"/>
              <a:ext cx="474444" cy="338554"/>
            </a:xfrm>
            <a:prstGeom prst="rect">
              <a:avLst/>
            </a:prstGeom>
            <a:noFill/>
            <a:ln w="9525">
              <a:noFill/>
            </a:ln>
          </p:spPr>
          <p:txBody>
            <a:bodyPr wrap="none">
              <a:spAutoFit/>
            </a:bodyPr>
            <a:lstStyle/>
            <a:p>
              <a:pPr eaLnBrk="1" hangingPunct="1"/>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效果</a:t>
              </a:r>
            </a:p>
          </p:txBody>
        </p:sp>
        <p:sp>
          <p:nvSpPr>
            <p:cNvPr id="37" name="矩形: 圆角 6"/>
            <p:cNvSpPr/>
            <p:nvPr/>
          </p:nvSpPr>
          <p:spPr>
            <a:xfrm>
              <a:off x="1275276" y="1314269"/>
              <a:ext cx="1826066" cy="1688901"/>
            </a:xfrm>
            <a:prstGeom prst="roundRect">
              <a:avLst>
                <a:gd name="adj" fmla="val 5787"/>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grpSp>
        <p:nvGrpSpPr>
          <p:cNvPr id="38" name="组合 49"/>
          <p:cNvGrpSpPr/>
          <p:nvPr/>
        </p:nvGrpSpPr>
        <p:grpSpPr>
          <a:xfrm>
            <a:off x="9075762" y="3241489"/>
            <a:ext cx="1979613" cy="896938"/>
            <a:chOff x="5535609" y="1790893"/>
            <a:chExt cx="1980030" cy="897427"/>
          </a:xfrm>
        </p:grpSpPr>
        <p:sp>
          <p:nvSpPr>
            <p:cNvPr id="39" name="矩形 38"/>
            <p:cNvSpPr/>
            <p:nvPr/>
          </p:nvSpPr>
          <p:spPr>
            <a:xfrm>
              <a:off x="5535609" y="2165100"/>
              <a:ext cx="1980030" cy="523220"/>
            </a:xfrm>
            <a:prstGeom prst="rect">
              <a:avLst/>
            </a:prstGeom>
          </p:spPr>
          <p:txBody>
            <a:bodyPr wrap="none">
              <a:spAutoFit/>
            </a:bodyPr>
            <a:lstStyle/>
            <a:p>
              <a:pPr algn="ctr">
                <a:defRPr/>
              </a:pPr>
              <a:r>
                <a:rPr lang="zh-CN" altLang="en-US" sz="1400" b="1" dirty="0">
                  <a:latin typeface="Arial" panose="020B0604020202020204" pitchFamily="34" charset="0"/>
                  <a:ea typeface="微软雅黑" panose="020B0503020204020204" pitchFamily="34" charset="-122"/>
                  <a:cs typeface="Arial" panose="020B0604020202020204" pitchFamily="34" charset="0"/>
                </a:rPr>
                <a:t>整体收益</a:t>
              </a:r>
            </a:p>
            <a:p>
              <a:pPr algn="ctr">
                <a:defRPr/>
              </a:pPr>
              <a:r>
                <a:rPr lang="zh-CN" altLang="en-US" sz="1400" b="1" dirty="0">
                  <a:latin typeface="Arial" panose="020B0604020202020204" pitchFamily="34" charset="0"/>
                  <a:ea typeface="微软雅黑" panose="020B0503020204020204" pitchFamily="34" charset="-122"/>
                  <a:cs typeface="Arial" panose="020B0604020202020204" pitchFamily="34" charset="0"/>
                </a:rPr>
                <a:t>与基于协商的方法比较</a:t>
              </a:r>
            </a:p>
          </p:txBody>
        </p:sp>
        <p:sp>
          <p:nvSpPr>
            <p:cNvPr id="40" name="矩形 51"/>
            <p:cNvSpPr/>
            <p:nvPr/>
          </p:nvSpPr>
          <p:spPr>
            <a:xfrm>
              <a:off x="6082141" y="1790893"/>
              <a:ext cx="886968" cy="461917"/>
            </a:xfrm>
            <a:prstGeom prst="rect">
              <a:avLst/>
            </a:prstGeom>
            <a:noFill/>
            <a:ln w="9525">
              <a:noFill/>
            </a:ln>
          </p:spPr>
          <p:txBody>
            <a:bodyPr wrap="none">
              <a:spAutoFit/>
            </a:bodyPr>
            <a:lstStyle/>
            <a:p>
              <a:pPr algn="ct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rPr>
                <a:t>4.7%</a:t>
              </a:r>
              <a:endParaRPr lang="zh-CN" altLang="en-US" sz="2400" b="1" dirty="0">
                <a:latin typeface="Arial" panose="020B0604020202020204" pitchFamily="34" charset="0"/>
                <a:ea typeface="微软雅黑" panose="020B0503020204020204" pitchFamily="34" charset="-122"/>
                <a:cs typeface="Arial" panose="020B0604020202020204" pitchFamily="34" charset="0"/>
              </a:endParaRPr>
            </a:p>
          </p:txBody>
        </p:sp>
      </p:grpSp>
      <p:sp>
        <p:nvSpPr>
          <p:cNvPr id="41" name="箭头: 右 61"/>
          <p:cNvSpPr/>
          <p:nvPr/>
        </p:nvSpPr>
        <p:spPr>
          <a:xfrm rot="16200000">
            <a:off x="10371955" y="3375634"/>
            <a:ext cx="287338" cy="1174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43" name="文本框 42">
            <a:extLst>
              <a:ext uri="{FF2B5EF4-FFF2-40B4-BE49-F238E27FC236}">
                <a16:creationId xmlns:a16="http://schemas.microsoft.com/office/drawing/2014/main" id="{029BDE9E-7D0D-4E7F-B267-EF36CD562B42}"/>
              </a:ext>
            </a:extLst>
          </p:cNvPr>
          <p:cNvSpPr txBox="1"/>
          <p:nvPr/>
        </p:nvSpPr>
        <p:spPr>
          <a:xfrm>
            <a:off x="69801" y="6338514"/>
            <a:ext cx="12048279" cy="523220"/>
          </a:xfrm>
          <a:prstGeom prst="rect">
            <a:avLst/>
          </a:prstGeom>
          <a:noFill/>
        </p:spPr>
        <p:txBody>
          <a:bodyPr wrap="square">
            <a:spAutoFit/>
          </a:bodyPr>
          <a:lstStyle>
            <a:defPPr>
              <a:defRPr lang="zh-CN"/>
            </a:defPPr>
            <a:lvl1pPr>
              <a:defRPr b="1">
                <a:solidFill>
                  <a:schemeClr val="bg1"/>
                </a:solidFill>
              </a:defRPr>
            </a:lvl1pPr>
          </a:lstStyle>
          <a:p>
            <a:r>
              <a:rPr lang="en-US" altLang="zh-CN" sz="1400"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Li </a:t>
            </a:r>
            <a:r>
              <a:rPr lang="en-US" altLang="zh-CN" sz="1400" dirty="0" err="1">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Dalin</a:t>
            </a:r>
            <a:r>
              <a:rPr lang="en-US" altLang="zh-CN" sz="1400"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1400" b="0" kern="100"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Wang </a:t>
            </a:r>
            <a:r>
              <a:rPr lang="en-US" altLang="zh-CN" sz="1400" b="0" kern="100" dirty="0" err="1">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Haijiao</a:t>
            </a:r>
            <a:r>
              <a:rPr lang="en-US" altLang="zh-CN" sz="1400" b="0" kern="100"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 Yang Zhen, et al. An Online Distributed Satellite Cooperative Observation Scheduling Algorithm Based on Multi-Agent Deep Reinforcement Learning</a:t>
            </a:r>
            <a:r>
              <a:rPr lang="zh-CN" altLang="en-US" sz="1400" b="0" kern="100"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1400" b="0" kern="100"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IEEE Geoscience and Remote Sensing Letters</a:t>
            </a:r>
            <a:r>
              <a:rPr lang="zh-CN" altLang="en-US" sz="1400" b="0" kern="100"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1400" b="0" kern="100"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2020</a:t>
            </a:r>
            <a:endParaRPr lang="zh-CN" altLang="en-US" sz="14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a:extLst>
              <a:ext uri="{FF2B5EF4-FFF2-40B4-BE49-F238E27FC236}">
                <a16:creationId xmlns:a16="http://schemas.microsoft.com/office/drawing/2014/main" id="{FEBD8A08-2FFF-35EF-EC63-F85695105F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3" name="图片 2">
            <a:extLst>
              <a:ext uri="{FF2B5EF4-FFF2-40B4-BE49-F238E27FC236}">
                <a16:creationId xmlns:a16="http://schemas.microsoft.com/office/drawing/2014/main" id="{B6DC63F9-1E1D-82E8-E304-6FFD0A999B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177448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EB3554FC-7982-4AC5-96FA-079723D408FF}"/>
              </a:ext>
            </a:extLst>
          </p:cNvPr>
          <p:cNvSpPr/>
          <p:nvPr/>
        </p:nvSpPr>
        <p:spPr>
          <a:xfrm>
            <a:off x="0" y="-13253"/>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C9E9006E-EA53-41B2-9309-9A2737DE0AFB}"/>
              </a:ext>
            </a:extLst>
          </p:cNvPr>
          <p:cNvCxnSpPr/>
          <p:nvPr/>
        </p:nvCxnSpPr>
        <p:spPr>
          <a:xfrm>
            <a:off x="3315450" y="222015"/>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8" name="TextBox 6">
            <a:extLst>
              <a:ext uri="{FF2B5EF4-FFF2-40B4-BE49-F238E27FC236}">
                <a16:creationId xmlns:a16="http://schemas.microsoft.com/office/drawing/2014/main" id="{444615A0-415B-4AB5-946E-20525AFE32B6}"/>
              </a:ext>
            </a:extLst>
          </p:cNvPr>
          <p:cNvSpPr txBox="1"/>
          <p:nvPr/>
        </p:nvSpPr>
        <p:spPr>
          <a:xfrm>
            <a:off x="3551865" y="81011"/>
            <a:ext cx="8448959" cy="1020267"/>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一、分布式星上自主决策方法</a:t>
            </a:r>
          </a:p>
          <a:p>
            <a:endPar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矩形 25"/>
          <p:cNvSpPr/>
          <p:nvPr/>
        </p:nvSpPr>
        <p:spPr>
          <a:xfrm>
            <a:off x="2520635" y="3348448"/>
            <a:ext cx="1566097" cy="474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Arial" panose="020B0604020202020204" pitchFamily="34" charset="0"/>
                <a:ea typeface="微软雅黑" panose="020B0503020204020204" pitchFamily="34" charset="-122"/>
                <a:cs typeface="Arial" panose="020B0604020202020204" pitchFamily="34" charset="0"/>
              </a:rPr>
              <a:t>观测计划制定</a:t>
            </a:r>
          </a:p>
        </p:txBody>
      </p:sp>
      <p:sp>
        <p:nvSpPr>
          <p:cNvPr id="27" name="矩形 26"/>
          <p:cNvSpPr/>
          <p:nvPr/>
        </p:nvSpPr>
        <p:spPr>
          <a:xfrm>
            <a:off x="1170718" y="2305631"/>
            <a:ext cx="1160670" cy="70200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Arial" panose="020B0604020202020204" pitchFamily="34" charset="0"/>
                <a:ea typeface="微软雅黑" panose="020B0503020204020204" pitchFamily="34" charset="-122"/>
                <a:cs typeface="Arial" panose="020B0604020202020204" pitchFamily="34" charset="0"/>
              </a:rPr>
              <a:t>观测需求</a:t>
            </a:r>
            <a:endParaRPr lang="en-US" altLang="zh-CN" sz="1400" dirty="0">
              <a:latin typeface="Arial" panose="020B0604020202020204" pitchFamily="34" charset="0"/>
              <a:ea typeface="微软雅黑" panose="020B0503020204020204" pitchFamily="34" charset="-122"/>
              <a:cs typeface="Arial" panose="020B0604020202020204" pitchFamily="34" charset="0"/>
            </a:endParaRPr>
          </a:p>
          <a:p>
            <a:pPr algn="ctr"/>
            <a:r>
              <a:rPr lang="zh-CN" altLang="en-US" sz="1400" dirty="0">
                <a:latin typeface="Arial" panose="020B0604020202020204" pitchFamily="34" charset="0"/>
                <a:ea typeface="微软雅黑" panose="020B0503020204020204" pitchFamily="34" charset="-122"/>
                <a:cs typeface="Arial" panose="020B0604020202020204" pitchFamily="34" charset="0"/>
              </a:rPr>
              <a:t>生成</a:t>
            </a:r>
          </a:p>
        </p:txBody>
      </p:sp>
      <p:sp>
        <p:nvSpPr>
          <p:cNvPr id="28" name="矩形 27"/>
          <p:cNvSpPr/>
          <p:nvPr/>
        </p:nvSpPr>
        <p:spPr>
          <a:xfrm>
            <a:off x="5084190" y="1127084"/>
            <a:ext cx="1591600" cy="47403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Arial" panose="020B0604020202020204" pitchFamily="34" charset="0"/>
                <a:ea typeface="微软雅黑" panose="020B0503020204020204" pitchFamily="34" charset="-122"/>
                <a:cs typeface="Arial" panose="020B0604020202020204" pitchFamily="34" charset="0"/>
              </a:rPr>
              <a:t>观测需求及调姿指令生成</a:t>
            </a:r>
          </a:p>
        </p:txBody>
      </p:sp>
      <p:sp>
        <p:nvSpPr>
          <p:cNvPr id="29" name="矩形 28"/>
          <p:cNvSpPr/>
          <p:nvPr/>
        </p:nvSpPr>
        <p:spPr>
          <a:xfrm>
            <a:off x="7633533" y="1127084"/>
            <a:ext cx="1498220" cy="474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Arial" panose="020B0604020202020204" pitchFamily="34" charset="0"/>
                <a:ea typeface="微软雅黑" panose="020B0503020204020204" pitchFamily="34" charset="-122"/>
                <a:cs typeface="Arial" panose="020B0604020202020204" pitchFamily="34" charset="0"/>
              </a:rPr>
              <a:t>星上观测决策</a:t>
            </a:r>
          </a:p>
        </p:txBody>
      </p:sp>
      <p:sp>
        <p:nvSpPr>
          <p:cNvPr id="30" name="矩形 29"/>
          <p:cNvSpPr/>
          <p:nvPr/>
        </p:nvSpPr>
        <p:spPr>
          <a:xfrm>
            <a:off x="10007446" y="2399130"/>
            <a:ext cx="1160670" cy="4740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Arial" panose="020B0604020202020204" pitchFamily="34" charset="0"/>
                <a:ea typeface="微软雅黑" panose="020B0503020204020204" pitchFamily="34" charset="-122"/>
                <a:cs typeface="Arial" panose="020B0604020202020204" pitchFamily="34" charset="0"/>
              </a:rPr>
              <a:t>星务系统</a:t>
            </a:r>
          </a:p>
        </p:txBody>
      </p:sp>
      <p:sp>
        <p:nvSpPr>
          <p:cNvPr id="31" name="矩形 30"/>
          <p:cNvSpPr/>
          <p:nvPr/>
        </p:nvSpPr>
        <p:spPr>
          <a:xfrm>
            <a:off x="5004134" y="3348448"/>
            <a:ext cx="1755344" cy="47403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Arial" panose="020B0604020202020204" pitchFamily="34" charset="0"/>
                <a:ea typeface="微软雅黑" panose="020B0503020204020204" pitchFamily="34" charset="-122"/>
                <a:cs typeface="Arial" panose="020B0604020202020204" pitchFamily="34" charset="0"/>
              </a:rPr>
              <a:t>调姿指令生成</a:t>
            </a:r>
          </a:p>
        </p:txBody>
      </p:sp>
      <p:cxnSp>
        <p:nvCxnSpPr>
          <p:cNvPr id="32" name="肘形连接符 31"/>
          <p:cNvCxnSpPr>
            <a:stCxn id="27" idx="0"/>
            <a:endCxn id="28" idx="1"/>
          </p:cNvCxnSpPr>
          <p:nvPr/>
        </p:nvCxnSpPr>
        <p:spPr>
          <a:xfrm rot="5400000" flipH="1" flipV="1">
            <a:off x="2946856" y="168298"/>
            <a:ext cx="941531" cy="3333137"/>
          </a:xfrm>
          <a:prstGeom prst="bentConnector2">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肘形连接符 12"/>
          <p:cNvCxnSpPr>
            <a:stCxn id="28" idx="3"/>
            <a:endCxn id="29" idx="1"/>
          </p:cNvCxnSpPr>
          <p:nvPr/>
        </p:nvCxnSpPr>
        <p:spPr>
          <a:xfrm>
            <a:off x="6675790" y="1364100"/>
            <a:ext cx="957743"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29" idx="3"/>
            <a:endCxn id="30" idx="0"/>
          </p:cNvCxnSpPr>
          <p:nvPr/>
        </p:nvCxnSpPr>
        <p:spPr>
          <a:xfrm>
            <a:off x="9131753" y="1364100"/>
            <a:ext cx="1456028" cy="1035030"/>
          </a:xfrm>
          <a:prstGeom prst="bentConnector2">
            <a:avLst/>
          </a:prstGeom>
          <a:ln w="28575">
            <a:solidFill>
              <a:schemeClr val="bg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肘形连接符 43"/>
          <p:cNvCxnSpPr>
            <a:stCxn id="27" idx="2"/>
            <a:endCxn id="26" idx="1"/>
          </p:cNvCxnSpPr>
          <p:nvPr/>
        </p:nvCxnSpPr>
        <p:spPr>
          <a:xfrm rot="16200000" flipH="1">
            <a:off x="1846928" y="2911757"/>
            <a:ext cx="577832" cy="769582"/>
          </a:xfrm>
          <a:prstGeom prst="bentConnector2">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肘形连接符 18"/>
          <p:cNvCxnSpPr>
            <a:stCxn id="26" idx="3"/>
            <a:endCxn id="31" idx="1"/>
          </p:cNvCxnSpPr>
          <p:nvPr/>
        </p:nvCxnSpPr>
        <p:spPr>
          <a:xfrm>
            <a:off x="4086732" y="3585464"/>
            <a:ext cx="91740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7" name="肘形连接符 46"/>
          <p:cNvCxnSpPr>
            <a:stCxn id="31" idx="3"/>
            <a:endCxn id="30" idx="2"/>
          </p:cNvCxnSpPr>
          <p:nvPr/>
        </p:nvCxnSpPr>
        <p:spPr>
          <a:xfrm flipV="1">
            <a:off x="6759478" y="2873162"/>
            <a:ext cx="3828303" cy="712302"/>
          </a:xfrm>
          <a:prstGeom prst="bentConnector2">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23392" y="980728"/>
            <a:ext cx="10914991" cy="2294910"/>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Arial" panose="020B0604020202020204" pitchFamily="34" charset="0"/>
            </a:endParaRPr>
          </a:p>
        </p:txBody>
      </p:sp>
      <p:sp>
        <p:nvSpPr>
          <p:cNvPr id="49" name="文本框 48"/>
          <p:cNvSpPr txBox="1"/>
          <p:nvPr/>
        </p:nvSpPr>
        <p:spPr>
          <a:xfrm>
            <a:off x="711317" y="1088223"/>
            <a:ext cx="1809318" cy="307777"/>
          </a:xfrm>
          <a:prstGeom prst="rect">
            <a:avLst/>
          </a:prstGeom>
          <a:noFill/>
        </p:spPr>
        <p:txBody>
          <a:bodyPr wrap="square" rtlCol="0">
            <a:spAutoFit/>
          </a:bodyPr>
          <a:lstStyle/>
          <a:p>
            <a:r>
              <a:rPr lang="zh-CN" altLang="en-US" sz="1400" b="1" dirty="0">
                <a:latin typeface="Arial" panose="020B0604020202020204" pitchFamily="34" charset="0"/>
                <a:ea typeface="微软雅黑" panose="020B0503020204020204" pitchFamily="34" charset="-122"/>
                <a:cs typeface="Arial" panose="020B0604020202020204" pitchFamily="34" charset="0"/>
              </a:rPr>
              <a:t>星上分布式决策</a:t>
            </a:r>
          </a:p>
        </p:txBody>
      </p:sp>
      <p:sp>
        <p:nvSpPr>
          <p:cNvPr id="50" name="矩形 49"/>
          <p:cNvSpPr/>
          <p:nvPr/>
        </p:nvSpPr>
        <p:spPr>
          <a:xfrm>
            <a:off x="822685" y="1890359"/>
            <a:ext cx="10896598" cy="2143886"/>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Arial" panose="020B0604020202020204" pitchFamily="34" charset="0"/>
            </a:endParaRPr>
          </a:p>
        </p:txBody>
      </p:sp>
      <p:sp>
        <p:nvSpPr>
          <p:cNvPr id="51" name="文本框 50"/>
          <p:cNvSpPr txBox="1"/>
          <p:nvPr/>
        </p:nvSpPr>
        <p:spPr>
          <a:xfrm>
            <a:off x="879681" y="3648007"/>
            <a:ext cx="1583958" cy="307777"/>
          </a:xfrm>
          <a:prstGeom prst="rect">
            <a:avLst/>
          </a:prstGeom>
          <a:noFill/>
        </p:spPr>
        <p:txBody>
          <a:bodyPr wrap="square" rtlCol="0">
            <a:spAutoFit/>
          </a:bodyPr>
          <a:lstStyle/>
          <a:p>
            <a:r>
              <a:rPr lang="zh-CN" altLang="en-US" sz="1400" b="1" dirty="0">
                <a:latin typeface="Arial" panose="020B0604020202020204" pitchFamily="34" charset="0"/>
                <a:ea typeface="微软雅黑" panose="020B0503020204020204" pitchFamily="34" charset="-122"/>
                <a:cs typeface="Arial" panose="020B0604020202020204" pitchFamily="34" charset="0"/>
              </a:rPr>
              <a:t>地面集中决策</a:t>
            </a:r>
          </a:p>
        </p:txBody>
      </p:sp>
      <p:sp>
        <p:nvSpPr>
          <p:cNvPr id="60" name="矩形 59"/>
          <p:cNvSpPr/>
          <p:nvPr/>
        </p:nvSpPr>
        <p:spPr>
          <a:xfrm>
            <a:off x="3164806" y="5448508"/>
            <a:ext cx="1635370" cy="3439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cs typeface="Arial" panose="020B0604020202020204" pitchFamily="34" charset="0"/>
              </a:rPr>
              <a:t>网络结构设计</a:t>
            </a:r>
          </a:p>
        </p:txBody>
      </p:sp>
      <p:sp>
        <p:nvSpPr>
          <p:cNvPr id="61" name="矩形 60"/>
          <p:cNvSpPr/>
          <p:nvPr/>
        </p:nvSpPr>
        <p:spPr>
          <a:xfrm>
            <a:off x="5167207" y="5448508"/>
            <a:ext cx="1635370" cy="3439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cs typeface="Arial" panose="020B0604020202020204" pitchFamily="34" charset="0"/>
              </a:rPr>
              <a:t>爆发源模拟</a:t>
            </a:r>
          </a:p>
        </p:txBody>
      </p:sp>
      <p:sp>
        <p:nvSpPr>
          <p:cNvPr id="62" name="矩形 61"/>
          <p:cNvSpPr/>
          <p:nvPr/>
        </p:nvSpPr>
        <p:spPr>
          <a:xfrm>
            <a:off x="4223792" y="6120897"/>
            <a:ext cx="1635370" cy="3439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cs typeface="Arial" panose="020B0604020202020204" pitchFamily="34" charset="0"/>
              </a:rPr>
              <a:t>网络训练</a:t>
            </a:r>
          </a:p>
        </p:txBody>
      </p:sp>
      <p:sp>
        <p:nvSpPr>
          <p:cNvPr id="63" name="矩形 62"/>
          <p:cNvSpPr/>
          <p:nvPr/>
        </p:nvSpPr>
        <p:spPr>
          <a:xfrm>
            <a:off x="8565086" y="6120897"/>
            <a:ext cx="1635370" cy="3439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cs typeface="Arial" panose="020B0604020202020204" pitchFamily="34" charset="0"/>
              </a:rPr>
              <a:t>模型压缩</a:t>
            </a:r>
          </a:p>
        </p:txBody>
      </p:sp>
      <p:sp>
        <p:nvSpPr>
          <p:cNvPr id="64" name="下箭头 63"/>
          <p:cNvSpPr/>
          <p:nvPr/>
        </p:nvSpPr>
        <p:spPr>
          <a:xfrm rot="10800000">
            <a:off x="4947324" y="4365104"/>
            <a:ext cx="2284109" cy="72008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67" name="图片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574" y="5423484"/>
            <a:ext cx="1067637" cy="408169"/>
          </a:xfrm>
          <a:prstGeom prst="rect">
            <a:avLst/>
          </a:prstGeom>
        </p:spPr>
      </p:pic>
      <p:pic>
        <p:nvPicPr>
          <p:cNvPr id="68" name="Picture 2" descr="https://gao7pic.gao7.com/75ce096429884a3ca33d5538ca99f79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8417" r="26748" b="28750"/>
          <a:stretch/>
        </p:blipFill>
        <p:spPr bwMode="auto">
          <a:xfrm>
            <a:off x="897938" y="6038212"/>
            <a:ext cx="1741678" cy="487132"/>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9624872" y="5448508"/>
            <a:ext cx="2215790" cy="3439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cs typeface="Arial" panose="020B0604020202020204" pitchFamily="34" charset="0"/>
              </a:rPr>
              <a:t>地面仿真软件研制</a:t>
            </a:r>
          </a:p>
        </p:txBody>
      </p:sp>
      <p:sp>
        <p:nvSpPr>
          <p:cNvPr id="35" name="矩形 34"/>
          <p:cNvSpPr/>
          <p:nvPr/>
        </p:nvSpPr>
        <p:spPr>
          <a:xfrm>
            <a:off x="7169608" y="5448508"/>
            <a:ext cx="2088232" cy="3439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cs typeface="Arial" panose="020B0604020202020204" pitchFamily="34" charset="0"/>
              </a:rPr>
              <a:t>星上决策软件研制</a:t>
            </a:r>
          </a:p>
        </p:txBody>
      </p:sp>
      <p:pic>
        <p:nvPicPr>
          <p:cNvPr id="2" name="图片 1">
            <a:extLst>
              <a:ext uri="{FF2B5EF4-FFF2-40B4-BE49-F238E27FC236}">
                <a16:creationId xmlns:a16="http://schemas.microsoft.com/office/drawing/2014/main" id="{80F6A6EE-87B5-98EB-8293-F9F8BD695C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3" name="图片 2">
            <a:extLst>
              <a:ext uri="{FF2B5EF4-FFF2-40B4-BE49-F238E27FC236}">
                <a16:creationId xmlns:a16="http://schemas.microsoft.com/office/drawing/2014/main" id="{B0F10681-E01A-8D67-2B4A-F62B0D88B1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pic>
        <p:nvPicPr>
          <p:cNvPr id="5" name="图片 4">
            <a:extLst>
              <a:ext uri="{FF2B5EF4-FFF2-40B4-BE49-F238E27FC236}">
                <a16:creationId xmlns:a16="http://schemas.microsoft.com/office/drawing/2014/main" id="{B2BF96DF-4F70-07C0-EDED-23FAC59AD3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016" y="5208411"/>
            <a:ext cx="917042" cy="807255"/>
          </a:xfrm>
          <a:prstGeom prst="rect">
            <a:avLst/>
          </a:prstGeom>
        </p:spPr>
      </p:pic>
    </p:spTree>
    <p:extLst>
      <p:ext uri="{BB962C8B-B14F-4D97-AF65-F5344CB8AC3E}">
        <p14:creationId xmlns:p14="http://schemas.microsoft.com/office/powerpoint/2010/main" val="3852079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2010-5-8 21-17-52.jpg">
            <a:extLst>
              <a:ext uri="{FF2B5EF4-FFF2-40B4-BE49-F238E27FC236}">
                <a16:creationId xmlns:a16="http://schemas.microsoft.com/office/drawing/2014/main" id="{77530A27-6D41-4AE0-9827-44183F18FE12}"/>
              </a:ext>
            </a:extLst>
          </p:cNvPr>
          <p:cNvPicPr>
            <a:picLocks noChangeAspect="1"/>
          </p:cNvPicPr>
          <p:nvPr/>
        </p:nvPicPr>
        <p:blipFill>
          <a:blip r:embed="rId2">
            <a:lum bright="20000" contrast="30000"/>
          </a:blip>
          <a:srcRect l="3023" t="5151" r="3470" b="7576"/>
          <a:stretch>
            <a:fillRect/>
          </a:stretch>
        </p:blipFill>
        <p:spPr>
          <a:xfrm>
            <a:off x="0" y="0"/>
            <a:ext cx="12191999" cy="6858000"/>
          </a:xfrm>
          <a:prstGeom prst="rect">
            <a:avLst/>
          </a:prstGeom>
          <a:ln>
            <a:noFill/>
          </a:ln>
        </p:spPr>
      </p:pic>
      <p:grpSp>
        <p:nvGrpSpPr>
          <p:cNvPr id="9" name="组合 8">
            <a:extLst>
              <a:ext uri="{FF2B5EF4-FFF2-40B4-BE49-F238E27FC236}">
                <a16:creationId xmlns:a16="http://schemas.microsoft.com/office/drawing/2014/main" id="{BBFA3C99-F616-4BD8-9B3F-A3544B015867}"/>
              </a:ext>
            </a:extLst>
          </p:cNvPr>
          <p:cNvGrpSpPr/>
          <p:nvPr/>
        </p:nvGrpSpPr>
        <p:grpSpPr>
          <a:xfrm>
            <a:off x="0" y="-1"/>
            <a:ext cx="2309359" cy="6858001"/>
            <a:chOff x="0" y="-1"/>
            <a:chExt cx="2309359" cy="6858001"/>
          </a:xfrm>
        </p:grpSpPr>
        <p:sp>
          <p:nvSpPr>
            <p:cNvPr id="10" name="矩形 9">
              <a:extLst>
                <a:ext uri="{FF2B5EF4-FFF2-40B4-BE49-F238E27FC236}">
                  <a16:creationId xmlns:a16="http://schemas.microsoft.com/office/drawing/2014/main" id="{504F07B4-137F-4DC9-920F-C53DE58581F5}"/>
                </a:ext>
              </a:extLst>
            </p:cNvPr>
            <p:cNvSpPr/>
            <p:nvPr/>
          </p:nvSpPr>
          <p:spPr>
            <a:xfrm>
              <a:off x="1" y="0"/>
              <a:ext cx="2309358" cy="6858000"/>
            </a:xfrm>
            <a:prstGeom prst="rect">
              <a:avLst/>
            </a:prstGeom>
            <a:solidFill>
              <a:srgbClr val="00254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1" name="图片 10" descr="图片包含 游戏机, 星星, 夜空&#10;&#10;描述已自动生成">
              <a:extLst>
                <a:ext uri="{FF2B5EF4-FFF2-40B4-BE49-F238E27FC236}">
                  <a16:creationId xmlns:a16="http://schemas.microsoft.com/office/drawing/2014/main" id="{A6C33A2C-F64E-4D52-9A0B-EA69C6AB60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269" r="10749" b="5040"/>
            <a:stretch/>
          </p:blipFill>
          <p:spPr>
            <a:xfrm>
              <a:off x="0" y="2"/>
              <a:ext cx="2309358" cy="6857998"/>
            </a:xfrm>
            <a:custGeom>
              <a:avLst/>
              <a:gdLst>
                <a:gd name="connsiteX0" fmla="*/ 0 w 2777671"/>
                <a:gd name="connsiteY0" fmla="*/ 0 h 6857998"/>
                <a:gd name="connsiteX1" fmla="*/ 2777671 w 2777671"/>
                <a:gd name="connsiteY1" fmla="*/ 0 h 6857998"/>
                <a:gd name="connsiteX2" fmla="*/ 2777671 w 2777671"/>
                <a:gd name="connsiteY2" fmla="*/ 6857998 h 6857998"/>
                <a:gd name="connsiteX3" fmla="*/ 0 w 2777671"/>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2777671" h="6857998">
                  <a:moveTo>
                    <a:pt x="0" y="0"/>
                  </a:moveTo>
                  <a:lnTo>
                    <a:pt x="2777671" y="0"/>
                  </a:lnTo>
                  <a:lnTo>
                    <a:pt x="2777671" y="6857998"/>
                  </a:lnTo>
                  <a:lnTo>
                    <a:pt x="0" y="6857998"/>
                  </a:lnTo>
                  <a:close/>
                </a:path>
              </a:pathLst>
            </a:custGeom>
          </p:spPr>
        </p:pic>
        <p:sp>
          <p:nvSpPr>
            <p:cNvPr id="12" name="任意多边形: 形状 72">
              <a:extLst>
                <a:ext uri="{FF2B5EF4-FFF2-40B4-BE49-F238E27FC236}">
                  <a16:creationId xmlns:a16="http://schemas.microsoft.com/office/drawing/2014/main" id="{72D9164A-DF7F-45C9-AF6B-749C8593EE54}"/>
                </a:ext>
              </a:extLst>
            </p:cNvPr>
            <p:cNvSpPr/>
            <p:nvPr/>
          </p:nvSpPr>
          <p:spPr>
            <a:xfrm>
              <a:off x="0" y="0"/>
              <a:ext cx="2309358" cy="6858000"/>
            </a:xfrm>
            <a:custGeom>
              <a:avLst/>
              <a:gdLst>
                <a:gd name="connsiteX0" fmla="*/ 0 w 2777670"/>
                <a:gd name="connsiteY0" fmla="*/ 0 h 6858000"/>
                <a:gd name="connsiteX1" fmla="*/ 2777670 w 2777670"/>
                <a:gd name="connsiteY1" fmla="*/ 0 h 6858000"/>
                <a:gd name="connsiteX2" fmla="*/ 2777670 w 2777670"/>
                <a:gd name="connsiteY2" fmla="*/ 6858000 h 6858000"/>
                <a:gd name="connsiteX3" fmla="*/ 0 w 27776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777670" h="6858000">
                  <a:moveTo>
                    <a:pt x="0" y="0"/>
                  </a:moveTo>
                  <a:lnTo>
                    <a:pt x="2777670" y="0"/>
                  </a:lnTo>
                  <a:lnTo>
                    <a:pt x="2777670" y="6858000"/>
                  </a:lnTo>
                  <a:lnTo>
                    <a:pt x="0" y="6858000"/>
                  </a:lnTo>
                  <a:close/>
                </a:path>
              </a:pathLst>
            </a:custGeom>
            <a:gradFill flip="none" rotWithShape="1">
              <a:gsLst>
                <a:gs pos="0">
                  <a:srgbClr val="003D74"/>
                </a:gs>
                <a:gs pos="52200">
                  <a:srgbClr val="0187AC">
                    <a:alpha val="79000"/>
                  </a:srgbClr>
                </a:gs>
                <a:gs pos="100000">
                  <a:srgbClr val="002546">
                    <a:alpha val="4500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3" name="图片 12" descr="图片包含 游戏机, 监控, 电脑, 钟表&#10;&#10;描述已自动生成">
              <a:extLst>
                <a:ext uri="{FF2B5EF4-FFF2-40B4-BE49-F238E27FC236}">
                  <a16:creationId xmlns:a16="http://schemas.microsoft.com/office/drawing/2014/main" id="{5C08CDF6-FD6B-4731-B410-CF61FD2A88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552" t="21038" r="59175"/>
            <a:stretch/>
          </p:blipFill>
          <p:spPr>
            <a:xfrm>
              <a:off x="1" y="-1"/>
              <a:ext cx="2309358" cy="3514719"/>
            </a:xfrm>
            <a:custGeom>
              <a:avLst/>
              <a:gdLst>
                <a:gd name="connsiteX0" fmla="*/ 0 w 2777671"/>
                <a:gd name="connsiteY0" fmla="*/ 0 h 2762958"/>
                <a:gd name="connsiteX1" fmla="*/ 2777671 w 2777671"/>
                <a:gd name="connsiteY1" fmla="*/ 0 h 2762958"/>
                <a:gd name="connsiteX2" fmla="*/ 2777671 w 2777671"/>
                <a:gd name="connsiteY2" fmla="*/ 2762958 h 2762958"/>
                <a:gd name="connsiteX3" fmla="*/ 0 w 2777671"/>
                <a:gd name="connsiteY3" fmla="*/ 2762958 h 2762958"/>
              </a:gdLst>
              <a:ahLst/>
              <a:cxnLst>
                <a:cxn ang="0">
                  <a:pos x="connsiteX0" y="connsiteY0"/>
                </a:cxn>
                <a:cxn ang="0">
                  <a:pos x="connsiteX1" y="connsiteY1"/>
                </a:cxn>
                <a:cxn ang="0">
                  <a:pos x="connsiteX2" y="connsiteY2"/>
                </a:cxn>
                <a:cxn ang="0">
                  <a:pos x="connsiteX3" y="connsiteY3"/>
                </a:cxn>
              </a:cxnLst>
              <a:rect l="l" t="t" r="r" b="b"/>
              <a:pathLst>
                <a:path w="2777671" h="2762958">
                  <a:moveTo>
                    <a:pt x="0" y="0"/>
                  </a:moveTo>
                  <a:lnTo>
                    <a:pt x="2777671" y="0"/>
                  </a:lnTo>
                  <a:lnTo>
                    <a:pt x="2777671" y="2762958"/>
                  </a:lnTo>
                  <a:lnTo>
                    <a:pt x="0" y="2762958"/>
                  </a:lnTo>
                  <a:close/>
                </a:path>
              </a:pathLst>
            </a:custGeom>
          </p:spPr>
        </p:pic>
      </p:grpSp>
      <p:sp>
        <p:nvSpPr>
          <p:cNvPr id="14" name="矩形 13">
            <a:extLst>
              <a:ext uri="{FF2B5EF4-FFF2-40B4-BE49-F238E27FC236}">
                <a16:creationId xmlns:a16="http://schemas.microsoft.com/office/drawing/2014/main" id="{BFFA0106-D7F7-4BDA-9948-FECF5E479EF0}"/>
              </a:ext>
            </a:extLst>
          </p:cNvPr>
          <p:cNvSpPr/>
          <p:nvPr/>
        </p:nvSpPr>
        <p:spPr>
          <a:xfrm>
            <a:off x="2475667" y="0"/>
            <a:ext cx="9736902" cy="6858002"/>
          </a:xfrm>
          <a:prstGeom prst="rect">
            <a:avLst/>
          </a:prstGeom>
          <a:gradFill>
            <a:gsLst>
              <a:gs pos="0">
                <a:schemeClr val="bg1"/>
              </a:gs>
              <a:gs pos="65000">
                <a:schemeClr val="bg1"/>
              </a:gs>
              <a:gs pos="100000">
                <a:schemeClr val="bg1">
                  <a:alpha val="69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14">
            <a:extLst>
              <a:ext uri="{FF2B5EF4-FFF2-40B4-BE49-F238E27FC236}">
                <a16:creationId xmlns:a16="http://schemas.microsoft.com/office/drawing/2014/main" id="{A0882869-990E-416C-82AE-CFF08AACA4BF}"/>
              </a:ext>
            </a:extLst>
          </p:cNvPr>
          <p:cNvSpPr txBox="1"/>
          <p:nvPr/>
        </p:nvSpPr>
        <p:spPr>
          <a:xfrm>
            <a:off x="3714468" y="1241878"/>
            <a:ext cx="2667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3600" b="1" spc="300" dirty="0">
                <a:solidFill>
                  <a:srgbClr val="002546"/>
                </a:solidFill>
                <a:latin typeface="Arial" panose="020B0604020202020204" pitchFamily="34" charset="0"/>
                <a:ea typeface="微软雅黑" panose="020B0503020204020204" pitchFamily="34" charset="-122"/>
                <a:cs typeface="Arial" panose="020B0604020202020204" pitchFamily="34" charset="0"/>
              </a:rPr>
              <a:t>报告</a:t>
            </a:r>
            <a:r>
              <a:rPr kumimoji="1" lang="zh-CN" altLang="en-US" sz="3600" b="1" i="0" u="none" strike="noStrike" kern="1200" cap="none" spc="300" normalizeH="0" baseline="0" noProof="0" dirty="0">
                <a:ln>
                  <a:noFill/>
                </a:ln>
                <a:solidFill>
                  <a:srgbClr val="002546"/>
                </a:solidFill>
                <a:effectLst/>
                <a:uLnTx/>
                <a:uFillTx/>
                <a:latin typeface="Arial" panose="020B0604020202020204" pitchFamily="34" charset="0"/>
                <a:ea typeface="微软雅黑" panose="020B0503020204020204" pitchFamily="34" charset="-122"/>
                <a:cs typeface="Arial" panose="020B0604020202020204" pitchFamily="34" charset="0"/>
              </a:rPr>
              <a:t>提纲</a:t>
            </a:r>
          </a:p>
        </p:txBody>
      </p:sp>
      <p:grpSp>
        <p:nvGrpSpPr>
          <p:cNvPr id="16" name="组合 15">
            <a:extLst>
              <a:ext uri="{FF2B5EF4-FFF2-40B4-BE49-F238E27FC236}">
                <a16:creationId xmlns:a16="http://schemas.microsoft.com/office/drawing/2014/main" id="{DD019B81-1141-44D8-BC74-171000022FDF}"/>
              </a:ext>
            </a:extLst>
          </p:cNvPr>
          <p:cNvGrpSpPr/>
          <p:nvPr/>
        </p:nvGrpSpPr>
        <p:grpSpPr>
          <a:xfrm>
            <a:off x="3816162" y="3168502"/>
            <a:ext cx="6816342" cy="614928"/>
            <a:chOff x="4359822" y="4304811"/>
            <a:chExt cx="5909513" cy="533120"/>
          </a:xfrm>
        </p:grpSpPr>
        <p:sp>
          <p:nvSpPr>
            <p:cNvPr id="17" name="矩形: 对角圆角 82">
              <a:extLst>
                <a:ext uri="{FF2B5EF4-FFF2-40B4-BE49-F238E27FC236}">
                  <a16:creationId xmlns:a16="http://schemas.microsoft.com/office/drawing/2014/main" id="{7D531750-D800-42B5-BD08-01BBDE8E5F77}"/>
                </a:ext>
              </a:extLst>
            </p:cNvPr>
            <p:cNvSpPr/>
            <p:nvPr/>
          </p:nvSpPr>
          <p:spPr>
            <a:xfrm>
              <a:off x="4359822" y="4304811"/>
              <a:ext cx="5909513" cy="533120"/>
            </a:xfrm>
            <a:prstGeom prst="round2DiagRect">
              <a:avLst/>
            </a:prstGeom>
            <a:solidFill>
              <a:schemeClr val="bg1">
                <a:lumMod val="95000"/>
                <a:alpha val="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17">
              <a:extLst>
                <a:ext uri="{FF2B5EF4-FFF2-40B4-BE49-F238E27FC236}">
                  <a16:creationId xmlns:a16="http://schemas.microsoft.com/office/drawing/2014/main" id="{35CD9615-8B6A-486F-848F-285645A159BA}"/>
                </a:ext>
              </a:extLst>
            </p:cNvPr>
            <p:cNvSpPr txBox="1"/>
            <p:nvPr/>
          </p:nvSpPr>
          <p:spPr>
            <a:xfrm>
              <a:off x="5330300" y="4347942"/>
              <a:ext cx="4189896" cy="453612"/>
            </a:xfrm>
            <a:prstGeom prst="rect">
              <a:avLst/>
            </a:prstGeom>
            <a:noFill/>
          </p:spPr>
          <p:txBody>
            <a:bodyPr wrap="square" rtlCol="0">
              <a:spAutoFit/>
            </a:bodyPr>
            <a:lstStyle>
              <a:defPPr>
                <a:defRPr lang="zh-CN"/>
              </a:defPPr>
              <a:lvl1pPr lvl="0">
                <a:defRPr sz="2800" b="1">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dirty="0">
                  <a:latin typeface="Arial" panose="020B0604020202020204" pitchFamily="34" charset="0"/>
                  <a:cs typeface="Arial" panose="020B0604020202020204" pitchFamily="34" charset="0"/>
                </a:rPr>
                <a:t>实验星在轨实验安排与进展</a:t>
              </a:r>
            </a:p>
          </p:txBody>
        </p:sp>
        <p:sp>
          <p:nvSpPr>
            <p:cNvPr id="19" name="矩形: 对角圆角 84">
              <a:extLst>
                <a:ext uri="{FF2B5EF4-FFF2-40B4-BE49-F238E27FC236}">
                  <a16:creationId xmlns:a16="http://schemas.microsoft.com/office/drawing/2014/main" id="{BD2384D2-8B73-4B0B-8DA8-7C8E16EA69EA}"/>
                </a:ext>
              </a:extLst>
            </p:cNvPr>
            <p:cNvSpPr/>
            <p:nvPr/>
          </p:nvSpPr>
          <p:spPr>
            <a:xfrm>
              <a:off x="4359823" y="4304811"/>
              <a:ext cx="776057" cy="533120"/>
            </a:xfrm>
            <a:prstGeom prst="round2Diag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179ACA"/>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a:extLst>
                <a:ext uri="{FF2B5EF4-FFF2-40B4-BE49-F238E27FC236}">
                  <a16:creationId xmlns:a16="http://schemas.microsoft.com/office/drawing/2014/main" id="{916E98EC-28D2-4EEF-B40A-0F8FB60BBEA1}"/>
                </a:ext>
              </a:extLst>
            </p:cNvPr>
            <p:cNvSpPr txBox="1"/>
            <p:nvPr/>
          </p:nvSpPr>
          <p:spPr>
            <a:xfrm>
              <a:off x="4491129" y="4341330"/>
              <a:ext cx="524152" cy="453613"/>
            </a:xfrm>
            <a:prstGeom prst="rect">
              <a:avLst/>
            </a:prstGeom>
            <a:noFill/>
          </p:spPr>
          <p:txBody>
            <a:bodyPr wrap="square" rtlCol="0">
              <a:spAutoFit/>
            </a:bodyPr>
            <a:lstStyle/>
            <a:p>
              <a:pPr lvl="0" algn="r">
                <a:defRPr/>
              </a:pPr>
              <a:r>
                <a:rPr lang="zh-CN" altLang="en-US" sz="2800" b="1" dirty="0">
                  <a:solidFill>
                    <a:schemeClr val="bg1"/>
                  </a:solidFill>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rPr>
                <a:t>二、</a:t>
              </a:r>
            </a:p>
          </p:txBody>
        </p:sp>
      </p:grpSp>
      <p:grpSp>
        <p:nvGrpSpPr>
          <p:cNvPr id="21" name="组合 20">
            <a:extLst>
              <a:ext uri="{FF2B5EF4-FFF2-40B4-BE49-F238E27FC236}">
                <a16:creationId xmlns:a16="http://schemas.microsoft.com/office/drawing/2014/main" id="{D18064B7-63D5-407F-8C1D-F58C8405BAF3}"/>
              </a:ext>
            </a:extLst>
          </p:cNvPr>
          <p:cNvGrpSpPr/>
          <p:nvPr/>
        </p:nvGrpSpPr>
        <p:grpSpPr>
          <a:xfrm>
            <a:off x="4935562" y="252378"/>
            <a:ext cx="2144564" cy="436295"/>
            <a:chOff x="520572" y="440248"/>
            <a:chExt cx="1814647" cy="313187"/>
          </a:xfrm>
        </p:grpSpPr>
        <p:pic>
          <p:nvPicPr>
            <p:cNvPr id="22" name="图形 11">
              <a:extLst>
                <a:ext uri="{FF2B5EF4-FFF2-40B4-BE49-F238E27FC236}">
                  <a16:creationId xmlns:a16="http://schemas.microsoft.com/office/drawing/2014/main" id="{CB946998-7F71-42AE-9EE3-6C1E25B4DB8B}"/>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a:off x="520572" y="440248"/>
              <a:ext cx="1559210" cy="313187"/>
            </a:xfrm>
            <a:prstGeom prst="rect">
              <a:avLst/>
            </a:prstGeom>
          </p:spPr>
        </p:pic>
        <p:cxnSp>
          <p:nvCxnSpPr>
            <p:cNvPr id="23" name="直接连接符 22">
              <a:extLst>
                <a:ext uri="{FF2B5EF4-FFF2-40B4-BE49-F238E27FC236}">
                  <a16:creationId xmlns:a16="http://schemas.microsoft.com/office/drawing/2014/main" id="{A85005A1-1C99-4D20-93D0-3D981415959F}"/>
                </a:ext>
              </a:extLst>
            </p:cNvPr>
            <p:cNvCxnSpPr>
              <a:cxnSpLocks/>
            </p:cNvCxnSpPr>
            <p:nvPr/>
          </p:nvCxnSpPr>
          <p:spPr>
            <a:xfrm>
              <a:off x="2335219" y="489503"/>
              <a:ext cx="0" cy="214677"/>
            </a:xfrm>
            <a:prstGeom prst="line">
              <a:avLst/>
            </a:prstGeom>
            <a:ln w="9525">
              <a:solidFill>
                <a:srgbClr val="013A89">
                  <a:alpha val="30000"/>
                </a:srgbClr>
              </a:solidFill>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143E2D23-CB8E-4287-A134-E639C98628EB}"/>
              </a:ext>
            </a:extLst>
          </p:cNvPr>
          <p:cNvGrpSpPr/>
          <p:nvPr/>
        </p:nvGrpSpPr>
        <p:grpSpPr>
          <a:xfrm>
            <a:off x="3816162" y="4247298"/>
            <a:ext cx="7248391" cy="614928"/>
            <a:chOff x="4359822" y="4304811"/>
            <a:chExt cx="6284083" cy="533120"/>
          </a:xfrm>
        </p:grpSpPr>
        <p:sp>
          <p:nvSpPr>
            <p:cNvPr id="26" name="矩形: 对角圆角 82">
              <a:extLst>
                <a:ext uri="{FF2B5EF4-FFF2-40B4-BE49-F238E27FC236}">
                  <a16:creationId xmlns:a16="http://schemas.microsoft.com/office/drawing/2014/main" id="{3E3AFA3D-BC57-4E5A-8E2F-7F8F0C002872}"/>
                </a:ext>
              </a:extLst>
            </p:cNvPr>
            <p:cNvSpPr/>
            <p:nvPr/>
          </p:nvSpPr>
          <p:spPr>
            <a:xfrm>
              <a:off x="4359822" y="4304811"/>
              <a:ext cx="5909513" cy="533120"/>
            </a:xfrm>
            <a:prstGeom prst="round2DiagRect">
              <a:avLst/>
            </a:prstGeom>
            <a:solidFill>
              <a:schemeClr val="bg1">
                <a:lumMod val="95000"/>
                <a:alpha val="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27" name="文本框 26">
              <a:extLst>
                <a:ext uri="{FF2B5EF4-FFF2-40B4-BE49-F238E27FC236}">
                  <a16:creationId xmlns:a16="http://schemas.microsoft.com/office/drawing/2014/main" id="{1299B1D0-118E-4CF6-8F14-C634A3F8E31B}"/>
                </a:ext>
              </a:extLst>
            </p:cNvPr>
            <p:cNvSpPr txBox="1"/>
            <p:nvPr/>
          </p:nvSpPr>
          <p:spPr>
            <a:xfrm>
              <a:off x="5330300" y="4347942"/>
              <a:ext cx="5313605" cy="453612"/>
            </a:xfrm>
            <a:prstGeom prst="rect">
              <a:avLst/>
            </a:prstGeom>
            <a:noFill/>
          </p:spPr>
          <p:txBody>
            <a:bodyPr wrap="square" rtlCol="0">
              <a:spAutoFit/>
            </a:bodyPr>
            <a:lstStyle/>
            <a:p>
              <a:pPr>
                <a:defRPr/>
              </a:pPr>
              <a:r>
                <a:rPr lang="en-US" altLang="zh-CN" sz="2800" b="1" dirty="0">
                  <a:solidFill>
                    <a:schemeClr val="bg1">
                      <a:lumMod val="75000"/>
                    </a:schemeClr>
                  </a:solidFill>
                  <a:latin typeface="Arial" panose="020B0604020202020204" pitchFamily="34" charset="0"/>
                  <a:ea typeface="微软雅黑" panose="020B0503020204020204" pitchFamily="34" charset="-122"/>
                  <a:cs typeface="Arial" panose="020B0604020202020204" pitchFamily="34" charset="0"/>
                </a:rPr>
                <a:t>CATCH</a:t>
              </a:r>
              <a:r>
                <a:rPr lang="zh-CN" altLang="en-US" sz="2800" b="1" dirty="0">
                  <a:solidFill>
                    <a:schemeClr val="bg1">
                      <a:lumMod val="75000"/>
                    </a:schemeClr>
                  </a:solidFill>
                  <a:latin typeface="Arial" panose="020B0604020202020204" pitchFamily="34" charset="0"/>
                  <a:ea typeface="微软雅黑" panose="020B0503020204020204" pitchFamily="34" charset="-122"/>
                  <a:cs typeface="Arial" panose="020B0604020202020204" pitchFamily="34" charset="0"/>
                </a:rPr>
                <a:t>星座在轨决策工具研制计划</a:t>
              </a:r>
            </a:p>
          </p:txBody>
        </p:sp>
        <p:sp>
          <p:nvSpPr>
            <p:cNvPr id="28" name="矩形: 对角圆角 84">
              <a:extLst>
                <a:ext uri="{FF2B5EF4-FFF2-40B4-BE49-F238E27FC236}">
                  <a16:creationId xmlns:a16="http://schemas.microsoft.com/office/drawing/2014/main" id="{4C114E3A-3165-48A8-A6F5-3EF2AAC75B41}"/>
                </a:ext>
              </a:extLst>
            </p:cNvPr>
            <p:cNvSpPr/>
            <p:nvPr/>
          </p:nvSpPr>
          <p:spPr>
            <a:xfrm>
              <a:off x="4359823" y="4304811"/>
              <a:ext cx="776057" cy="533120"/>
            </a:xfrm>
            <a:prstGeom prst="round2DiagRect">
              <a:avLst/>
            </a:prstGeom>
            <a:solidFill>
              <a:schemeClr val="bg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179ACA"/>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文本框 28">
              <a:extLst>
                <a:ext uri="{FF2B5EF4-FFF2-40B4-BE49-F238E27FC236}">
                  <a16:creationId xmlns:a16="http://schemas.microsoft.com/office/drawing/2014/main" id="{C4DF131B-6084-4E17-9899-7B7BD64FE8C5}"/>
                </a:ext>
              </a:extLst>
            </p:cNvPr>
            <p:cNvSpPr txBox="1"/>
            <p:nvPr/>
          </p:nvSpPr>
          <p:spPr>
            <a:xfrm>
              <a:off x="4491129" y="4341330"/>
              <a:ext cx="524152" cy="453613"/>
            </a:xfrm>
            <a:prstGeom prst="rect">
              <a:avLst/>
            </a:prstGeom>
            <a:noFill/>
          </p:spPr>
          <p:txBody>
            <a:bodyPr wrap="square" rtlCol="0">
              <a:spAutoFit/>
            </a:bodyPr>
            <a:lstStyle/>
            <a:p>
              <a:pPr lvl="0" algn="r">
                <a:defRPr/>
              </a:pPr>
              <a:r>
                <a:rPr lang="zh-CN" altLang="en-US" sz="2800" b="1" dirty="0">
                  <a:solidFill>
                    <a:schemeClr val="bg1"/>
                  </a:solidFill>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rPr>
                <a:t>三、</a:t>
              </a:r>
            </a:p>
          </p:txBody>
        </p:sp>
      </p:grpSp>
      <p:grpSp>
        <p:nvGrpSpPr>
          <p:cNvPr id="30" name="组合 29">
            <a:extLst>
              <a:ext uri="{FF2B5EF4-FFF2-40B4-BE49-F238E27FC236}">
                <a16:creationId xmlns:a16="http://schemas.microsoft.com/office/drawing/2014/main" id="{304BEB61-8FAB-4B03-BED5-271E4E476B92}"/>
              </a:ext>
            </a:extLst>
          </p:cNvPr>
          <p:cNvGrpSpPr/>
          <p:nvPr/>
        </p:nvGrpSpPr>
        <p:grpSpPr>
          <a:xfrm>
            <a:off x="3816162" y="2089702"/>
            <a:ext cx="6816342" cy="614932"/>
            <a:chOff x="4359822" y="2946402"/>
            <a:chExt cx="5909513" cy="533124"/>
          </a:xfrm>
        </p:grpSpPr>
        <p:sp>
          <p:nvSpPr>
            <p:cNvPr id="31" name="矩形: 对角圆角 43">
              <a:extLst>
                <a:ext uri="{FF2B5EF4-FFF2-40B4-BE49-F238E27FC236}">
                  <a16:creationId xmlns:a16="http://schemas.microsoft.com/office/drawing/2014/main" id="{CF910ABD-DB10-40E4-A098-892F13B6719C}"/>
                </a:ext>
              </a:extLst>
            </p:cNvPr>
            <p:cNvSpPr/>
            <p:nvPr/>
          </p:nvSpPr>
          <p:spPr>
            <a:xfrm>
              <a:off x="4359822" y="2946405"/>
              <a:ext cx="5909513" cy="533121"/>
            </a:xfrm>
            <a:prstGeom prst="round2DiagRect">
              <a:avLst/>
            </a:prstGeom>
            <a:solidFill>
              <a:schemeClr val="bg1">
                <a:lumMod val="95000"/>
                <a:alpha val="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32" name="文本框 31">
              <a:extLst>
                <a:ext uri="{FF2B5EF4-FFF2-40B4-BE49-F238E27FC236}">
                  <a16:creationId xmlns:a16="http://schemas.microsoft.com/office/drawing/2014/main" id="{39FED812-D0AC-4441-A093-78624E53E466}"/>
                </a:ext>
              </a:extLst>
            </p:cNvPr>
            <p:cNvSpPr txBox="1"/>
            <p:nvPr/>
          </p:nvSpPr>
          <p:spPr>
            <a:xfrm>
              <a:off x="5330300" y="2989534"/>
              <a:ext cx="3690470" cy="453613"/>
            </a:xfrm>
            <a:prstGeom prst="rect">
              <a:avLst/>
            </a:prstGeom>
            <a:noFill/>
          </p:spPr>
          <p:txBody>
            <a:bodyPr wrap="square" rtlCol="0">
              <a:spAutoFit/>
            </a:bodyPr>
            <a:lstStyle/>
            <a:p>
              <a:pPr lvl="0">
                <a:defRPr/>
              </a:pPr>
              <a:r>
                <a:rPr lang="zh-CN" altLang="en-US" sz="2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分布式星上自主决策方法</a:t>
              </a:r>
            </a:p>
          </p:txBody>
        </p:sp>
        <p:sp>
          <p:nvSpPr>
            <p:cNvPr id="33" name="矩形: 对角圆角 45">
              <a:extLst>
                <a:ext uri="{FF2B5EF4-FFF2-40B4-BE49-F238E27FC236}">
                  <a16:creationId xmlns:a16="http://schemas.microsoft.com/office/drawing/2014/main" id="{68F866E7-F103-466B-B2E5-ADD96D4DE844}"/>
                </a:ext>
              </a:extLst>
            </p:cNvPr>
            <p:cNvSpPr/>
            <p:nvPr/>
          </p:nvSpPr>
          <p:spPr>
            <a:xfrm>
              <a:off x="4359822" y="2946402"/>
              <a:ext cx="776057" cy="533120"/>
            </a:xfrm>
            <a:prstGeom prst="round2Diag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a:extLst>
                <a:ext uri="{FF2B5EF4-FFF2-40B4-BE49-F238E27FC236}">
                  <a16:creationId xmlns:a16="http://schemas.microsoft.com/office/drawing/2014/main" id="{B9E7E67B-4737-4FA3-8640-04291CB99FCB}"/>
                </a:ext>
              </a:extLst>
            </p:cNvPr>
            <p:cNvSpPr txBox="1"/>
            <p:nvPr/>
          </p:nvSpPr>
          <p:spPr>
            <a:xfrm>
              <a:off x="4491129" y="2988836"/>
              <a:ext cx="524152" cy="453613"/>
            </a:xfrm>
            <a:prstGeom prst="rect">
              <a:avLst/>
            </a:prstGeom>
            <a:noFill/>
          </p:spPr>
          <p:txBody>
            <a:bodyPr wrap="square" rtlCol="0">
              <a:spAutoFit/>
            </a:bodyPr>
            <a:lstStyle/>
            <a:p>
              <a:pPr lvl="0" algn="r">
                <a:defRPr/>
              </a:pPr>
              <a:r>
                <a:rPr lang="zh-CN" altLang="en-US" sz="2800" b="1" dirty="0">
                  <a:solidFill>
                    <a:schemeClr val="bg1"/>
                  </a:solidFill>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rPr>
                <a:t>一、</a:t>
              </a:r>
            </a:p>
          </p:txBody>
        </p:sp>
      </p:grpSp>
      <p:pic>
        <p:nvPicPr>
          <p:cNvPr id="35" name="图片 34">
            <a:extLst>
              <a:ext uri="{FF2B5EF4-FFF2-40B4-BE49-F238E27FC236}">
                <a16:creationId xmlns:a16="http://schemas.microsoft.com/office/drawing/2014/main" id="{9ACF78D2-53D3-4D74-967D-E23D8382C58F}"/>
              </a:ext>
            </a:extLst>
          </p:cNvPr>
          <p:cNvPicPr>
            <a:picLocks noChangeAspect="1"/>
          </p:cNvPicPr>
          <p:nvPr/>
        </p:nvPicPr>
        <p:blipFill rotWithShape="1">
          <a:blip r:embed="rId7">
            <a:extLst>
              <a:ext uri="{28A0092B-C50C-407E-A947-70E740481C1C}">
                <a14:useLocalDpi xmlns:a14="http://schemas.microsoft.com/office/drawing/2010/main" val="0"/>
              </a:ext>
            </a:extLst>
          </a:blip>
          <a:srcRect l="15835" r="48173"/>
          <a:stretch/>
        </p:blipFill>
        <p:spPr>
          <a:xfrm>
            <a:off x="7348" y="0"/>
            <a:ext cx="2468319" cy="6858000"/>
          </a:xfrm>
          <a:prstGeom prst="rect">
            <a:avLst/>
          </a:prstGeom>
        </p:spPr>
      </p:pic>
      <p:sp>
        <p:nvSpPr>
          <p:cNvPr id="36" name="矩形 35">
            <a:extLst>
              <a:ext uri="{FF2B5EF4-FFF2-40B4-BE49-F238E27FC236}">
                <a16:creationId xmlns:a16="http://schemas.microsoft.com/office/drawing/2014/main" id="{CB79261A-4721-49C5-808A-BA669FA1F7B1}"/>
              </a:ext>
            </a:extLst>
          </p:cNvPr>
          <p:cNvSpPr/>
          <p:nvPr/>
        </p:nvSpPr>
        <p:spPr>
          <a:xfrm>
            <a:off x="7958" y="0"/>
            <a:ext cx="2514434" cy="6858000"/>
          </a:xfrm>
          <a:prstGeom prst="rect">
            <a:avLst/>
          </a:prstGeom>
          <a:solidFill>
            <a:schemeClr val="bg1">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a:extLst>
              <a:ext uri="{FF2B5EF4-FFF2-40B4-BE49-F238E27FC236}">
                <a16:creationId xmlns:a16="http://schemas.microsoft.com/office/drawing/2014/main" id="{C1E1FE33-0078-4727-2078-A89D69AB79C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92729" y="67666"/>
            <a:ext cx="1414656" cy="70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53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EB3554FC-7982-4AC5-96FA-079723D408FF}"/>
              </a:ext>
            </a:extLst>
          </p:cNvPr>
          <p:cNvSpPr/>
          <p:nvPr/>
        </p:nvSpPr>
        <p:spPr>
          <a:xfrm>
            <a:off x="0" y="-13253"/>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C9E9006E-EA53-41B2-9309-9A2737DE0AFB}"/>
              </a:ext>
            </a:extLst>
          </p:cNvPr>
          <p:cNvCxnSpPr/>
          <p:nvPr/>
        </p:nvCxnSpPr>
        <p:spPr>
          <a:xfrm>
            <a:off x="3287688" y="262184"/>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8" name="TextBox 6">
            <a:extLst>
              <a:ext uri="{FF2B5EF4-FFF2-40B4-BE49-F238E27FC236}">
                <a16:creationId xmlns:a16="http://schemas.microsoft.com/office/drawing/2014/main" id="{444615A0-415B-4AB5-946E-20525AFE32B6}"/>
              </a:ext>
            </a:extLst>
          </p:cNvPr>
          <p:cNvSpPr txBox="1"/>
          <p:nvPr/>
        </p:nvSpPr>
        <p:spPr>
          <a:xfrm>
            <a:off x="3551865" y="81011"/>
            <a:ext cx="8448959" cy="558602"/>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二、实验星在轨实验安排与进展</a:t>
            </a:r>
          </a:p>
        </p:txBody>
      </p:sp>
      <p:sp>
        <p:nvSpPr>
          <p:cNvPr id="11" name="文本框 10">
            <a:extLst>
              <a:ext uri="{FF2B5EF4-FFF2-40B4-BE49-F238E27FC236}">
                <a16:creationId xmlns:a16="http://schemas.microsoft.com/office/drawing/2014/main" id="{D306B422-7C7D-4AA1-9931-B6EA91F3B5B2}"/>
              </a:ext>
            </a:extLst>
          </p:cNvPr>
          <p:cNvSpPr txBox="1"/>
          <p:nvPr/>
        </p:nvSpPr>
        <p:spPr>
          <a:xfrm>
            <a:off x="911424" y="1484784"/>
            <a:ext cx="5955476" cy="646331"/>
          </a:xfrm>
          <a:prstGeom prst="rect">
            <a:avLst/>
          </a:prstGeom>
          <a:noFill/>
        </p:spPr>
        <p:txBody>
          <a:bodyPr wrap="none" rtlCol="0">
            <a:spAutoFit/>
          </a:bodyPr>
          <a:lstStyle/>
          <a:p>
            <a:r>
              <a:rPr lang="zh-CN" altLang="en-US" dirty="0">
                <a:latin typeface="Arial" panose="020B0604020202020204" pitchFamily="34" charset="0"/>
                <a:ea typeface="微软雅黑" panose="020B0503020204020204" pitchFamily="34" charset="-122"/>
                <a:cs typeface="Arial" panose="020B0604020202020204" pitchFamily="34" charset="0"/>
              </a:rPr>
              <a:t>已按计划执行在轨决策实验一次，并完成实验数据分析。</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zh-CN" altLang="en-US" dirty="0">
                <a:latin typeface="Arial" panose="020B0604020202020204" pitchFamily="34" charset="0"/>
                <a:ea typeface="微软雅黑" panose="020B0503020204020204" pitchFamily="34" charset="-122"/>
                <a:cs typeface="Arial" panose="020B0604020202020204" pitchFamily="34" charset="0"/>
              </a:rPr>
              <a:t>运行结果和运行效率满足预期</a:t>
            </a:r>
          </a:p>
        </p:txBody>
      </p:sp>
      <p:sp>
        <p:nvSpPr>
          <p:cNvPr id="12" name="矩形 11">
            <a:extLst>
              <a:ext uri="{FF2B5EF4-FFF2-40B4-BE49-F238E27FC236}">
                <a16:creationId xmlns:a16="http://schemas.microsoft.com/office/drawing/2014/main" id="{83FD8A1F-F86B-42BD-BA13-520123613CDD}"/>
              </a:ext>
            </a:extLst>
          </p:cNvPr>
          <p:cNvSpPr/>
          <p:nvPr/>
        </p:nvSpPr>
        <p:spPr>
          <a:xfrm>
            <a:off x="237655" y="2657000"/>
            <a:ext cx="3228474" cy="2308324"/>
          </a:xfrm>
          <a:prstGeom prst="rect">
            <a:avLst/>
          </a:prstGeom>
        </p:spPr>
        <p:txBody>
          <a:bodyPr wrap="square">
            <a:spAutoFit/>
          </a:bodyPr>
          <a:lstStyle/>
          <a:p>
            <a:pPr algn="r"/>
            <a:r>
              <a:rPr lang="zh-CN" altLang="en-US" dirty="0">
                <a:latin typeface="Arial" panose="020B0604020202020204" pitchFamily="34" charset="0"/>
                <a:ea typeface="微软雅黑" panose="020B0503020204020204" pitchFamily="34" charset="-122"/>
                <a:cs typeface="Arial" panose="020B0604020202020204" pitchFamily="34" charset="0"/>
              </a:rPr>
              <a:t>观测源表注入时间：</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pPr algn="r"/>
            <a:r>
              <a:rPr lang="zh-CN" altLang="en-US" dirty="0">
                <a:latin typeface="Arial" panose="020B0604020202020204" pitchFamily="34" charset="0"/>
                <a:ea typeface="微软雅黑" panose="020B0503020204020204" pitchFamily="34" charset="-122"/>
                <a:cs typeface="Arial" panose="020B0604020202020204" pitchFamily="34" charset="0"/>
              </a:rPr>
              <a:t>注入完成时间：</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pPr algn="r"/>
            <a:r>
              <a:rPr lang="zh-CN" altLang="en-US" dirty="0">
                <a:latin typeface="Arial" panose="020B0604020202020204" pitchFamily="34" charset="0"/>
                <a:ea typeface="微软雅黑" panose="020B0503020204020204" pitchFamily="34" charset="-122"/>
                <a:cs typeface="Arial" panose="020B0604020202020204" pitchFamily="34" charset="0"/>
              </a:rPr>
              <a:t>轨道根数注入时间：</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pPr algn="r"/>
            <a:r>
              <a:rPr lang="zh-CN" altLang="en-US" dirty="0">
                <a:latin typeface="Arial" panose="020B0604020202020204" pitchFamily="34" charset="0"/>
                <a:ea typeface="微软雅黑" panose="020B0503020204020204" pitchFamily="34" charset="-122"/>
                <a:cs typeface="Arial" panose="020B0604020202020204" pitchFamily="34" charset="0"/>
              </a:rPr>
              <a:t>注入完成时间：</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pPr algn="r"/>
            <a:r>
              <a:rPr lang="zh-CN" altLang="en-US" dirty="0">
                <a:latin typeface="Arial" panose="020B0604020202020204" pitchFamily="34" charset="0"/>
                <a:ea typeface="微软雅黑" panose="020B0503020204020204" pitchFamily="34" charset="-122"/>
                <a:cs typeface="Arial" panose="020B0604020202020204" pitchFamily="34" charset="0"/>
              </a:rPr>
              <a:t>启动AI模块开始时间：</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pPr algn="r"/>
            <a:r>
              <a:rPr lang="zh-CN" altLang="en-US" dirty="0">
                <a:latin typeface="Arial" panose="020B0604020202020204" pitchFamily="34" charset="0"/>
                <a:ea typeface="微软雅黑" panose="020B0503020204020204" pitchFamily="34" charset="-122"/>
                <a:cs typeface="Arial" panose="020B0604020202020204" pitchFamily="34" charset="0"/>
              </a:rPr>
              <a:t>启动AI模块完成时间：</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pPr algn="r"/>
            <a:r>
              <a:rPr lang="zh-CN" altLang="en-US" dirty="0">
                <a:latin typeface="Arial" panose="020B0604020202020204" pitchFamily="34" charset="0"/>
                <a:ea typeface="微软雅黑" panose="020B0503020204020204" pitchFamily="34" charset="-122"/>
                <a:cs typeface="Arial" panose="020B0604020202020204" pitchFamily="34" charset="0"/>
              </a:rPr>
              <a:t>运行AI模块算法开始时间：</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pPr algn="r"/>
            <a:r>
              <a:rPr lang="zh-CN" altLang="en-US" dirty="0">
                <a:latin typeface="Arial" panose="020B0604020202020204" pitchFamily="34" charset="0"/>
                <a:ea typeface="微软雅黑" panose="020B0503020204020204" pitchFamily="34" charset="-122"/>
                <a:cs typeface="Arial" panose="020B0604020202020204" pitchFamily="34" charset="0"/>
              </a:rPr>
              <a:t>运行AI模块算法结束时间：</a:t>
            </a:r>
          </a:p>
        </p:txBody>
      </p:sp>
      <p:sp>
        <p:nvSpPr>
          <p:cNvPr id="13" name="矩形 12">
            <a:extLst>
              <a:ext uri="{FF2B5EF4-FFF2-40B4-BE49-F238E27FC236}">
                <a16:creationId xmlns:a16="http://schemas.microsoft.com/office/drawing/2014/main" id="{B219353D-8419-4C88-9A6E-B4F08D38F482}"/>
              </a:ext>
            </a:extLst>
          </p:cNvPr>
          <p:cNvSpPr/>
          <p:nvPr/>
        </p:nvSpPr>
        <p:spPr>
          <a:xfrm>
            <a:off x="3466129" y="2657000"/>
            <a:ext cx="2442410" cy="2308324"/>
          </a:xfrm>
          <a:prstGeom prst="rect">
            <a:avLst/>
          </a:prstGeom>
        </p:spPr>
        <p:txBody>
          <a:bodyPr wrap="square">
            <a:spAutoFit/>
          </a:bodyPr>
          <a:lstStyle/>
          <a:p>
            <a:r>
              <a:rPr lang="zh-CN" altLang="en-US" dirty="0">
                <a:latin typeface="Arial" panose="020B0604020202020204" pitchFamily="34" charset="0"/>
                <a:ea typeface="微软雅黑" panose="020B0503020204020204" pitchFamily="34" charset="-122"/>
                <a:cs typeface="Arial" panose="020B0604020202020204" pitchFamily="34" charset="0"/>
              </a:rPr>
              <a:t>2024-07-15 13:15:00</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zh-CN" altLang="en-US" dirty="0">
                <a:latin typeface="Arial" panose="020B0604020202020204" pitchFamily="34" charset="0"/>
                <a:ea typeface="微软雅黑" panose="020B0503020204020204" pitchFamily="34" charset="-122"/>
                <a:cs typeface="Arial" panose="020B0604020202020204" pitchFamily="34" charset="0"/>
              </a:rPr>
              <a:t>2024-</a:t>
            </a:r>
            <a:r>
              <a:rPr lang="en-US" altLang="zh-CN" dirty="0">
                <a:latin typeface="Arial" panose="020B0604020202020204" pitchFamily="34" charset="0"/>
                <a:ea typeface="微软雅黑" panose="020B0503020204020204" pitchFamily="34" charset="-122"/>
                <a:cs typeface="Arial" panose="020B0604020202020204" pitchFamily="34" charset="0"/>
              </a:rPr>
              <a:t>0</a:t>
            </a:r>
            <a:r>
              <a:rPr lang="zh-CN" altLang="en-US" dirty="0">
                <a:latin typeface="Arial" panose="020B0604020202020204" pitchFamily="34" charset="0"/>
                <a:ea typeface="微软雅黑" panose="020B0503020204020204" pitchFamily="34" charset="-122"/>
                <a:cs typeface="Arial" panose="020B0604020202020204" pitchFamily="34" charset="0"/>
              </a:rPr>
              <a:t>7-15 13:15:03</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zh-CN" altLang="en-US" dirty="0">
                <a:latin typeface="Arial" panose="020B0604020202020204" pitchFamily="34" charset="0"/>
                <a:ea typeface="微软雅黑" panose="020B0503020204020204" pitchFamily="34" charset="-122"/>
                <a:cs typeface="Arial" panose="020B0604020202020204" pitchFamily="34" charset="0"/>
              </a:rPr>
              <a:t>2024-07-15 13:15:30</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zh-CN" altLang="en-US" dirty="0">
                <a:latin typeface="Arial" panose="020B0604020202020204" pitchFamily="34" charset="0"/>
                <a:ea typeface="微软雅黑" panose="020B0503020204020204" pitchFamily="34" charset="-122"/>
                <a:cs typeface="Arial" panose="020B0604020202020204" pitchFamily="34" charset="0"/>
              </a:rPr>
              <a:t>2024-</a:t>
            </a:r>
            <a:r>
              <a:rPr lang="en-US" altLang="zh-CN" dirty="0">
                <a:latin typeface="Arial" panose="020B0604020202020204" pitchFamily="34" charset="0"/>
                <a:ea typeface="微软雅黑" panose="020B0503020204020204" pitchFamily="34" charset="-122"/>
                <a:cs typeface="Arial" panose="020B0604020202020204" pitchFamily="34" charset="0"/>
              </a:rPr>
              <a:t>0</a:t>
            </a:r>
            <a:r>
              <a:rPr lang="zh-CN" altLang="en-US" dirty="0">
                <a:latin typeface="Arial" panose="020B0604020202020204" pitchFamily="34" charset="0"/>
                <a:ea typeface="微软雅黑" panose="020B0503020204020204" pitchFamily="34" charset="-122"/>
                <a:cs typeface="Arial" panose="020B0604020202020204" pitchFamily="34" charset="0"/>
              </a:rPr>
              <a:t>7-15 13:15:35</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zh-CN" altLang="en-US" dirty="0">
                <a:latin typeface="Arial" panose="020B0604020202020204" pitchFamily="34" charset="0"/>
                <a:ea typeface="微软雅黑" panose="020B0503020204020204" pitchFamily="34" charset="-122"/>
                <a:cs typeface="Arial" panose="020B0604020202020204" pitchFamily="34" charset="0"/>
              </a:rPr>
              <a:t>2024-07-15 13:16:00</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zh-CN" altLang="en-US" dirty="0">
                <a:latin typeface="Arial" panose="020B0604020202020204" pitchFamily="34" charset="0"/>
                <a:ea typeface="微软雅黑" panose="020B0503020204020204" pitchFamily="34" charset="-122"/>
                <a:cs typeface="Arial" panose="020B0604020202020204" pitchFamily="34" charset="0"/>
              </a:rPr>
              <a:t>2024-</a:t>
            </a:r>
            <a:r>
              <a:rPr lang="en-US" altLang="zh-CN" dirty="0">
                <a:latin typeface="Arial" panose="020B0604020202020204" pitchFamily="34" charset="0"/>
                <a:ea typeface="微软雅黑" panose="020B0503020204020204" pitchFamily="34" charset="-122"/>
                <a:cs typeface="Arial" panose="020B0604020202020204" pitchFamily="34" charset="0"/>
              </a:rPr>
              <a:t>0</a:t>
            </a:r>
            <a:r>
              <a:rPr lang="zh-CN" altLang="en-US" dirty="0">
                <a:latin typeface="Arial" panose="020B0604020202020204" pitchFamily="34" charset="0"/>
                <a:ea typeface="微软雅黑" panose="020B0503020204020204" pitchFamily="34" charset="-122"/>
                <a:cs typeface="Arial" panose="020B0604020202020204" pitchFamily="34" charset="0"/>
              </a:rPr>
              <a:t>7-15 13:16:47</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zh-CN" altLang="en-US" dirty="0">
                <a:latin typeface="Arial" panose="020B0604020202020204" pitchFamily="34" charset="0"/>
                <a:ea typeface="微软雅黑" panose="020B0503020204020204" pitchFamily="34" charset="-122"/>
                <a:cs typeface="Arial" panose="020B0604020202020204" pitchFamily="34" charset="0"/>
              </a:rPr>
              <a:t>2024-07-15 13:18:30</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zh-CN" altLang="en-US" dirty="0">
                <a:latin typeface="Arial" panose="020B0604020202020204" pitchFamily="34" charset="0"/>
                <a:ea typeface="微软雅黑" panose="020B0503020204020204" pitchFamily="34" charset="-122"/>
                <a:cs typeface="Arial" panose="020B0604020202020204" pitchFamily="34" charset="0"/>
              </a:rPr>
              <a:t>2024-</a:t>
            </a:r>
            <a:r>
              <a:rPr lang="en-US" altLang="zh-CN" dirty="0">
                <a:latin typeface="Arial" panose="020B0604020202020204" pitchFamily="34" charset="0"/>
                <a:ea typeface="微软雅黑" panose="020B0503020204020204" pitchFamily="34" charset="-122"/>
                <a:cs typeface="Arial" panose="020B0604020202020204" pitchFamily="34" charset="0"/>
              </a:rPr>
              <a:t>0</a:t>
            </a:r>
            <a:r>
              <a:rPr lang="zh-CN" altLang="en-US" dirty="0">
                <a:latin typeface="Arial" panose="020B0604020202020204" pitchFamily="34" charset="0"/>
                <a:ea typeface="微软雅黑" panose="020B0503020204020204" pitchFamily="34" charset="-122"/>
                <a:cs typeface="Arial" panose="020B0604020202020204" pitchFamily="34" charset="0"/>
              </a:rPr>
              <a:t>7-15 13:19:11</a:t>
            </a:r>
          </a:p>
        </p:txBody>
      </p:sp>
      <p:sp>
        <p:nvSpPr>
          <p:cNvPr id="14" name="文本框 13">
            <a:extLst>
              <a:ext uri="{FF2B5EF4-FFF2-40B4-BE49-F238E27FC236}">
                <a16:creationId xmlns:a16="http://schemas.microsoft.com/office/drawing/2014/main" id="{32E0CC31-CA93-4D5D-9B87-D7534965BBA0}"/>
              </a:ext>
            </a:extLst>
          </p:cNvPr>
          <p:cNvSpPr txBox="1"/>
          <p:nvPr/>
        </p:nvSpPr>
        <p:spPr>
          <a:xfrm>
            <a:off x="2912130" y="2209391"/>
            <a:ext cx="1107997" cy="369332"/>
          </a:xfrm>
          <a:prstGeom prst="rect">
            <a:avLst/>
          </a:prstGeom>
          <a:noFill/>
        </p:spPr>
        <p:txBody>
          <a:bodyPr wrap="none" rtlCol="0">
            <a:spAutoFit/>
          </a:bodyPr>
          <a:lstStyle/>
          <a:p>
            <a:pPr algn="ctr"/>
            <a:r>
              <a:rPr lang="zh-CN" altLang="en-US" dirty="0">
                <a:latin typeface="Arial" panose="020B0604020202020204" pitchFamily="34" charset="0"/>
                <a:ea typeface="微软雅黑" panose="020B0503020204020204" pitchFamily="34" charset="-122"/>
                <a:cs typeface="Arial" panose="020B0604020202020204" pitchFamily="34" charset="0"/>
              </a:rPr>
              <a:t>实验日志</a:t>
            </a:r>
          </a:p>
        </p:txBody>
      </p:sp>
      <p:grpSp>
        <p:nvGrpSpPr>
          <p:cNvPr id="15" name="组合 14">
            <a:extLst>
              <a:ext uri="{FF2B5EF4-FFF2-40B4-BE49-F238E27FC236}">
                <a16:creationId xmlns:a16="http://schemas.microsoft.com/office/drawing/2014/main" id="{BF9A6465-3EB7-43BD-A4EB-B58B32D58F5E}"/>
              </a:ext>
            </a:extLst>
          </p:cNvPr>
          <p:cNvGrpSpPr/>
          <p:nvPr/>
        </p:nvGrpSpPr>
        <p:grpSpPr>
          <a:xfrm>
            <a:off x="7032104" y="2185605"/>
            <a:ext cx="4772027" cy="2979652"/>
            <a:chOff x="7419474" y="2088745"/>
            <a:chExt cx="4772525" cy="2979963"/>
          </a:xfrm>
        </p:grpSpPr>
        <p:pic>
          <p:nvPicPr>
            <p:cNvPr id="16" name="图片 15">
              <a:extLst>
                <a:ext uri="{FF2B5EF4-FFF2-40B4-BE49-F238E27FC236}">
                  <a16:creationId xmlns:a16="http://schemas.microsoft.com/office/drawing/2014/main" id="{C05110D3-BAC3-4645-AD3B-D565186AD202}"/>
                </a:ext>
              </a:extLst>
            </p:cNvPr>
            <p:cNvPicPr>
              <a:picLocks noChangeAspect="1"/>
            </p:cNvPicPr>
            <p:nvPr/>
          </p:nvPicPr>
          <p:blipFill rotWithShape="1">
            <a:blip r:embed="rId2">
              <a:extLst>
                <a:ext uri="{28A0092B-C50C-407E-A947-70E740481C1C}">
                  <a14:useLocalDpi xmlns:a14="http://schemas.microsoft.com/office/drawing/2010/main" val="0"/>
                </a:ext>
              </a:extLst>
            </a:blip>
            <a:srcRect l="67544" t="16250" b="22566"/>
            <a:stretch/>
          </p:blipFill>
          <p:spPr>
            <a:xfrm>
              <a:off x="8967537" y="2088745"/>
              <a:ext cx="3224462" cy="2979963"/>
            </a:xfrm>
            <a:prstGeom prst="rect">
              <a:avLst/>
            </a:prstGeom>
          </p:spPr>
        </p:pic>
        <p:pic>
          <p:nvPicPr>
            <p:cNvPr id="17" name="图片 16">
              <a:extLst>
                <a:ext uri="{FF2B5EF4-FFF2-40B4-BE49-F238E27FC236}">
                  <a16:creationId xmlns:a16="http://schemas.microsoft.com/office/drawing/2014/main" id="{774208E6-ED66-4B8B-B217-989F03AC40E2}"/>
                </a:ext>
              </a:extLst>
            </p:cNvPr>
            <p:cNvPicPr>
              <a:picLocks noChangeAspect="1"/>
            </p:cNvPicPr>
            <p:nvPr/>
          </p:nvPicPr>
          <p:blipFill rotWithShape="1">
            <a:blip r:embed="rId2">
              <a:extLst>
                <a:ext uri="{28A0092B-C50C-407E-A947-70E740481C1C}">
                  <a14:useLocalDpi xmlns:a14="http://schemas.microsoft.com/office/drawing/2010/main" val="0"/>
                </a:ext>
              </a:extLst>
            </a:blip>
            <a:srcRect l="2631" t="16250" r="80898" b="22566"/>
            <a:stretch/>
          </p:blipFill>
          <p:spPr>
            <a:xfrm>
              <a:off x="7419474" y="2088745"/>
              <a:ext cx="1636294" cy="2979963"/>
            </a:xfrm>
            <a:prstGeom prst="rect">
              <a:avLst/>
            </a:prstGeom>
          </p:spPr>
        </p:pic>
      </p:grpSp>
      <p:sp>
        <p:nvSpPr>
          <p:cNvPr id="18" name="文本框 17">
            <a:extLst>
              <a:ext uri="{FF2B5EF4-FFF2-40B4-BE49-F238E27FC236}">
                <a16:creationId xmlns:a16="http://schemas.microsoft.com/office/drawing/2014/main" id="{8A9486FC-A986-4E23-AB57-3E2BD01B50D4}"/>
              </a:ext>
            </a:extLst>
          </p:cNvPr>
          <p:cNvSpPr txBox="1"/>
          <p:nvPr/>
        </p:nvSpPr>
        <p:spPr>
          <a:xfrm>
            <a:off x="8472264" y="1438617"/>
            <a:ext cx="1569661" cy="369332"/>
          </a:xfrm>
          <a:prstGeom prst="rect">
            <a:avLst/>
          </a:prstGeom>
          <a:noFill/>
        </p:spPr>
        <p:txBody>
          <a:bodyPr wrap="none" rtlCol="0">
            <a:spAutoFit/>
          </a:bodyPr>
          <a:lstStyle/>
          <a:p>
            <a:pPr algn="ctr"/>
            <a:r>
              <a:rPr lang="zh-CN" altLang="en-US" dirty="0">
                <a:latin typeface="Arial" panose="020B0604020202020204" pitchFamily="34" charset="0"/>
                <a:ea typeface="微软雅黑" panose="020B0503020204020204" pitchFamily="34" charset="-122"/>
                <a:cs typeface="Arial" panose="020B0604020202020204" pitchFamily="34" charset="0"/>
              </a:rPr>
              <a:t>星上设备配置</a:t>
            </a:r>
          </a:p>
        </p:txBody>
      </p:sp>
      <p:sp>
        <p:nvSpPr>
          <p:cNvPr id="19" name="文本框 18">
            <a:extLst>
              <a:ext uri="{FF2B5EF4-FFF2-40B4-BE49-F238E27FC236}">
                <a16:creationId xmlns:a16="http://schemas.microsoft.com/office/drawing/2014/main" id="{291BA88E-2E71-4065-95BB-57E65A31EF49}"/>
              </a:ext>
            </a:extLst>
          </p:cNvPr>
          <p:cNvSpPr txBox="1"/>
          <p:nvPr/>
        </p:nvSpPr>
        <p:spPr>
          <a:xfrm>
            <a:off x="845028" y="5388689"/>
            <a:ext cx="10245112" cy="646331"/>
          </a:xfrm>
          <a:prstGeom prst="rect">
            <a:avLst/>
          </a:prstGeom>
          <a:noFill/>
        </p:spPr>
        <p:txBody>
          <a:bodyPr wrap="none" rtlCol="0">
            <a:spAutoFit/>
          </a:bodyPr>
          <a:lstStyle/>
          <a:p>
            <a:r>
              <a:rPr lang="zh-CN" altLang="en-US" dirty="0">
                <a:latin typeface="Arial" panose="020B0604020202020204" pitchFamily="34" charset="0"/>
                <a:ea typeface="微软雅黑" panose="020B0503020204020204" pitchFamily="34" charset="-122"/>
                <a:cs typeface="Arial" panose="020B0604020202020204" pitchFamily="34" charset="0"/>
              </a:rPr>
              <a:t>星上</a:t>
            </a:r>
            <a:r>
              <a:rPr lang="en-US" altLang="zh-CN" dirty="0">
                <a:latin typeface="Arial" panose="020B0604020202020204" pitchFamily="34" charset="0"/>
                <a:ea typeface="微软雅黑" panose="020B0503020204020204" pitchFamily="34" charset="-122"/>
                <a:cs typeface="Arial" panose="020B0604020202020204" pitchFamily="34" charset="0"/>
              </a:rPr>
              <a:t>AI</a:t>
            </a:r>
            <a:r>
              <a:rPr lang="zh-CN" altLang="en-US" dirty="0">
                <a:latin typeface="Arial" panose="020B0604020202020204" pitchFamily="34" charset="0"/>
                <a:ea typeface="微软雅黑" panose="020B0503020204020204" pitchFamily="34" charset="-122"/>
                <a:cs typeface="Arial" panose="020B0604020202020204" pitchFamily="34" charset="0"/>
              </a:rPr>
              <a:t>模块决策时间</a:t>
            </a:r>
            <a:r>
              <a:rPr lang="en-US" altLang="zh-CN" b="1" dirty="0">
                <a:solidFill>
                  <a:srgbClr val="FF0000"/>
                </a:solidFill>
                <a:latin typeface="Arial" panose="020B0604020202020204" pitchFamily="34" charset="0"/>
                <a:ea typeface="微软雅黑" panose="020B0503020204020204" pitchFamily="34" charset="-122"/>
                <a:cs typeface="Arial" panose="020B0604020202020204" pitchFamily="34" charset="0"/>
              </a:rPr>
              <a:t>41</a:t>
            </a:r>
            <a:r>
              <a:rPr lang="zh-CN" altLang="en-US" dirty="0">
                <a:latin typeface="Arial" panose="020B0604020202020204" pitchFamily="34" charset="0"/>
                <a:ea typeface="微软雅黑" panose="020B0503020204020204" pitchFamily="34" charset="-122"/>
                <a:cs typeface="Arial" panose="020B0604020202020204" pitchFamily="34" charset="0"/>
              </a:rPr>
              <a:t>秒</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zh-CN" altLang="en-US" dirty="0">
                <a:latin typeface="Arial" panose="020B0604020202020204" pitchFamily="34" charset="0"/>
                <a:ea typeface="微软雅黑" panose="020B0503020204020204" pitchFamily="34" charset="-122"/>
                <a:cs typeface="Arial" panose="020B0604020202020204" pitchFamily="34" charset="0"/>
              </a:rPr>
              <a:t>地面工作站决策时间平均</a:t>
            </a:r>
            <a:r>
              <a:rPr lang="en-US" altLang="zh-CN" dirty="0">
                <a:latin typeface="Arial" panose="020B0604020202020204" pitchFamily="34" charset="0"/>
                <a:ea typeface="微软雅黑" panose="020B0503020204020204" pitchFamily="34" charset="-122"/>
                <a:cs typeface="Arial" panose="020B0604020202020204" pitchFamily="34" charset="0"/>
              </a:rPr>
              <a:t>4</a:t>
            </a:r>
            <a:r>
              <a:rPr lang="zh-CN" altLang="en-US" dirty="0">
                <a:latin typeface="Arial" panose="020B0604020202020204" pitchFamily="34" charset="0"/>
                <a:ea typeface="微软雅黑" panose="020B0503020204020204" pitchFamily="34" charset="-122"/>
                <a:cs typeface="Arial" panose="020B0604020202020204" pitchFamily="34" charset="0"/>
              </a:rPr>
              <a:t>秒，星上决策时间仅为地面</a:t>
            </a:r>
            <a:r>
              <a:rPr lang="en-US" altLang="zh-CN" dirty="0">
                <a:latin typeface="Arial" panose="020B0604020202020204" pitchFamily="34" charset="0"/>
                <a:ea typeface="微软雅黑" panose="020B0503020204020204" pitchFamily="34" charset="-122"/>
                <a:cs typeface="Arial" panose="020B0604020202020204" pitchFamily="34" charset="0"/>
              </a:rPr>
              <a:t>10</a:t>
            </a:r>
            <a:r>
              <a:rPr lang="zh-CN" altLang="en-US" dirty="0">
                <a:latin typeface="Arial" panose="020B0604020202020204" pitchFamily="34" charset="0"/>
                <a:ea typeface="微软雅黑" panose="020B0503020204020204" pitchFamily="34" charset="-122"/>
                <a:cs typeface="Arial" panose="020B0604020202020204" pitchFamily="34" charset="0"/>
              </a:rPr>
              <a:t>倍左右，决策效率符合预期并处于行业领先</a:t>
            </a:r>
            <a:endParaRPr lang="en-US" altLang="zh-CN" dirty="0">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a:extLst>
              <a:ext uri="{FF2B5EF4-FFF2-40B4-BE49-F238E27FC236}">
                <a16:creationId xmlns:a16="http://schemas.microsoft.com/office/drawing/2014/main" id="{ACDEC913-CA9F-40D3-54B8-20434C34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3" name="图片 2">
            <a:extLst>
              <a:ext uri="{FF2B5EF4-FFF2-40B4-BE49-F238E27FC236}">
                <a16:creationId xmlns:a16="http://schemas.microsoft.com/office/drawing/2014/main" id="{AC0C9737-B400-0874-4D2A-FCE1BC6F73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111655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EB3554FC-7982-4AC5-96FA-079723D408FF}"/>
              </a:ext>
            </a:extLst>
          </p:cNvPr>
          <p:cNvSpPr/>
          <p:nvPr/>
        </p:nvSpPr>
        <p:spPr>
          <a:xfrm>
            <a:off x="0" y="-13253"/>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C9E9006E-EA53-41B2-9309-9A2737DE0AFB}"/>
              </a:ext>
            </a:extLst>
          </p:cNvPr>
          <p:cNvCxnSpPr/>
          <p:nvPr/>
        </p:nvCxnSpPr>
        <p:spPr>
          <a:xfrm>
            <a:off x="3287688" y="262184"/>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8" name="TextBox 6">
            <a:extLst>
              <a:ext uri="{FF2B5EF4-FFF2-40B4-BE49-F238E27FC236}">
                <a16:creationId xmlns:a16="http://schemas.microsoft.com/office/drawing/2014/main" id="{444615A0-415B-4AB5-946E-20525AFE32B6}"/>
              </a:ext>
            </a:extLst>
          </p:cNvPr>
          <p:cNvSpPr txBox="1"/>
          <p:nvPr/>
        </p:nvSpPr>
        <p:spPr>
          <a:xfrm>
            <a:off x="3551865" y="81011"/>
            <a:ext cx="8448959" cy="558602"/>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二、实验星在轨实验安排与进展</a:t>
            </a:r>
          </a:p>
        </p:txBody>
      </p:sp>
      <p:sp>
        <p:nvSpPr>
          <p:cNvPr id="20" name="内容占位符 2">
            <a:extLst>
              <a:ext uri="{FF2B5EF4-FFF2-40B4-BE49-F238E27FC236}">
                <a16:creationId xmlns:a16="http://schemas.microsoft.com/office/drawing/2014/main" id="{6BF62A7C-2AF1-4F01-8460-71D5E51B7934}"/>
              </a:ext>
            </a:extLst>
          </p:cNvPr>
          <p:cNvSpPr txBox="1">
            <a:spLocks/>
          </p:cNvSpPr>
          <p:nvPr/>
        </p:nvSpPr>
        <p:spPr>
          <a:xfrm>
            <a:off x="623392" y="1484784"/>
            <a:ext cx="10515600" cy="4351338"/>
          </a:xfrm>
          <a:prstGeom prst="rect">
            <a:avLst/>
          </a:prstGeom>
        </p:spPr>
        <p:txBody>
          <a:bodyPr/>
          <a:lstStyle>
            <a:lvl1pPr marL="0" indent="0" algn="ctr" defTabSz="774131" rtl="0" eaLnBrk="1" latinLnBrk="0" hangingPunct="1">
              <a:spcBef>
                <a:spcPct val="20000"/>
              </a:spcBef>
              <a:buFont typeface="Arial" pitchFamily="34" charset="0"/>
              <a:buNone/>
              <a:defRPr sz="2709" kern="1200">
                <a:solidFill>
                  <a:schemeClr val="tx1">
                    <a:tint val="75000"/>
                  </a:schemeClr>
                </a:solidFill>
                <a:latin typeface="+mn-lt"/>
                <a:ea typeface="+mn-ea"/>
                <a:cs typeface="+mn-cs"/>
              </a:defRPr>
            </a:lvl1pPr>
            <a:lvl2pPr marL="387066" indent="0" algn="ctr" defTabSz="774131" rtl="0" eaLnBrk="1" latinLnBrk="0" hangingPunct="1">
              <a:spcBef>
                <a:spcPct val="20000"/>
              </a:spcBef>
              <a:buFont typeface="Arial" pitchFamily="34" charset="0"/>
              <a:buNone/>
              <a:defRPr sz="2370" kern="1200">
                <a:solidFill>
                  <a:schemeClr val="tx1">
                    <a:tint val="75000"/>
                  </a:schemeClr>
                </a:solidFill>
                <a:latin typeface="+mn-lt"/>
                <a:ea typeface="+mn-ea"/>
                <a:cs typeface="+mn-cs"/>
              </a:defRPr>
            </a:lvl2pPr>
            <a:lvl3pPr marL="774131" indent="0" algn="ctr" defTabSz="774131" rtl="0" eaLnBrk="1" latinLnBrk="0" hangingPunct="1">
              <a:spcBef>
                <a:spcPct val="20000"/>
              </a:spcBef>
              <a:buFont typeface="Arial" pitchFamily="34" charset="0"/>
              <a:buNone/>
              <a:defRPr sz="2032" kern="1200">
                <a:solidFill>
                  <a:schemeClr val="tx1">
                    <a:tint val="75000"/>
                  </a:schemeClr>
                </a:solidFill>
                <a:latin typeface="+mn-lt"/>
                <a:ea typeface="+mn-ea"/>
                <a:cs typeface="+mn-cs"/>
              </a:defRPr>
            </a:lvl3pPr>
            <a:lvl4pPr marL="1161197" indent="0" algn="ctr" defTabSz="774131" rtl="0" eaLnBrk="1" latinLnBrk="0" hangingPunct="1">
              <a:spcBef>
                <a:spcPct val="20000"/>
              </a:spcBef>
              <a:buFont typeface="Arial" pitchFamily="34" charset="0"/>
              <a:buNone/>
              <a:defRPr sz="1693" kern="1200">
                <a:solidFill>
                  <a:schemeClr val="tx1">
                    <a:tint val="75000"/>
                  </a:schemeClr>
                </a:solidFill>
                <a:latin typeface="+mn-lt"/>
                <a:ea typeface="+mn-ea"/>
                <a:cs typeface="+mn-cs"/>
              </a:defRPr>
            </a:lvl4pPr>
            <a:lvl5pPr marL="1548262" indent="0" algn="ctr" defTabSz="774131" rtl="0" eaLnBrk="1" latinLnBrk="0" hangingPunct="1">
              <a:spcBef>
                <a:spcPct val="20000"/>
              </a:spcBef>
              <a:buFont typeface="Arial" pitchFamily="34" charset="0"/>
              <a:buNone/>
              <a:defRPr sz="1693" kern="1200">
                <a:solidFill>
                  <a:schemeClr val="tx1">
                    <a:tint val="75000"/>
                  </a:schemeClr>
                </a:solidFill>
                <a:latin typeface="+mn-lt"/>
                <a:ea typeface="+mn-ea"/>
                <a:cs typeface="+mn-cs"/>
              </a:defRPr>
            </a:lvl5pPr>
            <a:lvl6pPr marL="1935328" indent="0" algn="ctr" defTabSz="774131" rtl="0" eaLnBrk="1" latinLnBrk="0" hangingPunct="1">
              <a:spcBef>
                <a:spcPct val="20000"/>
              </a:spcBef>
              <a:buFont typeface="Arial" pitchFamily="34" charset="0"/>
              <a:buNone/>
              <a:defRPr sz="1693" kern="1200">
                <a:solidFill>
                  <a:schemeClr val="tx1">
                    <a:tint val="75000"/>
                  </a:schemeClr>
                </a:solidFill>
                <a:latin typeface="+mn-lt"/>
                <a:ea typeface="+mn-ea"/>
                <a:cs typeface="+mn-cs"/>
              </a:defRPr>
            </a:lvl6pPr>
            <a:lvl7pPr marL="2322393" indent="0" algn="ctr" defTabSz="774131" rtl="0" eaLnBrk="1" latinLnBrk="0" hangingPunct="1">
              <a:spcBef>
                <a:spcPct val="20000"/>
              </a:spcBef>
              <a:buFont typeface="Arial" pitchFamily="34" charset="0"/>
              <a:buNone/>
              <a:defRPr sz="1693" kern="1200">
                <a:solidFill>
                  <a:schemeClr val="tx1">
                    <a:tint val="75000"/>
                  </a:schemeClr>
                </a:solidFill>
                <a:latin typeface="+mn-lt"/>
                <a:ea typeface="+mn-ea"/>
                <a:cs typeface="+mn-cs"/>
              </a:defRPr>
            </a:lvl7pPr>
            <a:lvl8pPr marL="2709459" indent="0" algn="ctr" defTabSz="774131" rtl="0" eaLnBrk="1" latinLnBrk="0" hangingPunct="1">
              <a:spcBef>
                <a:spcPct val="20000"/>
              </a:spcBef>
              <a:buFont typeface="Arial" pitchFamily="34" charset="0"/>
              <a:buNone/>
              <a:defRPr sz="1693" kern="1200">
                <a:solidFill>
                  <a:schemeClr val="tx1">
                    <a:tint val="75000"/>
                  </a:schemeClr>
                </a:solidFill>
                <a:latin typeface="+mn-lt"/>
                <a:ea typeface="+mn-ea"/>
                <a:cs typeface="+mn-cs"/>
              </a:defRPr>
            </a:lvl8pPr>
            <a:lvl9pPr marL="3096524" indent="0" algn="ctr" defTabSz="774131" rtl="0" eaLnBrk="1" latinLnBrk="0" hangingPunct="1">
              <a:spcBef>
                <a:spcPct val="20000"/>
              </a:spcBef>
              <a:buFont typeface="Arial" pitchFamily="34" charset="0"/>
              <a:buNone/>
              <a:defRPr sz="1693" kern="1200">
                <a:solidFill>
                  <a:schemeClr val="tx1">
                    <a:tint val="75000"/>
                  </a:schemeClr>
                </a:solidFill>
                <a:latin typeface="+mn-lt"/>
                <a:ea typeface="+mn-ea"/>
                <a:cs typeface="+mn-cs"/>
              </a:defRPr>
            </a:lvl9pPr>
          </a:lstStyle>
          <a:p>
            <a:pPr algn="l"/>
            <a:r>
              <a:rPr lang="zh-CN" altLang="en-US" sz="2400" dirty="0">
                <a:solidFill>
                  <a:schemeClr val="tx1"/>
                </a:solidFill>
                <a:latin typeface="Arial" panose="020B0604020202020204" pitchFamily="34" charset="0"/>
                <a:ea typeface="微软雅黑" panose="020B0503020204020204" pitchFamily="34" charset="-122"/>
                <a:cs typeface="Arial" panose="020B0604020202020204" pitchFamily="34" charset="0"/>
              </a:rPr>
              <a:t>星上决策效率实验</a:t>
            </a:r>
            <a:endParaRPr lang="en-US" altLang="zh-CN" sz="24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lvl="1" algn="l"/>
            <a:r>
              <a:rPr lang="zh-CN" altLang="en-US" sz="2000" dirty="0">
                <a:solidFill>
                  <a:schemeClr val="tx1"/>
                </a:solidFill>
                <a:latin typeface="Arial" panose="020B0604020202020204" pitchFamily="34" charset="0"/>
                <a:ea typeface="微软雅黑" panose="020B0503020204020204" pitchFamily="34" charset="-122"/>
                <a:cs typeface="Arial" panose="020B0604020202020204" pitchFamily="34" charset="0"/>
              </a:rPr>
              <a:t>实验目的：统计星上决策时间分布</a:t>
            </a:r>
            <a:endParaRPr lang="en-US" altLang="zh-CN" sz="2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lvl="1" algn="l"/>
            <a:r>
              <a:rPr lang="zh-CN" altLang="en-US" sz="2000" dirty="0">
                <a:solidFill>
                  <a:schemeClr val="tx1"/>
                </a:solidFill>
                <a:latin typeface="Arial" panose="020B0604020202020204" pitchFamily="34" charset="0"/>
                <a:ea typeface="微软雅黑" panose="020B0503020204020204" pitchFamily="34" charset="-122"/>
                <a:cs typeface="Arial" panose="020B0604020202020204" pitchFamily="34" charset="0"/>
              </a:rPr>
              <a:t>实验内容：采用与</a:t>
            </a:r>
            <a:r>
              <a:rPr lang="en-US" altLang="zh-CN" sz="2000" dirty="0">
                <a:solidFill>
                  <a:schemeClr val="tx1"/>
                </a:solidFill>
                <a:latin typeface="Arial" panose="020B0604020202020204" pitchFamily="34" charset="0"/>
                <a:ea typeface="微软雅黑" panose="020B0503020204020204" pitchFamily="34" charset="-122"/>
                <a:cs typeface="Arial" panose="020B0604020202020204" pitchFamily="34" charset="0"/>
              </a:rPr>
              <a:t>CATCH</a:t>
            </a:r>
            <a:r>
              <a:rPr lang="zh-CN" altLang="en-US" sz="2000" dirty="0">
                <a:solidFill>
                  <a:schemeClr val="tx1"/>
                </a:solidFill>
                <a:latin typeface="Arial" panose="020B0604020202020204" pitchFamily="34" charset="0"/>
                <a:ea typeface="微软雅黑" panose="020B0503020204020204" pitchFamily="34" charset="-122"/>
                <a:cs typeface="Arial" panose="020B0604020202020204" pitchFamily="34" charset="0"/>
              </a:rPr>
              <a:t>星座建成后相当的每次上注源数量、空间分布</a:t>
            </a:r>
            <a:endParaRPr lang="en-US" altLang="zh-CN" sz="2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lvl="1" algn="l"/>
            <a:r>
              <a:rPr lang="zh-CN" altLang="en-US" sz="2000" dirty="0">
                <a:solidFill>
                  <a:schemeClr val="tx1"/>
                </a:solidFill>
                <a:latin typeface="Arial" panose="020B0604020202020204" pitchFamily="34" charset="0"/>
                <a:ea typeface="微软雅黑" panose="020B0503020204020204" pitchFamily="34" charset="-122"/>
                <a:cs typeface="Arial" panose="020B0604020202020204" pitchFamily="34" charset="0"/>
              </a:rPr>
              <a:t>实验次数：</a:t>
            </a:r>
            <a:r>
              <a:rPr lang="en-US" altLang="zh-CN" sz="2000" dirty="0">
                <a:solidFill>
                  <a:schemeClr val="tx1"/>
                </a:solidFill>
                <a:latin typeface="Arial" panose="020B0604020202020204" pitchFamily="34" charset="0"/>
                <a:ea typeface="微软雅黑" panose="020B0503020204020204" pitchFamily="34" charset="-122"/>
                <a:cs typeface="Arial" panose="020B0604020202020204" pitchFamily="34" charset="0"/>
              </a:rPr>
              <a:t>5</a:t>
            </a:r>
            <a:r>
              <a:rPr lang="zh-CN" altLang="en-US" sz="2000" dirty="0">
                <a:solidFill>
                  <a:schemeClr val="tx1"/>
                </a:solidFill>
                <a:latin typeface="Arial" panose="020B0604020202020204" pitchFamily="34" charset="0"/>
                <a:ea typeface="微软雅黑" panose="020B0503020204020204" pitchFamily="34" charset="-122"/>
                <a:cs typeface="Arial" panose="020B0604020202020204" pitchFamily="34" charset="0"/>
              </a:rPr>
              <a:t>次</a:t>
            </a:r>
            <a:endParaRPr lang="en-US" altLang="zh-CN" sz="2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gn="l"/>
            <a:endParaRPr lang="en-US" altLang="zh-CN" sz="24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gn="l"/>
            <a:r>
              <a:rPr lang="zh-CN" altLang="en-US" sz="2400" dirty="0">
                <a:solidFill>
                  <a:schemeClr val="tx1"/>
                </a:solidFill>
                <a:latin typeface="Arial" panose="020B0604020202020204" pitchFamily="34" charset="0"/>
                <a:ea typeface="微软雅黑" panose="020B0503020204020204" pitchFamily="34" charset="-122"/>
                <a:cs typeface="Arial" panose="020B0604020202020204" pitchFamily="34" charset="0"/>
              </a:rPr>
              <a:t>在轨决策模型更新实验</a:t>
            </a:r>
            <a:endParaRPr lang="en-US" altLang="zh-CN" sz="24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lvl="1" algn="l"/>
            <a:r>
              <a:rPr lang="zh-CN" altLang="en-US" sz="2000" dirty="0">
                <a:solidFill>
                  <a:schemeClr val="tx1"/>
                </a:solidFill>
                <a:latin typeface="Arial" panose="020B0604020202020204" pitchFamily="34" charset="0"/>
                <a:ea typeface="微软雅黑" panose="020B0503020204020204" pitchFamily="34" charset="-122"/>
                <a:cs typeface="Arial" panose="020B0604020202020204" pitchFamily="34" charset="0"/>
              </a:rPr>
              <a:t>实验目的：验证决策模型在轨更新能力</a:t>
            </a:r>
            <a:endParaRPr lang="en-US" altLang="zh-CN" sz="2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lvl="1" algn="l"/>
            <a:r>
              <a:rPr lang="zh-CN" altLang="en-US" sz="2000" dirty="0">
                <a:solidFill>
                  <a:schemeClr val="tx1"/>
                </a:solidFill>
                <a:latin typeface="Arial" panose="020B0604020202020204" pitchFamily="34" charset="0"/>
                <a:ea typeface="微软雅黑" panose="020B0503020204020204" pitchFamily="34" charset="-122"/>
                <a:cs typeface="Arial" panose="020B0604020202020204" pitchFamily="34" charset="0"/>
              </a:rPr>
              <a:t>实验内容：地面上注新的决策模型，更新星上模型，执行星上决策实验</a:t>
            </a:r>
          </a:p>
          <a:p>
            <a:pPr lvl="1" algn="l"/>
            <a:r>
              <a:rPr lang="zh-CN" altLang="en-US" sz="2000" dirty="0">
                <a:solidFill>
                  <a:schemeClr val="tx1"/>
                </a:solidFill>
                <a:latin typeface="Arial" panose="020B0604020202020204" pitchFamily="34" charset="0"/>
                <a:ea typeface="微软雅黑" panose="020B0503020204020204" pitchFamily="34" charset="-122"/>
                <a:cs typeface="Arial" panose="020B0604020202020204" pitchFamily="34" charset="0"/>
              </a:rPr>
              <a:t>实验次数：</a:t>
            </a:r>
            <a:r>
              <a:rPr lang="en-US" altLang="zh-CN" sz="2000" dirty="0">
                <a:solidFill>
                  <a:schemeClr val="tx1"/>
                </a:solidFill>
                <a:latin typeface="Arial" panose="020B0604020202020204" pitchFamily="34" charset="0"/>
                <a:ea typeface="微软雅黑" panose="020B0503020204020204" pitchFamily="34" charset="-122"/>
                <a:cs typeface="Arial" panose="020B0604020202020204" pitchFamily="34" charset="0"/>
              </a:rPr>
              <a:t>1</a:t>
            </a:r>
            <a:r>
              <a:rPr lang="zh-CN" altLang="en-US" sz="2000" dirty="0">
                <a:solidFill>
                  <a:schemeClr val="tx1"/>
                </a:solidFill>
                <a:latin typeface="Arial" panose="020B0604020202020204" pitchFamily="34" charset="0"/>
                <a:ea typeface="微软雅黑" panose="020B0503020204020204" pitchFamily="34" charset="-122"/>
                <a:cs typeface="Arial" panose="020B0604020202020204" pitchFamily="34" charset="0"/>
              </a:rPr>
              <a:t>次</a:t>
            </a:r>
            <a:endParaRPr lang="en-US" altLang="zh-CN" sz="2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a:extLst>
              <a:ext uri="{FF2B5EF4-FFF2-40B4-BE49-F238E27FC236}">
                <a16:creationId xmlns:a16="http://schemas.microsoft.com/office/drawing/2014/main" id="{08815804-C54A-7D2D-7D21-2866E8E7B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3" name="图片 2">
            <a:extLst>
              <a:ext uri="{FF2B5EF4-FFF2-40B4-BE49-F238E27FC236}">
                <a16:creationId xmlns:a16="http://schemas.microsoft.com/office/drawing/2014/main" id="{126BFF84-7F11-BA95-0A0C-40A861CFD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3682937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2010-5-8 21-17-52.jpg">
            <a:extLst>
              <a:ext uri="{FF2B5EF4-FFF2-40B4-BE49-F238E27FC236}">
                <a16:creationId xmlns:a16="http://schemas.microsoft.com/office/drawing/2014/main" id="{77530A27-6D41-4AE0-9827-44183F18FE12}"/>
              </a:ext>
            </a:extLst>
          </p:cNvPr>
          <p:cNvPicPr>
            <a:picLocks noChangeAspect="1"/>
          </p:cNvPicPr>
          <p:nvPr/>
        </p:nvPicPr>
        <p:blipFill>
          <a:blip r:embed="rId2">
            <a:lum bright="20000" contrast="30000"/>
          </a:blip>
          <a:srcRect l="3023" t="5151" r="3470" b="7576"/>
          <a:stretch>
            <a:fillRect/>
          </a:stretch>
        </p:blipFill>
        <p:spPr>
          <a:xfrm>
            <a:off x="0" y="0"/>
            <a:ext cx="12191999" cy="6858000"/>
          </a:xfrm>
          <a:prstGeom prst="rect">
            <a:avLst/>
          </a:prstGeom>
          <a:ln>
            <a:noFill/>
          </a:ln>
        </p:spPr>
      </p:pic>
      <p:grpSp>
        <p:nvGrpSpPr>
          <p:cNvPr id="9" name="组合 8">
            <a:extLst>
              <a:ext uri="{FF2B5EF4-FFF2-40B4-BE49-F238E27FC236}">
                <a16:creationId xmlns:a16="http://schemas.microsoft.com/office/drawing/2014/main" id="{BBFA3C99-F616-4BD8-9B3F-A3544B015867}"/>
              </a:ext>
            </a:extLst>
          </p:cNvPr>
          <p:cNvGrpSpPr/>
          <p:nvPr/>
        </p:nvGrpSpPr>
        <p:grpSpPr>
          <a:xfrm>
            <a:off x="0" y="-1"/>
            <a:ext cx="2309359" cy="6858001"/>
            <a:chOff x="0" y="-1"/>
            <a:chExt cx="2309359" cy="6858001"/>
          </a:xfrm>
        </p:grpSpPr>
        <p:sp>
          <p:nvSpPr>
            <p:cNvPr id="10" name="矩形 9">
              <a:extLst>
                <a:ext uri="{FF2B5EF4-FFF2-40B4-BE49-F238E27FC236}">
                  <a16:creationId xmlns:a16="http://schemas.microsoft.com/office/drawing/2014/main" id="{504F07B4-137F-4DC9-920F-C53DE58581F5}"/>
                </a:ext>
              </a:extLst>
            </p:cNvPr>
            <p:cNvSpPr/>
            <p:nvPr/>
          </p:nvSpPr>
          <p:spPr>
            <a:xfrm>
              <a:off x="1" y="0"/>
              <a:ext cx="2309358" cy="6858000"/>
            </a:xfrm>
            <a:prstGeom prst="rect">
              <a:avLst/>
            </a:prstGeom>
            <a:solidFill>
              <a:srgbClr val="00254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1" name="图片 10" descr="图片包含 游戏机, 星星, 夜空&#10;&#10;描述已自动生成">
              <a:extLst>
                <a:ext uri="{FF2B5EF4-FFF2-40B4-BE49-F238E27FC236}">
                  <a16:creationId xmlns:a16="http://schemas.microsoft.com/office/drawing/2014/main" id="{A6C33A2C-F64E-4D52-9A0B-EA69C6AB60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269" r="10749" b="5040"/>
            <a:stretch/>
          </p:blipFill>
          <p:spPr>
            <a:xfrm>
              <a:off x="0" y="2"/>
              <a:ext cx="2309358" cy="6857998"/>
            </a:xfrm>
            <a:custGeom>
              <a:avLst/>
              <a:gdLst>
                <a:gd name="connsiteX0" fmla="*/ 0 w 2777671"/>
                <a:gd name="connsiteY0" fmla="*/ 0 h 6857998"/>
                <a:gd name="connsiteX1" fmla="*/ 2777671 w 2777671"/>
                <a:gd name="connsiteY1" fmla="*/ 0 h 6857998"/>
                <a:gd name="connsiteX2" fmla="*/ 2777671 w 2777671"/>
                <a:gd name="connsiteY2" fmla="*/ 6857998 h 6857998"/>
                <a:gd name="connsiteX3" fmla="*/ 0 w 2777671"/>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2777671" h="6857998">
                  <a:moveTo>
                    <a:pt x="0" y="0"/>
                  </a:moveTo>
                  <a:lnTo>
                    <a:pt x="2777671" y="0"/>
                  </a:lnTo>
                  <a:lnTo>
                    <a:pt x="2777671" y="6857998"/>
                  </a:lnTo>
                  <a:lnTo>
                    <a:pt x="0" y="6857998"/>
                  </a:lnTo>
                  <a:close/>
                </a:path>
              </a:pathLst>
            </a:custGeom>
          </p:spPr>
        </p:pic>
        <p:sp>
          <p:nvSpPr>
            <p:cNvPr id="12" name="任意多边形: 形状 72">
              <a:extLst>
                <a:ext uri="{FF2B5EF4-FFF2-40B4-BE49-F238E27FC236}">
                  <a16:creationId xmlns:a16="http://schemas.microsoft.com/office/drawing/2014/main" id="{72D9164A-DF7F-45C9-AF6B-749C8593EE54}"/>
                </a:ext>
              </a:extLst>
            </p:cNvPr>
            <p:cNvSpPr/>
            <p:nvPr/>
          </p:nvSpPr>
          <p:spPr>
            <a:xfrm>
              <a:off x="0" y="0"/>
              <a:ext cx="2309358" cy="6858000"/>
            </a:xfrm>
            <a:custGeom>
              <a:avLst/>
              <a:gdLst>
                <a:gd name="connsiteX0" fmla="*/ 0 w 2777670"/>
                <a:gd name="connsiteY0" fmla="*/ 0 h 6858000"/>
                <a:gd name="connsiteX1" fmla="*/ 2777670 w 2777670"/>
                <a:gd name="connsiteY1" fmla="*/ 0 h 6858000"/>
                <a:gd name="connsiteX2" fmla="*/ 2777670 w 2777670"/>
                <a:gd name="connsiteY2" fmla="*/ 6858000 h 6858000"/>
                <a:gd name="connsiteX3" fmla="*/ 0 w 27776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777670" h="6858000">
                  <a:moveTo>
                    <a:pt x="0" y="0"/>
                  </a:moveTo>
                  <a:lnTo>
                    <a:pt x="2777670" y="0"/>
                  </a:lnTo>
                  <a:lnTo>
                    <a:pt x="2777670" y="6858000"/>
                  </a:lnTo>
                  <a:lnTo>
                    <a:pt x="0" y="6858000"/>
                  </a:lnTo>
                  <a:close/>
                </a:path>
              </a:pathLst>
            </a:custGeom>
            <a:gradFill flip="none" rotWithShape="1">
              <a:gsLst>
                <a:gs pos="0">
                  <a:srgbClr val="003D74"/>
                </a:gs>
                <a:gs pos="52200">
                  <a:srgbClr val="0187AC">
                    <a:alpha val="79000"/>
                  </a:srgbClr>
                </a:gs>
                <a:gs pos="100000">
                  <a:srgbClr val="002546">
                    <a:alpha val="4500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3" name="图片 12" descr="图片包含 游戏机, 监控, 电脑, 钟表&#10;&#10;描述已自动生成">
              <a:extLst>
                <a:ext uri="{FF2B5EF4-FFF2-40B4-BE49-F238E27FC236}">
                  <a16:creationId xmlns:a16="http://schemas.microsoft.com/office/drawing/2014/main" id="{5C08CDF6-FD6B-4731-B410-CF61FD2A88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552" t="21038" r="59175"/>
            <a:stretch/>
          </p:blipFill>
          <p:spPr>
            <a:xfrm>
              <a:off x="1" y="-1"/>
              <a:ext cx="2309358" cy="3514719"/>
            </a:xfrm>
            <a:custGeom>
              <a:avLst/>
              <a:gdLst>
                <a:gd name="connsiteX0" fmla="*/ 0 w 2777671"/>
                <a:gd name="connsiteY0" fmla="*/ 0 h 2762958"/>
                <a:gd name="connsiteX1" fmla="*/ 2777671 w 2777671"/>
                <a:gd name="connsiteY1" fmla="*/ 0 h 2762958"/>
                <a:gd name="connsiteX2" fmla="*/ 2777671 w 2777671"/>
                <a:gd name="connsiteY2" fmla="*/ 2762958 h 2762958"/>
                <a:gd name="connsiteX3" fmla="*/ 0 w 2777671"/>
                <a:gd name="connsiteY3" fmla="*/ 2762958 h 2762958"/>
              </a:gdLst>
              <a:ahLst/>
              <a:cxnLst>
                <a:cxn ang="0">
                  <a:pos x="connsiteX0" y="connsiteY0"/>
                </a:cxn>
                <a:cxn ang="0">
                  <a:pos x="connsiteX1" y="connsiteY1"/>
                </a:cxn>
                <a:cxn ang="0">
                  <a:pos x="connsiteX2" y="connsiteY2"/>
                </a:cxn>
                <a:cxn ang="0">
                  <a:pos x="connsiteX3" y="connsiteY3"/>
                </a:cxn>
              </a:cxnLst>
              <a:rect l="l" t="t" r="r" b="b"/>
              <a:pathLst>
                <a:path w="2777671" h="2762958">
                  <a:moveTo>
                    <a:pt x="0" y="0"/>
                  </a:moveTo>
                  <a:lnTo>
                    <a:pt x="2777671" y="0"/>
                  </a:lnTo>
                  <a:lnTo>
                    <a:pt x="2777671" y="2762958"/>
                  </a:lnTo>
                  <a:lnTo>
                    <a:pt x="0" y="2762958"/>
                  </a:lnTo>
                  <a:close/>
                </a:path>
              </a:pathLst>
            </a:custGeom>
          </p:spPr>
        </p:pic>
      </p:grpSp>
      <p:sp>
        <p:nvSpPr>
          <p:cNvPr id="14" name="矩形 13">
            <a:extLst>
              <a:ext uri="{FF2B5EF4-FFF2-40B4-BE49-F238E27FC236}">
                <a16:creationId xmlns:a16="http://schemas.microsoft.com/office/drawing/2014/main" id="{BFFA0106-D7F7-4BDA-9948-FECF5E479EF0}"/>
              </a:ext>
            </a:extLst>
          </p:cNvPr>
          <p:cNvSpPr/>
          <p:nvPr/>
        </p:nvSpPr>
        <p:spPr>
          <a:xfrm>
            <a:off x="2475667" y="0"/>
            <a:ext cx="9736902" cy="6858002"/>
          </a:xfrm>
          <a:prstGeom prst="rect">
            <a:avLst/>
          </a:prstGeom>
          <a:gradFill>
            <a:gsLst>
              <a:gs pos="0">
                <a:schemeClr val="bg1"/>
              </a:gs>
              <a:gs pos="65000">
                <a:schemeClr val="bg1"/>
              </a:gs>
              <a:gs pos="100000">
                <a:schemeClr val="bg1">
                  <a:alpha val="69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14">
            <a:extLst>
              <a:ext uri="{FF2B5EF4-FFF2-40B4-BE49-F238E27FC236}">
                <a16:creationId xmlns:a16="http://schemas.microsoft.com/office/drawing/2014/main" id="{A0882869-990E-416C-82AE-CFF08AACA4BF}"/>
              </a:ext>
            </a:extLst>
          </p:cNvPr>
          <p:cNvSpPr txBox="1"/>
          <p:nvPr/>
        </p:nvSpPr>
        <p:spPr>
          <a:xfrm>
            <a:off x="3714468" y="1241878"/>
            <a:ext cx="2667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3600" b="1" spc="300" dirty="0">
                <a:solidFill>
                  <a:srgbClr val="002546"/>
                </a:solidFill>
                <a:latin typeface="Arial" panose="020B0604020202020204" pitchFamily="34" charset="0"/>
                <a:ea typeface="微软雅黑" panose="020B0503020204020204" pitchFamily="34" charset="-122"/>
                <a:cs typeface="Arial" panose="020B0604020202020204" pitchFamily="34" charset="0"/>
              </a:rPr>
              <a:t>报告</a:t>
            </a:r>
            <a:r>
              <a:rPr kumimoji="1" lang="zh-CN" altLang="en-US" sz="3600" b="1" i="0" u="none" strike="noStrike" kern="1200" cap="none" spc="300" normalizeH="0" baseline="0" noProof="0" dirty="0">
                <a:ln>
                  <a:noFill/>
                </a:ln>
                <a:solidFill>
                  <a:srgbClr val="002546"/>
                </a:solidFill>
                <a:effectLst/>
                <a:uLnTx/>
                <a:uFillTx/>
                <a:latin typeface="Arial" panose="020B0604020202020204" pitchFamily="34" charset="0"/>
                <a:ea typeface="微软雅黑" panose="020B0503020204020204" pitchFamily="34" charset="-122"/>
                <a:cs typeface="Arial" panose="020B0604020202020204" pitchFamily="34" charset="0"/>
              </a:rPr>
              <a:t>提纲</a:t>
            </a:r>
          </a:p>
        </p:txBody>
      </p:sp>
      <p:grpSp>
        <p:nvGrpSpPr>
          <p:cNvPr id="16" name="组合 15">
            <a:extLst>
              <a:ext uri="{FF2B5EF4-FFF2-40B4-BE49-F238E27FC236}">
                <a16:creationId xmlns:a16="http://schemas.microsoft.com/office/drawing/2014/main" id="{DD019B81-1141-44D8-BC74-171000022FDF}"/>
              </a:ext>
            </a:extLst>
          </p:cNvPr>
          <p:cNvGrpSpPr/>
          <p:nvPr/>
        </p:nvGrpSpPr>
        <p:grpSpPr>
          <a:xfrm>
            <a:off x="3816162" y="3168502"/>
            <a:ext cx="6816342" cy="614928"/>
            <a:chOff x="4359822" y="4304811"/>
            <a:chExt cx="5909513" cy="533120"/>
          </a:xfrm>
        </p:grpSpPr>
        <p:sp>
          <p:nvSpPr>
            <p:cNvPr id="17" name="矩形: 对角圆角 82">
              <a:extLst>
                <a:ext uri="{FF2B5EF4-FFF2-40B4-BE49-F238E27FC236}">
                  <a16:creationId xmlns:a16="http://schemas.microsoft.com/office/drawing/2014/main" id="{7D531750-D800-42B5-BD08-01BBDE8E5F77}"/>
                </a:ext>
              </a:extLst>
            </p:cNvPr>
            <p:cNvSpPr/>
            <p:nvPr/>
          </p:nvSpPr>
          <p:spPr>
            <a:xfrm>
              <a:off x="4359822" y="4304811"/>
              <a:ext cx="5909513" cy="533120"/>
            </a:xfrm>
            <a:prstGeom prst="round2DiagRect">
              <a:avLst/>
            </a:prstGeom>
            <a:solidFill>
              <a:schemeClr val="bg1">
                <a:lumMod val="95000"/>
                <a:alpha val="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17">
              <a:extLst>
                <a:ext uri="{FF2B5EF4-FFF2-40B4-BE49-F238E27FC236}">
                  <a16:creationId xmlns:a16="http://schemas.microsoft.com/office/drawing/2014/main" id="{35CD9615-8B6A-486F-848F-285645A159BA}"/>
                </a:ext>
              </a:extLst>
            </p:cNvPr>
            <p:cNvSpPr txBox="1"/>
            <p:nvPr/>
          </p:nvSpPr>
          <p:spPr>
            <a:xfrm>
              <a:off x="5330300" y="4347942"/>
              <a:ext cx="4189896" cy="453612"/>
            </a:xfrm>
            <a:prstGeom prst="rect">
              <a:avLst/>
            </a:prstGeom>
            <a:noFill/>
          </p:spPr>
          <p:txBody>
            <a:bodyPr wrap="square" rtlCol="0">
              <a:spAutoFit/>
            </a:bodyPr>
            <a:lstStyle>
              <a:defPPr>
                <a:defRPr lang="zh-CN"/>
              </a:defPPr>
              <a:lvl1pPr lvl="0">
                <a:defRPr sz="2800" b="1">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65000"/>
                    </a:schemeClr>
                  </a:solidFill>
                  <a:latin typeface="Arial" panose="020B0604020202020204" pitchFamily="34" charset="0"/>
                  <a:cs typeface="Arial" panose="020B0604020202020204" pitchFamily="34" charset="0"/>
                </a:rPr>
                <a:t>实验星在轨实验安排与进展</a:t>
              </a:r>
            </a:p>
          </p:txBody>
        </p:sp>
        <p:sp>
          <p:nvSpPr>
            <p:cNvPr id="19" name="矩形: 对角圆角 84">
              <a:extLst>
                <a:ext uri="{FF2B5EF4-FFF2-40B4-BE49-F238E27FC236}">
                  <a16:creationId xmlns:a16="http://schemas.microsoft.com/office/drawing/2014/main" id="{BD2384D2-8B73-4B0B-8DA8-7C8E16EA69EA}"/>
                </a:ext>
              </a:extLst>
            </p:cNvPr>
            <p:cNvSpPr/>
            <p:nvPr/>
          </p:nvSpPr>
          <p:spPr>
            <a:xfrm>
              <a:off x="4359823" y="4304811"/>
              <a:ext cx="776057" cy="533120"/>
            </a:xfrm>
            <a:prstGeom prst="round2DiagRect">
              <a:avLst/>
            </a:prstGeom>
            <a:solidFill>
              <a:schemeClr val="bg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179ACA"/>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a:extLst>
                <a:ext uri="{FF2B5EF4-FFF2-40B4-BE49-F238E27FC236}">
                  <a16:creationId xmlns:a16="http://schemas.microsoft.com/office/drawing/2014/main" id="{916E98EC-28D2-4EEF-B40A-0F8FB60BBEA1}"/>
                </a:ext>
              </a:extLst>
            </p:cNvPr>
            <p:cNvSpPr txBox="1"/>
            <p:nvPr/>
          </p:nvSpPr>
          <p:spPr>
            <a:xfrm>
              <a:off x="4491129" y="4341330"/>
              <a:ext cx="524152" cy="453613"/>
            </a:xfrm>
            <a:prstGeom prst="rect">
              <a:avLst/>
            </a:prstGeom>
            <a:noFill/>
          </p:spPr>
          <p:txBody>
            <a:bodyPr wrap="square" rtlCol="0">
              <a:spAutoFit/>
            </a:bodyPr>
            <a:lstStyle/>
            <a:p>
              <a:pPr lvl="0" algn="r">
                <a:defRPr/>
              </a:pPr>
              <a:r>
                <a:rPr lang="zh-CN" altLang="en-US" sz="2800" b="1" dirty="0">
                  <a:solidFill>
                    <a:schemeClr val="bg1"/>
                  </a:solidFill>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rPr>
                <a:t>二、</a:t>
              </a:r>
            </a:p>
          </p:txBody>
        </p:sp>
      </p:grpSp>
      <p:grpSp>
        <p:nvGrpSpPr>
          <p:cNvPr id="21" name="组合 20">
            <a:extLst>
              <a:ext uri="{FF2B5EF4-FFF2-40B4-BE49-F238E27FC236}">
                <a16:creationId xmlns:a16="http://schemas.microsoft.com/office/drawing/2014/main" id="{D18064B7-63D5-407F-8C1D-F58C8405BAF3}"/>
              </a:ext>
            </a:extLst>
          </p:cNvPr>
          <p:cNvGrpSpPr/>
          <p:nvPr/>
        </p:nvGrpSpPr>
        <p:grpSpPr>
          <a:xfrm>
            <a:off x="4935562" y="252378"/>
            <a:ext cx="2144564" cy="436295"/>
            <a:chOff x="520572" y="440248"/>
            <a:chExt cx="1814647" cy="313187"/>
          </a:xfrm>
        </p:grpSpPr>
        <p:pic>
          <p:nvPicPr>
            <p:cNvPr id="22" name="图形 11">
              <a:extLst>
                <a:ext uri="{FF2B5EF4-FFF2-40B4-BE49-F238E27FC236}">
                  <a16:creationId xmlns:a16="http://schemas.microsoft.com/office/drawing/2014/main" id="{CB946998-7F71-42AE-9EE3-6C1E25B4DB8B}"/>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a:off x="520572" y="440248"/>
              <a:ext cx="1559210" cy="313187"/>
            </a:xfrm>
            <a:prstGeom prst="rect">
              <a:avLst/>
            </a:prstGeom>
          </p:spPr>
        </p:pic>
        <p:cxnSp>
          <p:nvCxnSpPr>
            <p:cNvPr id="23" name="直接连接符 22">
              <a:extLst>
                <a:ext uri="{FF2B5EF4-FFF2-40B4-BE49-F238E27FC236}">
                  <a16:creationId xmlns:a16="http://schemas.microsoft.com/office/drawing/2014/main" id="{A85005A1-1C99-4D20-93D0-3D981415959F}"/>
                </a:ext>
              </a:extLst>
            </p:cNvPr>
            <p:cNvCxnSpPr>
              <a:cxnSpLocks/>
            </p:cNvCxnSpPr>
            <p:nvPr/>
          </p:nvCxnSpPr>
          <p:spPr>
            <a:xfrm>
              <a:off x="2335219" y="489503"/>
              <a:ext cx="0" cy="214677"/>
            </a:xfrm>
            <a:prstGeom prst="line">
              <a:avLst/>
            </a:prstGeom>
            <a:ln w="9525">
              <a:solidFill>
                <a:srgbClr val="013A89">
                  <a:alpha val="30000"/>
                </a:srgbClr>
              </a:solidFill>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143E2D23-CB8E-4287-A134-E639C98628EB}"/>
              </a:ext>
            </a:extLst>
          </p:cNvPr>
          <p:cNvGrpSpPr/>
          <p:nvPr/>
        </p:nvGrpSpPr>
        <p:grpSpPr>
          <a:xfrm>
            <a:off x="3816162" y="4247298"/>
            <a:ext cx="7248391" cy="614928"/>
            <a:chOff x="4359822" y="4304811"/>
            <a:chExt cx="6284083" cy="533120"/>
          </a:xfrm>
        </p:grpSpPr>
        <p:sp>
          <p:nvSpPr>
            <p:cNvPr id="26" name="矩形: 对角圆角 82">
              <a:extLst>
                <a:ext uri="{FF2B5EF4-FFF2-40B4-BE49-F238E27FC236}">
                  <a16:creationId xmlns:a16="http://schemas.microsoft.com/office/drawing/2014/main" id="{3E3AFA3D-BC57-4E5A-8E2F-7F8F0C002872}"/>
                </a:ext>
              </a:extLst>
            </p:cNvPr>
            <p:cNvSpPr/>
            <p:nvPr/>
          </p:nvSpPr>
          <p:spPr>
            <a:xfrm>
              <a:off x="4359822" y="4304811"/>
              <a:ext cx="5909513" cy="533120"/>
            </a:xfrm>
            <a:prstGeom prst="round2DiagRect">
              <a:avLst/>
            </a:prstGeom>
            <a:solidFill>
              <a:schemeClr val="bg1">
                <a:lumMod val="95000"/>
                <a:alpha val="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27" name="文本框 26">
              <a:extLst>
                <a:ext uri="{FF2B5EF4-FFF2-40B4-BE49-F238E27FC236}">
                  <a16:creationId xmlns:a16="http://schemas.microsoft.com/office/drawing/2014/main" id="{1299B1D0-118E-4CF6-8F14-C634A3F8E31B}"/>
                </a:ext>
              </a:extLst>
            </p:cNvPr>
            <p:cNvSpPr txBox="1"/>
            <p:nvPr/>
          </p:nvSpPr>
          <p:spPr>
            <a:xfrm>
              <a:off x="5330300" y="4347942"/>
              <a:ext cx="5313605" cy="453612"/>
            </a:xfrm>
            <a:prstGeom prst="rect">
              <a:avLst/>
            </a:prstGeom>
            <a:noFill/>
          </p:spPr>
          <p:txBody>
            <a:bodyPr wrap="square" rtlCol="0">
              <a:spAutoFit/>
            </a:bodyPr>
            <a:lstStyle>
              <a:defPPr>
                <a:defRPr lang="zh-CN"/>
              </a:defPPr>
              <a:lvl1pPr lvl="0">
                <a:defRPr sz="2800" b="1">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en-US" altLang="zh-CN" dirty="0">
                  <a:latin typeface="Arial" panose="020B0604020202020204" pitchFamily="34" charset="0"/>
                  <a:cs typeface="Arial" panose="020B0604020202020204" pitchFamily="34" charset="0"/>
                </a:rPr>
                <a:t>CATCH</a:t>
              </a:r>
              <a:r>
                <a:rPr lang="zh-CN" altLang="en-US" dirty="0">
                  <a:latin typeface="Arial" panose="020B0604020202020204" pitchFamily="34" charset="0"/>
                  <a:cs typeface="Arial" panose="020B0604020202020204" pitchFamily="34" charset="0"/>
                </a:rPr>
                <a:t>星座在轨决策工具研制计划</a:t>
              </a:r>
            </a:p>
          </p:txBody>
        </p:sp>
        <p:sp>
          <p:nvSpPr>
            <p:cNvPr id="28" name="矩形: 对角圆角 84">
              <a:extLst>
                <a:ext uri="{FF2B5EF4-FFF2-40B4-BE49-F238E27FC236}">
                  <a16:creationId xmlns:a16="http://schemas.microsoft.com/office/drawing/2014/main" id="{4C114E3A-3165-48A8-A6F5-3EF2AAC75B41}"/>
                </a:ext>
              </a:extLst>
            </p:cNvPr>
            <p:cNvSpPr/>
            <p:nvPr/>
          </p:nvSpPr>
          <p:spPr>
            <a:xfrm>
              <a:off x="4359823" y="4304811"/>
              <a:ext cx="776057" cy="533120"/>
            </a:xfrm>
            <a:prstGeom prst="round2Diag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179ACA"/>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文本框 28">
              <a:extLst>
                <a:ext uri="{FF2B5EF4-FFF2-40B4-BE49-F238E27FC236}">
                  <a16:creationId xmlns:a16="http://schemas.microsoft.com/office/drawing/2014/main" id="{C4DF131B-6084-4E17-9899-7B7BD64FE8C5}"/>
                </a:ext>
              </a:extLst>
            </p:cNvPr>
            <p:cNvSpPr txBox="1"/>
            <p:nvPr/>
          </p:nvSpPr>
          <p:spPr>
            <a:xfrm>
              <a:off x="4491129" y="4341330"/>
              <a:ext cx="524152" cy="453613"/>
            </a:xfrm>
            <a:prstGeom prst="rect">
              <a:avLst/>
            </a:prstGeom>
            <a:noFill/>
          </p:spPr>
          <p:txBody>
            <a:bodyPr wrap="square" rtlCol="0">
              <a:spAutoFit/>
            </a:bodyPr>
            <a:lstStyle/>
            <a:p>
              <a:pPr lvl="0" algn="r">
                <a:defRPr/>
              </a:pPr>
              <a:r>
                <a:rPr lang="zh-CN" altLang="en-US" sz="2800" b="1" dirty="0">
                  <a:solidFill>
                    <a:schemeClr val="bg1"/>
                  </a:solidFill>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rPr>
                <a:t>三、</a:t>
              </a:r>
            </a:p>
          </p:txBody>
        </p:sp>
      </p:grpSp>
      <p:grpSp>
        <p:nvGrpSpPr>
          <p:cNvPr id="30" name="组合 29">
            <a:extLst>
              <a:ext uri="{FF2B5EF4-FFF2-40B4-BE49-F238E27FC236}">
                <a16:creationId xmlns:a16="http://schemas.microsoft.com/office/drawing/2014/main" id="{304BEB61-8FAB-4B03-BED5-271E4E476B92}"/>
              </a:ext>
            </a:extLst>
          </p:cNvPr>
          <p:cNvGrpSpPr/>
          <p:nvPr/>
        </p:nvGrpSpPr>
        <p:grpSpPr>
          <a:xfrm>
            <a:off x="3816162" y="2089702"/>
            <a:ext cx="6816342" cy="614932"/>
            <a:chOff x="4359822" y="2946402"/>
            <a:chExt cx="5909513" cy="533124"/>
          </a:xfrm>
        </p:grpSpPr>
        <p:sp>
          <p:nvSpPr>
            <p:cNvPr id="31" name="矩形: 对角圆角 43">
              <a:extLst>
                <a:ext uri="{FF2B5EF4-FFF2-40B4-BE49-F238E27FC236}">
                  <a16:creationId xmlns:a16="http://schemas.microsoft.com/office/drawing/2014/main" id="{CF910ABD-DB10-40E4-A098-892F13B6719C}"/>
                </a:ext>
              </a:extLst>
            </p:cNvPr>
            <p:cNvSpPr/>
            <p:nvPr/>
          </p:nvSpPr>
          <p:spPr>
            <a:xfrm>
              <a:off x="4359822" y="2946405"/>
              <a:ext cx="5909513" cy="533121"/>
            </a:xfrm>
            <a:prstGeom prst="round2DiagRect">
              <a:avLst/>
            </a:prstGeom>
            <a:solidFill>
              <a:schemeClr val="bg1">
                <a:lumMod val="95000"/>
                <a:alpha val="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32" name="文本框 31">
              <a:extLst>
                <a:ext uri="{FF2B5EF4-FFF2-40B4-BE49-F238E27FC236}">
                  <a16:creationId xmlns:a16="http://schemas.microsoft.com/office/drawing/2014/main" id="{39FED812-D0AC-4441-A093-78624E53E466}"/>
                </a:ext>
              </a:extLst>
            </p:cNvPr>
            <p:cNvSpPr txBox="1"/>
            <p:nvPr/>
          </p:nvSpPr>
          <p:spPr>
            <a:xfrm>
              <a:off x="5330300" y="2989534"/>
              <a:ext cx="3690470" cy="453613"/>
            </a:xfrm>
            <a:prstGeom prst="rect">
              <a:avLst/>
            </a:prstGeom>
            <a:noFill/>
          </p:spPr>
          <p:txBody>
            <a:bodyPr wrap="square" rtlCol="0">
              <a:spAutoFit/>
            </a:bodyPr>
            <a:lstStyle/>
            <a:p>
              <a:pPr lvl="0">
                <a:defRPr/>
              </a:pPr>
              <a:r>
                <a:rPr lang="zh-CN" altLang="en-US" sz="2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分布式星上自主决策方法</a:t>
              </a:r>
            </a:p>
          </p:txBody>
        </p:sp>
        <p:sp>
          <p:nvSpPr>
            <p:cNvPr id="33" name="矩形: 对角圆角 45">
              <a:extLst>
                <a:ext uri="{FF2B5EF4-FFF2-40B4-BE49-F238E27FC236}">
                  <a16:creationId xmlns:a16="http://schemas.microsoft.com/office/drawing/2014/main" id="{68F866E7-F103-466B-B2E5-ADD96D4DE844}"/>
                </a:ext>
              </a:extLst>
            </p:cNvPr>
            <p:cNvSpPr/>
            <p:nvPr/>
          </p:nvSpPr>
          <p:spPr>
            <a:xfrm>
              <a:off x="4359822" y="2946402"/>
              <a:ext cx="776057" cy="533120"/>
            </a:xfrm>
            <a:prstGeom prst="round2Diag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a:extLst>
                <a:ext uri="{FF2B5EF4-FFF2-40B4-BE49-F238E27FC236}">
                  <a16:creationId xmlns:a16="http://schemas.microsoft.com/office/drawing/2014/main" id="{B9E7E67B-4737-4FA3-8640-04291CB99FCB}"/>
                </a:ext>
              </a:extLst>
            </p:cNvPr>
            <p:cNvSpPr txBox="1"/>
            <p:nvPr/>
          </p:nvSpPr>
          <p:spPr>
            <a:xfrm>
              <a:off x="4491129" y="2988836"/>
              <a:ext cx="524152" cy="453613"/>
            </a:xfrm>
            <a:prstGeom prst="rect">
              <a:avLst/>
            </a:prstGeom>
            <a:noFill/>
          </p:spPr>
          <p:txBody>
            <a:bodyPr wrap="square" rtlCol="0">
              <a:spAutoFit/>
            </a:bodyPr>
            <a:lstStyle/>
            <a:p>
              <a:pPr lvl="0" algn="r">
                <a:defRPr/>
              </a:pPr>
              <a:r>
                <a:rPr lang="zh-CN" altLang="en-US" sz="2800" b="1" dirty="0">
                  <a:solidFill>
                    <a:schemeClr val="bg1"/>
                  </a:solidFill>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rPr>
                <a:t>一、</a:t>
              </a:r>
            </a:p>
          </p:txBody>
        </p:sp>
      </p:grpSp>
      <p:pic>
        <p:nvPicPr>
          <p:cNvPr id="35" name="图片 34">
            <a:extLst>
              <a:ext uri="{FF2B5EF4-FFF2-40B4-BE49-F238E27FC236}">
                <a16:creationId xmlns:a16="http://schemas.microsoft.com/office/drawing/2014/main" id="{9ACF78D2-53D3-4D74-967D-E23D8382C58F}"/>
              </a:ext>
            </a:extLst>
          </p:cNvPr>
          <p:cNvPicPr>
            <a:picLocks noChangeAspect="1"/>
          </p:cNvPicPr>
          <p:nvPr/>
        </p:nvPicPr>
        <p:blipFill rotWithShape="1">
          <a:blip r:embed="rId7">
            <a:extLst>
              <a:ext uri="{28A0092B-C50C-407E-A947-70E740481C1C}">
                <a14:useLocalDpi xmlns:a14="http://schemas.microsoft.com/office/drawing/2010/main" val="0"/>
              </a:ext>
            </a:extLst>
          </a:blip>
          <a:srcRect l="15835" r="48173"/>
          <a:stretch/>
        </p:blipFill>
        <p:spPr>
          <a:xfrm>
            <a:off x="7348" y="0"/>
            <a:ext cx="2468319" cy="6858000"/>
          </a:xfrm>
          <a:prstGeom prst="rect">
            <a:avLst/>
          </a:prstGeom>
        </p:spPr>
      </p:pic>
      <p:sp>
        <p:nvSpPr>
          <p:cNvPr id="36" name="矩形 35">
            <a:extLst>
              <a:ext uri="{FF2B5EF4-FFF2-40B4-BE49-F238E27FC236}">
                <a16:creationId xmlns:a16="http://schemas.microsoft.com/office/drawing/2014/main" id="{CB79261A-4721-49C5-808A-BA669FA1F7B1}"/>
              </a:ext>
            </a:extLst>
          </p:cNvPr>
          <p:cNvSpPr/>
          <p:nvPr/>
        </p:nvSpPr>
        <p:spPr>
          <a:xfrm>
            <a:off x="7958" y="0"/>
            <a:ext cx="2514434" cy="6858000"/>
          </a:xfrm>
          <a:prstGeom prst="rect">
            <a:avLst/>
          </a:prstGeom>
          <a:solidFill>
            <a:schemeClr val="bg1">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a:extLst>
              <a:ext uri="{FF2B5EF4-FFF2-40B4-BE49-F238E27FC236}">
                <a16:creationId xmlns:a16="http://schemas.microsoft.com/office/drawing/2014/main" id="{8B30FD35-2D40-C553-3CDC-C9C912D731D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24333" y="64722"/>
            <a:ext cx="1414656" cy="70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12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EB3554FC-7982-4AC5-96FA-079723D408FF}"/>
              </a:ext>
            </a:extLst>
          </p:cNvPr>
          <p:cNvSpPr/>
          <p:nvPr/>
        </p:nvSpPr>
        <p:spPr>
          <a:xfrm>
            <a:off x="0" y="-13253"/>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C9E9006E-EA53-41B2-9309-9A2737DE0AFB}"/>
              </a:ext>
            </a:extLst>
          </p:cNvPr>
          <p:cNvCxnSpPr/>
          <p:nvPr/>
        </p:nvCxnSpPr>
        <p:spPr>
          <a:xfrm>
            <a:off x="3315450" y="222015"/>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8" name="TextBox 6">
            <a:extLst>
              <a:ext uri="{FF2B5EF4-FFF2-40B4-BE49-F238E27FC236}">
                <a16:creationId xmlns:a16="http://schemas.microsoft.com/office/drawing/2014/main" id="{444615A0-415B-4AB5-946E-20525AFE32B6}"/>
              </a:ext>
            </a:extLst>
          </p:cNvPr>
          <p:cNvSpPr txBox="1"/>
          <p:nvPr/>
        </p:nvSpPr>
        <p:spPr>
          <a:xfrm>
            <a:off x="3551865" y="81011"/>
            <a:ext cx="8448959" cy="558602"/>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三、</a:t>
            </a:r>
            <a:r>
              <a:rPr lang="en-US" altLang="zh-CN"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CATCH</a:t>
            </a:r>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星座在轨决策工具研制计划</a:t>
            </a:r>
            <a:endParaRPr lang="zh-CN" altLang="en-US" sz="2400" b="1" dirty="0">
              <a:solidFill>
                <a:srgbClr val="174994"/>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文本框 2"/>
          <p:cNvSpPr txBox="1"/>
          <p:nvPr/>
        </p:nvSpPr>
        <p:spPr>
          <a:xfrm>
            <a:off x="553736" y="836712"/>
            <a:ext cx="2492990" cy="400110"/>
          </a:xfrm>
          <a:prstGeom prst="rect">
            <a:avLst/>
          </a:prstGeom>
          <a:noFill/>
        </p:spPr>
        <p:txBody>
          <a:bodyPr wrap="none" rtlCol="0">
            <a:spAutoFit/>
          </a:bodyPr>
          <a:lstStyle/>
          <a:p>
            <a:r>
              <a:rPr lang="zh-CN" altLang="en-US" sz="2000" b="1" dirty="0">
                <a:latin typeface="Arial" panose="020B0604020202020204" pitchFamily="34" charset="0"/>
                <a:ea typeface="微软雅黑" panose="020B0503020204020204" pitchFamily="34" charset="-122"/>
                <a:cs typeface="Arial" panose="020B0604020202020204" pitchFamily="34" charset="0"/>
              </a:rPr>
              <a:t>观测规划的任务要求</a:t>
            </a:r>
          </a:p>
        </p:txBody>
      </p:sp>
      <p:sp>
        <p:nvSpPr>
          <p:cNvPr id="5" name="矩形 4"/>
          <p:cNvSpPr/>
          <p:nvPr/>
        </p:nvSpPr>
        <p:spPr>
          <a:xfrm>
            <a:off x="983432" y="1249573"/>
            <a:ext cx="10225136" cy="2400657"/>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pPr>
            <a:r>
              <a:rPr lang="zh-CN" altLang="zh-CN" sz="2000" b="1" kern="100" dirty="0">
                <a:solidFill>
                  <a:srgbClr val="C00000"/>
                </a:solidFill>
                <a:latin typeface="Arial" panose="020B0604020202020204" pitchFamily="34" charset="0"/>
                <a:ea typeface="微软雅黑" panose="020B0503020204020204" pitchFamily="34" charset="-122"/>
                <a:cs typeface="Arial" panose="020B0604020202020204" pitchFamily="34" charset="0"/>
              </a:rPr>
              <a:t>多个</a:t>
            </a:r>
            <a:r>
              <a:rPr lang="zh-CN" altLang="zh-CN" sz="2000"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变源天体的</a:t>
            </a:r>
            <a:r>
              <a:rPr lang="zh-CN" altLang="zh-CN" sz="2000" b="1" kern="100" dirty="0">
                <a:solidFill>
                  <a:srgbClr val="C00000"/>
                </a:solidFill>
                <a:latin typeface="Arial" panose="020B0604020202020204" pitchFamily="34" charset="0"/>
                <a:ea typeface="微软雅黑" panose="020B0503020204020204" pitchFamily="34" charset="-122"/>
                <a:cs typeface="Arial" panose="020B0604020202020204" pitchFamily="34" charset="0"/>
              </a:rPr>
              <a:t>同时</a:t>
            </a:r>
            <a:r>
              <a:rPr lang="zh-CN" altLang="zh-CN" sz="2000"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观测</a:t>
            </a:r>
            <a:endParaRPr lang="zh-CN" altLang="zh-CN" sz="2000" kern="100" dirty="0">
              <a:latin typeface="Arial" panose="020B0604020202020204" pitchFamily="34" charset="0"/>
              <a:ea typeface="微软雅黑" panose="020B0503020204020204" pitchFamily="34" charset="-122"/>
              <a:cs typeface="Arial" panose="020B0604020202020204" pitchFamily="34" charset="0"/>
            </a:endParaRPr>
          </a:p>
          <a:p>
            <a:pPr marL="342900" lvl="0" indent="-342900" algn="just">
              <a:lnSpc>
                <a:spcPct val="150000"/>
              </a:lnSpc>
              <a:spcAft>
                <a:spcPts val="0"/>
              </a:spcAft>
              <a:buFont typeface="Wingdings" panose="05000000000000000000" pitchFamily="2" charset="2"/>
              <a:buChar char=""/>
            </a:pPr>
            <a:r>
              <a:rPr lang="zh-CN" altLang="zh-CN" sz="2000"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通过单颗卫星或者多星接力的方式，对变源天体进行</a:t>
            </a:r>
            <a:r>
              <a:rPr lang="zh-CN" altLang="zh-CN" sz="2000" b="1" kern="100" dirty="0">
                <a:solidFill>
                  <a:srgbClr val="C00000"/>
                </a:solidFill>
                <a:latin typeface="Arial" panose="020B0604020202020204" pitchFamily="34" charset="0"/>
                <a:ea typeface="微软雅黑" panose="020B0503020204020204" pitchFamily="34" charset="-122"/>
                <a:cs typeface="Arial" panose="020B0604020202020204" pitchFamily="34" charset="0"/>
              </a:rPr>
              <a:t>不间断观测</a:t>
            </a:r>
          </a:p>
          <a:p>
            <a:pPr marL="342900" lvl="0" indent="-342900" algn="just">
              <a:lnSpc>
                <a:spcPct val="150000"/>
              </a:lnSpc>
              <a:spcAft>
                <a:spcPts val="0"/>
              </a:spcAft>
              <a:buFont typeface="Wingdings" panose="05000000000000000000" pitchFamily="2" charset="2"/>
              <a:buChar char=""/>
            </a:pPr>
            <a:r>
              <a:rPr lang="zh-CN" altLang="zh-CN" sz="2000"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尽量</a:t>
            </a:r>
            <a:r>
              <a:rPr lang="zh-CN" altLang="zh-CN" sz="2000" b="1" kern="100" dirty="0">
                <a:solidFill>
                  <a:srgbClr val="C00000"/>
                </a:solidFill>
                <a:latin typeface="Arial" panose="020B0604020202020204" pitchFamily="34" charset="0"/>
                <a:ea typeface="微软雅黑" panose="020B0503020204020204" pitchFamily="34" charset="-122"/>
                <a:cs typeface="Arial" panose="020B0604020202020204" pitchFamily="34" charset="0"/>
              </a:rPr>
              <a:t>避免</a:t>
            </a:r>
            <a:r>
              <a:rPr lang="zh-CN" altLang="zh-CN" sz="2000"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对星上已安排观测任务的</a:t>
            </a:r>
            <a:r>
              <a:rPr lang="zh-CN" altLang="zh-CN" sz="2000" b="1" kern="100" dirty="0">
                <a:solidFill>
                  <a:srgbClr val="C00000"/>
                </a:solidFill>
                <a:latin typeface="Arial" panose="020B0604020202020204" pitchFamily="34" charset="0"/>
                <a:ea typeface="微软雅黑" panose="020B0503020204020204" pitchFamily="34" charset="-122"/>
                <a:cs typeface="Arial" panose="020B0604020202020204" pitchFamily="34" charset="0"/>
              </a:rPr>
              <a:t>打断</a:t>
            </a:r>
          </a:p>
          <a:p>
            <a:pPr marL="342900" lvl="0" indent="-342900" algn="just">
              <a:lnSpc>
                <a:spcPct val="150000"/>
              </a:lnSpc>
              <a:spcAft>
                <a:spcPts val="0"/>
              </a:spcAft>
              <a:buFont typeface="Wingdings" panose="05000000000000000000" pitchFamily="2" charset="2"/>
              <a:buChar char=""/>
            </a:pPr>
            <a:r>
              <a:rPr lang="zh-CN" altLang="zh-CN" sz="2000"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考虑后续可能的观测任务，</a:t>
            </a:r>
            <a:r>
              <a:rPr lang="zh-CN" altLang="zh-CN" sz="2000" b="1" kern="100" dirty="0">
                <a:solidFill>
                  <a:srgbClr val="C00000"/>
                </a:solidFill>
                <a:latin typeface="Arial" panose="020B0604020202020204" pitchFamily="34" charset="0"/>
                <a:ea typeface="微软雅黑" panose="020B0503020204020204" pitchFamily="34" charset="-122"/>
                <a:cs typeface="Arial" panose="020B0604020202020204" pitchFamily="34" charset="0"/>
              </a:rPr>
              <a:t>降低</a:t>
            </a:r>
            <a:r>
              <a:rPr lang="zh-CN" altLang="zh-CN" sz="2000"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后续观测任务对</a:t>
            </a:r>
            <a:r>
              <a:rPr lang="zh-CN" altLang="en-US" sz="2000"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已</a:t>
            </a:r>
            <a:r>
              <a:rPr lang="zh-CN" altLang="zh-CN" sz="2000"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安排观测任务的</a:t>
            </a:r>
            <a:r>
              <a:rPr lang="zh-CN" altLang="zh-CN" sz="2000" b="1" kern="100" dirty="0">
                <a:solidFill>
                  <a:srgbClr val="C00000"/>
                </a:solidFill>
                <a:latin typeface="Arial" panose="020B0604020202020204" pitchFamily="34" charset="0"/>
                <a:ea typeface="微软雅黑" panose="020B0503020204020204" pitchFamily="34" charset="-122"/>
                <a:cs typeface="Arial" panose="020B0604020202020204" pitchFamily="34" charset="0"/>
              </a:rPr>
              <a:t>打断概率</a:t>
            </a:r>
            <a:endParaRPr lang="en-US" altLang="zh-CN" sz="2000" b="1" kern="1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marL="342900" lvl="0" indent="-342900" algn="just">
              <a:lnSpc>
                <a:spcPct val="150000"/>
              </a:lnSpc>
              <a:spcAft>
                <a:spcPts val="0"/>
              </a:spcAft>
              <a:buFont typeface="Wingdings" panose="05000000000000000000" pitchFamily="2" charset="2"/>
              <a:buChar char=""/>
            </a:pPr>
            <a:r>
              <a:rPr lang="en-US" altLang="zh-CN" sz="2000" kern="100" dirty="0" err="1">
                <a:latin typeface="Arial" panose="020B0604020202020204" pitchFamily="34" charset="0"/>
                <a:ea typeface="微软雅黑" panose="020B0503020204020204" pitchFamily="34" charset="-122"/>
                <a:cs typeface="Arial" panose="020B0604020202020204" pitchFamily="34" charset="0"/>
              </a:rPr>
              <a:t>ToO</a:t>
            </a:r>
            <a:r>
              <a:rPr lang="en-US" altLang="zh-CN" sz="2000" kern="100" dirty="0">
                <a:latin typeface="Arial" panose="020B0604020202020204" pitchFamily="34" charset="0"/>
                <a:ea typeface="微软雅黑" panose="020B0503020204020204" pitchFamily="34" charset="-122"/>
                <a:cs typeface="Arial" panose="020B0604020202020204" pitchFamily="34" charset="0"/>
              </a:rPr>
              <a:t> (Target of Opportunity) </a:t>
            </a:r>
            <a:r>
              <a:rPr lang="zh-CN" altLang="en-US" sz="2000" kern="100" dirty="0">
                <a:latin typeface="Arial" panose="020B0604020202020204" pitchFamily="34" charset="0"/>
                <a:ea typeface="微软雅黑" panose="020B0503020204020204" pitchFamily="34" charset="-122"/>
                <a:cs typeface="Arial" panose="020B0604020202020204" pitchFamily="34" charset="0"/>
              </a:rPr>
              <a:t>观测</a:t>
            </a:r>
            <a:r>
              <a:rPr lang="zh-CN" altLang="en-US" sz="2000" b="1" kern="100" dirty="0">
                <a:solidFill>
                  <a:srgbClr val="C00000"/>
                </a:solidFill>
                <a:latin typeface="Arial" panose="020B0604020202020204" pitchFamily="34" charset="0"/>
                <a:ea typeface="微软雅黑" panose="020B0503020204020204" pitchFamily="34" charset="-122"/>
                <a:cs typeface="Arial" panose="020B0604020202020204" pitchFamily="34" charset="0"/>
              </a:rPr>
              <a:t>响应速度</a:t>
            </a:r>
            <a:endParaRPr lang="zh-CN" altLang="zh-CN" sz="2000" b="1" kern="1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2" name="图示 1"/>
          <p:cNvGraphicFramePr/>
          <p:nvPr>
            <p:extLst>
              <p:ext uri="{D42A27DB-BD31-4B8C-83A1-F6EECF244321}">
                <p14:modId xmlns:p14="http://schemas.microsoft.com/office/powerpoint/2010/main" val="407282836"/>
              </p:ext>
            </p:extLst>
          </p:nvPr>
        </p:nvGraphicFramePr>
        <p:xfrm>
          <a:off x="1991544" y="3933056"/>
          <a:ext cx="8128000" cy="2733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文本框 10"/>
          <p:cNvSpPr txBox="1"/>
          <p:nvPr/>
        </p:nvSpPr>
        <p:spPr>
          <a:xfrm>
            <a:off x="1343472" y="5299596"/>
            <a:ext cx="2954655" cy="461665"/>
          </a:xfrm>
          <a:prstGeom prst="rect">
            <a:avLst/>
          </a:prstGeom>
          <a:noFill/>
        </p:spPr>
        <p:txBody>
          <a:bodyPr wrap="none" rtlCol="0">
            <a:spAutoFit/>
          </a:bodyPr>
          <a:lstStyle/>
          <a:p>
            <a:r>
              <a:rPr lang="zh-CN" altLang="en-US" sz="2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rPr>
              <a:t>确定的观测规划方法</a:t>
            </a:r>
          </a:p>
        </p:txBody>
      </p:sp>
      <p:sp>
        <p:nvSpPr>
          <p:cNvPr id="13" name="文本框 12"/>
          <p:cNvSpPr txBox="1"/>
          <p:nvPr/>
        </p:nvSpPr>
        <p:spPr>
          <a:xfrm>
            <a:off x="7680176" y="5299596"/>
            <a:ext cx="3262432" cy="461665"/>
          </a:xfrm>
          <a:prstGeom prst="rect">
            <a:avLst/>
          </a:prstGeom>
          <a:noFill/>
        </p:spPr>
        <p:txBody>
          <a:bodyPr wrap="none" rtlCol="0">
            <a:spAutoFit/>
          </a:bodyPr>
          <a:lstStyle/>
          <a:p>
            <a:r>
              <a:rPr lang="zh-CN" altLang="en-US" sz="2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rPr>
              <a:t>强化学习即时规划方法</a:t>
            </a:r>
          </a:p>
        </p:txBody>
      </p:sp>
      <p:pic>
        <p:nvPicPr>
          <p:cNvPr id="4" name="图片 3">
            <a:extLst>
              <a:ext uri="{FF2B5EF4-FFF2-40B4-BE49-F238E27FC236}">
                <a16:creationId xmlns:a16="http://schemas.microsoft.com/office/drawing/2014/main" id="{BBB73C7A-46B4-4EB7-3844-5403CB5F17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10" name="图片 9">
            <a:extLst>
              <a:ext uri="{FF2B5EF4-FFF2-40B4-BE49-F238E27FC236}">
                <a16:creationId xmlns:a16="http://schemas.microsoft.com/office/drawing/2014/main" id="{803FD244-D353-B376-ACBC-B7B4B1D3CAC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770066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8663" y="422275"/>
            <a:ext cx="8040688" cy="387350"/>
          </a:xfrm>
        </p:spPr>
        <p:txBody>
          <a:bodyPr vert="horz" lIns="91440" tIns="45720" rIns="91440" bIns="45720" rtlCol="0" anchor="ctr">
            <a:normAutofit fontScale="90000"/>
          </a:bodyPr>
          <a:lstStyle/>
          <a:p>
            <a:pPr algn="l" defTabSz="685800" fontAlgn="base">
              <a:lnSpc>
                <a:spcPct val="90000"/>
              </a:lnSpc>
              <a:spcAft>
                <a:spcPct val="0"/>
              </a:spcAft>
              <a:defRPr/>
            </a:pPr>
            <a:r>
              <a:rPr lang="zh-CN" altLang="en-US" sz="24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代表性成果</a:t>
            </a:r>
            <a:r>
              <a:rPr lang="en-US" altLang="zh-CN" sz="24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1  </a:t>
            </a:r>
            <a:r>
              <a:rPr lang="zh-CN" altLang="zh-CN" sz="24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规划方法研究</a:t>
            </a:r>
            <a:r>
              <a:rPr lang="en-US" altLang="zh-CN" sz="24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2400" b="1"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分布式星座在线规划</a:t>
            </a:r>
          </a:p>
        </p:txBody>
      </p:sp>
      <p:sp>
        <p:nvSpPr>
          <p:cNvPr id="34820" name="灯片编号占位符 3"/>
          <p:cNvSpPr txBox="1">
            <a:spLocks noGrp="1"/>
          </p:cNvSpPr>
          <p:nvPr>
            <p:ph type="sldNum" sz="quarter" idx="4294967295"/>
          </p:nvPr>
        </p:nvSpPr>
        <p:spPr>
          <a:noFill/>
          <a:ln>
            <a:noFill/>
          </a:ln>
        </p:spPr>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r">
              <a:buNone/>
            </a:pPr>
            <a:endParaRPr lang="zh-CN" altLang="en-US" sz="900" dirty="0">
              <a:solidFill>
                <a:srgbClr val="707070"/>
              </a:solidFill>
              <a:cs typeface="Arial" panose="020B0604020202020204" pitchFamily="34" charset="0"/>
            </a:endParaRPr>
          </a:p>
        </p:txBody>
      </p:sp>
      <p:sp>
        <p:nvSpPr>
          <p:cNvPr id="41" name="矩形 4">
            <a:extLst>
              <a:ext uri="{FF2B5EF4-FFF2-40B4-BE49-F238E27FC236}">
                <a16:creationId xmlns:a16="http://schemas.microsoft.com/office/drawing/2014/main" id="{EB3554FC-7982-4AC5-96FA-079723D408FF}"/>
              </a:ext>
            </a:extLst>
          </p:cNvPr>
          <p:cNvSpPr/>
          <p:nvPr/>
        </p:nvSpPr>
        <p:spPr>
          <a:xfrm>
            <a:off x="-16644" y="-610"/>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cxnSp>
        <p:nvCxnSpPr>
          <p:cNvPr id="42" name="直接连接符 41">
            <a:extLst>
              <a:ext uri="{FF2B5EF4-FFF2-40B4-BE49-F238E27FC236}">
                <a16:creationId xmlns:a16="http://schemas.microsoft.com/office/drawing/2014/main" id="{C9E9006E-EA53-41B2-9309-9A2737DE0AFB}"/>
              </a:ext>
            </a:extLst>
          </p:cNvPr>
          <p:cNvCxnSpPr/>
          <p:nvPr/>
        </p:nvCxnSpPr>
        <p:spPr>
          <a:xfrm>
            <a:off x="3287688" y="262184"/>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43" name="TextBox 6">
            <a:extLst>
              <a:ext uri="{FF2B5EF4-FFF2-40B4-BE49-F238E27FC236}">
                <a16:creationId xmlns:a16="http://schemas.microsoft.com/office/drawing/2014/main" id="{444615A0-415B-4AB5-946E-20525AFE32B6}"/>
              </a:ext>
            </a:extLst>
          </p:cNvPr>
          <p:cNvSpPr txBox="1"/>
          <p:nvPr/>
        </p:nvSpPr>
        <p:spPr>
          <a:xfrm>
            <a:off x="3551865" y="81011"/>
            <a:ext cx="8448959" cy="558602"/>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三、</a:t>
            </a:r>
            <a:r>
              <a:rPr lang="en-US" altLang="zh-CN"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CATCH</a:t>
            </a:r>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星座在轨决策工具研制计划</a:t>
            </a:r>
          </a:p>
        </p:txBody>
      </p:sp>
      <p:sp>
        <p:nvSpPr>
          <p:cNvPr id="9" name="内容占位符 2"/>
          <p:cNvSpPr>
            <a:spLocks noGrp="1"/>
          </p:cNvSpPr>
          <p:nvPr>
            <p:ph idx="1"/>
          </p:nvPr>
        </p:nvSpPr>
        <p:spPr>
          <a:xfrm>
            <a:off x="911424" y="1411203"/>
            <a:ext cx="10795942" cy="4745434"/>
          </a:xfrm>
        </p:spPr>
        <p:txBody>
          <a:bodyPr/>
          <a:lstStyle/>
          <a:p>
            <a:r>
              <a:rPr lang="zh-CN" altLang="en-US" sz="2400" dirty="0">
                <a:latin typeface="Arial" panose="020B0604020202020204" pitchFamily="34" charset="0"/>
                <a:ea typeface="微软雅黑" panose="020B0503020204020204" pitchFamily="34" charset="-122"/>
                <a:cs typeface="Arial" panose="020B0604020202020204" pitchFamily="34" charset="0"/>
              </a:rPr>
              <a:t>地面软件</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r>
              <a:rPr lang="zh-CN" altLang="en-US" sz="2400" dirty="0">
                <a:latin typeface="Arial" panose="020B0604020202020204" pitchFamily="34" charset="0"/>
                <a:ea typeface="微软雅黑" panose="020B0503020204020204" pitchFamily="34" charset="-122"/>
                <a:cs typeface="Arial" panose="020B0604020202020204" pitchFamily="34" charset="0"/>
              </a:rPr>
              <a:t>单星观测计划制定软件</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r>
              <a:rPr lang="en-US" altLang="zh-CN" sz="2400" dirty="0">
                <a:latin typeface="Arial" panose="020B0604020202020204" pitchFamily="34" charset="0"/>
                <a:ea typeface="微软雅黑" panose="020B0503020204020204" pitchFamily="34" charset="-122"/>
                <a:cs typeface="Arial" panose="020B0604020202020204" pitchFamily="34" charset="0"/>
              </a:rPr>
              <a:t>108</a:t>
            </a:r>
            <a:r>
              <a:rPr lang="zh-CN" altLang="en-US" sz="2400" dirty="0">
                <a:latin typeface="Arial" panose="020B0604020202020204" pitchFamily="34" charset="0"/>
                <a:ea typeface="微软雅黑" panose="020B0503020204020204" pitchFamily="34" charset="-122"/>
                <a:cs typeface="Arial" panose="020B0604020202020204" pitchFamily="34" charset="0"/>
              </a:rPr>
              <a:t>虚拟星座分布式决策仿真软件</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r>
              <a:rPr lang="zh-CN" altLang="en-US" sz="2400" dirty="0">
                <a:latin typeface="Arial" panose="020B0604020202020204" pitchFamily="34" charset="0"/>
                <a:ea typeface="微软雅黑" panose="020B0503020204020204" pitchFamily="34" charset="-122"/>
                <a:cs typeface="Arial" panose="020B0604020202020204" pitchFamily="34" charset="0"/>
              </a:rPr>
              <a:t>星上软件</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r>
              <a:rPr lang="en-US" altLang="zh-CN" sz="2400" dirty="0">
                <a:latin typeface="Arial" panose="020B0604020202020204" pitchFamily="34" charset="0"/>
                <a:ea typeface="微软雅黑" panose="020B0503020204020204" pitchFamily="34" charset="-122"/>
                <a:cs typeface="Arial" panose="020B0604020202020204" pitchFamily="34" charset="0"/>
              </a:rPr>
              <a:t>108</a:t>
            </a:r>
            <a:r>
              <a:rPr lang="zh-CN" altLang="en-US" sz="2400" dirty="0">
                <a:latin typeface="Arial" panose="020B0604020202020204" pitchFamily="34" charset="0"/>
                <a:ea typeface="微软雅黑" panose="020B0503020204020204" pitchFamily="34" charset="-122"/>
                <a:cs typeface="Arial" panose="020B0604020202020204" pitchFamily="34" charset="0"/>
              </a:rPr>
              <a:t>虚拟星座分布式决策软件</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endParaRPr lang="zh-CN" altLang="en-US" sz="2400" dirty="0">
              <a:latin typeface="Arial" panose="020B0604020202020204" pitchFamily="34" charset="0"/>
              <a:ea typeface="微软雅黑" panose="020B0503020204020204" pitchFamily="34" charset="-122"/>
              <a:cs typeface="Arial" panose="020B0604020202020204" pitchFamily="34" charset="0"/>
            </a:endParaRPr>
          </a:p>
        </p:txBody>
      </p:sp>
      <p:sp>
        <p:nvSpPr>
          <p:cNvPr id="10" name="矩形 9"/>
          <p:cNvSpPr/>
          <p:nvPr/>
        </p:nvSpPr>
        <p:spPr>
          <a:xfrm>
            <a:off x="986439" y="3646739"/>
            <a:ext cx="2176708" cy="3604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cs typeface="Arial" panose="020B0604020202020204" pitchFamily="34" charset="0"/>
              </a:rPr>
              <a:t>星上软件</a:t>
            </a:r>
          </a:p>
        </p:txBody>
      </p:sp>
      <p:sp>
        <p:nvSpPr>
          <p:cNvPr id="11" name="矩形 10"/>
          <p:cNvSpPr/>
          <p:nvPr/>
        </p:nvSpPr>
        <p:spPr>
          <a:xfrm>
            <a:off x="978174" y="1468849"/>
            <a:ext cx="2176709" cy="3604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cs typeface="Arial" panose="020B0604020202020204" pitchFamily="34" charset="0"/>
              </a:rPr>
              <a:t>地面软件</a:t>
            </a:r>
          </a:p>
        </p:txBody>
      </p:sp>
      <p:sp>
        <p:nvSpPr>
          <p:cNvPr id="3" name="矩形 259">
            <a:extLst>
              <a:ext uri="{FF2B5EF4-FFF2-40B4-BE49-F238E27FC236}">
                <a16:creationId xmlns:a16="http://schemas.microsoft.com/office/drawing/2014/main" id="{A4598BF6-5C12-9A80-1F0F-AB16EF43E151}"/>
              </a:ext>
            </a:extLst>
          </p:cNvPr>
          <p:cNvSpPr>
            <a:spLocks noChangeArrowheads="1"/>
          </p:cNvSpPr>
          <p:nvPr/>
        </p:nvSpPr>
        <p:spPr bwMode="auto">
          <a:xfrm>
            <a:off x="7104112" y="2583591"/>
            <a:ext cx="4603254" cy="2400657"/>
          </a:xfrm>
          <a:prstGeom prst="rect">
            <a:avLst/>
          </a:prstGeom>
          <a:noFill/>
        </p:spPr>
        <p:txBody>
          <a:bodyPr wrap="square" lIns="91440" tIns="45720" rIns="91440" bIns="45720">
            <a:spAutoFit/>
          </a:bodyPr>
          <a:lstStyle/>
          <a:p>
            <a:pPr lvl="0" algn="ctr"/>
            <a:r>
              <a:rPr lang="zh-CN" altLang="en-US" sz="5000" b="1" spc="600" dirty="0">
                <a:ln w="0">
                  <a:noFill/>
                  <a:prstDash val="solid"/>
                </a:ln>
                <a:solidFill>
                  <a:prstClr val="white"/>
                </a:solidFill>
                <a:effectLst>
                  <a:outerShdw blurRad="25400" dist="25400" dir="2700000" algn="tl"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rPr>
              <a:t>  </a:t>
            </a:r>
            <a:r>
              <a:rPr lang="zh-CN" altLang="en-US" sz="5000" b="1" spc="600" dirty="0">
                <a:ln w="0">
                  <a:noFill/>
                  <a:prstDash val="solid"/>
                </a:ln>
                <a:effectLst>
                  <a:outerShdw blurRad="25400" dist="25400" dir="2700000" algn="tl"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rPr>
              <a:t>敬请指教！</a:t>
            </a:r>
            <a:endParaRPr lang="en-US" altLang="zh-CN" sz="5000" b="1" spc="600" dirty="0">
              <a:ln w="0">
                <a:noFill/>
                <a:prstDash val="solid"/>
              </a:ln>
              <a:effectLst>
                <a:outerShdw blurRad="25400" dist="25400" dir="2700000" algn="tl"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endParaRPr>
          </a:p>
          <a:p>
            <a:pPr lvl="0" algn="ctr"/>
            <a:endParaRPr lang="en-US" altLang="zh-CN" sz="5000" b="1" spc="600" dirty="0">
              <a:ln w="0">
                <a:noFill/>
                <a:prstDash val="solid"/>
              </a:ln>
              <a:effectLst>
                <a:outerShdw blurRad="25400" dist="25400" dir="2700000" algn="tl"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endParaRPr>
          </a:p>
          <a:p>
            <a:pPr lvl="0" algn="ctr"/>
            <a:r>
              <a:rPr lang="zh-CN" altLang="en-US" sz="5000" b="1" spc="600" dirty="0">
                <a:ln w="0">
                  <a:noFill/>
                  <a:prstDash val="solid"/>
                </a:ln>
                <a:effectLst>
                  <a:outerShdw blurRad="25400" dist="25400" dir="2700000" algn="tl"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rPr>
              <a:t>谢</a:t>
            </a:r>
            <a:r>
              <a:rPr lang="en-US" altLang="zh-CN" sz="5000" b="1" spc="600" dirty="0">
                <a:ln w="0">
                  <a:noFill/>
                  <a:prstDash val="solid"/>
                </a:ln>
                <a:effectLst>
                  <a:outerShdw blurRad="25400" dist="25400" dir="2700000" algn="tl"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rPr>
              <a:t>  </a:t>
            </a:r>
            <a:r>
              <a:rPr lang="zh-CN" altLang="en-US" sz="5000" b="1" spc="600" dirty="0">
                <a:ln w="0">
                  <a:noFill/>
                  <a:prstDash val="solid"/>
                </a:ln>
                <a:effectLst>
                  <a:outerShdw blurRad="25400" dist="25400" dir="2700000" algn="tl"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rPr>
              <a:t>谢</a:t>
            </a:r>
          </a:p>
        </p:txBody>
      </p:sp>
      <p:pic>
        <p:nvPicPr>
          <p:cNvPr id="4" name="图片 3">
            <a:extLst>
              <a:ext uri="{FF2B5EF4-FFF2-40B4-BE49-F238E27FC236}">
                <a16:creationId xmlns:a16="http://schemas.microsoft.com/office/drawing/2014/main" id="{431954E6-7047-2E56-5B64-91B08570D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5" name="图片 4">
            <a:extLst>
              <a:ext uri="{FF2B5EF4-FFF2-40B4-BE49-F238E27FC236}">
                <a16:creationId xmlns:a16="http://schemas.microsoft.com/office/drawing/2014/main" id="{3DDF965F-99CD-8F49-6FC3-439581EAD4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1828141456"/>
      </p:ext>
    </p:extLst>
  </p:cSld>
  <p:clrMapOvr>
    <a:masterClrMapping/>
  </p:clrMapOvr>
  <p:transition spd="slow" advTm="37382"/>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2010-5-8 21-17-52.jpg">
            <a:extLst>
              <a:ext uri="{FF2B5EF4-FFF2-40B4-BE49-F238E27FC236}">
                <a16:creationId xmlns:a16="http://schemas.microsoft.com/office/drawing/2014/main" id="{77530A27-6D41-4AE0-9827-44183F18FE12}"/>
              </a:ext>
            </a:extLst>
          </p:cNvPr>
          <p:cNvPicPr>
            <a:picLocks noChangeAspect="1"/>
          </p:cNvPicPr>
          <p:nvPr/>
        </p:nvPicPr>
        <p:blipFill>
          <a:blip r:embed="rId2">
            <a:lum bright="20000" contrast="30000"/>
          </a:blip>
          <a:srcRect l="3023" t="5151" r="3470" b="7576"/>
          <a:stretch>
            <a:fillRect/>
          </a:stretch>
        </p:blipFill>
        <p:spPr>
          <a:xfrm>
            <a:off x="0" y="0"/>
            <a:ext cx="12191999" cy="6858000"/>
          </a:xfrm>
          <a:prstGeom prst="rect">
            <a:avLst/>
          </a:prstGeom>
          <a:ln>
            <a:noFill/>
          </a:ln>
        </p:spPr>
      </p:pic>
      <p:grpSp>
        <p:nvGrpSpPr>
          <p:cNvPr id="9" name="组合 8">
            <a:extLst>
              <a:ext uri="{FF2B5EF4-FFF2-40B4-BE49-F238E27FC236}">
                <a16:creationId xmlns:a16="http://schemas.microsoft.com/office/drawing/2014/main" id="{BBFA3C99-F616-4BD8-9B3F-A3544B015867}"/>
              </a:ext>
            </a:extLst>
          </p:cNvPr>
          <p:cNvGrpSpPr/>
          <p:nvPr/>
        </p:nvGrpSpPr>
        <p:grpSpPr>
          <a:xfrm>
            <a:off x="0" y="-1"/>
            <a:ext cx="2309359" cy="6858001"/>
            <a:chOff x="0" y="-1"/>
            <a:chExt cx="2309359" cy="6858001"/>
          </a:xfrm>
        </p:grpSpPr>
        <p:sp>
          <p:nvSpPr>
            <p:cNvPr id="10" name="矩形 9">
              <a:extLst>
                <a:ext uri="{FF2B5EF4-FFF2-40B4-BE49-F238E27FC236}">
                  <a16:creationId xmlns:a16="http://schemas.microsoft.com/office/drawing/2014/main" id="{504F07B4-137F-4DC9-920F-C53DE58581F5}"/>
                </a:ext>
              </a:extLst>
            </p:cNvPr>
            <p:cNvSpPr/>
            <p:nvPr/>
          </p:nvSpPr>
          <p:spPr>
            <a:xfrm>
              <a:off x="1" y="0"/>
              <a:ext cx="2309358" cy="6858000"/>
            </a:xfrm>
            <a:prstGeom prst="rect">
              <a:avLst/>
            </a:prstGeom>
            <a:solidFill>
              <a:srgbClr val="00254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11" name="图片 10" descr="图片包含 游戏机, 星星, 夜空&#10;&#10;描述已自动生成">
              <a:extLst>
                <a:ext uri="{FF2B5EF4-FFF2-40B4-BE49-F238E27FC236}">
                  <a16:creationId xmlns:a16="http://schemas.microsoft.com/office/drawing/2014/main" id="{A6C33A2C-F64E-4D52-9A0B-EA69C6AB60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269" r="10749" b="5040"/>
            <a:stretch/>
          </p:blipFill>
          <p:spPr>
            <a:xfrm>
              <a:off x="0" y="2"/>
              <a:ext cx="2309358" cy="6857998"/>
            </a:xfrm>
            <a:custGeom>
              <a:avLst/>
              <a:gdLst>
                <a:gd name="connsiteX0" fmla="*/ 0 w 2777671"/>
                <a:gd name="connsiteY0" fmla="*/ 0 h 6857998"/>
                <a:gd name="connsiteX1" fmla="*/ 2777671 w 2777671"/>
                <a:gd name="connsiteY1" fmla="*/ 0 h 6857998"/>
                <a:gd name="connsiteX2" fmla="*/ 2777671 w 2777671"/>
                <a:gd name="connsiteY2" fmla="*/ 6857998 h 6857998"/>
                <a:gd name="connsiteX3" fmla="*/ 0 w 2777671"/>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2777671" h="6857998">
                  <a:moveTo>
                    <a:pt x="0" y="0"/>
                  </a:moveTo>
                  <a:lnTo>
                    <a:pt x="2777671" y="0"/>
                  </a:lnTo>
                  <a:lnTo>
                    <a:pt x="2777671" y="6857998"/>
                  </a:lnTo>
                  <a:lnTo>
                    <a:pt x="0" y="6857998"/>
                  </a:lnTo>
                  <a:close/>
                </a:path>
              </a:pathLst>
            </a:custGeom>
          </p:spPr>
        </p:pic>
        <p:sp>
          <p:nvSpPr>
            <p:cNvPr id="12" name="任意多边形: 形状 72">
              <a:extLst>
                <a:ext uri="{FF2B5EF4-FFF2-40B4-BE49-F238E27FC236}">
                  <a16:creationId xmlns:a16="http://schemas.microsoft.com/office/drawing/2014/main" id="{72D9164A-DF7F-45C9-AF6B-749C8593EE54}"/>
                </a:ext>
              </a:extLst>
            </p:cNvPr>
            <p:cNvSpPr/>
            <p:nvPr/>
          </p:nvSpPr>
          <p:spPr>
            <a:xfrm>
              <a:off x="0" y="0"/>
              <a:ext cx="2309358" cy="6858000"/>
            </a:xfrm>
            <a:custGeom>
              <a:avLst/>
              <a:gdLst>
                <a:gd name="connsiteX0" fmla="*/ 0 w 2777670"/>
                <a:gd name="connsiteY0" fmla="*/ 0 h 6858000"/>
                <a:gd name="connsiteX1" fmla="*/ 2777670 w 2777670"/>
                <a:gd name="connsiteY1" fmla="*/ 0 h 6858000"/>
                <a:gd name="connsiteX2" fmla="*/ 2777670 w 2777670"/>
                <a:gd name="connsiteY2" fmla="*/ 6858000 h 6858000"/>
                <a:gd name="connsiteX3" fmla="*/ 0 w 27776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777670" h="6858000">
                  <a:moveTo>
                    <a:pt x="0" y="0"/>
                  </a:moveTo>
                  <a:lnTo>
                    <a:pt x="2777670" y="0"/>
                  </a:lnTo>
                  <a:lnTo>
                    <a:pt x="2777670" y="6858000"/>
                  </a:lnTo>
                  <a:lnTo>
                    <a:pt x="0" y="6858000"/>
                  </a:lnTo>
                  <a:close/>
                </a:path>
              </a:pathLst>
            </a:custGeom>
            <a:gradFill flip="none" rotWithShape="1">
              <a:gsLst>
                <a:gs pos="0">
                  <a:srgbClr val="003D74"/>
                </a:gs>
                <a:gs pos="52200">
                  <a:srgbClr val="0187AC">
                    <a:alpha val="79000"/>
                  </a:srgbClr>
                </a:gs>
                <a:gs pos="100000">
                  <a:srgbClr val="002546">
                    <a:alpha val="4500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13" name="图片 12" descr="图片包含 游戏机, 监控, 电脑, 钟表&#10;&#10;描述已自动生成">
              <a:extLst>
                <a:ext uri="{FF2B5EF4-FFF2-40B4-BE49-F238E27FC236}">
                  <a16:creationId xmlns:a16="http://schemas.microsoft.com/office/drawing/2014/main" id="{5C08CDF6-FD6B-4731-B410-CF61FD2A88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552" t="21038" r="59175"/>
            <a:stretch/>
          </p:blipFill>
          <p:spPr>
            <a:xfrm>
              <a:off x="1" y="-1"/>
              <a:ext cx="2309358" cy="3514719"/>
            </a:xfrm>
            <a:custGeom>
              <a:avLst/>
              <a:gdLst>
                <a:gd name="connsiteX0" fmla="*/ 0 w 2777671"/>
                <a:gd name="connsiteY0" fmla="*/ 0 h 2762958"/>
                <a:gd name="connsiteX1" fmla="*/ 2777671 w 2777671"/>
                <a:gd name="connsiteY1" fmla="*/ 0 h 2762958"/>
                <a:gd name="connsiteX2" fmla="*/ 2777671 w 2777671"/>
                <a:gd name="connsiteY2" fmla="*/ 2762958 h 2762958"/>
                <a:gd name="connsiteX3" fmla="*/ 0 w 2777671"/>
                <a:gd name="connsiteY3" fmla="*/ 2762958 h 2762958"/>
              </a:gdLst>
              <a:ahLst/>
              <a:cxnLst>
                <a:cxn ang="0">
                  <a:pos x="connsiteX0" y="connsiteY0"/>
                </a:cxn>
                <a:cxn ang="0">
                  <a:pos x="connsiteX1" y="connsiteY1"/>
                </a:cxn>
                <a:cxn ang="0">
                  <a:pos x="connsiteX2" y="connsiteY2"/>
                </a:cxn>
                <a:cxn ang="0">
                  <a:pos x="connsiteX3" y="connsiteY3"/>
                </a:cxn>
              </a:cxnLst>
              <a:rect l="l" t="t" r="r" b="b"/>
              <a:pathLst>
                <a:path w="2777671" h="2762958">
                  <a:moveTo>
                    <a:pt x="0" y="0"/>
                  </a:moveTo>
                  <a:lnTo>
                    <a:pt x="2777671" y="0"/>
                  </a:lnTo>
                  <a:lnTo>
                    <a:pt x="2777671" y="2762958"/>
                  </a:lnTo>
                  <a:lnTo>
                    <a:pt x="0" y="2762958"/>
                  </a:lnTo>
                  <a:close/>
                </a:path>
              </a:pathLst>
            </a:custGeom>
          </p:spPr>
        </p:pic>
      </p:grpSp>
      <p:sp>
        <p:nvSpPr>
          <p:cNvPr id="14" name="矩形 13">
            <a:extLst>
              <a:ext uri="{FF2B5EF4-FFF2-40B4-BE49-F238E27FC236}">
                <a16:creationId xmlns:a16="http://schemas.microsoft.com/office/drawing/2014/main" id="{BFFA0106-D7F7-4BDA-9948-FECF5E479EF0}"/>
              </a:ext>
            </a:extLst>
          </p:cNvPr>
          <p:cNvSpPr/>
          <p:nvPr/>
        </p:nvSpPr>
        <p:spPr>
          <a:xfrm>
            <a:off x="2475667" y="0"/>
            <a:ext cx="9736902" cy="6858002"/>
          </a:xfrm>
          <a:prstGeom prst="rect">
            <a:avLst/>
          </a:prstGeom>
          <a:gradFill>
            <a:gsLst>
              <a:gs pos="0">
                <a:schemeClr val="bg1"/>
              </a:gs>
              <a:gs pos="65000">
                <a:schemeClr val="bg1"/>
              </a:gs>
              <a:gs pos="100000">
                <a:schemeClr val="bg1">
                  <a:alpha val="69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5" name="文本框 14">
            <a:extLst>
              <a:ext uri="{FF2B5EF4-FFF2-40B4-BE49-F238E27FC236}">
                <a16:creationId xmlns:a16="http://schemas.microsoft.com/office/drawing/2014/main" id="{A0882869-990E-416C-82AE-CFF08AACA4BF}"/>
              </a:ext>
            </a:extLst>
          </p:cNvPr>
          <p:cNvSpPr txBox="1"/>
          <p:nvPr/>
        </p:nvSpPr>
        <p:spPr>
          <a:xfrm>
            <a:off x="3714468" y="1241878"/>
            <a:ext cx="2667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3600" b="1" spc="300" dirty="0">
                <a:solidFill>
                  <a:srgbClr val="002546"/>
                </a:solidFill>
                <a:latin typeface="Arial" panose="020B0604020202020204" pitchFamily="34" charset="0"/>
                <a:ea typeface="微软雅黑" panose="020B0503020204020204" pitchFamily="34" charset="-122"/>
                <a:cs typeface="Arial" panose="020B0604020202020204" pitchFamily="34" charset="0"/>
              </a:rPr>
              <a:t>报告</a:t>
            </a:r>
            <a:r>
              <a:rPr kumimoji="1" lang="zh-CN" altLang="en-US" sz="3600" b="1" i="0" u="none" strike="noStrike" kern="1200" cap="none" spc="300" normalizeH="0" baseline="0" noProof="0" dirty="0">
                <a:ln>
                  <a:noFill/>
                </a:ln>
                <a:solidFill>
                  <a:srgbClr val="002546"/>
                </a:solidFill>
                <a:effectLst/>
                <a:uLnTx/>
                <a:uFillTx/>
                <a:latin typeface="Arial" panose="020B0604020202020204" pitchFamily="34" charset="0"/>
                <a:ea typeface="微软雅黑" panose="020B0503020204020204" pitchFamily="34" charset="-122"/>
                <a:cs typeface="Arial" panose="020B0604020202020204" pitchFamily="34" charset="0"/>
              </a:rPr>
              <a:t>提纲</a:t>
            </a:r>
          </a:p>
        </p:txBody>
      </p:sp>
      <p:grpSp>
        <p:nvGrpSpPr>
          <p:cNvPr id="16" name="组合 15">
            <a:extLst>
              <a:ext uri="{FF2B5EF4-FFF2-40B4-BE49-F238E27FC236}">
                <a16:creationId xmlns:a16="http://schemas.microsoft.com/office/drawing/2014/main" id="{DD019B81-1141-44D8-BC74-171000022FDF}"/>
              </a:ext>
            </a:extLst>
          </p:cNvPr>
          <p:cNvGrpSpPr/>
          <p:nvPr/>
        </p:nvGrpSpPr>
        <p:grpSpPr>
          <a:xfrm>
            <a:off x="3816162" y="3168502"/>
            <a:ext cx="6816342" cy="614928"/>
            <a:chOff x="4359822" y="4304811"/>
            <a:chExt cx="5909513" cy="533120"/>
          </a:xfrm>
        </p:grpSpPr>
        <p:sp>
          <p:nvSpPr>
            <p:cNvPr id="17" name="矩形: 对角圆角 82">
              <a:extLst>
                <a:ext uri="{FF2B5EF4-FFF2-40B4-BE49-F238E27FC236}">
                  <a16:creationId xmlns:a16="http://schemas.microsoft.com/office/drawing/2014/main" id="{7D531750-D800-42B5-BD08-01BBDE8E5F77}"/>
                </a:ext>
              </a:extLst>
            </p:cNvPr>
            <p:cNvSpPr/>
            <p:nvPr/>
          </p:nvSpPr>
          <p:spPr>
            <a:xfrm>
              <a:off x="4359822" y="4304811"/>
              <a:ext cx="5909513" cy="533120"/>
            </a:xfrm>
            <a:prstGeom prst="round2DiagRect">
              <a:avLst/>
            </a:prstGeom>
            <a:solidFill>
              <a:schemeClr val="bg1">
                <a:lumMod val="95000"/>
                <a:alpha val="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12700" dist="25400" dir="2700000" algn="tl">
                    <a:srgbClr val="000000">
                      <a:alpha val="31000"/>
                    </a:srgbClr>
                  </a:outerShdw>
                </a:effectLst>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id="{35CD9615-8B6A-486F-848F-285645A159BA}"/>
                </a:ext>
              </a:extLst>
            </p:cNvPr>
            <p:cNvSpPr txBox="1"/>
            <p:nvPr/>
          </p:nvSpPr>
          <p:spPr>
            <a:xfrm>
              <a:off x="5330300" y="4347942"/>
              <a:ext cx="4189896" cy="453612"/>
            </a:xfrm>
            <a:prstGeom prst="rect">
              <a:avLst/>
            </a:prstGeom>
            <a:noFill/>
          </p:spPr>
          <p:txBody>
            <a:bodyPr wrap="square" rtlCol="0">
              <a:spAutoFit/>
            </a:bodyPr>
            <a:lstStyle/>
            <a:p>
              <a:pPr>
                <a:defRPr/>
              </a:pPr>
              <a:r>
                <a:rPr lang="zh-CN" altLang="en-US" sz="2800" b="1" dirty="0">
                  <a:solidFill>
                    <a:schemeClr val="bg1">
                      <a:lumMod val="75000"/>
                    </a:schemeClr>
                  </a:solidFill>
                  <a:latin typeface="Arial" panose="020B0604020202020204" pitchFamily="34" charset="0"/>
                  <a:ea typeface="微软雅黑" panose="020B0503020204020204" pitchFamily="34" charset="-122"/>
                  <a:cs typeface="Arial" panose="020B0604020202020204" pitchFamily="34" charset="0"/>
                </a:rPr>
                <a:t>实验星在轨实验安排与进展</a:t>
              </a:r>
            </a:p>
          </p:txBody>
        </p:sp>
        <p:sp>
          <p:nvSpPr>
            <p:cNvPr id="19" name="矩形: 对角圆角 84">
              <a:extLst>
                <a:ext uri="{FF2B5EF4-FFF2-40B4-BE49-F238E27FC236}">
                  <a16:creationId xmlns:a16="http://schemas.microsoft.com/office/drawing/2014/main" id="{BD2384D2-8B73-4B0B-8DA8-7C8E16EA69EA}"/>
                </a:ext>
              </a:extLst>
            </p:cNvPr>
            <p:cNvSpPr/>
            <p:nvPr/>
          </p:nvSpPr>
          <p:spPr>
            <a:xfrm>
              <a:off x="4359823" y="4304811"/>
              <a:ext cx="776057" cy="533120"/>
            </a:xfrm>
            <a:prstGeom prst="round2DiagRect">
              <a:avLst/>
            </a:prstGeom>
            <a:solidFill>
              <a:schemeClr val="bg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179ACA"/>
                </a:solidFill>
                <a:latin typeface="Arial" panose="020B0604020202020204" pitchFamily="34" charset="0"/>
                <a:ea typeface="等线" panose="02010600030101010101" pitchFamily="2" charset="-122"/>
                <a:cs typeface="Arial" panose="020B0604020202020204" pitchFamily="34" charset="0"/>
              </a:endParaRPr>
            </a:p>
          </p:txBody>
        </p:sp>
        <p:sp>
          <p:nvSpPr>
            <p:cNvPr id="20" name="文本框 19">
              <a:extLst>
                <a:ext uri="{FF2B5EF4-FFF2-40B4-BE49-F238E27FC236}">
                  <a16:creationId xmlns:a16="http://schemas.microsoft.com/office/drawing/2014/main" id="{916E98EC-28D2-4EEF-B40A-0F8FB60BBEA1}"/>
                </a:ext>
              </a:extLst>
            </p:cNvPr>
            <p:cNvSpPr txBox="1"/>
            <p:nvPr/>
          </p:nvSpPr>
          <p:spPr>
            <a:xfrm>
              <a:off x="4491129" y="4341330"/>
              <a:ext cx="524152" cy="453613"/>
            </a:xfrm>
            <a:prstGeom prst="rect">
              <a:avLst/>
            </a:prstGeom>
            <a:noFill/>
          </p:spPr>
          <p:txBody>
            <a:bodyPr wrap="square" rtlCol="0">
              <a:spAutoFit/>
            </a:bodyPr>
            <a:lstStyle/>
            <a:p>
              <a:pPr lvl="0" algn="r">
                <a:defRPr/>
              </a:pPr>
              <a:r>
                <a:rPr lang="zh-CN" altLang="en-US" sz="2800" b="1" dirty="0">
                  <a:solidFill>
                    <a:schemeClr val="bg1"/>
                  </a:solidFill>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rPr>
                <a:t>二、</a:t>
              </a:r>
            </a:p>
          </p:txBody>
        </p:sp>
      </p:grpSp>
      <p:grpSp>
        <p:nvGrpSpPr>
          <p:cNvPr id="21" name="组合 20">
            <a:extLst>
              <a:ext uri="{FF2B5EF4-FFF2-40B4-BE49-F238E27FC236}">
                <a16:creationId xmlns:a16="http://schemas.microsoft.com/office/drawing/2014/main" id="{D18064B7-63D5-407F-8C1D-F58C8405BAF3}"/>
              </a:ext>
            </a:extLst>
          </p:cNvPr>
          <p:cNvGrpSpPr/>
          <p:nvPr/>
        </p:nvGrpSpPr>
        <p:grpSpPr>
          <a:xfrm>
            <a:off x="4935562" y="252378"/>
            <a:ext cx="2144564" cy="436295"/>
            <a:chOff x="520572" y="440248"/>
            <a:chExt cx="1814647" cy="313187"/>
          </a:xfrm>
        </p:grpSpPr>
        <p:pic>
          <p:nvPicPr>
            <p:cNvPr id="22" name="图形 11">
              <a:extLst>
                <a:ext uri="{FF2B5EF4-FFF2-40B4-BE49-F238E27FC236}">
                  <a16:creationId xmlns:a16="http://schemas.microsoft.com/office/drawing/2014/main" id="{CB946998-7F71-42AE-9EE3-6C1E25B4DB8B}"/>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a:off x="520572" y="440248"/>
              <a:ext cx="1559210" cy="313187"/>
            </a:xfrm>
            <a:prstGeom prst="rect">
              <a:avLst/>
            </a:prstGeom>
          </p:spPr>
        </p:pic>
        <p:cxnSp>
          <p:nvCxnSpPr>
            <p:cNvPr id="23" name="直接连接符 22">
              <a:extLst>
                <a:ext uri="{FF2B5EF4-FFF2-40B4-BE49-F238E27FC236}">
                  <a16:creationId xmlns:a16="http://schemas.microsoft.com/office/drawing/2014/main" id="{A85005A1-1C99-4D20-93D0-3D981415959F}"/>
                </a:ext>
              </a:extLst>
            </p:cNvPr>
            <p:cNvCxnSpPr>
              <a:cxnSpLocks/>
            </p:cNvCxnSpPr>
            <p:nvPr/>
          </p:nvCxnSpPr>
          <p:spPr>
            <a:xfrm>
              <a:off x="2335219" y="489503"/>
              <a:ext cx="0" cy="214677"/>
            </a:xfrm>
            <a:prstGeom prst="line">
              <a:avLst/>
            </a:prstGeom>
            <a:ln w="9525">
              <a:solidFill>
                <a:srgbClr val="013A89">
                  <a:alpha val="30000"/>
                </a:srgbClr>
              </a:solidFill>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143E2D23-CB8E-4287-A134-E639C98628EB}"/>
              </a:ext>
            </a:extLst>
          </p:cNvPr>
          <p:cNvGrpSpPr/>
          <p:nvPr/>
        </p:nvGrpSpPr>
        <p:grpSpPr>
          <a:xfrm>
            <a:off x="3816162" y="4247298"/>
            <a:ext cx="7248391" cy="614928"/>
            <a:chOff x="4359822" y="4304811"/>
            <a:chExt cx="6284083" cy="533120"/>
          </a:xfrm>
        </p:grpSpPr>
        <p:sp>
          <p:nvSpPr>
            <p:cNvPr id="26" name="矩形: 对角圆角 82">
              <a:extLst>
                <a:ext uri="{FF2B5EF4-FFF2-40B4-BE49-F238E27FC236}">
                  <a16:creationId xmlns:a16="http://schemas.microsoft.com/office/drawing/2014/main" id="{3E3AFA3D-BC57-4E5A-8E2F-7F8F0C002872}"/>
                </a:ext>
              </a:extLst>
            </p:cNvPr>
            <p:cNvSpPr/>
            <p:nvPr/>
          </p:nvSpPr>
          <p:spPr>
            <a:xfrm>
              <a:off x="4359822" y="4304811"/>
              <a:ext cx="5909513" cy="533120"/>
            </a:xfrm>
            <a:prstGeom prst="round2DiagRect">
              <a:avLst/>
            </a:prstGeom>
            <a:solidFill>
              <a:schemeClr val="bg1">
                <a:lumMod val="95000"/>
                <a:alpha val="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12700" dist="25400" dir="2700000" algn="tl">
                    <a:srgbClr val="000000">
                      <a:alpha val="31000"/>
                    </a:srgbClr>
                  </a:outerShdw>
                </a:effectLst>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1299B1D0-118E-4CF6-8F14-C634A3F8E31B}"/>
                </a:ext>
              </a:extLst>
            </p:cNvPr>
            <p:cNvSpPr txBox="1"/>
            <p:nvPr/>
          </p:nvSpPr>
          <p:spPr>
            <a:xfrm>
              <a:off x="5330300" y="4347942"/>
              <a:ext cx="5313605" cy="453612"/>
            </a:xfrm>
            <a:prstGeom prst="rect">
              <a:avLst/>
            </a:prstGeom>
            <a:noFill/>
          </p:spPr>
          <p:txBody>
            <a:bodyPr wrap="square" rtlCol="0">
              <a:spAutoFit/>
            </a:bodyPr>
            <a:lstStyle/>
            <a:p>
              <a:pPr>
                <a:defRPr/>
              </a:pPr>
              <a:r>
                <a:rPr lang="en-US" altLang="zh-CN" sz="2800" b="1" dirty="0">
                  <a:solidFill>
                    <a:schemeClr val="bg1">
                      <a:lumMod val="75000"/>
                    </a:schemeClr>
                  </a:solidFill>
                  <a:latin typeface="Arial" panose="020B0604020202020204" pitchFamily="34" charset="0"/>
                  <a:ea typeface="微软雅黑" panose="020B0503020204020204" pitchFamily="34" charset="-122"/>
                  <a:cs typeface="Arial" panose="020B0604020202020204" pitchFamily="34" charset="0"/>
                </a:rPr>
                <a:t>CATCH</a:t>
              </a:r>
              <a:r>
                <a:rPr lang="zh-CN" altLang="en-US" sz="2800" b="1" dirty="0">
                  <a:solidFill>
                    <a:schemeClr val="bg1">
                      <a:lumMod val="75000"/>
                    </a:schemeClr>
                  </a:solidFill>
                  <a:latin typeface="Arial" panose="020B0604020202020204" pitchFamily="34" charset="0"/>
                  <a:ea typeface="微软雅黑" panose="020B0503020204020204" pitchFamily="34" charset="-122"/>
                  <a:cs typeface="Arial" panose="020B0604020202020204" pitchFamily="34" charset="0"/>
                </a:rPr>
                <a:t>星座在轨决策工具研制计划</a:t>
              </a:r>
            </a:p>
          </p:txBody>
        </p:sp>
        <p:sp>
          <p:nvSpPr>
            <p:cNvPr id="28" name="矩形: 对角圆角 84">
              <a:extLst>
                <a:ext uri="{FF2B5EF4-FFF2-40B4-BE49-F238E27FC236}">
                  <a16:creationId xmlns:a16="http://schemas.microsoft.com/office/drawing/2014/main" id="{4C114E3A-3165-48A8-A6F5-3EF2AAC75B41}"/>
                </a:ext>
              </a:extLst>
            </p:cNvPr>
            <p:cNvSpPr/>
            <p:nvPr/>
          </p:nvSpPr>
          <p:spPr>
            <a:xfrm>
              <a:off x="4359823" y="4304811"/>
              <a:ext cx="776057" cy="533120"/>
            </a:xfrm>
            <a:prstGeom prst="round2DiagRect">
              <a:avLst/>
            </a:prstGeom>
            <a:solidFill>
              <a:schemeClr val="bg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179ACA"/>
                </a:solidFill>
                <a:latin typeface="Arial" panose="020B0604020202020204" pitchFamily="34" charset="0"/>
                <a:ea typeface="等线" panose="02010600030101010101" pitchFamily="2" charset="-122"/>
                <a:cs typeface="Arial" panose="020B0604020202020204" pitchFamily="34" charset="0"/>
              </a:endParaRPr>
            </a:p>
          </p:txBody>
        </p:sp>
        <p:sp>
          <p:nvSpPr>
            <p:cNvPr id="29" name="文本框 28">
              <a:extLst>
                <a:ext uri="{FF2B5EF4-FFF2-40B4-BE49-F238E27FC236}">
                  <a16:creationId xmlns:a16="http://schemas.microsoft.com/office/drawing/2014/main" id="{C4DF131B-6084-4E17-9899-7B7BD64FE8C5}"/>
                </a:ext>
              </a:extLst>
            </p:cNvPr>
            <p:cNvSpPr txBox="1"/>
            <p:nvPr/>
          </p:nvSpPr>
          <p:spPr>
            <a:xfrm>
              <a:off x="4491129" y="4341330"/>
              <a:ext cx="524152" cy="453613"/>
            </a:xfrm>
            <a:prstGeom prst="rect">
              <a:avLst/>
            </a:prstGeom>
            <a:noFill/>
          </p:spPr>
          <p:txBody>
            <a:bodyPr wrap="square" rtlCol="0">
              <a:spAutoFit/>
            </a:bodyPr>
            <a:lstStyle/>
            <a:p>
              <a:pPr lvl="0" algn="r">
                <a:defRPr/>
              </a:pPr>
              <a:r>
                <a:rPr lang="zh-CN" altLang="en-US" sz="2800" b="1" dirty="0">
                  <a:solidFill>
                    <a:schemeClr val="bg1"/>
                  </a:solidFill>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rPr>
                <a:t>三、</a:t>
              </a:r>
            </a:p>
          </p:txBody>
        </p:sp>
      </p:grpSp>
      <p:grpSp>
        <p:nvGrpSpPr>
          <p:cNvPr id="30" name="组合 29">
            <a:extLst>
              <a:ext uri="{FF2B5EF4-FFF2-40B4-BE49-F238E27FC236}">
                <a16:creationId xmlns:a16="http://schemas.microsoft.com/office/drawing/2014/main" id="{304BEB61-8FAB-4B03-BED5-271E4E476B92}"/>
              </a:ext>
            </a:extLst>
          </p:cNvPr>
          <p:cNvGrpSpPr/>
          <p:nvPr/>
        </p:nvGrpSpPr>
        <p:grpSpPr>
          <a:xfrm>
            <a:off x="3816162" y="2089702"/>
            <a:ext cx="6816342" cy="614932"/>
            <a:chOff x="4359822" y="2946402"/>
            <a:chExt cx="5909513" cy="533124"/>
          </a:xfrm>
        </p:grpSpPr>
        <p:sp>
          <p:nvSpPr>
            <p:cNvPr id="31" name="矩形: 对角圆角 43">
              <a:extLst>
                <a:ext uri="{FF2B5EF4-FFF2-40B4-BE49-F238E27FC236}">
                  <a16:creationId xmlns:a16="http://schemas.microsoft.com/office/drawing/2014/main" id="{CF910ABD-DB10-40E4-A098-892F13B6719C}"/>
                </a:ext>
              </a:extLst>
            </p:cNvPr>
            <p:cNvSpPr/>
            <p:nvPr/>
          </p:nvSpPr>
          <p:spPr>
            <a:xfrm>
              <a:off x="4359822" y="2946405"/>
              <a:ext cx="5909513" cy="533121"/>
            </a:xfrm>
            <a:prstGeom prst="round2DiagRect">
              <a:avLst/>
            </a:prstGeom>
            <a:solidFill>
              <a:schemeClr val="bg1">
                <a:lumMod val="95000"/>
                <a:alpha val="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effectLst>
                  <a:outerShdw blurRad="12700" dist="25400" dir="2700000" algn="tl">
                    <a:srgbClr val="000000">
                      <a:alpha val="31000"/>
                    </a:srgbClr>
                  </a:outerShdw>
                </a:effectLst>
                <a:latin typeface="Arial" panose="020B0604020202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id="{39FED812-D0AC-4441-A093-78624E53E466}"/>
                </a:ext>
              </a:extLst>
            </p:cNvPr>
            <p:cNvSpPr txBox="1"/>
            <p:nvPr/>
          </p:nvSpPr>
          <p:spPr>
            <a:xfrm>
              <a:off x="5330300" y="2989534"/>
              <a:ext cx="3690470" cy="453613"/>
            </a:xfrm>
            <a:prstGeom prst="rect">
              <a:avLst/>
            </a:prstGeom>
            <a:noFill/>
          </p:spPr>
          <p:txBody>
            <a:bodyPr wrap="square" rtlCol="0">
              <a:spAutoFit/>
            </a:bodyPr>
            <a:lstStyle/>
            <a:p>
              <a:pPr lvl="0">
                <a:defRPr/>
              </a:pPr>
              <a:r>
                <a:rPr lang="zh-CN" altLang="en-US" sz="2800"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分布式星上自主决策方法</a:t>
              </a:r>
            </a:p>
          </p:txBody>
        </p:sp>
        <p:sp>
          <p:nvSpPr>
            <p:cNvPr id="33" name="矩形: 对角圆角 45">
              <a:extLst>
                <a:ext uri="{FF2B5EF4-FFF2-40B4-BE49-F238E27FC236}">
                  <a16:creationId xmlns:a16="http://schemas.microsoft.com/office/drawing/2014/main" id="{68F866E7-F103-466B-B2E5-ADD96D4DE844}"/>
                </a:ext>
              </a:extLst>
            </p:cNvPr>
            <p:cNvSpPr/>
            <p:nvPr/>
          </p:nvSpPr>
          <p:spPr>
            <a:xfrm>
              <a:off x="4359822" y="2946402"/>
              <a:ext cx="776057" cy="533120"/>
            </a:xfrm>
            <a:prstGeom prst="round2DiagRect">
              <a:avLst/>
            </a:prstGeom>
            <a:solidFill>
              <a:srgbClr val="0443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cs typeface="Arial" panose="020B0604020202020204" pitchFamily="34" charset="0"/>
              </a:endParaRPr>
            </a:p>
          </p:txBody>
        </p:sp>
        <p:sp>
          <p:nvSpPr>
            <p:cNvPr id="34" name="文本框 33">
              <a:extLst>
                <a:ext uri="{FF2B5EF4-FFF2-40B4-BE49-F238E27FC236}">
                  <a16:creationId xmlns:a16="http://schemas.microsoft.com/office/drawing/2014/main" id="{B9E7E67B-4737-4FA3-8640-04291CB99FCB}"/>
                </a:ext>
              </a:extLst>
            </p:cNvPr>
            <p:cNvSpPr txBox="1"/>
            <p:nvPr/>
          </p:nvSpPr>
          <p:spPr>
            <a:xfrm>
              <a:off x="4491129" y="2988836"/>
              <a:ext cx="524152" cy="453613"/>
            </a:xfrm>
            <a:prstGeom prst="rect">
              <a:avLst/>
            </a:prstGeom>
            <a:noFill/>
          </p:spPr>
          <p:txBody>
            <a:bodyPr wrap="square" rtlCol="0">
              <a:spAutoFit/>
            </a:bodyPr>
            <a:lstStyle/>
            <a:p>
              <a:pPr lvl="0" algn="r">
                <a:defRPr/>
              </a:pPr>
              <a:r>
                <a:rPr lang="zh-CN" altLang="en-US" sz="2800" b="1" dirty="0">
                  <a:solidFill>
                    <a:schemeClr val="bg1"/>
                  </a:solidFill>
                  <a:effectLst>
                    <a:outerShdw blurRad="12700" dist="25400" dir="2700000" algn="tl">
                      <a:srgbClr val="000000">
                        <a:alpha val="31000"/>
                      </a:srgbClr>
                    </a:outerShdw>
                  </a:effectLst>
                  <a:latin typeface="Arial" panose="020B0604020202020204" pitchFamily="34" charset="0"/>
                  <a:ea typeface="微软雅黑" panose="020B0503020204020204" pitchFamily="34" charset="-122"/>
                  <a:cs typeface="Arial" panose="020B0604020202020204" pitchFamily="34" charset="0"/>
                </a:rPr>
                <a:t>一、</a:t>
              </a:r>
            </a:p>
          </p:txBody>
        </p:sp>
      </p:grpSp>
      <p:pic>
        <p:nvPicPr>
          <p:cNvPr id="35" name="图片 34">
            <a:extLst>
              <a:ext uri="{FF2B5EF4-FFF2-40B4-BE49-F238E27FC236}">
                <a16:creationId xmlns:a16="http://schemas.microsoft.com/office/drawing/2014/main" id="{9ACF78D2-53D3-4D74-967D-E23D8382C58F}"/>
              </a:ext>
            </a:extLst>
          </p:cNvPr>
          <p:cNvPicPr>
            <a:picLocks noChangeAspect="1"/>
          </p:cNvPicPr>
          <p:nvPr/>
        </p:nvPicPr>
        <p:blipFill rotWithShape="1">
          <a:blip r:embed="rId7">
            <a:extLst>
              <a:ext uri="{28A0092B-C50C-407E-A947-70E740481C1C}">
                <a14:useLocalDpi xmlns:a14="http://schemas.microsoft.com/office/drawing/2010/main" val="0"/>
              </a:ext>
            </a:extLst>
          </a:blip>
          <a:srcRect l="15835" r="48173"/>
          <a:stretch/>
        </p:blipFill>
        <p:spPr>
          <a:xfrm>
            <a:off x="7348" y="0"/>
            <a:ext cx="2468319" cy="6858000"/>
          </a:xfrm>
          <a:prstGeom prst="rect">
            <a:avLst/>
          </a:prstGeom>
        </p:spPr>
      </p:pic>
      <p:sp>
        <p:nvSpPr>
          <p:cNvPr id="36" name="矩形 35">
            <a:extLst>
              <a:ext uri="{FF2B5EF4-FFF2-40B4-BE49-F238E27FC236}">
                <a16:creationId xmlns:a16="http://schemas.microsoft.com/office/drawing/2014/main" id="{CB79261A-4721-49C5-808A-BA669FA1F7B1}"/>
              </a:ext>
            </a:extLst>
          </p:cNvPr>
          <p:cNvSpPr/>
          <p:nvPr/>
        </p:nvSpPr>
        <p:spPr>
          <a:xfrm>
            <a:off x="7958" y="0"/>
            <a:ext cx="2514434" cy="6858000"/>
          </a:xfrm>
          <a:prstGeom prst="rect">
            <a:avLst/>
          </a:prstGeom>
          <a:solidFill>
            <a:schemeClr val="bg1">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pic>
        <p:nvPicPr>
          <p:cNvPr id="2" name="图片 1">
            <a:extLst>
              <a:ext uri="{FF2B5EF4-FFF2-40B4-BE49-F238E27FC236}">
                <a16:creationId xmlns:a16="http://schemas.microsoft.com/office/drawing/2014/main" id="{79553FE3-933D-7E13-89EA-C66059E4562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3103" y="73315"/>
            <a:ext cx="1414656" cy="70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57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EB3554FC-7982-4AC5-96FA-079723D408FF}"/>
              </a:ext>
            </a:extLst>
          </p:cNvPr>
          <p:cNvSpPr/>
          <p:nvPr/>
        </p:nvSpPr>
        <p:spPr>
          <a:xfrm>
            <a:off x="0" y="-13253"/>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C9E9006E-EA53-41B2-9309-9A2737DE0AFB}"/>
              </a:ext>
            </a:extLst>
          </p:cNvPr>
          <p:cNvCxnSpPr/>
          <p:nvPr/>
        </p:nvCxnSpPr>
        <p:spPr>
          <a:xfrm>
            <a:off x="3315450" y="222015"/>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8" name="TextBox 6">
            <a:extLst>
              <a:ext uri="{FF2B5EF4-FFF2-40B4-BE49-F238E27FC236}">
                <a16:creationId xmlns:a16="http://schemas.microsoft.com/office/drawing/2014/main" id="{444615A0-415B-4AB5-946E-20525AFE32B6}"/>
              </a:ext>
            </a:extLst>
          </p:cNvPr>
          <p:cNvSpPr txBox="1"/>
          <p:nvPr/>
        </p:nvSpPr>
        <p:spPr>
          <a:xfrm>
            <a:off x="3551865" y="81011"/>
            <a:ext cx="8448959" cy="1020267"/>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一、分布式星上自主决策方法</a:t>
            </a:r>
          </a:p>
          <a:p>
            <a:endPar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19" name="内容占位符 8">
            <a:extLst>
              <a:ext uri="{FF2B5EF4-FFF2-40B4-BE49-F238E27FC236}">
                <a16:creationId xmlns:a16="http://schemas.microsoft.com/office/drawing/2014/main" id="{F8D60EB9-3F60-46F4-BE4B-B5722CC57B2D}"/>
              </a:ext>
            </a:extLst>
          </p:cNvPr>
          <p:cNvGraphicFramePr>
            <a:graphicFrameLocks/>
          </p:cNvGraphicFramePr>
          <p:nvPr>
            <p:extLst>
              <p:ext uri="{D42A27DB-BD31-4B8C-83A1-F6EECF244321}">
                <p14:modId xmlns:p14="http://schemas.microsoft.com/office/powerpoint/2010/main" val="2044541477"/>
              </p:ext>
            </p:extLst>
          </p:nvPr>
        </p:nvGraphicFramePr>
        <p:xfrm>
          <a:off x="737320" y="2699749"/>
          <a:ext cx="7620000" cy="1864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内容占位符 4">
            <a:extLst>
              <a:ext uri="{FF2B5EF4-FFF2-40B4-BE49-F238E27FC236}">
                <a16:creationId xmlns:a16="http://schemas.microsoft.com/office/drawing/2014/main" id="{6EEC3FC8-D0CB-4836-B3E7-0D382BF317E6}"/>
              </a:ext>
            </a:extLst>
          </p:cNvPr>
          <p:cNvSpPr txBox="1">
            <a:spLocks/>
          </p:cNvSpPr>
          <p:nvPr/>
        </p:nvSpPr>
        <p:spPr>
          <a:xfrm>
            <a:off x="737320" y="822245"/>
            <a:ext cx="7620000" cy="778879"/>
          </a:xfrm>
          <a:prstGeom prst="rect">
            <a:avLst/>
          </a:prstGeom>
        </p:spPr>
        <p:txBody>
          <a:bodyPr vert="horz" lIns="91440" tIns="45720" rIns="91440" bIns="45720" rtlCol="0">
            <a:normAutofit lnSpcReduction="10000"/>
          </a:bodyPr>
          <a:lstStyle>
            <a:lvl1pPr marL="0" indent="0" algn="l" defTabSz="514350" rtl="0" eaLnBrk="1" latinLnBrk="0" hangingPunct="1">
              <a:spcBef>
                <a:spcPct val="20000"/>
              </a:spcBef>
              <a:spcAft>
                <a:spcPts val="338"/>
              </a:spcAft>
              <a:buFont typeface="Arial" pitchFamily="34" charset="0"/>
              <a:buNone/>
              <a:defRPr sz="24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257175" indent="-102870" algn="l" defTabSz="514350" rtl="0" eaLnBrk="1" latinLnBrk="0" hangingPunct="1">
              <a:spcBef>
                <a:spcPct val="20000"/>
              </a:spcBef>
              <a:buClrTx/>
              <a:buFont typeface="Arial" pitchFamily="34" charset="0"/>
              <a:buChar char="•"/>
              <a:defRPr sz="18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2pPr>
            <a:lvl3pPr marL="642938"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3pPr>
            <a:lvl4pPr marL="900113"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4pPr>
            <a:lvl5pPr marL="1157288" indent="-128588" algn="l" defTabSz="514350" rtl="0" eaLnBrk="1" latinLnBrk="0" hangingPunct="1">
              <a:spcBef>
                <a:spcPct val="20000"/>
              </a:spcBef>
              <a:buClrTx/>
              <a:buFont typeface="Arial" pitchFamily="34" charset="0"/>
              <a:buChar char="•"/>
              <a:defRPr sz="1600" b="0"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a:lstStyle>
          <a:p>
            <a:pPr algn="ctr"/>
            <a:r>
              <a:rPr lang="en-US" altLang="zh-CN" sz="2000" dirty="0">
                <a:effectLst/>
                <a:latin typeface="Arial" panose="020B0604020202020204" pitchFamily="34" charset="0"/>
                <a:ea typeface="微软雅黑" panose="020B0503020204020204" pitchFamily="34" charset="-122"/>
                <a:cs typeface="Arial" panose="020B0604020202020204" pitchFamily="34" charset="0"/>
              </a:rPr>
              <a:t>"</a:t>
            </a:r>
            <a:r>
              <a:rPr lang="zh-CN" altLang="en-US" sz="2000" dirty="0">
                <a:effectLst/>
                <a:latin typeface="Arial" panose="020B0604020202020204" pitchFamily="34" charset="0"/>
                <a:ea typeface="微软雅黑" panose="020B0503020204020204" pitchFamily="34" charset="-122"/>
                <a:cs typeface="Arial" panose="020B0604020202020204" pitchFamily="34" charset="0"/>
              </a:rPr>
              <a:t>全变源追踪猎人星座”计划</a:t>
            </a:r>
            <a:endParaRPr lang="en-US" altLang="zh-CN" sz="2000" dirty="0">
              <a:effectLst/>
              <a:latin typeface="Arial" panose="020B0604020202020204" pitchFamily="34" charset="0"/>
              <a:ea typeface="微软雅黑" panose="020B0503020204020204" pitchFamily="34" charset="-122"/>
              <a:cs typeface="Arial" panose="020B0604020202020204" pitchFamily="34" charset="0"/>
            </a:endParaRPr>
          </a:p>
          <a:p>
            <a:pPr algn="ctr"/>
            <a:r>
              <a:rPr lang="zh-CN" altLang="en-US" sz="2000" dirty="0">
                <a:effectLst/>
                <a:latin typeface="Arial" panose="020B0604020202020204" pitchFamily="34" charset="0"/>
                <a:ea typeface="微软雅黑" panose="020B0503020204020204" pitchFamily="34" charset="-122"/>
                <a:cs typeface="Arial" panose="020B0604020202020204" pitchFamily="34" charset="0"/>
              </a:rPr>
              <a:t>（</a:t>
            </a:r>
            <a:r>
              <a:rPr lang="en-US" altLang="zh-CN" sz="2000" dirty="0">
                <a:effectLst/>
                <a:latin typeface="Arial" panose="020B0604020202020204" pitchFamily="34" charset="0"/>
                <a:ea typeface="微软雅黑" panose="020B0503020204020204" pitchFamily="34" charset="-122"/>
                <a:cs typeface="Arial" panose="020B0604020202020204" pitchFamily="34" charset="0"/>
              </a:rPr>
              <a:t>Chasing All Transients Constellation Hunters</a:t>
            </a:r>
            <a:r>
              <a:rPr lang="zh-CN" altLang="en-US" sz="2000" dirty="0">
                <a:effectLst/>
                <a:latin typeface="Arial" panose="020B0604020202020204" pitchFamily="34" charset="0"/>
                <a:ea typeface="微软雅黑" panose="020B0503020204020204" pitchFamily="34" charset="-122"/>
                <a:cs typeface="Arial" panose="020B0604020202020204" pitchFamily="34" charset="0"/>
              </a:rPr>
              <a:t>，</a:t>
            </a:r>
            <a:r>
              <a:rPr lang="en-US" altLang="zh-CN" sz="2000" dirty="0">
                <a:effectLst/>
                <a:latin typeface="Arial" panose="020B0604020202020204" pitchFamily="34" charset="0"/>
                <a:ea typeface="微软雅黑" panose="020B0503020204020204" pitchFamily="34" charset="-122"/>
                <a:cs typeface="Arial" panose="020B0604020202020204" pitchFamily="34" charset="0"/>
              </a:rPr>
              <a:t>CATCH</a:t>
            </a:r>
            <a:r>
              <a:rPr lang="zh-CN" altLang="en-US" sz="2000" dirty="0">
                <a:effectLst/>
                <a:latin typeface="Arial" panose="020B0604020202020204" pitchFamily="34" charset="0"/>
                <a:ea typeface="微软雅黑" panose="020B0503020204020204" pitchFamily="34" charset="-122"/>
                <a:cs typeface="Arial" panose="020B0604020202020204" pitchFamily="34" charset="0"/>
              </a:rPr>
              <a:t>）</a:t>
            </a: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p:txBody>
      </p:sp>
      <p:sp>
        <p:nvSpPr>
          <p:cNvPr id="22" name="内容占位符 4">
            <a:extLst>
              <a:ext uri="{FF2B5EF4-FFF2-40B4-BE49-F238E27FC236}">
                <a16:creationId xmlns:a16="http://schemas.microsoft.com/office/drawing/2014/main" id="{EB37CE5D-54E5-44C0-8D13-1625AFB74A64}"/>
              </a:ext>
            </a:extLst>
          </p:cNvPr>
          <p:cNvSpPr txBox="1">
            <a:spLocks/>
          </p:cNvSpPr>
          <p:nvPr/>
        </p:nvSpPr>
        <p:spPr>
          <a:xfrm>
            <a:off x="201604" y="1569121"/>
            <a:ext cx="11990396" cy="778879"/>
          </a:xfrm>
          <a:prstGeom prst="rect">
            <a:avLst/>
          </a:prstGeom>
        </p:spPr>
        <p:txBody>
          <a:bodyPr vert="horz" lIns="91440" tIns="45720" rIns="91440" bIns="45720" rtlCol="0">
            <a:normAutofit/>
          </a:bodyPr>
          <a:lstStyle>
            <a:lvl1pPr marL="0" indent="0" algn="l" defTabSz="514350" rtl="0" eaLnBrk="1" latinLnBrk="0" hangingPunct="1">
              <a:spcBef>
                <a:spcPct val="20000"/>
              </a:spcBef>
              <a:spcAft>
                <a:spcPts val="338"/>
              </a:spcAft>
              <a:buFont typeface="Arial" pitchFamily="34" charset="0"/>
              <a:buNone/>
              <a:defRPr sz="24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257175" indent="-102870" algn="l" defTabSz="514350" rtl="0" eaLnBrk="1" latinLnBrk="0" hangingPunct="1">
              <a:spcBef>
                <a:spcPct val="20000"/>
              </a:spcBef>
              <a:buClrTx/>
              <a:buFont typeface="Arial" pitchFamily="34" charset="0"/>
              <a:buChar char="•"/>
              <a:defRPr sz="18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2pPr>
            <a:lvl3pPr marL="642938"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3pPr>
            <a:lvl4pPr marL="900113"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4pPr>
            <a:lvl5pPr marL="1157288" indent="-128588" algn="l" defTabSz="514350" rtl="0" eaLnBrk="1" latinLnBrk="0" hangingPunct="1">
              <a:spcBef>
                <a:spcPct val="20000"/>
              </a:spcBef>
              <a:buClrTx/>
              <a:buFont typeface="Arial" pitchFamily="34" charset="0"/>
              <a:buChar char="•"/>
              <a:defRPr sz="1600" b="0"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a:lstStyle>
          <a:p>
            <a:pPr algn="ctr"/>
            <a:r>
              <a:rPr lang="zh-CN" altLang="en-US" sz="2000" dirty="0">
                <a:solidFill>
                  <a:srgbClr val="FF0000"/>
                </a:solidFill>
                <a:effectLst/>
                <a:latin typeface="Arial" panose="020B0604020202020204" pitchFamily="34" charset="0"/>
                <a:ea typeface="微软雅黑" panose="020B0503020204020204" pitchFamily="34" charset="-122"/>
                <a:cs typeface="Arial" panose="020B0604020202020204" pitchFamily="34" charset="0"/>
              </a:rPr>
              <a:t>百颗</a:t>
            </a:r>
            <a:r>
              <a:rPr lang="zh-CN" altLang="en-US" sz="2000" dirty="0">
                <a:effectLst/>
                <a:latin typeface="Arial" panose="020B0604020202020204" pitchFamily="34" charset="0"/>
                <a:ea typeface="微软雅黑" panose="020B0503020204020204" pitchFamily="34" charset="-122"/>
                <a:cs typeface="Arial" panose="020B0604020202020204" pitchFamily="34" charset="0"/>
              </a:rPr>
              <a:t>数量级微型卫星组成观测网络，瞄准</a:t>
            </a:r>
            <a:r>
              <a:rPr lang="zh-CN" altLang="en-US" sz="2000" dirty="0">
                <a:solidFill>
                  <a:srgbClr val="FF0000"/>
                </a:solidFill>
                <a:effectLst/>
                <a:latin typeface="Arial" panose="020B0604020202020204" pitchFamily="34" charset="0"/>
                <a:ea typeface="微软雅黑" panose="020B0503020204020204" pitchFamily="34" charset="-122"/>
                <a:cs typeface="Arial" panose="020B0604020202020204" pitchFamily="34" charset="0"/>
              </a:rPr>
              <a:t>时域天文学</a:t>
            </a:r>
            <a:r>
              <a:rPr lang="zh-CN" altLang="en-US" sz="2000" dirty="0">
                <a:effectLst/>
                <a:latin typeface="Arial" panose="020B0604020202020204" pitchFamily="34" charset="0"/>
                <a:ea typeface="微软雅黑" panose="020B0503020204020204" pitchFamily="34" charset="-122"/>
                <a:cs typeface="Arial" panose="020B0604020202020204" pitchFamily="34" charset="0"/>
              </a:rPr>
              <a:t>，提供目标的</a:t>
            </a:r>
            <a:r>
              <a:rPr lang="zh-CN" altLang="en-US" sz="2000" dirty="0">
                <a:solidFill>
                  <a:srgbClr val="FF0000"/>
                </a:solidFill>
                <a:effectLst/>
                <a:latin typeface="Arial" panose="020B0604020202020204" pitchFamily="34" charset="0"/>
                <a:ea typeface="微软雅黑" panose="020B0503020204020204" pitchFamily="34" charset="-122"/>
                <a:cs typeface="Arial" panose="020B0604020202020204" pitchFamily="34" charset="0"/>
              </a:rPr>
              <a:t>不间断、全天区、多目标、多参量</a:t>
            </a:r>
            <a:r>
              <a:rPr lang="zh-CN" altLang="en-US" sz="2000" dirty="0">
                <a:effectLst/>
                <a:latin typeface="Arial" panose="020B0604020202020204" pitchFamily="34" charset="0"/>
                <a:ea typeface="微软雅黑" panose="020B0503020204020204" pitchFamily="34" charset="-122"/>
                <a:cs typeface="Arial" panose="020B0604020202020204" pitchFamily="34" charset="0"/>
              </a:rPr>
              <a:t>观测</a:t>
            </a: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p:txBody>
      </p:sp>
      <p:sp>
        <p:nvSpPr>
          <p:cNvPr id="23" name="箭头: 下 9">
            <a:extLst>
              <a:ext uri="{FF2B5EF4-FFF2-40B4-BE49-F238E27FC236}">
                <a16:creationId xmlns:a16="http://schemas.microsoft.com/office/drawing/2014/main" id="{0F96ADE2-7B5A-4FE6-A381-70E268ECE80D}"/>
              </a:ext>
            </a:extLst>
          </p:cNvPr>
          <p:cNvSpPr/>
          <p:nvPr/>
        </p:nvSpPr>
        <p:spPr>
          <a:xfrm>
            <a:off x="3957011" y="2064110"/>
            <a:ext cx="1180618" cy="778879"/>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24" name="Picture 2">
            <a:extLst>
              <a:ext uri="{FF2B5EF4-FFF2-40B4-BE49-F238E27FC236}">
                <a16:creationId xmlns:a16="http://schemas.microsoft.com/office/drawing/2014/main" id="{2AFDFBD4-5E89-475F-BF92-DD2D58809B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1562" y="4438351"/>
            <a:ext cx="5891515" cy="2410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5" name="直接连接符 24">
            <a:extLst>
              <a:ext uri="{FF2B5EF4-FFF2-40B4-BE49-F238E27FC236}">
                <a16:creationId xmlns:a16="http://schemas.microsoft.com/office/drawing/2014/main" id="{B3FA67D0-C627-4823-ADD3-3FF3C34AAD60}"/>
              </a:ext>
            </a:extLst>
          </p:cNvPr>
          <p:cNvCxnSpPr>
            <a:cxnSpLocks/>
          </p:cNvCxnSpPr>
          <p:nvPr/>
        </p:nvCxnSpPr>
        <p:spPr>
          <a:xfrm flipV="1">
            <a:off x="3703912" y="4842551"/>
            <a:ext cx="122048" cy="109435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6" name="直接连接符 25">
            <a:extLst>
              <a:ext uri="{FF2B5EF4-FFF2-40B4-BE49-F238E27FC236}">
                <a16:creationId xmlns:a16="http://schemas.microsoft.com/office/drawing/2014/main" id="{9E37693B-9834-4289-BE7F-668D548098EC}"/>
              </a:ext>
            </a:extLst>
          </p:cNvPr>
          <p:cNvCxnSpPr>
            <a:cxnSpLocks/>
          </p:cNvCxnSpPr>
          <p:nvPr/>
        </p:nvCxnSpPr>
        <p:spPr>
          <a:xfrm flipV="1">
            <a:off x="5661444" y="4953649"/>
            <a:ext cx="795699" cy="91795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7" name="直接连接符 26">
            <a:extLst>
              <a:ext uri="{FF2B5EF4-FFF2-40B4-BE49-F238E27FC236}">
                <a16:creationId xmlns:a16="http://schemas.microsoft.com/office/drawing/2014/main" id="{E88E8B1B-7844-403E-B85B-BFF12295EF92}"/>
              </a:ext>
            </a:extLst>
          </p:cNvPr>
          <p:cNvCxnSpPr>
            <a:cxnSpLocks/>
          </p:cNvCxnSpPr>
          <p:nvPr/>
        </p:nvCxnSpPr>
        <p:spPr>
          <a:xfrm flipH="1" flipV="1">
            <a:off x="6059293" y="4714715"/>
            <a:ext cx="120117" cy="128265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8" name="直接连接符 27">
            <a:extLst>
              <a:ext uri="{FF2B5EF4-FFF2-40B4-BE49-F238E27FC236}">
                <a16:creationId xmlns:a16="http://schemas.microsoft.com/office/drawing/2014/main" id="{CE2BFC60-5F2E-43D0-8534-83264B7B7099}"/>
              </a:ext>
            </a:extLst>
          </p:cNvPr>
          <p:cNvCxnSpPr>
            <a:cxnSpLocks/>
          </p:cNvCxnSpPr>
          <p:nvPr/>
        </p:nvCxnSpPr>
        <p:spPr>
          <a:xfrm flipV="1">
            <a:off x="5043933" y="5247151"/>
            <a:ext cx="244167" cy="62445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9" name="直接连接符 28">
            <a:extLst>
              <a:ext uri="{FF2B5EF4-FFF2-40B4-BE49-F238E27FC236}">
                <a16:creationId xmlns:a16="http://schemas.microsoft.com/office/drawing/2014/main" id="{5202078A-E102-4997-9713-17A0E24CF986}"/>
              </a:ext>
            </a:extLst>
          </p:cNvPr>
          <p:cNvCxnSpPr>
            <a:cxnSpLocks/>
          </p:cNvCxnSpPr>
          <p:nvPr/>
        </p:nvCxnSpPr>
        <p:spPr>
          <a:xfrm flipV="1">
            <a:off x="3987426" y="4714715"/>
            <a:ext cx="2788759" cy="148599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0" name="直接连接符 29">
            <a:extLst>
              <a:ext uri="{FF2B5EF4-FFF2-40B4-BE49-F238E27FC236}">
                <a16:creationId xmlns:a16="http://schemas.microsoft.com/office/drawing/2014/main" id="{BA8D1740-6F64-42DF-A222-889A692F9F60}"/>
              </a:ext>
            </a:extLst>
          </p:cNvPr>
          <p:cNvCxnSpPr>
            <a:cxnSpLocks/>
          </p:cNvCxnSpPr>
          <p:nvPr/>
        </p:nvCxnSpPr>
        <p:spPr>
          <a:xfrm flipH="1" flipV="1">
            <a:off x="3123183" y="5065180"/>
            <a:ext cx="2410171" cy="120941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1" name="直接连接符 30">
            <a:extLst>
              <a:ext uri="{FF2B5EF4-FFF2-40B4-BE49-F238E27FC236}">
                <a16:creationId xmlns:a16="http://schemas.microsoft.com/office/drawing/2014/main" id="{B3FA67D0-C627-4823-ADD3-3FF3C34AAD60}"/>
              </a:ext>
            </a:extLst>
          </p:cNvPr>
          <p:cNvCxnSpPr>
            <a:cxnSpLocks/>
          </p:cNvCxnSpPr>
          <p:nvPr/>
        </p:nvCxnSpPr>
        <p:spPr>
          <a:xfrm flipH="1" flipV="1">
            <a:off x="2544900" y="4953649"/>
            <a:ext cx="671332" cy="75504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2" name="直接连接符 31">
            <a:extLst>
              <a:ext uri="{FF2B5EF4-FFF2-40B4-BE49-F238E27FC236}">
                <a16:creationId xmlns:a16="http://schemas.microsoft.com/office/drawing/2014/main" id="{B3FA67D0-C627-4823-ADD3-3FF3C34AAD60}"/>
              </a:ext>
            </a:extLst>
          </p:cNvPr>
          <p:cNvCxnSpPr>
            <a:cxnSpLocks/>
          </p:cNvCxnSpPr>
          <p:nvPr/>
        </p:nvCxnSpPr>
        <p:spPr>
          <a:xfrm flipV="1">
            <a:off x="2880566" y="4714715"/>
            <a:ext cx="721874" cy="1498043"/>
          </a:xfrm>
          <a:prstGeom prst="line">
            <a:avLst/>
          </a:prstGeom>
          <a:ln w="28575"/>
        </p:spPr>
        <p:style>
          <a:lnRef idx="1">
            <a:schemeClr val="accent2"/>
          </a:lnRef>
          <a:fillRef idx="0">
            <a:schemeClr val="accent2"/>
          </a:fillRef>
          <a:effectRef idx="0">
            <a:schemeClr val="accent2"/>
          </a:effectRef>
          <a:fontRef idx="minor">
            <a:schemeClr val="tx1"/>
          </a:fontRef>
        </p:style>
      </p:cxnSp>
      <p:graphicFrame>
        <p:nvGraphicFramePr>
          <p:cNvPr id="33" name="图示 32"/>
          <p:cNvGraphicFramePr/>
          <p:nvPr>
            <p:extLst>
              <p:ext uri="{D42A27DB-BD31-4B8C-83A1-F6EECF244321}">
                <p14:modId xmlns:p14="http://schemas.microsoft.com/office/powerpoint/2010/main" val="440449071"/>
              </p:ext>
            </p:extLst>
          </p:nvPr>
        </p:nvGraphicFramePr>
        <p:xfrm>
          <a:off x="8853063" y="2322914"/>
          <a:ext cx="2958552" cy="21406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4" name="矩形 33"/>
          <p:cNvSpPr/>
          <p:nvPr/>
        </p:nvSpPr>
        <p:spPr>
          <a:xfrm>
            <a:off x="9413827" y="4538729"/>
            <a:ext cx="2108269" cy="1846146"/>
          </a:xfrm>
          <a:prstGeom prst="rect">
            <a:avLst/>
          </a:prstGeom>
        </p:spPr>
        <p:txBody>
          <a:bodyPr wrap="none">
            <a:spAutoFit/>
          </a:bodyPr>
          <a:lstStyle/>
          <a:p>
            <a:pPr algn="ctr">
              <a:lnSpc>
                <a:spcPct val="200000"/>
              </a:lnSpc>
            </a:pPr>
            <a:r>
              <a:rPr lang="zh-CN" altLang="en-US" sz="2000" b="1"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更快</a:t>
            </a:r>
            <a:r>
              <a:rPr lang="zh-CN" altLang="en-US"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的决策速度</a:t>
            </a:r>
            <a:endParaRPr lang="en-US" altLang="zh-CN" kern="10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algn="ctr">
              <a:lnSpc>
                <a:spcPct val="200000"/>
              </a:lnSpc>
            </a:pPr>
            <a:r>
              <a:rPr lang="zh-CN" altLang="en-US" sz="2000" b="1"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更好</a:t>
            </a:r>
            <a:r>
              <a:rPr lang="zh-CN" altLang="en-US"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的观测效能</a:t>
            </a:r>
            <a:endParaRPr lang="en-US" altLang="zh-CN" kern="10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algn="ctr">
              <a:lnSpc>
                <a:spcPct val="200000"/>
              </a:lnSpc>
            </a:pPr>
            <a:r>
              <a:rPr lang="zh-CN" altLang="en-US" sz="2000" b="1"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更自动</a:t>
            </a:r>
            <a:r>
              <a:rPr lang="zh-CN" altLang="en-US"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的工作过程</a:t>
            </a:r>
            <a:endParaRPr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FD176669-3835-EC3F-626E-3872B584FB9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4" name="图片 3">
            <a:extLst>
              <a:ext uri="{FF2B5EF4-FFF2-40B4-BE49-F238E27FC236}">
                <a16:creationId xmlns:a16="http://schemas.microsoft.com/office/drawing/2014/main" id="{C8B40F66-FA90-B29F-6055-9A8F21D0BF0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123806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EB3554FC-7982-4AC5-96FA-079723D408FF}"/>
              </a:ext>
            </a:extLst>
          </p:cNvPr>
          <p:cNvSpPr/>
          <p:nvPr/>
        </p:nvSpPr>
        <p:spPr>
          <a:xfrm>
            <a:off x="0" y="-13253"/>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C9E9006E-EA53-41B2-9309-9A2737DE0AFB}"/>
              </a:ext>
            </a:extLst>
          </p:cNvPr>
          <p:cNvCxnSpPr/>
          <p:nvPr/>
        </p:nvCxnSpPr>
        <p:spPr>
          <a:xfrm>
            <a:off x="3315450" y="222015"/>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8" name="TextBox 6">
            <a:extLst>
              <a:ext uri="{FF2B5EF4-FFF2-40B4-BE49-F238E27FC236}">
                <a16:creationId xmlns:a16="http://schemas.microsoft.com/office/drawing/2014/main" id="{444615A0-415B-4AB5-946E-20525AFE32B6}"/>
              </a:ext>
            </a:extLst>
          </p:cNvPr>
          <p:cNvSpPr txBox="1"/>
          <p:nvPr/>
        </p:nvSpPr>
        <p:spPr>
          <a:xfrm>
            <a:off x="3551865" y="81011"/>
            <a:ext cx="8448959" cy="1020267"/>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一、分布式星上自主决策方法</a:t>
            </a:r>
          </a:p>
          <a:p>
            <a:endPar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内容占位符 8"/>
          <p:cNvSpPr txBox="1">
            <a:spLocks/>
          </p:cNvSpPr>
          <p:nvPr/>
        </p:nvSpPr>
        <p:spPr>
          <a:xfrm>
            <a:off x="839416" y="1052736"/>
            <a:ext cx="7620000" cy="482600"/>
          </a:xfrm>
          <a:prstGeom prst="rect">
            <a:avLst/>
          </a:prstGeom>
        </p:spPr>
        <p:txBody>
          <a:bodyPr vert="horz" lIns="91440" tIns="45720" rIns="91440" bIns="45720" rtlCol="0">
            <a:normAutofit/>
          </a:bodyPr>
          <a:lstStyle>
            <a:lvl1pPr marL="0" indent="0" algn="l" defTabSz="514350" rtl="0" eaLnBrk="1" latinLnBrk="0" hangingPunct="1">
              <a:spcBef>
                <a:spcPct val="20000"/>
              </a:spcBef>
              <a:spcAft>
                <a:spcPts val="338"/>
              </a:spcAft>
              <a:buFont typeface="Arial" pitchFamily="34" charset="0"/>
              <a:buNone/>
              <a:defRPr sz="24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257175" indent="-102870" algn="l" defTabSz="514350" rtl="0" eaLnBrk="1" latinLnBrk="0" hangingPunct="1">
              <a:spcBef>
                <a:spcPct val="20000"/>
              </a:spcBef>
              <a:buClrTx/>
              <a:buFont typeface="Arial" pitchFamily="34" charset="0"/>
              <a:buChar char="•"/>
              <a:defRPr sz="18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2pPr>
            <a:lvl3pPr marL="642938"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3pPr>
            <a:lvl4pPr marL="900113"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4pPr>
            <a:lvl5pPr marL="1157288" indent="-128588" algn="l" defTabSz="514350" rtl="0" eaLnBrk="1" latinLnBrk="0" hangingPunct="1">
              <a:spcBef>
                <a:spcPct val="20000"/>
              </a:spcBef>
              <a:buClrTx/>
              <a:buFont typeface="Arial" pitchFamily="34" charset="0"/>
              <a:buChar char="•"/>
              <a:defRPr sz="1600" b="0"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a:lstStyle>
          <a:p>
            <a:pPr marL="0" marR="0" lvl="0" indent="0" algn="ctr" defTabSz="514350" rtl="0" eaLnBrk="1" fontAlgn="auto" latinLnBrk="0" hangingPunct="1">
              <a:lnSpc>
                <a:spcPct val="100000"/>
              </a:lnSpc>
              <a:spcBef>
                <a:spcPct val="20000"/>
              </a:spcBef>
              <a:spcAft>
                <a:spcPts val="338"/>
              </a:spcAft>
              <a:buClrTx/>
              <a:buSzTx/>
              <a:buFont typeface="Arial" pitchFamily="34" charset="0"/>
              <a:buNone/>
              <a:tabLst/>
              <a:defRPr/>
            </a:pPr>
            <a:r>
              <a:rPr kumimoji="0" lang="zh-CN" altLang="en-US" sz="2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Arial" panose="020B0604020202020204" pitchFamily="34" charset="0"/>
              </a:rPr>
              <a:t>集中决策面临的问题</a:t>
            </a:r>
            <a:endParaRPr kumimoji="0" lang="zh-CN" altLang="en-US"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0" name="矩形: 圆角 1">
            <a:extLst>
              <a:ext uri="{FF2B5EF4-FFF2-40B4-BE49-F238E27FC236}">
                <a16:creationId xmlns:a16="http://schemas.microsoft.com/office/drawing/2014/main" id="{AE2B5B5C-39C7-4320-BAC6-1EAE0DC9CC51}"/>
              </a:ext>
            </a:extLst>
          </p:cNvPr>
          <p:cNvSpPr/>
          <p:nvPr/>
        </p:nvSpPr>
        <p:spPr>
          <a:xfrm>
            <a:off x="864816" y="1884586"/>
            <a:ext cx="1828800" cy="901700"/>
          </a:xfrm>
          <a:prstGeom prst="roundRect">
            <a:avLst/>
          </a:prstGeom>
          <a:solidFill>
            <a:srgbClr val="FF9933"/>
          </a:solidFill>
          <a:ln w="412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及时通信</a:t>
            </a:r>
          </a:p>
        </p:txBody>
      </p:sp>
      <p:sp>
        <p:nvSpPr>
          <p:cNvPr id="51" name="矩形: 圆角 2">
            <a:extLst>
              <a:ext uri="{FF2B5EF4-FFF2-40B4-BE49-F238E27FC236}">
                <a16:creationId xmlns:a16="http://schemas.microsoft.com/office/drawing/2014/main" id="{9EB78EEF-2719-43FA-B782-4A63009FB8BE}"/>
              </a:ext>
            </a:extLst>
          </p:cNvPr>
          <p:cNvSpPr/>
          <p:nvPr/>
        </p:nvSpPr>
        <p:spPr>
          <a:xfrm>
            <a:off x="6325816" y="1884586"/>
            <a:ext cx="1828800" cy="901700"/>
          </a:xfrm>
          <a:prstGeom prst="roundRect">
            <a:avLst/>
          </a:prstGeom>
          <a:solidFill>
            <a:srgbClr val="4FB3A9"/>
          </a:solidFill>
          <a:ln w="412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高可靠性</a:t>
            </a:r>
            <a:endParaRPr kumimoji="0" lang="en-US" altLang="zh-CN" sz="20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2" name="矩形: 圆角 6">
            <a:extLst>
              <a:ext uri="{FF2B5EF4-FFF2-40B4-BE49-F238E27FC236}">
                <a16:creationId xmlns:a16="http://schemas.microsoft.com/office/drawing/2014/main" id="{FD354682-FFBC-492D-928E-CFD809DE252B}"/>
              </a:ext>
            </a:extLst>
          </p:cNvPr>
          <p:cNvSpPr/>
          <p:nvPr/>
        </p:nvSpPr>
        <p:spPr>
          <a:xfrm>
            <a:off x="3595316" y="1884586"/>
            <a:ext cx="1828800" cy="901700"/>
          </a:xfrm>
          <a:prstGeom prst="roundRect">
            <a:avLst/>
          </a:prstGeom>
          <a:solidFill>
            <a:srgbClr val="DC5924">
              <a:lumMod val="75000"/>
            </a:srgbClr>
          </a:solidFill>
          <a:ln w="412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高效处理</a:t>
            </a:r>
          </a:p>
        </p:txBody>
      </p:sp>
      <p:graphicFrame>
        <p:nvGraphicFramePr>
          <p:cNvPr id="53" name="图示 52">
            <a:extLst>
              <a:ext uri="{FF2B5EF4-FFF2-40B4-BE49-F238E27FC236}">
                <a16:creationId xmlns:a16="http://schemas.microsoft.com/office/drawing/2014/main" id="{FDDE34FE-EA6D-4771-8379-158F7D6ADCF0}"/>
              </a:ext>
            </a:extLst>
          </p:cNvPr>
          <p:cNvGraphicFramePr/>
          <p:nvPr>
            <p:extLst>
              <p:ext uri="{D42A27DB-BD31-4B8C-83A1-F6EECF244321}">
                <p14:modId xmlns:p14="http://schemas.microsoft.com/office/powerpoint/2010/main" val="2386059585"/>
              </p:ext>
            </p:extLst>
          </p:nvPr>
        </p:nvGraphicFramePr>
        <p:xfrm>
          <a:off x="911820" y="2492896"/>
          <a:ext cx="7289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4" name="文本框 53">
            <a:extLst>
              <a:ext uri="{FF2B5EF4-FFF2-40B4-BE49-F238E27FC236}">
                <a16:creationId xmlns:a16="http://schemas.microsoft.com/office/drawing/2014/main" id="{29AACCA9-351B-4EF5-9BCB-DE6A2D86CA25}"/>
              </a:ext>
            </a:extLst>
          </p:cNvPr>
          <p:cNvSpPr txBox="1"/>
          <p:nvPr/>
        </p:nvSpPr>
        <p:spPr>
          <a:xfrm>
            <a:off x="3694946" y="3890545"/>
            <a:ext cx="1723549" cy="461665"/>
          </a:xfrm>
          <a:prstGeom prst="rect">
            <a:avLst/>
          </a:prstGeom>
        </p:spPr>
        <p:txBody>
          <a:bodyPr vert="horz" lIns="91440" tIns="45720" rIns="91440" bIns="45720" rtlCol="0">
            <a:normAutofit/>
          </a:bodyPr>
          <a:lstStyle>
            <a:lvl1pPr indent="0" defTabSz="514350">
              <a:spcBef>
                <a:spcPct val="20000"/>
              </a:spcBef>
              <a:spcAft>
                <a:spcPts val="338"/>
              </a:spcAft>
              <a:buFont typeface="Arial" pitchFamily="34" charset="0"/>
              <a:buNone/>
              <a:defRPr sz="2400" b="0" cap="none" spc="0">
                <a:ln w="0"/>
                <a:effectLst>
                  <a:outerShdw blurRad="38100" dist="19050" dir="2700000" algn="tl" rotWithShape="0">
                    <a:schemeClr val="dk1">
                      <a:alpha val="40000"/>
                    </a:schemeClr>
                  </a:outerShdw>
                </a:effectLst>
              </a:defRPr>
            </a:lvl1pPr>
            <a:lvl2pPr marL="257175" indent="-102870" defTabSz="514350">
              <a:spcBef>
                <a:spcPct val="20000"/>
              </a:spcBef>
              <a:buClrTx/>
              <a:buFont typeface="Arial" pitchFamily="34" charset="0"/>
              <a:buChar char="•"/>
              <a:defRPr b="0" cap="none" spc="0">
                <a:ln w="0"/>
                <a:effectLst>
                  <a:outerShdw blurRad="38100" dist="19050" dir="2700000" algn="tl" rotWithShape="0">
                    <a:schemeClr val="dk1">
                      <a:alpha val="40000"/>
                    </a:schemeClr>
                  </a:outerShdw>
                </a:effectLst>
              </a:defRPr>
            </a:lvl2pPr>
            <a:lvl3pPr marL="642938" indent="-128588" defTabSz="514350">
              <a:spcBef>
                <a:spcPct val="20000"/>
              </a:spcBef>
              <a:buClrTx/>
              <a:buFont typeface="Arial" pitchFamily="34" charset="0"/>
              <a:buChar char="•"/>
              <a:defRPr sz="1600" b="0" cap="none" spc="0">
                <a:ln w="0"/>
                <a:effectLst>
                  <a:outerShdw blurRad="38100" dist="19050" dir="2700000" algn="tl" rotWithShape="0">
                    <a:schemeClr val="dk1">
                      <a:alpha val="40000"/>
                    </a:schemeClr>
                  </a:outerShdw>
                </a:effectLst>
              </a:defRPr>
            </a:lvl3pPr>
            <a:lvl4pPr marL="900113" indent="-128588" defTabSz="514350">
              <a:spcBef>
                <a:spcPct val="20000"/>
              </a:spcBef>
              <a:buClrTx/>
              <a:buFont typeface="Arial" pitchFamily="34" charset="0"/>
              <a:buChar char="•"/>
              <a:defRPr sz="1600" b="0" cap="none" spc="0">
                <a:ln w="0"/>
                <a:effectLst>
                  <a:outerShdw blurRad="38100" dist="19050" dir="2700000" algn="tl" rotWithShape="0">
                    <a:schemeClr val="dk1">
                      <a:alpha val="40000"/>
                    </a:schemeClr>
                  </a:outerShdw>
                </a:effectLst>
              </a:defRPr>
            </a:lvl4pPr>
            <a:lvl5pPr marL="1157288" indent="-128588" defTabSz="514350">
              <a:spcBef>
                <a:spcPct val="20000"/>
              </a:spcBef>
              <a:buClrTx/>
              <a:buFont typeface="Arial" pitchFamily="34" charset="0"/>
              <a:buChar char="•"/>
              <a:defRPr sz="1600" b="0" cap="none" spc="0" baseline="0">
                <a:ln w="0"/>
                <a:effectLst>
                  <a:outerShdw blurRad="38100" dist="19050" dir="2700000" algn="tl" rotWithShape="0">
                    <a:schemeClr val="dk1">
                      <a:alpha val="40000"/>
                    </a:schemeClr>
                  </a:outerShdw>
                </a:effectLst>
              </a:defRPr>
            </a:lvl5pPr>
            <a:lvl6pPr marL="1414463" indent="-128588" defTabSz="514350">
              <a:spcBef>
                <a:spcPct val="20000"/>
              </a:spcBef>
              <a:buClr>
                <a:schemeClr val="tx2"/>
              </a:buClr>
              <a:buFont typeface="Arial" pitchFamily="34" charset="0"/>
              <a:buChar char="•"/>
              <a:defRPr sz="900"/>
            </a:lvl6pPr>
            <a:lvl7pPr marL="1671638" indent="-128588" defTabSz="514350">
              <a:spcBef>
                <a:spcPct val="20000"/>
              </a:spcBef>
              <a:buClr>
                <a:schemeClr val="tx2"/>
              </a:buClr>
              <a:buFont typeface="Arial" pitchFamily="34" charset="0"/>
              <a:buChar char="•"/>
              <a:defRPr sz="900"/>
            </a:lvl7pPr>
            <a:lvl8pPr marL="1928813" indent="-128588" defTabSz="514350">
              <a:spcBef>
                <a:spcPct val="20000"/>
              </a:spcBef>
              <a:buClr>
                <a:schemeClr val="tx2"/>
              </a:buClr>
              <a:buFont typeface="Arial" pitchFamily="34" charset="0"/>
              <a:buChar char="•"/>
              <a:defRPr sz="900"/>
            </a:lvl8pPr>
            <a:lvl9pPr marL="2185988" indent="-128588" defTabSz="514350">
              <a:spcBef>
                <a:spcPct val="20000"/>
              </a:spcBef>
              <a:buClr>
                <a:schemeClr val="tx2"/>
              </a:buClr>
              <a:buFont typeface="Arial" pitchFamily="34" charset="0"/>
              <a:buChar char="•"/>
              <a:defRPr sz="900"/>
            </a:lvl9pPr>
          </a:lstStyle>
          <a:p>
            <a:r>
              <a:rPr lang="zh-CN" altLang="en-US" dirty="0">
                <a:solidFill>
                  <a:srgbClr val="000000"/>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Arial" panose="020B0604020202020204" pitchFamily="34" charset="0"/>
              </a:rPr>
              <a:t>分布式决策</a:t>
            </a:r>
          </a:p>
        </p:txBody>
      </p:sp>
      <p:sp>
        <p:nvSpPr>
          <p:cNvPr id="55" name="PA-下箭头 2">
            <a:extLst>
              <a:ext uri="{FF2B5EF4-FFF2-40B4-BE49-F238E27FC236}">
                <a16:creationId xmlns:a16="http://schemas.microsoft.com/office/drawing/2014/main" id="{ABE60410-D6E4-4450-9B5E-D798B621B852}"/>
              </a:ext>
            </a:extLst>
          </p:cNvPr>
          <p:cNvSpPr>
            <a:spLocks noChangeArrowheads="1"/>
          </p:cNvSpPr>
          <p:nvPr>
            <p:custDataLst>
              <p:tags r:id="rId1"/>
            </p:custDataLst>
          </p:nvPr>
        </p:nvSpPr>
        <p:spPr bwMode="auto">
          <a:xfrm flipH="1">
            <a:off x="4298715" y="3007014"/>
            <a:ext cx="516009" cy="821037"/>
          </a:xfrm>
          <a:custGeom>
            <a:avLst/>
            <a:gdLst>
              <a:gd name="connsiteX0" fmla="*/ 0 w 1808480"/>
              <a:gd name="connsiteY0" fmla="*/ 230750 h 461500"/>
              <a:gd name="connsiteX1" fmla="*/ 452120 w 1808480"/>
              <a:gd name="connsiteY1" fmla="*/ 230750 h 461500"/>
              <a:gd name="connsiteX2" fmla="*/ 452120 w 1808480"/>
              <a:gd name="connsiteY2" fmla="*/ 0 h 461500"/>
              <a:gd name="connsiteX3" fmla="*/ 1356360 w 1808480"/>
              <a:gd name="connsiteY3" fmla="*/ 0 h 461500"/>
              <a:gd name="connsiteX4" fmla="*/ 1356360 w 1808480"/>
              <a:gd name="connsiteY4" fmla="*/ 230750 h 461500"/>
              <a:gd name="connsiteX5" fmla="*/ 1808480 w 1808480"/>
              <a:gd name="connsiteY5" fmla="*/ 230750 h 461500"/>
              <a:gd name="connsiteX6" fmla="*/ 904240 w 1808480"/>
              <a:gd name="connsiteY6" fmla="*/ 461500 h 461500"/>
              <a:gd name="connsiteX7" fmla="*/ 0 w 1808480"/>
              <a:gd name="connsiteY7" fmla="*/ 230750 h 461500"/>
              <a:gd name="connsiteX0" fmla="*/ 0 w 1808480"/>
              <a:gd name="connsiteY0" fmla="*/ 230750 h 461500"/>
              <a:gd name="connsiteX1" fmla="*/ 452120 w 1808480"/>
              <a:gd name="connsiteY1" fmla="*/ 230750 h 461500"/>
              <a:gd name="connsiteX2" fmla="*/ 452120 w 1808480"/>
              <a:gd name="connsiteY2" fmla="*/ 0 h 461500"/>
              <a:gd name="connsiteX3" fmla="*/ 1569720 w 1808480"/>
              <a:gd name="connsiteY3" fmla="*/ 0 h 461500"/>
              <a:gd name="connsiteX4" fmla="*/ 1356360 w 1808480"/>
              <a:gd name="connsiteY4" fmla="*/ 230750 h 461500"/>
              <a:gd name="connsiteX5" fmla="*/ 1808480 w 1808480"/>
              <a:gd name="connsiteY5" fmla="*/ 230750 h 461500"/>
              <a:gd name="connsiteX6" fmla="*/ 904240 w 1808480"/>
              <a:gd name="connsiteY6" fmla="*/ 461500 h 461500"/>
              <a:gd name="connsiteX7" fmla="*/ 0 w 1808480"/>
              <a:gd name="connsiteY7" fmla="*/ 230750 h 461500"/>
              <a:gd name="connsiteX0" fmla="*/ 0 w 1808480"/>
              <a:gd name="connsiteY0" fmla="*/ 230750 h 461500"/>
              <a:gd name="connsiteX1" fmla="*/ 452120 w 1808480"/>
              <a:gd name="connsiteY1" fmla="*/ 230750 h 461500"/>
              <a:gd name="connsiteX2" fmla="*/ 234950 w 1808480"/>
              <a:gd name="connsiteY2" fmla="*/ 3810 h 461500"/>
              <a:gd name="connsiteX3" fmla="*/ 1569720 w 1808480"/>
              <a:gd name="connsiteY3" fmla="*/ 0 h 461500"/>
              <a:gd name="connsiteX4" fmla="*/ 1356360 w 1808480"/>
              <a:gd name="connsiteY4" fmla="*/ 230750 h 461500"/>
              <a:gd name="connsiteX5" fmla="*/ 1808480 w 1808480"/>
              <a:gd name="connsiteY5" fmla="*/ 230750 h 461500"/>
              <a:gd name="connsiteX6" fmla="*/ 904240 w 1808480"/>
              <a:gd name="connsiteY6" fmla="*/ 461500 h 461500"/>
              <a:gd name="connsiteX7" fmla="*/ 0 w 1808480"/>
              <a:gd name="connsiteY7" fmla="*/ 230750 h 4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8480" h="461500">
                <a:moveTo>
                  <a:pt x="0" y="230750"/>
                </a:moveTo>
                <a:lnTo>
                  <a:pt x="452120" y="230750"/>
                </a:lnTo>
                <a:lnTo>
                  <a:pt x="234950" y="3810"/>
                </a:lnTo>
                <a:lnTo>
                  <a:pt x="1569720" y="0"/>
                </a:lnTo>
                <a:lnTo>
                  <a:pt x="1356360" y="230750"/>
                </a:lnTo>
                <a:lnTo>
                  <a:pt x="1808480" y="230750"/>
                </a:lnTo>
                <a:lnTo>
                  <a:pt x="904240" y="461500"/>
                </a:lnTo>
                <a:lnTo>
                  <a:pt x="0" y="230750"/>
                </a:lnTo>
                <a:close/>
              </a:path>
            </a:pathLst>
          </a:custGeom>
          <a:solidFill>
            <a:srgbClr val="D1282E">
              <a:lumMod val="20000"/>
              <a:lumOff val="80000"/>
            </a:srgbClr>
          </a:solidFill>
          <a:ln w="28575" cap="flat" cmpd="sng" algn="ctr">
            <a:noFill/>
            <a:prstDash val="solid"/>
          </a:ln>
          <a:effectLst/>
        </p:spPr>
        <p:txBody>
          <a:bodyPr anchor="ctr"/>
          <a:lstStyle>
            <a:lvl1pPr eaLnBrk="0" fontAlgn="ctr" hangingPunct="0">
              <a:lnSpc>
                <a:spcPct val="120000"/>
              </a:lnSpc>
              <a:spcBef>
                <a:spcPct val="20000"/>
              </a:spcBef>
              <a:buClr>
                <a:schemeClr val="accent1"/>
              </a:buClr>
              <a:buSzPct val="60000"/>
              <a:buFont typeface="微软雅黑" panose="020B0503020204020204" pitchFamily="34" charset="-12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微软雅黑" panose="020B0503020204020204" pitchFamily="34" charset="-122"/>
              <a:buChar char="l"/>
              <a:defRPr sz="2800">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微软雅黑" panose="020B0503020204020204" pitchFamily="34" charset="-12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微软雅黑" panose="020B0503020204020204" pitchFamily="34" charset="-12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微软雅黑" panose="020B0503020204020204" pitchFamily="34" charset="-12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微软雅黑" panose="020B0503020204020204" pitchFamily="34" charset="-12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微软雅黑" panose="020B0503020204020204" pitchFamily="34" charset="-12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微软雅黑" panose="020B0503020204020204" pitchFamily="34" charset="-12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微软雅黑" panose="020B0503020204020204" pitchFamily="34" charset="-122"/>
              <a:buChar char="l"/>
              <a:defRPr sz="1200">
                <a:solidFill>
                  <a:schemeClr val="tx1"/>
                </a:solidFill>
                <a:latin typeface="Arial" panose="020B0604020202020204" pitchFamily="34" charset="0"/>
                <a:ea typeface="微软雅黑" panose="020B0503020204020204" pitchFamily="34" charset="-122"/>
              </a:defRPr>
            </a:lvl9pPr>
          </a:lstStyle>
          <a:p>
            <a:pPr marL="0" marR="0" lvl="0" indent="0" algn="ctr" defTabSz="457200" eaLnBrk="0" fontAlgn="ctr" latinLnBrk="0" hangingPunct="0">
              <a:lnSpc>
                <a:spcPct val="120000"/>
              </a:lnSpc>
              <a:spcBef>
                <a:spcPct val="20000"/>
              </a:spcBef>
              <a:spcAft>
                <a:spcPts val="0"/>
              </a:spcAft>
              <a:buClr>
                <a:srgbClr val="4472C4"/>
              </a:buClr>
              <a:buSzPct val="60000"/>
              <a:buFont typeface="微软雅黑" panose="020B0503020204020204" pitchFamily="34" charset="-122"/>
              <a:buChar char="l"/>
              <a:tabLst/>
              <a:defRPr/>
            </a:pPr>
            <a:endParaRPr kumimoji="0" lang="zh-CN" altLang="en-US" sz="2000" b="1" i="0" u="none" strike="noStrike" kern="0" cap="none" spc="0" normalizeH="0" baseline="0" noProof="0">
              <a:ln>
                <a:noFill/>
              </a:ln>
              <a:solidFill>
                <a:prstClr val="white"/>
              </a:solidFill>
              <a:effectLst/>
              <a:uLnTx/>
              <a:uFillTx/>
              <a:cs typeface="Arial" panose="020B0604020202020204" pitchFamily="34" charset="0"/>
            </a:endParaRPr>
          </a:p>
        </p:txBody>
      </p:sp>
      <p:graphicFrame>
        <p:nvGraphicFramePr>
          <p:cNvPr id="56" name="图示 55"/>
          <p:cNvGraphicFramePr/>
          <p:nvPr>
            <p:extLst>
              <p:ext uri="{D42A27DB-BD31-4B8C-83A1-F6EECF244321}">
                <p14:modId xmlns:p14="http://schemas.microsoft.com/office/powerpoint/2010/main" val="1645624942"/>
              </p:ext>
            </p:extLst>
          </p:nvPr>
        </p:nvGraphicFramePr>
        <p:xfrm>
          <a:off x="9119320" y="1197587"/>
          <a:ext cx="2479824" cy="18452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7" name="矩形 56"/>
          <p:cNvSpPr/>
          <p:nvPr/>
        </p:nvSpPr>
        <p:spPr>
          <a:xfrm>
            <a:off x="9413827" y="3990341"/>
            <a:ext cx="2108269" cy="1846146"/>
          </a:xfrm>
          <a:prstGeom prst="rect">
            <a:avLst/>
          </a:prstGeom>
        </p:spPr>
        <p:txBody>
          <a:bodyPr wrap="none">
            <a:spAutoFit/>
          </a:bodyPr>
          <a:lstStyle/>
          <a:p>
            <a:pPr algn="ctr">
              <a:lnSpc>
                <a:spcPct val="200000"/>
              </a:lnSpc>
            </a:pPr>
            <a:r>
              <a:rPr lang="zh-CN" altLang="en-US" sz="2000" b="1"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更快</a:t>
            </a:r>
            <a:r>
              <a:rPr lang="zh-CN" altLang="en-US"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的决策速度</a:t>
            </a:r>
            <a:endParaRPr lang="en-US" altLang="zh-CN" kern="10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algn="ctr">
              <a:lnSpc>
                <a:spcPct val="200000"/>
              </a:lnSpc>
            </a:pPr>
            <a:r>
              <a:rPr lang="zh-CN" altLang="en-US" sz="2000" b="1"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更好</a:t>
            </a:r>
            <a:r>
              <a:rPr lang="zh-CN" altLang="en-US"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的观测效能</a:t>
            </a:r>
            <a:endParaRPr lang="en-US" altLang="zh-CN" kern="10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a:p>
            <a:pPr algn="ctr">
              <a:lnSpc>
                <a:spcPct val="200000"/>
              </a:lnSpc>
            </a:pPr>
            <a:r>
              <a:rPr lang="zh-CN" altLang="en-US" sz="2000" b="1"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更自动</a:t>
            </a:r>
            <a:r>
              <a:rPr lang="zh-CN" altLang="en-US" kern="100" dirty="0">
                <a:solidFill>
                  <a:srgbClr val="000000"/>
                </a:solidFill>
                <a:latin typeface="Arial" panose="020B0604020202020204" pitchFamily="34" charset="0"/>
                <a:ea typeface="微软雅黑" panose="020B0503020204020204" pitchFamily="34" charset="-122"/>
                <a:cs typeface="Arial" panose="020B0604020202020204" pitchFamily="34" charset="0"/>
              </a:rPr>
              <a:t>的工作过程</a:t>
            </a:r>
            <a:endParaRPr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5B3E42ED-B9B7-43BB-F201-75FC5A6831A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4" name="图片 3">
            <a:extLst>
              <a:ext uri="{FF2B5EF4-FFF2-40B4-BE49-F238E27FC236}">
                <a16:creationId xmlns:a16="http://schemas.microsoft.com/office/drawing/2014/main" id="{D6E6EA0C-F7DF-E9FF-F353-C6ED2FE6627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49294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EB3554FC-7982-4AC5-96FA-079723D408FF}"/>
              </a:ext>
            </a:extLst>
          </p:cNvPr>
          <p:cNvSpPr/>
          <p:nvPr/>
        </p:nvSpPr>
        <p:spPr>
          <a:xfrm>
            <a:off x="0" y="-13253"/>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C9E9006E-EA53-41B2-9309-9A2737DE0AFB}"/>
              </a:ext>
            </a:extLst>
          </p:cNvPr>
          <p:cNvCxnSpPr/>
          <p:nvPr/>
        </p:nvCxnSpPr>
        <p:spPr>
          <a:xfrm>
            <a:off x="3315450" y="222015"/>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8" name="TextBox 6">
            <a:extLst>
              <a:ext uri="{FF2B5EF4-FFF2-40B4-BE49-F238E27FC236}">
                <a16:creationId xmlns:a16="http://schemas.microsoft.com/office/drawing/2014/main" id="{444615A0-415B-4AB5-946E-20525AFE32B6}"/>
              </a:ext>
            </a:extLst>
          </p:cNvPr>
          <p:cNvSpPr txBox="1"/>
          <p:nvPr/>
        </p:nvSpPr>
        <p:spPr>
          <a:xfrm>
            <a:off x="3551865" y="81011"/>
            <a:ext cx="8448959" cy="1020267"/>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一、分布式星上自主决策方法</a:t>
            </a:r>
          </a:p>
          <a:p>
            <a:endPar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标题 1"/>
          <p:cNvSpPr txBox="1">
            <a:spLocks/>
          </p:cNvSpPr>
          <p:nvPr/>
        </p:nvSpPr>
        <p:spPr>
          <a:xfrm>
            <a:off x="114746" y="652484"/>
            <a:ext cx="8129936" cy="675561"/>
          </a:xfrm>
          <a:prstGeom prst="rect">
            <a:avLst/>
          </a:prstGeom>
          <a:effectLst>
            <a:outerShdw blurRad="38100" dist="254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spcBef>
                <a:spcPct val="0"/>
              </a:spcBef>
              <a:buNone/>
              <a:defRPr sz="2800" kern="1200" cap="all" spc="-34" baseline="0">
                <a:solidFill>
                  <a:schemeClr val="tx1"/>
                </a:solidFill>
                <a:latin typeface="+mn-ea"/>
                <a:ea typeface="+mn-ea"/>
                <a:cs typeface="+mj-cs"/>
              </a:defRPr>
            </a:lvl1pPr>
          </a:lstStyle>
          <a:p>
            <a:pPr lvl="0"/>
            <a:r>
              <a:rPr lang="zh-CN" altLang="en-US" dirty="0">
                <a:solidFill>
                  <a:srgbClr val="000000"/>
                </a:solidFill>
                <a:latin typeface="Arial" panose="020B0604020202020204" pitchFamily="34" charset="0"/>
                <a:ea typeface="微软雅黑" panose="020B0503020204020204" pitchFamily="34" charset="-122"/>
                <a:cs typeface="Arial" panose="020B0604020202020204" pitchFamily="34" charset="0"/>
              </a:rPr>
              <a:t>分布式条件下卫星在线调度问题模型</a:t>
            </a:r>
          </a:p>
        </p:txBody>
      </p:sp>
      <p:pic>
        <p:nvPicPr>
          <p:cNvPr id="10" name="图片 4"/>
          <p:cNvPicPr>
            <a:picLocks noChangeAspect="1"/>
          </p:cNvPicPr>
          <p:nvPr/>
        </p:nvPicPr>
        <p:blipFill>
          <a:blip r:embed="rId3"/>
          <a:stretch>
            <a:fillRect/>
          </a:stretch>
        </p:blipFill>
        <p:spPr>
          <a:xfrm>
            <a:off x="6213475" y="1462405"/>
            <a:ext cx="6017260" cy="4612640"/>
          </a:xfrm>
          <a:prstGeom prst="rect">
            <a:avLst/>
          </a:prstGeom>
        </p:spPr>
      </p:pic>
      <p:sp>
        <p:nvSpPr>
          <p:cNvPr id="11" name="文本框 10"/>
          <p:cNvSpPr txBox="1"/>
          <p:nvPr/>
        </p:nvSpPr>
        <p:spPr>
          <a:xfrm>
            <a:off x="676910" y="1778000"/>
            <a:ext cx="5733415" cy="3415030"/>
          </a:xfrm>
          <a:prstGeom prst="rect">
            <a:avLst/>
          </a:prstGeom>
          <a:noFill/>
          <a:ln w="9525">
            <a:noFill/>
          </a:ln>
        </p:spPr>
        <p:txBody>
          <a:bodyPr wrap="square">
            <a:spAutoFit/>
          </a:bodyPr>
          <a:lstStyle/>
          <a:p>
            <a:pPr marL="285750" indent="-285750">
              <a:lnSpc>
                <a:spcPct val="150000"/>
              </a:lnSpc>
              <a:buFont typeface="Wingdings" panose="05000000000000000000" charset="0"/>
              <a:buChar char="l"/>
            </a:pPr>
            <a:r>
              <a:rPr lang="zh-CN" b="0" dirty="0">
                <a:latin typeface="Arial" panose="020B0604020202020204" pitchFamily="34" charset="0"/>
                <a:ea typeface="微软雅黑" panose="020B0503020204020204" pitchFamily="34" charset="-122"/>
                <a:cs typeface="Arial" panose="020B0604020202020204" pitchFamily="34" charset="0"/>
              </a:rPr>
              <a:t>动态性</a:t>
            </a:r>
          </a:p>
          <a:p>
            <a:pPr marL="742950" lvl="1" indent="-285750">
              <a:lnSpc>
                <a:spcPct val="150000"/>
              </a:lnSpc>
              <a:buFont typeface="Wingdings" panose="05000000000000000000" charset="0"/>
              <a:buChar char="Ø"/>
            </a:pPr>
            <a:r>
              <a:rPr lang="zh-CN" b="0" dirty="0">
                <a:latin typeface="Arial" panose="020B0604020202020204" pitchFamily="34" charset="0"/>
                <a:ea typeface="微软雅黑" panose="020B0503020204020204" pitchFamily="34" charset="-122"/>
                <a:cs typeface="Arial" panose="020B0604020202020204" pitchFamily="34" charset="0"/>
              </a:rPr>
              <a:t>观测需求以动态的方式不断到达系统中</a:t>
            </a:r>
          </a:p>
          <a:p>
            <a:pPr marL="285750" indent="-285750">
              <a:lnSpc>
                <a:spcPct val="150000"/>
              </a:lnSpc>
              <a:buFont typeface="Wingdings" panose="05000000000000000000" charset="0"/>
              <a:buChar char="l"/>
            </a:pPr>
            <a:r>
              <a:rPr lang="zh-CN" b="0" dirty="0">
                <a:latin typeface="Arial" panose="020B0604020202020204" pitchFamily="34" charset="0"/>
                <a:ea typeface="微软雅黑" panose="020B0503020204020204" pitchFamily="34" charset="-122"/>
                <a:cs typeface="Arial" panose="020B0604020202020204" pitchFamily="34" charset="0"/>
              </a:rPr>
              <a:t>连通性</a:t>
            </a:r>
          </a:p>
          <a:p>
            <a:pPr marL="742950" lvl="1" indent="-285750">
              <a:lnSpc>
                <a:spcPct val="150000"/>
              </a:lnSpc>
              <a:buFont typeface="Wingdings" panose="05000000000000000000" charset="0"/>
              <a:buChar char="Ø"/>
            </a:pPr>
            <a:r>
              <a:rPr lang="zh-CN" b="0" dirty="0">
                <a:latin typeface="Arial" panose="020B0604020202020204" pitchFamily="34" charset="0"/>
                <a:ea typeface="微软雅黑" panose="020B0503020204020204" pitchFamily="34" charset="-122"/>
                <a:cs typeface="Arial" panose="020B0604020202020204" pitchFamily="34" charset="0"/>
              </a:rPr>
              <a:t>各个卫星通过天基网络链接在一起</a:t>
            </a:r>
          </a:p>
          <a:p>
            <a:pPr marL="285750" indent="-285750">
              <a:lnSpc>
                <a:spcPct val="150000"/>
              </a:lnSpc>
              <a:buFont typeface="Wingdings" panose="05000000000000000000" charset="0"/>
              <a:buChar char="l"/>
            </a:pPr>
            <a:r>
              <a:rPr lang="zh-CN" b="0" dirty="0">
                <a:latin typeface="Arial" panose="020B0604020202020204" pitchFamily="34" charset="0"/>
                <a:ea typeface="微软雅黑" panose="020B0503020204020204" pitchFamily="34" charset="-122"/>
                <a:cs typeface="Arial" panose="020B0604020202020204" pitchFamily="34" charset="0"/>
              </a:rPr>
              <a:t>平等性</a:t>
            </a:r>
          </a:p>
          <a:p>
            <a:pPr marL="742950" lvl="1" indent="-285750">
              <a:lnSpc>
                <a:spcPct val="150000"/>
              </a:lnSpc>
              <a:buFont typeface="Wingdings" panose="05000000000000000000" charset="0"/>
              <a:buChar char="Ø"/>
            </a:pPr>
            <a:r>
              <a:rPr lang="zh-CN" b="0" dirty="0">
                <a:latin typeface="Arial" panose="020B0604020202020204" pitchFamily="34" charset="0"/>
                <a:ea typeface="微软雅黑" panose="020B0503020204020204" pitchFamily="34" charset="-122"/>
                <a:cs typeface="Arial" panose="020B0604020202020204" pitchFamily="34" charset="0"/>
              </a:rPr>
              <a:t>不存在一个更高级的节点可以统一管理其他节点</a:t>
            </a:r>
          </a:p>
          <a:p>
            <a:pPr marL="285750" indent="-285750">
              <a:lnSpc>
                <a:spcPct val="150000"/>
              </a:lnSpc>
              <a:buFont typeface="Wingdings" panose="05000000000000000000" charset="0"/>
              <a:buChar char="l"/>
            </a:pPr>
            <a:r>
              <a:rPr lang="zh-CN" b="0" dirty="0">
                <a:latin typeface="Arial" panose="020B0604020202020204" pitchFamily="34" charset="0"/>
                <a:ea typeface="微软雅黑" panose="020B0503020204020204" pitchFamily="34" charset="-122"/>
                <a:cs typeface="Arial" panose="020B0604020202020204" pitchFamily="34" charset="0"/>
              </a:rPr>
              <a:t>自主性</a:t>
            </a:r>
          </a:p>
          <a:p>
            <a:pPr marL="742950" lvl="1" indent="-285750">
              <a:lnSpc>
                <a:spcPct val="150000"/>
              </a:lnSpc>
              <a:buFont typeface="Wingdings" panose="05000000000000000000" charset="0"/>
              <a:buChar char="Ø"/>
            </a:pPr>
            <a:r>
              <a:rPr lang="zh-CN" b="0" dirty="0">
                <a:latin typeface="Arial" panose="020B0604020202020204" pitchFamily="34" charset="0"/>
                <a:ea typeface="微软雅黑" panose="020B0503020204020204" pitchFamily="34" charset="-122"/>
                <a:cs typeface="Arial" panose="020B0604020202020204" pitchFamily="34" charset="0"/>
              </a:rPr>
              <a:t>各个卫星需要独立做出关于观测需求的决策</a:t>
            </a:r>
            <a:endParaRPr lang="zh-CN" altLang="en-US" b="0" dirty="0">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B2A269A5-D0F6-621C-97D0-BD5CD375C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4" name="图片 3">
            <a:extLst>
              <a:ext uri="{FF2B5EF4-FFF2-40B4-BE49-F238E27FC236}">
                <a16:creationId xmlns:a16="http://schemas.microsoft.com/office/drawing/2014/main" id="{C371B36A-9E3D-770C-8757-7ABC32B077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252147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EB3554FC-7982-4AC5-96FA-079723D408FF}"/>
              </a:ext>
            </a:extLst>
          </p:cNvPr>
          <p:cNvSpPr/>
          <p:nvPr/>
        </p:nvSpPr>
        <p:spPr>
          <a:xfrm>
            <a:off x="0" y="-13253"/>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C9E9006E-EA53-41B2-9309-9A2737DE0AFB}"/>
              </a:ext>
            </a:extLst>
          </p:cNvPr>
          <p:cNvCxnSpPr/>
          <p:nvPr/>
        </p:nvCxnSpPr>
        <p:spPr>
          <a:xfrm>
            <a:off x="3315450" y="222015"/>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8" name="TextBox 6">
            <a:extLst>
              <a:ext uri="{FF2B5EF4-FFF2-40B4-BE49-F238E27FC236}">
                <a16:creationId xmlns:a16="http://schemas.microsoft.com/office/drawing/2014/main" id="{444615A0-415B-4AB5-946E-20525AFE32B6}"/>
              </a:ext>
            </a:extLst>
          </p:cNvPr>
          <p:cNvSpPr txBox="1"/>
          <p:nvPr/>
        </p:nvSpPr>
        <p:spPr>
          <a:xfrm>
            <a:off x="3551865" y="81011"/>
            <a:ext cx="8448959" cy="1020267"/>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一、分布式星上自主决策方法</a:t>
            </a:r>
          </a:p>
          <a:p>
            <a:endPar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标题 1"/>
          <p:cNvSpPr txBox="1">
            <a:spLocks/>
          </p:cNvSpPr>
          <p:nvPr/>
        </p:nvSpPr>
        <p:spPr>
          <a:xfrm>
            <a:off x="114746" y="652484"/>
            <a:ext cx="8129936" cy="675561"/>
          </a:xfrm>
          <a:prstGeom prst="rect">
            <a:avLst/>
          </a:prstGeom>
          <a:effectLst>
            <a:outerShdw blurRad="38100" dist="254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spcBef>
                <a:spcPct val="0"/>
              </a:spcBef>
              <a:buNone/>
              <a:defRPr sz="2800" kern="1200" cap="all" spc="-34" baseline="0">
                <a:solidFill>
                  <a:schemeClr val="tx1"/>
                </a:solidFill>
                <a:latin typeface="+mn-ea"/>
                <a:ea typeface="+mn-ea"/>
                <a:cs typeface="+mj-cs"/>
              </a:defRPr>
            </a:lvl1pPr>
          </a:lstStyle>
          <a:p>
            <a:pPr lvl="0"/>
            <a:r>
              <a:rPr lang="zh-CN" altLang="en-US" dirty="0">
                <a:solidFill>
                  <a:srgbClr val="000000"/>
                </a:solidFill>
                <a:latin typeface="Arial" panose="020B0604020202020204" pitchFamily="34" charset="0"/>
                <a:ea typeface="微软雅黑" panose="020B0503020204020204" pitchFamily="34" charset="-122"/>
                <a:cs typeface="Arial" panose="020B0604020202020204" pitchFamily="34" charset="0"/>
              </a:rPr>
              <a:t>分布式条件下卫星在线调度问题模型</a:t>
            </a:r>
          </a:p>
        </p:txBody>
      </p:sp>
      <p:pic>
        <p:nvPicPr>
          <p:cNvPr id="12" name="图片 6"/>
          <p:cNvPicPr>
            <a:picLocks noChangeAspect="1"/>
          </p:cNvPicPr>
          <p:nvPr/>
        </p:nvPicPr>
        <p:blipFill>
          <a:blip r:embed="rId3"/>
          <a:stretch>
            <a:fillRect/>
          </a:stretch>
        </p:blipFill>
        <p:spPr>
          <a:xfrm>
            <a:off x="576263" y="1991360"/>
            <a:ext cx="5094605" cy="3459480"/>
          </a:xfrm>
          <a:prstGeom prst="rect">
            <a:avLst/>
          </a:prstGeom>
        </p:spPr>
      </p:pic>
      <p:pic>
        <p:nvPicPr>
          <p:cNvPr id="13" name="图片 7"/>
          <p:cNvPicPr>
            <a:picLocks noChangeAspect="1"/>
          </p:cNvPicPr>
          <p:nvPr/>
        </p:nvPicPr>
        <p:blipFill>
          <a:blip r:embed="rId4"/>
          <a:stretch>
            <a:fillRect/>
          </a:stretch>
        </p:blipFill>
        <p:spPr>
          <a:xfrm>
            <a:off x="6321743" y="1991043"/>
            <a:ext cx="5053965" cy="3521075"/>
          </a:xfrm>
          <a:prstGeom prst="rect">
            <a:avLst/>
          </a:prstGeom>
        </p:spPr>
      </p:pic>
      <p:sp>
        <p:nvSpPr>
          <p:cNvPr id="14" name="文本框 13"/>
          <p:cNvSpPr txBox="1"/>
          <p:nvPr/>
        </p:nvSpPr>
        <p:spPr>
          <a:xfrm>
            <a:off x="6710045" y="5586095"/>
            <a:ext cx="5080000" cy="368300"/>
          </a:xfrm>
          <a:prstGeom prst="rect">
            <a:avLst/>
          </a:prstGeom>
          <a:noFill/>
          <a:ln w="9525">
            <a:noFill/>
          </a:ln>
        </p:spPr>
        <p:txBody>
          <a:bodyPr>
            <a:spAutoFit/>
          </a:bodyPr>
          <a:lstStyle/>
          <a:p>
            <a:pPr indent="0" algn="ctr"/>
            <a:r>
              <a:rPr lang="zh-CN" b="0">
                <a:latin typeface="Arial" panose="020B0604020202020204" pitchFamily="34" charset="0"/>
                <a:ea typeface="微软雅黑" panose="020B0503020204020204" pitchFamily="34" charset="-122"/>
                <a:cs typeface="Arial" panose="020B0604020202020204" pitchFamily="34" charset="0"/>
              </a:rPr>
              <a:t>共享</a:t>
            </a:r>
            <a:r>
              <a:rPr lang="zh-CN" b="1">
                <a:latin typeface="Arial" panose="020B0604020202020204" pitchFamily="34" charset="0"/>
                <a:ea typeface="微软雅黑" panose="020B0503020204020204" pitchFamily="34" charset="-122"/>
                <a:cs typeface="Arial" panose="020B0604020202020204" pitchFamily="34" charset="0"/>
              </a:rPr>
              <a:t>策略</a:t>
            </a:r>
            <a:r>
              <a:rPr lang="zh-CN" b="0">
                <a:latin typeface="Arial" panose="020B0604020202020204" pitchFamily="34" charset="0"/>
                <a:ea typeface="微软雅黑" panose="020B0503020204020204" pitchFamily="34" charset="-122"/>
                <a:cs typeface="Arial" panose="020B0604020202020204" pitchFamily="34" charset="0"/>
              </a:rPr>
              <a:t>的分布式决策方式</a:t>
            </a:r>
            <a:endParaRPr lang="zh-CN" altLang="en-US" b="0">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14"/>
          <p:cNvSpPr txBox="1"/>
          <p:nvPr/>
        </p:nvSpPr>
        <p:spPr>
          <a:xfrm>
            <a:off x="465455" y="5586095"/>
            <a:ext cx="5080000" cy="368300"/>
          </a:xfrm>
          <a:prstGeom prst="rect">
            <a:avLst/>
          </a:prstGeom>
          <a:noFill/>
          <a:ln w="9525">
            <a:noFill/>
          </a:ln>
        </p:spPr>
        <p:txBody>
          <a:bodyPr>
            <a:spAutoFit/>
          </a:bodyPr>
          <a:lstStyle/>
          <a:p>
            <a:pPr indent="0" algn="ctr"/>
            <a:r>
              <a:rPr lang="zh-CN" b="0">
                <a:latin typeface="Arial" panose="020B0604020202020204" pitchFamily="34" charset="0"/>
                <a:ea typeface="微软雅黑" panose="020B0503020204020204" pitchFamily="34" charset="-122"/>
                <a:cs typeface="Arial" panose="020B0604020202020204" pitchFamily="34" charset="0"/>
              </a:rPr>
              <a:t>共享</a:t>
            </a:r>
            <a:r>
              <a:rPr lang="zh-CN" b="1">
                <a:latin typeface="Arial" panose="020B0604020202020204" pitchFamily="34" charset="0"/>
                <a:ea typeface="微软雅黑" panose="020B0503020204020204" pitchFamily="34" charset="-122"/>
                <a:cs typeface="Arial" panose="020B0604020202020204" pitchFamily="34" charset="0"/>
              </a:rPr>
              <a:t>决策</a:t>
            </a:r>
            <a:r>
              <a:rPr lang="zh-CN" b="0">
                <a:latin typeface="Arial" panose="020B0604020202020204" pitchFamily="34" charset="0"/>
                <a:ea typeface="微软雅黑" panose="020B0503020204020204" pitchFamily="34" charset="-122"/>
                <a:cs typeface="Arial" panose="020B0604020202020204" pitchFamily="34" charset="0"/>
              </a:rPr>
              <a:t>的分布式决策方式</a:t>
            </a:r>
          </a:p>
        </p:txBody>
      </p:sp>
      <p:pic>
        <p:nvPicPr>
          <p:cNvPr id="2" name="图片 1">
            <a:extLst>
              <a:ext uri="{FF2B5EF4-FFF2-40B4-BE49-F238E27FC236}">
                <a16:creationId xmlns:a16="http://schemas.microsoft.com/office/drawing/2014/main" id="{11928785-186B-B98B-4B5F-4E09512FF5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3" name="图片 2">
            <a:extLst>
              <a:ext uri="{FF2B5EF4-FFF2-40B4-BE49-F238E27FC236}">
                <a16:creationId xmlns:a16="http://schemas.microsoft.com/office/drawing/2014/main" id="{CCCB148A-7454-0C87-CD4E-7514FE9707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217376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EB3554FC-7982-4AC5-96FA-079723D408FF}"/>
              </a:ext>
            </a:extLst>
          </p:cNvPr>
          <p:cNvSpPr/>
          <p:nvPr/>
        </p:nvSpPr>
        <p:spPr>
          <a:xfrm>
            <a:off x="0" y="-13253"/>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C9E9006E-EA53-41B2-9309-9A2737DE0AFB}"/>
              </a:ext>
            </a:extLst>
          </p:cNvPr>
          <p:cNvCxnSpPr/>
          <p:nvPr/>
        </p:nvCxnSpPr>
        <p:spPr>
          <a:xfrm>
            <a:off x="3315450" y="222015"/>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8" name="TextBox 6">
            <a:extLst>
              <a:ext uri="{FF2B5EF4-FFF2-40B4-BE49-F238E27FC236}">
                <a16:creationId xmlns:a16="http://schemas.microsoft.com/office/drawing/2014/main" id="{444615A0-415B-4AB5-946E-20525AFE32B6}"/>
              </a:ext>
            </a:extLst>
          </p:cNvPr>
          <p:cNvSpPr txBox="1"/>
          <p:nvPr/>
        </p:nvSpPr>
        <p:spPr>
          <a:xfrm>
            <a:off x="3551865" y="81011"/>
            <a:ext cx="8448959" cy="1020267"/>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一、分布式星上自主决策方法</a:t>
            </a:r>
          </a:p>
          <a:p>
            <a:endPar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endParaRPr>
          </a:p>
        </p:txBody>
      </p:sp>
      <p:pic>
        <p:nvPicPr>
          <p:cNvPr id="17" name="Picture 2">
            <a:extLst>
              <a:ext uri="{FF2B5EF4-FFF2-40B4-BE49-F238E27FC236}">
                <a16:creationId xmlns:a16="http://schemas.microsoft.com/office/drawing/2014/main" id="{2BCDEBA4-7DCB-4499-965E-B79FA6E72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906" y="1075745"/>
            <a:ext cx="18954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内容占位符 2">
            <a:extLst>
              <a:ext uri="{FF2B5EF4-FFF2-40B4-BE49-F238E27FC236}">
                <a16:creationId xmlns:a16="http://schemas.microsoft.com/office/drawing/2014/main" id="{87C9310B-5E35-4CE5-82C4-13FB236428F1}"/>
              </a:ext>
            </a:extLst>
          </p:cNvPr>
          <p:cNvSpPr txBox="1">
            <a:spLocks/>
          </p:cNvSpPr>
          <p:nvPr/>
        </p:nvSpPr>
        <p:spPr>
          <a:xfrm>
            <a:off x="4236832" y="997894"/>
            <a:ext cx="2072640" cy="486409"/>
          </a:xfrm>
          <a:prstGeom prst="rect">
            <a:avLst/>
          </a:prstGeom>
        </p:spPr>
        <p:txBody>
          <a:bodyPr vert="horz" lIns="91440" tIns="45720" rIns="91440" bIns="45720" rtlCol="0">
            <a:normAutofit/>
          </a:bodyPr>
          <a:lstStyle>
            <a:lvl1pPr marL="0" indent="0" algn="l" defTabSz="514350" rtl="0" eaLnBrk="1" latinLnBrk="0" hangingPunct="1">
              <a:spcBef>
                <a:spcPct val="20000"/>
              </a:spcBef>
              <a:spcAft>
                <a:spcPts val="338"/>
              </a:spcAft>
              <a:buFont typeface="Arial" pitchFamily="34" charset="0"/>
              <a:buNone/>
              <a:defRPr sz="24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257175" indent="-102870" algn="l" defTabSz="514350" rtl="0" eaLnBrk="1" latinLnBrk="0" hangingPunct="1">
              <a:spcBef>
                <a:spcPct val="20000"/>
              </a:spcBef>
              <a:buClrTx/>
              <a:buFont typeface="Arial" pitchFamily="34" charset="0"/>
              <a:buChar char="•"/>
              <a:defRPr sz="18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2pPr>
            <a:lvl3pPr marL="642938"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3pPr>
            <a:lvl4pPr marL="900113"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4pPr>
            <a:lvl5pPr marL="1157288" indent="-128588" algn="l" defTabSz="514350" rtl="0" eaLnBrk="1" latinLnBrk="0" hangingPunct="1">
              <a:spcBef>
                <a:spcPct val="20000"/>
              </a:spcBef>
              <a:buClrTx/>
              <a:buFont typeface="Arial" pitchFamily="34" charset="0"/>
              <a:buChar char="•"/>
              <a:defRPr sz="1600" b="0"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a:lstStyle>
          <a:p>
            <a:pPr algn="r"/>
            <a:r>
              <a:rPr lang="zh-CN" altLang="en-US" sz="2000" dirty="0">
                <a:latin typeface="Arial" panose="020B0604020202020204" pitchFamily="34" charset="0"/>
                <a:ea typeface="微软雅黑" panose="020B0503020204020204" pitchFamily="34" charset="-122"/>
                <a:cs typeface="Arial" panose="020B0604020202020204" pitchFamily="34" charset="0"/>
              </a:rPr>
              <a:t>观测任务集合</a:t>
            </a:r>
          </a:p>
        </p:txBody>
      </p:sp>
      <p:pic>
        <p:nvPicPr>
          <p:cNvPr id="19" name="图片 18">
            <a:extLst>
              <a:ext uri="{FF2B5EF4-FFF2-40B4-BE49-F238E27FC236}">
                <a16:creationId xmlns:a16="http://schemas.microsoft.com/office/drawing/2014/main" id="{7BF33864-9BDA-4372-92A3-33418E3D254F}"/>
              </a:ext>
            </a:extLst>
          </p:cNvPr>
          <p:cNvPicPr>
            <a:picLocks noChangeAspect="1"/>
          </p:cNvPicPr>
          <p:nvPr/>
        </p:nvPicPr>
        <p:blipFill>
          <a:blip r:embed="rId4"/>
          <a:stretch>
            <a:fillRect/>
          </a:stretch>
        </p:blipFill>
        <p:spPr>
          <a:xfrm>
            <a:off x="6309472" y="1070098"/>
            <a:ext cx="1893341" cy="342000"/>
          </a:xfrm>
          <a:prstGeom prst="rect">
            <a:avLst/>
          </a:prstGeom>
        </p:spPr>
      </p:pic>
      <p:sp>
        <p:nvSpPr>
          <p:cNvPr id="20" name="内容占位符 2">
            <a:extLst>
              <a:ext uri="{FF2B5EF4-FFF2-40B4-BE49-F238E27FC236}">
                <a16:creationId xmlns:a16="http://schemas.microsoft.com/office/drawing/2014/main" id="{9F03189E-6B4E-49E8-B663-777115983CA3}"/>
              </a:ext>
            </a:extLst>
          </p:cNvPr>
          <p:cNvSpPr txBox="1">
            <a:spLocks/>
          </p:cNvSpPr>
          <p:nvPr/>
        </p:nvSpPr>
        <p:spPr>
          <a:xfrm>
            <a:off x="710995" y="994466"/>
            <a:ext cx="2072640" cy="486409"/>
          </a:xfrm>
          <a:prstGeom prst="rect">
            <a:avLst/>
          </a:prstGeom>
        </p:spPr>
        <p:txBody>
          <a:bodyPr vert="horz" lIns="91440" tIns="45720" rIns="91440" bIns="45720" rtlCol="0">
            <a:normAutofit/>
          </a:bodyPr>
          <a:lstStyle>
            <a:lvl1pPr marL="0" indent="0" algn="l" defTabSz="514350" rtl="0" eaLnBrk="1" latinLnBrk="0" hangingPunct="1">
              <a:spcBef>
                <a:spcPct val="20000"/>
              </a:spcBef>
              <a:spcAft>
                <a:spcPts val="338"/>
              </a:spcAft>
              <a:buFont typeface="Arial" pitchFamily="34" charset="0"/>
              <a:buNone/>
              <a:defRPr sz="24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257175" indent="-102870" algn="l" defTabSz="514350" rtl="0" eaLnBrk="1" latinLnBrk="0" hangingPunct="1">
              <a:spcBef>
                <a:spcPct val="20000"/>
              </a:spcBef>
              <a:buClrTx/>
              <a:buFont typeface="Arial" pitchFamily="34" charset="0"/>
              <a:buChar char="•"/>
              <a:defRPr sz="18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2pPr>
            <a:lvl3pPr marL="642938"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3pPr>
            <a:lvl4pPr marL="900113"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4pPr>
            <a:lvl5pPr marL="1157288" indent="-128588" algn="l" defTabSz="514350" rtl="0" eaLnBrk="1" latinLnBrk="0" hangingPunct="1">
              <a:spcBef>
                <a:spcPct val="20000"/>
              </a:spcBef>
              <a:buClrTx/>
              <a:buFont typeface="Arial" pitchFamily="34" charset="0"/>
              <a:buChar char="•"/>
              <a:defRPr sz="1600" b="0"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a:lstStyle>
          <a:p>
            <a:pPr algn="r"/>
            <a:r>
              <a:rPr lang="zh-CN" altLang="en-US" sz="2000" dirty="0">
                <a:latin typeface="Arial" panose="020B0604020202020204" pitchFamily="34" charset="0"/>
                <a:ea typeface="微软雅黑" panose="020B0503020204020204" pitchFamily="34" charset="-122"/>
                <a:cs typeface="Arial" panose="020B0604020202020204" pitchFamily="34" charset="0"/>
              </a:rPr>
              <a:t>卫星集合</a:t>
            </a:r>
          </a:p>
        </p:txBody>
      </p:sp>
      <p:pic>
        <p:nvPicPr>
          <p:cNvPr id="21" name="图片 20">
            <a:extLst>
              <a:ext uri="{FF2B5EF4-FFF2-40B4-BE49-F238E27FC236}">
                <a16:creationId xmlns:a16="http://schemas.microsoft.com/office/drawing/2014/main" id="{92EB7A3F-D7A3-4BA0-A805-13D1F02A1A6E}"/>
              </a:ext>
            </a:extLst>
          </p:cNvPr>
          <p:cNvPicPr>
            <a:picLocks noChangeAspect="1"/>
          </p:cNvPicPr>
          <p:nvPr/>
        </p:nvPicPr>
        <p:blipFill rotWithShape="1">
          <a:blip r:embed="rId5"/>
          <a:srcRect l="2523"/>
          <a:stretch/>
        </p:blipFill>
        <p:spPr>
          <a:xfrm>
            <a:off x="8548504" y="1055361"/>
            <a:ext cx="1726949" cy="371475"/>
          </a:xfrm>
          <a:prstGeom prst="rect">
            <a:avLst/>
          </a:prstGeom>
        </p:spPr>
      </p:pic>
      <p:pic>
        <p:nvPicPr>
          <p:cNvPr id="22" name="图片 21">
            <a:extLst>
              <a:ext uri="{FF2B5EF4-FFF2-40B4-BE49-F238E27FC236}">
                <a16:creationId xmlns:a16="http://schemas.microsoft.com/office/drawing/2014/main" id="{C384A38B-6408-4725-BFB6-7172DB66E1DB}"/>
              </a:ext>
            </a:extLst>
          </p:cNvPr>
          <p:cNvPicPr>
            <a:picLocks noChangeAspect="1"/>
          </p:cNvPicPr>
          <p:nvPr/>
        </p:nvPicPr>
        <p:blipFill rotWithShape="1">
          <a:blip r:embed="rId6"/>
          <a:srcRect b="65215"/>
          <a:stretch/>
        </p:blipFill>
        <p:spPr>
          <a:xfrm>
            <a:off x="1703512" y="1475795"/>
            <a:ext cx="8729663" cy="1973422"/>
          </a:xfrm>
          <a:prstGeom prst="rect">
            <a:avLst/>
          </a:prstGeom>
        </p:spPr>
      </p:pic>
      <p:pic>
        <p:nvPicPr>
          <p:cNvPr id="23" name="图片 22">
            <a:extLst>
              <a:ext uri="{FF2B5EF4-FFF2-40B4-BE49-F238E27FC236}">
                <a16:creationId xmlns:a16="http://schemas.microsoft.com/office/drawing/2014/main" id="{FF172B5D-328D-4A22-B44B-7F7B0B681C1C}"/>
              </a:ext>
            </a:extLst>
          </p:cNvPr>
          <p:cNvPicPr>
            <a:picLocks noChangeAspect="1"/>
          </p:cNvPicPr>
          <p:nvPr/>
        </p:nvPicPr>
        <p:blipFill rotWithShape="1">
          <a:blip r:embed="rId6"/>
          <a:srcRect t="35358" r="59611" b="56068"/>
          <a:stretch/>
        </p:blipFill>
        <p:spPr>
          <a:xfrm>
            <a:off x="739570" y="3409212"/>
            <a:ext cx="3525837" cy="486409"/>
          </a:xfrm>
          <a:prstGeom prst="rect">
            <a:avLst/>
          </a:prstGeom>
        </p:spPr>
      </p:pic>
      <p:pic>
        <p:nvPicPr>
          <p:cNvPr id="24" name="图片 23">
            <a:extLst>
              <a:ext uri="{FF2B5EF4-FFF2-40B4-BE49-F238E27FC236}">
                <a16:creationId xmlns:a16="http://schemas.microsoft.com/office/drawing/2014/main" id="{D4C572A6-CD21-483D-9C7E-A5F8EC399E6D}"/>
              </a:ext>
            </a:extLst>
          </p:cNvPr>
          <p:cNvPicPr>
            <a:picLocks noChangeAspect="1"/>
          </p:cNvPicPr>
          <p:nvPr/>
        </p:nvPicPr>
        <p:blipFill rotWithShape="1">
          <a:blip r:embed="rId6"/>
          <a:srcRect l="33976" t="43208" r="35909" b="36786"/>
          <a:stretch/>
        </p:blipFill>
        <p:spPr>
          <a:xfrm>
            <a:off x="1954056" y="3842028"/>
            <a:ext cx="2628900" cy="1135000"/>
          </a:xfrm>
          <a:prstGeom prst="rect">
            <a:avLst/>
          </a:prstGeom>
        </p:spPr>
      </p:pic>
      <p:pic>
        <p:nvPicPr>
          <p:cNvPr id="25" name="图片 24">
            <a:extLst>
              <a:ext uri="{FF2B5EF4-FFF2-40B4-BE49-F238E27FC236}">
                <a16:creationId xmlns:a16="http://schemas.microsoft.com/office/drawing/2014/main" id="{930DF54E-3C1C-4984-880F-1259B1112051}"/>
              </a:ext>
            </a:extLst>
          </p:cNvPr>
          <p:cNvPicPr>
            <a:picLocks noChangeAspect="1"/>
          </p:cNvPicPr>
          <p:nvPr/>
        </p:nvPicPr>
        <p:blipFill rotWithShape="1">
          <a:blip r:embed="rId6"/>
          <a:srcRect l="12373" t="65215" r="53658" b="28349"/>
          <a:stretch/>
        </p:blipFill>
        <p:spPr>
          <a:xfrm>
            <a:off x="5973781" y="3489856"/>
            <a:ext cx="2965342" cy="365125"/>
          </a:xfrm>
          <a:prstGeom prst="rect">
            <a:avLst/>
          </a:prstGeom>
        </p:spPr>
      </p:pic>
      <p:pic>
        <p:nvPicPr>
          <p:cNvPr id="26" name="图片 25">
            <a:extLst>
              <a:ext uri="{FF2B5EF4-FFF2-40B4-BE49-F238E27FC236}">
                <a16:creationId xmlns:a16="http://schemas.microsoft.com/office/drawing/2014/main" id="{DACCC9F0-3232-499B-89CB-84AC7FFB0E54}"/>
              </a:ext>
            </a:extLst>
          </p:cNvPr>
          <p:cNvPicPr>
            <a:picLocks noChangeAspect="1"/>
          </p:cNvPicPr>
          <p:nvPr/>
        </p:nvPicPr>
        <p:blipFill rotWithShape="1">
          <a:blip r:embed="rId6"/>
          <a:srcRect l="23465" t="79994" r="25549"/>
          <a:stretch/>
        </p:blipFill>
        <p:spPr>
          <a:xfrm>
            <a:off x="5982263" y="3842027"/>
            <a:ext cx="4450912" cy="1135001"/>
          </a:xfrm>
          <a:prstGeom prst="rect">
            <a:avLst/>
          </a:prstGeom>
        </p:spPr>
      </p:pic>
      <p:pic>
        <p:nvPicPr>
          <p:cNvPr id="27" name="图片 26">
            <a:extLst>
              <a:ext uri="{FF2B5EF4-FFF2-40B4-BE49-F238E27FC236}">
                <a16:creationId xmlns:a16="http://schemas.microsoft.com/office/drawing/2014/main" id="{BB6AD72C-93CD-4A25-811B-509F3903B85A}"/>
              </a:ext>
            </a:extLst>
          </p:cNvPr>
          <p:cNvPicPr>
            <a:picLocks noChangeAspect="1"/>
          </p:cNvPicPr>
          <p:nvPr/>
        </p:nvPicPr>
        <p:blipFill>
          <a:blip r:embed="rId7"/>
          <a:stretch>
            <a:fillRect/>
          </a:stretch>
        </p:blipFill>
        <p:spPr>
          <a:xfrm>
            <a:off x="5628326" y="5748122"/>
            <a:ext cx="3495675" cy="457200"/>
          </a:xfrm>
          <a:prstGeom prst="rect">
            <a:avLst/>
          </a:prstGeom>
        </p:spPr>
      </p:pic>
      <p:pic>
        <p:nvPicPr>
          <p:cNvPr id="28" name="图片 27">
            <a:extLst>
              <a:ext uri="{FF2B5EF4-FFF2-40B4-BE49-F238E27FC236}">
                <a16:creationId xmlns:a16="http://schemas.microsoft.com/office/drawing/2014/main" id="{88E4483F-F220-4A24-BCA6-695D0D9466D9}"/>
              </a:ext>
            </a:extLst>
          </p:cNvPr>
          <p:cNvPicPr>
            <a:picLocks noChangeAspect="1"/>
          </p:cNvPicPr>
          <p:nvPr/>
        </p:nvPicPr>
        <p:blipFill>
          <a:blip r:embed="rId8">
            <a:duotone>
              <a:schemeClr val="accent5">
                <a:shade val="45000"/>
                <a:satMod val="135000"/>
              </a:schemeClr>
              <a:prstClr val="white"/>
            </a:duotone>
          </a:blip>
          <a:stretch>
            <a:fillRect/>
          </a:stretch>
        </p:blipFill>
        <p:spPr>
          <a:xfrm>
            <a:off x="1849281" y="5319204"/>
            <a:ext cx="1419225" cy="304800"/>
          </a:xfrm>
          <a:prstGeom prst="rect">
            <a:avLst/>
          </a:prstGeom>
        </p:spPr>
      </p:pic>
      <p:pic>
        <p:nvPicPr>
          <p:cNvPr id="29" name="图片 28">
            <a:extLst>
              <a:ext uri="{FF2B5EF4-FFF2-40B4-BE49-F238E27FC236}">
                <a16:creationId xmlns:a16="http://schemas.microsoft.com/office/drawing/2014/main" id="{65D86E29-07A4-49D2-9DB7-78ABA4E3BD11}"/>
              </a:ext>
            </a:extLst>
          </p:cNvPr>
          <p:cNvPicPr>
            <a:picLocks noChangeAspect="1"/>
          </p:cNvPicPr>
          <p:nvPr/>
        </p:nvPicPr>
        <p:blipFill>
          <a:blip r:embed="rId9"/>
          <a:stretch>
            <a:fillRect/>
          </a:stretch>
        </p:blipFill>
        <p:spPr>
          <a:xfrm>
            <a:off x="3523300" y="5512936"/>
            <a:ext cx="1933575" cy="838200"/>
          </a:xfrm>
          <a:prstGeom prst="rect">
            <a:avLst/>
          </a:prstGeom>
        </p:spPr>
      </p:pic>
      <p:pic>
        <p:nvPicPr>
          <p:cNvPr id="30" name="图片 29">
            <a:extLst>
              <a:ext uri="{FF2B5EF4-FFF2-40B4-BE49-F238E27FC236}">
                <a16:creationId xmlns:a16="http://schemas.microsoft.com/office/drawing/2014/main" id="{3F0FD3DD-5E3F-4D07-BFF0-E0F39C78FA97}"/>
              </a:ext>
            </a:extLst>
          </p:cNvPr>
          <p:cNvPicPr>
            <a:picLocks noChangeAspect="1"/>
          </p:cNvPicPr>
          <p:nvPr/>
        </p:nvPicPr>
        <p:blipFill rotWithShape="1">
          <a:blip r:embed="rId6"/>
          <a:srcRect l="42826" t="43208" r="55210" b="47274"/>
          <a:stretch/>
        </p:blipFill>
        <p:spPr>
          <a:xfrm>
            <a:off x="5456875" y="5624004"/>
            <a:ext cx="171451" cy="540004"/>
          </a:xfrm>
          <a:prstGeom prst="rect">
            <a:avLst/>
          </a:prstGeom>
        </p:spPr>
      </p:pic>
      <p:sp>
        <p:nvSpPr>
          <p:cNvPr id="31" name="矩形 30">
            <a:extLst>
              <a:ext uri="{FF2B5EF4-FFF2-40B4-BE49-F238E27FC236}">
                <a16:creationId xmlns:a16="http://schemas.microsoft.com/office/drawing/2014/main" id="{D24B24A5-3AAA-4B97-836D-EDE50EA1507B}"/>
              </a:ext>
            </a:extLst>
          </p:cNvPr>
          <p:cNvSpPr/>
          <p:nvPr/>
        </p:nvSpPr>
        <p:spPr>
          <a:xfrm>
            <a:off x="3447101" y="5512936"/>
            <a:ext cx="5715723" cy="838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a:extLst>
              <a:ext uri="{FF2B5EF4-FFF2-40B4-BE49-F238E27FC236}">
                <a16:creationId xmlns:a16="http://schemas.microsoft.com/office/drawing/2014/main" id="{B68AB11E-2A01-6D63-1EC4-CBAD9BE2EE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3" name="图片 2">
            <a:extLst>
              <a:ext uri="{FF2B5EF4-FFF2-40B4-BE49-F238E27FC236}">
                <a16:creationId xmlns:a16="http://schemas.microsoft.com/office/drawing/2014/main" id="{32B24EEA-0588-4E10-67E4-A68E5A46755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3444043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EB3554FC-7982-4AC5-96FA-079723D408FF}"/>
              </a:ext>
            </a:extLst>
          </p:cNvPr>
          <p:cNvSpPr/>
          <p:nvPr/>
        </p:nvSpPr>
        <p:spPr>
          <a:xfrm>
            <a:off x="0" y="-13253"/>
            <a:ext cx="12192000" cy="76589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C9E9006E-EA53-41B2-9309-9A2737DE0AFB}"/>
              </a:ext>
            </a:extLst>
          </p:cNvPr>
          <p:cNvCxnSpPr/>
          <p:nvPr/>
        </p:nvCxnSpPr>
        <p:spPr>
          <a:xfrm>
            <a:off x="3315450" y="222015"/>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8" name="TextBox 6">
            <a:extLst>
              <a:ext uri="{FF2B5EF4-FFF2-40B4-BE49-F238E27FC236}">
                <a16:creationId xmlns:a16="http://schemas.microsoft.com/office/drawing/2014/main" id="{444615A0-415B-4AB5-946E-20525AFE32B6}"/>
              </a:ext>
            </a:extLst>
          </p:cNvPr>
          <p:cNvSpPr txBox="1"/>
          <p:nvPr/>
        </p:nvSpPr>
        <p:spPr>
          <a:xfrm>
            <a:off x="3551865" y="81011"/>
            <a:ext cx="8448959" cy="1020267"/>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一、分布式星上自主决策方法</a:t>
            </a:r>
          </a:p>
          <a:p>
            <a:endPar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8832304" y="160257"/>
            <a:ext cx="1107996" cy="369332"/>
          </a:xfrm>
          <a:prstGeom prst="rect">
            <a:avLst/>
          </a:prstGeom>
          <a:noFill/>
        </p:spPr>
        <p:txBody>
          <a:bodyPr wrap="none" rtlCol="0">
            <a:spAutoFit/>
          </a:bodyPr>
          <a:lstStyle/>
          <a:p>
            <a:r>
              <a:rPr lang="zh-CN" altLang="en-US" dirty="0">
                <a:latin typeface="Arial" panose="020B0604020202020204" pitchFamily="34" charset="0"/>
                <a:ea typeface="微软雅黑" panose="020B0503020204020204" pitchFamily="34" charset="-122"/>
                <a:cs typeface="Arial" panose="020B0604020202020204" pitchFamily="34" charset="0"/>
              </a:rPr>
              <a:t>问题建模</a:t>
            </a:r>
          </a:p>
        </p:txBody>
      </p:sp>
      <p:pic>
        <p:nvPicPr>
          <p:cNvPr id="27" name="图片 26">
            <a:extLst>
              <a:ext uri="{FF2B5EF4-FFF2-40B4-BE49-F238E27FC236}">
                <a16:creationId xmlns:a16="http://schemas.microsoft.com/office/drawing/2014/main" id="{BB6AD72C-93CD-4A25-811B-509F3903B85A}"/>
              </a:ext>
            </a:extLst>
          </p:cNvPr>
          <p:cNvPicPr>
            <a:picLocks noChangeAspect="1"/>
          </p:cNvPicPr>
          <p:nvPr/>
        </p:nvPicPr>
        <p:blipFill>
          <a:blip r:embed="rId3"/>
          <a:stretch>
            <a:fillRect/>
          </a:stretch>
        </p:blipFill>
        <p:spPr>
          <a:xfrm>
            <a:off x="5628326" y="5748122"/>
            <a:ext cx="3495675" cy="457200"/>
          </a:xfrm>
          <a:prstGeom prst="rect">
            <a:avLst/>
          </a:prstGeom>
        </p:spPr>
      </p:pic>
      <p:pic>
        <p:nvPicPr>
          <p:cNvPr id="28" name="图片 27">
            <a:extLst>
              <a:ext uri="{FF2B5EF4-FFF2-40B4-BE49-F238E27FC236}">
                <a16:creationId xmlns:a16="http://schemas.microsoft.com/office/drawing/2014/main" id="{88E4483F-F220-4A24-BCA6-695D0D9466D9}"/>
              </a:ext>
            </a:extLst>
          </p:cNvPr>
          <p:cNvPicPr>
            <a:picLocks noChangeAspect="1"/>
          </p:cNvPicPr>
          <p:nvPr/>
        </p:nvPicPr>
        <p:blipFill>
          <a:blip r:embed="rId4">
            <a:duotone>
              <a:schemeClr val="accent5">
                <a:shade val="45000"/>
                <a:satMod val="135000"/>
              </a:schemeClr>
              <a:prstClr val="white"/>
            </a:duotone>
          </a:blip>
          <a:stretch>
            <a:fillRect/>
          </a:stretch>
        </p:blipFill>
        <p:spPr>
          <a:xfrm>
            <a:off x="1849281" y="5319204"/>
            <a:ext cx="1419225" cy="304800"/>
          </a:xfrm>
          <a:prstGeom prst="rect">
            <a:avLst/>
          </a:prstGeom>
        </p:spPr>
      </p:pic>
      <p:pic>
        <p:nvPicPr>
          <p:cNvPr id="29" name="图片 28">
            <a:extLst>
              <a:ext uri="{FF2B5EF4-FFF2-40B4-BE49-F238E27FC236}">
                <a16:creationId xmlns:a16="http://schemas.microsoft.com/office/drawing/2014/main" id="{65D86E29-07A4-49D2-9DB7-78ABA4E3BD11}"/>
              </a:ext>
            </a:extLst>
          </p:cNvPr>
          <p:cNvPicPr>
            <a:picLocks noChangeAspect="1"/>
          </p:cNvPicPr>
          <p:nvPr/>
        </p:nvPicPr>
        <p:blipFill>
          <a:blip r:embed="rId5"/>
          <a:stretch>
            <a:fillRect/>
          </a:stretch>
        </p:blipFill>
        <p:spPr>
          <a:xfrm>
            <a:off x="3523300" y="5512936"/>
            <a:ext cx="1933575" cy="838200"/>
          </a:xfrm>
          <a:prstGeom prst="rect">
            <a:avLst/>
          </a:prstGeom>
        </p:spPr>
      </p:pic>
      <p:pic>
        <p:nvPicPr>
          <p:cNvPr id="30" name="图片 29">
            <a:extLst>
              <a:ext uri="{FF2B5EF4-FFF2-40B4-BE49-F238E27FC236}">
                <a16:creationId xmlns:a16="http://schemas.microsoft.com/office/drawing/2014/main" id="{3F0FD3DD-5E3F-4D07-BFF0-E0F39C78FA97}"/>
              </a:ext>
            </a:extLst>
          </p:cNvPr>
          <p:cNvPicPr>
            <a:picLocks noChangeAspect="1"/>
          </p:cNvPicPr>
          <p:nvPr/>
        </p:nvPicPr>
        <p:blipFill rotWithShape="1">
          <a:blip r:embed="rId6"/>
          <a:srcRect l="42826" t="43208" r="55210" b="47274"/>
          <a:stretch/>
        </p:blipFill>
        <p:spPr>
          <a:xfrm>
            <a:off x="5456875" y="5624004"/>
            <a:ext cx="171451" cy="540004"/>
          </a:xfrm>
          <a:prstGeom prst="rect">
            <a:avLst/>
          </a:prstGeom>
        </p:spPr>
      </p:pic>
      <p:sp>
        <p:nvSpPr>
          <p:cNvPr id="31" name="矩形 30">
            <a:extLst>
              <a:ext uri="{FF2B5EF4-FFF2-40B4-BE49-F238E27FC236}">
                <a16:creationId xmlns:a16="http://schemas.microsoft.com/office/drawing/2014/main" id="{D24B24A5-3AAA-4B97-836D-EDE50EA1507B}"/>
              </a:ext>
            </a:extLst>
          </p:cNvPr>
          <p:cNvSpPr/>
          <p:nvPr/>
        </p:nvSpPr>
        <p:spPr>
          <a:xfrm>
            <a:off x="3447101" y="5512936"/>
            <a:ext cx="5715723" cy="838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50" name="内容占位符 2">
            <a:extLst>
              <a:ext uri="{FF2B5EF4-FFF2-40B4-BE49-F238E27FC236}">
                <a16:creationId xmlns:a16="http://schemas.microsoft.com/office/drawing/2014/main" id="{662B1D31-E40D-48FB-9C14-D7B9DC4F5E3D}"/>
              </a:ext>
            </a:extLst>
          </p:cNvPr>
          <p:cNvSpPr txBox="1">
            <a:spLocks/>
          </p:cNvSpPr>
          <p:nvPr/>
        </p:nvSpPr>
        <p:spPr>
          <a:xfrm>
            <a:off x="1493600" y="1005850"/>
            <a:ext cx="7620000" cy="571499"/>
          </a:xfrm>
          <a:prstGeom prst="rect">
            <a:avLst/>
          </a:prstGeom>
        </p:spPr>
        <p:txBody>
          <a:bodyPr vert="horz" lIns="91440" tIns="45720" rIns="91440" bIns="45720" rtlCol="0">
            <a:normAutofit/>
          </a:bodyPr>
          <a:lstStyle>
            <a:lvl1pPr marL="0" indent="0" algn="l" defTabSz="514350" rtl="0" eaLnBrk="1" latinLnBrk="0" hangingPunct="1">
              <a:spcBef>
                <a:spcPct val="20000"/>
              </a:spcBef>
              <a:spcAft>
                <a:spcPts val="338"/>
              </a:spcAft>
              <a:buFont typeface="Arial" pitchFamily="34" charset="0"/>
              <a:buNone/>
              <a:defRPr sz="24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257175" indent="-102870" algn="l" defTabSz="514350" rtl="0" eaLnBrk="1" latinLnBrk="0" hangingPunct="1">
              <a:spcBef>
                <a:spcPct val="20000"/>
              </a:spcBef>
              <a:buClrTx/>
              <a:buFont typeface="Arial" pitchFamily="34" charset="0"/>
              <a:buChar char="•"/>
              <a:defRPr sz="18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2pPr>
            <a:lvl3pPr marL="642938"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3pPr>
            <a:lvl4pPr marL="900113"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4pPr>
            <a:lvl5pPr marL="1157288" indent="-128588" algn="l" defTabSz="514350" rtl="0" eaLnBrk="1" latinLnBrk="0" hangingPunct="1">
              <a:spcBef>
                <a:spcPct val="20000"/>
              </a:spcBef>
              <a:buClrTx/>
              <a:buFont typeface="Arial" pitchFamily="34" charset="0"/>
              <a:buChar char="•"/>
              <a:defRPr sz="1600" b="0"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ct val="20000"/>
              </a:spcBef>
              <a:spcAft>
                <a:spcPts val="338"/>
              </a:spcAft>
              <a:buClrTx/>
              <a:buSzTx/>
              <a:buFont typeface="Arial" pitchFamily="34" charset="0"/>
              <a:buNone/>
              <a:tabLst/>
              <a:defRPr/>
            </a:pPr>
            <a:r>
              <a:rPr kumimoji="0" lang="zh-CN" altLang="en-US" sz="2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Arial" panose="020B0604020202020204" pitchFamily="34" charset="0"/>
              </a:rPr>
              <a:t>部分状态可观察的分布式决策问题</a:t>
            </a:r>
            <a:endParaRPr kumimoji="0" lang="zh-CN" altLang="en-US"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1" name="矩形 50">
            <a:extLst>
              <a:ext uri="{FF2B5EF4-FFF2-40B4-BE49-F238E27FC236}">
                <a16:creationId xmlns:a16="http://schemas.microsoft.com/office/drawing/2014/main" id="{89BE1DD7-1E5D-43A9-8352-95294BEB202C}"/>
              </a:ext>
            </a:extLst>
          </p:cNvPr>
          <p:cNvSpPr/>
          <p:nvPr/>
        </p:nvSpPr>
        <p:spPr>
          <a:xfrm>
            <a:off x="1303100" y="2619172"/>
            <a:ext cx="2603500" cy="675561"/>
          </a:xfrm>
          <a:prstGeom prst="rect">
            <a:avLst/>
          </a:prstGeom>
          <a:solidFill>
            <a:srgbClr val="526DB0">
              <a:lumMod val="75000"/>
            </a:srgbClr>
          </a:solidFill>
          <a:ln w="28575" cap="flat" cmpd="sng" algn="ctr">
            <a:solidFill>
              <a:srgbClr val="7A7A7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观测任务属性</a:t>
            </a:r>
          </a:p>
        </p:txBody>
      </p:sp>
      <p:pic>
        <p:nvPicPr>
          <p:cNvPr id="52" name="图片 51">
            <a:extLst>
              <a:ext uri="{FF2B5EF4-FFF2-40B4-BE49-F238E27FC236}">
                <a16:creationId xmlns:a16="http://schemas.microsoft.com/office/drawing/2014/main" id="{874B8F8C-42DE-443D-B83A-B621680C58A0}"/>
              </a:ext>
            </a:extLst>
          </p:cNvPr>
          <p:cNvPicPr>
            <a:picLocks noChangeAspect="1"/>
          </p:cNvPicPr>
          <p:nvPr/>
        </p:nvPicPr>
        <p:blipFill rotWithShape="1">
          <a:blip r:embed="rId7"/>
          <a:srcRect l="2523"/>
          <a:stretch/>
        </p:blipFill>
        <p:spPr>
          <a:xfrm>
            <a:off x="1842028" y="3372811"/>
            <a:ext cx="1726949" cy="371475"/>
          </a:xfrm>
          <a:prstGeom prst="rect">
            <a:avLst/>
          </a:prstGeom>
        </p:spPr>
      </p:pic>
      <p:sp>
        <p:nvSpPr>
          <p:cNvPr id="53" name="矩形 52">
            <a:extLst>
              <a:ext uri="{FF2B5EF4-FFF2-40B4-BE49-F238E27FC236}">
                <a16:creationId xmlns:a16="http://schemas.microsoft.com/office/drawing/2014/main" id="{72F4C13A-6004-4400-9746-414BEBAEECA8}"/>
              </a:ext>
            </a:extLst>
          </p:cNvPr>
          <p:cNvSpPr/>
          <p:nvPr/>
        </p:nvSpPr>
        <p:spPr>
          <a:xfrm>
            <a:off x="4306650" y="2619172"/>
            <a:ext cx="2603500" cy="675561"/>
          </a:xfrm>
          <a:prstGeom prst="rect">
            <a:avLst/>
          </a:prstGeom>
          <a:solidFill>
            <a:srgbClr val="526DB0">
              <a:lumMod val="75000"/>
            </a:srgbClr>
          </a:solidFill>
          <a:ln w="28575" cap="flat" cmpd="sng" algn="ctr">
            <a:solidFill>
              <a:srgbClr val="7A7A7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各星对观测任务的</a:t>
            </a:r>
            <a:endParaRPr kumimoji="0" lang="en-US" altLang="zh-CN" sz="1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时间覆盖度</a:t>
            </a:r>
          </a:p>
        </p:txBody>
      </p:sp>
      <p:sp>
        <p:nvSpPr>
          <p:cNvPr id="54" name="矩形 53">
            <a:extLst>
              <a:ext uri="{FF2B5EF4-FFF2-40B4-BE49-F238E27FC236}">
                <a16:creationId xmlns:a16="http://schemas.microsoft.com/office/drawing/2014/main" id="{FFE55BC6-593B-4C11-928F-FF6E47F93F1D}"/>
              </a:ext>
            </a:extLst>
          </p:cNvPr>
          <p:cNvSpPr/>
          <p:nvPr/>
        </p:nvSpPr>
        <p:spPr>
          <a:xfrm>
            <a:off x="7310200" y="2619172"/>
            <a:ext cx="2603500" cy="675561"/>
          </a:xfrm>
          <a:prstGeom prst="rect">
            <a:avLst/>
          </a:prstGeom>
          <a:solidFill>
            <a:srgbClr val="6699FF"/>
          </a:solidFill>
          <a:ln w="28575" cap="flat" cmpd="sng" algn="ctr">
            <a:solidFill>
              <a:srgbClr val="7A7A7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各星可用性</a:t>
            </a:r>
          </a:p>
        </p:txBody>
      </p:sp>
      <p:sp>
        <p:nvSpPr>
          <p:cNvPr id="55" name="矩形 54">
            <a:extLst>
              <a:ext uri="{FF2B5EF4-FFF2-40B4-BE49-F238E27FC236}">
                <a16:creationId xmlns:a16="http://schemas.microsoft.com/office/drawing/2014/main" id="{A1F0AFB8-8155-4CDD-AFA0-2A9644BE151A}"/>
              </a:ext>
            </a:extLst>
          </p:cNvPr>
          <p:cNvSpPr/>
          <p:nvPr/>
        </p:nvSpPr>
        <p:spPr>
          <a:xfrm>
            <a:off x="7310200" y="2619172"/>
            <a:ext cx="520700" cy="675561"/>
          </a:xfrm>
          <a:prstGeom prst="rect">
            <a:avLst/>
          </a:prstGeom>
          <a:solidFill>
            <a:srgbClr val="526DB0">
              <a:lumMod val="75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6" name="内容占位符 2">
            <a:extLst>
              <a:ext uri="{FF2B5EF4-FFF2-40B4-BE49-F238E27FC236}">
                <a16:creationId xmlns:a16="http://schemas.microsoft.com/office/drawing/2014/main" id="{0962802A-94C5-4BD6-9EA2-56F6AC2AB8F7}"/>
              </a:ext>
            </a:extLst>
          </p:cNvPr>
          <p:cNvSpPr txBox="1">
            <a:spLocks/>
          </p:cNvSpPr>
          <p:nvPr/>
        </p:nvSpPr>
        <p:spPr>
          <a:xfrm>
            <a:off x="6853000" y="3660995"/>
            <a:ext cx="1701800" cy="571499"/>
          </a:xfrm>
          <a:prstGeom prst="rect">
            <a:avLst/>
          </a:prstGeom>
        </p:spPr>
        <p:txBody>
          <a:bodyPr vert="horz" lIns="91440" tIns="45720" rIns="91440" bIns="45720" rtlCol="0">
            <a:normAutofit/>
          </a:bodyPr>
          <a:lstStyle>
            <a:lvl1pPr marL="0" indent="0" algn="l" defTabSz="514350" rtl="0" eaLnBrk="1" latinLnBrk="0" hangingPunct="1">
              <a:spcBef>
                <a:spcPct val="20000"/>
              </a:spcBef>
              <a:spcAft>
                <a:spcPts val="338"/>
              </a:spcAft>
              <a:buFont typeface="Arial" pitchFamily="34" charset="0"/>
              <a:buNone/>
              <a:defRPr sz="24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257175" indent="-102870" algn="l" defTabSz="514350" rtl="0" eaLnBrk="1" latinLnBrk="0" hangingPunct="1">
              <a:spcBef>
                <a:spcPct val="20000"/>
              </a:spcBef>
              <a:buClrTx/>
              <a:buFont typeface="Arial" pitchFamily="34" charset="0"/>
              <a:buChar char="•"/>
              <a:defRPr sz="18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2pPr>
            <a:lvl3pPr marL="642938"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3pPr>
            <a:lvl4pPr marL="900113"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4pPr>
            <a:lvl5pPr marL="1157288" indent="-128588" algn="l" defTabSz="514350" rtl="0" eaLnBrk="1" latinLnBrk="0" hangingPunct="1">
              <a:spcBef>
                <a:spcPct val="20000"/>
              </a:spcBef>
              <a:buClrTx/>
              <a:buFont typeface="Arial" pitchFamily="34" charset="0"/>
              <a:buChar char="•"/>
              <a:defRPr sz="1600" b="0"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a:lstStyle>
          <a:p>
            <a:r>
              <a:rPr lang="zh-CN" altLang="en-US" sz="2000" dirty="0">
                <a:solidFill>
                  <a:srgbClr val="000000"/>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Arial" panose="020B0604020202020204" pitchFamily="34" charset="0"/>
              </a:rPr>
              <a:t>自身可用性</a:t>
            </a:r>
          </a:p>
        </p:txBody>
      </p:sp>
      <p:sp>
        <p:nvSpPr>
          <p:cNvPr id="57" name="内容占位符 2">
            <a:extLst>
              <a:ext uri="{FF2B5EF4-FFF2-40B4-BE49-F238E27FC236}">
                <a16:creationId xmlns:a16="http://schemas.microsoft.com/office/drawing/2014/main" id="{DD5FB56A-3610-4B43-8457-6F71D4E6519E}"/>
              </a:ext>
            </a:extLst>
          </p:cNvPr>
          <p:cNvSpPr txBox="1">
            <a:spLocks/>
          </p:cNvSpPr>
          <p:nvPr/>
        </p:nvSpPr>
        <p:spPr>
          <a:xfrm>
            <a:off x="8367712" y="4212852"/>
            <a:ext cx="2336800" cy="571499"/>
          </a:xfrm>
          <a:prstGeom prst="rect">
            <a:avLst/>
          </a:prstGeom>
        </p:spPr>
        <p:txBody>
          <a:bodyPr vert="horz" lIns="91440" tIns="45720" rIns="91440" bIns="45720" rtlCol="0">
            <a:normAutofit/>
          </a:bodyPr>
          <a:lstStyle>
            <a:lvl1pPr marL="0" indent="0" algn="l" defTabSz="514350" rtl="0" eaLnBrk="1" latinLnBrk="0" hangingPunct="1">
              <a:spcBef>
                <a:spcPct val="20000"/>
              </a:spcBef>
              <a:spcAft>
                <a:spcPts val="338"/>
              </a:spcAft>
              <a:buFont typeface="Arial" pitchFamily="34" charset="0"/>
              <a:buNone/>
              <a:defRPr sz="24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257175" indent="-102870" algn="l" defTabSz="514350" rtl="0" eaLnBrk="1" latinLnBrk="0" hangingPunct="1">
              <a:spcBef>
                <a:spcPct val="20000"/>
              </a:spcBef>
              <a:buClrTx/>
              <a:buFont typeface="Arial" pitchFamily="34" charset="0"/>
              <a:buChar char="•"/>
              <a:defRPr sz="18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2pPr>
            <a:lvl3pPr marL="642938"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3pPr>
            <a:lvl4pPr marL="900113"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4pPr>
            <a:lvl5pPr marL="1157288" indent="-128588" algn="l" defTabSz="514350" rtl="0" eaLnBrk="1" latinLnBrk="0" hangingPunct="1">
              <a:spcBef>
                <a:spcPct val="20000"/>
              </a:spcBef>
              <a:buClrTx/>
              <a:buFont typeface="Arial" pitchFamily="34" charset="0"/>
              <a:buChar char="•"/>
              <a:defRPr sz="1600" b="0"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a:lstStyle>
          <a:p>
            <a:r>
              <a:rPr lang="zh-CN" altLang="en-US" sz="2000" dirty="0">
                <a:solidFill>
                  <a:srgbClr val="000000"/>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Arial" panose="020B0604020202020204" pitchFamily="34" charset="0"/>
              </a:rPr>
              <a:t>其它星可用性</a:t>
            </a:r>
          </a:p>
        </p:txBody>
      </p:sp>
      <p:cxnSp>
        <p:nvCxnSpPr>
          <p:cNvPr id="58" name="直接连接符 57">
            <a:extLst>
              <a:ext uri="{FF2B5EF4-FFF2-40B4-BE49-F238E27FC236}">
                <a16:creationId xmlns:a16="http://schemas.microsoft.com/office/drawing/2014/main" id="{6D0D609E-94B3-4B3B-8547-582C855D897F}"/>
              </a:ext>
            </a:extLst>
          </p:cNvPr>
          <p:cNvCxnSpPr>
            <a:cxnSpLocks/>
            <a:endCxn id="55" idx="2"/>
          </p:cNvCxnSpPr>
          <p:nvPr/>
        </p:nvCxnSpPr>
        <p:spPr>
          <a:xfrm flipV="1">
            <a:off x="7488909" y="3294733"/>
            <a:ext cx="81641" cy="366264"/>
          </a:xfrm>
          <a:prstGeom prst="line">
            <a:avLst/>
          </a:prstGeom>
          <a:noFill/>
          <a:ln w="12700" cap="flat" cmpd="sng" algn="ctr">
            <a:solidFill>
              <a:srgbClr val="7A7A7A">
                <a:shade val="95000"/>
                <a:satMod val="105000"/>
              </a:srgbClr>
            </a:solidFill>
            <a:prstDash val="solid"/>
          </a:ln>
          <a:effectLst/>
        </p:spPr>
      </p:cxnSp>
      <p:cxnSp>
        <p:nvCxnSpPr>
          <p:cNvPr id="59" name="直接连接符 58">
            <a:extLst>
              <a:ext uri="{FF2B5EF4-FFF2-40B4-BE49-F238E27FC236}">
                <a16:creationId xmlns:a16="http://schemas.microsoft.com/office/drawing/2014/main" id="{2CADA8A4-C11C-42AD-A473-816A7EE7E96C}"/>
              </a:ext>
            </a:extLst>
          </p:cNvPr>
          <p:cNvCxnSpPr>
            <a:cxnSpLocks/>
          </p:cNvCxnSpPr>
          <p:nvPr/>
        </p:nvCxnSpPr>
        <p:spPr>
          <a:xfrm flipH="1" flipV="1">
            <a:off x="8846900" y="3294734"/>
            <a:ext cx="343809" cy="937760"/>
          </a:xfrm>
          <a:prstGeom prst="line">
            <a:avLst/>
          </a:prstGeom>
          <a:noFill/>
          <a:ln w="12700" cap="flat" cmpd="sng" algn="ctr">
            <a:solidFill>
              <a:srgbClr val="7A7A7A">
                <a:shade val="95000"/>
                <a:satMod val="105000"/>
              </a:srgbClr>
            </a:solidFill>
            <a:prstDash val="solid"/>
          </a:ln>
          <a:effectLst/>
        </p:spPr>
      </p:cxnSp>
      <p:pic>
        <p:nvPicPr>
          <p:cNvPr id="60" name="图片 59">
            <a:extLst>
              <a:ext uri="{FF2B5EF4-FFF2-40B4-BE49-F238E27FC236}">
                <a16:creationId xmlns:a16="http://schemas.microsoft.com/office/drawing/2014/main" id="{86456BD8-B390-4387-BB13-988F80627C3D}"/>
              </a:ext>
            </a:extLst>
          </p:cNvPr>
          <p:cNvPicPr>
            <a:picLocks noChangeAspect="1"/>
          </p:cNvPicPr>
          <p:nvPr/>
        </p:nvPicPr>
        <p:blipFill>
          <a:blip r:embed="rId8"/>
          <a:stretch>
            <a:fillRect/>
          </a:stretch>
        </p:blipFill>
        <p:spPr>
          <a:xfrm>
            <a:off x="4655900" y="3391403"/>
            <a:ext cx="1905000" cy="1514475"/>
          </a:xfrm>
          <a:prstGeom prst="rect">
            <a:avLst/>
          </a:prstGeom>
        </p:spPr>
      </p:pic>
      <p:sp>
        <p:nvSpPr>
          <p:cNvPr id="61" name="矩形 60">
            <a:extLst>
              <a:ext uri="{FF2B5EF4-FFF2-40B4-BE49-F238E27FC236}">
                <a16:creationId xmlns:a16="http://schemas.microsoft.com/office/drawing/2014/main" id="{E7CB91E0-44BB-4550-B4AD-2D2A8DB93024}"/>
              </a:ext>
            </a:extLst>
          </p:cNvPr>
          <p:cNvSpPr/>
          <p:nvPr/>
        </p:nvSpPr>
        <p:spPr>
          <a:xfrm>
            <a:off x="4452700" y="4148640"/>
            <a:ext cx="2197100" cy="387809"/>
          </a:xfrm>
          <a:prstGeom prst="rect">
            <a:avLst/>
          </a:prstGeom>
          <a:solidFill>
            <a:srgbClr val="FFFFFF"/>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zh-CN" altLang="en-US" sz="18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62" name="组合 61">
            <a:extLst>
              <a:ext uri="{FF2B5EF4-FFF2-40B4-BE49-F238E27FC236}">
                <a16:creationId xmlns:a16="http://schemas.microsoft.com/office/drawing/2014/main" id="{E2FC7FBC-36C4-420E-94B7-CFF54535FEE5}"/>
              </a:ext>
            </a:extLst>
          </p:cNvPr>
          <p:cNvGrpSpPr/>
          <p:nvPr/>
        </p:nvGrpSpPr>
        <p:grpSpPr>
          <a:xfrm>
            <a:off x="6027722" y="1715092"/>
            <a:ext cx="4152678" cy="571499"/>
            <a:chOff x="5797550" y="1101431"/>
            <a:chExt cx="4152678" cy="571499"/>
          </a:xfrm>
        </p:grpSpPr>
        <p:sp>
          <p:nvSpPr>
            <p:cNvPr id="63" name="矩形 62">
              <a:extLst>
                <a:ext uri="{FF2B5EF4-FFF2-40B4-BE49-F238E27FC236}">
                  <a16:creationId xmlns:a16="http://schemas.microsoft.com/office/drawing/2014/main" id="{05CA8E2E-6CD6-489C-AB2B-1BC489C70E20}"/>
                </a:ext>
              </a:extLst>
            </p:cNvPr>
            <p:cNvSpPr/>
            <p:nvPr/>
          </p:nvSpPr>
          <p:spPr>
            <a:xfrm>
              <a:off x="7463174" y="1101431"/>
              <a:ext cx="152622" cy="371475"/>
            </a:xfrm>
            <a:prstGeom prst="rect">
              <a:avLst/>
            </a:prstGeom>
            <a:solidFill>
              <a:srgbClr val="526DB0">
                <a:lumMod val="75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4" name="内容占位符 2">
              <a:extLst>
                <a:ext uri="{FF2B5EF4-FFF2-40B4-BE49-F238E27FC236}">
                  <a16:creationId xmlns:a16="http://schemas.microsoft.com/office/drawing/2014/main" id="{72C7A9E8-6992-4816-9F4F-2101C5485880}"/>
                </a:ext>
              </a:extLst>
            </p:cNvPr>
            <p:cNvSpPr txBox="1">
              <a:spLocks/>
            </p:cNvSpPr>
            <p:nvPr/>
          </p:nvSpPr>
          <p:spPr>
            <a:xfrm>
              <a:off x="5797550" y="1101431"/>
              <a:ext cx="1861623" cy="571499"/>
            </a:xfrm>
            <a:prstGeom prst="rect">
              <a:avLst/>
            </a:prstGeom>
          </p:spPr>
          <p:txBody>
            <a:bodyPr vert="horz" lIns="91440" tIns="45720" rIns="91440" bIns="45720" rtlCol="0">
              <a:normAutofit/>
            </a:bodyPr>
            <a:lstStyle>
              <a:lvl1pPr marL="0" indent="0" algn="l" defTabSz="514350" rtl="0" eaLnBrk="1" latinLnBrk="0" hangingPunct="1">
                <a:spcBef>
                  <a:spcPct val="20000"/>
                </a:spcBef>
                <a:spcAft>
                  <a:spcPts val="338"/>
                </a:spcAft>
                <a:buFont typeface="Arial" pitchFamily="34" charset="0"/>
                <a:buNone/>
                <a:defRPr sz="24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257175" indent="-102870" algn="l" defTabSz="514350" rtl="0" eaLnBrk="1" latinLnBrk="0" hangingPunct="1">
                <a:spcBef>
                  <a:spcPct val="20000"/>
                </a:spcBef>
                <a:buClrTx/>
                <a:buFont typeface="Arial" pitchFamily="34" charset="0"/>
                <a:buChar char="•"/>
                <a:defRPr sz="18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2pPr>
              <a:lvl3pPr marL="642938"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3pPr>
              <a:lvl4pPr marL="900113"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4pPr>
              <a:lvl5pPr marL="1157288" indent="-128588" algn="l" defTabSz="514350" rtl="0" eaLnBrk="1" latinLnBrk="0" hangingPunct="1">
                <a:spcBef>
                  <a:spcPct val="20000"/>
                </a:spcBef>
                <a:buClrTx/>
                <a:buFont typeface="Arial" pitchFamily="34" charset="0"/>
                <a:buChar char="•"/>
                <a:defRPr sz="1600" b="0"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ct val="20000"/>
                </a:spcBef>
                <a:spcAft>
                  <a:spcPts val="338"/>
                </a:spcAft>
                <a:buClrTx/>
                <a:buSzTx/>
                <a:buFont typeface="Arial" pitchFamily="34" charset="0"/>
                <a:buNone/>
                <a:tabLst/>
                <a:defRPr/>
              </a:pPr>
              <a:r>
                <a:rPr kumimoji="0" lang="zh-CN" altLang="en-US"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Arial" panose="020B0604020202020204" pitchFamily="34" charset="0"/>
                </a:rPr>
                <a:t>   可观察状态</a:t>
              </a:r>
            </a:p>
          </p:txBody>
        </p:sp>
        <p:sp>
          <p:nvSpPr>
            <p:cNvPr id="65" name="内容占位符 2">
              <a:extLst>
                <a:ext uri="{FF2B5EF4-FFF2-40B4-BE49-F238E27FC236}">
                  <a16:creationId xmlns:a16="http://schemas.microsoft.com/office/drawing/2014/main" id="{66CFBD94-01AC-46F6-BB69-FE38CB501F2C}"/>
                </a:ext>
              </a:extLst>
            </p:cNvPr>
            <p:cNvSpPr txBox="1">
              <a:spLocks/>
            </p:cNvSpPr>
            <p:nvPr/>
          </p:nvSpPr>
          <p:spPr>
            <a:xfrm>
              <a:off x="8088605" y="1101431"/>
              <a:ext cx="1861623" cy="571499"/>
            </a:xfrm>
            <a:prstGeom prst="rect">
              <a:avLst/>
            </a:prstGeom>
          </p:spPr>
          <p:txBody>
            <a:bodyPr vert="horz" lIns="91440" tIns="45720" rIns="91440" bIns="45720" rtlCol="0">
              <a:normAutofit/>
            </a:bodyPr>
            <a:lstStyle>
              <a:lvl1pPr marL="0" indent="0" algn="l" defTabSz="514350" rtl="0" eaLnBrk="1" latinLnBrk="0" hangingPunct="1">
                <a:spcBef>
                  <a:spcPct val="20000"/>
                </a:spcBef>
                <a:spcAft>
                  <a:spcPts val="338"/>
                </a:spcAft>
                <a:buFont typeface="Arial" pitchFamily="34" charset="0"/>
                <a:buNone/>
                <a:defRPr sz="24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257175" indent="-102870" algn="l" defTabSz="514350" rtl="0" eaLnBrk="1" latinLnBrk="0" hangingPunct="1">
                <a:spcBef>
                  <a:spcPct val="20000"/>
                </a:spcBef>
                <a:buClrTx/>
                <a:buFont typeface="Arial" pitchFamily="34" charset="0"/>
                <a:buChar char="•"/>
                <a:defRPr sz="18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2pPr>
              <a:lvl3pPr marL="642938"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3pPr>
              <a:lvl4pPr marL="900113" indent="-128588" algn="l" defTabSz="514350" rtl="0" eaLnBrk="1" latinLnBrk="0" hangingPunct="1">
                <a:spcBef>
                  <a:spcPct val="20000"/>
                </a:spcBef>
                <a:buClrTx/>
                <a:buFont typeface="Arial" pitchFamily="34" charset="0"/>
                <a:buChar char="•"/>
                <a:defRPr sz="16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4pPr>
              <a:lvl5pPr marL="1157288" indent="-128588" algn="l" defTabSz="514350" rtl="0" eaLnBrk="1" latinLnBrk="0" hangingPunct="1">
                <a:spcBef>
                  <a:spcPct val="20000"/>
                </a:spcBef>
                <a:buClrTx/>
                <a:buFont typeface="Arial" pitchFamily="34" charset="0"/>
                <a:buChar char="•"/>
                <a:defRPr sz="1600" b="0"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ct val="20000"/>
                </a:spcBef>
                <a:spcAft>
                  <a:spcPts val="338"/>
                </a:spcAft>
                <a:buClrTx/>
                <a:buSzTx/>
                <a:buFont typeface="Arial" pitchFamily="34" charset="0"/>
                <a:buNone/>
                <a:tabLst/>
                <a:defRPr/>
              </a:pPr>
              <a:r>
                <a:rPr kumimoji="0" lang="zh-CN" altLang="en-US" sz="2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Arial" panose="020B0604020202020204" pitchFamily="34" charset="0"/>
                </a:rPr>
                <a:t>不可观察状态</a:t>
              </a:r>
            </a:p>
          </p:txBody>
        </p:sp>
        <p:sp>
          <p:nvSpPr>
            <p:cNvPr id="66" name="矩形 65">
              <a:extLst>
                <a:ext uri="{FF2B5EF4-FFF2-40B4-BE49-F238E27FC236}">
                  <a16:creationId xmlns:a16="http://schemas.microsoft.com/office/drawing/2014/main" id="{0D4E9AC1-E221-4C1B-A35B-95E77D6A0FDB}"/>
                </a:ext>
              </a:extLst>
            </p:cNvPr>
            <p:cNvSpPr/>
            <p:nvPr/>
          </p:nvSpPr>
          <p:spPr>
            <a:xfrm>
              <a:off x="9721739" y="1101431"/>
              <a:ext cx="152622" cy="371475"/>
            </a:xfrm>
            <a:prstGeom prst="rect">
              <a:avLst/>
            </a:prstGeom>
            <a:solidFill>
              <a:srgbClr val="6699FF"/>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pic>
        <p:nvPicPr>
          <p:cNvPr id="3" name="图片 2">
            <a:extLst>
              <a:ext uri="{FF2B5EF4-FFF2-40B4-BE49-F238E27FC236}">
                <a16:creationId xmlns:a16="http://schemas.microsoft.com/office/drawing/2014/main" id="{A61998D7-7E46-C31F-FA0F-31B1CA5D4CC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4" name="图片 3">
            <a:extLst>
              <a:ext uri="{FF2B5EF4-FFF2-40B4-BE49-F238E27FC236}">
                <a16:creationId xmlns:a16="http://schemas.microsoft.com/office/drawing/2014/main" id="{16319551-0E80-899D-0F21-E743A0352B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400393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a:extLst>
              <a:ext uri="{FF2B5EF4-FFF2-40B4-BE49-F238E27FC236}">
                <a16:creationId xmlns:a16="http://schemas.microsoft.com/office/drawing/2014/main" id="{C9E9006E-EA53-41B2-9309-9A2737DE0AFB}"/>
              </a:ext>
            </a:extLst>
          </p:cNvPr>
          <p:cNvCxnSpPr/>
          <p:nvPr/>
        </p:nvCxnSpPr>
        <p:spPr>
          <a:xfrm>
            <a:off x="3315450" y="222015"/>
            <a:ext cx="0" cy="245816"/>
          </a:xfrm>
          <a:prstGeom prst="line">
            <a:avLst/>
          </a:prstGeom>
          <a:ln/>
        </p:spPr>
        <p:style>
          <a:lnRef idx="1">
            <a:schemeClr val="dk1"/>
          </a:lnRef>
          <a:fillRef idx="0">
            <a:schemeClr val="dk1"/>
          </a:fillRef>
          <a:effectRef idx="0">
            <a:schemeClr val="dk1"/>
          </a:effectRef>
          <a:fontRef idx="minor">
            <a:schemeClr val="tx1"/>
          </a:fontRef>
        </p:style>
      </p:cxnSp>
      <p:sp>
        <p:nvSpPr>
          <p:cNvPr id="8" name="TextBox 6">
            <a:extLst>
              <a:ext uri="{FF2B5EF4-FFF2-40B4-BE49-F238E27FC236}">
                <a16:creationId xmlns:a16="http://schemas.microsoft.com/office/drawing/2014/main" id="{444615A0-415B-4AB5-946E-20525AFE32B6}"/>
              </a:ext>
            </a:extLst>
          </p:cNvPr>
          <p:cNvSpPr txBox="1"/>
          <p:nvPr/>
        </p:nvSpPr>
        <p:spPr>
          <a:xfrm>
            <a:off x="3551865" y="81011"/>
            <a:ext cx="8448959" cy="1020267"/>
          </a:xfrm>
          <a:prstGeom prst="rect">
            <a:avLst/>
          </a:prstGeom>
          <a:noFill/>
        </p:spPr>
        <p:txBody>
          <a:bodyPr wrap="square" lIns="0" tIns="48000" rIns="0" bIns="48000" rtlCol="0">
            <a:spAutoFit/>
          </a:bodyPr>
          <a:lstStyle/>
          <a:p>
            <a:r>
              <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rPr>
              <a:t>一、分布式星上自主决策方法</a:t>
            </a:r>
          </a:p>
          <a:p>
            <a:endParaRPr lang="zh-CN" altLang="en-US" sz="3000" b="1" dirty="0">
              <a:solidFill>
                <a:srgbClr val="174994"/>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8832304" y="160257"/>
            <a:ext cx="1107996" cy="369332"/>
          </a:xfrm>
          <a:prstGeom prst="rect">
            <a:avLst/>
          </a:prstGeom>
          <a:noFill/>
        </p:spPr>
        <p:txBody>
          <a:bodyPr wrap="none" rtlCol="0">
            <a:spAutoFit/>
          </a:bodyPr>
          <a:lstStyle/>
          <a:p>
            <a:r>
              <a:rPr lang="zh-CN" altLang="en-US" dirty="0">
                <a:latin typeface="Arial" panose="020B0604020202020204" pitchFamily="34" charset="0"/>
                <a:ea typeface="微软雅黑" panose="020B0503020204020204" pitchFamily="34" charset="-122"/>
                <a:cs typeface="Arial" panose="020B0604020202020204" pitchFamily="34" charset="0"/>
              </a:rPr>
              <a:t>问题建模</a:t>
            </a:r>
          </a:p>
        </p:txBody>
      </p:sp>
      <p:sp>
        <p:nvSpPr>
          <p:cNvPr id="33" name="标题 1"/>
          <p:cNvSpPr txBox="1">
            <a:spLocks/>
          </p:cNvSpPr>
          <p:nvPr/>
        </p:nvSpPr>
        <p:spPr>
          <a:xfrm>
            <a:off x="114746" y="652484"/>
            <a:ext cx="8129936" cy="675561"/>
          </a:xfrm>
          <a:prstGeom prst="rect">
            <a:avLst/>
          </a:prstGeom>
          <a:effectLst>
            <a:outerShdw blurRad="38100" dist="25400" dir="2700000" algn="tl" rotWithShape="0">
              <a:prstClr val="black">
                <a:alpha val="40000"/>
              </a:prstClr>
            </a:outerShdw>
          </a:effectLst>
        </p:spPr>
        <p:txBody>
          <a:bodyPr vert="horz" lIns="91440" tIns="45720" rIns="91440" bIns="45720" rtlCol="0" anchor="b">
            <a:normAutofit/>
          </a:bodyPr>
          <a:lstStyle>
            <a:lvl1pPr algn="l" defTabSz="514350" rtl="0" eaLnBrk="1" latinLnBrk="0" hangingPunct="1">
              <a:spcBef>
                <a:spcPct val="0"/>
              </a:spcBef>
              <a:buNone/>
              <a:defRPr sz="2800" kern="1200" cap="all" spc="-34" baseline="0">
                <a:solidFill>
                  <a:schemeClr val="tx1"/>
                </a:solidFill>
                <a:latin typeface="+mn-ea"/>
                <a:ea typeface="+mn-ea"/>
                <a:cs typeface="+mj-cs"/>
              </a:defRPr>
            </a:lvl1pPr>
          </a:lstStyle>
          <a:p>
            <a:pPr marL="0" marR="0" lvl="0" indent="0" algn="l" defTabSz="51435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all" spc="-34"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基于策略梯度共享的分布式决策</a:t>
            </a:r>
          </a:p>
        </p:txBody>
      </p:sp>
      <p:pic>
        <p:nvPicPr>
          <p:cNvPr id="34" name="图片 33">
            <a:extLst>
              <a:ext uri="{FF2B5EF4-FFF2-40B4-BE49-F238E27FC236}">
                <a16:creationId xmlns:a16="http://schemas.microsoft.com/office/drawing/2014/main" id="{F8F64495-A97E-4A66-8176-4131D99FFB71}"/>
              </a:ext>
            </a:extLst>
          </p:cNvPr>
          <p:cNvPicPr>
            <a:picLocks noChangeAspect="1"/>
          </p:cNvPicPr>
          <p:nvPr/>
        </p:nvPicPr>
        <p:blipFill>
          <a:blip r:embed="rId3"/>
          <a:stretch>
            <a:fillRect/>
          </a:stretch>
        </p:blipFill>
        <p:spPr>
          <a:xfrm>
            <a:off x="1343472" y="1428999"/>
            <a:ext cx="3371850" cy="314325"/>
          </a:xfrm>
          <a:prstGeom prst="rect">
            <a:avLst/>
          </a:prstGeom>
        </p:spPr>
      </p:pic>
      <p:pic>
        <p:nvPicPr>
          <p:cNvPr id="35" name="图片 34">
            <a:extLst>
              <a:ext uri="{FF2B5EF4-FFF2-40B4-BE49-F238E27FC236}">
                <a16:creationId xmlns:a16="http://schemas.microsoft.com/office/drawing/2014/main" id="{D2044813-6C33-43CB-99F7-63AA572CB427}"/>
              </a:ext>
            </a:extLst>
          </p:cNvPr>
          <p:cNvPicPr>
            <a:picLocks noChangeAspect="1"/>
          </p:cNvPicPr>
          <p:nvPr/>
        </p:nvPicPr>
        <p:blipFill>
          <a:blip r:embed="rId4"/>
          <a:stretch>
            <a:fillRect/>
          </a:stretch>
        </p:blipFill>
        <p:spPr>
          <a:xfrm>
            <a:off x="3286573" y="1743324"/>
            <a:ext cx="4429125" cy="371475"/>
          </a:xfrm>
          <a:prstGeom prst="rect">
            <a:avLst/>
          </a:prstGeom>
        </p:spPr>
      </p:pic>
      <p:pic>
        <p:nvPicPr>
          <p:cNvPr id="36" name="图片 35">
            <a:extLst>
              <a:ext uri="{FF2B5EF4-FFF2-40B4-BE49-F238E27FC236}">
                <a16:creationId xmlns:a16="http://schemas.microsoft.com/office/drawing/2014/main" id="{5C4D1703-BDFD-48CC-839E-8B5E63DB18AD}"/>
              </a:ext>
            </a:extLst>
          </p:cNvPr>
          <p:cNvPicPr>
            <a:picLocks noChangeAspect="1"/>
          </p:cNvPicPr>
          <p:nvPr/>
        </p:nvPicPr>
        <p:blipFill>
          <a:blip r:embed="rId5"/>
          <a:stretch>
            <a:fillRect/>
          </a:stretch>
        </p:blipFill>
        <p:spPr>
          <a:xfrm>
            <a:off x="1343472" y="2262436"/>
            <a:ext cx="5381625" cy="333375"/>
          </a:xfrm>
          <a:prstGeom prst="rect">
            <a:avLst/>
          </a:prstGeom>
        </p:spPr>
      </p:pic>
      <p:pic>
        <p:nvPicPr>
          <p:cNvPr id="37" name="图片 36">
            <a:extLst>
              <a:ext uri="{FF2B5EF4-FFF2-40B4-BE49-F238E27FC236}">
                <a16:creationId xmlns:a16="http://schemas.microsoft.com/office/drawing/2014/main" id="{2F6BF862-7543-4497-9341-9038C22353AC}"/>
              </a:ext>
            </a:extLst>
          </p:cNvPr>
          <p:cNvPicPr>
            <a:picLocks noChangeAspect="1"/>
          </p:cNvPicPr>
          <p:nvPr/>
        </p:nvPicPr>
        <p:blipFill>
          <a:blip r:embed="rId6"/>
          <a:stretch>
            <a:fillRect/>
          </a:stretch>
        </p:blipFill>
        <p:spPr>
          <a:xfrm>
            <a:off x="3327227" y="2633911"/>
            <a:ext cx="4162425" cy="647700"/>
          </a:xfrm>
          <a:prstGeom prst="rect">
            <a:avLst/>
          </a:prstGeom>
        </p:spPr>
      </p:pic>
      <p:pic>
        <p:nvPicPr>
          <p:cNvPr id="38" name="图片 37">
            <a:extLst>
              <a:ext uri="{FF2B5EF4-FFF2-40B4-BE49-F238E27FC236}">
                <a16:creationId xmlns:a16="http://schemas.microsoft.com/office/drawing/2014/main" id="{6434ED62-3E20-4A98-8FE3-3F75A0A4E3A7}"/>
              </a:ext>
            </a:extLst>
          </p:cNvPr>
          <p:cNvPicPr>
            <a:picLocks noChangeAspect="1"/>
          </p:cNvPicPr>
          <p:nvPr/>
        </p:nvPicPr>
        <p:blipFill>
          <a:blip r:embed="rId7"/>
          <a:stretch>
            <a:fillRect/>
          </a:stretch>
        </p:blipFill>
        <p:spPr>
          <a:xfrm>
            <a:off x="2531889" y="5634284"/>
            <a:ext cx="5753100" cy="600075"/>
          </a:xfrm>
          <a:prstGeom prst="rect">
            <a:avLst/>
          </a:prstGeom>
        </p:spPr>
      </p:pic>
      <p:pic>
        <p:nvPicPr>
          <p:cNvPr id="39" name="图片 38">
            <a:extLst>
              <a:ext uri="{FF2B5EF4-FFF2-40B4-BE49-F238E27FC236}">
                <a16:creationId xmlns:a16="http://schemas.microsoft.com/office/drawing/2014/main" id="{0DD4DCFD-32B0-4982-BA84-378B6774CFCE}"/>
              </a:ext>
            </a:extLst>
          </p:cNvPr>
          <p:cNvPicPr>
            <a:picLocks noChangeAspect="1"/>
          </p:cNvPicPr>
          <p:nvPr/>
        </p:nvPicPr>
        <p:blipFill>
          <a:blip r:embed="rId8"/>
          <a:stretch>
            <a:fillRect/>
          </a:stretch>
        </p:blipFill>
        <p:spPr>
          <a:xfrm>
            <a:off x="1822277" y="6472487"/>
            <a:ext cx="4714875" cy="314325"/>
          </a:xfrm>
          <a:prstGeom prst="rect">
            <a:avLst/>
          </a:prstGeom>
        </p:spPr>
      </p:pic>
      <p:pic>
        <p:nvPicPr>
          <p:cNvPr id="40" name="图片 39">
            <a:extLst>
              <a:ext uri="{FF2B5EF4-FFF2-40B4-BE49-F238E27FC236}">
                <a16:creationId xmlns:a16="http://schemas.microsoft.com/office/drawing/2014/main" id="{3FF3B561-0723-4D6E-A411-240D2C5623EE}"/>
              </a:ext>
            </a:extLst>
          </p:cNvPr>
          <p:cNvPicPr>
            <a:picLocks noChangeAspect="1"/>
          </p:cNvPicPr>
          <p:nvPr/>
        </p:nvPicPr>
        <p:blipFill>
          <a:blip r:embed="rId9"/>
          <a:stretch>
            <a:fillRect/>
          </a:stretch>
        </p:blipFill>
        <p:spPr>
          <a:xfrm>
            <a:off x="1395858" y="4824659"/>
            <a:ext cx="8181975" cy="809625"/>
          </a:xfrm>
          <a:prstGeom prst="rect">
            <a:avLst/>
          </a:prstGeom>
        </p:spPr>
      </p:pic>
      <p:pic>
        <p:nvPicPr>
          <p:cNvPr id="41" name="图片 40">
            <a:extLst>
              <a:ext uri="{FF2B5EF4-FFF2-40B4-BE49-F238E27FC236}">
                <a16:creationId xmlns:a16="http://schemas.microsoft.com/office/drawing/2014/main" id="{B993BDC4-2DB1-48CD-967F-33595A4D8D65}"/>
              </a:ext>
            </a:extLst>
          </p:cNvPr>
          <p:cNvPicPr>
            <a:picLocks noChangeAspect="1"/>
          </p:cNvPicPr>
          <p:nvPr/>
        </p:nvPicPr>
        <p:blipFill>
          <a:blip r:embed="rId10"/>
          <a:stretch>
            <a:fillRect/>
          </a:stretch>
        </p:blipFill>
        <p:spPr>
          <a:xfrm>
            <a:off x="1333946" y="3319711"/>
            <a:ext cx="8334375" cy="1381125"/>
          </a:xfrm>
          <a:prstGeom prst="rect">
            <a:avLst/>
          </a:prstGeom>
        </p:spPr>
      </p:pic>
      <p:sp>
        <p:nvSpPr>
          <p:cNvPr id="42" name="矩形 41">
            <a:extLst>
              <a:ext uri="{FF2B5EF4-FFF2-40B4-BE49-F238E27FC236}">
                <a16:creationId xmlns:a16="http://schemas.microsoft.com/office/drawing/2014/main" id="{B0FFBFF0-3B83-4E0E-81A2-5C2D43493A6C}"/>
              </a:ext>
            </a:extLst>
          </p:cNvPr>
          <p:cNvSpPr/>
          <p:nvPr/>
        </p:nvSpPr>
        <p:spPr>
          <a:xfrm>
            <a:off x="8434835" y="4010273"/>
            <a:ext cx="1233486" cy="728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3" name="矩形 2"/>
          <p:cNvSpPr/>
          <p:nvPr/>
        </p:nvSpPr>
        <p:spPr>
          <a:xfrm>
            <a:off x="1271464" y="3380430"/>
            <a:ext cx="988490" cy="291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CA6C53F4-A5EB-D49A-9CEF-C02C0A18363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80715"/>
            <a:ext cx="2242618" cy="431439"/>
          </a:xfrm>
          <a:prstGeom prst="rect">
            <a:avLst/>
          </a:prstGeom>
        </p:spPr>
      </p:pic>
      <p:pic>
        <p:nvPicPr>
          <p:cNvPr id="5" name="图片 4">
            <a:extLst>
              <a:ext uri="{FF2B5EF4-FFF2-40B4-BE49-F238E27FC236}">
                <a16:creationId xmlns:a16="http://schemas.microsoft.com/office/drawing/2014/main" id="{35CA4A34-61B5-2FE7-952B-4BAA5BBA7B4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34378" y="-13253"/>
            <a:ext cx="752052" cy="752052"/>
          </a:xfrm>
          <a:prstGeom prst="rect">
            <a:avLst/>
          </a:prstGeom>
        </p:spPr>
      </p:pic>
    </p:spTree>
    <p:extLst>
      <p:ext uri="{BB962C8B-B14F-4D97-AF65-F5344CB8AC3E}">
        <p14:creationId xmlns:p14="http://schemas.microsoft.com/office/powerpoint/2010/main" val="2744502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4590336</TotalTime>
  <Words>1545</Words>
  <Application>Microsoft Office PowerPoint</Application>
  <PresentationFormat>宽屏</PresentationFormat>
  <Paragraphs>207</Paragraphs>
  <Slides>18</Slides>
  <Notes>13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等线</vt:lpstr>
      <vt:lpstr>黑体</vt:lpstr>
      <vt:lpstr>微软雅黑</vt:lpstr>
      <vt:lpstr>Arial</vt:lpstr>
      <vt:lpstr>Calibri</vt:lpstr>
      <vt:lpstr>Wingdings</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代表性成果1  规划方法研究——分布式星座在线规划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pxd</dc:creator>
  <cp:lastModifiedBy>炼 陶</cp:lastModifiedBy>
  <cp:revision>1432</cp:revision>
  <cp:lastPrinted>2020-08-11T23:54:17Z</cp:lastPrinted>
  <dcterms:created xsi:type="dcterms:W3CDTF">2014-12-25T00:46:19Z</dcterms:created>
  <dcterms:modified xsi:type="dcterms:W3CDTF">2024-10-15T14:45:02Z</dcterms:modified>
</cp:coreProperties>
</file>