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851" r:id="rId3"/>
    <p:sldId id="921" r:id="rId5"/>
    <p:sldId id="924" r:id="rId6"/>
    <p:sldId id="894" r:id="rId7"/>
    <p:sldId id="922" r:id="rId8"/>
    <p:sldId id="925" r:id="rId9"/>
    <p:sldId id="909" r:id="rId10"/>
    <p:sldId id="927" r:id="rId11"/>
    <p:sldId id="928" r:id="rId12"/>
    <p:sldId id="670" r:id="rId13"/>
  </p:sldIdLst>
  <p:sldSz cx="9144000" cy="6858000" type="screen4x3"/>
  <p:notesSz cx="6858000" cy="914400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1" userDrawn="1">
          <p15:clr>
            <a:srgbClr val="A4A3A4"/>
          </p15:clr>
        </p15:guide>
        <p15:guide id="2" pos="25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熊仪_aYju7RJj" initials="熊" lastIdx="0" clrIdx="0"/>
  <p:cmAuthor id="1" name="xiaowei" initials="x" lastIdx="1" clrIdx="0"/>
  <p:cmAuthor id="8" name="yifei" initials="y" lastIdx="1" clrIdx="7"/>
  <p:cmAuthor id="2" name="zhao bing" initials="z" lastIdx="1" clrIdx="1"/>
  <p:cmAuthor id="9" name="ADMIN" initials="A" lastIdx="1" clrIdx="8"/>
  <p:cmAuthor id="3" name="912" initials="9" lastIdx="1" clrIdx="2"/>
  <p:cmAuthor id="4" name="Lihui Dong" initials="Dong" lastIdx="1" clrIdx="3"/>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A6A6A6"/>
    <a:srgbClr val="3455FD"/>
    <a:srgbClr val="FEDAE0"/>
    <a:srgbClr val="9AAAFE"/>
    <a:srgbClr val="A79E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howGuides="1">
      <p:cViewPr varScale="1">
        <p:scale>
          <a:sx n="115" d="100"/>
          <a:sy n="115" d="100"/>
        </p:scale>
        <p:origin x="1530" y="102"/>
      </p:cViewPr>
      <p:guideLst>
        <p:guide orient="horz" pos="2131"/>
        <p:guide pos="25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76.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98"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799"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80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801"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48802"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803"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2"/>
        </a:solidFill>
        <a:effectLst/>
      </p:bgPr>
    </p:bg>
    <p:spTree>
      <p:nvGrpSpPr>
        <p:cNvPr id="1" name=""/>
        <p:cNvGrpSpPr/>
        <p:nvPr/>
      </p:nvGrpSpPr>
      <p:grpSpPr>
        <a:xfrm>
          <a:off x="0" y="0"/>
          <a:ext cx="0" cy="0"/>
          <a:chOff x="0" y="0"/>
          <a:chExt cx="0" cy="0"/>
        </a:xfrm>
      </p:grpSpPr>
      <p:sp>
        <p:nvSpPr>
          <p:cNvPr id="15" name="任意多边形 14"/>
          <p:cNvSpPr/>
          <p:nvPr>
            <p:custDataLst>
              <p:tags r:id="rId2"/>
            </p:custDataLst>
          </p:nvPr>
        </p:nvSpPr>
        <p:spPr>
          <a:xfrm>
            <a:off x="-10954" y="846296"/>
            <a:ext cx="4504849" cy="5173028"/>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2"/>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cs typeface="MiSans Normal" panose="00000500000000000000" charset="-122"/>
            </a:endParaRPr>
          </a:p>
        </p:txBody>
      </p:sp>
      <p:sp>
        <p:nvSpPr>
          <p:cNvPr id="12" name="任意多边形 11"/>
          <p:cNvSpPr/>
          <p:nvPr>
            <p:custDataLst>
              <p:tags r:id="rId3"/>
            </p:custDataLst>
          </p:nvPr>
        </p:nvSpPr>
        <p:spPr>
          <a:xfrm rot="16200000">
            <a:off x="-1051560" y="1878330"/>
            <a:ext cx="5171123" cy="308991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bg2"/>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cs typeface="MiSans Normal" panose="00000500000000000000" charset="-122"/>
            </a:endParaRPr>
          </a:p>
        </p:txBody>
      </p:sp>
      <p:sp>
        <p:nvSpPr>
          <p:cNvPr id="11" name="任意多边形 10"/>
          <p:cNvSpPr/>
          <p:nvPr>
            <p:custDataLst>
              <p:tags r:id="rId4"/>
            </p:custDataLst>
          </p:nvPr>
        </p:nvSpPr>
        <p:spPr>
          <a:xfrm rot="16200000">
            <a:off x="-1006529" y="2592260"/>
            <a:ext cx="3648263" cy="167330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cs typeface="MiSans Normal" panose="00000500000000000000" charset="-122"/>
            </a:endParaRPr>
          </a:p>
        </p:txBody>
      </p:sp>
      <p:sp>
        <p:nvSpPr>
          <p:cNvPr id="25" name="圆角矩形 24"/>
          <p:cNvSpPr/>
          <p:nvPr>
            <p:custDataLst>
              <p:tags r:id="rId5"/>
            </p:custDataLst>
          </p:nvPr>
        </p:nvSpPr>
        <p:spPr>
          <a:xfrm rot="10800000">
            <a:off x="3866674" y="3749040"/>
            <a:ext cx="4037648" cy="833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cs typeface="MiSans Normal" panose="00000500000000000000" charset="-122"/>
            </a:endParaRPr>
          </a:p>
        </p:txBody>
      </p:sp>
      <p:cxnSp>
        <p:nvCxnSpPr>
          <p:cNvPr id="10" name="直接连接符 9"/>
          <p:cNvCxnSpPr/>
          <p:nvPr>
            <p:custDataLst>
              <p:tags r:id="rId6"/>
            </p:custDataLst>
          </p:nvPr>
        </p:nvCxnSpPr>
        <p:spPr>
          <a:xfrm>
            <a:off x="8398193" y="3109436"/>
            <a:ext cx="16192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7"/>
            </p:custDataLst>
          </p:nvPr>
        </p:nvCxnSpPr>
        <p:spPr>
          <a:xfrm>
            <a:off x="8479155" y="2307908"/>
            <a:ext cx="0" cy="446246"/>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8"/>
            </p:custDataLst>
          </p:nvPr>
        </p:nvCxnSpPr>
        <p:spPr>
          <a:xfrm>
            <a:off x="8479155" y="3464719"/>
            <a:ext cx="0" cy="47767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9"/>
            </p:custDataLst>
          </p:nvPr>
        </p:nvSpPr>
        <p:spPr>
          <a:xfrm>
            <a:off x="7520464" y="4114800"/>
            <a:ext cx="403860" cy="40386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zh-CN" altLang="en-US" sz="1350">
              <a:cs typeface="MiSans Normal" panose="00000500000000000000" charset="-122"/>
            </a:endParaRPr>
          </a:p>
        </p:txBody>
      </p:sp>
      <p:sp>
        <p:nvSpPr>
          <p:cNvPr id="21" name="椭圆 20"/>
          <p:cNvSpPr/>
          <p:nvPr>
            <p:custDataLst>
              <p:tags r:id="rId10"/>
            </p:custDataLst>
          </p:nvPr>
        </p:nvSpPr>
        <p:spPr>
          <a:xfrm>
            <a:off x="7600474" y="4194810"/>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5000" lnSpcReduction="20000"/>
          </a:bodyPr>
          <a:lstStyle/>
          <a:p>
            <a:pPr algn="ctr"/>
            <a:endParaRPr lang="zh-CN" altLang="en-US" sz="1350">
              <a:cs typeface="MiSans Normal" panose="00000500000000000000" charset="-122"/>
            </a:endParaRPr>
          </a:p>
        </p:txBody>
      </p:sp>
      <p:sp>
        <p:nvSpPr>
          <p:cNvPr id="90" name="向下箭头"/>
          <p:cNvSpPr/>
          <p:nvPr>
            <p:custDataLst>
              <p:tags r:id="rId11"/>
            </p:custDataLst>
          </p:nvPr>
        </p:nvSpPr>
        <p:spPr>
          <a:xfrm>
            <a:off x="7678579" y="4264343"/>
            <a:ext cx="89059" cy="104775"/>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14" name="任意多边形 13"/>
          <p:cNvSpPr/>
          <p:nvPr>
            <p:custDataLst>
              <p:tags r:id="rId12"/>
            </p:custDataLst>
          </p:nvPr>
        </p:nvSpPr>
        <p:spPr>
          <a:xfrm>
            <a:off x="6709410" y="5355431"/>
            <a:ext cx="2434590" cy="645319"/>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9" name="署名"/>
          <p:cNvSpPr txBox="1">
            <a:spLocks noGrp="1"/>
          </p:cNvSpPr>
          <p:nvPr>
            <p:ph type="body" idx="3" hasCustomPrompt="1"/>
            <p:custDataLst>
              <p:tags r:id="rId13"/>
            </p:custDataLst>
          </p:nvPr>
        </p:nvSpPr>
        <p:spPr>
          <a:xfrm>
            <a:off x="1704975" y="4186238"/>
            <a:ext cx="5692140" cy="496253"/>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2000" b="0" i="0" u="none" strike="noStrike" kern="1200" cap="none" spc="0" normalizeH="0" baseline="0" noProof="1">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r">
              <a:buClrTx/>
              <a:buSzTx/>
              <a:buFontTx/>
            </a:pPr>
            <a:r>
              <a:rPr dirty="0">
                <a:sym typeface="+mn-ea"/>
              </a:rPr>
              <a:t>单击编辑文本</a:t>
            </a:r>
            <a:endParaRPr dirty="0">
              <a:sym typeface="+mn-ea"/>
            </a:endParaRPr>
          </a:p>
        </p:txBody>
      </p:sp>
      <p:sp>
        <p:nvSpPr>
          <p:cNvPr id="7" name="标题"/>
          <p:cNvSpPr txBox="1">
            <a:spLocks noGrp="1"/>
          </p:cNvSpPr>
          <p:nvPr>
            <p:ph type="title" idx="1" hasCustomPrompt="1"/>
            <p:custDataLst>
              <p:tags r:id="rId14"/>
            </p:custDataLst>
          </p:nvPr>
        </p:nvSpPr>
        <p:spPr>
          <a:xfrm>
            <a:off x="1704975" y="2283143"/>
            <a:ext cx="6310313" cy="1282065"/>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zh-CN" altLang="en-US" sz="7200" b="0" i="0" u="none" strike="noStrike" kern="1200" cap="none" spc="0" normalizeH="0" baseline="0" noProof="1" dirty="0">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5"/>
            </p:custDataLst>
          </p:nvPr>
        </p:nvSpPr>
        <p:spPr>
          <a:xfrm>
            <a:off x="459000" y="5593050"/>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3087000" y="5593050"/>
            <a:ext cx="2970000" cy="237600"/>
          </a:xfrm>
        </p:spPr>
        <p:txBody>
          <a:bodyPr/>
          <a:lstStyle/>
          <a:p>
            <a:endParaRPr lang="zh-CN" altLang="en-US" dirty="0"/>
          </a:p>
        </p:txBody>
      </p:sp>
      <p:sp>
        <p:nvSpPr>
          <p:cNvPr id="6" name="灯片编号占位符 5"/>
          <p:cNvSpPr>
            <a:spLocks noGrp="1"/>
          </p:cNvSpPr>
          <p:nvPr>
            <p:ph type="sldNum" sz="quarter" idx="12"/>
            <p:custDataLst>
              <p:tags r:id="rId17"/>
            </p:custDataLst>
          </p:nvPr>
        </p:nvSpPr>
        <p:spPr>
          <a:xfrm>
            <a:off x="6658200" y="5593050"/>
            <a:ext cx="2025000" cy="2376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sp>
        <p:nvSpPr>
          <p:cNvPr id="8" name="任意多边形 7"/>
          <p:cNvSpPr/>
          <p:nvPr userDrawn="1">
            <p:custDataLst>
              <p:tags r:id="rId2"/>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7" name="副标题"/>
          <p:cNvSpPr txBox="1">
            <a:spLocks noGrp="1"/>
          </p:cNvSpPr>
          <p:nvPr>
            <p:ph type="body" idx="2" hasCustomPrompt="1"/>
            <p:custDataLst>
              <p:tags r:id="rId3"/>
            </p:custDataLst>
          </p:nvPr>
        </p:nvSpPr>
        <p:spPr>
          <a:xfrm>
            <a:off x="521970" y="1769745"/>
            <a:ext cx="8100060" cy="3577114"/>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0" i="0" u="none" strike="noStrike" kern="1200" cap="none" spc="300" normalizeH="0" baseline="0" noProof="1" dirty="0">
                <a:solidFill>
                  <a:schemeClr val="tx1">
                    <a:lumMod val="75000"/>
                    <a:lumOff val="25000"/>
                  </a:schemeClr>
                </a:solidFill>
                <a:latin typeface="+mn-lt"/>
                <a:ea typeface="+mn-lt"/>
                <a:cs typeface="MiSans Normal" panose="00000500000000000000" charset="-122"/>
              </a:defRPr>
            </a:lvl1pPr>
          </a:lstStyle>
          <a:p>
            <a:pPr lvl="0" algn="l"/>
            <a:r>
              <a:rPr>
                <a:sym typeface="+mn-ea"/>
              </a:rPr>
              <a:t>单击此处编辑母版副标题样式</a:t>
            </a:r>
            <a:endParaRPr>
              <a:sym typeface="+mn-ea"/>
            </a:endParaRPr>
          </a:p>
        </p:txBody>
      </p:sp>
      <p:sp>
        <p:nvSpPr>
          <p:cNvPr id="6" name="标题"/>
          <p:cNvSpPr txBox="1">
            <a:spLocks noGrp="1"/>
          </p:cNvSpPr>
          <p:nvPr>
            <p:ph type="title" idx="1"/>
            <p:custDataLst>
              <p:tags r:id="rId4"/>
            </p:custDataLst>
          </p:nvPr>
        </p:nvSpPr>
        <p:spPr>
          <a:xfrm>
            <a:off x="521970" y="1127250"/>
            <a:ext cx="8100060" cy="540000"/>
          </a:xfrm>
          <a:prstGeom prst="rect">
            <a:avLst/>
          </a:prstGeom>
          <a:noFill/>
        </p:spPr>
        <p:txBody>
          <a:bodyPr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a:xfrm>
            <a:off x="520541" y="5593080"/>
            <a:ext cx="1963579" cy="23764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593050"/>
            <a:ext cx="2970000" cy="2376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showMasterSp="0">
  <p:cSld name="末尾幻灯片">
    <p:bg>
      <p:bgPr>
        <a:solidFill>
          <a:schemeClr val="bg2"/>
        </a:solidFill>
        <a:effectLst/>
      </p:bgPr>
    </p:bg>
    <p:spTree>
      <p:nvGrpSpPr>
        <p:cNvPr id="1" name=""/>
        <p:cNvGrpSpPr/>
        <p:nvPr/>
      </p:nvGrpSpPr>
      <p:grpSpPr>
        <a:xfrm>
          <a:off x="0" y="0"/>
          <a:ext cx="0" cy="0"/>
          <a:chOff x="0" y="0"/>
          <a:chExt cx="0" cy="0"/>
        </a:xfrm>
      </p:grpSpPr>
      <p:sp>
        <p:nvSpPr>
          <p:cNvPr id="23" name="任意多边形 22"/>
          <p:cNvSpPr/>
          <p:nvPr userDrawn="1">
            <p:custDataLst>
              <p:tags r:id="rId2"/>
            </p:custDataLst>
          </p:nvPr>
        </p:nvSpPr>
        <p:spPr>
          <a:xfrm>
            <a:off x="-10954" y="846296"/>
            <a:ext cx="4504849" cy="5173028"/>
          </a:xfrm>
          <a:custGeom>
            <a:avLst/>
            <a:gdLst/>
            <a:ahLst/>
            <a:cxnLst>
              <a:cxn ang="3">
                <a:pos x="hc" y="t"/>
              </a:cxn>
              <a:cxn ang="cd2">
                <a:pos x="l" y="vc"/>
              </a:cxn>
              <a:cxn ang="cd4">
                <a:pos x="hc" y="b"/>
              </a:cxn>
              <a:cxn ang="0">
                <a:pos x="r" y="vc"/>
              </a:cxn>
            </a:cxnLst>
            <a:rect l="l" t="t" r="r" b="b"/>
            <a:pathLst>
              <a:path w="9459" h="10862">
                <a:moveTo>
                  <a:pt x="0" y="0"/>
                </a:moveTo>
                <a:lnTo>
                  <a:pt x="7595" y="0"/>
                </a:lnTo>
                <a:lnTo>
                  <a:pt x="7612" y="22"/>
                </a:lnTo>
                <a:cubicBezTo>
                  <a:pt x="8770" y="1514"/>
                  <a:pt x="9459" y="3388"/>
                  <a:pt x="9459" y="5423"/>
                </a:cubicBezTo>
                <a:cubicBezTo>
                  <a:pt x="9459" y="7458"/>
                  <a:pt x="8770" y="9332"/>
                  <a:pt x="7612" y="10824"/>
                </a:cubicBezTo>
                <a:lnTo>
                  <a:pt x="7582" y="10862"/>
                </a:lnTo>
                <a:lnTo>
                  <a:pt x="0" y="10862"/>
                </a:lnTo>
                <a:lnTo>
                  <a:pt x="0" y="0"/>
                </a:lnTo>
                <a:close/>
              </a:path>
            </a:pathLst>
          </a:custGeom>
          <a:solidFill>
            <a:schemeClr val="bg2"/>
          </a:solidFill>
          <a:ln>
            <a:noFill/>
          </a:ln>
          <a:effectLst>
            <a:outerShdw blurRad="495300" dist="381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cs typeface="MiSans Normal" panose="00000500000000000000" charset="-122"/>
            </a:endParaRPr>
          </a:p>
        </p:txBody>
      </p:sp>
      <p:sp>
        <p:nvSpPr>
          <p:cNvPr id="24" name="任意多边形 23"/>
          <p:cNvSpPr/>
          <p:nvPr userDrawn="1">
            <p:custDataLst>
              <p:tags r:id="rId3"/>
            </p:custDataLst>
          </p:nvPr>
        </p:nvSpPr>
        <p:spPr>
          <a:xfrm rot="16200000">
            <a:off x="-1051560" y="1878330"/>
            <a:ext cx="5171123" cy="308991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858" h="6488">
                <a:moveTo>
                  <a:pt x="0" y="0"/>
                </a:moveTo>
                <a:lnTo>
                  <a:pt x="10858" y="0"/>
                </a:lnTo>
                <a:lnTo>
                  <a:pt x="10858" y="2789"/>
                </a:lnTo>
                <a:lnTo>
                  <a:pt x="10834" y="2850"/>
                </a:lnTo>
                <a:cubicBezTo>
                  <a:pt x="9962" y="4984"/>
                  <a:pt x="7865" y="6488"/>
                  <a:pt x="5417" y="6488"/>
                </a:cubicBezTo>
                <a:cubicBezTo>
                  <a:pt x="2982" y="6488"/>
                  <a:pt x="895" y="5001"/>
                  <a:pt x="15" y="2885"/>
                </a:cubicBezTo>
                <a:lnTo>
                  <a:pt x="0" y="2849"/>
                </a:lnTo>
                <a:lnTo>
                  <a:pt x="0" y="0"/>
                </a:lnTo>
                <a:close/>
              </a:path>
            </a:pathLst>
          </a:custGeom>
          <a:solidFill>
            <a:schemeClr val="bg2"/>
          </a:solidFill>
          <a:ln>
            <a:noFill/>
          </a:ln>
          <a:effectLst>
            <a:outerShdw blurRad="495300" dist="152400" dir="2700000" algn="tl"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cs typeface="MiSans Normal" panose="00000500000000000000" charset="-122"/>
            </a:endParaRPr>
          </a:p>
        </p:txBody>
      </p:sp>
      <p:sp>
        <p:nvSpPr>
          <p:cNvPr id="26" name="任意多边形 25"/>
          <p:cNvSpPr/>
          <p:nvPr userDrawn="1">
            <p:custDataLst>
              <p:tags r:id="rId4"/>
            </p:custDataLst>
          </p:nvPr>
        </p:nvSpPr>
        <p:spPr>
          <a:xfrm rot="16200000">
            <a:off x="-1006529" y="2592260"/>
            <a:ext cx="3648263" cy="167330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7660" h="3514">
                <a:moveTo>
                  <a:pt x="0" y="0"/>
                </a:moveTo>
                <a:lnTo>
                  <a:pt x="7660" y="0"/>
                </a:lnTo>
                <a:lnTo>
                  <a:pt x="7659" y="14"/>
                </a:lnTo>
                <a:cubicBezTo>
                  <a:pt x="7485" y="1975"/>
                  <a:pt x="5837" y="3514"/>
                  <a:pt x="3830" y="3514"/>
                </a:cubicBezTo>
                <a:cubicBezTo>
                  <a:pt x="1822" y="3514"/>
                  <a:pt x="173" y="1974"/>
                  <a:pt x="1" y="10"/>
                </a:cubicBezTo>
                <a:lnTo>
                  <a:pt x="0" y="0"/>
                </a:lnTo>
                <a:close/>
              </a:path>
            </a:pathLst>
          </a:cu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cs typeface="MiSans Normal" panose="00000500000000000000" charset="-122"/>
            </a:endParaRPr>
          </a:p>
        </p:txBody>
      </p:sp>
      <p:sp>
        <p:nvSpPr>
          <p:cNvPr id="30" name="圆角矩形 29"/>
          <p:cNvSpPr/>
          <p:nvPr userDrawn="1">
            <p:custDataLst>
              <p:tags r:id="rId5"/>
            </p:custDataLst>
          </p:nvPr>
        </p:nvSpPr>
        <p:spPr>
          <a:xfrm rot="10800000">
            <a:off x="3866674" y="3749040"/>
            <a:ext cx="4037648" cy="833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cs typeface="MiSans Normal" panose="00000500000000000000" charset="-122"/>
            </a:endParaRPr>
          </a:p>
        </p:txBody>
      </p:sp>
      <p:cxnSp>
        <p:nvCxnSpPr>
          <p:cNvPr id="32" name="直接连接符 31"/>
          <p:cNvCxnSpPr/>
          <p:nvPr userDrawn="1">
            <p:custDataLst>
              <p:tags r:id="rId6"/>
            </p:custDataLst>
          </p:nvPr>
        </p:nvCxnSpPr>
        <p:spPr>
          <a:xfrm>
            <a:off x="8398193" y="3093244"/>
            <a:ext cx="16192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7"/>
            </p:custDataLst>
          </p:nvPr>
        </p:nvCxnSpPr>
        <p:spPr>
          <a:xfrm>
            <a:off x="8479155" y="2291715"/>
            <a:ext cx="0" cy="446246"/>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8"/>
            </p:custDataLst>
          </p:nvPr>
        </p:nvCxnSpPr>
        <p:spPr>
          <a:xfrm>
            <a:off x="8479155" y="3448526"/>
            <a:ext cx="0" cy="477679"/>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userDrawn="1">
            <p:custDataLst>
              <p:tags r:id="rId9"/>
            </p:custDataLst>
          </p:nvPr>
        </p:nvSpPr>
        <p:spPr>
          <a:xfrm>
            <a:off x="7512368" y="4182904"/>
            <a:ext cx="403860" cy="403860"/>
          </a:xfrm>
          <a:prstGeom prst="ellipse">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endParaRPr lang="zh-CN" altLang="en-US" sz="1350">
              <a:cs typeface="MiSans Normal" panose="00000500000000000000" charset="-122"/>
            </a:endParaRPr>
          </a:p>
        </p:txBody>
      </p:sp>
      <p:sp>
        <p:nvSpPr>
          <p:cNvPr id="38" name="椭圆 37"/>
          <p:cNvSpPr/>
          <p:nvPr userDrawn="1">
            <p:custDataLst>
              <p:tags r:id="rId10"/>
            </p:custDataLst>
          </p:nvPr>
        </p:nvSpPr>
        <p:spPr>
          <a:xfrm>
            <a:off x="7592378" y="4262914"/>
            <a:ext cx="243840" cy="2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algn="ctr"/>
            <a:endParaRPr lang="zh-CN" altLang="en-US" sz="1350">
              <a:cs typeface="MiSans Normal" panose="00000500000000000000" charset="-122"/>
            </a:endParaRPr>
          </a:p>
        </p:txBody>
      </p:sp>
      <p:sp>
        <p:nvSpPr>
          <p:cNvPr id="39" name="向下箭头"/>
          <p:cNvSpPr/>
          <p:nvPr userDrawn="1">
            <p:custDataLst>
              <p:tags r:id="rId11"/>
            </p:custDataLst>
          </p:nvPr>
        </p:nvSpPr>
        <p:spPr>
          <a:xfrm>
            <a:off x="7670483" y="4332446"/>
            <a:ext cx="89059" cy="104775"/>
          </a:xfrm>
          <a:custGeom>
            <a:avLst/>
            <a:gdLst>
              <a:gd name="connsiteX0" fmla="*/ 222512 w 477622"/>
              <a:gd name="connsiteY0" fmla="*/ 0 h 559381"/>
              <a:gd name="connsiteX1" fmla="*/ 258512 w 477622"/>
              <a:gd name="connsiteY1" fmla="*/ 0 h 559381"/>
              <a:gd name="connsiteX2" fmla="*/ 258512 w 477622"/>
              <a:gd name="connsiteY2" fmla="*/ 488296 h 559381"/>
              <a:gd name="connsiteX3" fmla="*/ 452168 w 477622"/>
              <a:gd name="connsiteY3" fmla="*/ 294641 h 559381"/>
              <a:gd name="connsiteX4" fmla="*/ 477622 w 477622"/>
              <a:gd name="connsiteY4" fmla="*/ 320096 h 559381"/>
              <a:gd name="connsiteX5" fmla="*/ 264266 w 477622"/>
              <a:gd name="connsiteY5" fmla="*/ 533452 h 559381"/>
              <a:gd name="connsiteX6" fmla="*/ 264740 w 477622"/>
              <a:gd name="connsiteY6" fmla="*/ 533926 h 559381"/>
              <a:gd name="connsiteX7" fmla="*/ 239284 w 477622"/>
              <a:gd name="connsiteY7" fmla="*/ 559381 h 559381"/>
              <a:gd name="connsiteX8" fmla="*/ 238812 w 477622"/>
              <a:gd name="connsiteY8" fmla="*/ 558908 h 559381"/>
              <a:gd name="connsiteX9" fmla="*/ 238338 w 477622"/>
              <a:gd name="connsiteY9" fmla="*/ 559381 h 559381"/>
              <a:gd name="connsiteX10" fmla="*/ 212882 w 477622"/>
              <a:gd name="connsiteY10" fmla="*/ 533926 h 559381"/>
              <a:gd name="connsiteX11" fmla="*/ 213356 w 477622"/>
              <a:gd name="connsiteY11" fmla="*/ 533452 h 559381"/>
              <a:gd name="connsiteX12" fmla="*/ 0 w 477622"/>
              <a:gd name="connsiteY12" fmla="*/ 320096 h 559381"/>
              <a:gd name="connsiteX13" fmla="*/ 25456 w 477622"/>
              <a:gd name="connsiteY13" fmla="*/ 294641 h 559381"/>
              <a:gd name="connsiteX14" fmla="*/ 222512 w 477622"/>
              <a:gd name="connsiteY14" fmla="*/ 491698 h 559381"/>
              <a:gd name="connsiteX15" fmla="*/ 222512 w 477622"/>
              <a:gd name="connsiteY15" fmla="*/ 0 h 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622" h="559381">
                <a:moveTo>
                  <a:pt x="222512" y="0"/>
                </a:moveTo>
                <a:lnTo>
                  <a:pt x="258512" y="0"/>
                </a:lnTo>
                <a:lnTo>
                  <a:pt x="258512" y="488296"/>
                </a:lnTo>
                <a:lnTo>
                  <a:pt x="452168" y="294641"/>
                </a:lnTo>
                <a:lnTo>
                  <a:pt x="477622" y="320096"/>
                </a:lnTo>
                <a:lnTo>
                  <a:pt x="264266" y="533452"/>
                </a:lnTo>
                <a:lnTo>
                  <a:pt x="264740" y="533926"/>
                </a:lnTo>
                <a:lnTo>
                  <a:pt x="239284" y="559381"/>
                </a:lnTo>
                <a:lnTo>
                  <a:pt x="238812" y="558908"/>
                </a:lnTo>
                <a:lnTo>
                  <a:pt x="238338" y="559381"/>
                </a:lnTo>
                <a:lnTo>
                  <a:pt x="212882" y="533926"/>
                </a:lnTo>
                <a:lnTo>
                  <a:pt x="213356" y="533452"/>
                </a:lnTo>
                <a:lnTo>
                  <a:pt x="0" y="320096"/>
                </a:lnTo>
                <a:lnTo>
                  <a:pt x="25456" y="294641"/>
                </a:lnTo>
                <a:lnTo>
                  <a:pt x="222512" y="491698"/>
                </a:lnTo>
                <a:lnTo>
                  <a:pt x="22251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44" name="任意多边形 43"/>
          <p:cNvSpPr/>
          <p:nvPr userDrawn="1">
            <p:custDataLst>
              <p:tags r:id="rId12"/>
            </p:custDataLst>
          </p:nvPr>
        </p:nvSpPr>
        <p:spPr>
          <a:xfrm>
            <a:off x="6709410" y="5355431"/>
            <a:ext cx="2434590" cy="645319"/>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8" name="署名"/>
          <p:cNvSpPr txBox="1">
            <a:spLocks noGrp="1"/>
          </p:cNvSpPr>
          <p:nvPr>
            <p:ph type="body" idx="2" hasCustomPrompt="1"/>
            <p:custDataLst>
              <p:tags r:id="rId13"/>
            </p:custDataLst>
          </p:nvPr>
        </p:nvSpPr>
        <p:spPr>
          <a:xfrm>
            <a:off x="1806416" y="4181951"/>
            <a:ext cx="5567363" cy="500539"/>
          </a:xfrm>
          <a:prstGeom prst="rect">
            <a:avLst/>
          </a:prstGeom>
          <a:noFill/>
        </p:spPr>
        <p:txBody>
          <a:bodyPr wrap="square" lIns="91440" tIns="45720" rIns="91440" bIns="45720" rtlCol="0" anchor="t">
            <a:normAutofit/>
          </a:bodyPr>
          <a:lstStyle>
            <a:lvl1pPr marL="0" marR="0" lvl="0" algn="r" defTabSz="914400" rtl="0" eaLnBrk="1" fontAlgn="auto" latinLnBrk="0" hangingPunct="1">
              <a:lnSpc>
                <a:spcPct val="100000"/>
              </a:lnSpc>
              <a:buClrTx/>
              <a:buSzTx/>
              <a:buFontTx/>
              <a:buNone/>
              <a:defRPr kumimoji="0" lang="zh-CN" altLang="en-US" sz="2000" b="0" i="0" u="none" strike="noStrike" kern="1200" cap="none" spc="0" normalizeH="0" baseline="0" noProof="1">
                <a:solidFill>
                  <a:schemeClr val="tx1">
                    <a:lumMod val="85000"/>
                    <a:lumOff val="15000"/>
                  </a:schemeClr>
                </a:solidFill>
                <a:latin typeface="MiSans Heavy" panose="00000A00000000000000" charset="-122"/>
                <a:ea typeface="MiSans Heavy" panose="00000A00000000000000" charset="-122"/>
                <a:cs typeface="MiSans Normal" panose="00000500000000000000" charset="-122"/>
                <a:sym typeface="+mn-ea"/>
              </a:defRPr>
            </a:lvl1pPr>
          </a:lstStyle>
          <a:p>
            <a:pPr lvl="0" algn="r">
              <a:buClrTx/>
              <a:buSzTx/>
              <a:buFontTx/>
            </a:pPr>
            <a:r>
              <a:rPr>
                <a:sym typeface="+mn-ea"/>
              </a:rPr>
              <a:t>单击此处编辑文本</a:t>
            </a:r>
            <a:endParaRPr>
              <a:sym typeface="+mn-ea"/>
            </a:endParaRPr>
          </a:p>
        </p:txBody>
      </p:sp>
      <p:sp>
        <p:nvSpPr>
          <p:cNvPr id="7" name="标题"/>
          <p:cNvSpPr txBox="1">
            <a:spLocks noGrp="1"/>
          </p:cNvSpPr>
          <p:nvPr>
            <p:ph type="title" idx="1" hasCustomPrompt="1"/>
            <p:custDataLst>
              <p:tags r:id="rId14"/>
            </p:custDataLst>
          </p:nvPr>
        </p:nvSpPr>
        <p:spPr>
          <a:xfrm>
            <a:off x="1814036" y="2283143"/>
            <a:ext cx="6187916" cy="1279208"/>
          </a:xfrm>
          <a:prstGeom prst="rect">
            <a:avLst/>
          </a:prstGeom>
          <a:noFill/>
        </p:spPr>
        <p:txBody>
          <a:bodyPr wrap="square" lIns="91440" tIns="45720" rIns="91440" bIns="45720" rtlCol="0" anchor="b" anchorCtr="0">
            <a:normAutofit/>
          </a:bodyPr>
          <a:lstStyle>
            <a:lvl1pPr marL="0" marR="0" lvl="0" algn="r" defTabSz="914400" rtl="0" eaLnBrk="1" fontAlgn="auto" latinLnBrk="0" hangingPunct="1">
              <a:lnSpc>
                <a:spcPct val="100000"/>
              </a:lnSpc>
              <a:buClrTx/>
              <a:buSzTx/>
              <a:buFontTx/>
              <a:buNone/>
              <a:defRPr kumimoji="0" lang="en-US" altLang="zh-CN" sz="7200" b="0" i="0" u="none" strike="noStrike" kern="1200" cap="none" spc="0" normalizeH="0" baseline="0" noProof="1">
                <a:solidFill>
                  <a:schemeClr val="tx1">
                    <a:lumMod val="85000"/>
                    <a:lumOff val="15000"/>
                  </a:schemeClr>
                </a:solidFill>
                <a:latin typeface="+mj-ea"/>
                <a:ea typeface="+mj-ea"/>
                <a:cs typeface="MiSans Heavy" panose="00000A00000000000000" charset="-122"/>
                <a:sym typeface="+mn-ea"/>
              </a:defRPr>
            </a:lvl1pPr>
          </a:lstStyle>
          <a:p>
            <a:pPr lvl="0" algn="r">
              <a:buClrTx/>
              <a:buSzTx/>
              <a:buFontTx/>
            </a:pPr>
            <a:r>
              <a:rPr>
                <a:sym typeface="+mn-ea"/>
              </a:rPr>
              <a:t>单击此处编辑标题</a:t>
            </a:r>
            <a:endParaRPr>
              <a:sym typeface="+mn-ea"/>
            </a:endParaRPr>
          </a:p>
        </p:txBody>
      </p:sp>
      <p:sp>
        <p:nvSpPr>
          <p:cNvPr id="4" name="日期占位符 3"/>
          <p:cNvSpPr>
            <a:spLocks noGrp="1"/>
          </p:cNvSpPr>
          <p:nvPr>
            <p:ph type="dt" sz="half" idx="10"/>
            <p:custDataLst>
              <p:tags r:id="rId15"/>
            </p:custDataLst>
          </p:nvPr>
        </p:nvSpPr>
        <p:spPr>
          <a:xfrm>
            <a:off x="459000" y="5593050"/>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a:xfrm>
            <a:off x="3087000" y="5593050"/>
            <a:ext cx="2970000" cy="237600"/>
          </a:xfrm>
        </p:spPr>
        <p:txBody>
          <a:bodyPr/>
          <a:lstStyle/>
          <a:p>
            <a:endParaRPr lang="zh-CN" altLang="en-US" dirty="0"/>
          </a:p>
        </p:txBody>
      </p:sp>
      <p:sp>
        <p:nvSpPr>
          <p:cNvPr id="6" name="灯片编号占位符 5"/>
          <p:cNvSpPr>
            <a:spLocks noGrp="1"/>
          </p:cNvSpPr>
          <p:nvPr>
            <p:ph type="sldNum" sz="quarter" idx="12"/>
            <p:custDataLst>
              <p:tags r:id="rId17"/>
            </p:custDataLst>
          </p:nvPr>
        </p:nvSpPr>
        <p:spPr>
          <a:xfrm>
            <a:off x="6658200" y="5593050"/>
            <a:ext cx="2025000" cy="2376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幻灯片">
    <p:bg>
      <p:bgPr>
        <a:pattFill prst="ltUpDiag">
          <a:fgClr>
            <a:srgbClr val="FCFAFA"/>
          </a:fgClr>
          <a:bgClr>
            <a:schemeClr val="bg1"/>
          </a:bgClr>
        </a:pattFill>
        <a:effectLst/>
      </p:bgPr>
    </p:bg>
    <p:spTree>
      <p:nvGrpSpPr>
        <p:cNvPr id="1" name=""/>
        <p:cNvGrpSpPr/>
        <p:nvPr/>
      </p:nvGrpSpPr>
      <p:grpSpPr>
        <a:xfrm>
          <a:off x="0" y="0"/>
          <a:ext cx="0" cy="0"/>
          <a:chOff x="0" y="0"/>
          <a:chExt cx="0" cy="0"/>
        </a:xfrm>
      </p:grpSpPr>
      <p:sp>
        <p:nvSpPr>
          <p:cNvPr id="15" name="等腰三角形 14"/>
          <p:cNvSpPr/>
          <p:nvPr userDrawn="1"/>
        </p:nvSpPr>
        <p:spPr>
          <a:xfrm rot="5400000">
            <a:off x="-25599" y="455670"/>
            <a:ext cx="413148" cy="492125"/>
          </a:xfrm>
          <a:prstGeom prst="triangle">
            <a:avLst/>
          </a:prstGeom>
          <a:solidFill>
            <a:srgbClr val="D9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D9AFA6"/>
              </a:solidFill>
            </a:endParaRPr>
          </a:p>
        </p:txBody>
      </p:sp>
      <p:sp>
        <p:nvSpPr>
          <p:cNvPr id="16" name="椭圆 15"/>
          <p:cNvSpPr/>
          <p:nvPr userDrawn="1"/>
        </p:nvSpPr>
        <p:spPr>
          <a:xfrm>
            <a:off x="8448243" y="494546"/>
            <a:ext cx="267932" cy="357242"/>
          </a:xfrm>
          <a:prstGeom prst="ellipse">
            <a:avLst/>
          </a:prstGeom>
          <a:solidFill>
            <a:srgbClr val="D9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D9AFA6"/>
              </a:solidFill>
            </a:endParaRPr>
          </a:p>
        </p:txBody>
      </p:sp>
      <p:sp>
        <p:nvSpPr>
          <p:cNvPr id="17" name="Shape 13"/>
          <p:cNvSpPr txBox="1"/>
          <p:nvPr userDrawn="1"/>
        </p:nvSpPr>
        <p:spPr>
          <a:xfrm>
            <a:off x="8383376" y="533619"/>
            <a:ext cx="377822" cy="276981"/>
          </a:xfrm>
          <a:prstGeom prst="rect">
            <a:avLst/>
          </a:prstGeom>
          <a:noFill/>
          <a:ln>
            <a:noFill/>
          </a:ln>
        </p:spPr>
        <p:txBody>
          <a:bodyPr lIns="68559" tIns="34275" rIns="68559" bIns="34275" anchor="ctr" anchorCtr="0">
            <a:noAutofit/>
          </a:bodyPr>
          <a:lstStyle/>
          <a:p>
            <a:pPr marL="0" marR="0" lvl="0" indent="0" algn="ctr" rtl="0">
              <a:spcBef>
                <a:spcPts val="0"/>
              </a:spcBef>
              <a:buSzPct val="25000"/>
              <a:buNone/>
            </a:pPr>
            <a:fld id="{00000000-1234-1234-1234-123412341234}" type="slidenum">
              <a:rPr lang="en-US" sz="1050" b="0" i="0" u="none" strike="noStrike" cap="none" spc="0" baseline="0">
                <a:solidFill>
                  <a:schemeClr val="bg1"/>
                </a:solidFill>
                <a:latin typeface="+mj-lt"/>
                <a:ea typeface="Lato"/>
                <a:cs typeface="Lato"/>
                <a:sym typeface="Lato"/>
              </a:rPr>
            </a:fld>
            <a:endParaRPr lang="en-US" sz="1050" b="0" i="0" u="none" strike="noStrike" cap="none" spc="0" baseline="0" dirty="0">
              <a:solidFill>
                <a:schemeClr val="bg1"/>
              </a:solidFill>
              <a:latin typeface="+mj-lt"/>
              <a:ea typeface="Lato"/>
              <a:cs typeface="Lato"/>
              <a:sym typeface="Lato"/>
            </a:endParaRPr>
          </a:p>
        </p:txBody>
      </p:sp>
      <p:cxnSp>
        <p:nvCxnSpPr>
          <p:cNvPr id="18" name="直接连接符 17"/>
          <p:cNvCxnSpPr/>
          <p:nvPr userDrawn="1"/>
        </p:nvCxnSpPr>
        <p:spPr>
          <a:xfrm>
            <a:off x="432265" y="995804"/>
            <a:ext cx="8283910" cy="0"/>
          </a:xfrm>
          <a:prstGeom prst="line">
            <a:avLst/>
          </a:prstGeom>
          <a:ln w="6350">
            <a:solidFill>
              <a:srgbClr val="50638A"/>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8" name="正文"/>
          <p:cNvSpPr txBox="1">
            <a:spLocks noGrp="1"/>
          </p:cNvSpPr>
          <p:nvPr>
            <p:ph idx="3"/>
            <p:custDataLst>
              <p:tags r:id="rId2"/>
            </p:custDataLst>
          </p:nvPr>
        </p:nvSpPr>
        <p:spPr>
          <a:xfrm>
            <a:off x="521970" y="1791176"/>
            <a:ext cx="8100060" cy="3698558"/>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a:sym typeface="+mn-ea"/>
              </a:rPr>
              <a:t>单击此处编辑母版文本样式</a:t>
            </a:r>
            <a:endParaRPr>
              <a:sym typeface="+mn-ea"/>
            </a:endParaRPr>
          </a:p>
          <a:p>
            <a:pPr lvl="1">
              <a:spcBef>
                <a:spcPts val="1200"/>
              </a:spcBef>
              <a:spcAft>
                <a:spcPts val="0"/>
              </a:spcAft>
            </a:pPr>
            <a:r>
              <a:rPr>
                <a:sym typeface="+mn-ea"/>
              </a:rPr>
              <a:t>第二级</a:t>
            </a:r>
            <a:endParaRPr>
              <a:sym typeface="+mn-ea"/>
            </a:endParaRPr>
          </a:p>
          <a:p>
            <a:pPr lvl="2">
              <a:spcBef>
                <a:spcPts val="1200"/>
              </a:spcBef>
              <a:spcAft>
                <a:spcPts val="0"/>
              </a:spcAft>
            </a:pPr>
            <a:r>
              <a:rPr>
                <a:sym typeface="+mn-ea"/>
              </a:rPr>
              <a:t>第三级</a:t>
            </a:r>
            <a:endParaRPr>
              <a:sym typeface="+mn-ea"/>
            </a:endParaRPr>
          </a:p>
          <a:p>
            <a:pPr lvl="3">
              <a:spcBef>
                <a:spcPts val="1200"/>
              </a:spcBef>
              <a:spcAft>
                <a:spcPts val="0"/>
              </a:spcAft>
            </a:pPr>
            <a:r>
              <a:rPr>
                <a:sym typeface="+mn-ea"/>
              </a:rPr>
              <a:t>第四级</a:t>
            </a:r>
            <a:endParaRPr>
              <a:sym typeface="+mn-ea"/>
            </a:endParaRPr>
          </a:p>
          <a:p>
            <a:pPr lvl="4">
              <a:spcBef>
                <a:spcPts val="1200"/>
              </a:spcBef>
              <a:spcAft>
                <a:spcPts val="0"/>
              </a:spcAft>
            </a:pPr>
            <a:r>
              <a:rPr>
                <a:sym typeface="+mn-ea"/>
              </a:rPr>
              <a:t>第五级</a:t>
            </a:r>
            <a:endParaRPr>
              <a:sym typeface="+mn-ea"/>
            </a:endParaRPr>
          </a:p>
        </p:txBody>
      </p:sp>
      <p:sp>
        <p:nvSpPr>
          <p:cNvPr id="14" name="任意多边形 13"/>
          <p:cNvSpPr/>
          <p:nvPr userDrawn="1">
            <p:custDataLst>
              <p:tags r:id="rId3"/>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7" name="标题"/>
          <p:cNvSpPr>
            <a:spLocks noGrp="1"/>
          </p:cNvSpPr>
          <p:nvPr>
            <p:ph type="title" idx="1"/>
            <p:custDataLst>
              <p:tags r:id="rId4"/>
            </p:custDataLst>
          </p:nvPr>
        </p:nvSpPr>
        <p:spPr>
          <a:xfrm>
            <a:off x="521970" y="1127250"/>
            <a:ext cx="8100060" cy="54000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pPr lvl="0"/>
            <a:r>
              <a:rPr>
                <a:sym typeface="+mn-ea"/>
              </a:rPr>
              <a:t>单击此处编辑母版标题样式</a:t>
            </a:r>
            <a:endParaRPr>
              <a:sym typeface="+mn-ea"/>
            </a:endParaRPr>
          </a:p>
        </p:txBody>
      </p:sp>
      <p:sp>
        <p:nvSpPr>
          <p:cNvPr id="4" name="日期占位符 3"/>
          <p:cNvSpPr>
            <a:spLocks noGrp="1"/>
          </p:cNvSpPr>
          <p:nvPr>
            <p:ph type="dt" sz="half" idx="10"/>
            <p:custDataLst>
              <p:tags r:id="rId5"/>
            </p:custDataLst>
          </p:nvPr>
        </p:nvSpPr>
        <p:spPr>
          <a:xfrm>
            <a:off x="520541" y="5593080"/>
            <a:ext cx="1963579" cy="23764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5593050"/>
            <a:ext cx="2970000" cy="237600"/>
          </a:xfrm>
        </p:spPr>
        <p:txBody>
          <a:bodyPr/>
          <a:lstStyle/>
          <a:p>
            <a:endParaRPr lang="zh-CN" altLang="en-US" dirty="0"/>
          </a:p>
        </p:txBody>
      </p:sp>
      <p:sp>
        <p:nvSpPr>
          <p:cNvPr id="6" name="灯片编号占位符 5"/>
          <p:cNvSpPr>
            <a:spLocks noGrp="1"/>
          </p:cNvSpPr>
          <p:nvPr>
            <p:ph type="sldNum" sz="quarter" idx="12"/>
            <p:custDataLst>
              <p:tags r:id="rId7"/>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cxnSp>
        <p:nvCxnSpPr>
          <p:cNvPr id="60" name="直接连接符 59"/>
          <p:cNvCxnSpPr/>
          <p:nvPr>
            <p:custDataLst>
              <p:tags r:id="rId2"/>
            </p:custDataLst>
          </p:nvPr>
        </p:nvCxnSpPr>
        <p:spPr>
          <a:xfrm>
            <a:off x="2631758" y="1963579"/>
            <a:ext cx="0" cy="3429000"/>
          </a:xfrm>
          <a:prstGeom prst="line">
            <a:avLst/>
          </a:prstGeom>
          <a:ln>
            <a:solidFill>
              <a:schemeClr val="bg2">
                <a:lumMod val="50000"/>
                <a:alpha val="2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任意多边形 7"/>
          <p:cNvSpPr/>
          <p:nvPr>
            <p:custDataLst>
              <p:tags r:id="rId3"/>
            </p:custDataLst>
          </p:nvPr>
        </p:nvSpPr>
        <p:spPr>
          <a:xfrm>
            <a:off x="-13811" y="857250"/>
            <a:ext cx="1688306" cy="653891"/>
          </a:xfrm>
          <a:custGeom>
            <a:avLst/>
            <a:gdLst/>
            <a:ahLst/>
            <a:cxnLst>
              <a:cxn ang="3">
                <a:pos x="hc" y="t"/>
              </a:cxn>
              <a:cxn ang="cd2">
                <a:pos x="l" y="vc"/>
              </a:cxn>
              <a:cxn ang="cd4">
                <a:pos x="hc" y="b"/>
              </a:cxn>
              <a:cxn ang="0">
                <a:pos x="r" y="vc"/>
              </a:cxn>
            </a:cxnLst>
            <a:rect l="l" t="t" r="r" b="b"/>
            <a:pathLst>
              <a:path w="3545" h="1373">
                <a:moveTo>
                  <a:pt x="0" y="0"/>
                </a:moveTo>
                <a:lnTo>
                  <a:pt x="3545" y="0"/>
                </a:lnTo>
                <a:lnTo>
                  <a:pt x="3545" y="1023"/>
                </a:lnTo>
                <a:cubicBezTo>
                  <a:pt x="3545" y="1217"/>
                  <a:pt x="3389" y="1373"/>
                  <a:pt x="3195" y="1373"/>
                </a:cubicBezTo>
                <a:lnTo>
                  <a:pt x="9" y="1373"/>
                </a:lnTo>
                <a:lnTo>
                  <a:pt x="0" y="137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6" name="标题"/>
          <p:cNvSpPr txBox="1">
            <a:spLocks noGrp="1"/>
          </p:cNvSpPr>
          <p:nvPr>
            <p:ph type="title" idx="1" hasCustomPrompt="1"/>
            <p:custDataLst>
              <p:tags r:id="rId4"/>
            </p:custDataLst>
          </p:nvPr>
        </p:nvSpPr>
        <p:spPr>
          <a:xfrm>
            <a:off x="874871" y="2202180"/>
            <a:ext cx="1031558" cy="2703671"/>
          </a:xfrm>
          <a:prstGeom prst="rect">
            <a:avLst/>
          </a:prstGeom>
          <a:noFill/>
        </p:spPr>
        <p:txBody>
          <a:bodyPr vert="eaVert" wrap="square" lIns="91440" tIns="45720" rIns="91440" bIns="45720" rtlCol="0" anchor="ctr" anchorCtr="0">
            <a:normAutofit/>
          </a:bodyPr>
          <a:lstStyle>
            <a:lvl1pPr marL="0" marR="0" lvl="0" algn="ctr" defTabSz="914400" rtl="0" eaLnBrk="1" fontAlgn="auto" latinLnBrk="0" hangingPunct="1">
              <a:lnSpc>
                <a:spcPct val="100000"/>
              </a:lnSpc>
              <a:buClrTx/>
              <a:buSzTx/>
              <a:buFontTx/>
              <a:buNone/>
              <a:defRPr kumimoji="0" lang="zh-CN" altLang="en-US" sz="6000" b="0" i="0" u="none" strike="noStrike" kern="1200" cap="none" spc="0" normalizeH="0" baseline="0" noProof="1">
                <a:solidFill>
                  <a:schemeClr val="tx1">
                    <a:lumMod val="85000"/>
                    <a:lumOff val="15000"/>
                  </a:schemeClr>
                </a:solidFill>
                <a:latin typeface="+mj-ea"/>
                <a:ea typeface="+mj-ea"/>
                <a:cs typeface="MiSans Normal" panose="00000500000000000000" charset="-122"/>
                <a:sym typeface="+mn-ea"/>
              </a:defRPr>
            </a:lvl1pPr>
          </a:lstStyle>
          <a:p>
            <a:pPr lvl="0" algn="l">
              <a:buClrTx/>
              <a:buSzTx/>
              <a:buFontTx/>
            </a:pPr>
            <a:r>
              <a:rPr dirty="0">
                <a:sym typeface="+mn-ea"/>
              </a:rPr>
              <a:t>标题</a:t>
            </a:r>
            <a:endParaRPr dirty="0">
              <a:sym typeface="+mn-ea"/>
            </a:endParaRPr>
          </a:p>
        </p:txBody>
      </p:sp>
      <p:sp>
        <p:nvSpPr>
          <p:cNvPr id="3" name="日期占位符 2"/>
          <p:cNvSpPr>
            <a:spLocks noGrp="1"/>
          </p:cNvSpPr>
          <p:nvPr>
            <p:ph type="dt" sz="half" idx="10"/>
            <p:custDataLst>
              <p:tags r:id="rId5"/>
            </p:custDataLst>
          </p:nvPr>
        </p:nvSpPr>
        <p:spPr>
          <a:xfrm>
            <a:off x="459000" y="5593050"/>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593050"/>
            <a:ext cx="2970000" cy="237600"/>
          </a:xfrm>
        </p:spPr>
        <p:txBody>
          <a:bodyPr/>
          <a:lstStyle/>
          <a:p>
            <a:endParaRPr lang="zh-CN" altLang="en-US" dirty="0"/>
          </a:p>
        </p:txBody>
      </p:sp>
      <p:sp>
        <p:nvSpPr>
          <p:cNvPr id="5" name="灯片编号占位符 4"/>
          <p:cNvSpPr>
            <a:spLocks noGrp="1"/>
          </p:cNvSpPr>
          <p:nvPr>
            <p:ph type="sldNum" sz="quarter" idx="12"/>
            <p:custDataLst>
              <p:tags r:id="rId7"/>
            </p:custDataLst>
          </p:nvPr>
        </p:nvSpPr>
        <p:spPr>
          <a:xfrm>
            <a:off x="6658200" y="5593050"/>
            <a:ext cx="2025000" cy="2376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2" name="椭圆 11"/>
          <p:cNvSpPr/>
          <p:nvPr>
            <p:custDataLst>
              <p:tags r:id="rId2"/>
            </p:custDataLst>
          </p:nvPr>
        </p:nvSpPr>
        <p:spPr>
          <a:xfrm rot="16200000">
            <a:off x="733425" y="1859280"/>
            <a:ext cx="3263265" cy="3263265"/>
          </a:xfrm>
          <a:prstGeom prst="ellipse">
            <a:avLst/>
          </a:prstGeom>
          <a:solidFill>
            <a:schemeClr val="bg2"/>
          </a:solidFill>
          <a:ln>
            <a:noFill/>
          </a:ln>
          <a:effectLst>
            <a:outerShdw blurRad="495300" dist="38100" dir="2700000" algn="tl" rotWithShape="0">
              <a:schemeClr val="accent1">
                <a:alpha val="1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lt1"/>
              </a:solidFill>
              <a:cs typeface="MiSans Normal" panose="00000500000000000000" charset="-122"/>
            </a:endParaRPr>
          </a:p>
        </p:txBody>
      </p:sp>
      <p:sp>
        <p:nvSpPr>
          <p:cNvPr id="11" name="椭圆 10"/>
          <p:cNvSpPr/>
          <p:nvPr>
            <p:custDataLst>
              <p:tags r:id="rId3"/>
            </p:custDataLst>
          </p:nvPr>
        </p:nvSpPr>
        <p:spPr>
          <a:xfrm rot="16200000">
            <a:off x="1371600" y="2497455"/>
            <a:ext cx="1986915" cy="1986915"/>
          </a:xfrm>
          <a:prstGeom prst="ellipse">
            <a:avLst/>
          </a:prstGeom>
          <a:solidFill>
            <a:schemeClr val="bg2"/>
          </a:solidFill>
          <a:ln>
            <a:noFill/>
          </a:ln>
          <a:effectLst>
            <a:outerShdw blurRad="495300" dist="38100" dir="2700000" algn="tl"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lt1"/>
              </a:solidFill>
              <a:cs typeface="MiSans Normal" panose="00000500000000000000" charset="-122"/>
            </a:endParaRPr>
          </a:p>
        </p:txBody>
      </p:sp>
      <p:sp>
        <p:nvSpPr>
          <p:cNvPr id="9" name="弧形 8"/>
          <p:cNvSpPr/>
          <p:nvPr>
            <p:custDataLst>
              <p:tags r:id="rId4"/>
            </p:custDataLst>
          </p:nvPr>
        </p:nvSpPr>
        <p:spPr>
          <a:xfrm>
            <a:off x="226219" y="1352074"/>
            <a:ext cx="4277678" cy="4277678"/>
          </a:xfrm>
          <a:prstGeom prst="arc">
            <a:avLst>
              <a:gd name="adj1" fmla="val 16200000"/>
              <a:gd name="adj2" fmla="val 5319923"/>
            </a:avLst>
          </a:prstGeom>
          <a:ln>
            <a:solidFill>
              <a:schemeClr val="bg2">
                <a:lumMod val="85000"/>
              </a:schemeClr>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cs typeface="MiSans Normal" panose="00000500000000000000" charset="-122"/>
            </a:endParaRPr>
          </a:p>
        </p:txBody>
      </p:sp>
      <p:sp>
        <p:nvSpPr>
          <p:cNvPr id="10" name="圆角矩形 9"/>
          <p:cNvSpPr/>
          <p:nvPr>
            <p:custDataLst>
              <p:tags r:id="rId5"/>
            </p:custDataLst>
          </p:nvPr>
        </p:nvSpPr>
        <p:spPr>
          <a:xfrm rot="10800000">
            <a:off x="5157311" y="3746183"/>
            <a:ext cx="1806416" cy="11953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sz="1350">
              <a:cs typeface="MiSans Normal" panose="00000500000000000000" charset="-122"/>
            </a:endParaRPr>
          </a:p>
        </p:txBody>
      </p:sp>
      <p:sp>
        <p:nvSpPr>
          <p:cNvPr id="14" name="任意多边形 13"/>
          <p:cNvSpPr/>
          <p:nvPr>
            <p:custDataLst>
              <p:tags r:id="rId6"/>
            </p:custDataLst>
          </p:nvPr>
        </p:nvSpPr>
        <p:spPr>
          <a:xfrm flipV="1">
            <a:off x="6709410" y="857250"/>
            <a:ext cx="2434590" cy="645319"/>
          </a:xfrm>
          <a:custGeom>
            <a:avLst/>
            <a:gdLst/>
            <a:ahLst/>
            <a:cxnLst>
              <a:cxn ang="3">
                <a:pos x="hc" y="t"/>
              </a:cxn>
              <a:cxn ang="cd2">
                <a:pos x="l" y="vc"/>
              </a:cxn>
              <a:cxn ang="cd4">
                <a:pos x="hc" y="b"/>
              </a:cxn>
              <a:cxn ang="0">
                <a:pos x="r" y="vc"/>
              </a:cxn>
            </a:cxnLst>
            <a:rect l="l" t="t" r="r" b="b"/>
            <a:pathLst>
              <a:path w="5112" h="1355">
                <a:moveTo>
                  <a:pt x="301" y="0"/>
                </a:moveTo>
                <a:lnTo>
                  <a:pt x="5112" y="0"/>
                </a:lnTo>
                <a:lnTo>
                  <a:pt x="5112" y="1355"/>
                </a:lnTo>
                <a:lnTo>
                  <a:pt x="0" y="1355"/>
                </a:lnTo>
                <a:lnTo>
                  <a:pt x="0" y="301"/>
                </a:lnTo>
                <a:cubicBezTo>
                  <a:pt x="0" y="135"/>
                  <a:pt x="135" y="0"/>
                  <a:pt x="30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8" name="节编号"/>
          <p:cNvSpPr txBox="1">
            <a:spLocks noGrp="1"/>
          </p:cNvSpPr>
          <p:nvPr>
            <p:ph type="body" idx="2" hasCustomPrompt="1"/>
            <p:custDataLst>
              <p:tags r:id="rId7"/>
            </p:custDataLst>
          </p:nvPr>
        </p:nvSpPr>
        <p:spPr>
          <a:xfrm>
            <a:off x="1371600" y="3110389"/>
            <a:ext cx="1986915" cy="906304"/>
          </a:xfrm>
          <a:prstGeom prst="rect">
            <a:avLst/>
          </a:prstGeom>
          <a:noFill/>
        </p:spPr>
        <p:txBody>
          <a:bodyPr wrap="square" lIns="91440" tIns="45720" rIns="91440" bIns="45720" rtlCol="0" anchor="t" anchorCtr="0">
            <a:normAutofit/>
          </a:bodyPr>
          <a:lstStyle>
            <a:lvl1pPr marL="0" marR="0" lvl="0" algn="ctr" defTabSz="914400" rtl="0" eaLnBrk="1" fontAlgn="auto" latinLnBrk="0" hangingPunct="1">
              <a:lnSpc>
                <a:spcPct val="100000"/>
              </a:lnSpc>
              <a:buClrTx/>
              <a:buSzTx/>
              <a:buFontTx/>
              <a:buNone/>
              <a:defRPr kumimoji="0" lang="en-US" altLang="zh-CN" sz="6000" b="0" i="0" u="none" strike="noStrike" kern="1200" cap="none" spc="200" normalizeH="0" baseline="0" noProof="1">
                <a:solidFill>
                  <a:schemeClr val="tx1">
                    <a:lumMod val="85000"/>
                    <a:lumOff val="15000"/>
                  </a:schemeClr>
                </a:solidFill>
                <a:uFillTx/>
                <a:latin typeface="MiSans Heavy" panose="00000A00000000000000" charset="-122"/>
                <a:ea typeface="MiSans Heavy" panose="00000A00000000000000" charset="-122"/>
                <a:cs typeface="MiSans Normal" panose="00000500000000000000" charset="-122"/>
                <a:sym typeface="+mn-ea"/>
              </a:defRPr>
            </a:lvl1pPr>
          </a:lstStyle>
          <a:p>
            <a:pPr lvl="0" algn="ctr">
              <a:buClrTx/>
              <a:buSzTx/>
              <a:buFontTx/>
            </a:pPr>
            <a:r>
              <a:rPr>
                <a:sym typeface="+mn-ea"/>
              </a:rPr>
              <a:t>节编号</a:t>
            </a:r>
            <a:endParaRPr>
              <a:sym typeface="+mn-ea"/>
            </a:endParaRPr>
          </a:p>
        </p:txBody>
      </p:sp>
      <p:sp>
        <p:nvSpPr>
          <p:cNvPr id="7" name="标题"/>
          <p:cNvSpPr txBox="1">
            <a:spLocks noGrp="1"/>
          </p:cNvSpPr>
          <p:nvPr>
            <p:ph type="title" idx="1" hasCustomPrompt="1"/>
            <p:custDataLst>
              <p:tags r:id="rId8"/>
            </p:custDataLst>
          </p:nvPr>
        </p:nvSpPr>
        <p:spPr>
          <a:xfrm>
            <a:off x="5049679" y="2426494"/>
            <a:ext cx="3753803" cy="1263015"/>
          </a:xfrm>
          <a:prstGeom prst="rect">
            <a:avLst/>
          </a:prstGeom>
          <a:noFill/>
        </p:spPr>
        <p:txBody>
          <a:bodyPr wrap="square" lIns="91440" tIns="45720" rIns="91440" bIns="45720" rtlCol="0" anchor="b" anchorCtr="0">
            <a:normAutofit/>
          </a:bodyPr>
          <a:lstStyle>
            <a:lvl1pPr marL="0" marR="0" lvl="0" algn="l" defTabSz="914400" rtl="0" eaLnBrk="1" fontAlgn="auto" latinLnBrk="0" hangingPunct="1">
              <a:lnSpc>
                <a:spcPct val="100000"/>
              </a:lnSpc>
              <a:buClrTx/>
              <a:buSzTx/>
              <a:buFontTx/>
              <a:buNone/>
              <a:defRPr kumimoji="0" lang="zh-CN" altLang="en-US" sz="4800" b="0" i="0" u="none" strike="noStrike" kern="1200" cap="none" spc="200" normalizeH="0" baseline="0" noProof="1">
                <a:solidFill>
                  <a:schemeClr val="tx1">
                    <a:lumMod val="85000"/>
                    <a:lumOff val="15000"/>
                  </a:schemeClr>
                </a:solidFill>
                <a:uFillTx/>
                <a:latin typeface="+mj-ea"/>
                <a:ea typeface="+mj-ea"/>
                <a:cs typeface="MiSans Normal" panose="00000500000000000000" charset="-122"/>
                <a:sym typeface="+mn-ea"/>
              </a:defRPr>
            </a:lvl1pPr>
          </a:lstStyle>
          <a:p>
            <a:pPr lvl="0" algn="l">
              <a:buClrTx/>
              <a:buSzTx/>
              <a:buFontTx/>
            </a:pPr>
            <a:r>
              <a:rPr>
                <a:sym typeface="+mn-ea"/>
              </a:rPr>
              <a:t>单击编辑标题</a:t>
            </a:r>
            <a:endParaRPr>
              <a:sym typeface="+mn-ea"/>
            </a:endParaRPr>
          </a:p>
        </p:txBody>
      </p:sp>
      <p:sp>
        <p:nvSpPr>
          <p:cNvPr id="4" name="日期占位符 3"/>
          <p:cNvSpPr>
            <a:spLocks noGrp="1"/>
          </p:cNvSpPr>
          <p:nvPr>
            <p:ph type="dt" sz="half" idx="10"/>
            <p:custDataLst>
              <p:tags r:id="rId9"/>
            </p:custDataLst>
          </p:nvPr>
        </p:nvSpPr>
        <p:spPr>
          <a:xfrm>
            <a:off x="459000" y="5593050"/>
            <a:ext cx="2025000" cy="2376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087000" y="5593050"/>
            <a:ext cx="2970000" cy="237600"/>
          </a:xfrm>
        </p:spPr>
        <p:txBody>
          <a:bodyPr/>
          <a:lstStyle/>
          <a:p>
            <a:endParaRPr lang="zh-CN" altLang="en-US" dirty="0"/>
          </a:p>
        </p:txBody>
      </p:sp>
      <p:sp>
        <p:nvSpPr>
          <p:cNvPr id="6" name="灯片编号占位符 5"/>
          <p:cNvSpPr>
            <a:spLocks noGrp="1"/>
          </p:cNvSpPr>
          <p:nvPr>
            <p:ph type="sldNum" sz="quarter" idx="12"/>
            <p:custDataLst>
              <p:tags r:id="rId11"/>
            </p:custDataLst>
          </p:nvPr>
        </p:nvSpPr>
        <p:spPr>
          <a:xfrm>
            <a:off x="6658200" y="5593050"/>
            <a:ext cx="2025000" cy="2376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sp>
        <p:nvSpPr>
          <p:cNvPr id="10" name="正文"/>
          <p:cNvSpPr txBox="1">
            <a:spLocks noGrp="1"/>
          </p:cNvSpPr>
          <p:nvPr>
            <p:ph idx="4"/>
            <p:custDataLst>
              <p:tags r:id="rId2"/>
            </p:custDataLst>
          </p:nvPr>
        </p:nvSpPr>
        <p:spPr>
          <a:xfrm>
            <a:off x="4800600" y="1791176"/>
            <a:ext cx="3821430" cy="3698081"/>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9" name="正文"/>
          <p:cNvSpPr txBox="1">
            <a:spLocks noGrp="1"/>
          </p:cNvSpPr>
          <p:nvPr>
            <p:ph idx="3"/>
            <p:custDataLst>
              <p:tags r:id="rId3"/>
            </p:custDataLst>
          </p:nvPr>
        </p:nvSpPr>
        <p:spPr>
          <a:xfrm>
            <a:off x="521970" y="1791176"/>
            <a:ext cx="3816668" cy="3698081"/>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800"/>
              </a:spcBef>
              <a:spcAft>
                <a:spcPts val="0"/>
              </a:spcAft>
            </a:pPr>
            <a:r>
              <a:rPr>
                <a:sym typeface="+mn-ea"/>
              </a:rPr>
              <a:t>单击此处编辑母版文本样式</a:t>
            </a:r>
            <a:endParaRPr>
              <a:sym typeface="+mn-ea"/>
            </a:endParaRPr>
          </a:p>
          <a:p>
            <a:pPr lvl="1">
              <a:spcBef>
                <a:spcPts val="1800"/>
              </a:spcBef>
              <a:spcAft>
                <a:spcPts val="0"/>
              </a:spcAft>
            </a:pPr>
            <a:r>
              <a:rPr>
                <a:sym typeface="+mn-ea"/>
              </a:rPr>
              <a:t>第二级</a:t>
            </a:r>
            <a:endParaRPr>
              <a:sym typeface="+mn-ea"/>
            </a:endParaRPr>
          </a:p>
          <a:p>
            <a:pPr lvl="2">
              <a:spcBef>
                <a:spcPts val="1800"/>
              </a:spcBef>
              <a:spcAft>
                <a:spcPts val="0"/>
              </a:spcAft>
            </a:pPr>
            <a:r>
              <a:rPr>
                <a:sym typeface="+mn-ea"/>
              </a:rPr>
              <a:t>第三级</a:t>
            </a:r>
            <a:endParaRPr>
              <a:sym typeface="+mn-ea"/>
            </a:endParaRPr>
          </a:p>
          <a:p>
            <a:pPr lvl="3">
              <a:spcBef>
                <a:spcPts val="1800"/>
              </a:spcBef>
              <a:spcAft>
                <a:spcPts val="0"/>
              </a:spcAft>
            </a:pPr>
            <a:r>
              <a:rPr>
                <a:sym typeface="+mn-ea"/>
              </a:rPr>
              <a:t>第四级</a:t>
            </a:r>
            <a:endParaRPr>
              <a:sym typeface="+mn-ea"/>
            </a:endParaRPr>
          </a:p>
          <a:p>
            <a:pPr lvl="4">
              <a:spcBef>
                <a:spcPts val="1800"/>
              </a:spcBef>
              <a:spcAft>
                <a:spcPts val="0"/>
              </a:spcAft>
            </a:pPr>
            <a:r>
              <a:rPr>
                <a:sym typeface="+mn-ea"/>
              </a:rPr>
              <a:t>第五级</a:t>
            </a:r>
            <a:endParaRPr>
              <a:sym typeface="+mn-ea"/>
            </a:endParaRPr>
          </a:p>
        </p:txBody>
      </p:sp>
      <p:sp>
        <p:nvSpPr>
          <p:cNvPr id="14" name="任意多边形 13"/>
          <p:cNvSpPr/>
          <p:nvPr userDrawn="1">
            <p:custDataLst>
              <p:tags r:id="rId4"/>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8" name="标题"/>
          <p:cNvSpPr>
            <a:spLocks noGrp="1"/>
          </p:cNvSpPr>
          <p:nvPr>
            <p:ph type="title" idx="1"/>
            <p:custDataLst>
              <p:tags r:id="rId5"/>
            </p:custDataLst>
          </p:nvPr>
        </p:nvSpPr>
        <p:spPr>
          <a:xfrm>
            <a:off x="521970" y="1127250"/>
            <a:ext cx="8100060" cy="54000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600" b="0" i="0" u="none" strike="noStrike" kern="1200" cap="none" spc="30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defRPr>
            </a:lvl1pPr>
          </a:lstStyle>
          <a:p>
            <a:pPr lvl="0"/>
            <a:r>
              <a:rPr>
                <a:sym typeface="+mn-ea"/>
              </a:rPr>
              <a:t>单击此处编辑母版标题样式</a:t>
            </a:r>
            <a:endParaRPr>
              <a:sym typeface="+mn-ea"/>
            </a:endParaRPr>
          </a:p>
        </p:txBody>
      </p:sp>
      <p:sp>
        <p:nvSpPr>
          <p:cNvPr id="5" name="日期占位符 4"/>
          <p:cNvSpPr>
            <a:spLocks noGrp="1"/>
          </p:cNvSpPr>
          <p:nvPr>
            <p:ph type="dt" sz="half" idx="10"/>
            <p:custDataLst>
              <p:tags r:id="rId6"/>
            </p:custDataLst>
          </p:nvPr>
        </p:nvSpPr>
        <p:spPr>
          <a:xfrm>
            <a:off x="520541" y="5593080"/>
            <a:ext cx="1963579" cy="237649"/>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3087000" y="5593050"/>
            <a:ext cx="2970000" cy="237600"/>
          </a:xfrm>
        </p:spPr>
        <p:txBody>
          <a:bodyPr/>
          <a:lstStyle/>
          <a:p>
            <a:endParaRPr lang="zh-CN" altLang="en-US" dirty="0"/>
          </a:p>
        </p:txBody>
      </p:sp>
      <p:sp>
        <p:nvSpPr>
          <p:cNvPr id="7" name="灯片编号占位符 6"/>
          <p:cNvSpPr>
            <a:spLocks noGrp="1"/>
          </p:cNvSpPr>
          <p:nvPr>
            <p:ph type="sldNum" sz="quarter" idx="12"/>
            <p:custDataLst>
              <p:tags r:id="rId8"/>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sp>
        <p:nvSpPr>
          <p:cNvPr id="15" name="正文"/>
          <p:cNvSpPr txBox="1">
            <a:spLocks noGrp="1"/>
          </p:cNvSpPr>
          <p:nvPr>
            <p:ph idx="6"/>
            <p:custDataLst>
              <p:tags r:id="rId2"/>
            </p:custDataLst>
          </p:nvPr>
        </p:nvSpPr>
        <p:spPr>
          <a:xfrm>
            <a:off x="4676299" y="2111216"/>
            <a:ext cx="3945731" cy="3378518"/>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标题"/>
          <p:cNvSpPr txBox="1">
            <a:spLocks noGrp="1"/>
          </p:cNvSpPr>
          <p:nvPr>
            <p:ph type="title" idx="5"/>
            <p:custDataLst>
              <p:tags r:id="rId3"/>
            </p:custDataLst>
          </p:nvPr>
        </p:nvSpPr>
        <p:spPr>
          <a:xfrm>
            <a:off x="4676299" y="1792605"/>
            <a:ext cx="3945731" cy="300038"/>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3" name="正文"/>
          <p:cNvSpPr txBox="1">
            <a:spLocks noGrp="1"/>
          </p:cNvSpPr>
          <p:nvPr>
            <p:ph idx="4"/>
            <p:custDataLst>
              <p:tags r:id="rId4"/>
            </p:custDataLst>
          </p:nvPr>
        </p:nvSpPr>
        <p:spPr>
          <a:xfrm>
            <a:off x="521494" y="2111216"/>
            <a:ext cx="3941445" cy="3378518"/>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2" name="标题"/>
          <p:cNvSpPr txBox="1">
            <a:spLocks noGrp="1"/>
          </p:cNvSpPr>
          <p:nvPr>
            <p:ph type="title" idx="3"/>
            <p:custDataLst>
              <p:tags r:id="rId5"/>
            </p:custDataLst>
          </p:nvPr>
        </p:nvSpPr>
        <p:spPr>
          <a:xfrm>
            <a:off x="521494" y="1792605"/>
            <a:ext cx="3941445" cy="300038"/>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a:solidFill>
                  <a:schemeClr val="tx1">
                    <a:lumMod val="85000"/>
                    <a:lumOff val="15000"/>
                  </a:schemeClr>
                </a:solidFill>
                <a:latin typeface="+mj-ea"/>
                <a:ea typeface="+mj-ea"/>
                <a:cs typeface="MiSans Normal" panose="00000500000000000000" charset="-122"/>
              </a:defRPr>
            </a:lvl1pPr>
          </a:lstStyle>
          <a:p>
            <a:pPr lvl="0"/>
            <a:r>
              <a:rPr>
                <a:sym typeface="+mn-ea"/>
              </a:rPr>
              <a:t>单击此处编辑母版标题样式</a:t>
            </a:r>
            <a:endParaRPr>
              <a:sym typeface="+mn-ea"/>
            </a:endParaRPr>
          </a:p>
        </p:txBody>
      </p:sp>
      <p:sp>
        <p:nvSpPr>
          <p:cNvPr id="11" name="任意多边形 10"/>
          <p:cNvSpPr/>
          <p:nvPr userDrawn="1">
            <p:custDataLst>
              <p:tags r:id="rId6"/>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10" name="标题"/>
          <p:cNvSpPr txBox="1">
            <a:spLocks noGrp="1"/>
          </p:cNvSpPr>
          <p:nvPr>
            <p:ph type="title" idx="1"/>
            <p:custDataLst>
              <p:tags r:id="rId7"/>
            </p:custDataLst>
          </p:nvPr>
        </p:nvSpPr>
        <p:spPr>
          <a:xfrm>
            <a:off x="521970" y="1127250"/>
            <a:ext cx="8100060" cy="540000"/>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7" name="日期占位符 6"/>
          <p:cNvSpPr>
            <a:spLocks noGrp="1"/>
          </p:cNvSpPr>
          <p:nvPr>
            <p:ph type="dt" sz="half" idx="10"/>
            <p:custDataLst>
              <p:tags r:id="rId8"/>
            </p:custDataLst>
          </p:nvPr>
        </p:nvSpPr>
        <p:spPr>
          <a:xfrm>
            <a:off x="524351" y="5593080"/>
            <a:ext cx="1959769" cy="237649"/>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3087000" y="5593050"/>
            <a:ext cx="2970000" cy="237600"/>
          </a:xfrm>
        </p:spPr>
        <p:txBody>
          <a:bodyPr/>
          <a:lstStyle/>
          <a:p>
            <a:endParaRPr lang="zh-CN" altLang="en-US" dirty="0"/>
          </a:p>
        </p:txBody>
      </p:sp>
      <p:sp>
        <p:nvSpPr>
          <p:cNvPr id="9" name="灯片编号占位符 8"/>
          <p:cNvSpPr>
            <a:spLocks noGrp="1"/>
          </p:cNvSpPr>
          <p:nvPr>
            <p:ph type="sldNum" sz="quarter" idx="12"/>
            <p:custDataLst>
              <p:tags r:id="rId10"/>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7" name="任意多边形 6"/>
          <p:cNvSpPr/>
          <p:nvPr userDrawn="1">
            <p:custDataLst>
              <p:tags r:id="rId2"/>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6" name="标题"/>
          <p:cNvSpPr txBox="1">
            <a:spLocks noGrp="1"/>
          </p:cNvSpPr>
          <p:nvPr>
            <p:ph type="title" idx="1"/>
            <p:custDataLst>
              <p:tags r:id="rId3"/>
            </p:custDataLst>
          </p:nvPr>
        </p:nvSpPr>
        <p:spPr>
          <a:xfrm>
            <a:off x="521970" y="1127250"/>
            <a:ext cx="8100060" cy="540000"/>
          </a:xfrm>
          <a:prstGeom prst="rect">
            <a:avLst/>
          </a:prstGeom>
          <a:noFill/>
        </p:spPr>
        <p:txBody>
          <a:bodyPr wrap="square" rtlCol="0" anchor="b" anchorCtr="0">
            <a:normAutofit/>
          </a:bodyPr>
          <a:lstStyle>
            <a:lvl1pPr marL="0" marR="0" lvl="0" algn="l" defTabSz="914400" rtl="0" eaLnBrk="1" fontAlgn="auto" latinLnBrk="0" hangingPunct="1">
              <a:lnSpc>
                <a:spcPct val="100000"/>
              </a:lnSpc>
              <a:buClrTx/>
              <a:buSzTx/>
              <a:buFontTx/>
              <a:buNone/>
              <a:defRPr kumimoji="0" lang="zh-CN" altLang="en-US" sz="3200" b="0" i="0" u="none" strike="noStrike" kern="1200" cap="none" spc="300" normalizeH="0" baseline="0" noProof="1" dirty="0">
                <a:ln>
                  <a:noFill/>
                  <a:prstDash val="sysDot"/>
                </a:ln>
                <a:solidFill>
                  <a:schemeClr val="tx1">
                    <a:lumMod val="85000"/>
                    <a:lumOff val="15000"/>
                  </a:schemeClr>
                </a:solidFill>
                <a:latin typeface="+mj-lt"/>
                <a:ea typeface="+mj-lt"/>
                <a:cs typeface="MiSans Normal" panose="00000500000000000000" charset="-122"/>
                <a:sym typeface="+mn-ea"/>
              </a:defRPr>
            </a:lvl1pPr>
          </a:lstStyle>
          <a:p>
            <a:pPr lvl="0" algn="l">
              <a:buClrTx/>
              <a:buSzTx/>
              <a:buFontTx/>
            </a:pPr>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a:xfrm>
            <a:off x="524351" y="5593080"/>
            <a:ext cx="1959769" cy="237649"/>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a:xfrm>
            <a:off x="3087000" y="5593050"/>
            <a:ext cx="2970000" cy="237600"/>
          </a:xfrm>
        </p:spPr>
        <p:txBody>
          <a:bodyPr/>
          <a:lstStyle/>
          <a:p>
            <a:endParaRPr lang="zh-CN" altLang="en-US" dirty="0"/>
          </a:p>
        </p:txBody>
      </p:sp>
      <p:sp>
        <p:nvSpPr>
          <p:cNvPr id="5" name="灯片编号占位符 4"/>
          <p:cNvSpPr>
            <a:spLocks noGrp="1"/>
          </p:cNvSpPr>
          <p:nvPr>
            <p:ph type="sldNum" sz="quarter" idx="12"/>
            <p:custDataLst>
              <p:tags r:id="rId6"/>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4" name="任意多边形 13"/>
          <p:cNvSpPr/>
          <p:nvPr>
            <p:custDataLst>
              <p:tags r:id="rId2"/>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dirty="0"/>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sp>
        <p:nvSpPr>
          <p:cNvPr id="7" name="正文"/>
          <p:cNvSpPr txBox="1">
            <a:spLocks noGrp="1"/>
          </p:cNvSpPr>
          <p:nvPr>
            <p:ph idx="2"/>
            <p:custDataLst>
              <p:tags r:id="rId2"/>
            </p:custDataLst>
          </p:nvPr>
        </p:nvSpPr>
        <p:spPr>
          <a:xfrm>
            <a:off x="521970" y="1790700"/>
            <a:ext cx="8100060" cy="3699510"/>
          </a:xfrm>
          <a:prstGeom prst="rect">
            <a:avLst/>
          </a:prstGeom>
          <a:ln>
            <a:noFill/>
            <a:prstDash val="sysDash"/>
          </a:ln>
        </p:spPr>
        <p:txBody>
          <a:bodyPr vert="horz" lIns="90000" tIns="46800" rIns="90000" bIns="46800" rtlCol="0">
            <a:normAutofit/>
          </a:bodyPr>
          <a:lstStyle>
            <a:defPPr>
              <a:defRPr lang="zh-CN"/>
            </a:defPPr>
            <a:lvl1pPr marL="228600" marR="0" lvl="0" indent="-228600" algn="l" defTabSz="914400" rtl="0" eaLnBrk="1" fontAlgn="auto" latinLnBrk="0" hangingPunct="1">
              <a:lnSpc>
                <a:spcPct val="130000"/>
              </a:lnSpc>
              <a:spcBef>
                <a:spcPts val="18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85000"/>
                    <a:lumOff val="15000"/>
                  </a:schemeClr>
                </a:solidFill>
                <a:uFillTx/>
                <a:latin typeface="+mn-ea"/>
                <a:ea typeface="+mn-ea"/>
                <a:cs typeface="MiSans Normal" panose="00000500000000000000" charset="-122"/>
                <a:sym typeface="+mn-ea"/>
              </a:defRPr>
            </a:lvl1pPr>
            <a:lvl2pPr marL="449580" marR="0" lvl="1" indent="-231775"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ln>
                  <a:noFill/>
                  <a:prstDash val="sysDot"/>
                </a:ln>
                <a:solidFill>
                  <a:schemeClr val="tx1">
                    <a:lumMod val="50000"/>
                    <a:lumOff val="50000"/>
                  </a:schemeClr>
                </a:solidFill>
                <a:uFillTx/>
                <a:latin typeface="+mn-ea"/>
                <a:ea typeface="+mn-ea"/>
              </a:defRPr>
            </a:lvl2pPr>
            <a:lvl3pPr marL="719455" marR="0" lvl="2" indent="-276225"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ln>
                  <a:noFill/>
                  <a:prstDash val="sysDot"/>
                </a:ln>
                <a:solidFill>
                  <a:schemeClr val="tx1">
                    <a:lumMod val="50000"/>
                    <a:lumOff val="50000"/>
                  </a:schemeClr>
                </a:solidFill>
                <a:uFillTx/>
                <a:latin typeface="+mn-ea"/>
                <a:ea typeface="+mn-ea"/>
              </a:defRPr>
            </a:lvl3pPr>
            <a:lvl4pPr marL="987425" marR="0" lvl="3" indent="-262255" fontAlgn="auto">
              <a:lnSpc>
                <a:spcPct val="120000"/>
              </a:lnSpc>
              <a:spcBef>
                <a:spcPts val="0"/>
              </a:spcBef>
              <a:spcAft>
                <a:spcPts val="300"/>
              </a:spcAft>
              <a:buFont typeface="Wingdings" panose="05000000000000000000" charset="0"/>
              <a:buChar char=""/>
              <a:tabLst>
                <a:tab pos="899795" algn="l"/>
              </a:tabLst>
              <a:defRPr kumimoji="0" sz="1400" b="0" i="0" u="none" strike="noStrike" cap="none" spc="150" normalizeH="0" baseline="0">
                <a:ln>
                  <a:noFill/>
                  <a:prstDash val="sysDot"/>
                </a:ln>
                <a:solidFill>
                  <a:schemeClr val="tx1">
                    <a:lumMod val="50000"/>
                    <a:lumOff val="50000"/>
                  </a:schemeClr>
                </a:solidFill>
                <a:uFillTx/>
                <a:latin typeface="+mn-ea"/>
                <a:ea typeface="+mn-ea"/>
              </a:defRPr>
            </a:lvl4pPr>
            <a:lvl5pPr marL="1256030" marR="0" lvl="4" indent="-262255"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ln>
                  <a:noFill/>
                  <a:prstDash val="sysDot"/>
                </a:ln>
                <a:solidFill>
                  <a:schemeClr val="tx1">
                    <a:lumMod val="50000"/>
                    <a:lumOff val="50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14" name="任意多边形 13"/>
          <p:cNvSpPr/>
          <p:nvPr userDrawn="1">
            <p:custDataLst>
              <p:tags r:id="rId3"/>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4" name="日期占位符 3"/>
          <p:cNvSpPr>
            <a:spLocks noGrp="1"/>
          </p:cNvSpPr>
          <p:nvPr>
            <p:ph type="dt" sz="half" idx="10"/>
            <p:custDataLst>
              <p:tags r:id="rId4"/>
            </p:custDataLst>
          </p:nvPr>
        </p:nvSpPr>
        <p:spPr>
          <a:xfrm>
            <a:off x="524351" y="5593080"/>
            <a:ext cx="1959769" cy="237649"/>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3087000" y="5593050"/>
            <a:ext cx="2970000" cy="237600"/>
          </a:xfrm>
        </p:spPr>
        <p:txBody>
          <a:bodyPr/>
          <a:lstStyle/>
          <a:p>
            <a:endParaRPr lang="zh-CN" altLang="en-US" dirty="0"/>
          </a:p>
        </p:txBody>
      </p:sp>
      <p:sp>
        <p:nvSpPr>
          <p:cNvPr id="6" name="灯片编号占位符 5"/>
          <p:cNvSpPr>
            <a:spLocks noGrp="1"/>
          </p:cNvSpPr>
          <p:nvPr>
            <p:ph type="sldNum" sz="quarter" idx="12"/>
            <p:custDataLst>
              <p:tags r:id="rId6"/>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98.xml"/><Relationship Id="rId2" Type="http://schemas.openxmlformats.org/officeDocument/2006/relationships/slideLayout" Target="../slideLayouts/slideLayout2.xml"/><Relationship Id="rId19" Type="http://schemas.openxmlformats.org/officeDocument/2006/relationships/tags" Target="../tags/tag97.xml"/><Relationship Id="rId18" Type="http://schemas.openxmlformats.org/officeDocument/2006/relationships/tags" Target="../tags/tag96.xml"/><Relationship Id="rId17" Type="http://schemas.openxmlformats.org/officeDocument/2006/relationships/tags" Target="../tags/tag95.xml"/><Relationship Id="rId16" Type="http://schemas.openxmlformats.org/officeDocument/2006/relationships/tags" Target="../tags/tag94.xml"/><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多边形 6"/>
          <p:cNvSpPr/>
          <p:nvPr userDrawn="1">
            <p:custDataLst>
              <p:tags r:id="rId13"/>
            </p:custDataLst>
          </p:nvPr>
        </p:nvSpPr>
        <p:spPr>
          <a:xfrm rot="5400000" flipV="1">
            <a:off x="-225742" y="1083469"/>
            <a:ext cx="740569" cy="288608"/>
          </a:xfrm>
          <a:custGeom>
            <a:avLst/>
            <a:gdLst/>
            <a:ahLst/>
            <a:cxnLst>
              <a:cxn ang="3">
                <a:pos x="hc" y="t"/>
              </a:cxn>
              <a:cxn ang="cd2">
                <a:pos x="l" y="vc"/>
              </a:cxn>
              <a:cxn ang="cd4">
                <a:pos x="hc" y="b"/>
              </a:cxn>
              <a:cxn ang="0">
                <a:pos x="r" y="vc"/>
              </a:cxn>
            </a:cxnLst>
            <a:rect l="l" t="t" r="r" b="b"/>
            <a:pathLst>
              <a:path w="2001" h="606">
                <a:moveTo>
                  <a:pt x="0" y="0"/>
                </a:moveTo>
                <a:lnTo>
                  <a:pt x="2001" y="0"/>
                </a:lnTo>
                <a:lnTo>
                  <a:pt x="2001" y="256"/>
                </a:lnTo>
                <a:cubicBezTo>
                  <a:pt x="2001" y="450"/>
                  <a:pt x="1845" y="606"/>
                  <a:pt x="1651" y="606"/>
                </a:cubicBezTo>
                <a:lnTo>
                  <a:pt x="0" y="606"/>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iSans Normal" panose="00000500000000000000" charset="-122"/>
            </a:endParaRPr>
          </a:p>
        </p:txBody>
      </p:sp>
      <p:sp>
        <p:nvSpPr>
          <p:cNvPr id="9" name="日期占位符 8"/>
          <p:cNvSpPr>
            <a:spLocks noGrp="1"/>
          </p:cNvSpPr>
          <p:nvPr>
            <p:ph type="dt" sz="half" idx="10"/>
            <p:custDataLst>
              <p:tags r:id="rId14"/>
            </p:custDataLst>
          </p:nvPr>
        </p:nvSpPr>
        <p:spPr>
          <a:xfrm>
            <a:off x="524351" y="5593080"/>
            <a:ext cx="1959769" cy="237649"/>
          </a:xfrm>
        </p:spPr>
        <p:txBody>
          <a:bodyPr/>
          <a:lstStyle/>
          <a:p>
            <a:fld id="{760FBDFE-C587-4B4C-A407-44438C67B59E}" type="datetimeFigureOut">
              <a:rPr lang="zh-CN" altLang="en-US" smtClean="0"/>
            </a:fld>
            <a:endParaRPr lang="zh-CN" altLang="en-US"/>
          </a:p>
        </p:txBody>
      </p:sp>
      <p:sp>
        <p:nvSpPr>
          <p:cNvPr id="10" name="页脚占位符 9"/>
          <p:cNvSpPr>
            <a:spLocks noGrp="1"/>
          </p:cNvSpPr>
          <p:nvPr>
            <p:ph type="ftr" sz="quarter" idx="11"/>
            <p:custDataLst>
              <p:tags r:id="rId15"/>
            </p:custDataLst>
          </p:nvPr>
        </p:nvSpPr>
        <p:spPr>
          <a:xfrm>
            <a:off x="3087000" y="5593050"/>
            <a:ext cx="2970000" cy="237600"/>
          </a:xfrm>
        </p:spPr>
        <p:txBody>
          <a:bodyPr/>
          <a:lstStyle/>
          <a:p>
            <a:endParaRPr lang="zh-CN" altLang="en-US" dirty="0"/>
          </a:p>
        </p:txBody>
      </p:sp>
      <p:sp>
        <p:nvSpPr>
          <p:cNvPr id="11" name="灯片编号占位符 10"/>
          <p:cNvSpPr>
            <a:spLocks noGrp="1"/>
          </p:cNvSpPr>
          <p:nvPr>
            <p:ph type="sldNum" sz="quarter" idx="12"/>
            <p:custDataLst>
              <p:tags r:id="rId16"/>
            </p:custDataLst>
          </p:nvPr>
        </p:nvSpPr>
        <p:spPr>
          <a:xfrm>
            <a:off x="6657975" y="5593080"/>
            <a:ext cx="1964055" cy="237649"/>
          </a:xfrm>
        </p:spPr>
        <p:txBody>
          <a:bodyPr/>
          <a:lstStyle/>
          <a:p>
            <a:fld id="{49AE70B2-8BF9-45C0-BB95-33D1B9D3A854}" type="slidenum">
              <a:rPr lang="zh-CN" altLang="en-US" smtClean="0"/>
            </a:fld>
            <a:endParaRPr lang="zh-CN" altLang="en-US" dirty="0"/>
          </a:p>
        </p:txBody>
      </p:sp>
      <p:sp>
        <p:nvSpPr>
          <p:cNvPr id="2" name="标题占位符 1"/>
          <p:cNvSpPr>
            <a:spLocks noGrp="1"/>
          </p:cNvSpPr>
          <p:nvPr>
            <p:ph type="title"/>
            <p:custDataLst>
              <p:tags r:id="rId17"/>
            </p:custDataLst>
          </p:nvPr>
        </p:nvSpPr>
        <p:spPr>
          <a:xfrm>
            <a:off x="522000" y="1127250"/>
            <a:ext cx="8100000" cy="540000"/>
          </a:xfrm>
          <a:prstGeom prst="rect">
            <a:avLst/>
          </a:prstGeom>
          <a:noFill/>
        </p:spPr>
        <p:txBody>
          <a:bodyPr vert="horz" wrap="square" lIns="0" tIns="0" rIns="0" bIns="0" rtlCol="0" anchor="b" anchorCtr="0">
            <a:normAutofit/>
          </a:bodyPr>
          <a:lstStyle/>
          <a:p>
            <a:pPr marL="0" marR="0" lvl="0">
              <a:buClrTx/>
              <a:buSzTx/>
              <a:buFontTx/>
            </a:pPr>
            <a:r>
              <a:rPr lang="zh-CN" altLang="en-US" dirty="0"/>
              <a:t>单击此处编辑母版标题样式</a:t>
            </a:r>
            <a:endParaRPr lang="zh-CN" altLang="en-US" dirty="0"/>
          </a:p>
        </p:txBody>
      </p:sp>
      <p:sp>
        <p:nvSpPr>
          <p:cNvPr id="3" name="文本占位符 2"/>
          <p:cNvSpPr>
            <a:spLocks noGrp="1"/>
          </p:cNvSpPr>
          <p:nvPr>
            <p:ph type="body" idx="1"/>
            <p:custDataLst>
              <p:tags r:id="rId18"/>
            </p:custDataLst>
          </p:nvPr>
        </p:nvSpPr>
        <p:spPr>
          <a:xfrm>
            <a:off x="522000" y="1784985"/>
            <a:ext cx="8100000" cy="370474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KSO_TEMPLATE" hidden="1"/>
          <p:cNvSpPr/>
          <p:nvPr userDrawn="1">
            <p:custDataLst>
              <p:tags r:id="rId19"/>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kumimoji="0" lang="zh-CN" altLang="en-US" sz="3600" b="0" i="0" u="none" strike="noStrike" kern="1200" cap="none" spc="300" normalizeH="0" baseline="0" smtClean="0">
          <a:ln>
            <a:noFill/>
            <a:prstDash val="sysDot"/>
          </a:ln>
          <a:solidFill>
            <a:schemeClr val="tx1">
              <a:lumMod val="85000"/>
              <a:lumOff val="15000"/>
            </a:schemeClr>
          </a:solidFill>
          <a:uFillTx/>
          <a:latin typeface="+mj-lt"/>
          <a:ea typeface="+mj-lt"/>
          <a:cs typeface="MiSans Normal"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ea"/>
          <a:ea typeface="+mn-ea"/>
          <a:cs typeface="MiSans Normal"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ea"/>
          <a:ea typeface="+mn-ea"/>
          <a:cs typeface="MiSans Normal"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ea"/>
          <a:ea typeface="+mn-ea"/>
          <a:cs typeface="MiSans Normal"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01.xml"/><Relationship Id="rId3" Type="http://schemas.openxmlformats.org/officeDocument/2006/relationships/image" Target="../media/image1.jpeg"/><Relationship Id="rId2" Type="http://schemas.openxmlformats.org/officeDocument/2006/relationships/tags" Target="../tags/tag100.xml"/><Relationship Id="rId1" Type="http://schemas.openxmlformats.org/officeDocument/2006/relationships/tags" Target="../tags/tag99.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2.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3" Type="http://schemas.openxmlformats.org/officeDocument/2006/relationships/notesSlide" Target="../notesSlides/notesSlide2.xml"/><Relationship Id="rId12" Type="http://schemas.openxmlformats.org/officeDocument/2006/relationships/slideLayout" Target="../slideLayouts/slideLayout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image" Target="../media/image4.png"/><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3.emf"/><Relationship Id="rId18" Type="http://schemas.openxmlformats.org/officeDocument/2006/relationships/slideLayout" Target="../slideLayouts/slideLayout8.xml"/><Relationship Id="rId17" Type="http://schemas.openxmlformats.org/officeDocument/2006/relationships/image" Target="../media/image1.jpeg"/><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130.xml"/><Relationship Id="rId5" Type="http://schemas.openxmlformats.org/officeDocument/2006/relationships/image" Target="../media/image5.png"/><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image" Target="../media/image6.png"/><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6.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image" Target="../media/image4.png"/><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image" Target="../media/image3.emf"/><Relationship Id="rId18" Type="http://schemas.openxmlformats.org/officeDocument/2006/relationships/slideLayout" Target="../slideLayouts/slideLayout8.xml"/><Relationship Id="rId17" Type="http://schemas.openxmlformats.org/officeDocument/2006/relationships/image" Target="../media/image1.jpeg"/><Relationship Id="rId16" Type="http://schemas.openxmlformats.org/officeDocument/2006/relationships/tags" Target="../tags/tag148.xml"/><Relationship Id="rId15" Type="http://schemas.openxmlformats.org/officeDocument/2006/relationships/tags" Target="../tags/tag147.xml"/><Relationship Id="rId14" Type="http://schemas.openxmlformats.org/officeDocument/2006/relationships/tags" Target="../tags/tag146.xml"/><Relationship Id="rId13" Type="http://schemas.openxmlformats.org/officeDocument/2006/relationships/tags" Target="../tags/tag145.xml"/><Relationship Id="rId12" Type="http://schemas.openxmlformats.org/officeDocument/2006/relationships/tags" Target="../tags/tag144.xml"/><Relationship Id="rId11" Type="http://schemas.openxmlformats.org/officeDocument/2006/relationships/tags" Target="../tags/tag143.xml"/><Relationship Id="rId10" Type="http://schemas.openxmlformats.org/officeDocument/2006/relationships/tags" Target="../tags/tag14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4" Type="http://schemas.openxmlformats.org/officeDocument/2006/relationships/notesSlide" Target="../notesSlides/notesSlide5.xml"/><Relationship Id="rId13" Type="http://schemas.openxmlformats.org/officeDocument/2006/relationships/slideLayout" Target="../slideLayouts/slideLayout2.xml"/><Relationship Id="rId12" Type="http://schemas.openxmlformats.org/officeDocument/2006/relationships/tags" Target="../tags/tag153.xml"/><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tags" Target="../tags/tag149.xml"/></Relationships>
</file>

<file path=ppt/slides/_rels/slide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image" Target="../media/image4.png"/><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image" Target="../media/image3.emf"/><Relationship Id="rId18" Type="http://schemas.openxmlformats.org/officeDocument/2006/relationships/slideLayout" Target="../slideLayouts/slideLayout8.xml"/><Relationship Id="rId17" Type="http://schemas.openxmlformats.org/officeDocument/2006/relationships/image" Target="../media/image1.jpeg"/><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标题 7"/>
          <p:cNvSpPr>
            <a:spLocks noGrp="1"/>
          </p:cNvSpPr>
          <p:nvPr>
            <p:ph type="title" idx="1"/>
            <p:custDataLst>
              <p:tags r:id="rId1"/>
            </p:custDataLst>
          </p:nvPr>
        </p:nvSpPr>
        <p:spPr>
          <a:xfrm>
            <a:off x="1615440" y="2720340"/>
            <a:ext cx="6400165" cy="845185"/>
          </a:xfrm>
        </p:spPr>
        <p:txBody>
          <a:bodyPr>
            <a:noAutofit/>
          </a:bodyPr>
          <a:lstStyle/>
          <a:p>
            <a:pPr algn="ctr"/>
            <a:r>
              <a:rPr sz="4000" dirty="0"/>
              <a:t>机器学习用于</a:t>
            </a:r>
            <a:r>
              <a:rPr lang="en-US" altLang="zh-CN" sz="4000" dirty="0"/>
              <a:t>CT</a:t>
            </a:r>
            <a:r>
              <a:rPr sz="4000" dirty="0"/>
              <a:t>图像重建</a:t>
            </a:r>
            <a:endParaRPr sz="4000" dirty="0"/>
          </a:p>
        </p:txBody>
      </p:sp>
      <p:sp>
        <p:nvSpPr>
          <p:cNvPr id="1048586" name="TextBox 6"/>
          <p:cNvSpPr txBox="1"/>
          <p:nvPr>
            <p:custDataLst>
              <p:tags r:id="rId2"/>
            </p:custDataLst>
          </p:nvPr>
        </p:nvSpPr>
        <p:spPr>
          <a:xfrm>
            <a:off x="2051685" y="813435"/>
            <a:ext cx="4897438" cy="521970"/>
          </a:xfrm>
          <a:prstGeom prst="rect">
            <a:avLst/>
          </a:prstGeom>
          <a:noFill/>
          <a:ln w="9525">
            <a:noFill/>
          </a:ln>
        </p:spPr>
        <p:txBody>
          <a:bodyPr anchor="t">
            <a:spAutoFit/>
          </a:bodyPr>
          <a:lstStyle/>
          <a:p>
            <a:pPr algn="ctr"/>
            <a:r>
              <a:rPr lang="zh-CN" altLang="en-US" sz="2800" b="1">
                <a:sym typeface="+mn-ea"/>
              </a:rPr>
              <a:t> 2024年IHEP机器学习组研讨会</a:t>
            </a:r>
            <a:endParaRPr lang="zh-CN" altLang="en-US" sz="2800" b="1">
              <a:sym typeface="+mn-ea"/>
            </a:endParaRPr>
          </a:p>
        </p:txBody>
      </p:sp>
      <p:sp>
        <p:nvSpPr>
          <p:cNvPr id="4" name="文本框 3"/>
          <p:cNvSpPr txBox="1"/>
          <p:nvPr/>
        </p:nvSpPr>
        <p:spPr>
          <a:xfrm>
            <a:off x="7019925" y="5445125"/>
            <a:ext cx="3048000" cy="460375"/>
          </a:xfrm>
          <a:prstGeom prst="rect">
            <a:avLst/>
          </a:prstGeom>
          <a:noFill/>
        </p:spPr>
        <p:txBody>
          <a:bodyPr wrap="square" rtlCol="0">
            <a:spAutoFit/>
          </a:bodyPr>
          <a:lstStyle/>
          <a:p>
            <a:r>
              <a:rPr lang="en-US" altLang="zh-CN" sz="2400">
                <a:solidFill>
                  <a:schemeClr val="bg2"/>
                </a:solidFill>
              </a:rPr>
              <a:t>2024.10.17</a:t>
            </a:r>
            <a:endParaRPr lang="en-US" altLang="zh-CN" sz="2400">
              <a:solidFill>
                <a:schemeClr val="bg2"/>
              </a:solidFill>
            </a:endParaRPr>
          </a:p>
        </p:txBody>
      </p:sp>
      <p:sp>
        <p:nvSpPr>
          <p:cNvPr id="2" name="文本占位符 1"/>
          <p:cNvSpPr>
            <a:spLocks noGrp="1"/>
          </p:cNvSpPr>
          <p:nvPr>
            <p:ph type="body" idx="3"/>
          </p:nvPr>
        </p:nvSpPr>
        <p:spPr/>
        <p:txBody>
          <a:bodyPr/>
          <a:lstStyle/>
          <a:p>
            <a:r>
              <a:rPr lang="en-US" altLang="zh-CN"/>
              <a:t>AI</a:t>
            </a:r>
            <a:r>
              <a:t>分子组</a:t>
            </a:r>
          </a:p>
        </p:txBody>
      </p:sp>
      <p:sp>
        <p:nvSpPr>
          <p:cNvPr id="3" name="文本框 2"/>
          <p:cNvSpPr txBox="1"/>
          <p:nvPr/>
        </p:nvSpPr>
        <p:spPr>
          <a:xfrm>
            <a:off x="6012180" y="4682490"/>
            <a:ext cx="1722120" cy="368300"/>
          </a:xfrm>
          <a:prstGeom prst="rect">
            <a:avLst/>
          </a:prstGeom>
          <a:noFill/>
        </p:spPr>
        <p:txBody>
          <a:bodyPr wrap="square" rtlCol="0">
            <a:spAutoFit/>
          </a:bodyPr>
          <a:lstStyle/>
          <a:p>
            <a:r>
              <a:rPr lang="zh-CN" altLang="en-US"/>
              <a:t>汇报人：黄波</a:t>
            </a:r>
            <a:endParaRPr lang="zh-CN" altLang="en-US"/>
          </a:p>
        </p:txBody>
      </p:sp>
      <p:pic>
        <p:nvPicPr>
          <p:cNvPr id="6" name="图片 6" descr="logo111"/>
          <p:cNvPicPr>
            <a:picLocks noChangeAspect="1"/>
          </p:cNvPicPr>
          <p:nvPr/>
        </p:nvPicPr>
        <p:blipFill>
          <a:blip r:embed="rId3"/>
          <a:stretch>
            <a:fillRect/>
          </a:stretch>
        </p:blipFill>
        <p:spPr>
          <a:xfrm>
            <a:off x="0" y="332423"/>
            <a:ext cx="2296160" cy="480695"/>
          </a:xfrm>
          <a:prstGeom prst="rect">
            <a:avLst/>
          </a:prstGeom>
          <a:noFill/>
          <a:ln w="9525">
            <a:noFill/>
          </a:ln>
        </p:spPr>
      </p:pic>
    </p:spTree>
    <p:custDataLst>
      <p:tags r:id="rId4"/>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2"/>
            <p:custDataLst>
              <p:tags r:id="rId1"/>
            </p:custDataLst>
          </p:nvPr>
        </p:nvSpPr>
        <p:spPr>
          <a:xfrm>
            <a:off x="5902960" y="4182110"/>
            <a:ext cx="1471295" cy="500380"/>
          </a:xfrm>
        </p:spPr>
        <p:txBody>
          <a:bodyPr/>
          <a:lstStyle/>
          <a:p>
            <a:r>
              <a:rPr lang="en-US" altLang="zh-CN">
                <a:sym typeface="+mn-ea"/>
              </a:rPr>
              <a:t>AI</a:t>
            </a:r>
            <a:r>
              <a:rPr>
                <a:sym typeface="+mn-ea"/>
              </a:rPr>
              <a:t>分子组</a:t>
            </a:r>
            <a:endParaRPr lang="zh-CN" altLang="en-US">
              <a:latin typeface="+mj-ea"/>
              <a:ea typeface="+mj-ea"/>
            </a:endParaRPr>
          </a:p>
        </p:txBody>
      </p:sp>
      <p:sp>
        <p:nvSpPr>
          <p:cNvPr id="4" name="标题 3"/>
          <p:cNvSpPr>
            <a:spLocks noGrp="1"/>
          </p:cNvSpPr>
          <p:nvPr>
            <p:ph type="title" idx="1"/>
            <p:custDataLst>
              <p:tags r:id="rId2"/>
            </p:custDataLst>
          </p:nvPr>
        </p:nvSpPr>
        <p:spPr/>
        <p:txBody>
          <a:bodyPr/>
          <a:lstStyle/>
          <a:p>
            <a:r>
              <a:rPr lang="zh-CN" altLang="en-US" dirty="0"/>
              <a:t>THANK  YOU</a:t>
            </a:r>
            <a:endParaRPr lang="zh-CN" altLang="en-US" dirty="0"/>
          </a:p>
        </p:txBody>
      </p:sp>
      <p:sp>
        <p:nvSpPr>
          <p:cNvPr id="1048586" name="TextBox 6"/>
          <p:cNvSpPr txBox="1"/>
          <p:nvPr>
            <p:custDataLst>
              <p:tags r:id="rId3"/>
            </p:custDataLst>
          </p:nvPr>
        </p:nvSpPr>
        <p:spPr>
          <a:xfrm>
            <a:off x="2051685" y="813435"/>
            <a:ext cx="4897438" cy="521970"/>
          </a:xfrm>
          <a:prstGeom prst="rect">
            <a:avLst/>
          </a:prstGeom>
          <a:noFill/>
          <a:ln w="9525">
            <a:noFill/>
          </a:ln>
        </p:spPr>
        <p:txBody>
          <a:bodyPr anchor="t">
            <a:spAutoFit/>
          </a:bodyPr>
          <a:lstStyle/>
          <a:p>
            <a:pPr algn="ctr"/>
            <a:r>
              <a:rPr lang="zh-CN" altLang="en-US" sz="2800" b="1">
                <a:sym typeface="+mn-ea"/>
              </a:rPr>
              <a:t> 2024年IHEP机器学习组研讨会</a:t>
            </a:r>
            <a:endParaRPr lang="zh-CN" altLang="en-US" sz="2800" b="1">
              <a:sym typeface="+mn-ea"/>
            </a:endParaRPr>
          </a:p>
        </p:txBody>
      </p:sp>
    </p:spTree>
    <p:custDataLst>
      <p:tags r:id="rId4"/>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1"/>
            <p:custDataLst>
              <p:tags r:id="rId1"/>
            </p:custDataLst>
          </p:nvPr>
        </p:nvSpPr>
        <p:spPr/>
        <p:txBody>
          <a:bodyPr>
            <a:noAutofit/>
          </a:bodyPr>
          <a:lstStyle/>
          <a:p>
            <a:r>
              <a:rPr lang="zh-CN" altLang="en-US" sz="3200" dirty="0"/>
              <a:t>主要研究内容</a:t>
            </a:r>
            <a:endParaRPr lang="zh-CN" altLang="en-US" sz="3200" dirty="0"/>
          </a:p>
        </p:txBody>
      </p:sp>
      <p:sp>
        <p:nvSpPr>
          <p:cNvPr id="2" name="圆角矩形 1"/>
          <p:cNvSpPr/>
          <p:nvPr>
            <p:custDataLst>
              <p:tags r:id="rId2"/>
            </p:custDataLst>
          </p:nvPr>
        </p:nvSpPr>
        <p:spPr>
          <a:xfrm>
            <a:off x="2915920" y="2560955"/>
            <a:ext cx="4875530" cy="56324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sz="1350">
              <a:cs typeface="MiSans Normal" panose="00000500000000000000" charset="-122"/>
            </a:endParaRPr>
          </a:p>
        </p:txBody>
      </p:sp>
      <p:sp>
        <p:nvSpPr>
          <p:cNvPr id="6" name="序号"/>
          <p:cNvSpPr txBox="1"/>
          <p:nvPr>
            <p:custDataLst>
              <p:tags r:id="rId3"/>
            </p:custDataLst>
          </p:nvPr>
        </p:nvSpPr>
        <p:spPr>
          <a:xfrm>
            <a:off x="2915761" y="2564461"/>
            <a:ext cx="627035" cy="629200"/>
          </a:xfrm>
          <a:prstGeom prst="ellipse">
            <a:avLst/>
          </a:prstGeom>
          <a:solidFill>
            <a:schemeClr val="accent1"/>
          </a:solidFill>
        </p:spPr>
        <p:txBody>
          <a:bodyPr wrap="square" lIns="0" tIns="0" rIns="0" bIns="0" rtlCol="0" anchor="ctr" anchorCtr="0">
            <a:normAutofit/>
          </a:bodyPr>
          <a:lstStyle/>
          <a:p>
            <a:pPr algn="ctr"/>
            <a:r>
              <a:rPr lang="en-US" altLang="zh-CN" sz="1800">
                <a:solidFill>
                  <a:schemeClr val="lt1"/>
                </a:solidFill>
                <a:latin typeface="+mj-ea"/>
                <a:ea typeface="+mj-ea"/>
                <a:cs typeface="MiSans Normal" panose="00000500000000000000" charset="-122"/>
              </a:rPr>
              <a:t>01</a:t>
            </a:r>
            <a:endParaRPr lang="en-US" altLang="zh-CN" sz="1800">
              <a:solidFill>
                <a:schemeClr val="lt1"/>
              </a:solidFill>
              <a:latin typeface="+mj-ea"/>
              <a:ea typeface="+mj-ea"/>
              <a:cs typeface="MiSans Normal" panose="00000500000000000000" charset="-122"/>
            </a:endParaRPr>
          </a:p>
        </p:txBody>
      </p:sp>
      <p:sp>
        <p:nvSpPr>
          <p:cNvPr id="16" name="标题"/>
          <p:cNvSpPr txBox="1"/>
          <p:nvPr>
            <p:custDataLst>
              <p:tags r:id="rId4"/>
            </p:custDataLst>
          </p:nvPr>
        </p:nvSpPr>
        <p:spPr>
          <a:xfrm>
            <a:off x="3563620" y="2564765"/>
            <a:ext cx="4351020" cy="560070"/>
          </a:xfrm>
          <a:prstGeom prst="rect">
            <a:avLst/>
          </a:prstGeom>
          <a:noFill/>
        </p:spPr>
        <p:txBody>
          <a:bodyPr wrap="square" lIns="68580" tIns="0" rIns="68580" bIns="0" rtlCol="0" anchor="ctr" anchorCtr="0">
            <a:normAutofit/>
          </a:bodyPr>
          <a:lstStyle/>
          <a:p>
            <a:pPr lvl="0" algn="l">
              <a:buClrTx/>
              <a:buSzTx/>
              <a:buFontTx/>
            </a:pPr>
            <a:r>
              <a:rPr lang="zh-CN" altLang="en-US" sz="1600">
                <a:latin typeface="宋体" panose="02010600030101010101" pitchFamily="2" charset="-122"/>
                <a:cs typeface="宋体" panose="02010600030101010101" pitchFamily="2" charset="-122"/>
                <a:sym typeface="+mn-ea"/>
              </a:rPr>
              <a:t>高分辨率</a:t>
            </a:r>
            <a:r>
              <a:rPr lang="zh-CN" altLang="en-US" sz="1600" spc="200" dirty="0">
                <a:solidFill>
                  <a:schemeClr val="tx1">
                    <a:lumMod val="85000"/>
                    <a:lumOff val="15000"/>
                  </a:schemeClr>
                </a:solidFill>
                <a:uFillTx/>
                <a:latin typeface="宋体" panose="02010600030101010101" pitchFamily="2" charset="-122"/>
                <a:cs typeface="宋体" panose="02010600030101010101" pitchFamily="2" charset="-122"/>
                <a:sym typeface="+mn-ea"/>
              </a:rPr>
              <a:t>同步辐射</a:t>
            </a:r>
            <a:r>
              <a:rPr lang="en-US" altLang="zh-CN" sz="1600" spc="200" dirty="0">
                <a:solidFill>
                  <a:schemeClr val="tx1">
                    <a:lumMod val="85000"/>
                    <a:lumOff val="15000"/>
                  </a:schemeClr>
                </a:solidFill>
                <a:uFillTx/>
                <a:latin typeface="宋体" panose="02010600030101010101" pitchFamily="2" charset="-122"/>
                <a:cs typeface="宋体" panose="02010600030101010101" pitchFamily="2" charset="-122"/>
                <a:sym typeface="+mn-ea"/>
              </a:rPr>
              <a:t>X</a:t>
            </a:r>
            <a:r>
              <a:rPr lang="zh-CN" altLang="en-US" sz="1600" spc="200" dirty="0">
                <a:solidFill>
                  <a:schemeClr val="tx1">
                    <a:lumMod val="85000"/>
                    <a:lumOff val="15000"/>
                  </a:schemeClr>
                </a:solidFill>
                <a:uFillTx/>
                <a:latin typeface="宋体" panose="02010600030101010101" pitchFamily="2" charset="-122"/>
                <a:cs typeface="宋体" panose="02010600030101010101" pitchFamily="2" charset="-122"/>
                <a:sym typeface="+mn-ea"/>
              </a:rPr>
              <a:t>射线</a:t>
            </a:r>
            <a:r>
              <a:rPr lang="en-US" altLang="zh-CN" sz="1600" spc="200" dirty="0">
                <a:solidFill>
                  <a:schemeClr val="tx1">
                    <a:lumMod val="85000"/>
                    <a:lumOff val="15000"/>
                  </a:schemeClr>
                </a:solidFill>
                <a:uFillTx/>
                <a:latin typeface="宋体" panose="02010600030101010101" pitchFamily="2" charset="-122"/>
                <a:cs typeface="宋体" panose="02010600030101010101" pitchFamily="2" charset="-122"/>
                <a:sym typeface="+mn-ea"/>
              </a:rPr>
              <a:t>CT</a:t>
            </a:r>
            <a:r>
              <a:rPr lang="zh-CN" altLang="en-US" sz="1600" spc="200" dirty="0">
                <a:solidFill>
                  <a:schemeClr val="tx1">
                    <a:lumMod val="85000"/>
                    <a:lumOff val="15000"/>
                  </a:schemeClr>
                </a:solidFill>
                <a:uFillTx/>
                <a:latin typeface="宋体" panose="02010600030101010101" pitchFamily="2" charset="-122"/>
                <a:cs typeface="宋体" panose="02010600030101010101" pitchFamily="2" charset="-122"/>
                <a:sym typeface="+mn-ea"/>
              </a:rPr>
              <a:t>图像端到端重建</a:t>
            </a:r>
            <a:endParaRPr lang="zh-CN" altLang="en-US" sz="1600" spc="200" dirty="0">
              <a:solidFill>
                <a:schemeClr val="tx1">
                  <a:lumMod val="85000"/>
                  <a:lumOff val="15000"/>
                </a:schemeClr>
              </a:solidFill>
              <a:uFillTx/>
              <a:latin typeface="宋体" panose="02010600030101010101" pitchFamily="2" charset="-122"/>
              <a:cs typeface="宋体" panose="02010600030101010101" pitchFamily="2" charset="-122"/>
              <a:sym typeface="+mn-ea"/>
            </a:endParaRPr>
          </a:p>
        </p:txBody>
      </p:sp>
      <p:sp>
        <p:nvSpPr>
          <p:cNvPr id="9" name="圆角矩形 8"/>
          <p:cNvSpPr/>
          <p:nvPr>
            <p:custDataLst>
              <p:tags r:id="rId5"/>
            </p:custDataLst>
          </p:nvPr>
        </p:nvSpPr>
        <p:spPr>
          <a:xfrm>
            <a:off x="2915920" y="3284855"/>
            <a:ext cx="4875530" cy="624840"/>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sz="1350">
              <a:cs typeface="MiSans Normal" panose="00000500000000000000" charset="-122"/>
            </a:endParaRPr>
          </a:p>
        </p:txBody>
      </p:sp>
      <p:sp>
        <p:nvSpPr>
          <p:cNvPr id="10" name="序号"/>
          <p:cNvSpPr txBox="1"/>
          <p:nvPr>
            <p:custDataLst>
              <p:tags r:id="rId6"/>
            </p:custDataLst>
          </p:nvPr>
        </p:nvSpPr>
        <p:spPr>
          <a:xfrm>
            <a:off x="2915761" y="3288361"/>
            <a:ext cx="627035" cy="629200"/>
          </a:xfrm>
          <a:prstGeom prst="ellipse">
            <a:avLst/>
          </a:prstGeom>
          <a:solidFill>
            <a:schemeClr val="accent1"/>
          </a:solidFill>
        </p:spPr>
        <p:txBody>
          <a:bodyPr wrap="square" lIns="0" tIns="0" rIns="0" bIns="0" rtlCol="0" anchor="ctr" anchorCtr="0">
            <a:normAutofit/>
          </a:bodyPr>
          <a:lstStyle/>
          <a:p>
            <a:pPr algn="ctr"/>
            <a:r>
              <a:rPr lang="en-US" altLang="zh-CN" sz="1800">
                <a:solidFill>
                  <a:schemeClr val="lt1"/>
                </a:solidFill>
                <a:latin typeface="+mj-ea"/>
                <a:ea typeface="+mj-ea"/>
                <a:cs typeface="MiSans Normal" panose="00000500000000000000" charset="-122"/>
              </a:rPr>
              <a:t>02</a:t>
            </a:r>
            <a:endParaRPr lang="en-US" altLang="zh-CN" sz="1800">
              <a:solidFill>
                <a:schemeClr val="lt1"/>
              </a:solidFill>
              <a:latin typeface="+mj-ea"/>
              <a:ea typeface="+mj-ea"/>
              <a:cs typeface="MiSans Normal" panose="00000500000000000000" charset="-122"/>
            </a:endParaRPr>
          </a:p>
        </p:txBody>
      </p:sp>
      <p:sp>
        <p:nvSpPr>
          <p:cNvPr id="11" name="标题"/>
          <p:cNvSpPr txBox="1"/>
          <p:nvPr>
            <p:custDataLst>
              <p:tags r:id="rId7"/>
            </p:custDataLst>
          </p:nvPr>
        </p:nvSpPr>
        <p:spPr>
          <a:xfrm>
            <a:off x="3542665" y="3366135"/>
            <a:ext cx="4291965" cy="489585"/>
          </a:xfrm>
          <a:prstGeom prst="rect">
            <a:avLst/>
          </a:prstGeom>
          <a:noFill/>
        </p:spPr>
        <p:txBody>
          <a:bodyPr wrap="square" lIns="68580" tIns="0" rIns="68580" bIns="0" rtlCol="0" anchor="ctr" anchorCtr="0">
            <a:normAutofit fontScale="90000"/>
          </a:bodyPr>
          <a:lstStyle/>
          <a:p>
            <a:pPr algn="l"/>
            <a:r>
              <a:rPr lang="zh-CN" altLang="en-US" sz="1800" spc="200" dirty="0">
                <a:solidFill>
                  <a:schemeClr val="tx1">
                    <a:lumMod val="85000"/>
                    <a:lumOff val="15000"/>
                  </a:schemeClr>
                </a:solidFill>
                <a:uFillTx/>
                <a:latin typeface="宋体" panose="02010600030101010101" pitchFamily="2" charset="-122"/>
                <a:cs typeface="宋体" panose="02010600030101010101" pitchFamily="2" charset="-122"/>
                <a:sym typeface="+mn-ea"/>
              </a:rPr>
              <a:t>多尺度特征蒸馏网络用于低剂量CT去噪</a:t>
            </a:r>
            <a:endParaRPr lang="zh-CN" altLang="en-US" sz="1800" spc="200" dirty="0">
              <a:solidFill>
                <a:schemeClr val="tx1">
                  <a:lumMod val="85000"/>
                  <a:lumOff val="15000"/>
                </a:schemeClr>
              </a:solidFill>
              <a:uFillTx/>
              <a:latin typeface="宋体" panose="02010600030101010101" pitchFamily="2" charset="-122"/>
              <a:cs typeface="宋体" panose="02010600030101010101" pitchFamily="2" charset="-122"/>
              <a:sym typeface="+mn-ea"/>
            </a:endParaRPr>
          </a:p>
        </p:txBody>
      </p:sp>
      <p:sp>
        <p:nvSpPr>
          <p:cNvPr id="12" name="圆角矩形 11"/>
          <p:cNvSpPr/>
          <p:nvPr>
            <p:custDataLst>
              <p:tags r:id="rId8"/>
            </p:custDataLst>
          </p:nvPr>
        </p:nvSpPr>
        <p:spPr>
          <a:xfrm>
            <a:off x="2915920" y="4073525"/>
            <a:ext cx="4875530" cy="622935"/>
          </a:xfrm>
          <a:prstGeom prst="roundRect">
            <a:avLst>
              <a:gd name="adj" fmla="val 50000"/>
            </a:avLst>
          </a:prstGeom>
          <a:solidFill>
            <a:schemeClr val="bg2"/>
          </a:solidFill>
          <a:ln>
            <a:noFill/>
          </a:ln>
          <a:effectLst>
            <a:outerShdw blurRad="254000" dist="38100" dir="2700000" algn="tl" rotWithShape="0">
              <a:schemeClr val="bg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a:bodyPr>
          <a:lstStyle/>
          <a:p>
            <a:pPr algn="ctr"/>
            <a:endParaRPr lang="zh-CN" altLang="en-US" sz="1350">
              <a:cs typeface="MiSans Normal" panose="00000500000000000000" charset="-122"/>
            </a:endParaRPr>
          </a:p>
        </p:txBody>
      </p:sp>
      <p:sp>
        <p:nvSpPr>
          <p:cNvPr id="13" name="序号"/>
          <p:cNvSpPr txBox="1"/>
          <p:nvPr>
            <p:custDataLst>
              <p:tags r:id="rId9"/>
            </p:custDataLst>
          </p:nvPr>
        </p:nvSpPr>
        <p:spPr>
          <a:xfrm>
            <a:off x="2915761" y="4077031"/>
            <a:ext cx="627035" cy="629200"/>
          </a:xfrm>
          <a:prstGeom prst="ellipse">
            <a:avLst/>
          </a:prstGeom>
          <a:solidFill>
            <a:schemeClr val="accent1"/>
          </a:solidFill>
        </p:spPr>
        <p:txBody>
          <a:bodyPr wrap="square" lIns="0" tIns="0" rIns="0" bIns="0" rtlCol="0" anchor="ctr" anchorCtr="0">
            <a:normAutofit/>
          </a:bodyPr>
          <a:lstStyle/>
          <a:p>
            <a:pPr algn="ctr"/>
            <a:r>
              <a:rPr lang="en-US" altLang="zh-CN" sz="1800">
                <a:solidFill>
                  <a:schemeClr val="lt1"/>
                </a:solidFill>
                <a:latin typeface="+mj-ea"/>
                <a:ea typeface="+mj-ea"/>
                <a:cs typeface="MiSans Normal" panose="00000500000000000000" charset="-122"/>
              </a:rPr>
              <a:t>03</a:t>
            </a:r>
            <a:endParaRPr lang="en-US" altLang="zh-CN" sz="1800">
              <a:solidFill>
                <a:schemeClr val="lt1"/>
              </a:solidFill>
              <a:latin typeface="+mj-ea"/>
              <a:ea typeface="+mj-ea"/>
              <a:cs typeface="MiSans Normal" panose="00000500000000000000" charset="-122"/>
            </a:endParaRPr>
          </a:p>
        </p:txBody>
      </p:sp>
      <p:sp>
        <p:nvSpPr>
          <p:cNvPr id="14" name="标题"/>
          <p:cNvSpPr txBox="1"/>
          <p:nvPr>
            <p:custDataLst>
              <p:tags r:id="rId10"/>
            </p:custDataLst>
          </p:nvPr>
        </p:nvSpPr>
        <p:spPr>
          <a:xfrm>
            <a:off x="3542665" y="4097655"/>
            <a:ext cx="3948430" cy="582930"/>
          </a:xfrm>
          <a:prstGeom prst="rect">
            <a:avLst/>
          </a:prstGeom>
          <a:noFill/>
        </p:spPr>
        <p:txBody>
          <a:bodyPr wrap="square" lIns="68580" tIns="0" rIns="68580" bIns="0" rtlCol="0" anchor="ctr" anchorCtr="0">
            <a:normAutofit/>
          </a:bodyPr>
          <a:lstStyle/>
          <a:p>
            <a:pPr lvl="0" algn="l">
              <a:buClrTx/>
              <a:buSzTx/>
              <a:buFontTx/>
            </a:pPr>
            <a:r>
              <a:rPr lang="zh-CN" altLang="en-US" sz="1800" spc="200" dirty="0">
                <a:solidFill>
                  <a:schemeClr val="tx1">
                    <a:lumMod val="85000"/>
                    <a:lumOff val="15000"/>
                  </a:schemeClr>
                </a:solidFill>
                <a:uFillTx/>
                <a:latin typeface="宋体" panose="02010600030101010101" pitchFamily="2" charset="-122"/>
                <a:cs typeface="宋体" panose="02010600030101010101" pitchFamily="2" charset="-122"/>
                <a:sym typeface="+mn-ea"/>
              </a:rPr>
              <a:t>基于深度学习的</a:t>
            </a:r>
            <a:r>
              <a:rPr lang="en-US" altLang="zh-CN" sz="1800" spc="200" dirty="0">
                <a:solidFill>
                  <a:schemeClr val="tx1">
                    <a:lumMod val="85000"/>
                    <a:lumOff val="15000"/>
                  </a:schemeClr>
                </a:solidFill>
                <a:uFillTx/>
                <a:latin typeface="宋体" panose="02010600030101010101" pitchFamily="2" charset="-122"/>
                <a:cs typeface="宋体" panose="02010600030101010101" pitchFamily="2" charset="-122"/>
                <a:sym typeface="+mn-ea"/>
              </a:rPr>
              <a:t>CT</a:t>
            </a:r>
            <a:r>
              <a:rPr lang="zh-CN" altLang="en-US" sz="1800" spc="200" dirty="0">
                <a:solidFill>
                  <a:schemeClr val="tx1">
                    <a:lumMod val="85000"/>
                    <a:lumOff val="15000"/>
                  </a:schemeClr>
                </a:solidFill>
                <a:uFillTx/>
                <a:latin typeface="宋体" panose="02010600030101010101" pitchFamily="2" charset="-122"/>
                <a:cs typeface="宋体" panose="02010600030101010101" pitchFamily="2" charset="-122"/>
                <a:sym typeface="+mn-ea"/>
              </a:rPr>
              <a:t>图像超分辨率</a:t>
            </a:r>
            <a:endParaRPr lang="zh-CN" altLang="en-US" sz="1800" spc="200" dirty="0">
              <a:solidFill>
                <a:schemeClr val="tx1">
                  <a:lumMod val="85000"/>
                  <a:lumOff val="15000"/>
                </a:schemeClr>
              </a:solidFill>
              <a:uFillTx/>
              <a:latin typeface="宋体" panose="02010600030101010101" pitchFamily="2" charset="-122"/>
              <a:cs typeface="宋体" panose="02010600030101010101" pitchFamily="2" charset="-122"/>
              <a:sym typeface="+mn-ea"/>
            </a:endParaRPr>
          </a:p>
        </p:txBody>
      </p:sp>
    </p:spTree>
    <p:custDataLst>
      <p:tags r:id="rId1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00313" y="1380173"/>
            <a:ext cx="4534853" cy="4189095"/>
            <a:chOff x="5202" y="1002"/>
            <a:chExt cx="9522" cy="8796"/>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10470" t="48714" r="74284" b="30691"/>
            <a:stretch>
              <a:fillRect/>
            </a:stretch>
          </p:blipFill>
          <p:spPr>
            <a:xfrm>
              <a:off x="5202" y="1002"/>
              <a:ext cx="9522" cy="8797"/>
            </a:xfrm>
            <a:prstGeom prst="rect">
              <a:avLst/>
            </a:prstGeom>
          </p:spPr>
        </p:pic>
        <p:grpSp>
          <p:nvGrpSpPr>
            <p:cNvPr id="2" name="组合 1"/>
            <p:cNvGrpSpPr/>
            <p:nvPr/>
          </p:nvGrpSpPr>
          <p:grpSpPr>
            <a:xfrm>
              <a:off x="6384" y="2307"/>
              <a:ext cx="5772" cy="5775"/>
              <a:chOff x="3612503" y="-120370"/>
              <a:chExt cx="3665292" cy="3666889"/>
            </a:xfrm>
          </p:grpSpPr>
          <p:pic>
            <p:nvPicPr>
              <p:cNvPr id="7" name="图片 6"/>
              <p:cNvPicPr>
                <a:picLocks noChangeAspect="1"/>
              </p:cNvPicPr>
              <p:nvPr/>
            </p:nvPicPr>
            <p:blipFill>
              <a:blip r:embed="rId2"/>
              <a:stretch>
                <a:fillRect/>
              </a:stretch>
            </p:blipFill>
            <p:spPr>
              <a:xfrm>
                <a:off x="3612503" y="-120370"/>
                <a:ext cx="3665292" cy="3666889"/>
              </a:xfrm>
              <a:prstGeom prst="rect">
                <a:avLst/>
              </a:prstGeom>
              <a:effectLst>
                <a:outerShdw blurRad="50800" dist="38100" dir="5400000" algn="t" rotWithShape="0">
                  <a:prstClr val="black">
                    <a:alpha val="40000"/>
                  </a:prstClr>
                </a:outerShdw>
              </a:effectLst>
            </p:spPr>
          </p:pic>
          <p:sp>
            <p:nvSpPr>
              <p:cNvPr id="8" name="矩形 7"/>
              <p:cNvSpPr/>
              <p:nvPr/>
            </p:nvSpPr>
            <p:spPr>
              <a:xfrm>
                <a:off x="4322878" y="1499153"/>
                <a:ext cx="2383882" cy="1598404"/>
              </a:xfrm>
              <a:prstGeom prst="rect">
                <a:avLst/>
              </a:prstGeom>
            </p:spPr>
            <p:txBody>
              <a:bodyPr wrap="square">
                <a:spAutoFit/>
              </a:bodyPr>
              <a:lstStyle/>
              <a:p>
                <a:pPr lvl="0" algn="ctr">
                  <a:buClrTx/>
                  <a:buSzTx/>
                  <a:buFontTx/>
                </a:pPr>
                <a:r>
                  <a:rPr lang="zh-CN" altLang="en-US" sz="1800">
                    <a:sym typeface="+mn-ea"/>
                  </a:rPr>
                  <a:t>高分辨率</a:t>
                </a:r>
                <a:r>
                  <a:rPr lang="zh-CN" altLang="en-US" sz="1800" spc="200" dirty="0">
                    <a:solidFill>
                      <a:schemeClr val="tx1">
                        <a:lumMod val="85000"/>
                        <a:lumOff val="15000"/>
                      </a:schemeClr>
                    </a:solidFill>
                    <a:uFillTx/>
                    <a:latin typeface="+mj-ea"/>
                    <a:ea typeface="+mj-ea"/>
                    <a:cs typeface="MiSans Normal" panose="00000500000000000000" charset="-122"/>
                    <a:sym typeface="+mn-ea"/>
                  </a:rPr>
                  <a:t>同步辐射</a:t>
                </a:r>
                <a:r>
                  <a:rPr lang="en-US" altLang="zh-CN" sz="1800" spc="200" dirty="0">
                    <a:solidFill>
                      <a:schemeClr val="tx1">
                        <a:lumMod val="85000"/>
                        <a:lumOff val="15000"/>
                      </a:schemeClr>
                    </a:solidFill>
                    <a:uFillTx/>
                    <a:latin typeface="+mj-ea"/>
                    <a:ea typeface="+mj-ea"/>
                    <a:cs typeface="MiSans Normal" panose="00000500000000000000" charset="-122"/>
                    <a:sym typeface="+mn-ea"/>
                  </a:rPr>
                  <a:t>X</a:t>
                </a:r>
                <a:r>
                  <a:rPr lang="zh-CN" altLang="en-US" sz="1800" spc="200" dirty="0">
                    <a:solidFill>
                      <a:schemeClr val="tx1">
                        <a:lumMod val="85000"/>
                        <a:lumOff val="15000"/>
                      </a:schemeClr>
                    </a:solidFill>
                    <a:uFillTx/>
                    <a:latin typeface="+mj-ea"/>
                    <a:ea typeface="+mj-ea"/>
                    <a:cs typeface="MiSans Normal" panose="00000500000000000000" charset="-122"/>
                    <a:sym typeface="+mn-ea"/>
                  </a:rPr>
                  <a:t>射线</a:t>
                </a:r>
                <a:r>
                  <a:rPr lang="en-US" altLang="zh-CN" sz="1800" spc="200" dirty="0">
                    <a:solidFill>
                      <a:schemeClr val="tx1">
                        <a:lumMod val="85000"/>
                        <a:lumOff val="15000"/>
                      </a:schemeClr>
                    </a:solidFill>
                    <a:uFillTx/>
                    <a:latin typeface="+mj-ea"/>
                    <a:ea typeface="+mj-ea"/>
                    <a:cs typeface="MiSans Normal" panose="00000500000000000000" charset="-122"/>
                    <a:sym typeface="+mn-ea"/>
                  </a:rPr>
                  <a:t>CT</a:t>
                </a:r>
                <a:r>
                  <a:rPr lang="zh-CN" altLang="en-US" sz="1800" spc="200" dirty="0">
                    <a:solidFill>
                      <a:schemeClr val="tx1">
                        <a:lumMod val="85000"/>
                        <a:lumOff val="15000"/>
                      </a:schemeClr>
                    </a:solidFill>
                    <a:uFillTx/>
                    <a:latin typeface="+mj-ea"/>
                    <a:ea typeface="+mj-ea"/>
                    <a:cs typeface="MiSans Normal" panose="00000500000000000000" charset="-122"/>
                    <a:sym typeface="+mn-ea"/>
                  </a:rPr>
                  <a:t>图像端到端重建</a:t>
                </a:r>
                <a:endParaRPr lang="zh-CN" altLang="en-US" sz="1800" dirty="0">
                  <a:solidFill>
                    <a:schemeClr val="tx2"/>
                  </a:solidFill>
                  <a:latin typeface="微软雅黑" panose="020B0503020204020204" charset="-122"/>
                  <a:ea typeface="微软雅黑" panose="020B0503020204020204" charset="-122"/>
                </a:endParaRPr>
              </a:p>
            </p:txBody>
          </p:sp>
          <p:sp>
            <p:nvSpPr>
              <p:cNvPr id="9" name="文本框 8"/>
              <p:cNvSpPr txBox="1"/>
              <p:nvPr/>
            </p:nvSpPr>
            <p:spPr>
              <a:xfrm>
                <a:off x="5004963" y="729915"/>
                <a:ext cx="933045" cy="798355"/>
              </a:xfrm>
              <a:prstGeom prst="rect">
                <a:avLst/>
              </a:prstGeom>
              <a:noFill/>
            </p:spPr>
            <p:txBody>
              <a:bodyPr wrap="none" rtlCol="0">
                <a:spAutoFit/>
              </a:bodyPr>
              <a:lstStyle/>
              <a:p>
                <a:r>
                  <a:rPr lang="en-US" altLang="zh-CN" sz="3300" b="1" dirty="0">
                    <a:solidFill>
                      <a:schemeClr val="tx2"/>
                    </a:solidFill>
                    <a:latin typeface="微软雅黑" panose="020B0503020204020204" charset="-122"/>
                    <a:ea typeface="微软雅黑" panose="020B0503020204020204" charset="-122"/>
                  </a:rPr>
                  <a:t>01</a:t>
                </a:r>
                <a:endParaRPr lang="zh-CN" altLang="en-US" sz="3300" b="1" dirty="0">
                  <a:solidFill>
                    <a:schemeClr val="tx2"/>
                  </a:solidFill>
                  <a:latin typeface="微软雅黑" panose="020B0503020204020204" charset="-122"/>
                  <a:ea typeface="微软雅黑" panose="020B0503020204020204" charset="-122"/>
                </a:endParaRPr>
              </a:p>
            </p:txBody>
          </p:sp>
        </p:grpSp>
      </p:grpSp>
      <p:grpSp>
        <p:nvGrpSpPr>
          <p:cNvPr id="1151" name="组合 1150"/>
          <p:cNvGrpSpPr/>
          <p:nvPr>
            <p:custDataLst>
              <p:tags r:id="rId3"/>
            </p:custDataLst>
          </p:nvPr>
        </p:nvGrpSpPr>
        <p:grpSpPr>
          <a:xfrm>
            <a:off x="4962525" y="857250"/>
            <a:ext cx="4043363" cy="5052536"/>
            <a:chOff x="-88900" y="-1970013"/>
            <a:chExt cx="7987666" cy="6423511"/>
          </a:xfrm>
        </p:grpSpPr>
        <p:sp>
          <p:nvSpPr>
            <p:cNvPr id="334" name="PA-任意多边形 41"/>
            <p:cNvSpPr/>
            <p:nvPr>
              <p:custDataLst>
                <p:tags r:id="rId4"/>
              </p:custDataLst>
            </p:nvPr>
          </p:nvSpPr>
          <p:spPr>
            <a:xfrm>
              <a:off x="2459197" y="-1947512"/>
              <a:ext cx="1827595" cy="1750630"/>
            </a:xfrm>
            <a:custGeom>
              <a:avLst/>
              <a:gdLst>
                <a:gd name="connsiteX0" fmla="*/ 0 w 1960245"/>
                <a:gd name="connsiteY0" fmla="*/ 0 h 1877693"/>
                <a:gd name="connsiteX1" fmla="*/ 640828 w 1960245"/>
                <a:gd name="connsiteY1" fmla="*/ 90 h 1877693"/>
                <a:gd name="connsiteX2" fmla="*/ 1960245 w 1960245"/>
                <a:gd name="connsiteY2" fmla="*/ 1510848 h 1877693"/>
                <a:gd name="connsiteX3" fmla="*/ 1639882 w 1960245"/>
                <a:gd name="connsiteY3" fmla="*/ 1877693 h 1877693"/>
              </a:gdLst>
              <a:ahLst/>
              <a:cxnLst>
                <a:cxn ang="0">
                  <a:pos x="connsiteX0" y="connsiteY0"/>
                </a:cxn>
                <a:cxn ang="0">
                  <a:pos x="connsiteX1" y="connsiteY1"/>
                </a:cxn>
                <a:cxn ang="0">
                  <a:pos x="connsiteX2" y="connsiteY2"/>
                </a:cxn>
                <a:cxn ang="0">
                  <a:pos x="connsiteX3" y="connsiteY3"/>
                </a:cxn>
              </a:cxnLst>
              <a:rect l="l" t="t" r="r" b="b"/>
              <a:pathLst>
                <a:path w="1960245" h="1877693">
                  <a:moveTo>
                    <a:pt x="0" y="0"/>
                  </a:moveTo>
                  <a:lnTo>
                    <a:pt x="640828" y="90"/>
                  </a:lnTo>
                  <a:lnTo>
                    <a:pt x="1960245" y="1510848"/>
                  </a:lnTo>
                  <a:lnTo>
                    <a:pt x="1639882" y="18776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274" name="PA-任意多边形 37"/>
            <p:cNvSpPr/>
            <p:nvPr>
              <p:custDataLst>
                <p:tags r:id="rId6"/>
              </p:custDataLst>
            </p:nvPr>
          </p:nvSpPr>
          <p:spPr>
            <a:xfrm>
              <a:off x="1591883" y="-1965879"/>
              <a:ext cx="2268063" cy="2255040"/>
            </a:xfrm>
            <a:custGeom>
              <a:avLst/>
              <a:gdLst>
                <a:gd name="connsiteX0" fmla="*/ 0 w 2432683"/>
                <a:gd name="connsiteY0" fmla="*/ 0 h 2418714"/>
                <a:gd name="connsiteX1" fmla="*/ 640833 w 2432683"/>
                <a:gd name="connsiteY1" fmla="*/ 89 h 2418714"/>
                <a:gd name="connsiteX2" fmla="*/ 2432683 w 2432683"/>
                <a:gd name="connsiteY2" fmla="*/ 2051852 h 2418714"/>
                <a:gd name="connsiteX3" fmla="*/ 2112314 w 2432683"/>
                <a:gd name="connsiteY3" fmla="*/ 2418714 h 2418714"/>
              </a:gdLst>
              <a:ahLst/>
              <a:cxnLst>
                <a:cxn ang="0">
                  <a:pos x="connsiteX0" y="connsiteY0"/>
                </a:cxn>
                <a:cxn ang="0">
                  <a:pos x="connsiteX1" y="connsiteY1"/>
                </a:cxn>
                <a:cxn ang="0">
                  <a:pos x="connsiteX2" y="connsiteY2"/>
                </a:cxn>
                <a:cxn ang="0">
                  <a:pos x="connsiteX3" y="connsiteY3"/>
                </a:cxn>
              </a:cxnLst>
              <a:rect l="l" t="t" r="r" b="b"/>
              <a:pathLst>
                <a:path w="2432683" h="2418714">
                  <a:moveTo>
                    <a:pt x="0" y="0"/>
                  </a:moveTo>
                  <a:lnTo>
                    <a:pt x="640833" y="89"/>
                  </a:lnTo>
                  <a:lnTo>
                    <a:pt x="2432683" y="2051852"/>
                  </a:lnTo>
                  <a:lnTo>
                    <a:pt x="2112314" y="2418714"/>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80" name="PA-任意多边形 35"/>
            <p:cNvSpPr/>
            <p:nvPr>
              <p:custDataLst>
                <p:tags r:id="rId7"/>
              </p:custDataLst>
            </p:nvPr>
          </p:nvSpPr>
          <p:spPr>
            <a:xfrm>
              <a:off x="740546" y="-1965266"/>
              <a:ext cx="2691369" cy="2739912"/>
            </a:xfrm>
            <a:custGeom>
              <a:avLst/>
              <a:gdLst>
                <a:gd name="connsiteX0" fmla="*/ 0 w 2886713"/>
                <a:gd name="connsiteY0" fmla="*/ 0 h 2938779"/>
                <a:gd name="connsiteX1" fmla="*/ 640807 w 2886713"/>
                <a:gd name="connsiteY1" fmla="*/ 63 h 2938779"/>
                <a:gd name="connsiteX2" fmla="*/ 2886713 w 2886713"/>
                <a:gd name="connsiteY2" fmla="*/ 2571901 h 2938779"/>
                <a:gd name="connsiteX3" fmla="*/ 2566346 w 2886713"/>
                <a:gd name="connsiteY3" fmla="*/ 2938779 h 2938779"/>
              </a:gdLst>
              <a:ahLst/>
              <a:cxnLst>
                <a:cxn ang="0">
                  <a:pos x="connsiteX0" y="connsiteY0"/>
                </a:cxn>
                <a:cxn ang="0">
                  <a:pos x="connsiteX1" y="connsiteY1"/>
                </a:cxn>
                <a:cxn ang="0">
                  <a:pos x="connsiteX2" y="connsiteY2"/>
                </a:cxn>
                <a:cxn ang="0">
                  <a:pos x="connsiteX3" y="connsiteY3"/>
                </a:cxn>
              </a:cxnLst>
              <a:rect l="l" t="t" r="r" b="b"/>
              <a:pathLst>
                <a:path w="2886713" h="2938779">
                  <a:moveTo>
                    <a:pt x="0" y="0"/>
                  </a:moveTo>
                  <a:lnTo>
                    <a:pt x="640807" y="63"/>
                  </a:lnTo>
                  <a:lnTo>
                    <a:pt x="2886713" y="2571901"/>
                  </a:lnTo>
                  <a:lnTo>
                    <a:pt x="2566346" y="2938779"/>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86" name="PA-任意多边形 32"/>
            <p:cNvSpPr/>
            <p:nvPr>
              <p:custDataLst>
                <p:tags r:id="rId8"/>
              </p:custDataLst>
            </p:nvPr>
          </p:nvSpPr>
          <p:spPr>
            <a:xfrm>
              <a:off x="-88900" y="-1941019"/>
              <a:ext cx="3095131" cy="3202880"/>
            </a:xfrm>
            <a:custGeom>
              <a:avLst/>
              <a:gdLst>
                <a:gd name="connsiteX0" fmla="*/ 0 w 3319780"/>
                <a:gd name="connsiteY0" fmla="*/ 0 h 3435350"/>
                <a:gd name="connsiteX1" fmla="*/ 640709 w 3319780"/>
                <a:gd name="connsiteY1" fmla="*/ 64 h 3435350"/>
                <a:gd name="connsiteX2" fmla="*/ 3319780 w 3319780"/>
                <a:gd name="connsiteY2" fmla="*/ 3068465 h 3435350"/>
                <a:gd name="connsiteX3" fmla="*/ 2999459 w 3319780"/>
                <a:gd name="connsiteY3" fmla="*/ 3435350 h 3435350"/>
              </a:gdLst>
              <a:ahLst/>
              <a:cxnLst>
                <a:cxn ang="0">
                  <a:pos x="connsiteX0" y="connsiteY0"/>
                </a:cxn>
                <a:cxn ang="0">
                  <a:pos x="connsiteX1" y="connsiteY1"/>
                </a:cxn>
                <a:cxn ang="0">
                  <a:pos x="connsiteX2" y="connsiteY2"/>
                </a:cxn>
                <a:cxn ang="0">
                  <a:pos x="connsiteX3" y="connsiteY3"/>
                </a:cxn>
              </a:cxnLst>
              <a:rect l="l" t="t" r="r" b="b"/>
              <a:pathLst>
                <a:path w="3319780" h="3435350">
                  <a:moveTo>
                    <a:pt x="0" y="0"/>
                  </a:moveTo>
                  <a:lnTo>
                    <a:pt x="640709" y="64"/>
                  </a:lnTo>
                  <a:lnTo>
                    <a:pt x="3319780" y="3068465"/>
                  </a:lnTo>
                  <a:lnTo>
                    <a:pt x="2999459" y="3435350"/>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420" name="PA-任意多边形 44"/>
            <p:cNvSpPr/>
            <p:nvPr>
              <p:custDataLst>
                <p:tags r:id="rId9"/>
              </p:custDataLst>
            </p:nvPr>
          </p:nvSpPr>
          <p:spPr>
            <a:xfrm>
              <a:off x="2749888" y="-1970013"/>
              <a:ext cx="3458641" cy="3572895"/>
            </a:xfrm>
            <a:custGeom>
              <a:avLst/>
              <a:gdLst>
                <a:gd name="connsiteX0" fmla="*/ 3709674 w 3709674"/>
                <a:gd name="connsiteY0" fmla="*/ 0 h 3832221"/>
                <a:gd name="connsiteX1" fmla="*/ 363512 w 3709674"/>
                <a:gd name="connsiteY1" fmla="*/ 3832221 h 3832221"/>
                <a:gd name="connsiteX2" fmla="*/ 0 w 3709674"/>
                <a:gd name="connsiteY2" fmla="*/ 3514808 h 3832221"/>
                <a:gd name="connsiteX3" fmla="*/ 3068937 w 3709674"/>
                <a:gd name="connsiteY3" fmla="*/ 80 h 3832221"/>
              </a:gdLst>
              <a:ahLst/>
              <a:cxnLst>
                <a:cxn ang="0">
                  <a:pos x="connsiteX0" y="connsiteY0"/>
                </a:cxn>
                <a:cxn ang="0">
                  <a:pos x="connsiteX1" y="connsiteY1"/>
                </a:cxn>
                <a:cxn ang="0">
                  <a:pos x="connsiteX2" y="connsiteY2"/>
                </a:cxn>
                <a:cxn ang="0">
                  <a:pos x="connsiteX3" y="connsiteY3"/>
                </a:cxn>
              </a:cxnLst>
              <a:rect l="l" t="t" r="r" b="b"/>
              <a:pathLst>
                <a:path w="3709674" h="3832221">
                  <a:moveTo>
                    <a:pt x="3709674" y="0"/>
                  </a:moveTo>
                  <a:lnTo>
                    <a:pt x="363512" y="3832221"/>
                  </a:lnTo>
                  <a:lnTo>
                    <a:pt x="0" y="3514808"/>
                  </a:lnTo>
                  <a:lnTo>
                    <a:pt x="3068937" y="80"/>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840" name="PA-矩形 16"/>
            <p:cNvSpPr/>
            <p:nvPr>
              <p:custDataLst>
                <p:tags r:id="rId10"/>
              </p:custDataLst>
            </p:nvPr>
          </p:nvSpPr>
          <p:spPr>
            <a:xfrm>
              <a:off x="2756394" y="1297973"/>
              <a:ext cx="449942" cy="3154931"/>
            </a:xfrm>
            <a:custGeom>
              <a:avLst/>
              <a:gdLst>
                <a:gd name="connsiteX0" fmla="*/ 0 w 482599"/>
                <a:gd name="connsiteY0" fmla="*/ 0 h 3383920"/>
                <a:gd name="connsiteX1" fmla="*/ 482597 w 482599"/>
                <a:gd name="connsiteY1" fmla="*/ 3 h 3383920"/>
                <a:gd name="connsiteX2" fmla="*/ 482599 w 482599"/>
                <a:gd name="connsiteY2" fmla="*/ 3383920 h 3383920"/>
                <a:gd name="connsiteX3" fmla="*/ 4 w 482599"/>
                <a:gd name="connsiteY3" fmla="*/ 3383918 h 3383920"/>
              </a:gdLst>
              <a:ahLst/>
              <a:cxnLst>
                <a:cxn ang="0">
                  <a:pos x="connsiteX0" y="connsiteY0"/>
                </a:cxn>
                <a:cxn ang="0">
                  <a:pos x="connsiteX1" y="connsiteY1"/>
                </a:cxn>
                <a:cxn ang="0">
                  <a:pos x="connsiteX2" y="connsiteY2"/>
                </a:cxn>
                <a:cxn ang="0">
                  <a:pos x="connsiteX3" y="connsiteY3"/>
                </a:cxn>
              </a:cxnLst>
              <a:rect l="l" t="t" r="r" b="b"/>
              <a:pathLst>
                <a:path w="482599" h="3383920">
                  <a:moveTo>
                    <a:pt x="0" y="0"/>
                  </a:moveTo>
                  <a:lnTo>
                    <a:pt x="482597" y="3"/>
                  </a:lnTo>
                  <a:lnTo>
                    <a:pt x="482599" y="3383920"/>
                  </a:lnTo>
                  <a:lnTo>
                    <a:pt x="4" y="3383918"/>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524" name="PA-任意多边形 46"/>
            <p:cNvSpPr/>
            <p:nvPr>
              <p:custDataLst>
                <p:tags r:id="rId11"/>
              </p:custDataLst>
            </p:nvPr>
          </p:nvSpPr>
          <p:spPr>
            <a:xfrm>
              <a:off x="3398154" y="-1964102"/>
              <a:ext cx="3635654" cy="3775962"/>
            </a:xfrm>
            <a:custGeom>
              <a:avLst/>
              <a:gdLst>
                <a:gd name="connsiteX0" fmla="*/ 3899535 w 3899535"/>
                <a:gd name="connsiteY0" fmla="*/ 0 h 4050027"/>
                <a:gd name="connsiteX1" fmla="*/ 363493 w 3899535"/>
                <a:gd name="connsiteY1" fmla="*/ 4050027 h 4050027"/>
                <a:gd name="connsiteX2" fmla="*/ 0 w 3899535"/>
                <a:gd name="connsiteY2" fmla="*/ 3732596 h 4050027"/>
                <a:gd name="connsiteX3" fmla="*/ 3258818 w 3899535"/>
                <a:gd name="connsiteY3" fmla="*/ 93 h 4050027"/>
              </a:gdLst>
              <a:ahLst/>
              <a:cxnLst>
                <a:cxn ang="0">
                  <a:pos x="connsiteX0" y="connsiteY0"/>
                </a:cxn>
                <a:cxn ang="0">
                  <a:pos x="connsiteX1" y="connsiteY1"/>
                </a:cxn>
                <a:cxn ang="0">
                  <a:pos x="connsiteX2" y="connsiteY2"/>
                </a:cxn>
                <a:cxn ang="0">
                  <a:pos x="connsiteX3" y="connsiteY3"/>
                </a:cxn>
              </a:cxnLst>
              <a:rect l="l" t="t" r="r" b="b"/>
              <a:pathLst>
                <a:path w="3899535" h="4050027">
                  <a:moveTo>
                    <a:pt x="3899535" y="0"/>
                  </a:moveTo>
                  <a:lnTo>
                    <a:pt x="363493" y="4050027"/>
                  </a:lnTo>
                  <a:lnTo>
                    <a:pt x="0" y="3732596"/>
                  </a:lnTo>
                  <a:lnTo>
                    <a:pt x="3258818" y="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958" name="PA-任意多边形 53"/>
            <p:cNvSpPr/>
            <p:nvPr>
              <p:custDataLst>
                <p:tags r:id="rId12"/>
              </p:custDataLst>
            </p:nvPr>
          </p:nvSpPr>
          <p:spPr>
            <a:xfrm>
              <a:off x="3404674" y="1506968"/>
              <a:ext cx="449940" cy="2946530"/>
            </a:xfrm>
            <a:custGeom>
              <a:avLst/>
              <a:gdLst>
                <a:gd name="connsiteX0" fmla="*/ 0 w 482597"/>
                <a:gd name="connsiteY0" fmla="*/ 0 h 3160394"/>
                <a:gd name="connsiteX1" fmla="*/ 482597 w 482597"/>
                <a:gd name="connsiteY1" fmla="*/ 0 h 3160394"/>
                <a:gd name="connsiteX2" fmla="*/ 482593 w 482597"/>
                <a:gd name="connsiteY2" fmla="*/ 3160394 h 3160394"/>
                <a:gd name="connsiteX3" fmla="*/ 2 w 482597"/>
                <a:gd name="connsiteY3" fmla="*/ 3160393 h 3160394"/>
              </a:gdLst>
              <a:ahLst/>
              <a:cxnLst>
                <a:cxn ang="0">
                  <a:pos x="connsiteX0" y="connsiteY0"/>
                </a:cxn>
                <a:cxn ang="0">
                  <a:pos x="connsiteX1" y="connsiteY1"/>
                </a:cxn>
                <a:cxn ang="0">
                  <a:pos x="connsiteX2" y="connsiteY2"/>
                </a:cxn>
                <a:cxn ang="0">
                  <a:pos x="connsiteX3" y="connsiteY3"/>
                </a:cxn>
              </a:cxnLst>
              <a:rect l="l" t="t" r="r" b="b"/>
              <a:pathLst>
                <a:path w="482597" h="3160394">
                  <a:moveTo>
                    <a:pt x="0" y="0"/>
                  </a:moveTo>
                  <a:lnTo>
                    <a:pt x="482597" y="0"/>
                  </a:lnTo>
                  <a:lnTo>
                    <a:pt x="482593" y="3160394"/>
                  </a:lnTo>
                  <a:lnTo>
                    <a:pt x="2" y="31603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610" name="PA-任意多边形 48"/>
            <p:cNvSpPr/>
            <p:nvPr>
              <p:custDataLst>
                <p:tags r:id="rId13"/>
              </p:custDataLst>
            </p:nvPr>
          </p:nvSpPr>
          <p:spPr>
            <a:xfrm>
              <a:off x="4051757" y="-1964104"/>
              <a:ext cx="3847009" cy="4017510"/>
            </a:xfrm>
            <a:custGeom>
              <a:avLst/>
              <a:gdLst>
                <a:gd name="connsiteX0" fmla="*/ 4126230 w 4126230"/>
                <a:gd name="connsiteY0" fmla="*/ 0 h 4309107"/>
                <a:gd name="connsiteX1" fmla="*/ 363525 w 4126230"/>
                <a:gd name="connsiteY1" fmla="*/ 4309107 h 4309107"/>
                <a:gd name="connsiteX2" fmla="*/ 0 w 4126230"/>
                <a:gd name="connsiteY2" fmla="*/ 3991695 h 4309107"/>
                <a:gd name="connsiteX3" fmla="*/ 3485484 w 4126230"/>
                <a:gd name="connsiteY3" fmla="*/ 71 h 4309107"/>
              </a:gdLst>
              <a:ahLst/>
              <a:cxnLst>
                <a:cxn ang="0">
                  <a:pos x="connsiteX0" y="connsiteY0"/>
                </a:cxn>
                <a:cxn ang="0">
                  <a:pos x="connsiteX1" y="connsiteY1"/>
                </a:cxn>
                <a:cxn ang="0">
                  <a:pos x="connsiteX2" y="connsiteY2"/>
                </a:cxn>
                <a:cxn ang="0">
                  <a:pos x="connsiteX3" y="connsiteY3"/>
                </a:cxn>
              </a:cxnLst>
              <a:rect l="l" t="t" r="r" b="b"/>
              <a:pathLst>
                <a:path w="4126230" h="4309107">
                  <a:moveTo>
                    <a:pt x="4126230" y="0"/>
                  </a:moveTo>
                  <a:lnTo>
                    <a:pt x="363525" y="4309107"/>
                  </a:lnTo>
                  <a:lnTo>
                    <a:pt x="0" y="3991695"/>
                  </a:lnTo>
                  <a:lnTo>
                    <a:pt x="3485484" y="71"/>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046" name="PA-任意多边形 55"/>
            <p:cNvSpPr/>
            <p:nvPr>
              <p:custDataLst>
                <p:tags r:id="rId14"/>
              </p:custDataLst>
            </p:nvPr>
          </p:nvSpPr>
          <p:spPr>
            <a:xfrm>
              <a:off x="4058273" y="1748531"/>
              <a:ext cx="449941" cy="2704392"/>
            </a:xfrm>
            <a:custGeom>
              <a:avLst/>
              <a:gdLst>
                <a:gd name="connsiteX0" fmla="*/ 0 w 482598"/>
                <a:gd name="connsiteY0" fmla="*/ 0 h 2900681"/>
                <a:gd name="connsiteX1" fmla="*/ 482597 w 482598"/>
                <a:gd name="connsiteY1" fmla="*/ 4 h 2900681"/>
                <a:gd name="connsiteX2" fmla="*/ 482598 w 482598"/>
                <a:gd name="connsiteY2" fmla="*/ 2900681 h 2900681"/>
                <a:gd name="connsiteX3" fmla="*/ 0 w 482598"/>
                <a:gd name="connsiteY3" fmla="*/ 2900675 h 2900681"/>
              </a:gdLst>
              <a:ahLst/>
              <a:cxnLst>
                <a:cxn ang="0">
                  <a:pos x="connsiteX0" y="connsiteY0"/>
                </a:cxn>
                <a:cxn ang="0">
                  <a:pos x="connsiteX1" y="connsiteY1"/>
                </a:cxn>
                <a:cxn ang="0">
                  <a:pos x="connsiteX2" y="connsiteY2"/>
                </a:cxn>
                <a:cxn ang="0">
                  <a:pos x="connsiteX3" y="connsiteY3"/>
                </a:cxn>
              </a:cxnLst>
              <a:rect l="l" t="t" r="r" b="b"/>
              <a:pathLst>
                <a:path w="482598" h="2900681">
                  <a:moveTo>
                    <a:pt x="0" y="0"/>
                  </a:moveTo>
                  <a:lnTo>
                    <a:pt x="482597" y="4"/>
                  </a:lnTo>
                  <a:lnTo>
                    <a:pt x="482598" y="2900681"/>
                  </a:lnTo>
                  <a:lnTo>
                    <a:pt x="0" y="2900675"/>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726" name="PA-任意多边形 50"/>
            <p:cNvSpPr/>
            <p:nvPr>
              <p:custDataLst>
                <p:tags r:id="rId15"/>
              </p:custDataLst>
            </p:nvPr>
          </p:nvSpPr>
          <p:spPr>
            <a:xfrm>
              <a:off x="4705360" y="-1593493"/>
              <a:ext cx="3192816" cy="3952978"/>
            </a:xfrm>
            <a:custGeom>
              <a:avLst/>
              <a:gdLst>
                <a:gd name="connsiteX0" fmla="*/ 3424555 w 3424555"/>
                <a:gd name="connsiteY0" fmla="*/ 0 h 4239891"/>
                <a:gd name="connsiteX1" fmla="*/ 3424445 w 3424555"/>
                <a:gd name="connsiteY1" fmla="*/ 733902 h 4239891"/>
                <a:gd name="connsiteX2" fmla="*/ 363498 w 3424555"/>
                <a:gd name="connsiteY2" fmla="*/ 4239891 h 4239891"/>
                <a:gd name="connsiteX3" fmla="*/ 0 w 3424555"/>
                <a:gd name="connsiteY3" fmla="*/ 3922451 h 4239891"/>
              </a:gdLst>
              <a:ahLst/>
              <a:cxnLst>
                <a:cxn ang="0">
                  <a:pos x="connsiteX0" y="connsiteY0"/>
                </a:cxn>
                <a:cxn ang="0">
                  <a:pos x="connsiteX1" y="connsiteY1"/>
                </a:cxn>
                <a:cxn ang="0">
                  <a:pos x="connsiteX2" y="connsiteY2"/>
                </a:cxn>
                <a:cxn ang="0">
                  <a:pos x="connsiteX3" y="connsiteY3"/>
                </a:cxn>
              </a:cxnLst>
              <a:rect l="l" t="t" r="r" b="b"/>
              <a:pathLst>
                <a:path w="3424555" h="4239891">
                  <a:moveTo>
                    <a:pt x="3424555" y="0"/>
                  </a:moveTo>
                  <a:lnTo>
                    <a:pt x="3424445" y="733902"/>
                  </a:lnTo>
                  <a:lnTo>
                    <a:pt x="363498" y="4239891"/>
                  </a:lnTo>
                  <a:lnTo>
                    <a:pt x="0" y="3922451"/>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150" name="PA-任意多边形 57"/>
            <p:cNvSpPr/>
            <p:nvPr>
              <p:custDataLst>
                <p:tags r:id="rId16"/>
              </p:custDataLst>
            </p:nvPr>
          </p:nvSpPr>
          <p:spPr>
            <a:xfrm>
              <a:off x="4711872" y="2054002"/>
              <a:ext cx="449944" cy="2398904"/>
            </a:xfrm>
            <a:custGeom>
              <a:avLst/>
              <a:gdLst>
                <a:gd name="connsiteX0" fmla="*/ 482602 w 482602"/>
                <a:gd name="connsiteY0" fmla="*/ 0 h 2573020"/>
                <a:gd name="connsiteX1" fmla="*/ 482594 w 482602"/>
                <a:gd name="connsiteY1" fmla="*/ 2573018 h 2573020"/>
                <a:gd name="connsiteX2" fmla="*/ 5 w 482602"/>
                <a:gd name="connsiteY2" fmla="*/ 2573020 h 2573020"/>
                <a:gd name="connsiteX3" fmla="*/ 0 w 482602"/>
                <a:gd name="connsiteY3" fmla="*/ 4 h 2573020"/>
              </a:gdLst>
              <a:ahLst/>
              <a:cxnLst>
                <a:cxn ang="0">
                  <a:pos x="connsiteX0" y="connsiteY0"/>
                </a:cxn>
                <a:cxn ang="0">
                  <a:pos x="connsiteX1" y="connsiteY1"/>
                </a:cxn>
                <a:cxn ang="0">
                  <a:pos x="connsiteX2" y="connsiteY2"/>
                </a:cxn>
                <a:cxn ang="0">
                  <a:pos x="connsiteX3" y="connsiteY3"/>
                </a:cxn>
              </a:cxnLst>
              <a:rect l="l" t="t" r="r" b="b"/>
              <a:pathLst>
                <a:path w="482602" h="2573020">
                  <a:moveTo>
                    <a:pt x="482602" y="0"/>
                  </a:moveTo>
                  <a:lnTo>
                    <a:pt x="482594" y="2573018"/>
                  </a:lnTo>
                  <a:lnTo>
                    <a:pt x="5" y="2573020"/>
                  </a:lnTo>
                  <a:lnTo>
                    <a:pt x="0" y="4"/>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grpSp>
      <p:pic>
        <p:nvPicPr>
          <p:cNvPr id="3" name="图片 6" descr="logo111"/>
          <p:cNvPicPr>
            <a:picLocks noChangeAspect="1"/>
          </p:cNvPicPr>
          <p:nvPr/>
        </p:nvPicPr>
        <p:blipFill>
          <a:blip r:embed="rId17"/>
          <a:stretch>
            <a:fillRect/>
          </a:stretch>
        </p:blipFill>
        <p:spPr>
          <a:xfrm>
            <a:off x="323215" y="980758"/>
            <a:ext cx="2296160" cy="4806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0" name="直接连接符 4"/>
          <p:cNvCxnSpPr/>
          <p:nvPr>
            <p:custDataLst>
              <p:tags r:id="rId1"/>
            </p:custDataLst>
          </p:nvPr>
        </p:nvCxnSpPr>
        <p:spPr>
          <a:xfrm>
            <a:off x="919163" y="904875"/>
            <a:ext cx="6677025" cy="0"/>
          </a:xfrm>
          <a:prstGeom prst="line">
            <a:avLst/>
          </a:prstGeom>
          <a:ln>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48606" name="矩形 7"/>
          <p:cNvSpPr/>
          <p:nvPr>
            <p:custDataLst>
              <p:tags r:id="rId2"/>
            </p:custDataLst>
          </p:nvPr>
        </p:nvSpPr>
        <p:spPr>
          <a:xfrm>
            <a:off x="7811453" y="287338"/>
            <a:ext cx="647700" cy="6159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07" name="矩形 8"/>
          <p:cNvSpPr/>
          <p:nvPr>
            <p:custDataLst>
              <p:tags r:id="rId3"/>
            </p:custDataLst>
          </p:nvPr>
        </p:nvSpPr>
        <p:spPr>
          <a:xfrm>
            <a:off x="8250873" y="621030"/>
            <a:ext cx="468313" cy="4635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1"/>
          <p:cNvSpPr txBox="1">
            <a:spLocks noGrp="1"/>
          </p:cNvSpPr>
          <p:nvPr>
            <p:custDataLst>
              <p:tags r:id="rId4"/>
            </p:custDataLst>
          </p:nvPr>
        </p:nvSpPr>
        <p:spPr>
          <a:xfrm>
            <a:off x="369253" y="332740"/>
            <a:ext cx="8226743" cy="584835"/>
          </a:xfrm>
          <a:prstGeom prst="rect">
            <a:avLst/>
          </a:prstGeom>
          <a:noFill/>
        </p:spPr>
        <p:txBody>
          <a:bodyPr vert="horz" wrap="square" lIns="91440" tIns="0" rIns="91440" bIns="0" rtlCol="0" anchor="ctr" anchorCtr="0">
            <a:normAutofit/>
          </a:bodyPr>
          <a:lstStyle>
            <a:lvl1pPr marL="0" marR="0" lvl="0" algn="l" defTabSz="914400" rtl="0" eaLnBrk="1" fontAlgn="auto" latinLnBrk="0" hangingPunct="1">
              <a:lnSpc>
                <a:spcPct val="100000"/>
              </a:lnSpc>
              <a:buClrTx/>
              <a:buSzTx/>
              <a:buFontTx/>
              <a:buNone/>
              <a:defRPr kumimoji="0" lang="zh-CN" altLang="en-US" sz="2700" b="0" i="0" u="none" strike="noStrike" kern="1200" cap="none" spc="0" normalizeH="0" baseline="0" noProof="1" dirty="0">
                <a:solidFill>
                  <a:schemeClr val="tx1"/>
                </a:solidFill>
                <a:latin typeface="汉仪大宋简" panose="02010600000101010101" charset="-122"/>
                <a:ea typeface="汉仪大宋简" panose="02010600000101010101" charset="-122"/>
                <a:cs typeface="汉仪大宋简" panose="02010600000101010101" charset="-122"/>
                <a:sym typeface="汉仪大宋简" panose="02010600000101010101" charset="-122"/>
              </a:defRPr>
            </a:lvl1pPr>
          </a:lstStyle>
          <a:p>
            <a:pPr lvl="0" algn="l">
              <a:buClrTx/>
              <a:buSzTx/>
              <a:buFontTx/>
            </a:pPr>
            <a:r>
              <a:rPr lang="zh-CN" altLang="en-US" spc="200" dirty="0" smtClean="0">
                <a:solidFill>
                  <a:schemeClr val="tx1">
                    <a:lumMod val="85000"/>
                    <a:lumOff val="15000"/>
                  </a:schemeClr>
                </a:solidFill>
                <a:latin typeface="+mj-ea"/>
                <a:ea typeface="+mj-ea"/>
                <a:cs typeface="MiSans Normal" panose="00000500000000000000" charset="-122"/>
                <a:sym typeface="+mn-ea"/>
              </a:rPr>
              <a:t>高分辨率</a:t>
            </a:r>
            <a:r>
              <a:rPr spc="200" dirty="0" smtClean="0">
                <a:solidFill>
                  <a:schemeClr val="tx1">
                    <a:lumMod val="85000"/>
                    <a:lumOff val="15000"/>
                  </a:schemeClr>
                </a:solidFill>
                <a:uFillTx/>
                <a:latin typeface="+mj-ea"/>
                <a:ea typeface="+mj-ea"/>
                <a:cs typeface="MiSans Normal" panose="00000500000000000000" charset="-122"/>
                <a:sym typeface="+mn-ea"/>
              </a:rPr>
              <a:t>同步辐射</a:t>
            </a:r>
            <a:r>
              <a:rPr lang="en-US" altLang="zh-CN" spc="200" dirty="0">
                <a:solidFill>
                  <a:schemeClr val="tx1">
                    <a:lumMod val="85000"/>
                    <a:lumOff val="15000"/>
                  </a:schemeClr>
                </a:solidFill>
                <a:uFillTx/>
                <a:latin typeface="+mj-ea"/>
                <a:ea typeface="+mj-ea"/>
                <a:cs typeface="MiSans Normal" panose="00000500000000000000" charset="-122"/>
                <a:sym typeface="+mn-ea"/>
              </a:rPr>
              <a:t>X</a:t>
            </a:r>
            <a:r>
              <a:rPr spc="200" dirty="0">
                <a:solidFill>
                  <a:schemeClr val="tx1">
                    <a:lumMod val="85000"/>
                    <a:lumOff val="15000"/>
                  </a:schemeClr>
                </a:solidFill>
                <a:uFillTx/>
                <a:latin typeface="+mj-ea"/>
                <a:ea typeface="+mj-ea"/>
                <a:cs typeface="MiSans Normal" panose="00000500000000000000" charset="-122"/>
                <a:sym typeface="+mn-ea"/>
              </a:rPr>
              <a:t>射线</a:t>
            </a:r>
            <a:r>
              <a:rPr lang="en-US" altLang="zh-CN" spc="200" dirty="0">
                <a:solidFill>
                  <a:schemeClr val="tx1">
                    <a:lumMod val="85000"/>
                    <a:lumOff val="15000"/>
                  </a:schemeClr>
                </a:solidFill>
                <a:uFillTx/>
                <a:latin typeface="+mj-ea"/>
                <a:ea typeface="+mj-ea"/>
                <a:cs typeface="MiSans Normal" panose="00000500000000000000" charset="-122"/>
                <a:sym typeface="+mn-ea"/>
              </a:rPr>
              <a:t>CT</a:t>
            </a:r>
            <a:r>
              <a:rPr spc="200" dirty="0">
                <a:solidFill>
                  <a:schemeClr val="tx1">
                    <a:lumMod val="85000"/>
                    <a:lumOff val="15000"/>
                  </a:schemeClr>
                </a:solidFill>
                <a:uFillTx/>
                <a:latin typeface="+mj-ea"/>
                <a:ea typeface="+mj-ea"/>
                <a:cs typeface="MiSans Normal" panose="00000500000000000000" charset="-122"/>
                <a:sym typeface="+mn-ea"/>
              </a:rPr>
              <a:t>图像端到端重建</a:t>
            </a:r>
            <a:endParaRPr spc="200" dirty="0">
              <a:solidFill>
                <a:schemeClr val="tx1">
                  <a:lumMod val="85000"/>
                  <a:lumOff val="15000"/>
                </a:schemeClr>
              </a:solidFill>
              <a:uFillTx/>
              <a:latin typeface="+mj-ea"/>
              <a:ea typeface="+mj-ea"/>
              <a:cs typeface="MiSans Normal" panose="00000500000000000000" charset="-122"/>
              <a:sym typeface="+mn-ea"/>
            </a:endParaRPr>
          </a:p>
        </p:txBody>
      </p:sp>
      <p:sp>
        <p:nvSpPr>
          <p:cNvPr id="3" name="文本框 2"/>
          <p:cNvSpPr txBox="1"/>
          <p:nvPr/>
        </p:nvSpPr>
        <p:spPr>
          <a:xfrm>
            <a:off x="410845" y="1124585"/>
            <a:ext cx="7854950" cy="861695"/>
          </a:xfrm>
          <a:prstGeom prst="rect">
            <a:avLst/>
          </a:prstGeom>
          <a:noFill/>
        </p:spPr>
        <p:txBody>
          <a:bodyPr wrap="square" rtlCol="0">
            <a:noAutofit/>
          </a:bodyPr>
          <a:lstStyle/>
          <a:p>
            <a:r>
              <a:rPr lang="zh-CN" altLang="en-US" sz="1600" b="1">
                <a:solidFill>
                  <a:srgbClr val="FF0000"/>
                </a:solidFill>
              </a:rPr>
              <a:t>问题</a:t>
            </a:r>
            <a:r>
              <a:rPr lang="zh-CN" altLang="en-US" sz="1600" b="1"/>
              <a:t>：</a:t>
            </a:r>
            <a:r>
              <a:rPr lang="zh-CN" altLang="en-US" sz="1600"/>
              <a:t>目前常用CT重建技术例如滤波反投影或迭代重建算法，在完备投影条件下重建高分辨率同步辐射CT时需要耗费大量时间，且完备投影数据的采集是耗时且高辐射的。采用稀疏投影能减少辐射损伤和采集时长，但重建图像会产生大量伪影和噪声。</a:t>
            </a:r>
            <a:endParaRPr lang="zh-CN" altLang="en-US" sz="1600"/>
          </a:p>
          <a:p>
            <a:r>
              <a:rPr lang="zh-CN" altLang="en-US" sz="1600" b="1">
                <a:solidFill>
                  <a:srgbClr val="FF0000"/>
                </a:solidFill>
              </a:rPr>
              <a:t>目的</a:t>
            </a:r>
            <a:r>
              <a:rPr lang="zh-CN" altLang="en-US" sz="1600" b="1"/>
              <a:t>：</a:t>
            </a:r>
            <a:r>
              <a:rPr lang="zh-CN" altLang="en-US" sz="1600"/>
              <a:t>我们的目的是提出一种用于同步辐射X射线CT成像的深度学习模型，端到端的完成投影数据到断层图像的映射。</a:t>
            </a:r>
            <a:endParaRPr lang="zh-CN" altLang="en-US" sz="1600"/>
          </a:p>
          <a:p>
            <a:endParaRPr lang="zh-CN" altLang="en-US" sz="1600">
              <a:sym typeface="+mn-ea"/>
            </a:endParaRPr>
          </a:p>
        </p:txBody>
      </p:sp>
      <p:sp>
        <p:nvSpPr>
          <p:cNvPr id="6" name="文本框 5"/>
          <p:cNvSpPr txBox="1"/>
          <p:nvPr/>
        </p:nvSpPr>
        <p:spPr>
          <a:xfrm>
            <a:off x="395605" y="2421255"/>
            <a:ext cx="7454900" cy="1361440"/>
          </a:xfrm>
          <a:prstGeom prst="rect">
            <a:avLst/>
          </a:prstGeom>
          <a:noFill/>
        </p:spPr>
        <p:txBody>
          <a:bodyPr wrap="square" rtlCol="0" anchor="t">
            <a:noAutofit/>
          </a:bodyPr>
          <a:lstStyle/>
          <a:p>
            <a:r>
              <a:rPr lang="zh-CN" altLang="en-US" sz="1600" b="1">
                <a:solidFill>
                  <a:srgbClr val="FF0000"/>
                </a:solidFill>
                <a:sym typeface="+mn-ea"/>
              </a:rPr>
              <a:t>方法</a:t>
            </a:r>
            <a:r>
              <a:rPr lang="zh-CN" altLang="en-US" sz="1600" b="1">
                <a:sym typeface="+mn-ea"/>
              </a:rPr>
              <a:t>：</a:t>
            </a:r>
            <a:r>
              <a:rPr lang="zh-CN" altLang="en-US" sz="1600">
                <a:sym typeface="+mn-ea"/>
              </a:rPr>
              <a:t>基于全连接反投影模块、多尺度编解码去噪模块、特征蒸馏超分模块的多模块可解释模型。</a:t>
            </a:r>
            <a:endParaRPr lang="zh-CN" altLang="en-US" sz="1600">
              <a:sym typeface="+mn-ea"/>
            </a:endParaRPr>
          </a:p>
          <a:p>
            <a:r>
              <a:rPr lang="zh-CN" altLang="en-US" sz="1600" b="1">
                <a:solidFill>
                  <a:srgbClr val="FF0000"/>
                </a:solidFill>
                <a:sym typeface="+mn-ea"/>
              </a:rPr>
              <a:t>结果</a:t>
            </a:r>
            <a:r>
              <a:rPr lang="zh-CN" altLang="en-US" sz="1600">
                <a:sym typeface="+mn-ea"/>
              </a:rPr>
              <a:t>：该模型能解决高分辨率同步辐CT重建带来的耗时问题，同时稀疏角度投影重建时结果也相当优异，能够抑制伪影和噪声。</a:t>
            </a:r>
            <a:endParaRPr lang="zh-CN" altLang="en-US" sz="1600">
              <a:sym typeface="+mn-ea"/>
            </a:endParaRPr>
          </a:p>
        </p:txBody>
      </p:sp>
      <p:pic>
        <p:nvPicPr>
          <p:cNvPr id="12" name="图片 12" descr="图片2"/>
          <p:cNvPicPr>
            <a:picLocks noChangeAspect="1"/>
          </p:cNvPicPr>
          <p:nvPr/>
        </p:nvPicPr>
        <p:blipFill>
          <a:blip r:embed="rId5"/>
          <a:stretch>
            <a:fillRect/>
          </a:stretch>
        </p:blipFill>
        <p:spPr>
          <a:xfrm>
            <a:off x="554355" y="3717290"/>
            <a:ext cx="7696835" cy="2337435"/>
          </a:xfrm>
          <a:prstGeom prst="rect">
            <a:avLst/>
          </a:prstGeom>
        </p:spPr>
      </p:pic>
    </p:spTree>
    <p:custDataLst>
      <p:tags r:id="rId6"/>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0" name="直接连接符 4"/>
          <p:cNvCxnSpPr/>
          <p:nvPr>
            <p:custDataLst>
              <p:tags r:id="rId1"/>
            </p:custDataLst>
          </p:nvPr>
        </p:nvCxnSpPr>
        <p:spPr>
          <a:xfrm>
            <a:off x="919163" y="904875"/>
            <a:ext cx="6677025" cy="0"/>
          </a:xfrm>
          <a:prstGeom prst="line">
            <a:avLst/>
          </a:prstGeom>
          <a:ln>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48606" name="矩形 7"/>
          <p:cNvSpPr/>
          <p:nvPr>
            <p:custDataLst>
              <p:tags r:id="rId2"/>
            </p:custDataLst>
          </p:nvPr>
        </p:nvSpPr>
        <p:spPr>
          <a:xfrm>
            <a:off x="7811453" y="287338"/>
            <a:ext cx="647700" cy="6159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07" name="矩形 8"/>
          <p:cNvSpPr/>
          <p:nvPr>
            <p:custDataLst>
              <p:tags r:id="rId3"/>
            </p:custDataLst>
          </p:nvPr>
        </p:nvSpPr>
        <p:spPr>
          <a:xfrm>
            <a:off x="8250873" y="621030"/>
            <a:ext cx="468313" cy="4635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2" name="表格 1"/>
          <p:cNvGraphicFramePr/>
          <p:nvPr/>
        </p:nvGraphicFramePr>
        <p:xfrm>
          <a:off x="971233" y="5157153"/>
          <a:ext cx="5578475" cy="1183640"/>
        </p:xfrm>
        <a:graphic>
          <a:graphicData uri="http://schemas.openxmlformats.org/drawingml/2006/table">
            <a:tbl>
              <a:tblPr/>
              <a:tblGrid>
                <a:gridCol w="686435"/>
                <a:gridCol w="1412240"/>
                <a:gridCol w="603250"/>
                <a:gridCol w="797560"/>
                <a:gridCol w="824865"/>
                <a:gridCol w="1254125"/>
              </a:tblGrid>
              <a:tr h="177800">
                <a:tc rowSpan="2">
                  <a:txBody>
                    <a:bodyPr/>
                    <a:lstStyle/>
                    <a:p>
                      <a:pPr marL="0" indent="0" algn="ctr">
                        <a:spcBef>
                          <a:spcPts val="500"/>
                        </a:spcBef>
                        <a:spcAft>
                          <a:spcPts val="500"/>
                        </a:spcAft>
                      </a:pPr>
                      <a:r>
                        <a:rPr lang="en-US" altLang="zh-CN" sz="1100" b="1" dirty="0">
                          <a:latin typeface="Times New Roman" panose="02020603050405020304"/>
                          <a:ea typeface="宋体" panose="02010600030101010101" pitchFamily="2" charset="-122"/>
                        </a:rPr>
                        <a:t>Methods</a:t>
                      </a:r>
                      <a:endParaRPr lang="en-US" altLang="zh-CN" sz="1100" b="1" dirty="0">
                        <a:latin typeface="Times New Roman" panose="02020603050405020304"/>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3175" cap="flat" cmpd="sng">
                      <a:solidFill>
                        <a:srgbClr val="000000"/>
                      </a:solidFill>
                      <a:prstDash val="solid"/>
                      <a:headEnd type="none" w="med" len="med"/>
                      <a:tailEnd type="none" w="med" len="med"/>
                    </a:lnB>
                    <a:noFill/>
                  </a:tcPr>
                </a:tc>
                <a:tc rowSpan="2">
                  <a:txBody>
                    <a:bodyPr/>
                    <a:lstStyle/>
                    <a:p>
                      <a:pPr marL="0" indent="0" algn="ctr">
                        <a:spcBef>
                          <a:spcPts val="500"/>
                        </a:spcBef>
                        <a:spcAft>
                          <a:spcPts val="500"/>
                        </a:spcAft>
                      </a:pPr>
                      <a:r>
                        <a:rPr lang="en-US" altLang="zh-CN" sz="1100" b="1" dirty="0">
                          <a:latin typeface="Times New Roman" panose="02020603050405020304"/>
                          <a:ea typeface="宋体" panose="02010600030101010101" pitchFamily="2" charset="-122"/>
                        </a:rPr>
                        <a:t>number of Projections</a:t>
                      </a:r>
                      <a:endParaRPr lang="en-US" altLang="zh-CN" sz="1100" b="1" dirty="0">
                        <a:latin typeface="Times New Roman" panose="02020603050405020304"/>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3175" cap="flat" cmpd="sng">
                      <a:solidFill>
                        <a:srgbClr val="000000"/>
                      </a:solidFill>
                      <a:prstDash val="solid"/>
                      <a:headEnd type="none" w="med" len="med"/>
                      <a:tailEnd type="none" w="med" len="med"/>
                    </a:lnB>
                    <a:noFill/>
                  </a:tcPr>
                </a:tc>
                <a:tc gridSpan="3">
                  <a:txBody>
                    <a:bodyPr/>
                    <a:lstStyle/>
                    <a:p>
                      <a:pPr marL="0" indent="0" algn="ctr">
                        <a:spcBef>
                          <a:spcPct val="0"/>
                        </a:spcBef>
                        <a:spcAft>
                          <a:spcPct val="0"/>
                        </a:spcAft>
                      </a:pPr>
                      <a:r>
                        <a:rPr lang="en-US" altLang="zh-CN" sz="1100" b="1">
                          <a:latin typeface="Times New Roman" panose="02020603050405020304"/>
                          <a:ea typeface="宋体" panose="02010600030101010101" pitchFamily="2" charset="-122"/>
                        </a:rPr>
                        <a:t>Metrics</a:t>
                      </a:r>
                      <a:endParaRPr lang="en-US" altLang="zh-CN" sz="1100" b="1">
                        <a:latin typeface="Times New Roman" panose="02020603050405020304"/>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3175" cap="flat" cmpd="sng">
                      <a:solidFill>
                        <a:srgbClr val="000000"/>
                      </a:solidFill>
                      <a:prstDash val="solid"/>
                      <a:headEnd type="none" w="med" len="med"/>
                      <a:tailEnd type="none" w="med" len="med"/>
                    </a:lnB>
                    <a:noFill/>
                  </a:tcPr>
                </a:tc>
                <a:tc hMerge="1">
                  <a:tcPr>
                    <a:lnT w="3175" cap="flat" cmpd="sng">
                      <a:solidFill>
                        <a:srgbClr val="000008"/>
                      </a:solidFill>
                      <a:prstDash val="solid"/>
                      <a:headEnd type="none" w="med" len="med"/>
                      <a:tailEnd type="none" w="med" len="med"/>
                    </a:lnT>
                    <a:lnB w="3175" cap="flat" cmpd="sng">
                      <a:solidFill>
                        <a:srgbClr val="000000"/>
                      </a:solidFill>
                      <a:prstDash val="solid"/>
                      <a:headEnd type="none" w="med" len="med"/>
                      <a:tailEnd type="none" w="med" len="med"/>
                    </a:lnB>
                  </a:tcPr>
                </a:tc>
                <a:tc hMerge="1">
                  <a:tcPr>
                    <a:lnR>
                      <a:noFill/>
                    </a:lnR>
                    <a:lnT w="3175" cap="flat" cmpd="sng">
                      <a:solidFill>
                        <a:srgbClr val="000008"/>
                      </a:solidFill>
                      <a:prstDash val="solid"/>
                      <a:headEnd type="none" w="med" len="med"/>
                      <a:tailEnd type="none" w="med" len="med"/>
                    </a:lnT>
                    <a:lnB w="3175" cap="flat" cmpd="sng">
                      <a:solidFill>
                        <a:srgbClr val="000000"/>
                      </a:solidFill>
                      <a:prstDash val="solid"/>
                      <a:headEnd type="none" w="med" len="med"/>
                      <a:tailEnd type="none" w="med" len="med"/>
                    </a:lnB>
                  </a:tcPr>
                </a:tc>
                <a:tc rowSpan="2">
                  <a:txBody>
                    <a:bodyPr/>
                    <a:lstStyle/>
                    <a:p>
                      <a:pPr marL="0" indent="0" algn="ctr">
                        <a:spcBef>
                          <a:spcPct val="0"/>
                        </a:spcBef>
                        <a:spcAft>
                          <a:spcPct val="0"/>
                        </a:spcAft>
                      </a:pPr>
                      <a:r>
                        <a:rPr lang="en-US" altLang="zh-CN" sz="1100" b="1">
                          <a:latin typeface="Times New Roman" panose="02020603050405020304"/>
                          <a:ea typeface="宋体" panose="02010600030101010101" pitchFamily="2" charset="-122"/>
                        </a:rPr>
                        <a:t>processing time (s)</a:t>
                      </a:r>
                      <a:endParaRPr lang="en-US" altLang="zh-CN" sz="1100" b="1">
                        <a:latin typeface="Times New Roman" panose="02020603050405020304"/>
                        <a:ea typeface="宋体" panose="02010600030101010101" pitchFamily="2" charset="-122"/>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3175" cap="flat" cmpd="sng">
                      <a:solidFill>
                        <a:srgbClr val="000000"/>
                      </a:solidFill>
                      <a:prstDash val="solid"/>
                      <a:headEnd type="none" w="med" len="med"/>
                      <a:tailEnd type="none" w="med" len="med"/>
                    </a:lnB>
                    <a:noFill/>
                  </a:tcPr>
                </a:tc>
              </a:tr>
              <a:tr h="335280">
                <a:tc vMerge="1">
                  <a:tcPr>
                    <a:lnL>
                      <a:noFill/>
                    </a:lnL>
                    <a:lnR>
                      <a:noFill/>
                    </a:lnR>
                    <a:lnB w="3175" cap="flat" cmpd="sng">
                      <a:solidFill>
                        <a:srgbClr val="000000"/>
                      </a:solidFill>
                      <a:prstDash val="solid"/>
                      <a:headEnd type="none" w="med" len="med"/>
                      <a:tailEnd type="none" w="med" len="med"/>
                    </a:lnB>
                  </a:tcPr>
                </a:tc>
                <a:tc vMerge="1">
                  <a:tcPr>
                    <a:lnL>
                      <a:noFill/>
                    </a:lnL>
                    <a:lnR>
                      <a:noFill/>
                    </a:lnR>
                    <a:lnB w="3175" cap="flat" cmpd="sng">
                      <a:solidFill>
                        <a:srgbClr val="000000"/>
                      </a:solidFill>
                      <a:prstDash val="solid"/>
                      <a:headEnd type="none" w="med" len="med"/>
                      <a:tailEnd type="none" w="med" len="med"/>
                    </a:lnB>
                  </a:tcPr>
                </a:tc>
                <a:tc>
                  <a:txBody>
                    <a:bodyPr/>
                    <a:lstStyle/>
                    <a:p>
                      <a:pPr marL="0" indent="0" algn="ctr">
                        <a:spcBef>
                          <a:spcPts val="500"/>
                        </a:spcBef>
                        <a:spcAft>
                          <a:spcPts val="500"/>
                        </a:spcAft>
                      </a:pPr>
                      <a:r>
                        <a:rPr lang="en-US" altLang="zh-CN" sz="1100" b="1">
                          <a:latin typeface="Times New Roman" panose="02020603050405020304"/>
                          <a:ea typeface="宋体" panose="02010600030101010101" pitchFamily="2" charset="-122"/>
                        </a:rPr>
                        <a:t>RMSE↓</a:t>
                      </a:r>
                      <a:endParaRPr lang="en-US" altLang="zh-CN" sz="1100" b="1">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ctr">
                        <a:spcBef>
                          <a:spcPts val="500"/>
                        </a:spcBef>
                        <a:spcAft>
                          <a:spcPts val="500"/>
                        </a:spcAft>
                      </a:pPr>
                      <a:r>
                        <a:rPr lang="en-US" altLang="zh-CN" sz="1100" b="1">
                          <a:latin typeface="Times New Roman" panose="02020603050405020304"/>
                          <a:ea typeface="宋体" panose="02010600030101010101" pitchFamily="2" charset="-122"/>
                        </a:rPr>
                        <a:t>PSNR(db)↑</a:t>
                      </a:r>
                      <a:endParaRPr lang="en-US" altLang="zh-CN" sz="1100" b="1">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a:txBody>
                    <a:bodyPr/>
                    <a:lstStyle/>
                    <a:p>
                      <a:pPr marL="0" indent="0" algn="ctr">
                        <a:spcBef>
                          <a:spcPts val="500"/>
                        </a:spcBef>
                        <a:spcAft>
                          <a:spcPts val="500"/>
                        </a:spcAft>
                      </a:pPr>
                      <a:r>
                        <a:rPr lang="en-US" altLang="zh-CN" sz="1100" b="1">
                          <a:latin typeface="Times New Roman" panose="02020603050405020304"/>
                          <a:ea typeface="宋体" panose="02010600030101010101" pitchFamily="2" charset="-122"/>
                        </a:rPr>
                        <a:t>MS_SSIM↑</a:t>
                      </a:r>
                      <a:endParaRPr lang="en-US" altLang="zh-CN" sz="1100" b="1">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w="3175" cap="flat" cmpd="sng">
                      <a:solidFill>
                        <a:srgbClr val="000000"/>
                      </a:solidFill>
                      <a:prstDash val="solid"/>
                      <a:headEnd type="none" w="med" len="med"/>
                      <a:tailEnd type="none" w="med" len="med"/>
                    </a:lnB>
                    <a:noFill/>
                  </a:tcPr>
                </a:tc>
                <a:tc vMerge="1">
                  <a:tcPr>
                    <a:lnL>
                      <a:noFill/>
                    </a:lnL>
                    <a:lnR>
                      <a:noFill/>
                    </a:lnR>
                    <a:lnB w="3175" cap="flat" cmpd="sng">
                      <a:solidFill>
                        <a:srgbClr val="000000"/>
                      </a:solidFill>
                      <a:prstDash val="solid"/>
                      <a:headEnd type="none" w="med" len="med"/>
                      <a:tailEnd type="none" w="med" len="med"/>
                    </a:lnB>
                  </a:tcPr>
                </a:tc>
              </a:tr>
              <a:tr h="0">
                <a:tc>
                  <a:txBody>
                    <a:bodyPr/>
                    <a:lstStyle/>
                    <a:p>
                      <a:pPr marL="0" indent="0" algn="ctr">
                        <a:spcBef>
                          <a:spcPts val="500"/>
                        </a:spcBef>
                        <a:spcAft>
                          <a:spcPts val="500"/>
                        </a:spcAft>
                      </a:pPr>
                      <a:r>
                        <a:rPr lang="en-US" altLang="zh-CN" sz="1100">
                          <a:latin typeface="Times New Roman" panose="02020603050405020304"/>
                          <a:ea typeface="宋体" panose="02010600030101010101" pitchFamily="2" charset="-122"/>
                        </a:rPr>
                        <a:t>FBP</a:t>
                      </a:r>
                      <a:endParaRPr lang="en-US" altLang="zh-CN" sz="1100">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a:noFill/>
                    </a:lnB>
                    <a:noFill/>
                  </a:tcPr>
                </a:tc>
                <a:tc rowSpan="4">
                  <a:txBody>
                    <a:bodyPr/>
                    <a:lstStyle/>
                    <a:p>
                      <a:pPr marL="0" indent="0" algn="ctr">
                        <a:spcBef>
                          <a:spcPct val="0"/>
                        </a:spcBef>
                        <a:spcAft>
                          <a:spcPct val="0"/>
                        </a:spcAft>
                      </a:pPr>
                      <a:r>
                        <a:rPr lang="en-US" altLang="zh-CN" sz="1100" dirty="0">
                          <a:latin typeface="Times New Roman" panose="02020603050405020304"/>
                          <a:ea typeface="宋体" panose="02010600030101010101" pitchFamily="2" charset="-122"/>
                        </a:rPr>
                        <a:t>1200</a:t>
                      </a:r>
                      <a:endParaRPr lang="en-US" altLang="zh-CN" sz="1100" dirty="0">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spcBef>
                          <a:spcPts val="500"/>
                        </a:spcBef>
                        <a:spcAft>
                          <a:spcPts val="500"/>
                        </a:spcAft>
                      </a:pPr>
                      <a:r>
                        <a:rPr lang="en-US" altLang="zh-CN" sz="1100">
                          <a:latin typeface="Times New Roman" panose="02020603050405020304"/>
                          <a:ea typeface="宋体" panose="02010600030101010101" pitchFamily="2" charset="-122"/>
                        </a:rPr>
                        <a:t>0.1768</a:t>
                      </a:r>
                      <a:endParaRPr lang="en-US" altLang="zh-CN" sz="1100">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a:noFill/>
                    </a:lnB>
                    <a:noFill/>
                  </a:tcPr>
                </a:tc>
                <a:tc>
                  <a:txBody>
                    <a:bodyPr/>
                    <a:lstStyle/>
                    <a:p>
                      <a:pPr marL="0" indent="0" algn="ctr">
                        <a:spcBef>
                          <a:spcPts val="500"/>
                        </a:spcBef>
                        <a:spcAft>
                          <a:spcPts val="500"/>
                        </a:spcAft>
                      </a:pPr>
                      <a:r>
                        <a:rPr lang="en-US" altLang="zh-CN" sz="1100">
                          <a:latin typeface="Times New Roman" panose="02020603050405020304"/>
                          <a:ea typeface="宋体" panose="02010600030101010101" pitchFamily="2" charset="-122"/>
                        </a:rPr>
                        <a:t>15.0492</a:t>
                      </a:r>
                      <a:endParaRPr lang="en-US" altLang="zh-CN" sz="1100">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a:noFill/>
                    </a:lnB>
                    <a:noFill/>
                  </a:tcPr>
                </a:tc>
                <a:tc>
                  <a:txBody>
                    <a:bodyPr/>
                    <a:lstStyle/>
                    <a:p>
                      <a:pPr marL="0" indent="0" algn="ctr">
                        <a:spcBef>
                          <a:spcPts val="500"/>
                        </a:spcBef>
                        <a:spcAft>
                          <a:spcPts val="500"/>
                        </a:spcAft>
                      </a:pPr>
                      <a:r>
                        <a:rPr lang="en-US" altLang="zh-CN" sz="1100" b="0">
                          <a:latin typeface="Times New Roman" panose="02020603050405020304"/>
                          <a:ea typeface="宋体" panose="02010600030101010101" pitchFamily="2" charset="-122"/>
                        </a:rPr>
                        <a:t>0.7262</a:t>
                      </a:r>
                      <a:endParaRPr lang="en-US" altLang="zh-CN" sz="1100" b="0">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a:noFill/>
                    </a:lnB>
                    <a:noFill/>
                  </a:tcPr>
                </a:tc>
                <a:tc>
                  <a:txBody>
                    <a:bodyPr/>
                    <a:lstStyle/>
                    <a:p>
                      <a:pPr marL="0" indent="0" algn="ctr">
                        <a:spcBef>
                          <a:spcPts val="500"/>
                        </a:spcBef>
                        <a:spcAft>
                          <a:spcPts val="500"/>
                        </a:spcAft>
                      </a:pPr>
                      <a:r>
                        <a:rPr lang="en-US" altLang="zh-CN" sz="1100" b="0">
                          <a:latin typeface="Times New Roman" panose="02020603050405020304"/>
                          <a:ea typeface="宋体" panose="02010600030101010101" pitchFamily="2" charset="-122"/>
                        </a:rPr>
                        <a:t>13.</a:t>
                      </a:r>
                      <a:r>
                        <a:rPr lang="en-US" altLang="zh-CN" sz="1100">
                          <a:latin typeface="Times New Roman" panose="02020603050405020304"/>
                          <a:ea typeface="宋体" panose="02010600030101010101" pitchFamily="2" charset="-122"/>
                        </a:rPr>
                        <a:t>77</a:t>
                      </a:r>
                      <a:endParaRPr lang="en-US" altLang="zh-CN" sz="1100">
                        <a:latin typeface="Times New Roman" panose="02020603050405020304"/>
                        <a:ea typeface="宋体" panose="02010600030101010101" pitchFamily="2" charset="-122"/>
                      </a:endParaRPr>
                    </a:p>
                  </a:txBody>
                  <a:tcPr marL="68580" marR="68580" marT="0" marB="0" anchor="ctr">
                    <a:lnL>
                      <a:noFill/>
                    </a:lnL>
                    <a:lnR>
                      <a:noFill/>
                    </a:lnR>
                    <a:lnT w="3175" cap="flat" cmpd="sng">
                      <a:solidFill>
                        <a:srgbClr val="000000"/>
                      </a:solidFill>
                      <a:prstDash val="solid"/>
                      <a:headEnd type="none" w="med" len="med"/>
                      <a:tailEnd type="none" w="med" len="med"/>
                    </a:lnT>
                    <a:lnB>
                      <a:noFill/>
                    </a:lnB>
                    <a:noFill/>
                  </a:tcPr>
                </a:tc>
              </a:tr>
              <a:tr h="0">
                <a:tc>
                  <a:txBody>
                    <a:bodyPr/>
                    <a:lstStyle/>
                    <a:p>
                      <a:pPr marL="0" indent="0" algn="ctr">
                        <a:spcBef>
                          <a:spcPts val="500"/>
                        </a:spcBef>
                        <a:spcAft>
                          <a:spcPts val="500"/>
                        </a:spcAft>
                      </a:pPr>
                      <a:r>
                        <a:rPr lang="en-US" altLang="zh-CN" sz="1100" dirty="0">
                          <a:latin typeface="Times New Roman" panose="02020603050405020304"/>
                          <a:ea typeface="宋体" panose="02010600030101010101" pitchFamily="2" charset="-122"/>
                        </a:rPr>
                        <a:t>SART</a:t>
                      </a:r>
                      <a:endParaRPr lang="en-US" altLang="zh-CN" sz="1100" dirty="0">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vMerge="1">
                  <a:tcPr>
                    <a:lnL>
                      <a:noFill/>
                    </a:lnL>
                    <a:lnR>
                      <a:noFill/>
                    </a:lnR>
                  </a:tcPr>
                </a:tc>
                <a:tc>
                  <a:txBody>
                    <a:bodyPr/>
                    <a:lstStyle/>
                    <a:p>
                      <a:pPr marL="0" indent="0" algn="ctr">
                        <a:spcBef>
                          <a:spcPts val="500"/>
                        </a:spcBef>
                        <a:spcAft>
                          <a:spcPts val="500"/>
                        </a:spcAft>
                      </a:pPr>
                      <a:r>
                        <a:rPr lang="en-US" altLang="zh-CN" sz="1100" dirty="0">
                          <a:solidFill>
                            <a:srgbClr val="000000"/>
                          </a:solidFill>
                          <a:latin typeface="Times New Roman" panose="02020603050405020304"/>
                          <a:ea typeface="宋体" panose="02010600030101010101" pitchFamily="2" charset="-122"/>
                        </a:rPr>
                        <a:t>0.1876</a:t>
                      </a:r>
                      <a:endParaRPr lang="en-US" altLang="zh-CN" sz="1100" dirty="0">
                        <a:solidFill>
                          <a:srgbClr val="000000"/>
                        </a:solidFill>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a:txBody>
                    <a:bodyPr/>
                    <a:lstStyle/>
                    <a:p>
                      <a:pPr marL="0" indent="0" algn="ctr">
                        <a:spcBef>
                          <a:spcPts val="500"/>
                        </a:spcBef>
                        <a:spcAft>
                          <a:spcPts val="500"/>
                        </a:spcAft>
                      </a:pPr>
                      <a:r>
                        <a:rPr lang="en-US" altLang="zh-CN" sz="1100">
                          <a:solidFill>
                            <a:srgbClr val="000000"/>
                          </a:solidFill>
                          <a:latin typeface="Times New Roman" panose="02020603050405020304"/>
                          <a:ea typeface="宋体" panose="02010600030101010101" pitchFamily="2" charset="-122"/>
                        </a:rPr>
                        <a:t>14.5353</a:t>
                      </a:r>
                      <a:endParaRPr lang="en-US" altLang="zh-CN" sz="1100">
                        <a:solidFill>
                          <a:srgbClr val="000000"/>
                        </a:solidFill>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a:txBody>
                    <a:bodyPr/>
                    <a:lstStyle/>
                    <a:p>
                      <a:pPr marL="0" indent="0" algn="ctr">
                        <a:spcBef>
                          <a:spcPts val="500"/>
                        </a:spcBef>
                        <a:spcAft>
                          <a:spcPts val="500"/>
                        </a:spcAft>
                      </a:pPr>
                      <a:r>
                        <a:rPr lang="en-US" altLang="zh-CN" sz="1100">
                          <a:latin typeface="Times New Roman" panose="02020603050405020304"/>
                          <a:ea typeface="宋体" panose="02010600030101010101" pitchFamily="2" charset="-122"/>
                        </a:rPr>
                        <a:t>0.6898</a:t>
                      </a:r>
                      <a:endParaRPr lang="en-US" altLang="zh-CN" sz="1100">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a:txBody>
                    <a:bodyPr/>
                    <a:lstStyle/>
                    <a:p>
                      <a:pPr marL="0" indent="0" algn="ctr">
                        <a:spcBef>
                          <a:spcPts val="500"/>
                        </a:spcBef>
                        <a:spcAft>
                          <a:spcPts val="500"/>
                        </a:spcAft>
                      </a:pPr>
                      <a:r>
                        <a:rPr lang="en-US" altLang="zh-CN" sz="1100">
                          <a:latin typeface="Times New Roman" panose="02020603050405020304"/>
                          <a:ea typeface="宋体" panose="02010600030101010101" pitchFamily="2" charset="-122"/>
                        </a:rPr>
                        <a:t>2040.92</a:t>
                      </a:r>
                      <a:endParaRPr lang="en-US" altLang="zh-CN" sz="1100">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r>
              <a:tr h="0">
                <a:tc>
                  <a:txBody>
                    <a:bodyPr/>
                    <a:lstStyle/>
                    <a:p>
                      <a:pPr marL="0" indent="0" algn="ctr">
                        <a:spcBef>
                          <a:spcPts val="500"/>
                        </a:spcBef>
                        <a:spcAft>
                          <a:spcPts val="500"/>
                        </a:spcAft>
                      </a:pPr>
                      <a:r>
                        <a:rPr lang="en-US" altLang="zh-CN" sz="1100">
                          <a:solidFill>
                            <a:srgbClr val="000000"/>
                          </a:solidFill>
                          <a:latin typeface="Times New Roman" panose="02020603050405020304"/>
                          <a:ea typeface="宋体" panose="02010600030101010101" pitchFamily="2" charset="-122"/>
                        </a:rPr>
                        <a:t>DSigNet</a:t>
                      </a:r>
                      <a:endParaRPr lang="en-US" altLang="zh-CN" sz="1100">
                        <a:solidFill>
                          <a:srgbClr val="000000"/>
                        </a:solidFill>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vMerge="1">
                  <a:tcPr>
                    <a:lnL>
                      <a:noFill/>
                    </a:lnL>
                    <a:lnR>
                      <a:noFill/>
                    </a:lnR>
                  </a:tcPr>
                </a:tc>
                <a:tc>
                  <a:txBody>
                    <a:bodyPr/>
                    <a:lstStyle/>
                    <a:p>
                      <a:pPr marL="0" indent="0" algn="ctr">
                        <a:spcBef>
                          <a:spcPts val="500"/>
                        </a:spcBef>
                        <a:spcAft>
                          <a:spcPts val="500"/>
                        </a:spcAft>
                      </a:pPr>
                      <a:r>
                        <a:rPr lang="en-US" altLang="zh-CN" sz="1100" dirty="0">
                          <a:solidFill>
                            <a:srgbClr val="000000"/>
                          </a:solidFill>
                          <a:latin typeface="Times New Roman" panose="02020603050405020304"/>
                          <a:ea typeface="宋体" panose="02010600030101010101" pitchFamily="2" charset="-122"/>
                        </a:rPr>
                        <a:t>0.0973</a:t>
                      </a:r>
                      <a:endParaRPr lang="en-US" altLang="zh-CN" sz="1100" dirty="0">
                        <a:solidFill>
                          <a:srgbClr val="000000"/>
                        </a:solidFill>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a:txBody>
                    <a:bodyPr/>
                    <a:lstStyle/>
                    <a:p>
                      <a:pPr marL="0" indent="0" algn="ctr">
                        <a:spcBef>
                          <a:spcPts val="500"/>
                        </a:spcBef>
                        <a:spcAft>
                          <a:spcPts val="500"/>
                        </a:spcAft>
                      </a:pPr>
                      <a:r>
                        <a:rPr lang="en-US" altLang="zh-CN" sz="1100" dirty="0">
                          <a:solidFill>
                            <a:srgbClr val="000000"/>
                          </a:solidFill>
                          <a:latin typeface="Times New Roman" panose="02020603050405020304"/>
                          <a:ea typeface="宋体" panose="02010600030101010101" pitchFamily="2" charset="-122"/>
                        </a:rPr>
                        <a:t>20.2531</a:t>
                      </a:r>
                      <a:endParaRPr lang="en-US" altLang="zh-CN" sz="1100" dirty="0">
                        <a:solidFill>
                          <a:srgbClr val="000000"/>
                        </a:solidFill>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a:txBody>
                    <a:bodyPr/>
                    <a:lstStyle/>
                    <a:p>
                      <a:pPr marL="0" indent="0" algn="ctr">
                        <a:spcBef>
                          <a:spcPts val="500"/>
                        </a:spcBef>
                        <a:spcAft>
                          <a:spcPts val="500"/>
                        </a:spcAft>
                      </a:pPr>
                      <a:r>
                        <a:rPr lang="en-US" altLang="zh-CN" sz="1100" dirty="0">
                          <a:latin typeface="Times New Roman" panose="02020603050405020304"/>
                          <a:ea typeface="宋体" panose="02010600030101010101" pitchFamily="2" charset="-122"/>
                        </a:rPr>
                        <a:t>0.7626</a:t>
                      </a:r>
                      <a:endParaRPr lang="en-US" altLang="zh-CN" sz="1100" dirty="0">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c>
                  <a:txBody>
                    <a:bodyPr/>
                    <a:lstStyle/>
                    <a:p>
                      <a:pPr marL="0" indent="0" algn="ctr">
                        <a:spcBef>
                          <a:spcPts val="500"/>
                        </a:spcBef>
                        <a:spcAft>
                          <a:spcPts val="500"/>
                        </a:spcAft>
                      </a:pPr>
                      <a:r>
                        <a:rPr lang="en-US" altLang="zh-CN" sz="1100" dirty="0">
                          <a:latin typeface="Times New Roman" panose="02020603050405020304"/>
                          <a:ea typeface="宋体" panose="02010600030101010101" pitchFamily="2" charset="-122"/>
                        </a:rPr>
                        <a:t>3.40</a:t>
                      </a:r>
                      <a:endParaRPr lang="en-US" altLang="zh-CN" sz="1100" dirty="0">
                        <a:latin typeface="Times New Roman" panose="02020603050405020304"/>
                        <a:ea typeface="宋体" panose="02010600030101010101" pitchFamily="2" charset="-122"/>
                      </a:endParaRPr>
                    </a:p>
                  </a:txBody>
                  <a:tcPr marL="68580" marR="68580" marT="0" marB="0" anchor="ctr">
                    <a:lnL>
                      <a:noFill/>
                    </a:lnL>
                    <a:lnR>
                      <a:noFill/>
                    </a:lnR>
                    <a:lnT>
                      <a:noFill/>
                    </a:lnT>
                    <a:lnB>
                      <a:noFill/>
                    </a:lnB>
                    <a:noFill/>
                  </a:tcPr>
                </a:tc>
              </a:tr>
              <a:tr h="0">
                <a:tc>
                  <a:txBody>
                    <a:bodyPr/>
                    <a:lstStyle/>
                    <a:p>
                      <a:pPr marL="0" indent="0" algn="ctr">
                        <a:spcBef>
                          <a:spcPts val="500"/>
                        </a:spcBef>
                        <a:spcAft>
                          <a:spcPts val="500"/>
                        </a:spcAft>
                      </a:pPr>
                      <a:r>
                        <a:rPr lang="en-US" altLang="zh-CN" sz="1100" dirty="0">
                          <a:latin typeface="Times New Roman" panose="02020603050405020304"/>
                          <a:ea typeface="宋体" panose="02010600030101010101" pitchFamily="2" charset="-122"/>
                        </a:rPr>
                        <a:t>Ours</a:t>
                      </a:r>
                      <a:endParaRPr lang="en-US" altLang="zh-CN" sz="1100" dirty="0">
                        <a:latin typeface="Times New Roman" panose="02020603050405020304"/>
                        <a:ea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vMerge="1">
                  <a:tcPr>
                    <a:lnL>
                      <a:noFill/>
                    </a:lnL>
                    <a:lnR>
                      <a:noFill/>
                    </a:lnR>
                    <a:lnB w="12700">
                      <a:solidFill>
                        <a:schemeClr val="tx1"/>
                      </a:solidFill>
                      <a:prstDash val="solid"/>
                    </a:lnB>
                  </a:tcPr>
                </a:tc>
                <a:tc>
                  <a:txBody>
                    <a:bodyPr/>
                    <a:lstStyle/>
                    <a:p>
                      <a:pPr marL="0" indent="0" algn="ctr">
                        <a:spcBef>
                          <a:spcPts val="500"/>
                        </a:spcBef>
                        <a:spcAft>
                          <a:spcPts val="500"/>
                        </a:spcAft>
                      </a:pPr>
                      <a:r>
                        <a:rPr lang="en-US" altLang="zh-CN" sz="1100" b="1" dirty="0">
                          <a:latin typeface="Times New Roman" panose="02020603050405020304"/>
                          <a:ea typeface="宋体" panose="02010600030101010101" pitchFamily="2" charset="-122"/>
                        </a:rPr>
                        <a:t>0.0724</a:t>
                      </a:r>
                      <a:endParaRPr lang="en-US" altLang="zh-CN" sz="1100" b="1" dirty="0">
                        <a:latin typeface="Times New Roman" panose="02020603050405020304"/>
                        <a:ea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indent="0" algn="ctr">
                        <a:spcBef>
                          <a:spcPts val="500"/>
                        </a:spcBef>
                        <a:spcAft>
                          <a:spcPts val="500"/>
                        </a:spcAft>
                      </a:pPr>
                      <a:r>
                        <a:rPr lang="en-US" altLang="zh-CN" sz="1100" b="1" dirty="0">
                          <a:latin typeface="Times New Roman" panose="02020603050405020304"/>
                          <a:ea typeface="宋体" panose="02010600030101010101" pitchFamily="2" charset="-122"/>
                        </a:rPr>
                        <a:t>22.8627</a:t>
                      </a:r>
                      <a:endParaRPr lang="en-US" altLang="zh-CN" sz="1100" b="1" dirty="0">
                        <a:latin typeface="Times New Roman" panose="02020603050405020304"/>
                        <a:ea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indent="0" algn="ctr">
                        <a:spcBef>
                          <a:spcPts val="500"/>
                        </a:spcBef>
                        <a:spcAft>
                          <a:spcPts val="500"/>
                        </a:spcAft>
                      </a:pPr>
                      <a:r>
                        <a:rPr lang="en-US" altLang="zh-CN" sz="1100" b="1" dirty="0">
                          <a:latin typeface="Times New Roman" panose="02020603050405020304"/>
                          <a:ea typeface="宋体" panose="02010600030101010101" pitchFamily="2" charset="-122"/>
                        </a:rPr>
                        <a:t>0.8421</a:t>
                      </a:r>
                      <a:endParaRPr lang="en-US" altLang="zh-CN" sz="1100" b="1" dirty="0">
                        <a:latin typeface="Times New Roman" panose="02020603050405020304"/>
                        <a:ea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indent="0" algn="ctr">
                        <a:spcBef>
                          <a:spcPts val="500"/>
                        </a:spcBef>
                        <a:spcAft>
                          <a:spcPts val="500"/>
                        </a:spcAft>
                      </a:pPr>
                      <a:r>
                        <a:rPr lang="en-US" altLang="zh-CN" sz="1100" b="1" dirty="0">
                          <a:latin typeface="Times New Roman" panose="02020603050405020304"/>
                          <a:ea typeface="宋体" panose="02010600030101010101" pitchFamily="2" charset="-122"/>
                        </a:rPr>
                        <a:t>0.44</a:t>
                      </a:r>
                      <a:endParaRPr lang="en-US" altLang="zh-CN" sz="1100" b="1" dirty="0">
                        <a:latin typeface="Times New Roman" panose="02020603050405020304"/>
                        <a:ea typeface="宋体" panose="02010600030101010101" pitchFamily="2" charset="-122"/>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noFill/>
                  </a:tcPr>
                </a:tc>
              </a:tr>
            </a:tbl>
          </a:graphicData>
        </a:graphic>
      </p:graphicFrame>
      <p:sp>
        <p:nvSpPr>
          <p:cNvPr id="4" name="文本框 3"/>
          <p:cNvSpPr txBox="1"/>
          <p:nvPr/>
        </p:nvSpPr>
        <p:spPr>
          <a:xfrm>
            <a:off x="467360" y="917575"/>
            <a:ext cx="3048000" cy="368300"/>
          </a:xfrm>
          <a:prstGeom prst="rect">
            <a:avLst/>
          </a:prstGeom>
          <a:noFill/>
        </p:spPr>
        <p:txBody>
          <a:bodyPr wrap="square" rtlCol="0">
            <a:spAutoFit/>
          </a:bodyPr>
          <a:lstStyle/>
          <a:p>
            <a:r>
              <a:rPr lang="zh-CN" altLang="en-US">
                <a:solidFill>
                  <a:srgbClr val="FF0000"/>
                </a:solidFill>
              </a:rPr>
              <a:t>全角度投影数据重建结果：</a:t>
            </a:r>
            <a:endParaRPr lang="zh-CN" altLang="en-US">
              <a:solidFill>
                <a:srgbClr val="FF0000"/>
              </a:solidFill>
            </a:endParaRPr>
          </a:p>
        </p:txBody>
      </p:sp>
      <p:sp>
        <p:nvSpPr>
          <p:cNvPr id="3" name="文本框 2"/>
          <p:cNvSpPr txBox="1"/>
          <p:nvPr/>
        </p:nvSpPr>
        <p:spPr>
          <a:xfrm>
            <a:off x="6660515" y="5013325"/>
            <a:ext cx="2378075" cy="1891030"/>
          </a:xfrm>
          <a:prstGeom prst="rect">
            <a:avLst/>
          </a:prstGeom>
          <a:noFill/>
        </p:spPr>
        <p:txBody>
          <a:bodyPr wrap="square" rtlCol="0">
            <a:noAutofit/>
          </a:bodyPr>
          <a:lstStyle/>
          <a:p>
            <a:r>
              <a:rPr lang="zh-CN" altLang="en-US"/>
              <a:t>从结果图可以看出，高质量重建的同时抑制了伪影和噪声。</a:t>
            </a:r>
            <a:endParaRPr lang="zh-CN" altLang="en-US"/>
          </a:p>
          <a:p>
            <a:r>
              <a:rPr lang="zh-CN" altLang="en-US"/>
              <a:t>与此同时，单张图像的重建时长对比</a:t>
            </a:r>
            <a:r>
              <a:rPr lang="en-US" altLang="zh-CN"/>
              <a:t>FBP</a:t>
            </a:r>
            <a:r>
              <a:rPr lang="zh-CN" altLang="en-US"/>
              <a:t>算法提升了数十倍。</a:t>
            </a:r>
            <a:endParaRPr lang="zh-CN" altLang="en-US"/>
          </a:p>
        </p:txBody>
      </p:sp>
      <p:pic>
        <p:nvPicPr>
          <p:cNvPr id="14" name="图片 2"/>
          <p:cNvPicPr>
            <a:picLocks noChangeAspect="1"/>
          </p:cNvPicPr>
          <p:nvPr/>
        </p:nvPicPr>
        <p:blipFill>
          <a:blip r:embed="rId4"/>
          <a:stretch>
            <a:fillRect/>
          </a:stretch>
        </p:blipFill>
        <p:spPr>
          <a:xfrm>
            <a:off x="1259840" y="1224280"/>
            <a:ext cx="6182360" cy="3698240"/>
          </a:xfrm>
          <a:prstGeom prst="rect">
            <a:avLst/>
          </a:prstGeom>
          <a:noFill/>
          <a:ln>
            <a:noFill/>
          </a:ln>
        </p:spPr>
      </p:pic>
      <p:sp>
        <p:nvSpPr>
          <p:cNvPr id="10" name="标题 1"/>
          <p:cNvSpPr txBox="1">
            <a:spLocks noGrp="1"/>
          </p:cNvSpPr>
          <p:nvPr>
            <p:custDataLst>
              <p:tags r:id="rId5"/>
            </p:custDataLst>
          </p:nvPr>
        </p:nvSpPr>
        <p:spPr>
          <a:xfrm>
            <a:off x="369253" y="332740"/>
            <a:ext cx="8226743" cy="584835"/>
          </a:xfrm>
          <a:prstGeom prst="rect">
            <a:avLst/>
          </a:prstGeom>
          <a:noFill/>
        </p:spPr>
        <p:txBody>
          <a:bodyPr vert="horz" wrap="square" lIns="91440" tIns="0" rIns="91440" bIns="0" rtlCol="0" anchor="ctr" anchorCtr="0">
            <a:normAutofit/>
          </a:bodyPr>
          <a:lstStyle>
            <a:lvl1pPr marL="0" marR="0" lvl="0" algn="l" defTabSz="914400" rtl="0" eaLnBrk="1" fontAlgn="auto" latinLnBrk="0" hangingPunct="1">
              <a:lnSpc>
                <a:spcPct val="100000"/>
              </a:lnSpc>
              <a:buClrTx/>
              <a:buSzTx/>
              <a:buFontTx/>
              <a:buNone/>
              <a:defRPr kumimoji="0" lang="zh-CN" altLang="en-US" sz="2700" b="0" i="0" u="none" strike="noStrike" kern="1200" cap="none" spc="0" normalizeH="0" baseline="0" noProof="1" dirty="0">
                <a:solidFill>
                  <a:schemeClr val="tx1"/>
                </a:solidFill>
                <a:latin typeface="汉仪大宋简" panose="02010600000101010101" charset="-122"/>
                <a:ea typeface="汉仪大宋简" panose="02010600000101010101" charset="-122"/>
                <a:cs typeface="汉仪大宋简" panose="02010600000101010101" charset="-122"/>
                <a:sym typeface="汉仪大宋简" panose="02010600000101010101" charset="-122"/>
              </a:defRPr>
            </a:lvl1pPr>
          </a:lstStyle>
          <a:p>
            <a:pPr lvl="0" algn="l">
              <a:buClrTx/>
              <a:buSzTx/>
              <a:buFontTx/>
            </a:pPr>
            <a:r>
              <a:rPr lang="zh-CN" altLang="en-US" spc="200" dirty="0" smtClean="0">
                <a:solidFill>
                  <a:schemeClr val="tx1">
                    <a:lumMod val="85000"/>
                    <a:lumOff val="15000"/>
                  </a:schemeClr>
                </a:solidFill>
                <a:latin typeface="+mj-ea"/>
                <a:ea typeface="+mj-ea"/>
                <a:cs typeface="MiSans Normal" panose="00000500000000000000" charset="-122"/>
                <a:sym typeface="+mn-ea"/>
              </a:rPr>
              <a:t>高分辨率</a:t>
            </a:r>
            <a:r>
              <a:rPr spc="200" dirty="0" smtClean="0">
                <a:solidFill>
                  <a:schemeClr val="tx1">
                    <a:lumMod val="85000"/>
                    <a:lumOff val="15000"/>
                  </a:schemeClr>
                </a:solidFill>
                <a:uFillTx/>
                <a:latin typeface="+mj-ea"/>
                <a:ea typeface="+mj-ea"/>
                <a:cs typeface="MiSans Normal" panose="00000500000000000000" charset="-122"/>
                <a:sym typeface="+mn-ea"/>
              </a:rPr>
              <a:t>同步辐射</a:t>
            </a:r>
            <a:r>
              <a:rPr lang="en-US" altLang="zh-CN" spc="200" dirty="0">
                <a:solidFill>
                  <a:schemeClr val="tx1">
                    <a:lumMod val="85000"/>
                    <a:lumOff val="15000"/>
                  </a:schemeClr>
                </a:solidFill>
                <a:uFillTx/>
                <a:latin typeface="+mj-ea"/>
                <a:ea typeface="+mj-ea"/>
                <a:cs typeface="MiSans Normal" panose="00000500000000000000" charset="-122"/>
                <a:sym typeface="+mn-ea"/>
              </a:rPr>
              <a:t>X</a:t>
            </a:r>
            <a:r>
              <a:rPr spc="200" dirty="0">
                <a:solidFill>
                  <a:schemeClr val="tx1">
                    <a:lumMod val="85000"/>
                    <a:lumOff val="15000"/>
                  </a:schemeClr>
                </a:solidFill>
                <a:uFillTx/>
                <a:latin typeface="+mj-ea"/>
                <a:ea typeface="+mj-ea"/>
                <a:cs typeface="MiSans Normal" panose="00000500000000000000" charset="-122"/>
                <a:sym typeface="+mn-ea"/>
              </a:rPr>
              <a:t>射线</a:t>
            </a:r>
            <a:r>
              <a:rPr lang="en-US" altLang="zh-CN" spc="200" dirty="0">
                <a:solidFill>
                  <a:schemeClr val="tx1">
                    <a:lumMod val="85000"/>
                    <a:lumOff val="15000"/>
                  </a:schemeClr>
                </a:solidFill>
                <a:uFillTx/>
                <a:latin typeface="+mj-ea"/>
                <a:ea typeface="+mj-ea"/>
                <a:cs typeface="MiSans Normal" panose="00000500000000000000" charset="-122"/>
                <a:sym typeface="+mn-ea"/>
              </a:rPr>
              <a:t>CT</a:t>
            </a:r>
            <a:r>
              <a:rPr spc="200" dirty="0">
                <a:solidFill>
                  <a:schemeClr val="tx1">
                    <a:lumMod val="85000"/>
                    <a:lumOff val="15000"/>
                  </a:schemeClr>
                </a:solidFill>
                <a:uFillTx/>
                <a:latin typeface="+mj-ea"/>
                <a:ea typeface="+mj-ea"/>
                <a:cs typeface="MiSans Normal" panose="00000500000000000000" charset="-122"/>
                <a:sym typeface="+mn-ea"/>
              </a:rPr>
              <a:t>图像端到端重建</a:t>
            </a:r>
            <a:endParaRPr spc="200" dirty="0">
              <a:solidFill>
                <a:schemeClr val="tx1">
                  <a:lumMod val="85000"/>
                  <a:lumOff val="15000"/>
                </a:schemeClr>
              </a:solidFill>
              <a:uFillTx/>
              <a:latin typeface="+mj-ea"/>
              <a:ea typeface="+mj-ea"/>
              <a:cs typeface="MiSans Normal" panose="00000500000000000000" charset="-122"/>
              <a:sym typeface="+mn-ea"/>
            </a:endParaRPr>
          </a:p>
        </p:txBody>
      </p:sp>
    </p:spTree>
    <p:custDataLst>
      <p:tags r:id="rId6"/>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00313" y="1380173"/>
            <a:ext cx="4534853" cy="4189095"/>
            <a:chOff x="5202" y="1002"/>
            <a:chExt cx="9522" cy="8796"/>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10470" t="48714" r="74284" b="30691"/>
            <a:stretch>
              <a:fillRect/>
            </a:stretch>
          </p:blipFill>
          <p:spPr>
            <a:xfrm>
              <a:off x="5202" y="1002"/>
              <a:ext cx="9522" cy="8797"/>
            </a:xfrm>
            <a:prstGeom prst="rect">
              <a:avLst/>
            </a:prstGeom>
          </p:spPr>
        </p:pic>
        <p:grpSp>
          <p:nvGrpSpPr>
            <p:cNvPr id="2" name="组合 1"/>
            <p:cNvGrpSpPr/>
            <p:nvPr/>
          </p:nvGrpSpPr>
          <p:grpSpPr>
            <a:xfrm>
              <a:off x="6384" y="2307"/>
              <a:ext cx="5772" cy="5775"/>
              <a:chOff x="3612503" y="-120370"/>
              <a:chExt cx="3665292" cy="3666889"/>
            </a:xfrm>
          </p:grpSpPr>
          <p:pic>
            <p:nvPicPr>
              <p:cNvPr id="7" name="图片 6"/>
              <p:cNvPicPr>
                <a:picLocks noChangeAspect="1"/>
              </p:cNvPicPr>
              <p:nvPr/>
            </p:nvPicPr>
            <p:blipFill>
              <a:blip r:embed="rId2"/>
              <a:stretch>
                <a:fillRect/>
              </a:stretch>
            </p:blipFill>
            <p:spPr>
              <a:xfrm>
                <a:off x="3612503" y="-120370"/>
                <a:ext cx="3665292" cy="3666889"/>
              </a:xfrm>
              <a:prstGeom prst="rect">
                <a:avLst/>
              </a:prstGeom>
              <a:effectLst>
                <a:outerShdw blurRad="50800" dist="38100" dir="5400000" algn="t" rotWithShape="0">
                  <a:prstClr val="black">
                    <a:alpha val="40000"/>
                  </a:prstClr>
                </a:outerShdw>
              </a:effectLst>
            </p:spPr>
          </p:pic>
          <p:sp>
            <p:nvSpPr>
              <p:cNvPr id="8" name="矩形 7"/>
              <p:cNvSpPr/>
              <p:nvPr/>
            </p:nvSpPr>
            <p:spPr>
              <a:xfrm>
                <a:off x="4322878" y="1499153"/>
                <a:ext cx="2383882" cy="1229281"/>
              </a:xfrm>
              <a:prstGeom prst="rect">
                <a:avLst/>
              </a:prstGeom>
            </p:spPr>
            <p:txBody>
              <a:bodyPr wrap="square">
                <a:spAutoFit/>
              </a:bodyPr>
              <a:lstStyle/>
              <a:p>
                <a:pPr lvl="0" algn="ctr">
                  <a:buClrTx/>
                  <a:buSzTx/>
                  <a:buFontTx/>
                </a:pPr>
                <a:r>
                  <a:rPr lang="zh-CN" altLang="en-US" sz="1800" spc="200" dirty="0">
                    <a:solidFill>
                      <a:schemeClr val="tx1">
                        <a:lumMod val="85000"/>
                        <a:lumOff val="15000"/>
                      </a:schemeClr>
                    </a:solidFill>
                    <a:uFillTx/>
                    <a:latin typeface="+mj-ea"/>
                    <a:ea typeface="+mj-ea"/>
                    <a:cs typeface="MiSans Normal" panose="00000500000000000000" charset="-122"/>
                    <a:sym typeface="+mn-ea"/>
                  </a:rPr>
                  <a:t>多尺度特征蒸馏网络用于低剂量CT去噪</a:t>
                </a:r>
                <a:endParaRPr lang="zh-CN" altLang="en-US" sz="1800" dirty="0">
                  <a:solidFill>
                    <a:schemeClr val="tx2"/>
                  </a:solidFill>
                  <a:latin typeface="微软雅黑" panose="020B0503020204020204" charset="-122"/>
                  <a:ea typeface="微软雅黑" panose="020B0503020204020204" charset="-122"/>
                </a:endParaRPr>
              </a:p>
            </p:txBody>
          </p:sp>
          <p:sp>
            <p:nvSpPr>
              <p:cNvPr id="9" name="文本框 8"/>
              <p:cNvSpPr txBox="1"/>
              <p:nvPr/>
            </p:nvSpPr>
            <p:spPr>
              <a:xfrm>
                <a:off x="5004963" y="729915"/>
                <a:ext cx="933045" cy="798355"/>
              </a:xfrm>
              <a:prstGeom prst="rect">
                <a:avLst/>
              </a:prstGeom>
              <a:noFill/>
            </p:spPr>
            <p:txBody>
              <a:bodyPr wrap="none" rtlCol="0">
                <a:spAutoFit/>
              </a:bodyPr>
              <a:lstStyle/>
              <a:p>
                <a:r>
                  <a:rPr lang="en-US" altLang="zh-CN" sz="3300" b="1" dirty="0">
                    <a:solidFill>
                      <a:schemeClr val="tx2"/>
                    </a:solidFill>
                    <a:latin typeface="微软雅黑" panose="020B0503020204020204" charset="-122"/>
                    <a:ea typeface="微软雅黑" panose="020B0503020204020204" charset="-122"/>
                  </a:rPr>
                  <a:t>02</a:t>
                </a:r>
                <a:endParaRPr lang="zh-CN" altLang="en-US" sz="3300" b="1" dirty="0">
                  <a:solidFill>
                    <a:schemeClr val="tx2"/>
                  </a:solidFill>
                  <a:latin typeface="微软雅黑" panose="020B0503020204020204" charset="-122"/>
                  <a:ea typeface="微软雅黑" panose="020B0503020204020204" charset="-122"/>
                </a:endParaRPr>
              </a:p>
            </p:txBody>
          </p:sp>
        </p:grpSp>
      </p:grpSp>
      <p:grpSp>
        <p:nvGrpSpPr>
          <p:cNvPr id="1151" name="组合 1150"/>
          <p:cNvGrpSpPr/>
          <p:nvPr>
            <p:custDataLst>
              <p:tags r:id="rId3"/>
            </p:custDataLst>
          </p:nvPr>
        </p:nvGrpSpPr>
        <p:grpSpPr>
          <a:xfrm>
            <a:off x="4962525" y="857250"/>
            <a:ext cx="4043363" cy="5052536"/>
            <a:chOff x="-88900" y="-1970013"/>
            <a:chExt cx="7987666" cy="6423511"/>
          </a:xfrm>
        </p:grpSpPr>
        <p:sp>
          <p:nvSpPr>
            <p:cNvPr id="334" name="PA-任意多边形 41"/>
            <p:cNvSpPr/>
            <p:nvPr>
              <p:custDataLst>
                <p:tags r:id="rId4"/>
              </p:custDataLst>
            </p:nvPr>
          </p:nvSpPr>
          <p:spPr>
            <a:xfrm>
              <a:off x="2459197" y="-1947512"/>
              <a:ext cx="1827595" cy="1750630"/>
            </a:xfrm>
            <a:custGeom>
              <a:avLst/>
              <a:gdLst>
                <a:gd name="connsiteX0" fmla="*/ 0 w 1960245"/>
                <a:gd name="connsiteY0" fmla="*/ 0 h 1877693"/>
                <a:gd name="connsiteX1" fmla="*/ 640828 w 1960245"/>
                <a:gd name="connsiteY1" fmla="*/ 90 h 1877693"/>
                <a:gd name="connsiteX2" fmla="*/ 1960245 w 1960245"/>
                <a:gd name="connsiteY2" fmla="*/ 1510848 h 1877693"/>
                <a:gd name="connsiteX3" fmla="*/ 1639882 w 1960245"/>
                <a:gd name="connsiteY3" fmla="*/ 1877693 h 1877693"/>
              </a:gdLst>
              <a:ahLst/>
              <a:cxnLst>
                <a:cxn ang="0">
                  <a:pos x="connsiteX0" y="connsiteY0"/>
                </a:cxn>
                <a:cxn ang="0">
                  <a:pos x="connsiteX1" y="connsiteY1"/>
                </a:cxn>
                <a:cxn ang="0">
                  <a:pos x="connsiteX2" y="connsiteY2"/>
                </a:cxn>
                <a:cxn ang="0">
                  <a:pos x="connsiteX3" y="connsiteY3"/>
                </a:cxn>
              </a:cxnLst>
              <a:rect l="l" t="t" r="r" b="b"/>
              <a:pathLst>
                <a:path w="1960245" h="1877693">
                  <a:moveTo>
                    <a:pt x="0" y="0"/>
                  </a:moveTo>
                  <a:lnTo>
                    <a:pt x="640828" y="90"/>
                  </a:lnTo>
                  <a:lnTo>
                    <a:pt x="1960245" y="1510848"/>
                  </a:lnTo>
                  <a:lnTo>
                    <a:pt x="1639882" y="18776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274" name="PA-任意多边形 37"/>
            <p:cNvSpPr/>
            <p:nvPr>
              <p:custDataLst>
                <p:tags r:id="rId6"/>
              </p:custDataLst>
            </p:nvPr>
          </p:nvSpPr>
          <p:spPr>
            <a:xfrm>
              <a:off x="1591883" y="-1965879"/>
              <a:ext cx="2268063" cy="2255040"/>
            </a:xfrm>
            <a:custGeom>
              <a:avLst/>
              <a:gdLst>
                <a:gd name="connsiteX0" fmla="*/ 0 w 2432683"/>
                <a:gd name="connsiteY0" fmla="*/ 0 h 2418714"/>
                <a:gd name="connsiteX1" fmla="*/ 640833 w 2432683"/>
                <a:gd name="connsiteY1" fmla="*/ 89 h 2418714"/>
                <a:gd name="connsiteX2" fmla="*/ 2432683 w 2432683"/>
                <a:gd name="connsiteY2" fmla="*/ 2051852 h 2418714"/>
                <a:gd name="connsiteX3" fmla="*/ 2112314 w 2432683"/>
                <a:gd name="connsiteY3" fmla="*/ 2418714 h 2418714"/>
              </a:gdLst>
              <a:ahLst/>
              <a:cxnLst>
                <a:cxn ang="0">
                  <a:pos x="connsiteX0" y="connsiteY0"/>
                </a:cxn>
                <a:cxn ang="0">
                  <a:pos x="connsiteX1" y="connsiteY1"/>
                </a:cxn>
                <a:cxn ang="0">
                  <a:pos x="connsiteX2" y="connsiteY2"/>
                </a:cxn>
                <a:cxn ang="0">
                  <a:pos x="connsiteX3" y="connsiteY3"/>
                </a:cxn>
              </a:cxnLst>
              <a:rect l="l" t="t" r="r" b="b"/>
              <a:pathLst>
                <a:path w="2432683" h="2418714">
                  <a:moveTo>
                    <a:pt x="0" y="0"/>
                  </a:moveTo>
                  <a:lnTo>
                    <a:pt x="640833" y="89"/>
                  </a:lnTo>
                  <a:lnTo>
                    <a:pt x="2432683" y="2051852"/>
                  </a:lnTo>
                  <a:lnTo>
                    <a:pt x="2112314" y="2418714"/>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80" name="PA-任意多边形 35"/>
            <p:cNvSpPr/>
            <p:nvPr>
              <p:custDataLst>
                <p:tags r:id="rId7"/>
              </p:custDataLst>
            </p:nvPr>
          </p:nvSpPr>
          <p:spPr>
            <a:xfrm>
              <a:off x="740546" y="-1965266"/>
              <a:ext cx="2691369" cy="2739912"/>
            </a:xfrm>
            <a:custGeom>
              <a:avLst/>
              <a:gdLst>
                <a:gd name="connsiteX0" fmla="*/ 0 w 2886713"/>
                <a:gd name="connsiteY0" fmla="*/ 0 h 2938779"/>
                <a:gd name="connsiteX1" fmla="*/ 640807 w 2886713"/>
                <a:gd name="connsiteY1" fmla="*/ 63 h 2938779"/>
                <a:gd name="connsiteX2" fmla="*/ 2886713 w 2886713"/>
                <a:gd name="connsiteY2" fmla="*/ 2571901 h 2938779"/>
                <a:gd name="connsiteX3" fmla="*/ 2566346 w 2886713"/>
                <a:gd name="connsiteY3" fmla="*/ 2938779 h 2938779"/>
              </a:gdLst>
              <a:ahLst/>
              <a:cxnLst>
                <a:cxn ang="0">
                  <a:pos x="connsiteX0" y="connsiteY0"/>
                </a:cxn>
                <a:cxn ang="0">
                  <a:pos x="connsiteX1" y="connsiteY1"/>
                </a:cxn>
                <a:cxn ang="0">
                  <a:pos x="connsiteX2" y="connsiteY2"/>
                </a:cxn>
                <a:cxn ang="0">
                  <a:pos x="connsiteX3" y="connsiteY3"/>
                </a:cxn>
              </a:cxnLst>
              <a:rect l="l" t="t" r="r" b="b"/>
              <a:pathLst>
                <a:path w="2886713" h="2938779">
                  <a:moveTo>
                    <a:pt x="0" y="0"/>
                  </a:moveTo>
                  <a:lnTo>
                    <a:pt x="640807" y="63"/>
                  </a:lnTo>
                  <a:lnTo>
                    <a:pt x="2886713" y="2571901"/>
                  </a:lnTo>
                  <a:lnTo>
                    <a:pt x="2566346" y="2938779"/>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86" name="PA-任意多边形 32"/>
            <p:cNvSpPr/>
            <p:nvPr>
              <p:custDataLst>
                <p:tags r:id="rId8"/>
              </p:custDataLst>
            </p:nvPr>
          </p:nvSpPr>
          <p:spPr>
            <a:xfrm>
              <a:off x="-88900" y="-1941019"/>
              <a:ext cx="3095131" cy="3202880"/>
            </a:xfrm>
            <a:custGeom>
              <a:avLst/>
              <a:gdLst>
                <a:gd name="connsiteX0" fmla="*/ 0 w 3319780"/>
                <a:gd name="connsiteY0" fmla="*/ 0 h 3435350"/>
                <a:gd name="connsiteX1" fmla="*/ 640709 w 3319780"/>
                <a:gd name="connsiteY1" fmla="*/ 64 h 3435350"/>
                <a:gd name="connsiteX2" fmla="*/ 3319780 w 3319780"/>
                <a:gd name="connsiteY2" fmla="*/ 3068465 h 3435350"/>
                <a:gd name="connsiteX3" fmla="*/ 2999459 w 3319780"/>
                <a:gd name="connsiteY3" fmla="*/ 3435350 h 3435350"/>
              </a:gdLst>
              <a:ahLst/>
              <a:cxnLst>
                <a:cxn ang="0">
                  <a:pos x="connsiteX0" y="connsiteY0"/>
                </a:cxn>
                <a:cxn ang="0">
                  <a:pos x="connsiteX1" y="connsiteY1"/>
                </a:cxn>
                <a:cxn ang="0">
                  <a:pos x="connsiteX2" y="connsiteY2"/>
                </a:cxn>
                <a:cxn ang="0">
                  <a:pos x="connsiteX3" y="connsiteY3"/>
                </a:cxn>
              </a:cxnLst>
              <a:rect l="l" t="t" r="r" b="b"/>
              <a:pathLst>
                <a:path w="3319780" h="3435350">
                  <a:moveTo>
                    <a:pt x="0" y="0"/>
                  </a:moveTo>
                  <a:lnTo>
                    <a:pt x="640709" y="64"/>
                  </a:lnTo>
                  <a:lnTo>
                    <a:pt x="3319780" y="3068465"/>
                  </a:lnTo>
                  <a:lnTo>
                    <a:pt x="2999459" y="3435350"/>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420" name="PA-任意多边形 44"/>
            <p:cNvSpPr/>
            <p:nvPr>
              <p:custDataLst>
                <p:tags r:id="rId9"/>
              </p:custDataLst>
            </p:nvPr>
          </p:nvSpPr>
          <p:spPr>
            <a:xfrm>
              <a:off x="2749888" y="-1970013"/>
              <a:ext cx="3458641" cy="3572895"/>
            </a:xfrm>
            <a:custGeom>
              <a:avLst/>
              <a:gdLst>
                <a:gd name="connsiteX0" fmla="*/ 3709674 w 3709674"/>
                <a:gd name="connsiteY0" fmla="*/ 0 h 3832221"/>
                <a:gd name="connsiteX1" fmla="*/ 363512 w 3709674"/>
                <a:gd name="connsiteY1" fmla="*/ 3832221 h 3832221"/>
                <a:gd name="connsiteX2" fmla="*/ 0 w 3709674"/>
                <a:gd name="connsiteY2" fmla="*/ 3514808 h 3832221"/>
                <a:gd name="connsiteX3" fmla="*/ 3068937 w 3709674"/>
                <a:gd name="connsiteY3" fmla="*/ 80 h 3832221"/>
              </a:gdLst>
              <a:ahLst/>
              <a:cxnLst>
                <a:cxn ang="0">
                  <a:pos x="connsiteX0" y="connsiteY0"/>
                </a:cxn>
                <a:cxn ang="0">
                  <a:pos x="connsiteX1" y="connsiteY1"/>
                </a:cxn>
                <a:cxn ang="0">
                  <a:pos x="connsiteX2" y="connsiteY2"/>
                </a:cxn>
                <a:cxn ang="0">
                  <a:pos x="connsiteX3" y="connsiteY3"/>
                </a:cxn>
              </a:cxnLst>
              <a:rect l="l" t="t" r="r" b="b"/>
              <a:pathLst>
                <a:path w="3709674" h="3832221">
                  <a:moveTo>
                    <a:pt x="3709674" y="0"/>
                  </a:moveTo>
                  <a:lnTo>
                    <a:pt x="363512" y="3832221"/>
                  </a:lnTo>
                  <a:lnTo>
                    <a:pt x="0" y="3514808"/>
                  </a:lnTo>
                  <a:lnTo>
                    <a:pt x="3068937" y="80"/>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840" name="PA-矩形 16"/>
            <p:cNvSpPr/>
            <p:nvPr>
              <p:custDataLst>
                <p:tags r:id="rId10"/>
              </p:custDataLst>
            </p:nvPr>
          </p:nvSpPr>
          <p:spPr>
            <a:xfrm>
              <a:off x="2756394" y="1297973"/>
              <a:ext cx="449942" cy="3154931"/>
            </a:xfrm>
            <a:custGeom>
              <a:avLst/>
              <a:gdLst>
                <a:gd name="connsiteX0" fmla="*/ 0 w 482599"/>
                <a:gd name="connsiteY0" fmla="*/ 0 h 3383920"/>
                <a:gd name="connsiteX1" fmla="*/ 482597 w 482599"/>
                <a:gd name="connsiteY1" fmla="*/ 3 h 3383920"/>
                <a:gd name="connsiteX2" fmla="*/ 482599 w 482599"/>
                <a:gd name="connsiteY2" fmla="*/ 3383920 h 3383920"/>
                <a:gd name="connsiteX3" fmla="*/ 4 w 482599"/>
                <a:gd name="connsiteY3" fmla="*/ 3383918 h 3383920"/>
              </a:gdLst>
              <a:ahLst/>
              <a:cxnLst>
                <a:cxn ang="0">
                  <a:pos x="connsiteX0" y="connsiteY0"/>
                </a:cxn>
                <a:cxn ang="0">
                  <a:pos x="connsiteX1" y="connsiteY1"/>
                </a:cxn>
                <a:cxn ang="0">
                  <a:pos x="connsiteX2" y="connsiteY2"/>
                </a:cxn>
                <a:cxn ang="0">
                  <a:pos x="connsiteX3" y="connsiteY3"/>
                </a:cxn>
              </a:cxnLst>
              <a:rect l="l" t="t" r="r" b="b"/>
              <a:pathLst>
                <a:path w="482599" h="3383920">
                  <a:moveTo>
                    <a:pt x="0" y="0"/>
                  </a:moveTo>
                  <a:lnTo>
                    <a:pt x="482597" y="3"/>
                  </a:lnTo>
                  <a:lnTo>
                    <a:pt x="482599" y="3383920"/>
                  </a:lnTo>
                  <a:lnTo>
                    <a:pt x="4" y="3383918"/>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524" name="PA-任意多边形 46"/>
            <p:cNvSpPr/>
            <p:nvPr>
              <p:custDataLst>
                <p:tags r:id="rId11"/>
              </p:custDataLst>
            </p:nvPr>
          </p:nvSpPr>
          <p:spPr>
            <a:xfrm>
              <a:off x="3398154" y="-1964102"/>
              <a:ext cx="3635654" cy="3775962"/>
            </a:xfrm>
            <a:custGeom>
              <a:avLst/>
              <a:gdLst>
                <a:gd name="connsiteX0" fmla="*/ 3899535 w 3899535"/>
                <a:gd name="connsiteY0" fmla="*/ 0 h 4050027"/>
                <a:gd name="connsiteX1" fmla="*/ 363493 w 3899535"/>
                <a:gd name="connsiteY1" fmla="*/ 4050027 h 4050027"/>
                <a:gd name="connsiteX2" fmla="*/ 0 w 3899535"/>
                <a:gd name="connsiteY2" fmla="*/ 3732596 h 4050027"/>
                <a:gd name="connsiteX3" fmla="*/ 3258818 w 3899535"/>
                <a:gd name="connsiteY3" fmla="*/ 93 h 4050027"/>
              </a:gdLst>
              <a:ahLst/>
              <a:cxnLst>
                <a:cxn ang="0">
                  <a:pos x="connsiteX0" y="connsiteY0"/>
                </a:cxn>
                <a:cxn ang="0">
                  <a:pos x="connsiteX1" y="connsiteY1"/>
                </a:cxn>
                <a:cxn ang="0">
                  <a:pos x="connsiteX2" y="connsiteY2"/>
                </a:cxn>
                <a:cxn ang="0">
                  <a:pos x="connsiteX3" y="connsiteY3"/>
                </a:cxn>
              </a:cxnLst>
              <a:rect l="l" t="t" r="r" b="b"/>
              <a:pathLst>
                <a:path w="3899535" h="4050027">
                  <a:moveTo>
                    <a:pt x="3899535" y="0"/>
                  </a:moveTo>
                  <a:lnTo>
                    <a:pt x="363493" y="4050027"/>
                  </a:lnTo>
                  <a:lnTo>
                    <a:pt x="0" y="3732596"/>
                  </a:lnTo>
                  <a:lnTo>
                    <a:pt x="3258818" y="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958" name="PA-任意多边形 53"/>
            <p:cNvSpPr/>
            <p:nvPr>
              <p:custDataLst>
                <p:tags r:id="rId12"/>
              </p:custDataLst>
            </p:nvPr>
          </p:nvSpPr>
          <p:spPr>
            <a:xfrm>
              <a:off x="3404674" y="1506968"/>
              <a:ext cx="449940" cy="2946530"/>
            </a:xfrm>
            <a:custGeom>
              <a:avLst/>
              <a:gdLst>
                <a:gd name="connsiteX0" fmla="*/ 0 w 482597"/>
                <a:gd name="connsiteY0" fmla="*/ 0 h 3160394"/>
                <a:gd name="connsiteX1" fmla="*/ 482597 w 482597"/>
                <a:gd name="connsiteY1" fmla="*/ 0 h 3160394"/>
                <a:gd name="connsiteX2" fmla="*/ 482593 w 482597"/>
                <a:gd name="connsiteY2" fmla="*/ 3160394 h 3160394"/>
                <a:gd name="connsiteX3" fmla="*/ 2 w 482597"/>
                <a:gd name="connsiteY3" fmla="*/ 3160393 h 3160394"/>
              </a:gdLst>
              <a:ahLst/>
              <a:cxnLst>
                <a:cxn ang="0">
                  <a:pos x="connsiteX0" y="connsiteY0"/>
                </a:cxn>
                <a:cxn ang="0">
                  <a:pos x="connsiteX1" y="connsiteY1"/>
                </a:cxn>
                <a:cxn ang="0">
                  <a:pos x="connsiteX2" y="connsiteY2"/>
                </a:cxn>
                <a:cxn ang="0">
                  <a:pos x="connsiteX3" y="connsiteY3"/>
                </a:cxn>
              </a:cxnLst>
              <a:rect l="l" t="t" r="r" b="b"/>
              <a:pathLst>
                <a:path w="482597" h="3160394">
                  <a:moveTo>
                    <a:pt x="0" y="0"/>
                  </a:moveTo>
                  <a:lnTo>
                    <a:pt x="482597" y="0"/>
                  </a:lnTo>
                  <a:lnTo>
                    <a:pt x="482593" y="3160394"/>
                  </a:lnTo>
                  <a:lnTo>
                    <a:pt x="2" y="31603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610" name="PA-任意多边形 48"/>
            <p:cNvSpPr/>
            <p:nvPr>
              <p:custDataLst>
                <p:tags r:id="rId13"/>
              </p:custDataLst>
            </p:nvPr>
          </p:nvSpPr>
          <p:spPr>
            <a:xfrm>
              <a:off x="4051757" y="-1964104"/>
              <a:ext cx="3847009" cy="4017510"/>
            </a:xfrm>
            <a:custGeom>
              <a:avLst/>
              <a:gdLst>
                <a:gd name="connsiteX0" fmla="*/ 4126230 w 4126230"/>
                <a:gd name="connsiteY0" fmla="*/ 0 h 4309107"/>
                <a:gd name="connsiteX1" fmla="*/ 363525 w 4126230"/>
                <a:gd name="connsiteY1" fmla="*/ 4309107 h 4309107"/>
                <a:gd name="connsiteX2" fmla="*/ 0 w 4126230"/>
                <a:gd name="connsiteY2" fmla="*/ 3991695 h 4309107"/>
                <a:gd name="connsiteX3" fmla="*/ 3485484 w 4126230"/>
                <a:gd name="connsiteY3" fmla="*/ 71 h 4309107"/>
              </a:gdLst>
              <a:ahLst/>
              <a:cxnLst>
                <a:cxn ang="0">
                  <a:pos x="connsiteX0" y="connsiteY0"/>
                </a:cxn>
                <a:cxn ang="0">
                  <a:pos x="connsiteX1" y="connsiteY1"/>
                </a:cxn>
                <a:cxn ang="0">
                  <a:pos x="connsiteX2" y="connsiteY2"/>
                </a:cxn>
                <a:cxn ang="0">
                  <a:pos x="connsiteX3" y="connsiteY3"/>
                </a:cxn>
              </a:cxnLst>
              <a:rect l="l" t="t" r="r" b="b"/>
              <a:pathLst>
                <a:path w="4126230" h="4309107">
                  <a:moveTo>
                    <a:pt x="4126230" y="0"/>
                  </a:moveTo>
                  <a:lnTo>
                    <a:pt x="363525" y="4309107"/>
                  </a:lnTo>
                  <a:lnTo>
                    <a:pt x="0" y="3991695"/>
                  </a:lnTo>
                  <a:lnTo>
                    <a:pt x="3485484" y="71"/>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046" name="PA-任意多边形 55"/>
            <p:cNvSpPr/>
            <p:nvPr>
              <p:custDataLst>
                <p:tags r:id="rId14"/>
              </p:custDataLst>
            </p:nvPr>
          </p:nvSpPr>
          <p:spPr>
            <a:xfrm>
              <a:off x="4058273" y="1748531"/>
              <a:ext cx="449941" cy="2704392"/>
            </a:xfrm>
            <a:custGeom>
              <a:avLst/>
              <a:gdLst>
                <a:gd name="connsiteX0" fmla="*/ 0 w 482598"/>
                <a:gd name="connsiteY0" fmla="*/ 0 h 2900681"/>
                <a:gd name="connsiteX1" fmla="*/ 482597 w 482598"/>
                <a:gd name="connsiteY1" fmla="*/ 4 h 2900681"/>
                <a:gd name="connsiteX2" fmla="*/ 482598 w 482598"/>
                <a:gd name="connsiteY2" fmla="*/ 2900681 h 2900681"/>
                <a:gd name="connsiteX3" fmla="*/ 0 w 482598"/>
                <a:gd name="connsiteY3" fmla="*/ 2900675 h 2900681"/>
              </a:gdLst>
              <a:ahLst/>
              <a:cxnLst>
                <a:cxn ang="0">
                  <a:pos x="connsiteX0" y="connsiteY0"/>
                </a:cxn>
                <a:cxn ang="0">
                  <a:pos x="connsiteX1" y="connsiteY1"/>
                </a:cxn>
                <a:cxn ang="0">
                  <a:pos x="connsiteX2" y="connsiteY2"/>
                </a:cxn>
                <a:cxn ang="0">
                  <a:pos x="connsiteX3" y="connsiteY3"/>
                </a:cxn>
              </a:cxnLst>
              <a:rect l="l" t="t" r="r" b="b"/>
              <a:pathLst>
                <a:path w="482598" h="2900681">
                  <a:moveTo>
                    <a:pt x="0" y="0"/>
                  </a:moveTo>
                  <a:lnTo>
                    <a:pt x="482597" y="4"/>
                  </a:lnTo>
                  <a:lnTo>
                    <a:pt x="482598" y="2900681"/>
                  </a:lnTo>
                  <a:lnTo>
                    <a:pt x="0" y="2900675"/>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726" name="PA-任意多边形 50"/>
            <p:cNvSpPr/>
            <p:nvPr>
              <p:custDataLst>
                <p:tags r:id="rId15"/>
              </p:custDataLst>
            </p:nvPr>
          </p:nvSpPr>
          <p:spPr>
            <a:xfrm>
              <a:off x="4705360" y="-1593493"/>
              <a:ext cx="3192816" cy="3952978"/>
            </a:xfrm>
            <a:custGeom>
              <a:avLst/>
              <a:gdLst>
                <a:gd name="connsiteX0" fmla="*/ 3424555 w 3424555"/>
                <a:gd name="connsiteY0" fmla="*/ 0 h 4239891"/>
                <a:gd name="connsiteX1" fmla="*/ 3424445 w 3424555"/>
                <a:gd name="connsiteY1" fmla="*/ 733902 h 4239891"/>
                <a:gd name="connsiteX2" fmla="*/ 363498 w 3424555"/>
                <a:gd name="connsiteY2" fmla="*/ 4239891 h 4239891"/>
                <a:gd name="connsiteX3" fmla="*/ 0 w 3424555"/>
                <a:gd name="connsiteY3" fmla="*/ 3922451 h 4239891"/>
              </a:gdLst>
              <a:ahLst/>
              <a:cxnLst>
                <a:cxn ang="0">
                  <a:pos x="connsiteX0" y="connsiteY0"/>
                </a:cxn>
                <a:cxn ang="0">
                  <a:pos x="connsiteX1" y="connsiteY1"/>
                </a:cxn>
                <a:cxn ang="0">
                  <a:pos x="connsiteX2" y="connsiteY2"/>
                </a:cxn>
                <a:cxn ang="0">
                  <a:pos x="connsiteX3" y="connsiteY3"/>
                </a:cxn>
              </a:cxnLst>
              <a:rect l="l" t="t" r="r" b="b"/>
              <a:pathLst>
                <a:path w="3424555" h="4239891">
                  <a:moveTo>
                    <a:pt x="3424555" y="0"/>
                  </a:moveTo>
                  <a:lnTo>
                    <a:pt x="3424445" y="733902"/>
                  </a:lnTo>
                  <a:lnTo>
                    <a:pt x="363498" y="4239891"/>
                  </a:lnTo>
                  <a:lnTo>
                    <a:pt x="0" y="3922451"/>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150" name="PA-任意多边形 57"/>
            <p:cNvSpPr/>
            <p:nvPr>
              <p:custDataLst>
                <p:tags r:id="rId16"/>
              </p:custDataLst>
            </p:nvPr>
          </p:nvSpPr>
          <p:spPr>
            <a:xfrm>
              <a:off x="4711872" y="2054002"/>
              <a:ext cx="449944" cy="2398904"/>
            </a:xfrm>
            <a:custGeom>
              <a:avLst/>
              <a:gdLst>
                <a:gd name="connsiteX0" fmla="*/ 482602 w 482602"/>
                <a:gd name="connsiteY0" fmla="*/ 0 h 2573020"/>
                <a:gd name="connsiteX1" fmla="*/ 482594 w 482602"/>
                <a:gd name="connsiteY1" fmla="*/ 2573018 h 2573020"/>
                <a:gd name="connsiteX2" fmla="*/ 5 w 482602"/>
                <a:gd name="connsiteY2" fmla="*/ 2573020 h 2573020"/>
                <a:gd name="connsiteX3" fmla="*/ 0 w 482602"/>
                <a:gd name="connsiteY3" fmla="*/ 4 h 2573020"/>
              </a:gdLst>
              <a:ahLst/>
              <a:cxnLst>
                <a:cxn ang="0">
                  <a:pos x="connsiteX0" y="connsiteY0"/>
                </a:cxn>
                <a:cxn ang="0">
                  <a:pos x="connsiteX1" y="connsiteY1"/>
                </a:cxn>
                <a:cxn ang="0">
                  <a:pos x="connsiteX2" y="connsiteY2"/>
                </a:cxn>
                <a:cxn ang="0">
                  <a:pos x="connsiteX3" y="connsiteY3"/>
                </a:cxn>
              </a:cxnLst>
              <a:rect l="l" t="t" r="r" b="b"/>
              <a:pathLst>
                <a:path w="482602" h="2573020">
                  <a:moveTo>
                    <a:pt x="482602" y="0"/>
                  </a:moveTo>
                  <a:lnTo>
                    <a:pt x="482594" y="2573018"/>
                  </a:lnTo>
                  <a:lnTo>
                    <a:pt x="5" y="2573020"/>
                  </a:lnTo>
                  <a:lnTo>
                    <a:pt x="0" y="4"/>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grpSp>
      <p:pic>
        <p:nvPicPr>
          <p:cNvPr id="3" name="图片 6" descr="logo111"/>
          <p:cNvPicPr>
            <a:picLocks noChangeAspect="1"/>
          </p:cNvPicPr>
          <p:nvPr/>
        </p:nvPicPr>
        <p:blipFill>
          <a:blip r:embed="rId17"/>
          <a:stretch>
            <a:fillRect/>
          </a:stretch>
        </p:blipFill>
        <p:spPr>
          <a:xfrm>
            <a:off x="323215" y="980758"/>
            <a:ext cx="2296160" cy="4806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0" name="直接连接符 4"/>
          <p:cNvCxnSpPr/>
          <p:nvPr>
            <p:custDataLst>
              <p:tags r:id="rId1"/>
            </p:custDataLst>
          </p:nvPr>
        </p:nvCxnSpPr>
        <p:spPr>
          <a:xfrm>
            <a:off x="919163" y="904875"/>
            <a:ext cx="6677025" cy="0"/>
          </a:xfrm>
          <a:prstGeom prst="line">
            <a:avLst/>
          </a:prstGeom>
          <a:ln>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48606" name="矩形 7"/>
          <p:cNvSpPr/>
          <p:nvPr>
            <p:custDataLst>
              <p:tags r:id="rId2"/>
            </p:custDataLst>
          </p:nvPr>
        </p:nvSpPr>
        <p:spPr>
          <a:xfrm>
            <a:off x="7811453" y="287338"/>
            <a:ext cx="647700" cy="6159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07" name="矩形 8"/>
          <p:cNvSpPr/>
          <p:nvPr>
            <p:custDataLst>
              <p:tags r:id="rId3"/>
            </p:custDataLst>
          </p:nvPr>
        </p:nvSpPr>
        <p:spPr>
          <a:xfrm>
            <a:off x="8250873" y="621030"/>
            <a:ext cx="468313" cy="4635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1"/>
          <p:cNvSpPr txBox="1">
            <a:spLocks noGrp="1"/>
          </p:cNvSpPr>
          <p:nvPr>
            <p:custDataLst>
              <p:tags r:id="rId4"/>
            </p:custDataLst>
          </p:nvPr>
        </p:nvSpPr>
        <p:spPr>
          <a:xfrm>
            <a:off x="369253" y="332740"/>
            <a:ext cx="8226743" cy="584835"/>
          </a:xfrm>
          <a:prstGeom prst="rect">
            <a:avLst/>
          </a:prstGeom>
          <a:noFill/>
        </p:spPr>
        <p:txBody>
          <a:bodyPr vert="horz" wrap="square" lIns="91440" tIns="0" rIns="91440" bIns="0" rtlCol="0" anchor="ctr" anchorCtr="0">
            <a:normAutofit/>
          </a:bodyPr>
          <a:lstStyle>
            <a:lvl1pPr marL="0" marR="0" lvl="0" algn="l" defTabSz="914400" rtl="0" eaLnBrk="1" fontAlgn="auto" latinLnBrk="0" hangingPunct="1">
              <a:lnSpc>
                <a:spcPct val="100000"/>
              </a:lnSpc>
              <a:buClrTx/>
              <a:buSzTx/>
              <a:buFontTx/>
              <a:buNone/>
              <a:defRPr kumimoji="0" lang="zh-CN" altLang="en-US" sz="2700" b="0" i="0" u="none" strike="noStrike" kern="1200" cap="none" spc="0" normalizeH="0" baseline="0" noProof="1" dirty="0">
                <a:solidFill>
                  <a:schemeClr val="tx1"/>
                </a:solidFill>
                <a:latin typeface="汉仪大宋简" panose="02010600000101010101" charset="-122"/>
                <a:ea typeface="汉仪大宋简" panose="02010600000101010101" charset="-122"/>
                <a:cs typeface="汉仪大宋简" panose="02010600000101010101" charset="-122"/>
                <a:sym typeface="汉仪大宋简" panose="02010600000101010101" charset="-122"/>
              </a:defRPr>
            </a:lvl1pPr>
          </a:lstStyle>
          <a:p>
            <a:pPr lvl="0" algn="l">
              <a:buClrTx/>
              <a:buSzTx/>
              <a:buFontTx/>
            </a:pPr>
            <a:r>
              <a:rPr spc="200">
                <a:solidFill>
                  <a:schemeClr val="tx1">
                    <a:lumMod val="85000"/>
                    <a:lumOff val="15000"/>
                  </a:schemeClr>
                </a:solidFill>
                <a:uFillTx/>
                <a:latin typeface="+mj-ea"/>
                <a:ea typeface="+mj-ea"/>
                <a:cs typeface="MiSans Normal" panose="00000500000000000000" charset="-122"/>
                <a:sym typeface="+mn-ea"/>
              </a:rPr>
              <a:t>多尺度特征蒸馏网络用于低剂量CT去噪</a:t>
            </a:r>
            <a:endParaRPr spc="200">
              <a:solidFill>
                <a:schemeClr val="tx1">
                  <a:lumMod val="85000"/>
                  <a:lumOff val="15000"/>
                </a:schemeClr>
              </a:solidFill>
              <a:uFillTx/>
              <a:latin typeface="+mj-ea"/>
              <a:ea typeface="+mj-ea"/>
              <a:cs typeface="MiSans Normal" panose="00000500000000000000" charset="-122"/>
              <a:sym typeface="+mn-ea"/>
            </a:endParaRPr>
          </a:p>
        </p:txBody>
      </p:sp>
      <p:sp>
        <p:nvSpPr>
          <p:cNvPr id="3" name="文本框 2"/>
          <p:cNvSpPr txBox="1"/>
          <p:nvPr/>
        </p:nvSpPr>
        <p:spPr>
          <a:xfrm>
            <a:off x="363855" y="921385"/>
            <a:ext cx="5821680" cy="1221105"/>
          </a:xfrm>
          <a:prstGeom prst="rect">
            <a:avLst/>
          </a:prstGeom>
          <a:noFill/>
        </p:spPr>
        <p:txBody>
          <a:bodyPr wrap="square" rtlCol="0">
            <a:noAutofit/>
          </a:bodyPr>
          <a:lstStyle/>
          <a:p>
            <a:r>
              <a:rPr lang="zh-CN" altLang="en-US" sz="1600"/>
              <a:t>CT扫描时的X线</a:t>
            </a:r>
            <a:r>
              <a:rPr lang="zh-CN" altLang="en-US" sz="1600" b="1"/>
              <a:t>辐射</a:t>
            </a:r>
            <a:r>
              <a:rPr lang="zh-CN" altLang="en-US" sz="1600"/>
              <a:t>可能对患者造成伤害，但X射线剂量的减少会导致重建图像中的</a:t>
            </a:r>
            <a:r>
              <a:rPr lang="zh-CN" altLang="en-US" sz="1600" b="1"/>
              <a:t>噪声和伪影</a:t>
            </a:r>
            <a:r>
              <a:rPr lang="zh-CN" altLang="en-US" sz="1600"/>
              <a:t>增加，从而降低诊断能力</a:t>
            </a:r>
            <a:r>
              <a:rPr lang="zh-CN" altLang="en-US" sz="1600" b="1"/>
              <a:t>。</a:t>
            </a:r>
            <a:endParaRPr lang="zh-CN" altLang="en-US" sz="1600"/>
          </a:p>
          <a:p>
            <a:r>
              <a:rPr lang="zh-CN" altLang="en-US" sz="1600"/>
              <a:t>我们的目的是提出一种高效的轻量级网络用于</a:t>
            </a:r>
            <a:r>
              <a:rPr sz="1600" spc="200">
                <a:solidFill>
                  <a:schemeClr val="tx1">
                    <a:lumMod val="85000"/>
                    <a:lumOff val="15000"/>
                  </a:schemeClr>
                </a:solidFill>
                <a:uFillTx/>
                <a:latin typeface="+mj-ea"/>
                <a:ea typeface="+mj-ea"/>
                <a:cs typeface="MiSans Normal" panose="00000500000000000000" charset="-122"/>
                <a:sym typeface="+mn-ea"/>
              </a:rPr>
              <a:t>低剂量</a:t>
            </a:r>
            <a:r>
              <a:rPr lang="en-US" altLang="zh-CN" sz="1600" b="1"/>
              <a:t>CT</a:t>
            </a:r>
            <a:r>
              <a:rPr lang="zh-CN" altLang="en-US" sz="1600" b="1"/>
              <a:t>去噪</a:t>
            </a:r>
            <a:r>
              <a:rPr lang="zh-CN" altLang="en-US" sz="1600"/>
              <a:t>。</a:t>
            </a:r>
            <a:endParaRPr lang="zh-CN" altLang="en-US" sz="1600"/>
          </a:p>
          <a:p>
            <a:pPr algn="l">
              <a:buClrTx/>
              <a:buSzTx/>
              <a:buFontTx/>
            </a:pPr>
            <a:r>
              <a:rPr lang="zh-CN" altLang="en-US" sz="1600">
                <a:solidFill>
                  <a:schemeClr val="tx1"/>
                </a:solidFill>
                <a:sym typeface="+mn-ea"/>
              </a:rPr>
              <a:t>提出了一种多尺度特征提取的蒸馏网络，在</a:t>
            </a:r>
            <a:r>
              <a:rPr lang="en-US" altLang="zh-CN" sz="1600">
                <a:solidFill>
                  <a:schemeClr val="tx1"/>
                </a:solidFill>
                <a:sym typeface="+mn-ea"/>
              </a:rPr>
              <a:t>REDCNN</a:t>
            </a:r>
            <a:r>
              <a:rPr lang="zh-CN" altLang="en-US" sz="1600">
                <a:solidFill>
                  <a:schemeClr val="tx1"/>
                </a:solidFill>
                <a:sym typeface="+mn-ea"/>
              </a:rPr>
              <a:t>基础上，</a:t>
            </a:r>
            <a:r>
              <a:rPr lang="en-US" altLang="zh-CN" sz="1600">
                <a:solidFill>
                  <a:schemeClr val="tx1"/>
                </a:solidFill>
                <a:sym typeface="+mn-ea"/>
              </a:rPr>
              <a:t>SSIM</a:t>
            </a:r>
            <a:r>
              <a:rPr lang="zh-CN" altLang="en-US" sz="1600">
                <a:solidFill>
                  <a:schemeClr val="tx1"/>
                </a:solidFill>
                <a:sym typeface="+mn-ea"/>
              </a:rPr>
              <a:t>替升了</a:t>
            </a:r>
            <a:r>
              <a:rPr lang="en-US" altLang="zh-CN" sz="1600">
                <a:solidFill>
                  <a:schemeClr val="tx1"/>
                </a:solidFill>
                <a:sym typeface="+mn-ea"/>
              </a:rPr>
              <a:t>0.6</a:t>
            </a:r>
            <a:r>
              <a:rPr lang="zh-CN" altLang="en-US" sz="1600">
                <a:solidFill>
                  <a:schemeClr val="tx1"/>
                </a:solidFill>
                <a:sym typeface="+mn-ea"/>
              </a:rPr>
              <a:t>个百分点，</a:t>
            </a:r>
            <a:r>
              <a:rPr lang="en-US" altLang="zh-CN" sz="1600">
                <a:solidFill>
                  <a:schemeClr val="tx1"/>
                </a:solidFill>
                <a:sym typeface="+mn-ea"/>
              </a:rPr>
              <a:t>PSNR</a:t>
            </a:r>
            <a:r>
              <a:rPr lang="zh-CN" altLang="en-US" sz="1600">
                <a:solidFill>
                  <a:schemeClr val="tx1"/>
                </a:solidFill>
                <a:sym typeface="+mn-ea"/>
              </a:rPr>
              <a:t>提升了</a:t>
            </a:r>
            <a:r>
              <a:rPr lang="en-US" altLang="zh-CN" sz="1600">
                <a:solidFill>
                  <a:schemeClr val="tx1"/>
                </a:solidFill>
                <a:sym typeface="+mn-ea"/>
              </a:rPr>
              <a:t>1.5db</a:t>
            </a:r>
            <a:endParaRPr lang="zh-CN" altLang="en-US" sz="1600">
              <a:solidFill>
                <a:schemeClr val="tx1"/>
              </a:solidFill>
            </a:endParaRPr>
          </a:p>
          <a:p>
            <a:endParaRPr lang="zh-CN" altLang="en-US" sz="1600">
              <a:solidFill>
                <a:schemeClr val="tx1"/>
              </a:solidFill>
              <a:sym typeface="+mn-ea"/>
            </a:endParaRPr>
          </a:p>
        </p:txBody>
      </p:sp>
      <p:pic>
        <p:nvPicPr>
          <p:cNvPr id="19" name="图片 18"/>
          <p:cNvPicPr>
            <a:picLocks noChangeAspect="1"/>
          </p:cNvPicPr>
          <p:nvPr/>
        </p:nvPicPr>
        <p:blipFill>
          <a:blip r:embed="rId5"/>
          <a:stretch>
            <a:fillRect/>
          </a:stretch>
        </p:blipFill>
        <p:spPr>
          <a:xfrm>
            <a:off x="539750" y="2224405"/>
            <a:ext cx="1918970" cy="1918970"/>
          </a:xfrm>
          <a:prstGeom prst="rect">
            <a:avLst/>
          </a:prstGeom>
        </p:spPr>
      </p:pic>
      <p:pic>
        <p:nvPicPr>
          <p:cNvPr id="20" name="图片 19"/>
          <p:cNvPicPr>
            <a:picLocks noChangeAspect="1"/>
          </p:cNvPicPr>
          <p:nvPr/>
        </p:nvPicPr>
        <p:blipFill>
          <a:blip r:embed="rId6"/>
          <a:stretch>
            <a:fillRect/>
          </a:stretch>
        </p:blipFill>
        <p:spPr>
          <a:xfrm>
            <a:off x="2915920" y="2204720"/>
            <a:ext cx="1945640" cy="1945640"/>
          </a:xfrm>
          <a:prstGeom prst="rect">
            <a:avLst/>
          </a:prstGeom>
        </p:spPr>
      </p:pic>
      <p:sp>
        <p:nvSpPr>
          <p:cNvPr id="4" name="文本框 3"/>
          <p:cNvSpPr txBox="1"/>
          <p:nvPr/>
        </p:nvSpPr>
        <p:spPr>
          <a:xfrm>
            <a:off x="1147127" y="4150360"/>
            <a:ext cx="976601" cy="315595"/>
          </a:xfrm>
          <a:prstGeom prst="rect">
            <a:avLst/>
          </a:prstGeom>
          <a:noFill/>
        </p:spPr>
        <p:txBody>
          <a:bodyPr wrap="square" rtlCol="0">
            <a:noAutofit/>
          </a:bodyPr>
          <a:lstStyle/>
          <a:p>
            <a:r>
              <a:rPr lang="en-US" altLang="zh-CN"/>
              <a:t>NDCT</a:t>
            </a:r>
            <a:endParaRPr lang="en-US" altLang="zh-CN"/>
          </a:p>
        </p:txBody>
      </p:sp>
      <p:sp>
        <p:nvSpPr>
          <p:cNvPr id="6" name="文本框 5"/>
          <p:cNvSpPr txBox="1"/>
          <p:nvPr/>
        </p:nvSpPr>
        <p:spPr>
          <a:xfrm>
            <a:off x="3564255" y="4143375"/>
            <a:ext cx="741045" cy="315595"/>
          </a:xfrm>
          <a:prstGeom prst="rect">
            <a:avLst/>
          </a:prstGeom>
          <a:noFill/>
        </p:spPr>
        <p:txBody>
          <a:bodyPr wrap="square" rtlCol="0">
            <a:noAutofit/>
          </a:bodyPr>
          <a:lstStyle/>
          <a:p>
            <a:r>
              <a:rPr lang="en-US" altLang="zh-CN"/>
              <a:t>LDCT</a:t>
            </a:r>
            <a:endParaRPr lang="en-US" altLang="zh-CN"/>
          </a:p>
        </p:txBody>
      </p:sp>
      <p:sp>
        <p:nvSpPr>
          <p:cNvPr id="21" name="文本框 20"/>
          <p:cNvSpPr txBox="1"/>
          <p:nvPr/>
        </p:nvSpPr>
        <p:spPr>
          <a:xfrm>
            <a:off x="6519069" y="1051560"/>
            <a:ext cx="1994059" cy="275590"/>
          </a:xfrm>
          <a:prstGeom prst="rect">
            <a:avLst/>
          </a:prstGeom>
          <a:noFill/>
        </p:spPr>
        <p:txBody>
          <a:bodyPr wrap="square" rtlCol="0">
            <a:spAutoFit/>
          </a:bodyPr>
          <a:lstStyle/>
          <a:p>
            <a:pPr algn="just"/>
            <a:r>
              <a:rPr lang="zh-CN" altLang="en-US" sz="1200">
                <a:solidFill>
                  <a:schemeClr val="accent2">
                    <a:lumMod val="60000"/>
                    <a:lumOff val="40000"/>
                  </a:schemeClr>
                </a:solidFill>
              </a:rPr>
              <a:t>网络结构及各模块示意图</a:t>
            </a:r>
            <a:endParaRPr lang="zh-CN" altLang="en-US" sz="1200">
              <a:solidFill>
                <a:schemeClr val="accent2">
                  <a:lumMod val="60000"/>
                  <a:lumOff val="40000"/>
                </a:schemeClr>
              </a:solidFill>
            </a:endParaRPr>
          </a:p>
        </p:txBody>
      </p:sp>
      <p:pic>
        <p:nvPicPr>
          <p:cNvPr id="23" name="图片 22" descr="mrfd"/>
          <p:cNvPicPr>
            <a:picLocks noChangeAspect="1"/>
          </p:cNvPicPr>
          <p:nvPr/>
        </p:nvPicPr>
        <p:blipFill>
          <a:blip r:embed="rId7"/>
          <a:stretch>
            <a:fillRect/>
          </a:stretch>
        </p:blipFill>
        <p:spPr>
          <a:xfrm>
            <a:off x="6145213" y="1412558"/>
            <a:ext cx="929164" cy="1804511"/>
          </a:xfrm>
          <a:prstGeom prst="rect">
            <a:avLst/>
          </a:prstGeom>
        </p:spPr>
      </p:pic>
      <p:sp>
        <p:nvSpPr>
          <p:cNvPr id="24" name="文本框 23"/>
          <p:cNvSpPr txBox="1"/>
          <p:nvPr/>
        </p:nvSpPr>
        <p:spPr>
          <a:xfrm>
            <a:off x="6071870" y="3243263"/>
            <a:ext cx="1298258" cy="229870"/>
          </a:xfrm>
          <a:prstGeom prst="rect">
            <a:avLst/>
          </a:prstGeom>
          <a:noFill/>
        </p:spPr>
        <p:txBody>
          <a:bodyPr wrap="square" rtlCol="0">
            <a:spAutoFit/>
          </a:bodyPr>
          <a:lstStyle/>
          <a:p>
            <a:r>
              <a:rPr lang="zh-CN" altLang="en-US" sz="900"/>
              <a:t>多尺度残差蒸馏块</a:t>
            </a:r>
            <a:endParaRPr lang="zh-CN" altLang="en-US" sz="900"/>
          </a:p>
        </p:txBody>
      </p:sp>
      <p:sp>
        <p:nvSpPr>
          <p:cNvPr id="25" name="文本框 24"/>
          <p:cNvSpPr txBox="1"/>
          <p:nvPr/>
        </p:nvSpPr>
        <p:spPr>
          <a:xfrm>
            <a:off x="7950676" y="3213735"/>
            <a:ext cx="733901" cy="229870"/>
          </a:xfrm>
          <a:prstGeom prst="rect">
            <a:avLst/>
          </a:prstGeom>
          <a:noFill/>
        </p:spPr>
        <p:txBody>
          <a:bodyPr wrap="square" rtlCol="0">
            <a:spAutoFit/>
          </a:bodyPr>
          <a:lstStyle/>
          <a:p>
            <a:r>
              <a:rPr lang="en-US" altLang="zh-CN" sz="900"/>
              <a:t>BSConv-S</a:t>
            </a:r>
            <a:endParaRPr lang="en-US" altLang="zh-CN" sz="900"/>
          </a:p>
        </p:txBody>
      </p:sp>
      <p:pic>
        <p:nvPicPr>
          <p:cNvPr id="26" name="图片 25" descr="bsconvs"/>
          <p:cNvPicPr>
            <a:picLocks noChangeAspect="1"/>
          </p:cNvPicPr>
          <p:nvPr/>
        </p:nvPicPr>
        <p:blipFill>
          <a:blip r:embed="rId8"/>
          <a:stretch>
            <a:fillRect/>
          </a:stretch>
        </p:blipFill>
        <p:spPr>
          <a:xfrm>
            <a:off x="8001159" y="1386364"/>
            <a:ext cx="511969" cy="1775460"/>
          </a:xfrm>
          <a:prstGeom prst="rect">
            <a:avLst/>
          </a:prstGeom>
        </p:spPr>
      </p:pic>
      <p:pic>
        <p:nvPicPr>
          <p:cNvPr id="34" name="图片 33" descr="LDCT_neet"/>
          <p:cNvPicPr>
            <a:picLocks noChangeAspect="1"/>
          </p:cNvPicPr>
          <p:nvPr/>
        </p:nvPicPr>
        <p:blipFill>
          <a:blip r:embed="rId9"/>
          <a:stretch>
            <a:fillRect/>
          </a:stretch>
        </p:blipFill>
        <p:spPr>
          <a:xfrm>
            <a:off x="5916295" y="3643630"/>
            <a:ext cx="3035618" cy="467678"/>
          </a:xfrm>
          <a:prstGeom prst="rect">
            <a:avLst/>
          </a:prstGeom>
        </p:spPr>
      </p:pic>
      <p:pic>
        <p:nvPicPr>
          <p:cNvPr id="43" name="图片 42"/>
          <p:cNvPicPr>
            <a:picLocks noChangeAspect="1"/>
          </p:cNvPicPr>
          <p:nvPr/>
        </p:nvPicPr>
        <p:blipFill>
          <a:blip r:embed="rId10"/>
          <a:srcRect l="8389" t="10486" r="7723" b="9821"/>
          <a:stretch>
            <a:fillRect/>
          </a:stretch>
        </p:blipFill>
        <p:spPr>
          <a:xfrm>
            <a:off x="5220335" y="4237990"/>
            <a:ext cx="3444240" cy="2618740"/>
          </a:xfrm>
          <a:prstGeom prst="rect">
            <a:avLst/>
          </a:prstGeom>
        </p:spPr>
      </p:pic>
      <p:pic>
        <p:nvPicPr>
          <p:cNvPr id="2" name="图片 1"/>
          <p:cNvPicPr>
            <a:picLocks noChangeAspect="1"/>
          </p:cNvPicPr>
          <p:nvPr/>
        </p:nvPicPr>
        <p:blipFill>
          <a:blip r:embed="rId11"/>
          <a:stretch>
            <a:fillRect/>
          </a:stretch>
        </p:blipFill>
        <p:spPr>
          <a:xfrm>
            <a:off x="323850" y="4555490"/>
            <a:ext cx="4902835" cy="2246630"/>
          </a:xfrm>
          <a:prstGeom prst="rect">
            <a:avLst/>
          </a:prstGeom>
        </p:spPr>
      </p:pic>
    </p:spTree>
    <p:custDataLst>
      <p:tags r:id="rId12"/>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00313" y="1380173"/>
            <a:ext cx="4534853" cy="4189095"/>
            <a:chOff x="5202" y="1002"/>
            <a:chExt cx="9522" cy="8796"/>
          </a:xfrm>
        </p:grpSpPr>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10470" t="48714" r="74284" b="30691"/>
            <a:stretch>
              <a:fillRect/>
            </a:stretch>
          </p:blipFill>
          <p:spPr>
            <a:xfrm>
              <a:off x="5202" y="1002"/>
              <a:ext cx="9522" cy="8797"/>
            </a:xfrm>
            <a:prstGeom prst="rect">
              <a:avLst/>
            </a:prstGeom>
          </p:spPr>
        </p:pic>
        <p:grpSp>
          <p:nvGrpSpPr>
            <p:cNvPr id="2" name="组合 1"/>
            <p:cNvGrpSpPr/>
            <p:nvPr/>
          </p:nvGrpSpPr>
          <p:grpSpPr>
            <a:xfrm>
              <a:off x="6384" y="2307"/>
              <a:ext cx="5772" cy="5775"/>
              <a:chOff x="3612503" y="-120370"/>
              <a:chExt cx="3665292" cy="3666889"/>
            </a:xfrm>
          </p:grpSpPr>
          <p:pic>
            <p:nvPicPr>
              <p:cNvPr id="7" name="图片 6"/>
              <p:cNvPicPr>
                <a:picLocks noChangeAspect="1"/>
              </p:cNvPicPr>
              <p:nvPr/>
            </p:nvPicPr>
            <p:blipFill>
              <a:blip r:embed="rId2"/>
              <a:stretch>
                <a:fillRect/>
              </a:stretch>
            </p:blipFill>
            <p:spPr>
              <a:xfrm>
                <a:off x="3612503" y="-120370"/>
                <a:ext cx="3665292" cy="3666889"/>
              </a:xfrm>
              <a:prstGeom prst="rect">
                <a:avLst/>
              </a:prstGeom>
              <a:effectLst>
                <a:outerShdw blurRad="50800" dist="38100" dir="5400000" algn="t" rotWithShape="0">
                  <a:prstClr val="black">
                    <a:alpha val="40000"/>
                  </a:prstClr>
                </a:outerShdw>
              </a:effectLst>
            </p:spPr>
          </p:pic>
          <p:sp>
            <p:nvSpPr>
              <p:cNvPr id="8" name="矩形 7"/>
              <p:cNvSpPr/>
              <p:nvPr/>
            </p:nvSpPr>
            <p:spPr>
              <a:xfrm>
                <a:off x="4322878" y="1499153"/>
                <a:ext cx="2383882" cy="1229281"/>
              </a:xfrm>
              <a:prstGeom prst="rect">
                <a:avLst/>
              </a:prstGeom>
            </p:spPr>
            <p:txBody>
              <a:bodyPr wrap="square">
                <a:spAutoFit/>
              </a:bodyPr>
              <a:lstStyle/>
              <a:p>
                <a:pPr lvl="0" algn="ctr">
                  <a:buClrTx/>
                  <a:buSzTx/>
                  <a:buFontTx/>
                </a:pPr>
                <a:r>
                  <a:rPr lang="zh-CN" altLang="en-US" sz="1800" spc="200" dirty="0">
                    <a:solidFill>
                      <a:schemeClr val="tx1">
                        <a:lumMod val="85000"/>
                        <a:lumOff val="15000"/>
                      </a:schemeClr>
                    </a:solidFill>
                    <a:uFillTx/>
                    <a:latin typeface="+mj-ea"/>
                    <a:ea typeface="+mj-ea"/>
                    <a:cs typeface="MiSans Normal" panose="00000500000000000000" charset="-122"/>
                    <a:sym typeface="+mn-ea"/>
                  </a:rPr>
                  <a:t>基于深度学习的</a:t>
                </a:r>
                <a:r>
                  <a:rPr lang="en-US" altLang="zh-CN" sz="1800" spc="200" dirty="0">
                    <a:solidFill>
                      <a:schemeClr val="tx1">
                        <a:lumMod val="85000"/>
                        <a:lumOff val="15000"/>
                      </a:schemeClr>
                    </a:solidFill>
                    <a:uFillTx/>
                    <a:latin typeface="+mj-ea"/>
                    <a:ea typeface="+mj-ea"/>
                    <a:cs typeface="MiSans Normal" panose="00000500000000000000" charset="-122"/>
                    <a:sym typeface="+mn-ea"/>
                  </a:rPr>
                  <a:t>CT</a:t>
                </a:r>
                <a:r>
                  <a:rPr lang="zh-CN" altLang="en-US" sz="1800" spc="200" dirty="0">
                    <a:solidFill>
                      <a:schemeClr val="tx1">
                        <a:lumMod val="85000"/>
                        <a:lumOff val="15000"/>
                      </a:schemeClr>
                    </a:solidFill>
                    <a:uFillTx/>
                    <a:latin typeface="+mj-ea"/>
                    <a:ea typeface="+mj-ea"/>
                    <a:cs typeface="MiSans Normal" panose="00000500000000000000" charset="-122"/>
                    <a:sym typeface="+mn-ea"/>
                  </a:rPr>
                  <a:t>图像超分辨率</a:t>
                </a:r>
                <a:endParaRPr lang="zh-CN" altLang="en-US" sz="1800" dirty="0">
                  <a:solidFill>
                    <a:schemeClr val="tx2"/>
                  </a:solidFill>
                  <a:latin typeface="微软雅黑" panose="020B0503020204020204" charset="-122"/>
                  <a:ea typeface="微软雅黑" panose="020B0503020204020204" charset="-122"/>
                </a:endParaRPr>
              </a:p>
            </p:txBody>
          </p:sp>
          <p:sp>
            <p:nvSpPr>
              <p:cNvPr id="9" name="文本框 8"/>
              <p:cNvSpPr txBox="1"/>
              <p:nvPr/>
            </p:nvSpPr>
            <p:spPr>
              <a:xfrm>
                <a:off x="5004963" y="729915"/>
                <a:ext cx="933045" cy="798355"/>
              </a:xfrm>
              <a:prstGeom prst="rect">
                <a:avLst/>
              </a:prstGeom>
              <a:noFill/>
            </p:spPr>
            <p:txBody>
              <a:bodyPr wrap="none" rtlCol="0">
                <a:spAutoFit/>
              </a:bodyPr>
              <a:lstStyle/>
              <a:p>
                <a:r>
                  <a:rPr lang="en-US" altLang="zh-CN" sz="3300" b="1" dirty="0">
                    <a:solidFill>
                      <a:schemeClr val="tx2"/>
                    </a:solidFill>
                    <a:latin typeface="微软雅黑" panose="020B0503020204020204" charset="-122"/>
                    <a:ea typeface="微软雅黑" panose="020B0503020204020204" charset="-122"/>
                  </a:rPr>
                  <a:t>03</a:t>
                </a:r>
                <a:endParaRPr lang="zh-CN" altLang="en-US" sz="3300" b="1" dirty="0">
                  <a:solidFill>
                    <a:schemeClr val="tx2"/>
                  </a:solidFill>
                  <a:latin typeface="微软雅黑" panose="020B0503020204020204" charset="-122"/>
                  <a:ea typeface="微软雅黑" panose="020B0503020204020204" charset="-122"/>
                </a:endParaRPr>
              </a:p>
            </p:txBody>
          </p:sp>
        </p:grpSp>
      </p:grpSp>
      <p:grpSp>
        <p:nvGrpSpPr>
          <p:cNvPr id="1151" name="组合 1150"/>
          <p:cNvGrpSpPr/>
          <p:nvPr>
            <p:custDataLst>
              <p:tags r:id="rId3"/>
            </p:custDataLst>
          </p:nvPr>
        </p:nvGrpSpPr>
        <p:grpSpPr>
          <a:xfrm>
            <a:off x="4962525" y="857250"/>
            <a:ext cx="4043363" cy="5052536"/>
            <a:chOff x="-88900" y="-1970013"/>
            <a:chExt cx="7987666" cy="6423511"/>
          </a:xfrm>
        </p:grpSpPr>
        <p:sp>
          <p:nvSpPr>
            <p:cNvPr id="334" name="PA-任意多边形 41"/>
            <p:cNvSpPr/>
            <p:nvPr>
              <p:custDataLst>
                <p:tags r:id="rId4"/>
              </p:custDataLst>
            </p:nvPr>
          </p:nvSpPr>
          <p:spPr>
            <a:xfrm>
              <a:off x="2459197" y="-1947512"/>
              <a:ext cx="1827595" cy="1750630"/>
            </a:xfrm>
            <a:custGeom>
              <a:avLst/>
              <a:gdLst>
                <a:gd name="connsiteX0" fmla="*/ 0 w 1960245"/>
                <a:gd name="connsiteY0" fmla="*/ 0 h 1877693"/>
                <a:gd name="connsiteX1" fmla="*/ 640828 w 1960245"/>
                <a:gd name="connsiteY1" fmla="*/ 90 h 1877693"/>
                <a:gd name="connsiteX2" fmla="*/ 1960245 w 1960245"/>
                <a:gd name="connsiteY2" fmla="*/ 1510848 h 1877693"/>
                <a:gd name="connsiteX3" fmla="*/ 1639882 w 1960245"/>
                <a:gd name="connsiteY3" fmla="*/ 1877693 h 1877693"/>
              </a:gdLst>
              <a:ahLst/>
              <a:cxnLst>
                <a:cxn ang="0">
                  <a:pos x="connsiteX0" y="connsiteY0"/>
                </a:cxn>
                <a:cxn ang="0">
                  <a:pos x="connsiteX1" y="connsiteY1"/>
                </a:cxn>
                <a:cxn ang="0">
                  <a:pos x="connsiteX2" y="connsiteY2"/>
                </a:cxn>
                <a:cxn ang="0">
                  <a:pos x="connsiteX3" y="connsiteY3"/>
                </a:cxn>
              </a:cxnLst>
              <a:rect l="l" t="t" r="r" b="b"/>
              <a:pathLst>
                <a:path w="1960245" h="1877693">
                  <a:moveTo>
                    <a:pt x="0" y="0"/>
                  </a:moveTo>
                  <a:lnTo>
                    <a:pt x="640828" y="90"/>
                  </a:lnTo>
                  <a:lnTo>
                    <a:pt x="1960245" y="1510848"/>
                  </a:lnTo>
                  <a:lnTo>
                    <a:pt x="1639882" y="18776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274" name="PA-任意多边形 37"/>
            <p:cNvSpPr/>
            <p:nvPr>
              <p:custDataLst>
                <p:tags r:id="rId6"/>
              </p:custDataLst>
            </p:nvPr>
          </p:nvSpPr>
          <p:spPr>
            <a:xfrm>
              <a:off x="1591883" y="-1965879"/>
              <a:ext cx="2268063" cy="2255040"/>
            </a:xfrm>
            <a:custGeom>
              <a:avLst/>
              <a:gdLst>
                <a:gd name="connsiteX0" fmla="*/ 0 w 2432683"/>
                <a:gd name="connsiteY0" fmla="*/ 0 h 2418714"/>
                <a:gd name="connsiteX1" fmla="*/ 640833 w 2432683"/>
                <a:gd name="connsiteY1" fmla="*/ 89 h 2418714"/>
                <a:gd name="connsiteX2" fmla="*/ 2432683 w 2432683"/>
                <a:gd name="connsiteY2" fmla="*/ 2051852 h 2418714"/>
                <a:gd name="connsiteX3" fmla="*/ 2112314 w 2432683"/>
                <a:gd name="connsiteY3" fmla="*/ 2418714 h 2418714"/>
              </a:gdLst>
              <a:ahLst/>
              <a:cxnLst>
                <a:cxn ang="0">
                  <a:pos x="connsiteX0" y="connsiteY0"/>
                </a:cxn>
                <a:cxn ang="0">
                  <a:pos x="connsiteX1" y="connsiteY1"/>
                </a:cxn>
                <a:cxn ang="0">
                  <a:pos x="connsiteX2" y="connsiteY2"/>
                </a:cxn>
                <a:cxn ang="0">
                  <a:pos x="connsiteX3" y="connsiteY3"/>
                </a:cxn>
              </a:cxnLst>
              <a:rect l="l" t="t" r="r" b="b"/>
              <a:pathLst>
                <a:path w="2432683" h="2418714">
                  <a:moveTo>
                    <a:pt x="0" y="0"/>
                  </a:moveTo>
                  <a:lnTo>
                    <a:pt x="640833" y="89"/>
                  </a:lnTo>
                  <a:lnTo>
                    <a:pt x="2432683" y="2051852"/>
                  </a:lnTo>
                  <a:lnTo>
                    <a:pt x="2112314" y="2418714"/>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80" name="PA-任意多边形 35"/>
            <p:cNvSpPr/>
            <p:nvPr>
              <p:custDataLst>
                <p:tags r:id="rId7"/>
              </p:custDataLst>
            </p:nvPr>
          </p:nvSpPr>
          <p:spPr>
            <a:xfrm>
              <a:off x="740546" y="-1965266"/>
              <a:ext cx="2691369" cy="2739912"/>
            </a:xfrm>
            <a:custGeom>
              <a:avLst/>
              <a:gdLst>
                <a:gd name="connsiteX0" fmla="*/ 0 w 2886713"/>
                <a:gd name="connsiteY0" fmla="*/ 0 h 2938779"/>
                <a:gd name="connsiteX1" fmla="*/ 640807 w 2886713"/>
                <a:gd name="connsiteY1" fmla="*/ 63 h 2938779"/>
                <a:gd name="connsiteX2" fmla="*/ 2886713 w 2886713"/>
                <a:gd name="connsiteY2" fmla="*/ 2571901 h 2938779"/>
                <a:gd name="connsiteX3" fmla="*/ 2566346 w 2886713"/>
                <a:gd name="connsiteY3" fmla="*/ 2938779 h 2938779"/>
              </a:gdLst>
              <a:ahLst/>
              <a:cxnLst>
                <a:cxn ang="0">
                  <a:pos x="connsiteX0" y="connsiteY0"/>
                </a:cxn>
                <a:cxn ang="0">
                  <a:pos x="connsiteX1" y="connsiteY1"/>
                </a:cxn>
                <a:cxn ang="0">
                  <a:pos x="connsiteX2" y="connsiteY2"/>
                </a:cxn>
                <a:cxn ang="0">
                  <a:pos x="connsiteX3" y="connsiteY3"/>
                </a:cxn>
              </a:cxnLst>
              <a:rect l="l" t="t" r="r" b="b"/>
              <a:pathLst>
                <a:path w="2886713" h="2938779">
                  <a:moveTo>
                    <a:pt x="0" y="0"/>
                  </a:moveTo>
                  <a:lnTo>
                    <a:pt x="640807" y="63"/>
                  </a:lnTo>
                  <a:lnTo>
                    <a:pt x="2886713" y="2571901"/>
                  </a:lnTo>
                  <a:lnTo>
                    <a:pt x="2566346" y="2938779"/>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86" name="PA-任意多边形 32"/>
            <p:cNvSpPr/>
            <p:nvPr>
              <p:custDataLst>
                <p:tags r:id="rId8"/>
              </p:custDataLst>
            </p:nvPr>
          </p:nvSpPr>
          <p:spPr>
            <a:xfrm>
              <a:off x="-88900" y="-1941019"/>
              <a:ext cx="3095131" cy="3202880"/>
            </a:xfrm>
            <a:custGeom>
              <a:avLst/>
              <a:gdLst>
                <a:gd name="connsiteX0" fmla="*/ 0 w 3319780"/>
                <a:gd name="connsiteY0" fmla="*/ 0 h 3435350"/>
                <a:gd name="connsiteX1" fmla="*/ 640709 w 3319780"/>
                <a:gd name="connsiteY1" fmla="*/ 64 h 3435350"/>
                <a:gd name="connsiteX2" fmla="*/ 3319780 w 3319780"/>
                <a:gd name="connsiteY2" fmla="*/ 3068465 h 3435350"/>
                <a:gd name="connsiteX3" fmla="*/ 2999459 w 3319780"/>
                <a:gd name="connsiteY3" fmla="*/ 3435350 h 3435350"/>
              </a:gdLst>
              <a:ahLst/>
              <a:cxnLst>
                <a:cxn ang="0">
                  <a:pos x="connsiteX0" y="connsiteY0"/>
                </a:cxn>
                <a:cxn ang="0">
                  <a:pos x="connsiteX1" y="connsiteY1"/>
                </a:cxn>
                <a:cxn ang="0">
                  <a:pos x="connsiteX2" y="connsiteY2"/>
                </a:cxn>
                <a:cxn ang="0">
                  <a:pos x="connsiteX3" y="connsiteY3"/>
                </a:cxn>
              </a:cxnLst>
              <a:rect l="l" t="t" r="r" b="b"/>
              <a:pathLst>
                <a:path w="3319780" h="3435350">
                  <a:moveTo>
                    <a:pt x="0" y="0"/>
                  </a:moveTo>
                  <a:lnTo>
                    <a:pt x="640709" y="64"/>
                  </a:lnTo>
                  <a:lnTo>
                    <a:pt x="3319780" y="3068465"/>
                  </a:lnTo>
                  <a:lnTo>
                    <a:pt x="2999459" y="3435350"/>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420" name="PA-任意多边形 44"/>
            <p:cNvSpPr/>
            <p:nvPr>
              <p:custDataLst>
                <p:tags r:id="rId9"/>
              </p:custDataLst>
            </p:nvPr>
          </p:nvSpPr>
          <p:spPr>
            <a:xfrm>
              <a:off x="2749888" y="-1970013"/>
              <a:ext cx="3458641" cy="3572895"/>
            </a:xfrm>
            <a:custGeom>
              <a:avLst/>
              <a:gdLst>
                <a:gd name="connsiteX0" fmla="*/ 3709674 w 3709674"/>
                <a:gd name="connsiteY0" fmla="*/ 0 h 3832221"/>
                <a:gd name="connsiteX1" fmla="*/ 363512 w 3709674"/>
                <a:gd name="connsiteY1" fmla="*/ 3832221 h 3832221"/>
                <a:gd name="connsiteX2" fmla="*/ 0 w 3709674"/>
                <a:gd name="connsiteY2" fmla="*/ 3514808 h 3832221"/>
                <a:gd name="connsiteX3" fmla="*/ 3068937 w 3709674"/>
                <a:gd name="connsiteY3" fmla="*/ 80 h 3832221"/>
              </a:gdLst>
              <a:ahLst/>
              <a:cxnLst>
                <a:cxn ang="0">
                  <a:pos x="connsiteX0" y="connsiteY0"/>
                </a:cxn>
                <a:cxn ang="0">
                  <a:pos x="connsiteX1" y="connsiteY1"/>
                </a:cxn>
                <a:cxn ang="0">
                  <a:pos x="connsiteX2" y="connsiteY2"/>
                </a:cxn>
                <a:cxn ang="0">
                  <a:pos x="connsiteX3" y="connsiteY3"/>
                </a:cxn>
              </a:cxnLst>
              <a:rect l="l" t="t" r="r" b="b"/>
              <a:pathLst>
                <a:path w="3709674" h="3832221">
                  <a:moveTo>
                    <a:pt x="3709674" y="0"/>
                  </a:moveTo>
                  <a:lnTo>
                    <a:pt x="363512" y="3832221"/>
                  </a:lnTo>
                  <a:lnTo>
                    <a:pt x="0" y="3514808"/>
                  </a:lnTo>
                  <a:lnTo>
                    <a:pt x="3068937" y="80"/>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840" name="PA-矩形 16"/>
            <p:cNvSpPr/>
            <p:nvPr>
              <p:custDataLst>
                <p:tags r:id="rId10"/>
              </p:custDataLst>
            </p:nvPr>
          </p:nvSpPr>
          <p:spPr>
            <a:xfrm>
              <a:off x="2756394" y="1297973"/>
              <a:ext cx="449942" cy="3154931"/>
            </a:xfrm>
            <a:custGeom>
              <a:avLst/>
              <a:gdLst>
                <a:gd name="connsiteX0" fmla="*/ 0 w 482599"/>
                <a:gd name="connsiteY0" fmla="*/ 0 h 3383920"/>
                <a:gd name="connsiteX1" fmla="*/ 482597 w 482599"/>
                <a:gd name="connsiteY1" fmla="*/ 3 h 3383920"/>
                <a:gd name="connsiteX2" fmla="*/ 482599 w 482599"/>
                <a:gd name="connsiteY2" fmla="*/ 3383920 h 3383920"/>
                <a:gd name="connsiteX3" fmla="*/ 4 w 482599"/>
                <a:gd name="connsiteY3" fmla="*/ 3383918 h 3383920"/>
              </a:gdLst>
              <a:ahLst/>
              <a:cxnLst>
                <a:cxn ang="0">
                  <a:pos x="connsiteX0" y="connsiteY0"/>
                </a:cxn>
                <a:cxn ang="0">
                  <a:pos x="connsiteX1" y="connsiteY1"/>
                </a:cxn>
                <a:cxn ang="0">
                  <a:pos x="connsiteX2" y="connsiteY2"/>
                </a:cxn>
                <a:cxn ang="0">
                  <a:pos x="connsiteX3" y="connsiteY3"/>
                </a:cxn>
              </a:cxnLst>
              <a:rect l="l" t="t" r="r" b="b"/>
              <a:pathLst>
                <a:path w="482599" h="3383920">
                  <a:moveTo>
                    <a:pt x="0" y="0"/>
                  </a:moveTo>
                  <a:lnTo>
                    <a:pt x="482597" y="3"/>
                  </a:lnTo>
                  <a:lnTo>
                    <a:pt x="482599" y="3383920"/>
                  </a:lnTo>
                  <a:lnTo>
                    <a:pt x="4" y="3383918"/>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524" name="PA-任意多边形 46"/>
            <p:cNvSpPr/>
            <p:nvPr>
              <p:custDataLst>
                <p:tags r:id="rId11"/>
              </p:custDataLst>
            </p:nvPr>
          </p:nvSpPr>
          <p:spPr>
            <a:xfrm>
              <a:off x="3398154" y="-1964102"/>
              <a:ext cx="3635654" cy="3775962"/>
            </a:xfrm>
            <a:custGeom>
              <a:avLst/>
              <a:gdLst>
                <a:gd name="connsiteX0" fmla="*/ 3899535 w 3899535"/>
                <a:gd name="connsiteY0" fmla="*/ 0 h 4050027"/>
                <a:gd name="connsiteX1" fmla="*/ 363493 w 3899535"/>
                <a:gd name="connsiteY1" fmla="*/ 4050027 h 4050027"/>
                <a:gd name="connsiteX2" fmla="*/ 0 w 3899535"/>
                <a:gd name="connsiteY2" fmla="*/ 3732596 h 4050027"/>
                <a:gd name="connsiteX3" fmla="*/ 3258818 w 3899535"/>
                <a:gd name="connsiteY3" fmla="*/ 93 h 4050027"/>
              </a:gdLst>
              <a:ahLst/>
              <a:cxnLst>
                <a:cxn ang="0">
                  <a:pos x="connsiteX0" y="connsiteY0"/>
                </a:cxn>
                <a:cxn ang="0">
                  <a:pos x="connsiteX1" y="connsiteY1"/>
                </a:cxn>
                <a:cxn ang="0">
                  <a:pos x="connsiteX2" y="connsiteY2"/>
                </a:cxn>
                <a:cxn ang="0">
                  <a:pos x="connsiteX3" y="connsiteY3"/>
                </a:cxn>
              </a:cxnLst>
              <a:rect l="l" t="t" r="r" b="b"/>
              <a:pathLst>
                <a:path w="3899535" h="4050027">
                  <a:moveTo>
                    <a:pt x="3899535" y="0"/>
                  </a:moveTo>
                  <a:lnTo>
                    <a:pt x="363493" y="4050027"/>
                  </a:lnTo>
                  <a:lnTo>
                    <a:pt x="0" y="3732596"/>
                  </a:lnTo>
                  <a:lnTo>
                    <a:pt x="3258818" y="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958" name="PA-任意多边形 53"/>
            <p:cNvSpPr/>
            <p:nvPr>
              <p:custDataLst>
                <p:tags r:id="rId12"/>
              </p:custDataLst>
            </p:nvPr>
          </p:nvSpPr>
          <p:spPr>
            <a:xfrm>
              <a:off x="3404674" y="1506968"/>
              <a:ext cx="449940" cy="2946530"/>
            </a:xfrm>
            <a:custGeom>
              <a:avLst/>
              <a:gdLst>
                <a:gd name="connsiteX0" fmla="*/ 0 w 482597"/>
                <a:gd name="connsiteY0" fmla="*/ 0 h 3160394"/>
                <a:gd name="connsiteX1" fmla="*/ 482597 w 482597"/>
                <a:gd name="connsiteY1" fmla="*/ 0 h 3160394"/>
                <a:gd name="connsiteX2" fmla="*/ 482593 w 482597"/>
                <a:gd name="connsiteY2" fmla="*/ 3160394 h 3160394"/>
                <a:gd name="connsiteX3" fmla="*/ 2 w 482597"/>
                <a:gd name="connsiteY3" fmla="*/ 3160393 h 3160394"/>
              </a:gdLst>
              <a:ahLst/>
              <a:cxnLst>
                <a:cxn ang="0">
                  <a:pos x="connsiteX0" y="connsiteY0"/>
                </a:cxn>
                <a:cxn ang="0">
                  <a:pos x="connsiteX1" y="connsiteY1"/>
                </a:cxn>
                <a:cxn ang="0">
                  <a:pos x="connsiteX2" y="connsiteY2"/>
                </a:cxn>
                <a:cxn ang="0">
                  <a:pos x="connsiteX3" y="connsiteY3"/>
                </a:cxn>
              </a:cxnLst>
              <a:rect l="l" t="t" r="r" b="b"/>
              <a:pathLst>
                <a:path w="482597" h="3160394">
                  <a:moveTo>
                    <a:pt x="0" y="0"/>
                  </a:moveTo>
                  <a:lnTo>
                    <a:pt x="482597" y="0"/>
                  </a:lnTo>
                  <a:lnTo>
                    <a:pt x="482593" y="3160394"/>
                  </a:lnTo>
                  <a:lnTo>
                    <a:pt x="2" y="3160393"/>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610" name="PA-任意多边形 48"/>
            <p:cNvSpPr/>
            <p:nvPr>
              <p:custDataLst>
                <p:tags r:id="rId13"/>
              </p:custDataLst>
            </p:nvPr>
          </p:nvSpPr>
          <p:spPr>
            <a:xfrm>
              <a:off x="4051757" y="-1964104"/>
              <a:ext cx="3847009" cy="4017510"/>
            </a:xfrm>
            <a:custGeom>
              <a:avLst/>
              <a:gdLst>
                <a:gd name="connsiteX0" fmla="*/ 4126230 w 4126230"/>
                <a:gd name="connsiteY0" fmla="*/ 0 h 4309107"/>
                <a:gd name="connsiteX1" fmla="*/ 363525 w 4126230"/>
                <a:gd name="connsiteY1" fmla="*/ 4309107 h 4309107"/>
                <a:gd name="connsiteX2" fmla="*/ 0 w 4126230"/>
                <a:gd name="connsiteY2" fmla="*/ 3991695 h 4309107"/>
                <a:gd name="connsiteX3" fmla="*/ 3485484 w 4126230"/>
                <a:gd name="connsiteY3" fmla="*/ 71 h 4309107"/>
              </a:gdLst>
              <a:ahLst/>
              <a:cxnLst>
                <a:cxn ang="0">
                  <a:pos x="connsiteX0" y="connsiteY0"/>
                </a:cxn>
                <a:cxn ang="0">
                  <a:pos x="connsiteX1" y="connsiteY1"/>
                </a:cxn>
                <a:cxn ang="0">
                  <a:pos x="connsiteX2" y="connsiteY2"/>
                </a:cxn>
                <a:cxn ang="0">
                  <a:pos x="connsiteX3" y="connsiteY3"/>
                </a:cxn>
              </a:cxnLst>
              <a:rect l="l" t="t" r="r" b="b"/>
              <a:pathLst>
                <a:path w="4126230" h="4309107">
                  <a:moveTo>
                    <a:pt x="4126230" y="0"/>
                  </a:moveTo>
                  <a:lnTo>
                    <a:pt x="363525" y="4309107"/>
                  </a:lnTo>
                  <a:lnTo>
                    <a:pt x="0" y="3991695"/>
                  </a:lnTo>
                  <a:lnTo>
                    <a:pt x="3485484" y="71"/>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046" name="PA-任意多边形 55"/>
            <p:cNvSpPr/>
            <p:nvPr>
              <p:custDataLst>
                <p:tags r:id="rId14"/>
              </p:custDataLst>
            </p:nvPr>
          </p:nvSpPr>
          <p:spPr>
            <a:xfrm>
              <a:off x="4058273" y="1748531"/>
              <a:ext cx="449941" cy="2704392"/>
            </a:xfrm>
            <a:custGeom>
              <a:avLst/>
              <a:gdLst>
                <a:gd name="connsiteX0" fmla="*/ 0 w 482598"/>
                <a:gd name="connsiteY0" fmla="*/ 0 h 2900681"/>
                <a:gd name="connsiteX1" fmla="*/ 482597 w 482598"/>
                <a:gd name="connsiteY1" fmla="*/ 4 h 2900681"/>
                <a:gd name="connsiteX2" fmla="*/ 482598 w 482598"/>
                <a:gd name="connsiteY2" fmla="*/ 2900681 h 2900681"/>
                <a:gd name="connsiteX3" fmla="*/ 0 w 482598"/>
                <a:gd name="connsiteY3" fmla="*/ 2900675 h 2900681"/>
              </a:gdLst>
              <a:ahLst/>
              <a:cxnLst>
                <a:cxn ang="0">
                  <a:pos x="connsiteX0" y="connsiteY0"/>
                </a:cxn>
                <a:cxn ang="0">
                  <a:pos x="connsiteX1" y="connsiteY1"/>
                </a:cxn>
                <a:cxn ang="0">
                  <a:pos x="connsiteX2" y="connsiteY2"/>
                </a:cxn>
                <a:cxn ang="0">
                  <a:pos x="connsiteX3" y="connsiteY3"/>
                </a:cxn>
              </a:cxnLst>
              <a:rect l="l" t="t" r="r" b="b"/>
              <a:pathLst>
                <a:path w="482598" h="2900681">
                  <a:moveTo>
                    <a:pt x="0" y="0"/>
                  </a:moveTo>
                  <a:lnTo>
                    <a:pt x="482597" y="4"/>
                  </a:lnTo>
                  <a:lnTo>
                    <a:pt x="482598" y="2900681"/>
                  </a:lnTo>
                  <a:lnTo>
                    <a:pt x="0" y="2900675"/>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726" name="PA-任意多边形 50"/>
            <p:cNvSpPr/>
            <p:nvPr>
              <p:custDataLst>
                <p:tags r:id="rId15"/>
              </p:custDataLst>
            </p:nvPr>
          </p:nvSpPr>
          <p:spPr>
            <a:xfrm>
              <a:off x="4705360" y="-1593493"/>
              <a:ext cx="3192816" cy="3952978"/>
            </a:xfrm>
            <a:custGeom>
              <a:avLst/>
              <a:gdLst>
                <a:gd name="connsiteX0" fmla="*/ 3424555 w 3424555"/>
                <a:gd name="connsiteY0" fmla="*/ 0 h 4239891"/>
                <a:gd name="connsiteX1" fmla="*/ 3424445 w 3424555"/>
                <a:gd name="connsiteY1" fmla="*/ 733902 h 4239891"/>
                <a:gd name="connsiteX2" fmla="*/ 363498 w 3424555"/>
                <a:gd name="connsiteY2" fmla="*/ 4239891 h 4239891"/>
                <a:gd name="connsiteX3" fmla="*/ 0 w 3424555"/>
                <a:gd name="connsiteY3" fmla="*/ 3922451 h 4239891"/>
              </a:gdLst>
              <a:ahLst/>
              <a:cxnLst>
                <a:cxn ang="0">
                  <a:pos x="connsiteX0" y="connsiteY0"/>
                </a:cxn>
                <a:cxn ang="0">
                  <a:pos x="connsiteX1" y="connsiteY1"/>
                </a:cxn>
                <a:cxn ang="0">
                  <a:pos x="connsiteX2" y="connsiteY2"/>
                </a:cxn>
                <a:cxn ang="0">
                  <a:pos x="connsiteX3" y="connsiteY3"/>
                </a:cxn>
              </a:cxnLst>
              <a:rect l="l" t="t" r="r" b="b"/>
              <a:pathLst>
                <a:path w="3424555" h="4239891">
                  <a:moveTo>
                    <a:pt x="3424555" y="0"/>
                  </a:moveTo>
                  <a:lnTo>
                    <a:pt x="3424445" y="733902"/>
                  </a:lnTo>
                  <a:lnTo>
                    <a:pt x="363498" y="4239891"/>
                  </a:lnTo>
                  <a:lnTo>
                    <a:pt x="0" y="3922451"/>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sp>
          <p:nvSpPr>
            <p:cNvPr id="1150" name="PA-任意多边形 57"/>
            <p:cNvSpPr/>
            <p:nvPr>
              <p:custDataLst>
                <p:tags r:id="rId16"/>
              </p:custDataLst>
            </p:nvPr>
          </p:nvSpPr>
          <p:spPr>
            <a:xfrm>
              <a:off x="4711872" y="2054002"/>
              <a:ext cx="449944" cy="2398904"/>
            </a:xfrm>
            <a:custGeom>
              <a:avLst/>
              <a:gdLst>
                <a:gd name="connsiteX0" fmla="*/ 482602 w 482602"/>
                <a:gd name="connsiteY0" fmla="*/ 0 h 2573020"/>
                <a:gd name="connsiteX1" fmla="*/ 482594 w 482602"/>
                <a:gd name="connsiteY1" fmla="*/ 2573018 h 2573020"/>
                <a:gd name="connsiteX2" fmla="*/ 5 w 482602"/>
                <a:gd name="connsiteY2" fmla="*/ 2573020 h 2573020"/>
                <a:gd name="connsiteX3" fmla="*/ 0 w 482602"/>
                <a:gd name="connsiteY3" fmla="*/ 4 h 2573020"/>
              </a:gdLst>
              <a:ahLst/>
              <a:cxnLst>
                <a:cxn ang="0">
                  <a:pos x="connsiteX0" y="connsiteY0"/>
                </a:cxn>
                <a:cxn ang="0">
                  <a:pos x="connsiteX1" y="connsiteY1"/>
                </a:cxn>
                <a:cxn ang="0">
                  <a:pos x="connsiteX2" y="connsiteY2"/>
                </a:cxn>
                <a:cxn ang="0">
                  <a:pos x="connsiteX3" y="connsiteY3"/>
                </a:cxn>
              </a:cxnLst>
              <a:rect l="l" t="t" r="r" b="b"/>
              <a:pathLst>
                <a:path w="482602" h="2573020">
                  <a:moveTo>
                    <a:pt x="482602" y="0"/>
                  </a:moveTo>
                  <a:lnTo>
                    <a:pt x="482594" y="2573018"/>
                  </a:lnTo>
                  <a:lnTo>
                    <a:pt x="5" y="2573020"/>
                  </a:lnTo>
                  <a:lnTo>
                    <a:pt x="0" y="4"/>
                  </a:lnTo>
                  <a:close/>
                </a:path>
              </a:pathLst>
            </a:custGeom>
            <a:blipFill dpi="0" rotWithShape="0">
              <a:blip r:embed="rId5"/>
              <a:srcRect/>
              <a:tile tx="0" ty="0" sx="100000" sy="100000"/>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0"/>
            </a:p>
          </p:txBody>
        </p:sp>
      </p:grpSp>
      <p:pic>
        <p:nvPicPr>
          <p:cNvPr id="3" name="图片 6" descr="logo111"/>
          <p:cNvPicPr>
            <a:picLocks noChangeAspect="1"/>
          </p:cNvPicPr>
          <p:nvPr/>
        </p:nvPicPr>
        <p:blipFill>
          <a:blip r:embed="rId17"/>
          <a:stretch>
            <a:fillRect/>
          </a:stretch>
        </p:blipFill>
        <p:spPr>
          <a:xfrm>
            <a:off x="323215" y="980758"/>
            <a:ext cx="2296160" cy="4806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000"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0" name="直接连接符 4"/>
          <p:cNvCxnSpPr/>
          <p:nvPr>
            <p:custDataLst>
              <p:tags r:id="rId1"/>
            </p:custDataLst>
          </p:nvPr>
        </p:nvCxnSpPr>
        <p:spPr>
          <a:xfrm>
            <a:off x="919163" y="904875"/>
            <a:ext cx="6677025" cy="0"/>
          </a:xfrm>
          <a:prstGeom prst="line">
            <a:avLst/>
          </a:prstGeom>
          <a:ln>
            <a:solidFill>
              <a:schemeClr val="lt1">
                <a:lumMod val="50000"/>
              </a:schemeClr>
            </a:solidFill>
          </a:ln>
        </p:spPr>
        <p:style>
          <a:lnRef idx="1">
            <a:schemeClr val="accent1"/>
          </a:lnRef>
          <a:fillRef idx="0">
            <a:schemeClr val="accent1"/>
          </a:fillRef>
          <a:effectRef idx="0">
            <a:schemeClr val="accent1"/>
          </a:effectRef>
          <a:fontRef idx="minor">
            <a:schemeClr val="tx1"/>
          </a:fontRef>
        </p:style>
      </p:cxnSp>
      <p:sp>
        <p:nvSpPr>
          <p:cNvPr id="1048606" name="矩形 7"/>
          <p:cNvSpPr/>
          <p:nvPr>
            <p:custDataLst>
              <p:tags r:id="rId2"/>
            </p:custDataLst>
          </p:nvPr>
        </p:nvSpPr>
        <p:spPr>
          <a:xfrm>
            <a:off x="7811453" y="287338"/>
            <a:ext cx="647700" cy="6159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48607" name="矩形 8"/>
          <p:cNvSpPr/>
          <p:nvPr>
            <p:custDataLst>
              <p:tags r:id="rId3"/>
            </p:custDataLst>
          </p:nvPr>
        </p:nvSpPr>
        <p:spPr>
          <a:xfrm>
            <a:off x="8250873" y="621030"/>
            <a:ext cx="468313" cy="463550"/>
          </a:xfrm>
          <a:prstGeom prst="rect">
            <a:avLst/>
          </a:prstGeom>
          <a:solidFill>
            <a:schemeClr val="lt1">
              <a:lumMod val="65000"/>
            </a:schemeClr>
          </a:solidFill>
          <a:ln>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1"/>
          <p:cNvSpPr txBox="1">
            <a:spLocks noGrp="1"/>
          </p:cNvSpPr>
          <p:nvPr>
            <p:custDataLst>
              <p:tags r:id="rId4"/>
            </p:custDataLst>
          </p:nvPr>
        </p:nvSpPr>
        <p:spPr>
          <a:xfrm>
            <a:off x="369253" y="332740"/>
            <a:ext cx="8226743" cy="584835"/>
          </a:xfrm>
          <a:prstGeom prst="rect">
            <a:avLst/>
          </a:prstGeom>
          <a:noFill/>
        </p:spPr>
        <p:txBody>
          <a:bodyPr vert="horz" wrap="square" lIns="91440" tIns="0" rIns="91440" bIns="0" rtlCol="0" anchor="ctr" anchorCtr="0">
            <a:normAutofit/>
          </a:bodyPr>
          <a:lstStyle>
            <a:lvl1pPr marL="0" marR="0" lvl="0" algn="l" defTabSz="914400" rtl="0" eaLnBrk="1" fontAlgn="auto" latinLnBrk="0" hangingPunct="1">
              <a:lnSpc>
                <a:spcPct val="100000"/>
              </a:lnSpc>
              <a:buClrTx/>
              <a:buSzTx/>
              <a:buFontTx/>
              <a:buNone/>
              <a:defRPr kumimoji="0" lang="zh-CN" altLang="en-US" sz="2700" b="0" i="0" u="none" strike="noStrike" kern="1200" cap="none" spc="0" normalizeH="0" baseline="0" noProof="1" dirty="0">
                <a:solidFill>
                  <a:schemeClr val="tx1"/>
                </a:solidFill>
                <a:latin typeface="汉仪大宋简" panose="02010600000101010101" charset="-122"/>
                <a:ea typeface="汉仪大宋简" panose="02010600000101010101" charset="-122"/>
                <a:cs typeface="汉仪大宋简" panose="02010600000101010101" charset="-122"/>
                <a:sym typeface="汉仪大宋简" panose="02010600000101010101" charset="-122"/>
              </a:defRPr>
            </a:lvl1pPr>
          </a:lstStyle>
          <a:p>
            <a:pPr lvl="0" algn="l">
              <a:buClrTx/>
              <a:buSzTx/>
              <a:buFontTx/>
            </a:pPr>
            <a:r>
              <a:rPr spc="200" dirty="0">
                <a:solidFill>
                  <a:schemeClr val="tx1">
                    <a:lumMod val="85000"/>
                    <a:lumOff val="15000"/>
                  </a:schemeClr>
                </a:solidFill>
                <a:uFillTx/>
                <a:latin typeface="+mj-ea"/>
                <a:ea typeface="+mj-ea"/>
                <a:cs typeface="MiSans Normal" panose="00000500000000000000" charset="-122"/>
                <a:sym typeface="+mn-ea"/>
              </a:rPr>
              <a:t>基于深度学习的</a:t>
            </a:r>
            <a:r>
              <a:rPr lang="en-US" altLang="zh-CN" spc="200" dirty="0">
                <a:solidFill>
                  <a:schemeClr val="tx1">
                    <a:lumMod val="85000"/>
                    <a:lumOff val="15000"/>
                  </a:schemeClr>
                </a:solidFill>
                <a:uFillTx/>
                <a:latin typeface="+mj-ea"/>
                <a:ea typeface="+mj-ea"/>
                <a:cs typeface="MiSans Normal" panose="00000500000000000000" charset="-122"/>
                <a:sym typeface="+mn-ea"/>
              </a:rPr>
              <a:t>CT</a:t>
            </a:r>
            <a:r>
              <a:rPr spc="200" dirty="0">
                <a:solidFill>
                  <a:schemeClr val="tx1">
                    <a:lumMod val="85000"/>
                    <a:lumOff val="15000"/>
                  </a:schemeClr>
                </a:solidFill>
                <a:uFillTx/>
                <a:latin typeface="+mj-ea"/>
                <a:ea typeface="+mj-ea"/>
                <a:cs typeface="MiSans Normal" panose="00000500000000000000" charset="-122"/>
                <a:sym typeface="+mn-ea"/>
              </a:rPr>
              <a:t>图像超分辨率</a:t>
            </a:r>
            <a:endParaRPr spc="200" dirty="0">
              <a:solidFill>
                <a:schemeClr val="tx1">
                  <a:lumMod val="85000"/>
                  <a:lumOff val="15000"/>
                </a:schemeClr>
              </a:solidFill>
              <a:uFillTx/>
              <a:latin typeface="+mj-ea"/>
              <a:ea typeface="+mj-ea"/>
              <a:cs typeface="MiSans Normal" panose="00000500000000000000" charset="-122"/>
              <a:sym typeface="+mn-ea"/>
            </a:endParaRPr>
          </a:p>
        </p:txBody>
      </p:sp>
      <p:cxnSp>
        <p:nvCxnSpPr>
          <p:cNvPr id="19" name="直接箭头连接符 18"/>
          <p:cNvCxnSpPr/>
          <p:nvPr/>
        </p:nvCxnSpPr>
        <p:spPr>
          <a:xfrm>
            <a:off x="3359150" y="3515360"/>
            <a:ext cx="222758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0" name="直接箭头连接符 19"/>
          <p:cNvCxnSpPr/>
          <p:nvPr/>
        </p:nvCxnSpPr>
        <p:spPr>
          <a:xfrm flipH="1">
            <a:off x="3359785" y="5357495"/>
            <a:ext cx="2279650"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252095" y="3145155"/>
            <a:ext cx="3048000" cy="368300"/>
          </a:xfrm>
          <a:prstGeom prst="rect">
            <a:avLst/>
          </a:prstGeom>
          <a:noFill/>
        </p:spPr>
        <p:txBody>
          <a:bodyPr wrap="square" rtlCol="0">
            <a:spAutoFit/>
          </a:bodyPr>
          <a:lstStyle/>
          <a:p>
            <a:r>
              <a:rPr lang="en-US" altLang="zh-CN"/>
              <a:t>Diffusion model:</a:t>
            </a:r>
            <a:endParaRPr lang="en-US" altLang="zh-CN"/>
          </a:p>
        </p:txBody>
      </p:sp>
      <p:sp>
        <p:nvSpPr>
          <p:cNvPr id="23" name="文本框 22"/>
          <p:cNvSpPr txBox="1"/>
          <p:nvPr/>
        </p:nvSpPr>
        <p:spPr>
          <a:xfrm>
            <a:off x="3641725" y="5351145"/>
            <a:ext cx="1737995" cy="368300"/>
          </a:xfrm>
          <a:prstGeom prst="rect">
            <a:avLst/>
          </a:prstGeom>
          <a:noFill/>
        </p:spPr>
        <p:txBody>
          <a:bodyPr wrap="square" rtlCol="0">
            <a:spAutoFit/>
          </a:bodyPr>
          <a:lstStyle/>
          <a:p>
            <a:r>
              <a:rPr lang="en-US" altLang="zh-CN"/>
              <a:t>Reverse process</a:t>
            </a:r>
            <a:endParaRPr lang="en-US" altLang="zh-CN"/>
          </a:p>
        </p:txBody>
      </p:sp>
      <p:sp>
        <p:nvSpPr>
          <p:cNvPr id="24" name="文本框 23"/>
          <p:cNvSpPr txBox="1"/>
          <p:nvPr/>
        </p:nvSpPr>
        <p:spPr>
          <a:xfrm>
            <a:off x="3575050" y="3067685"/>
            <a:ext cx="1875790" cy="368300"/>
          </a:xfrm>
          <a:prstGeom prst="rect">
            <a:avLst/>
          </a:prstGeom>
          <a:noFill/>
        </p:spPr>
        <p:txBody>
          <a:bodyPr wrap="square" rtlCol="0">
            <a:spAutoFit/>
          </a:bodyPr>
          <a:lstStyle/>
          <a:p>
            <a:r>
              <a:rPr lang="en-US" altLang="zh-CN"/>
              <a:t>forward process</a:t>
            </a:r>
            <a:endParaRPr lang="en-US" altLang="zh-CN"/>
          </a:p>
        </p:txBody>
      </p:sp>
      <p:pic>
        <p:nvPicPr>
          <p:cNvPr id="3" name="图片 2"/>
          <p:cNvPicPr>
            <a:picLocks noChangeAspect="1"/>
          </p:cNvPicPr>
          <p:nvPr/>
        </p:nvPicPr>
        <p:blipFill>
          <a:blip r:embed="rId5"/>
          <a:stretch>
            <a:fillRect/>
          </a:stretch>
        </p:blipFill>
        <p:spPr>
          <a:xfrm>
            <a:off x="1967865" y="3710305"/>
            <a:ext cx="5174615" cy="529590"/>
          </a:xfrm>
          <a:prstGeom prst="rect">
            <a:avLst/>
          </a:prstGeom>
        </p:spPr>
      </p:pic>
      <p:pic>
        <p:nvPicPr>
          <p:cNvPr id="4" name="图片 3"/>
          <p:cNvPicPr>
            <a:picLocks noChangeAspect="1"/>
          </p:cNvPicPr>
          <p:nvPr/>
        </p:nvPicPr>
        <p:blipFill>
          <a:blip r:embed="rId6"/>
          <a:srcRect b="63222"/>
          <a:stretch>
            <a:fillRect/>
          </a:stretch>
        </p:blipFill>
        <p:spPr>
          <a:xfrm>
            <a:off x="2051050" y="4658360"/>
            <a:ext cx="5090795" cy="518795"/>
          </a:xfrm>
          <a:prstGeom prst="rect">
            <a:avLst/>
          </a:prstGeom>
        </p:spPr>
      </p:pic>
      <p:sp>
        <p:nvSpPr>
          <p:cNvPr id="2" name="文本框 1"/>
          <p:cNvSpPr txBox="1"/>
          <p:nvPr/>
        </p:nvSpPr>
        <p:spPr>
          <a:xfrm>
            <a:off x="395605" y="1199515"/>
            <a:ext cx="8073390" cy="1753235"/>
          </a:xfrm>
          <a:prstGeom prst="rect">
            <a:avLst/>
          </a:prstGeom>
          <a:noFill/>
        </p:spPr>
        <p:txBody>
          <a:bodyPr wrap="square" rtlCol="0">
            <a:spAutoFit/>
          </a:bodyPr>
          <a:lstStyle/>
          <a:p>
            <a:r>
              <a:rPr lang="en-US" altLang="zh-CN" dirty="0">
                <a:sym typeface="+mn-ea"/>
              </a:rPr>
              <a:t>          </a:t>
            </a:r>
            <a:r>
              <a:rPr lang="zh-CN" altLang="en-US" dirty="0">
                <a:sym typeface="+mn-ea"/>
              </a:rPr>
              <a:t>超分辨率重建是从</a:t>
            </a:r>
            <a:r>
              <a:rPr lang="zh-CN" altLang="en-US" b="1" dirty="0">
                <a:sym typeface="+mn-ea"/>
              </a:rPr>
              <a:t>低分辨率图像创建高分辨率图像的过程</a:t>
            </a:r>
            <a:r>
              <a:rPr lang="zh-CN" altLang="en-US" dirty="0">
                <a:sym typeface="+mn-ea"/>
              </a:rPr>
              <a:t>，基于扩散概</a:t>
            </a:r>
            <a:r>
              <a:rPr lang="zh-CN" altLang="en-US" dirty="0">
                <a:sym typeface="+mn-ea"/>
              </a:rPr>
              <a:t>率模型的超分辨率方法可以通过学习以低分辨率图像为条件的高分辨率图像的分布来解决这一问题，从而避免了以 PSNR 为导向的方法中图像模糊的问题。</a:t>
            </a:r>
            <a:endParaRPr lang="zh-CN" altLang="en-US" dirty="0"/>
          </a:p>
          <a:p>
            <a:pPr indent="457200"/>
            <a:r>
              <a:rPr lang="zh-CN" altLang="en-US" dirty="0">
                <a:sym typeface="+mn-ea"/>
              </a:rPr>
              <a:t>使用基于残差结构的新型</a:t>
            </a:r>
            <a:r>
              <a:rPr lang="zh-CN" altLang="en-US" b="1" dirty="0">
                <a:sym typeface="+mn-ea"/>
              </a:rPr>
              <a:t>扩散概率模型</a:t>
            </a:r>
            <a:r>
              <a:rPr lang="zh-CN" altLang="en-US" dirty="0">
                <a:sym typeface="+mn-ea"/>
              </a:rPr>
              <a:t>用于CT图像超分辨率。</a:t>
            </a:r>
            <a:r>
              <a:rPr lang="zh-CN" altLang="en-US" dirty="0"/>
              <a:t>构建了一个马尔可夫链，通过移动高分辨率图像和低分辨率图像之间的</a:t>
            </a:r>
            <a:r>
              <a:rPr lang="zh-CN" altLang="en-US" b="1" dirty="0"/>
              <a:t>残差</a:t>
            </a:r>
            <a:r>
              <a:rPr lang="zh-CN" altLang="en-US" dirty="0"/>
              <a:t>来实现高分辨率图像和低分辨率图像之间的转换，大大提高了</a:t>
            </a:r>
            <a:r>
              <a:rPr lang="en-US" altLang="zh-CN" dirty="0"/>
              <a:t> </a:t>
            </a:r>
            <a:r>
              <a:rPr lang="zh-CN" altLang="en-US" dirty="0"/>
              <a:t>重建效率和重建</a:t>
            </a:r>
            <a:r>
              <a:rPr lang="zh-CN" altLang="en-US" dirty="0"/>
              <a:t>精度。</a:t>
            </a:r>
            <a:endParaRPr lang="zh-CN" altLang="en-US" dirty="0"/>
          </a:p>
        </p:txBody>
      </p:sp>
      <p:pic>
        <p:nvPicPr>
          <p:cNvPr id="8" name="图片 7"/>
          <p:cNvPicPr>
            <a:picLocks noChangeAspect="1"/>
          </p:cNvPicPr>
          <p:nvPr/>
        </p:nvPicPr>
        <p:blipFill>
          <a:blip r:embed="rId7"/>
          <a:stretch>
            <a:fillRect/>
          </a:stretch>
        </p:blipFill>
        <p:spPr>
          <a:xfrm>
            <a:off x="193675" y="3573780"/>
            <a:ext cx="1783715" cy="1783715"/>
          </a:xfrm>
          <a:prstGeom prst="rect">
            <a:avLst/>
          </a:prstGeom>
        </p:spPr>
      </p:pic>
      <p:pic>
        <p:nvPicPr>
          <p:cNvPr id="9" name="图片 8"/>
          <p:cNvPicPr>
            <a:picLocks noChangeAspect="1"/>
          </p:cNvPicPr>
          <p:nvPr/>
        </p:nvPicPr>
        <p:blipFill>
          <a:blip r:embed="rId8"/>
          <a:stretch>
            <a:fillRect/>
          </a:stretch>
        </p:blipFill>
        <p:spPr>
          <a:xfrm>
            <a:off x="7306945" y="3573145"/>
            <a:ext cx="1847850" cy="1847850"/>
          </a:xfrm>
          <a:prstGeom prst="rect">
            <a:avLst/>
          </a:prstGeom>
        </p:spPr>
      </p:pic>
      <p:sp>
        <p:nvSpPr>
          <p:cNvPr id="6" name="文本框 5"/>
          <p:cNvSpPr txBox="1"/>
          <p:nvPr/>
        </p:nvSpPr>
        <p:spPr>
          <a:xfrm>
            <a:off x="252095" y="5417820"/>
            <a:ext cx="1949450" cy="368300"/>
          </a:xfrm>
          <a:prstGeom prst="rect">
            <a:avLst/>
          </a:prstGeom>
          <a:noFill/>
        </p:spPr>
        <p:txBody>
          <a:bodyPr wrap="square" rtlCol="0">
            <a:spAutoFit/>
          </a:bodyPr>
          <a:lstStyle/>
          <a:p>
            <a:r>
              <a:rPr lang="en-US" altLang="zh-CN"/>
              <a:t>256</a:t>
            </a:r>
            <a:r>
              <a:rPr lang="zh-CN" altLang="en-US"/>
              <a:t>×</a:t>
            </a:r>
            <a:r>
              <a:rPr lang="en-US" altLang="zh-CN"/>
              <a:t>256</a:t>
            </a:r>
            <a:r>
              <a:rPr lang="zh-CN" altLang="en-US"/>
              <a:t>分辨率</a:t>
            </a:r>
            <a:endParaRPr lang="zh-CN" altLang="en-US"/>
          </a:p>
        </p:txBody>
      </p:sp>
      <p:sp>
        <p:nvSpPr>
          <p:cNvPr id="7" name="文本框 6"/>
          <p:cNvSpPr txBox="1"/>
          <p:nvPr/>
        </p:nvSpPr>
        <p:spPr>
          <a:xfrm>
            <a:off x="7092315" y="5420995"/>
            <a:ext cx="2076450" cy="368300"/>
          </a:xfrm>
          <a:prstGeom prst="rect">
            <a:avLst/>
          </a:prstGeom>
          <a:noFill/>
        </p:spPr>
        <p:txBody>
          <a:bodyPr wrap="square" rtlCol="0">
            <a:spAutoFit/>
          </a:bodyPr>
          <a:lstStyle/>
          <a:p>
            <a:r>
              <a:rPr lang="en-US" altLang="zh-CN"/>
              <a:t>1024</a:t>
            </a:r>
            <a:r>
              <a:rPr lang="zh-CN" altLang="en-US"/>
              <a:t>×</a:t>
            </a:r>
            <a:r>
              <a:rPr lang="en-US" altLang="zh-CN"/>
              <a:t>1024</a:t>
            </a:r>
            <a:r>
              <a:rPr lang="zh-CN" altLang="en-US"/>
              <a:t>分辨率</a:t>
            </a:r>
            <a:endParaRPr lang="zh-CN" altLang="en-US"/>
          </a:p>
        </p:txBody>
      </p:sp>
    </p:spTree>
    <p:custDataLst>
      <p:tags r:id="rId9"/>
    </p:custDataLst>
  </p:cSld>
  <p:clrMapOvr>
    <a:masterClrMapping/>
  </p:clrMapOvr>
  <p:transition/>
</p:sld>
</file>

<file path=ppt/tags/tag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Lst>
</file>

<file path=ppt/tags/tag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10"/>
  <p:tag name="KSO_WM_UNIT_ID" val="_1*i*10"/>
  <p:tag name="KSO_WM_UNIT_LAYERLEVEL" val="1"/>
  <p:tag name="KSO_WM_TAG_VERSION" val="3.0"/>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SLIDE_ID" val="custom20230314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314"/>
  <p:tag name="KSO_WM_SLIDE_TYPE" val="title"/>
  <p:tag name="KSO_WM_SLIDE_SUBTYPE" val="pureTxt"/>
  <p:tag name="KSO_WM_SLIDE_LAYOUT" val="a_f"/>
  <p:tag name="KSO_WM_SLIDE_LAYOUT_CNT" val="1_1"/>
  <p:tag name="KSO_WM_SPECIAL_SOURCE" val="bdnull"/>
  <p:tag name="KSO_WM_TEMPLATE_THUMBS_INDEX" val="1、9"/>
  <p:tag name="KSO_WM_SLIDE_CONTENT_AREA" val="{&quot;left&quot;:&quot;173.7&quot;,&quot;top&quot;:&quot;78.5&quot;,&quot;width&quot;:&quot;702.55&quot;,&quot;height&quot;:&quot;350.15&quot;}"/>
</p:tagLst>
</file>

<file path=ppt/tags/tag102.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4*a*1"/>
  <p:tag name="KSO_WM_TEMPLATE_CATEGORY" val="custom"/>
  <p:tag name="KSO_WM_TEMPLATE_INDEX" val="20230314"/>
  <p:tag name="KSO_WM_UNIT_LAYERLEVEL" val="1"/>
  <p:tag name="KSO_WM_TAG_VERSION" val="3.0"/>
  <p:tag name="KSO_WM_BEAUTIFY_FLAG" val="#wm#"/>
  <p:tag name="KSO_WM_DIAGRAM_GROUP_CODE" val="l1-1"/>
  <p:tag name="KSO_WM_UNIT_PRESET_TEXT" val="目录"/>
</p:tagLst>
</file>

<file path=ppt/tags/tag1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170.5817686017855,&quot;left&quot;:229.5874803149606,&quot;top&quot;:200.40574803149607,&quot;width&quot;:404.0625196850394}"/>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14_4*l_h_i*1_1_2"/>
  <p:tag name="KSO_WM_TEMPLATE_CATEGORY" val="custom"/>
  <p:tag name="KSO_WM_TEMPLATE_INDEX" val="20230314"/>
  <p:tag name="KSO_WM_UNIT_LAYERLEVEL" val="1_1_1"/>
  <p:tag name="KSO_WM_TAG_VERSION" val="3.0"/>
  <p:tag name="KSO_WM_BEAUTIFY_FLAG" val="#wm#"/>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170.5817686017855,&quot;left&quot;:229.5874803149606,&quot;top&quot;:200.40574803149607,&quot;width&quot;:404.0625196850394}"/>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10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4"/>
  <p:tag name="KSO_WM_UNIT_LAYERLEVEL" val="1_1_1"/>
  <p:tag name="KSO_WM_TAG_VERSION" val="3.0"/>
  <p:tag name="KSO_WM_BEAUTIFY_FLAG" val="#wm#"/>
  <p:tag name="KSO_WM_DIAGRAM_GROUP_CODE" val="l1-1"/>
  <p:tag name="KSO_WM_UNIT_TYPE" val="l_h_a"/>
  <p:tag name="KSO_WM_UNIT_ID" val="custom20230314_4*l_h_a*1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170.5817686017855,&quot;left&quot;:229.5874803149606,&quot;top&quot;:200.40574803149607,&quot;width&quot;:404.062519685039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170.5817686017855,&quot;left&quot;:229.5874803149606,&quot;top&quot;:200.40574803149607,&quot;width&quot;:304.700042421836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14_4*l_h_i*1_1_2"/>
  <p:tag name="KSO_WM_TEMPLATE_CATEGORY" val="custom"/>
  <p:tag name="KSO_WM_TEMPLATE_INDEX" val="20230314"/>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170.5817686017855,&quot;left&quot;:229.5874803149606,&quot;top&quot;:200.40574803149607,&quot;width&quot;:304.70004242183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10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4"/>
  <p:tag name="KSO_WM_UNIT_LAYERLEVEL" val="1_1_1"/>
  <p:tag name="KSO_WM_TAG_VERSION" val="3.0"/>
  <p:tag name="KSO_WM_DIAGRAM_GROUP_CODE" val="l1-1"/>
  <p:tag name="KSO_WM_UNIT_TYPE" val="l_h_a"/>
  <p:tag name="KSO_WM_UNIT_ID" val="custom20230314_4*l_h_a*1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170.5817686017855,&quot;left&quot;:229.5874803149606,&quot;top&quot;:200.40574803149607,&quot;width&quot;:304.7000424218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314_4*l_h_i*1_1_1"/>
  <p:tag name="KSO_WM_TEMPLATE_CATEGORY" val="custom"/>
  <p:tag name="KSO_WM_TEMPLATE_INDEX" val="20230314"/>
  <p:tag name="KSO_WM_UNIT_LAYERLEVEL" val="1_1_1"/>
  <p:tag name="KSO_WM_TAG_VERSION" val="3.0"/>
  <p:tag name="KSO_WM_DIAGRAM_GROUP_CODE" val="l1-1"/>
  <p:tag name="KSO_WM_UNIT_TYPE" val="l_h_i"/>
  <p:tag name="KSO_WM_UNIT_INDEX" val="1_1_1"/>
  <p:tag name="KSO_WM_DIAGRAM_VERSION" val="3"/>
  <p:tag name="KSO_WM_DIAGRAM_COLOR_TRICK" val="2"/>
  <p:tag name="KSO_WM_DIAGRAM_COLOR_TEXT_CAN_REMOVE" val="n"/>
  <p:tag name="KSO_WM_DIAGRAM_MAX_ITEMCNT" val="6"/>
  <p:tag name="KSO_WM_DIAGRAM_MIN_ITEMCNT" val="2"/>
  <p:tag name="KSO_WM_DIAGRAM_VIRTUALLY_FRAME" val="{&quot;height&quot;:170.5817686017855,&quot;left&quot;:229.5874803149606,&quot;top&quot;:200.40574803149607,&quot;width&quot;:304.7000424218369}"/>
  <p:tag name="KSO_WM_DIAGRAM_COLOR_MATCH_VALUE" val="{&quot;shape&quot;:{&quot;fill&quot;:{&quot;solid&quot;:{&quot;brightness&quot;:0,&quot;colorType&quot;:1,&quot;foreColorIndex&quot;:16,&quot;transparency&quot;:0},&quot;type&quot;:1},&quot;glow&quot;:{&quot;colorType&quot;:0},&quot;line&quot;:{&quot;type&quot;:0},&quot;shadow&quot;:{&quot;brightness&quot;:-0.5,&quot;colorType&quot;:1,&quot;foreColorIndex&quot;:14,&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1"/>
  <p:tag name="KSO_WM_UNIT_ID" val="_1*i*11"/>
  <p:tag name="KSO_WM_UNIT_LAYERLEVEL" val="1"/>
  <p:tag name="KSO_WM_TAG_VERSION" val="3.0"/>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314_4*l_h_i*1_1_2"/>
  <p:tag name="KSO_WM_TEMPLATE_CATEGORY" val="custom"/>
  <p:tag name="KSO_WM_TEMPLATE_INDEX" val="20230314"/>
  <p:tag name="KSO_WM_UNIT_LAYERLEVEL" val="1_1_1"/>
  <p:tag name="KSO_WM_TAG_VERSION" val="3.0"/>
  <p:tag name="KSO_WM_DIAGRAM_GROUP_CODE" val="l1-1"/>
  <p:tag name="KSO_WM_DIAGRAM_VERSION" val="3"/>
  <p:tag name="KSO_WM_DIAGRAM_COLOR_TRICK" val="2"/>
  <p:tag name="KSO_WM_DIAGRAM_COLOR_TEXT_CAN_REMOVE" val="n"/>
  <p:tag name="KSO_WM_DIAGRAM_MAX_ITEMCNT" val="6"/>
  <p:tag name="KSO_WM_DIAGRAM_MIN_ITEMCNT" val="2"/>
  <p:tag name="KSO_WM_DIAGRAM_VIRTUALLY_FRAME" val="{&quot;height&quot;:170.5817686017855,&quot;left&quot;:229.5874803149606,&quot;top&quot;:200.40574803149607,&quot;width&quot;:304.700042421836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0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314"/>
  <p:tag name="KSO_WM_UNIT_LAYERLEVEL" val="1_1_1"/>
  <p:tag name="KSO_WM_TAG_VERSION" val="3.0"/>
  <p:tag name="KSO_WM_DIAGRAM_GROUP_CODE" val="l1-1"/>
  <p:tag name="KSO_WM_UNIT_TYPE" val="l_h_a"/>
  <p:tag name="KSO_WM_UNIT_ID" val="custom20230314_4*l_h_a*1_1_1"/>
  <p:tag name="KSO_WM_DIAGRAM_VERSION" val="3"/>
  <p:tag name="KSO_WM_DIAGRAM_COLOR_TRICK" val="2"/>
  <p:tag name="KSO_WM_DIAGRAM_COLOR_TEXT_CAN_REMOVE" val="n"/>
  <p:tag name="KSO_WM_UNIT_VALUE" val="28"/>
  <p:tag name="KSO_WM_DIAGRAM_MAX_ITEMCNT" val="6"/>
  <p:tag name="KSO_WM_DIAGRAM_MIN_ITEMCNT" val="2"/>
  <p:tag name="KSO_WM_DIAGRAM_VIRTUALLY_FRAME" val="{&quot;height&quot;:170.5817686017855,&quot;left&quot;:229.5874803149606,&quot;top&quot;:200.40574803149607,&quot;width&quot;:304.70004242183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目录标题"/>
</p:tagLst>
</file>

<file path=ppt/tags/tag112.xml><?xml version="1.0" encoding="utf-8"?>
<p:tagLst xmlns:p="http://schemas.openxmlformats.org/presentationml/2006/main">
  <p:tag name="KSO_WM_SLIDE_ID" val="custom20230314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314"/>
  <p:tag name="KSO_WM_SLIDE_TYPE" val="contents"/>
  <p:tag name="KSO_WM_SLIDE_SUBTYPE" val="diag"/>
  <p:tag name="KSO_WM_SLIDE_LAYOUT" val="a_l"/>
  <p:tag name="KSO_WM_SLIDE_LAYOUT_CNT" val="1_1"/>
  <p:tag name="KSO_WM_SPECIAL_SOURCE" val="bdnull"/>
  <p:tag name="KSO_WM_DIAGRAM_GROUP_CODE" val="l1-1"/>
  <p:tag name="KSO_WM_SLIDE_DIAGTYPE" val="l"/>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4969_1*i*1"/>
  <p:tag name="KSO_WM_TEMPLATE_CATEGORY" val="crop"/>
  <p:tag name="KSO_WM_TEMPLATE_INDEX" val="20194969"/>
  <p:tag name="KSO_WM_UNIT_LAYERLEVEL" val="1"/>
  <p:tag name="KSO_WM_TAG_VERSION" val="1.0"/>
  <p:tag name="KSO_WM_BEAUTIFY_FLAG" val="#wm#"/>
</p:tagLst>
</file>

<file path=ppt/tags/tag114.xml><?xml version="1.0" encoding="utf-8"?>
<p:tagLst xmlns:p="http://schemas.openxmlformats.org/presentationml/2006/main">
  <p:tag name="PICTUREFILLRANGE" val="74f42ef6-0651-44b2-a2da-38ad80039450"/>
  <p:tag name="KSO_WM_UNIT_DIAGRAM_MODELTYPE" val="creativeCrop"/>
  <p:tag name="KSO_WM_UNIT_VALUE" val="521*54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
  <p:tag name="KSO_WM_UNIT_ID" val="crop20194969_1*ζ_h_d*1_1_1"/>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193.638"/>
  <p:tag name="KSO_WM_CREATIVE_CROP_SHAPE_TOP" val="-153.347"/>
  <p:tag name="KSO_WM_CREATIVE_CROP_SHAPE_WIDTH" val="143.905"/>
  <p:tag name="KSO_WM_CREATIVE_CROP_SHAPE_HEIGHT" val="137.845"/>
  <p:tag name="KSO_WM_DIAGRAM_VIRTUALLY_FRAME" val="{&quot;height&quot;:762.6,&quot;left&quot;:521,&quot;top&quot;:-184.45,&quot;width&quot;:628.95}"/>
</p:tagLst>
</file>

<file path=ppt/tags/tag115.xml><?xml version="1.0" encoding="utf-8"?>
<p:tagLst xmlns:p="http://schemas.openxmlformats.org/presentationml/2006/main">
  <p:tag name="PICTUREFILLRANGE" val="74f42ef6-0651-44b2-a2da-38ad80039450"/>
  <p:tag name="KSO_WM_UNIT_DIAGRAM_MODELTYPE" val="creativeCrop"/>
  <p:tag name="KSO_WM_UNIT_VALUE" val="671*675"/>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2"/>
  <p:tag name="KSO_WM_UNIT_ID" val="crop20194969_1*ζ_h_d*1_1_2"/>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125.345"/>
  <p:tag name="KSO_WM_CREATIVE_CROP_SHAPE_TOP" val="-154.794"/>
  <p:tag name="KSO_WM_CREATIVE_CROP_SHAPE_WIDTH" val="178.588"/>
  <p:tag name="KSO_WM_CREATIVE_CROP_SHAPE_HEIGHT" val="177.562"/>
  <p:tag name="KSO_WM_DIAGRAM_VIRTUALLY_FRAME" val="{&quot;height&quot;:762.6,&quot;left&quot;:521,&quot;top&quot;:-184.45,&quot;width&quot;:628.95}"/>
</p:tagLst>
</file>

<file path=ppt/tags/tag116.xml><?xml version="1.0" encoding="utf-8"?>
<p:tagLst xmlns:p="http://schemas.openxmlformats.org/presentationml/2006/main">
  <p:tag name="PICTUREFILLRANGE" val="74f42ef6-0651-44b2-a2da-38ad80039450"/>
  <p:tag name="KSO_WM_UNIT_DIAGRAM_MODELTYPE" val="creativeCrop"/>
  <p:tag name="KSO_WM_UNIT_VALUE" val="816*80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3"/>
  <p:tag name="KSO_WM_UNIT_ID" val="crop20194969_1*ζ_h_d*1_1_3"/>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58.3107"/>
  <p:tag name="KSO_WM_CREATIVE_CROP_SHAPE_TOP" val="-154.745"/>
  <p:tag name="KSO_WM_CREATIVE_CROP_SHAPE_WIDTH" val="211.919"/>
  <p:tag name="KSO_WM_CREATIVE_CROP_SHAPE_HEIGHT" val="215.741"/>
  <p:tag name="KSO_WM_DIAGRAM_VIRTUALLY_FRAME" val="{&quot;height&quot;:762.6,&quot;left&quot;:521,&quot;top&quot;:-184.45,&quot;width&quot;:628.95}"/>
</p:tagLst>
</file>

<file path=ppt/tags/tag117.xml><?xml version="1.0" encoding="utf-8"?>
<p:tagLst xmlns:p="http://schemas.openxmlformats.org/presentationml/2006/main">
  <p:tag name="PICTUREFILLRANGE" val="74f42ef6-0651-44b2-a2da-38ad80039450"/>
  <p:tag name="KSO_WM_UNIT_DIAGRAM_MODELTYPE" val="creativeCrop"/>
  <p:tag name="KSO_WM_UNIT_VALUE" val="954*92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4"/>
  <p:tag name="KSO_WM_UNIT_ID" val="crop20194969_1*ζ_h_d*1_1_4"/>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7"/>
  <p:tag name="KSO_WM_CREATIVE_CROP_SHAPE_TOP" val="-152.836"/>
  <p:tag name="KSO_WM_CREATIVE_CROP_SHAPE_WIDTH" val="243.711"/>
  <p:tag name="KSO_WM_CREATIVE_CROP_SHAPE_HEIGHT" val="252.195"/>
  <p:tag name="KSO_WM_DIAGRAM_VIRTUALLY_FRAME" val="{&quot;height&quot;:762.6,&quot;left&quot;:521,&quot;top&quot;:-184.45,&quot;width&quot;:628.95}"/>
</p:tagLst>
</file>

<file path=ppt/tags/tag118.xml><?xml version="1.0" encoding="utf-8"?>
<p:tagLst xmlns:p="http://schemas.openxmlformats.org/presentationml/2006/main">
  <p:tag name="PICTUREFILLRANGE" val="74f42ef6-0651-44b2-a2da-38ad80039450"/>
  <p:tag name="KSO_WM_UNIT_DIAGRAM_MODELTYPE" val="creativeCrop"/>
  <p:tag name="KSO_WM_UNIT_VALUE" val="1064*1030"/>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5"/>
  <p:tag name="KSO_WM_UNIT_ID" val="crop20194969_1*ζ_h_d*1_1_5"/>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16.527"/>
  <p:tag name="KSO_WM_CREATIVE_CROP_SHAPE_TOP" val="-155.119"/>
  <p:tag name="KSO_WM_CREATIVE_CROP_SHAPE_WIDTH" val="272.334"/>
  <p:tag name="KSO_WM_CREATIVE_CROP_SHAPE_HEIGHT" val="281.33"/>
  <p:tag name="KSO_WM_DIAGRAM_VIRTUALLY_FRAME" val="{&quot;height&quot;:762.6,&quot;left&quot;:521,&quot;top&quot;:-184.45,&quot;width&quot;:628.95}"/>
</p:tagLst>
</file>

<file path=ppt/tags/tag119.xml><?xml version="1.0" encoding="utf-8"?>
<p:tagLst xmlns:p="http://schemas.openxmlformats.org/presentationml/2006/main">
  <p:tag name="PICTUREFILLRANGE" val="74f42ef6-0651-44b2-a2da-38ad80039450"/>
  <p:tag name="KSO_WM_UNIT_DIAGRAM_MODELTYPE" val="creativeCrop"/>
  <p:tag name="KSO_WM_UNIT_VALUE" val="939*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6"/>
  <p:tag name="KSO_WM_UNIT_ID" val="crop20194969_1*ζ_h_d*1_1_6"/>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17.039"/>
  <p:tag name="KSO_WM_CREATIVE_CROP_SHAPE_TOP" val="102.203"/>
  <p:tag name="KSO_WM_CREATIVE_CROP_SHAPE_WIDTH" val="35.4285"/>
  <p:tag name="KSO_WM_CREATIVE_CROP_SHAPE_HEIGHT" val="248.42"/>
  <p:tag name="KSO_WM_DIAGRAM_VIRTUALLY_FRAME" val="{&quot;height&quot;:762.6,&quot;left&quot;:521,&quot;top&quot;:-184.45,&quot;width&quot;:628.95}"/>
</p:tagLst>
</file>

<file path=ppt/tags/tag12.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CONTENT_GROUP_TYPE" val="contentchip"/>
</p:tagLst>
</file>

<file path=ppt/tags/tag120.xml><?xml version="1.0" encoding="utf-8"?>
<p:tagLst xmlns:p="http://schemas.openxmlformats.org/presentationml/2006/main">
  <p:tag name="PICTUREFILLRANGE" val="74f42ef6-0651-44b2-a2da-38ad80039450"/>
  <p:tag name="KSO_WM_UNIT_DIAGRAM_MODELTYPE" val="creativeCrop"/>
  <p:tag name="KSO_WM_UNIT_VALUE" val="1124*1082"/>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7"/>
  <p:tag name="KSO_WM_UNIT_ID" val="crop20194969_1*ζ_h_d*1_1_7"/>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67.571"/>
  <p:tag name="KSO_WM_CREATIVE_CROP_SHAPE_TOP" val="-154.654"/>
  <p:tag name="KSO_WM_CREATIVE_CROP_SHAPE_WIDTH" val="286.272"/>
  <p:tag name="KSO_WM_CREATIVE_CROP_SHAPE_HEIGHT" val="297.32"/>
  <p:tag name="KSO_WM_DIAGRAM_VIRTUALLY_FRAME" val="{&quot;height&quot;:762.6,&quot;left&quot;:521,&quot;top&quot;:-184.45,&quot;width&quot;:628.95}"/>
</p:tagLst>
</file>

<file path=ppt/tags/tag121.xml><?xml version="1.0" encoding="utf-8"?>
<p:tagLst xmlns:p="http://schemas.openxmlformats.org/presentationml/2006/main">
  <p:tag name="PICTUREFILLRANGE" val="74f42ef6-0651-44b2-a2da-38ad80039450"/>
  <p:tag name="KSO_WM_UNIT_DIAGRAM_MODELTYPE" val="creativeCrop"/>
  <p:tag name="KSO_WM_UNIT_VALUE" val="877*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8"/>
  <p:tag name="KSO_WM_UNIT_ID" val="crop20194969_1*ζ_h_d*1_1_8"/>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68.085"/>
  <p:tag name="KSO_WM_CREATIVE_CROP_SHAPE_TOP" val="118.659"/>
  <p:tag name="KSO_WM_CREATIVE_CROP_SHAPE_WIDTH" val="35.4283"/>
  <p:tag name="KSO_WM_CREATIVE_CROP_SHAPE_HEIGHT" val="232.01"/>
  <p:tag name="KSO_WM_DIAGRAM_VIRTUALLY_FRAME" val="{&quot;height&quot;:762.6,&quot;left&quot;:521,&quot;top&quot;:-184.45,&quot;width&quot;:628.95}"/>
</p:tagLst>
</file>

<file path=ppt/tags/tag122.xml><?xml version="1.0" encoding="utf-8"?>
<p:tagLst xmlns:p="http://schemas.openxmlformats.org/presentationml/2006/main">
  <p:tag name="PICTUREFILLRANGE" val="74f42ef6-0651-44b2-a2da-38ad80039450"/>
  <p:tag name="KSO_WM_UNIT_DIAGRAM_MODELTYPE" val="creativeCrop"/>
  <p:tag name="KSO_WM_UNIT_VALUE" val="1196*1145"/>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9"/>
  <p:tag name="KSO_WM_UNIT_ID" val="crop20194969_1*ζ_h_d*1_1_9"/>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19.036"/>
  <p:tag name="KSO_WM_CREATIVE_CROP_SHAPE_TOP" val="-154.654"/>
  <p:tag name="KSO_WM_CREATIVE_CROP_SHAPE_WIDTH" val="302.914"/>
  <p:tag name="KSO_WM_CREATIVE_CROP_SHAPE_HEIGHT" val="316.339"/>
  <p:tag name="KSO_WM_DIAGRAM_VIRTUALLY_FRAME" val="{&quot;height&quot;:762.6,&quot;left&quot;:521,&quot;top&quot;:-184.45,&quot;width&quot;:628.95}"/>
</p:tagLst>
</file>

<file path=ppt/tags/tag123.xml><?xml version="1.0" encoding="utf-8"?>
<p:tagLst xmlns:p="http://schemas.openxmlformats.org/presentationml/2006/main">
  <p:tag name="PICTUREFILLRANGE" val="74f42ef6-0651-44b2-a2da-38ad80039450"/>
  <p:tag name="KSO_WM_UNIT_DIAGRAM_MODELTYPE" val="creativeCrop"/>
  <p:tag name="KSO_WM_UNIT_VALUE" val="805*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0"/>
  <p:tag name="KSO_WM_UNIT_ID" val="crop20194969_1*ζ_h_d*1_1_10"/>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19.549"/>
  <p:tag name="KSO_WM_CREATIVE_CROP_SHAPE_TOP" val="137.68"/>
  <p:tag name="KSO_WM_CREATIVE_CROP_SHAPE_WIDTH" val="35.4284"/>
  <p:tag name="KSO_WM_CREATIVE_CROP_SHAPE_HEIGHT" val="212.944"/>
  <p:tag name="KSO_WM_DIAGRAM_VIRTUALLY_FRAME" val="{&quot;height&quot;:762.6,&quot;left&quot;:521,&quot;top&quot;:-184.45,&quot;width&quot;:628.95}"/>
</p:tagLst>
</file>

<file path=ppt/tags/tag124.xml><?xml version="1.0" encoding="utf-8"?>
<p:tagLst xmlns:p="http://schemas.openxmlformats.org/presentationml/2006/main">
  <p:tag name="PICTUREFILLRANGE" val="74f42ef6-0651-44b2-a2da-38ad80039450"/>
  <p:tag name="KSO_WM_UNIT_DIAGRAM_MODELTYPE" val="creativeCrop"/>
  <p:tag name="KSO_WM_UNIT_VALUE" val="1177*95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1"/>
  <p:tag name="KSO_WM_UNIT_ID" val="crop20194969_1*ζ_h_d*1_1_11"/>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70.501"/>
  <p:tag name="KSO_WM_CREATIVE_CROP_SHAPE_TOP" val="-125.472"/>
  <p:tag name="KSO_WM_CREATIVE_CROP_SHAPE_WIDTH" val="251.403"/>
  <p:tag name="KSO_WM_CREATIVE_CROP_SHAPE_HEIGHT" val="311.258"/>
  <p:tag name="KSO_WM_DIAGRAM_VIRTUALLY_FRAME" val="{&quot;height&quot;:762.6,&quot;left&quot;:521,&quot;top&quot;:-184.45,&quot;width&quot;:628.95}"/>
</p:tagLst>
</file>

<file path=ppt/tags/tag125.xml><?xml version="1.0" encoding="utf-8"?>
<p:tagLst xmlns:p="http://schemas.openxmlformats.org/presentationml/2006/main">
  <p:tag name="PICTUREFILLRANGE" val="74f42ef6-0651-44b2-a2da-38ad80039450"/>
  <p:tag name="KSO_WM_UNIT_DIAGRAM_MODELTYPE" val="creativeCrop"/>
  <p:tag name="KSO_WM_UNIT_VALUE" val="714*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2"/>
  <p:tag name="KSO_WM_UNIT_ID" val="crop20194969_1*ζ_h_d*1_1_12"/>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71.014"/>
  <p:tag name="KSO_WM_CREATIVE_CROP_SHAPE_TOP" val="161.732"/>
  <p:tag name="KSO_WM_CREATIVE_CROP_SHAPE_WIDTH" val="35.4287"/>
  <p:tag name="KSO_WM_CREATIVE_CROP_SHAPE_HEIGHT" val="188.89"/>
  <p:tag name="KSO_WM_DIAGRAM_VIRTUALLY_FRAME" val="{&quot;height&quot;:762.6,&quot;left&quot;:521,&quot;top&quot;:-184.45,&quot;width&quot;:628.95}"/>
</p:tagLst>
</file>

<file path=ppt/tags/tag126.xml><?xml version="1.0" encoding="utf-8"?>
<p:tagLst xmlns:p="http://schemas.openxmlformats.org/presentationml/2006/main">
  <p:tag name="KSO_WM_UNIT_LINE_FORE_SCHEMECOLOR_INDEX_BRIGHTNESS" val="-0.5"/>
  <p:tag name="KSO_WM_UNIT_LINE_FORE_SCHEMECOLOR_INDEX" val="14"/>
  <p:tag name="KSO_WM_UNIT_LINE_FILL_TYPE" val="2"/>
  <p:tag name="KSO_WM_BEAUTIFY_FLAG" val=""/>
</p:tagLst>
</file>

<file path=ppt/tags/tag127.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28.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
  <p:tag name="KSO_WM_UNIT_ISCONTENTSTITLE" val="0"/>
  <p:tag name="KSO_WM_UNIT_ISNUMDGMTITLE" val="0"/>
  <p:tag name="KSO_WM_UNIT_PRESET_TEXT" val="单击此处添加标题"/>
  <p:tag name="KSO_WM_UNIT_NOCLEAR" val="0"/>
  <p:tag name="KSO_WM_UNIT_VALUE" val="10"/>
  <p:tag name="KSO_WM_UNIT_TYPE" val="a"/>
  <p:tag name="KSO_WM_UNIT_INDEX" val="1"/>
  <p:tag name="KSO_WM_UNIT_CONTENT_GROUP_TYPE" val="titlestyle"/>
</p:tagLst>
</file>

<file path=ppt/tags/tag13.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130.xml><?xml version="1.0" encoding="utf-8"?>
<p:tagLst xmlns:p="http://schemas.openxmlformats.org/presentationml/2006/main">
  <p:tag name="KSO_WM_BEAUTIFY_FLAG" val="#wm#"/>
  <p:tag name="KSO_WM_TEMPLATE_CATEGORY" val="custom"/>
  <p:tag name="KSO_WM_TEMPLATE_INDEX" val="20230314"/>
</p:tagLst>
</file>

<file path=ppt/tags/tag131.xml><?xml version="1.0" encoding="utf-8"?>
<p:tagLst xmlns:p="http://schemas.openxmlformats.org/presentationml/2006/main">
  <p:tag name="KSO_WM_UNIT_LINE_FORE_SCHEMECOLOR_INDEX_BRIGHTNESS" val="-0.5"/>
  <p:tag name="KSO_WM_UNIT_LINE_FORE_SCHEMECOLOR_INDEX" val="14"/>
  <p:tag name="KSO_WM_UNIT_LINE_FILL_TYPE" val="2"/>
  <p:tag name="KSO_WM_BEAUTIFY_FLAG" val=""/>
</p:tagLst>
</file>

<file path=ppt/tags/tag132.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33.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
  <p:tag name="KSO_WM_UNIT_ISCONTENTSTITLE" val="0"/>
  <p:tag name="KSO_WM_UNIT_ISNUMDGMTITLE" val="0"/>
  <p:tag name="KSO_WM_UNIT_PRESET_TEXT" val="单击此处添加标题"/>
  <p:tag name="KSO_WM_UNIT_NOCLEAR" val="0"/>
  <p:tag name="KSO_WM_UNIT_VALUE" val="10"/>
  <p:tag name="KSO_WM_UNIT_TYPE" val="a"/>
  <p:tag name="KSO_WM_UNIT_INDEX" val="1"/>
  <p:tag name="KSO_WM_UNIT_CONTENT_GROUP_TYPE" val="titlestyle"/>
</p:tagLst>
</file>

<file path=ppt/tags/tag135.xml><?xml version="1.0" encoding="utf-8"?>
<p:tagLst xmlns:p="http://schemas.openxmlformats.org/presentationml/2006/main">
  <p:tag name="KSO_WM_BEAUTIFY_FLAG" val="#wm#"/>
  <p:tag name="KSO_WM_TEMPLATE_CATEGORY" val="custom"/>
  <p:tag name="KSO_WM_TEMPLATE_INDEX" val="20230314"/>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4969_1*i*1"/>
  <p:tag name="KSO_WM_TEMPLATE_CATEGORY" val="crop"/>
  <p:tag name="KSO_WM_TEMPLATE_INDEX" val="20194969"/>
  <p:tag name="KSO_WM_UNIT_LAYERLEVEL" val="1"/>
  <p:tag name="KSO_WM_TAG_VERSION" val="1.0"/>
  <p:tag name="KSO_WM_BEAUTIFY_FLAG" val="#wm#"/>
</p:tagLst>
</file>

<file path=ppt/tags/tag137.xml><?xml version="1.0" encoding="utf-8"?>
<p:tagLst xmlns:p="http://schemas.openxmlformats.org/presentationml/2006/main">
  <p:tag name="PICTUREFILLRANGE" val="74f42ef6-0651-44b2-a2da-38ad80039450"/>
  <p:tag name="KSO_WM_UNIT_DIAGRAM_MODELTYPE" val="creativeCrop"/>
  <p:tag name="KSO_WM_UNIT_VALUE" val="521*54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
  <p:tag name="KSO_WM_UNIT_ID" val="crop20194969_1*ζ_h_d*1_1_1"/>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193.638"/>
  <p:tag name="KSO_WM_CREATIVE_CROP_SHAPE_TOP" val="-153.347"/>
  <p:tag name="KSO_WM_CREATIVE_CROP_SHAPE_WIDTH" val="143.905"/>
  <p:tag name="KSO_WM_CREATIVE_CROP_SHAPE_HEIGHT" val="137.845"/>
  <p:tag name="KSO_WM_DIAGRAM_VIRTUALLY_FRAME" val="{&quot;height&quot;:762.6,&quot;left&quot;:521,&quot;top&quot;:-184.45,&quot;width&quot;:628.95}"/>
</p:tagLst>
</file>

<file path=ppt/tags/tag138.xml><?xml version="1.0" encoding="utf-8"?>
<p:tagLst xmlns:p="http://schemas.openxmlformats.org/presentationml/2006/main">
  <p:tag name="PICTUREFILLRANGE" val="74f42ef6-0651-44b2-a2da-38ad80039450"/>
  <p:tag name="KSO_WM_UNIT_DIAGRAM_MODELTYPE" val="creativeCrop"/>
  <p:tag name="KSO_WM_UNIT_VALUE" val="671*675"/>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2"/>
  <p:tag name="KSO_WM_UNIT_ID" val="crop20194969_1*ζ_h_d*1_1_2"/>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125.345"/>
  <p:tag name="KSO_WM_CREATIVE_CROP_SHAPE_TOP" val="-154.794"/>
  <p:tag name="KSO_WM_CREATIVE_CROP_SHAPE_WIDTH" val="178.588"/>
  <p:tag name="KSO_WM_CREATIVE_CROP_SHAPE_HEIGHT" val="177.562"/>
  <p:tag name="KSO_WM_DIAGRAM_VIRTUALLY_FRAME" val="{&quot;height&quot;:762.6,&quot;left&quot;:521,&quot;top&quot;:-184.45,&quot;width&quot;:628.95}"/>
</p:tagLst>
</file>

<file path=ppt/tags/tag139.xml><?xml version="1.0" encoding="utf-8"?>
<p:tagLst xmlns:p="http://schemas.openxmlformats.org/presentationml/2006/main">
  <p:tag name="PICTUREFILLRANGE" val="74f42ef6-0651-44b2-a2da-38ad80039450"/>
  <p:tag name="KSO_WM_UNIT_DIAGRAM_MODELTYPE" val="creativeCrop"/>
  <p:tag name="KSO_WM_UNIT_VALUE" val="816*80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3"/>
  <p:tag name="KSO_WM_UNIT_ID" val="crop20194969_1*ζ_h_d*1_1_3"/>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58.3107"/>
  <p:tag name="KSO_WM_CREATIVE_CROP_SHAPE_TOP" val="-154.745"/>
  <p:tag name="KSO_WM_CREATIVE_CROP_SHAPE_WIDTH" val="211.919"/>
  <p:tag name="KSO_WM_CREATIVE_CROP_SHAPE_HEIGHT" val="215.741"/>
  <p:tag name="KSO_WM_DIAGRAM_VIRTUALLY_FRAME" val="{&quot;height&quot;:762.6,&quot;left&quot;:521,&quot;top&quot;:-184.45,&quot;width&quot;:628.95}"/>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40.xml><?xml version="1.0" encoding="utf-8"?>
<p:tagLst xmlns:p="http://schemas.openxmlformats.org/presentationml/2006/main">
  <p:tag name="PICTUREFILLRANGE" val="74f42ef6-0651-44b2-a2da-38ad80039450"/>
  <p:tag name="KSO_WM_UNIT_DIAGRAM_MODELTYPE" val="creativeCrop"/>
  <p:tag name="KSO_WM_UNIT_VALUE" val="954*92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4"/>
  <p:tag name="KSO_WM_UNIT_ID" val="crop20194969_1*ζ_h_d*1_1_4"/>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7"/>
  <p:tag name="KSO_WM_CREATIVE_CROP_SHAPE_TOP" val="-152.836"/>
  <p:tag name="KSO_WM_CREATIVE_CROP_SHAPE_WIDTH" val="243.711"/>
  <p:tag name="KSO_WM_CREATIVE_CROP_SHAPE_HEIGHT" val="252.195"/>
  <p:tag name="KSO_WM_DIAGRAM_VIRTUALLY_FRAME" val="{&quot;height&quot;:762.6,&quot;left&quot;:521,&quot;top&quot;:-184.45,&quot;width&quot;:628.95}"/>
</p:tagLst>
</file>

<file path=ppt/tags/tag141.xml><?xml version="1.0" encoding="utf-8"?>
<p:tagLst xmlns:p="http://schemas.openxmlformats.org/presentationml/2006/main">
  <p:tag name="PICTUREFILLRANGE" val="74f42ef6-0651-44b2-a2da-38ad80039450"/>
  <p:tag name="KSO_WM_UNIT_DIAGRAM_MODELTYPE" val="creativeCrop"/>
  <p:tag name="KSO_WM_UNIT_VALUE" val="1064*1030"/>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5"/>
  <p:tag name="KSO_WM_UNIT_ID" val="crop20194969_1*ζ_h_d*1_1_5"/>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16.527"/>
  <p:tag name="KSO_WM_CREATIVE_CROP_SHAPE_TOP" val="-155.119"/>
  <p:tag name="KSO_WM_CREATIVE_CROP_SHAPE_WIDTH" val="272.334"/>
  <p:tag name="KSO_WM_CREATIVE_CROP_SHAPE_HEIGHT" val="281.33"/>
  <p:tag name="KSO_WM_DIAGRAM_VIRTUALLY_FRAME" val="{&quot;height&quot;:762.6,&quot;left&quot;:521,&quot;top&quot;:-184.45,&quot;width&quot;:628.95}"/>
</p:tagLst>
</file>

<file path=ppt/tags/tag142.xml><?xml version="1.0" encoding="utf-8"?>
<p:tagLst xmlns:p="http://schemas.openxmlformats.org/presentationml/2006/main">
  <p:tag name="PICTUREFILLRANGE" val="74f42ef6-0651-44b2-a2da-38ad80039450"/>
  <p:tag name="KSO_WM_UNIT_DIAGRAM_MODELTYPE" val="creativeCrop"/>
  <p:tag name="KSO_WM_UNIT_VALUE" val="939*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6"/>
  <p:tag name="KSO_WM_UNIT_ID" val="crop20194969_1*ζ_h_d*1_1_6"/>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17.039"/>
  <p:tag name="KSO_WM_CREATIVE_CROP_SHAPE_TOP" val="102.203"/>
  <p:tag name="KSO_WM_CREATIVE_CROP_SHAPE_WIDTH" val="35.4285"/>
  <p:tag name="KSO_WM_CREATIVE_CROP_SHAPE_HEIGHT" val="248.42"/>
  <p:tag name="KSO_WM_DIAGRAM_VIRTUALLY_FRAME" val="{&quot;height&quot;:762.6,&quot;left&quot;:521,&quot;top&quot;:-184.45,&quot;width&quot;:628.95}"/>
</p:tagLst>
</file>

<file path=ppt/tags/tag143.xml><?xml version="1.0" encoding="utf-8"?>
<p:tagLst xmlns:p="http://schemas.openxmlformats.org/presentationml/2006/main">
  <p:tag name="PICTUREFILLRANGE" val="74f42ef6-0651-44b2-a2da-38ad80039450"/>
  <p:tag name="KSO_WM_UNIT_DIAGRAM_MODELTYPE" val="creativeCrop"/>
  <p:tag name="KSO_WM_UNIT_VALUE" val="1124*1082"/>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7"/>
  <p:tag name="KSO_WM_UNIT_ID" val="crop20194969_1*ζ_h_d*1_1_7"/>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67.571"/>
  <p:tag name="KSO_WM_CREATIVE_CROP_SHAPE_TOP" val="-154.654"/>
  <p:tag name="KSO_WM_CREATIVE_CROP_SHAPE_WIDTH" val="286.272"/>
  <p:tag name="KSO_WM_CREATIVE_CROP_SHAPE_HEIGHT" val="297.32"/>
  <p:tag name="KSO_WM_DIAGRAM_VIRTUALLY_FRAME" val="{&quot;height&quot;:762.6,&quot;left&quot;:521,&quot;top&quot;:-184.45,&quot;width&quot;:628.95}"/>
</p:tagLst>
</file>

<file path=ppt/tags/tag144.xml><?xml version="1.0" encoding="utf-8"?>
<p:tagLst xmlns:p="http://schemas.openxmlformats.org/presentationml/2006/main">
  <p:tag name="PICTUREFILLRANGE" val="74f42ef6-0651-44b2-a2da-38ad80039450"/>
  <p:tag name="KSO_WM_UNIT_DIAGRAM_MODELTYPE" val="creativeCrop"/>
  <p:tag name="KSO_WM_UNIT_VALUE" val="877*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8"/>
  <p:tag name="KSO_WM_UNIT_ID" val="crop20194969_1*ζ_h_d*1_1_8"/>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68.085"/>
  <p:tag name="KSO_WM_CREATIVE_CROP_SHAPE_TOP" val="118.659"/>
  <p:tag name="KSO_WM_CREATIVE_CROP_SHAPE_WIDTH" val="35.4283"/>
  <p:tag name="KSO_WM_CREATIVE_CROP_SHAPE_HEIGHT" val="232.01"/>
  <p:tag name="KSO_WM_DIAGRAM_VIRTUALLY_FRAME" val="{&quot;height&quot;:762.6,&quot;left&quot;:521,&quot;top&quot;:-184.45,&quot;width&quot;:628.95}"/>
</p:tagLst>
</file>

<file path=ppt/tags/tag145.xml><?xml version="1.0" encoding="utf-8"?>
<p:tagLst xmlns:p="http://schemas.openxmlformats.org/presentationml/2006/main">
  <p:tag name="PICTUREFILLRANGE" val="74f42ef6-0651-44b2-a2da-38ad80039450"/>
  <p:tag name="KSO_WM_UNIT_DIAGRAM_MODELTYPE" val="creativeCrop"/>
  <p:tag name="KSO_WM_UNIT_VALUE" val="1196*1145"/>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9"/>
  <p:tag name="KSO_WM_UNIT_ID" val="crop20194969_1*ζ_h_d*1_1_9"/>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19.036"/>
  <p:tag name="KSO_WM_CREATIVE_CROP_SHAPE_TOP" val="-154.654"/>
  <p:tag name="KSO_WM_CREATIVE_CROP_SHAPE_WIDTH" val="302.914"/>
  <p:tag name="KSO_WM_CREATIVE_CROP_SHAPE_HEIGHT" val="316.339"/>
  <p:tag name="KSO_WM_DIAGRAM_VIRTUALLY_FRAME" val="{&quot;height&quot;:762.6,&quot;left&quot;:521,&quot;top&quot;:-184.45,&quot;width&quot;:628.95}"/>
</p:tagLst>
</file>

<file path=ppt/tags/tag146.xml><?xml version="1.0" encoding="utf-8"?>
<p:tagLst xmlns:p="http://schemas.openxmlformats.org/presentationml/2006/main">
  <p:tag name="PICTUREFILLRANGE" val="74f42ef6-0651-44b2-a2da-38ad80039450"/>
  <p:tag name="KSO_WM_UNIT_DIAGRAM_MODELTYPE" val="creativeCrop"/>
  <p:tag name="KSO_WM_UNIT_VALUE" val="805*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0"/>
  <p:tag name="KSO_WM_UNIT_ID" val="crop20194969_1*ζ_h_d*1_1_10"/>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19.549"/>
  <p:tag name="KSO_WM_CREATIVE_CROP_SHAPE_TOP" val="137.68"/>
  <p:tag name="KSO_WM_CREATIVE_CROP_SHAPE_WIDTH" val="35.4284"/>
  <p:tag name="KSO_WM_CREATIVE_CROP_SHAPE_HEIGHT" val="212.944"/>
  <p:tag name="KSO_WM_DIAGRAM_VIRTUALLY_FRAME" val="{&quot;height&quot;:762.6,&quot;left&quot;:521,&quot;top&quot;:-184.45,&quot;width&quot;:628.95}"/>
</p:tagLst>
</file>

<file path=ppt/tags/tag147.xml><?xml version="1.0" encoding="utf-8"?>
<p:tagLst xmlns:p="http://schemas.openxmlformats.org/presentationml/2006/main">
  <p:tag name="PICTUREFILLRANGE" val="74f42ef6-0651-44b2-a2da-38ad80039450"/>
  <p:tag name="KSO_WM_UNIT_DIAGRAM_MODELTYPE" val="creativeCrop"/>
  <p:tag name="KSO_WM_UNIT_VALUE" val="1177*95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1"/>
  <p:tag name="KSO_WM_UNIT_ID" val="crop20194969_1*ζ_h_d*1_1_11"/>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70.501"/>
  <p:tag name="KSO_WM_CREATIVE_CROP_SHAPE_TOP" val="-125.472"/>
  <p:tag name="KSO_WM_CREATIVE_CROP_SHAPE_WIDTH" val="251.403"/>
  <p:tag name="KSO_WM_CREATIVE_CROP_SHAPE_HEIGHT" val="311.258"/>
  <p:tag name="KSO_WM_DIAGRAM_VIRTUALLY_FRAME" val="{&quot;height&quot;:762.6,&quot;left&quot;:521,&quot;top&quot;:-184.45,&quot;width&quot;:628.95}"/>
</p:tagLst>
</file>

<file path=ppt/tags/tag148.xml><?xml version="1.0" encoding="utf-8"?>
<p:tagLst xmlns:p="http://schemas.openxmlformats.org/presentationml/2006/main">
  <p:tag name="PICTUREFILLRANGE" val="74f42ef6-0651-44b2-a2da-38ad80039450"/>
  <p:tag name="KSO_WM_UNIT_DIAGRAM_MODELTYPE" val="creativeCrop"/>
  <p:tag name="KSO_WM_UNIT_VALUE" val="714*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2"/>
  <p:tag name="KSO_WM_UNIT_ID" val="crop20194969_1*ζ_h_d*1_1_12"/>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71.014"/>
  <p:tag name="KSO_WM_CREATIVE_CROP_SHAPE_TOP" val="161.732"/>
  <p:tag name="KSO_WM_CREATIVE_CROP_SHAPE_WIDTH" val="35.4287"/>
  <p:tag name="KSO_WM_CREATIVE_CROP_SHAPE_HEIGHT" val="188.89"/>
  <p:tag name="KSO_WM_DIAGRAM_VIRTUALLY_FRAME" val="{&quot;height&quot;:762.6,&quot;left&quot;:521,&quot;top&quot;:-184.45,&quot;width&quot;:628.95}"/>
</p:tagLst>
</file>

<file path=ppt/tags/tag149.xml><?xml version="1.0" encoding="utf-8"?>
<p:tagLst xmlns:p="http://schemas.openxmlformats.org/presentationml/2006/main">
  <p:tag name="KSO_WM_UNIT_LINE_FORE_SCHEMECOLOR_INDEX_BRIGHTNESS" val="-0.5"/>
  <p:tag name="KSO_WM_UNIT_LINE_FORE_SCHEMECOLOR_INDEX" val="14"/>
  <p:tag name="KSO_WM_UNIT_LINE_FILL_TYPE" val="2"/>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50.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51.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
  <p:tag name="KSO_WM_UNIT_ISCONTENTSTITLE" val="0"/>
  <p:tag name="KSO_WM_UNIT_ISNUMDGMTITLE" val="0"/>
  <p:tag name="KSO_WM_UNIT_PRESET_TEXT" val="单击此处添加标题"/>
  <p:tag name="KSO_WM_UNIT_NOCLEAR" val="0"/>
  <p:tag name="KSO_WM_UNIT_VALUE" val="10"/>
  <p:tag name="KSO_WM_UNIT_TYPE" val="a"/>
  <p:tag name="KSO_WM_UNIT_INDEX" val="1"/>
  <p:tag name="KSO_WM_UNIT_CONTENT_GROUP_TYPE" val="titlestyle"/>
</p:tagLst>
</file>

<file path=ppt/tags/tag153.xml><?xml version="1.0" encoding="utf-8"?>
<p:tagLst xmlns:p="http://schemas.openxmlformats.org/presentationml/2006/main">
  <p:tag name="KSO_WM_BEAUTIFY_FLAG" val="#wm#"/>
  <p:tag name="KSO_WM_TEMPLATE_CATEGORY" val="custom"/>
  <p:tag name="KSO_WM_TEMPLATE_INDEX" val="20230314"/>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ζ1-1"/>
  <p:tag name="KSO_WM_UNIT_TYPE" val="i"/>
  <p:tag name="KSO_WM_UNIT_INDEX" val="1"/>
  <p:tag name="KSO_WM_UNIT_ID" val="crop20194969_1*i*1"/>
  <p:tag name="KSO_WM_TEMPLATE_CATEGORY" val="crop"/>
  <p:tag name="KSO_WM_TEMPLATE_INDEX" val="20194969"/>
  <p:tag name="KSO_WM_UNIT_LAYERLEVEL" val="1"/>
  <p:tag name="KSO_WM_TAG_VERSION" val="1.0"/>
  <p:tag name="KSO_WM_BEAUTIFY_FLAG" val="#wm#"/>
</p:tagLst>
</file>

<file path=ppt/tags/tag155.xml><?xml version="1.0" encoding="utf-8"?>
<p:tagLst xmlns:p="http://schemas.openxmlformats.org/presentationml/2006/main">
  <p:tag name="PICTUREFILLRANGE" val="74f42ef6-0651-44b2-a2da-38ad80039450"/>
  <p:tag name="KSO_WM_UNIT_DIAGRAM_MODELTYPE" val="creativeCrop"/>
  <p:tag name="KSO_WM_UNIT_VALUE" val="521*54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
  <p:tag name="KSO_WM_UNIT_ID" val="crop20194969_1*ζ_h_d*1_1_1"/>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193.638"/>
  <p:tag name="KSO_WM_CREATIVE_CROP_SHAPE_TOP" val="-153.347"/>
  <p:tag name="KSO_WM_CREATIVE_CROP_SHAPE_WIDTH" val="143.905"/>
  <p:tag name="KSO_WM_CREATIVE_CROP_SHAPE_HEIGHT" val="137.845"/>
  <p:tag name="KSO_WM_DIAGRAM_VIRTUALLY_FRAME" val="{&quot;height&quot;:762.6,&quot;left&quot;:521,&quot;top&quot;:-184.45,&quot;width&quot;:628.95}"/>
</p:tagLst>
</file>

<file path=ppt/tags/tag156.xml><?xml version="1.0" encoding="utf-8"?>
<p:tagLst xmlns:p="http://schemas.openxmlformats.org/presentationml/2006/main">
  <p:tag name="PICTUREFILLRANGE" val="74f42ef6-0651-44b2-a2da-38ad80039450"/>
  <p:tag name="KSO_WM_UNIT_DIAGRAM_MODELTYPE" val="creativeCrop"/>
  <p:tag name="KSO_WM_UNIT_VALUE" val="671*675"/>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2"/>
  <p:tag name="KSO_WM_UNIT_ID" val="crop20194969_1*ζ_h_d*1_1_2"/>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125.345"/>
  <p:tag name="KSO_WM_CREATIVE_CROP_SHAPE_TOP" val="-154.794"/>
  <p:tag name="KSO_WM_CREATIVE_CROP_SHAPE_WIDTH" val="178.588"/>
  <p:tag name="KSO_WM_CREATIVE_CROP_SHAPE_HEIGHT" val="177.562"/>
  <p:tag name="KSO_WM_DIAGRAM_VIRTUALLY_FRAME" val="{&quot;height&quot;:762.6,&quot;left&quot;:521,&quot;top&quot;:-184.45,&quot;width&quot;:628.95}"/>
</p:tagLst>
</file>

<file path=ppt/tags/tag157.xml><?xml version="1.0" encoding="utf-8"?>
<p:tagLst xmlns:p="http://schemas.openxmlformats.org/presentationml/2006/main">
  <p:tag name="PICTUREFILLRANGE" val="74f42ef6-0651-44b2-a2da-38ad80039450"/>
  <p:tag name="KSO_WM_UNIT_DIAGRAM_MODELTYPE" val="creativeCrop"/>
  <p:tag name="KSO_WM_UNIT_VALUE" val="816*80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3"/>
  <p:tag name="KSO_WM_UNIT_ID" val="crop20194969_1*ζ_h_d*1_1_3"/>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58.3107"/>
  <p:tag name="KSO_WM_CREATIVE_CROP_SHAPE_TOP" val="-154.745"/>
  <p:tag name="KSO_WM_CREATIVE_CROP_SHAPE_WIDTH" val="211.919"/>
  <p:tag name="KSO_WM_CREATIVE_CROP_SHAPE_HEIGHT" val="215.741"/>
  <p:tag name="KSO_WM_DIAGRAM_VIRTUALLY_FRAME" val="{&quot;height&quot;:762.6,&quot;left&quot;:521,&quot;top&quot;:-184.45,&quot;width&quot;:628.95}"/>
</p:tagLst>
</file>

<file path=ppt/tags/tag158.xml><?xml version="1.0" encoding="utf-8"?>
<p:tagLst xmlns:p="http://schemas.openxmlformats.org/presentationml/2006/main">
  <p:tag name="PICTUREFILLRANGE" val="74f42ef6-0651-44b2-a2da-38ad80039450"/>
  <p:tag name="KSO_WM_UNIT_DIAGRAM_MODELTYPE" val="creativeCrop"/>
  <p:tag name="KSO_WM_UNIT_VALUE" val="954*92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4"/>
  <p:tag name="KSO_WM_UNIT_ID" val="crop20194969_1*ζ_h_d*1_1_4"/>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7"/>
  <p:tag name="KSO_WM_CREATIVE_CROP_SHAPE_TOP" val="-152.836"/>
  <p:tag name="KSO_WM_CREATIVE_CROP_SHAPE_WIDTH" val="243.711"/>
  <p:tag name="KSO_WM_CREATIVE_CROP_SHAPE_HEIGHT" val="252.195"/>
  <p:tag name="KSO_WM_DIAGRAM_VIRTUALLY_FRAME" val="{&quot;height&quot;:762.6,&quot;left&quot;:521,&quot;top&quot;:-184.45,&quot;width&quot;:628.95}"/>
</p:tagLst>
</file>

<file path=ppt/tags/tag159.xml><?xml version="1.0" encoding="utf-8"?>
<p:tagLst xmlns:p="http://schemas.openxmlformats.org/presentationml/2006/main">
  <p:tag name="PICTUREFILLRANGE" val="74f42ef6-0651-44b2-a2da-38ad80039450"/>
  <p:tag name="KSO_WM_UNIT_DIAGRAM_MODELTYPE" val="creativeCrop"/>
  <p:tag name="KSO_WM_UNIT_VALUE" val="1064*1030"/>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5"/>
  <p:tag name="KSO_WM_UNIT_ID" val="crop20194969_1*ζ_h_d*1_1_5"/>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16.527"/>
  <p:tag name="KSO_WM_CREATIVE_CROP_SHAPE_TOP" val="-155.119"/>
  <p:tag name="KSO_WM_CREATIVE_CROP_SHAPE_WIDTH" val="272.334"/>
  <p:tag name="KSO_WM_CREATIVE_CROP_SHAPE_HEIGHT" val="281.33"/>
  <p:tag name="KSO_WM_DIAGRAM_VIRTUALLY_FRAME" val="{&quot;height&quot;:762.6,&quot;left&quot;:521,&quot;top&quot;:-184.45,&quot;width&quot;:628.9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60.xml><?xml version="1.0" encoding="utf-8"?>
<p:tagLst xmlns:p="http://schemas.openxmlformats.org/presentationml/2006/main">
  <p:tag name="PICTUREFILLRANGE" val="74f42ef6-0651-44b2-a2da-38ad80039450"/>
  <p:tag name="KSO_WM_UNIT_DIAGRAM_MODELTYPE" val="creativeCrop"/>
  <p:tag name="KSO_WM_UNIT_VALUE" val="939*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6"/>
  <p:tag name="KSO_WM_UNIT_ID" val="crop20194969_1*ζ_h_d*1_1_6"/>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17.039"/>
  <p:tag name="KSO_WM_CREATIVE_CROP_SHAPE_TOP" val="102.203"/>
  <p:tag name="KSO_WM_CREATIVE_CROP_SHAPE_WIDTH" val="35.4285"/>
  <p:tag name="KSO_WM_CREATIVE_CROP_SHAPE_HEIGHT" val="248.42"/>
  <p:tag name="KSO_WM_DIAGRAM_VIRTUALLY_FRAME" val="{&quot;height&quot;:762.6,&quot;left&quot;:521,&quot;top&quot;:-184.45,&quot;width&quot;:628.95}"/>
</p:tagLst>
</file>

<file path=ppt/tags/tag161.xml><?xml version="1.0" encoding="utf-8"?>
<p:tagLst xmlns:p="http://schemas.openxmlformats.org/presentationml/2006/main">
  <p:tag name="PICTUREFILLRANGE" val="74f42ef6-0651-44b2-a2da-38ad80039450"/>
  <p:tag name="KSO_WM_UNIT_DIAGRAM_MODELTYPE" val="creativeCrop"/>
  <p:tag name="KSO_WM_UNIT_VALUE" val="1124*1082"/>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7"/>
  <p:tag name="KSO_WM_UNIT_ID" val="crop20194969_1*ζ_h_d*1_1_7"/>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67.571"/>
  <p:tag name="KSO_WM_CREATIVE_CROP_SHAPE_TOP" val="-154.654"/>
  <p:tag name="KSO_WM_CREATIVE_CROP_SHAPE_WIDTH" val="286.272"/>
  <p:tag name="KSO_WM_CREATIVE_CROP_SHAPE_HEIGHT" val="297.32"/>
  <p:tag name="KSO_WM_DIAGRAM_VIRTUALLY_FRAME" val="{&quot;height&quot;:762.6,&quot;left&quot;:521,&quot;top&quot;:-184.45,&quot;width&quot;:628.95}"/>
</p:tagLst>
</file>

<file path=ppt/tags/tag162.xml><?xml version="1.0" encoding="utf-8"?>
<p:tagLst xmlns:p="http://schemas.openxmlformats.org/presentationml/2006/main">
  <p:tag name="PICTUREFILLRANGE" val="74f42ef6-0651-44b2-a2da-38ad80039450"/>
  <p:tag name="KSO_WM_UNIT_DIAGRAM_MODELTYPE" val="creativeCrop"/>
  <p:tag name="KSO_WM_UNIT_VALUE" val="877*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8"/>
  <p:tag name="KSO_WM_UNIT_ID" val="crop20194969_1*ζ_h_d*1_1_8"/>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268.085"/>
  <p:tag name="KSO_WM_CREATIVE_CROP_SHAPE_TOP" val="118.659"/>
  <p:tag name="KSO_WM_CREATIVE_CROP_SHAPE_WIDTH" val="35.4283"/>
  <p:tag name="KSO_WM_CREATIVE_CROP_SHAPE_HEIGHT" val="232.01"/>
  <p:tag name="KSO_WM_DIAGRAM_VIRTUALLY_FRAME" val="{&quot;height&quot;:762.6,&quot;left&quot;:521,&quot;top&quot;:-184.45,&quot;width&quot;:628.95}"/>
</p:tagLst>
</file>

<file path=ppt/tags/tag163.xml><?xml version="1.0" encoding="utf-8"?>
<p:tagLst xmlns:p="http://schemas.openxmlformats.org/presentationml/2006/main">
  <p:tag name="PICTUREFILLRANGE" val="74f42ef6-0651-44b2-a2da-38ad80039450"/>
  <p:tag name="KSO_WM_UNIT_DIAGRAM_MODELTYPE" val="creativeCrop"/>
  <p:tag name="KSO_WM_UNIT_VALUE" val="1196*1145"/>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9"/>
  <p:tag name="KSO_WM_UNIT_ID" val="crop20194969_1*ζ_h_d*1_1_9"/>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19.036"/>
  <p:tag name="KSO_WM_CREATIVE_CROP_SHAPE_TOP" val="-154.654"/>
  <p:tag name="KSO_WM_CREATIVE_CROP_SHAPE_WIDTH" val="302.914"/>
  <p:tag name="KSO_WM_CREATIVE_CROP_SHAPE_HEIGHT" val="316.339"/>
  <p:tag name="KSO_WM_DIAGRAM_VIRTUALLY_FRAME" val="{&quot;height&quot;:762.6,&quot;left&quot;:521,&quot;top&quot;:-184.45,&quot;width&quot;:628.95}"/>
</p:tagLst>
</file>

<file path=ppt/tags/tag164.xml><?xml version="1.0" encoding="utf-8"?>
<p:tagLst xmlns:p="http://schemas.openxmlformats.org/presentationml/2006/main">
  <p:tag name="PICTUREFILLRANGE" val="74f42ef6-0651-44b2-a2da-38ad80039450"/>
  <p:tag name="KSO_WM_UNIT_DIAGRAM_MODELTYPE" val="creativeCrop"/>
  <p:tag name="KSO_WM_UNIT_VALUE" val="805*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0"/>
  <p:tag name="KSO_WM_UNIT_ID" val="crop20194969_1*ζ_h_d*1_1_10"/>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19.549"/>
  <p:tag name="KSO_WM_CREATIVE_CROP_SHAPE_TOP" val="137.68"/>
  <p:tag name="KSO_WM_CREATIVE_CROP_SHAPE_WIDTH" val="35.4284"/>
  <p:tag name="KSO_WM_CREATIVE_CROP_SHAPE_HEIGHT" val="212.944"/>
  <p:tag name="KSO_WM_DIAGRAM_VIRTUALLY_FRAME" val="{&quot;height&quot;:762.6,&quot;left&quot;:521,&quot;top&quot;:-184.45,&quot;width&quot;:628.95}"/>
</p:tagLst>
</file>

<file path=ppt/tags/tag165.xml><?xml version="1.0" encoding="utf-8"?>
<p:tagLst xmlns:p="http://schemas.openxmlformats.org/presentationml/2006/main">
  <p:tag name="PICTUREFILLRANGE" val="74f42ef6-0651-44b2-a2da-38ad80039450"/>
  <p:tag name="KSO_WM_UNIT_DIAGRAM_MODELTYPE" val="creativeCrop"/>
  <p:tag name="KSO_WM_UNIT_VALUE" val="1177*951"/>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1"/>
  <p:tag name="KSO_WM_UNIT_ID" val="crop20194969_1*ζ_h_d*1_1_11"/>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70.501"/>
  <p:tag name="KSO_WM_CREATIVE_CROP_SHAPE_TOP" val="-125.472"/>
  <p:tag name="KSO_WM_CREATIVE_CROP_SHAPE_WIDTH" val="251.403"/>
  <p:tag name="KSO_WM_CREATIVE_CROP_SHAPE_HEIGHT" val="311.258"/>
  <p:tag name="KSO_WM_DIAGRAM_VIRTUALLY_FRAME" val="{&quot;height&quot;:762.6,&quot;left&quot;:521,&quot;top&quot;:-184.45,&quot;width&quot;:628.95}"/>
</p:tagLst>
</file>

<file path=ppt/tags/tag166.xml><?xml version="1.0" encoding="utf-8"?>
<p:tagLst xmlns:p="http://schemas.openxmlformats.org/presentationml/2006/main">
  <p:tag name="PICTUREFILLRANGE" val="74f42ef6-0651-44b2-a2da-38ad80039450"/>
  <p:tag name="KSO_WM_UNIT_DIAGRAM_MODELTYPE" val="creativeCrop"/>
  <p:tag name="KSO_WM_UNIT_VALUE" val="714*134"/>
  <p:tag name="KSO_WM_UNIT_HIGHLIGHT" val="0"/>
  <p:tag name="KSO_WM_UNIT_COMPATIBLE" val="0"/>
  <p:tag name="KSO_WM_UNIT_DIAGRAM_ISNUMVISUAL" val="0"/>
  <p:tag name="KSO_WM_UNIT_DIAGRAM_ISREFERUNIT" val="0"/>
  <p:tag name="KSO_WM_DIAGRAM_GROUP_CODE" val="1522097086"/>
  <p:tag name="KSO_WM_UNIT_TYPE" val="ζ_h_d"/>
  <p:tag name="KSO_WM_UNIT_INDEX" val="1_1_12"/>
  <p:tag name="KSO_WM_UNIT_ID" val="crop20194969_1*ζ_h_d*1_1_12"/>
  <p:tag name="KSO_WM_TEMPLATE_CATEGORY" val="crop"/>
  <p:tag name="KSO_WM_TEMPLATE_INDEX" val="20194969"/>
  <p:tag name="KSO_WM_UNIT_LAYERLEVEL" val="1_1_1"/>
  <p:tag name="KSO_WM_TAG_VERSION" val="1.0"/>
  <p:tag name="KSO_WM_BEAUTIFY_FLAG" val="#wm#"/>
  <p:tag name="KSO_WM_CREATIVE_CROP_ORG_LEFT" val="-7"/>
  <p:tag name="KSO_WM_CREATIVE_CROP_ORG_TOP" val="-332.7"/>
  <p:tag name="KSO_WM_CREATIVE_CROP_ORG_WIDTH" val="628.95"/>
  <p:tag name="KSO_WM_CREATIVE_CROP_ORG_HEIGHT" val="860.95"/>
  <p:tag name="KSO_WM_CREATIVE_CROP_SHAPE_LEFT" val="371.014"/>
  <p:tag name="KSO_WM_CREATIVE_CROP_SHAPE_TOP" val="161.732"/>
  <p:tag name="KSO_WM_CREATIVE_CROP_SHAPE_WIDTH" val="35.4287"/>
  <p:tag name="KSO_WM_CREATIVE_CROP_SHAPE_HEIGHT" val="188.89"/>
  <p:tag name="KSO_WM_DIAGRAM_VIRTUALLY_FRAME" val="{&quot;height&quot;:762.6,&quot;left&quot;:521,&quot;top&quot;:-184.45,&quot;width&quot;:628.95}"/>
</p:tagLst>
</file>

<file path=ppt/tags/tag167.xml><?xml version="1.0" encoding="utf-8"?>
<p:tagLst xmlns:p="http://schemas.openxmlformats.org/presentationml/2006/main">
  <p:tag name="KSO_WM_UNIT_LINE_FORE_SCHEMECOLOR_INDEX_BRIGHTNESS" val="-0.5"/>
  <p:tag name="KSO_WM_UNIT_LINE_FORE_SCHEMECOLOR_INDEX" val="14"/>
  <p:tag name="KSO_WM_UNIT_LINE_FILL_TYPE" val="2"/>
  <p:tag name="KSO_WM_BEAUTIFY_FLAG" val=""/>
</p:tagLst>
</file>

<file path=ppt/tags/tag168.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69.xml><?xml version="1.0" encoding="utf-8"?>
<p:tagLst xmlns:p="http://schemas.openxmlformats.org/presentationml/2006/main">
  <p:tag name="KSO_WM_UNIT_FILL_FORE_SCHEMECOLOR_INDEX_BRIGHTNESS" val="-0.35"/>
  <p:tag name="KSO_WM_UNIT_FILL_FORE_SCHEMECOLOR_INDEX" val="14"/>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BEAUTIFY_FLAG" val=""/>
</p:tagLst>
</file>

<file path=ppt/tags/tag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PRESET_TEXT" val="单击此处编辑母版文本样式&#10;第二级&#10;第三级&#10;第四级&#10;第五级"/>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1.0"/>
  <p:tag name="KSO_WM_BEAUTIFY_FLAG" val=""/>
  <p:tag name="KSO_WM_UNIT_ISCONTENTSTITLE" val="0"/>
  <p:tag name="KSO_WM_UNIT_ISNUMDGMTITLE" val="0"/>
  <p:tag name="KSO_WM_UNIT_PRESET_TEXT" val="单击此处添加标题"/>
  <p:tag name="KSO_WM_UNIT_NOCLEAR" val="0"/>
  <p:tag name="KSO_WM_UNIT_VALUE" val="10"/>
  <p:tag name="KSO_WM_UNIT_TYPE" val="a"/>
  <p:tag name="KSO_WM_UNIT_INDEX" val="1"/>
  <p:tag name="KSO_WM_UNIT_CONTENT_GROUP_TYPE" val="titlestyle"/>
</p:tagLst>
</file>

<file path=ppt/tags/tag171.xml><?xml version="1.0" encoding="utf-8"?>
<p:tagLst xmlns:p="http://schemas.openxmlformats.org/presentationml/2006/main">
  <p:tag name="KSO_WM_BEAUTIFY_FLAG" val="#wm#"/>
  <p:tag name="KSO_WM_TEMPLATE_CATEGORY" val="custom"/>
  <p:tag name="KSO_WM_TEMPLATE_INDEX" val="20230314"/>
</p:tagLst>
</file>

<file path=ppt/tags/tag172.xml><?xml version="1.0" encoding="utf-8"?>
<p:tagLst xmlns:p="http://schemas.openxmlformats.org/presentationml/2006/main">
  <p:tag name="KSO_WM_UNIT_SUBTYPE" val="b"/>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0314_9*f*1"/>
  <p:tag name="KSO_WM_TEMPLATE_CATEGORY" val="custom"/>
  <p:tag name="KSO_WM_TEMPLATE_INDEX" val="20230314"/>
  <p:tag name="KSO_WM_UNIT_LAYERLEVEL" val="1"/>
  <p:tag name="KSO_WM_TAG_VERSION" val="3.0"/>
  <p:tag name="KSO_WM_BEAUTIFY_FLAG" val="#wm#"/>
  <p:tag name="KSO_WM_UNIT_PRESET_TEXT" val="汇报人：WPS"/>
</p:tagLst>
</file>

<file path=ppt/tags/tag173.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30314_9*a*1"/>
  <p:tag name="KSO_WM_TEMPLATE_CATEGORY" val="custom"/>
  <p:tag name="KSO_WM_TEMPLATE_INDEX" val="20230314"/>
  <p:tag name="KSO_WM_UNIT_LAYERLEVEL" val="1"/>
  <p:tag name="KSO_WM_TAG_VERSION" val="3.0"/>
  <p:tag name="KSO_WM_BEAUTIFY_FLAG" val="#wm#"/>
  <p:tag name="KSO_WM_UNIT_PRESET_TEXT" val="THANK  YOU"/>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SLIDE_ID" val="custom20230314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314"/>
  <p:tag name="KSO_WM_SLIDE_TYPE" val="endPage"/>
  <p:tag name="KSO_WM_SLIDE_SUBTYPE" val="pureTxt"/>
  <p:tag name="KSO_WM_SLIDE_LAYOUT" val="a_f"/>
  <p:tag name="KSO_WM_SLIDE_LAYOUT_CNT" val="1_1"/>
  <p:tag name="KSO_WM_SPECIAL_SOURCE" val="bdnull"/>
  <p:tag name="KSO_WM_SLIDE_CONTENT_AREA" val="{&quot;left&quot;:&quot;173.7&quot;,&quot;top&quot;:&quot;78.5&quot;,&quot;width&quot;:&quot;702.55&quot;,&quot;height&quot;:&quot;350.15&quot;}"/>
</p:tagLst>
</file>

<file path=ppt/tags/tag176.xml><?xml version="1.0" encoding="utf-8"?>
<p:tagLst xmlns:p="http://schemas.openxmlformats.org/presentationml/2006/main">
  <p:tag name="KSO_WPP_MARK_KEY" val="dcc4288c-d705-4289-9a34-07188806b54d"/>
  <p:tag name="COMMONDATA" val="eyJoZGlkIjoiOTMyNGZhZmJmZDY2ZTZlYWJjNTkyNDk1YmQzNjE3MmQifQ=="/>
</p:tagLst>
</file>

<file path=ppt/tags/tag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2*i*1"/>
  <p:tag name="KSO_WM_UNIT_LAYERLEVEL" val="1"/>
  <p:tag name="KSO_WM_TAG_VERSION" val="3.0"/>
  <p:tag name="KSO_WM_UNIT_TYPE" val="i"/>
  <p:tag name="KSO_WM_UNIT_INDEX" val="1"/>
  <p:tag name="KSO_WM_UNIT_CONTENT_GROUP_TYPE" val="titlestyle"/>
</p:tagLst>
</file>

<file path=ppt/tags/tag19.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Lst>
</file>

<file path=ppt/tags/tag2.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3"/>
  <p:tag name="KSO_WM_UNIT_LAYERLEVEL" val="1"/>
  <p:tag name="KSO_WM_TAG_VERSION" val="3.0"/>
  <p:tag name="KSO_WM_UNIT_TYPE" val="i"/>
  <p:tag name="KSO_WM_UNIT_INDEX" val="3"/>
</p:tagLst>
</file>

<file path=ppt/tags/tag2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9.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3.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TYPE" val="i"/>
  <p:tag name="KSO_WM_UNIT_INDEX" val="3"/>
  <p:tag name="KSO_WM_UNIT_ID" val="_1*i*3"/>
  <p:tag name="KSO_WM_UNIT_LAYERLEVEL" val="1"/>
  <p:tag name="KSO_WM_TAG_VERSION" val="3.0"/>
</p:tagLst>
</file>

<file path=ppt/tags/tag30.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4*i*2"/>
  <p:tag name="KSO_WM_UNIT_LAYERLEVEL" val="1"/>
  <p:tag name="KSO_WM_TAG_VERSION" val="3.0"/>
  <p:tag name="KSO_WM_UNIT_TYPE" val="i"/>
  <p:tag name="KSO_WM_UNIT_INDEX" val="2"/>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3"/>
  <p:tag name="KSO_WM_UNIT_LAYERLEVEL" val="1"/>
  <p:tag name="KSO_WM_TAG_VERSION" val="3.0"/>
  <p:tag name="KSO_WM_UNIT_TYPE" val="i"/>
  <p:tag name="KSO_WM_UNIT_INDEX" val="3"/>
</p:tagLst>
</file>

<file path=ppt/tags/tag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4"/>
  <p:tag name="KSO_WM_UNIT_LAYERLEVEL" val="1"/>
  <p:tag name="KSO_WM_TAG_VERSION" val="3.0"/>
  <p:tag name="KSO_WM_UNIT_CONTENT_GROUP_TYPE" val="contentchip"/>
  <p:tag name="KSO_WM_UNIT_TYPE" val="i"/>
  <p:tag name="KSO_WM_UNIT_INDEX" val="4"/>
</p:tagLst>
</file>

<file path=ppt/tags/tag3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5"/>
  <p:tag name="KSO_WM_UNIT_LAYERLEVEL" val="1"/>
  <p:tag name="KSO_WM_TAG_VERSION" val="3.0"/>
  <p:tag name="KSO_WM_UNIT_TYPE" val="i"/>
  <p:tag name="KSO_WM_UNIT_INDEX" val="5"/>
</p:tagLst>
</file>

<file path=ppt/tags/tag34.xml><?xml version="1.0" encoding="utf-8"?>
<p:tagLst xmlns:p="http://schemas.openxmlformats.org/presentationml/2006/main">
  <p:tag name="KSO_WM_UNIT_PRESET_TEXT" val="01"/>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Lst>
</file>

<file path=ppt/tags/tag3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1*i*4"/>
  <p:tag name="KSO_WM_UNIT_LAYERLEVEL" val="1"/>
  <p:tag name="KSO_WM_TAG_VERSION" val="3.0"/>
</p:tagLst>
</file>

<file path=ppt/tags/tag4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5*i*1"/>
  <p:tag name="KSO_WM_UNIT_LAYERLEVEL" val="1"/>
  <p:tag name="KSO_WM_TAG_VERSION" val="3.0"/>
  <p:tag name="KSO_WM_UNIT_TYPE" val="i"/>
  <p:tag name="KSO_WM_UNIT_INDEX" val="1"/>
  <p:tag name="KSO_WM_UNIT_CONTENT_GROUP_TYPE" val="titlestyle"/>
</p:tagLst>
</file>

<file path=ppt/tags/tag4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4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Lst>
</file>

<file path=ppt/tags/tag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4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Lst>
</file>

<file path=ppt/tags/tag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5"/>
  <p:tag name="KSO_WM_UNIT_ID" val="_1*i*5"/>
  <p:tag name="KSO_WM_UNIT_LAYERLEVEL" val="1"/>
  <p:tag name="KSO_WM_TAG_VERSION" val="3.0"/>
</p:tagLst>
</file>

<file path=ppt/tags/tag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6*i*1"/>
  <p:tag name="KSO_WM_UNIT_LAYERLEVEL" val="1"/>
  <p:tag name="KSO_WM_TAG_VERSION" val="3.0"/>
  <p:tag name="KSO_WM_UNIT_TYPE" val="i"/>
  <p:tag name="KSO_WM_UNIT_INDEX" val="1"/>
  <p:tag name="KSO_WM_UNIT_CONTENT_GROUP_TYPE" val="titlestyle"/>
</p:tagLst>
</file>

<file path=ppt/tags/tag5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7*i*1"/>
  <p:tag name="KSO_WM_UNIT_LAYERLEVEL" val="1"/>
  <p:tag name="KSO_WM_TAG_VERSION" val="3.0"/>
  <p:tag name="KSO_WM_UNIT_TYPE" val="i"/>
  <p:tag name="KSO_WM_UNIT_INDEX" val="1"/>
  <p:tag name="KSO_WM_UNIT_CONTENT_GROUP_TYPE" val="titlestyle"/>
</p:tagLst>
</file>

<file path=ppt/tags/tag5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6"/>
  <p:tag name="KSO_WM_UNIT_ID" val="_1*i*6"/>
  <p:tag name="KSO_WM_UNIT_LAYERLEVEL" val="1"/>
  <p:tag name="KSO_WM_TAG_VERSION" val="3.0"/>
</p:tagLst>
</file>

<file path=ppt/tags/tag6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8*i*1"/>
  <p:tag name="KSO_WM_UNIT_LAYERLEVEL" val="1"/>
  <p:tag name="KSO_WM_TAG_VERSION" val="3.0"/>
  <p:tag name="KSO_WM_UNIT_TYPE" val="i"/>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6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UNIT_TYPE" val="i"/>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6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UNIT_CONTENT_GROUP_TYPE" val="titlestyle"/>
  <p:tag name="KSO_WM_UNIT_TYPE" val="i"/>
  <p:tag name="KSO_WM_UNIT_INDEX" val="1"/>
</p:tagLst>
</file>

<file path=ppt/tags/tag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7"/>
  <p:tag name="KSO_WM_UNIT_ID" val="_1*i*7"/>
  <p:tag name="KSO_WM_UNIT_LAYERLEVEL" val="1"/>
  <p:tag name="KSO_WM_TAG_VERSION" val="3.0"/>
</p:tagLst>
</file>

<file path=ppt/tags/tag70.xml><?xml version="1.0" encoding="utf-8"?>
<p:tagLst xmlns:p="http://schemas.openxmlformats.org/presentationml/2006/main">
  <p:tag name="KSO_WM_UNIT_ISCONTENTSTITLE" val="0"/>
  <p:tag name="KSO_WM_UNIT_ISNUMDGMTITLE" val="0"/>
  <p:tag name="KSO_WM_UNIT_PRESET_TEXT" val="单击选择预设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CONTENT_GROUP_TYPE" val="titlestyle"/>
</p:tagLst>
</file>

<file path=ppt/tags/tag71.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6.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77.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5"/>
  <p:tag name="KSO_WM_UNIT_SHADOW_SCHEMECOLOR_INDEX" val="14"/>
  <p:tag name="KSO_WM_UNIT_TEXT_FILL_FORE_SCHEMECOLOR_INDEX_BRIGHTNESS" val="0"/>
  <p:tag name="KSO_WM_UNIT_TEXT_FILL_FORE_SCHEMECOLOR_INDEX" val="2"/>
  <p:tag name="KSO_WM_UNIT_TEXT_FILL_TYPE" val="1"/>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Lst>
</file>

<file path=ppt/tags/tag7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UNIT_CONTENT_GROUP_TYPE" val="contentchip"/>
  <p:tag name="KSO_WM_UNIT_TYPE" val="i"/>
  <p:tag name="KSO_WM_UNIT_INDEX" val="4"/>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UNIT_TYPE" val="i"/>
  <p:tag name="KSO_WM_UNIT_INDEX" val="5"/>
</p:tagLst>
</file>

<file path=ppt/tags/tag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8"/>
  <p:tag name="KSO_WM_UNIT_ID" val="_1*i*8"/>
  <p:tag name="KSO_WM_UNIT_LAYERLEVEL" val="1"/>
  <p:tag name="KSO_WM_TAG_VERSION" val="3.0"/>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6"/>
  <p:tag name="KSO_WM_UNIT_LAYERLEVEL" val="1"/>
  <p:tag name="KSO_WM_TAG_VERSION" val="3.0"/>
  <p:tag name="KSO_WM_UNIT_TYPE" val="i"/>
  <p:tag name="KSO_WM_UNIT_INDEX" val="6"/>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7"/>
  <p:tag name="KSO_WM_UNIT_LAYERLEVEL" val="1"/>
  <p:tag name="KSO_WM_TAG_VERSION" val="3.0"/>
  <p:tag name="KSO_WM_UNIT_TYPE" val="i"/>
  <p:tag name="KSO_WM_UNIT_INDEX" val="7"/>
</p:tagLst>
</file>

<file path=ppt/tags/tag8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8"/>
  <p:tag name="KSO_WM_UNIT_LAYERLEVEL" val="1"/>
  <p:tag name="KSO_WM_TAG_VERSION" val="3.0"/>
  <p:tag name="KSO_WM_UNIT_CONTENT_GROUP_TYPE" val="contentchip"/>
  <p:tag name="KSO_WM_UNIT_TYPE" val="i"/>
  <p:tag name="KSO_WM_UNIT_INDEX" val="8"/>
</p:tagLst>
</file>

<file path=ppt/tags/tag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9"/>
  <p:tag name="KSO_WM_UNIT_LAYERLEVEL" val="1"/>
  <p:tag name="KSO_WM_TAG_VERSION" val="3.0"/>
  <p:tag name="KSO_WM_UNIT_CONTENT_GROUP_TYPE" val="contentchip"/>
  <p:tag name="KSO_WM_UNIT_TYPE" val="i"/>
  <p:tag name="KSO_WM_UNIT_INDEX" val="9"/>
</p:tagLst>
</file>

<file path=ppt/tags/tag8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0"/>
  <p:tag name="KSO_WM_UNIT_LAYERLEVEL" val="1"/>
  <p:tag name="KSO_WM_TAG_VERSION" val="3.0"/>
  <p:tag name="KSO_WM_UNIT_CONTENT_GROUP_TYPE" val="contentchip"/>
  <p:tag name="KSO_WM_UNIT_TYPE" val="i"/>
  <p:tag name="KSO_WM_UNIT_INDEX" val="10"/>
</p:tagLst>
</file>

<file path=ppt/tags/tag8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1"/>
  <p:tag name="KSO_WM_UNIT_LAYERLEVEL" val="1"/>
  <p:tag name="KSO_WM_TAG_VERSION" val="3.0"/>
  <p:tag name="KSO_WM_UNIT_TYPE" val="i"/>
  <p:tag name="KSO_WM_UNIT_INDEX" val="11"/>
</p:tagLst>
</file>

<file path=ppt/tags/tag86.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Lst>
</file>

<file path=ppt/tags/tag87.xml><?xml version="1.0" encoding="utf-8"?>
<p:tagLst xmlns:p="http://schemas.openxmlformats.org/presentationml/2006/main">
  <p:tag name="KSO_WM_UNIT_ISCONTENTSTITLE" val="0"/>
  <p:tag name="KSO_WM_UNIT_ISNUMDGMTITLE" val="0"/>
  <p:tag name="KSO_WM_UNIT_PRESET_TEXT" val="THANK  YOU"/>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9"/>
  <p:tag name="KSO_WM_UNIT_ID" val="_1*i*9"/>
  <p:tag name="KSO_WM_UNIT_LAYERLEVEL" val="1"/>
  <p:tag name="KSO_WM_TAG_VERSION" val="3.0"/>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9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0*i*1"/>
  <p:tag name="KSO_WM_UNIT_LAYERLEVEL" val="1"/>
  <p:tag name="KSO_WM_TAG_VERSION" val="3.0"/>
  <p:tag name="KSO_WM_UNIT_TYPE" val="i"/>
  <p:tag name="KSO_WM_UNIT_INDEX" val="1"/>
  <p:tag name="KSO_WM_UNIT_CONTENT_GROUP_TYPE" val="titlestyle"/>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031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0314"/>
</p:tagLst>
</file>

<file path=ppt/tags/tag9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314"/>
  <p:tag name="KSO_WM_SPECIAL_SOURCE" val="bdnull"/>
  <p:tag name="KSO_WM_TEMPLATE_THUMBS_INDEX" val="1、9"/>
</p:tagLst>
</file>

<file path=ppt/tags/tag9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314_1*a*1"/>
  <p:tag name="KSO_WM_TEMPLATE_CATEGORY" val="custom"/>
  <p:tag name="KSO_WM_TEMPLATE_INDEX" val="20230314"/>
  <p:tag name="KSO_WM_UNIT_LAYERLEVEL" val="1"/>
  <p:tag name="KSO_WM_TAG_VERSION" val="3.0"/>
  <p:tag name="KSO_WM_BEAUTIFY_FLAG" val="#wm#"/>
  <p:tag name="KSO_WM_UNIT_CONTENT_GROUP_TYPE" val="contentchip"/>
  <p:tag name="KSO_WM_UNIT_PRESET_TEXT" val="单击添加文档标题"/>
</p:tagLst>
</file>

<file path=ppt/theme/theme1.xml><?xml version="1.0" encoding="utf-8"?>
<a:theme xmlns:a="http://schemas.openxmlformats.org/drawingml/2006/main" name="1_Office 主题">
  <a:themeElements>
    <a:clrScheme name="自定义 23">
      <a:dk1>
        <a:srgbClr val="000000"/>
      </a:dk1>
      <a:lt1>
        <a:srgbClr val="FFFFFF"/>
      </a:lt1>
      <a:dk2>
        <a:srgbClr val="011163"/>
      </a:dk2>
      <a:lt2>
        <a:srgbClr val="FFFFFF"/>
      </a:lt2>
      <a:accent1>
        <a:srgbClr val="4864FC"/>
      </a:accent1>
      <a:accent2>
        <a:srgbClr val="6C5EDE"/>
      </a:accent2>
      <a:accent3>
        <a:srgbClr val="9059BF"/>
      </a:accent3>
      <a:accent4>
        <a:srgbClr val="B453A1"/>
      </a:accent4>
      <a:accent5>
        <a:srgbClr val="D84E82"/>
      </a:accent5>
      <a:accent6>
        <a:srgbClr val="FC4864"/>
      </a:accent6>
      <a:hlink>
        <a:srgbClr val="0563C1"/>
      </a:hlink>
      <a:folHlink>
        <a:srgbClr val="954D72"/>
      </a:folHlink>
    </a:clrScheme>
    <a:fontScheme name="自定义 18">
      <a:majorFont>
        <a:latin typeface="MiSans Heavy"/>
        <a:ea typeface="MiSans Heavy"/>
        <a:cs typeface=""/>
      </a:majorFont>
      <a:minorFont>
        <a:latin typeface="MiSans Normal"/>
        <a:ea typeface="MiSans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1332</Words>
  <Application>WPS 演示</Application>
  <PresentationFormat>全屏显示(4:3)</PresentationFormat>
  <Paragraphs>162</Paragraphs>
  <Slides>10</Slides>
  <Notes>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Arial</vt:lpstr>
      <vt:lpstr>宋体</vt:lpstr>
      <vt:lpstr>Wingdings</vt:lpstr>
      <vt:lpstr>Calibri</vt:lpstr>
      <vt:lpstr>MiSans Normal</vt:lpstr>
      <vt:lpstr>Wingdings</vt:lpstr>
      <vt:lpstr>MiSans Heavy</vt:lpstr>
      <vt:lpstr>Lato</vt:lpstr>
      <vt:lpstr>微软雅黑</vt:lpstr>
      <vt:lpstr>汉仪大宋简</vt:lpstr>
      <vt:lpstr>Times New Roman</vt:lpstr>
      <vt:lpstr>Arial Unicode MS</vt:lpstr>
      <vt:lpstr>Segoe Print</vt:lpstr>
      <vt:lpstr>1_Office 主题</vt:lpstr>
      <vt:lpstr>机器学习用于CT图像重建</vt:lpstr>
      <vt:lpstr>主要研究内容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camille</dc:creator>
  <cp:lastModifiedBy>@@</cp:lastModifiedBy>
  <cp:revision>882</cp:revision>
  <dcterms:created xsi:type="dcterms:W3CDTF">2023-02-12T10:59:00Z</dcterms:created>
  <dcterms:modified xsi:type="dcterms:W3CDTF">2024-10-16T09:04:01Z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DD189CA41F5A4556BFBBC90D9961DE4D_13</vt:lpwstr>
  </property>
</Properties>
</file>