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8" r:id="rId2"/>
    <p:sldId id="552" r:id="rId3"/>
    <p:sldId id="528" r:id="rId4"/>
    <p:sldId id="551" r:id="rId5"/>
    <p:sldId id="557" r:id="rId6"/>
    <p:sldId id="558" r:id="rId7"/>
    <p:sldId id="531" r:id="rId8"/>
    <p:sldId id="553" r:id="rId9"/>
    <p:sldId id="554" r:id="rId10"/>
    <p:sldId id="555" r:id="rId11"/>
    <p:sldId id="556" r:id="rId12"/>
    <p:sldId id="559" r:id="rId13"/>
    <p:sldId id="295" r:id="rId14"/>
    <p:sldId id="261" r:id="rId15"/>
    <p:sldId id="327" r:id="rId16"/>
    <p:sldId id="296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0000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7" autoAdjust="0"/>
    <p:restoredTop sz="94660" autoAdjust="0"/>
  </p:normalViewPr>
  <p:slideViewPr>
    <p:cSldViewPr>
      <p:cViewPr varScale="1">
        <p:scale>
          <a:sx n="55" d="100"/>
          <a:sy n="55" d="100"/>
        </p:scale>
        <p:origin x="113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76D92-21CF-4258-9F43-3C51E70FF8A5}" type="doc">
      <dgm:prSet loTypeId="urn:microsoft.com/office/officeart/2005/8/layout/process1" loCatId="process" qsTypeId="urn:microsoft.com/office/officeart/2005/8/quickstyle/simple5" qsCatId="simple" csTypeId="urn:microsoft.com/office/officeart/2005/8/colors/accent0_2" csCatId="mainScheme" phldr="1"/>
      <dgm:spPr/>
    </dgm:pt>
    <dgm:pt modelId="{EEAD0FA8-03E7-46CA-B469-0173C4D4BFF5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Construct the graph based on the </a:t>
          </a:r>
          <a:r>
            <a:rPr lang="en-US" altLang="zh-CN" sz="2000" b="1" u="sng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Pattern Map</a:t>
          </a:r>
        </a:p>
      </dgm:t>
    </dgm:pt>
    <dgm:pt modelId="{A4C736E3-C5B9-4707-9545-7E8B2F61C8DB}" type="parTrans" cxnId="{8BCECADA-2EF5-498B-A62F-511E581AA1B8}">
      <dgm:prSet/>
      <dgm:spPr/>
      <dgm:t>
        <a:bodyPr/>
        <a:lstStyle/>
        <a:p>
          <a:endParaRPr lang="zh-CN" altLang="en-US"/>
        </a:p>
      </dgm:t>
    </dgm:pt>
    <dgm:pt modelId="{72DB70AF-FE8C-49CB-A2B8-3D83A2DE9F0A}" type="sibTrans" cxnId="{8BCECADA-2EF5-498B-A62F-511E581AA1B8}">
      <dgm:prSet/>
      <dgm:spPr/>
      <dgm:t>
        <a:bodyPr/>
        <a:lstStyle/>
        <a:p>
          <a:endParaRPr lang="zh-CN" altLang="en-US"/>
        </a:p>
      </dgm:t>
    </dgm:pt>
    <dgm:pt modelId="{E573A9DF-EB9B-4A0B-BCA6-DD00C6111BC9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Classify the graph edges by GNN</a:t>
          </a:r>
        </a:p>
      </dgm:t>
    </dgm:pt>
    <dgm:pt modelId="{E35FA9B8-ABBC-47B0-8F10-81CDE630B5DB}" type="parTrans" cxnId="{26A56E5D-6FC1-4E6C-9270-F578F8A96149}">
      <dgm:prSet/>
      <dgm:spPr/>
      <dgm:t>
        <a:bodyPr/>
        <a:lstStyle/>
        <a:p>
          <a:endParaRPr lang="zh-CN" altLang="en-US"/>
        </a:p>
      </dgm:t>
    </dgm:pt>
    <dgm:pt modelId="{4833172A-C2F3-4AE9-B0D9-A4B712ECD52B}" type="sibTrans" cxnId="{26A56E5D-6FC1-4E6C-9270-F578F8A96149}">
      <dgm:prSet/>
      <dgm:spPr/>
      <dgm:t>
        <a:bodyPr/>
        <a:lstStyle/>
        <a:p>
          <a:endParaRPr lang="zh-CN" altLang="en-US"/>
        </a:p>
      </dgm:t>
    </dgm:pt>
    <dgm:pt modelId="{03DFA5EB-D035-4166-926A-F2BF86C58077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Cluster the selected hits</a:t>
          </a:r>
        </a:p>
      </dgm:t>
    </dgm:pt>
    <dgm:pt modelId="{2FA924E0-FC67-49CD-8FB2-4FAFC4773DDF}" type="parTrans" cxnId="{1F4C1C9A-0CD5-4D58-8100-3DBF85D59864}">
      <dgm:prSet/>
      <dgm:spPr/>
      <dgm:t>
        <a:bodyPr/>
        <a:lstStyle/>
        <a:p>
          <a:endParaRPr lang="zh-CN" altLang="en-US"/>
        </a:p>
      </dgm:t>
    </dgm:pt>
    <dgm:pt modelId="{9B5C1071-C8E5-4346-A755-261035A32D2A}" type="sibTrans" cxnId="{1F4C1C9A-0CD5-4D58-8100-3DBF85D59864}">
      <dgm:prSet/>
      <dgm:spPr/>
      <dgm:t>
        <a:bodyPr/>
        <a:lstStyle/>
        <a:p>
          <a:endParaRPr lang="zh-CN" altLang="en-US"/>
        </a:p>
      </dgm:t>
    </dgm:pt>
    <dgm:pt modelId="{329C3798-769B-40B5-8FB5-71B1DBFBEBBB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Track fitting</a:t>
          </a:r>
        </a:p>
      </dgm:t>
    </dgm:pt>
    <dgm:pt modelId="{829314B0-A708-4D44-AE49-3D95DB7E7B49}" type="parTrans" cxnId="{7D02D63B-4D88-43D1-BFE8-FF99E0766ED7}">
      <dgm:prSet/>
      <dgm:spPr/>
      <dgm:t>
        <a:bodyPr/>
        <a:lstStyle/>
        <a:p>
          <a:endParaRPr lang="zh-CN" altLang="en-US"/>
        </a:p>
      </dgm:t>
    </dgm:pt>
    <dgm:pt modelId="{D9966BCD-AA94-428B-B84C-98FF3AAAE004}" type="sibTrans" cxnId="{7D02D63B-4D88-43D1-BFE8-FF99E0766ED7}">
      <dgm:prSet/>
      <dgm:spPr/>
      <dgm:t>
        <a:bodyPr/>
        <a:lstStyle/>
        <a:p>
          <a:endParaRPr lang="zh-CN" altLang="en-US"/>
        </a:p>
      </dgm:t>
    </dgm:pt>
    <dgm:pt modelId="{7AADBC57-F1ED-4320-890D-6FD6C1AAAE00}">
      <dgm:prSet custT="1"/>
      <dgm:spPr/>
      <dgm:t>
        <a:bodyPr/>
        <a:lstStyle/>
        <a:p>
          <a:pPr>
            <a:buClr>
              <a:schemeClr val="tx1"/>
            </a:buClr>
          </a:pPr>
          <a:r>
            <a:rPr lang="en-US" altLang="zh-C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MDC hits produced by charged particles</a:t>
          </a:r>
        </a:p>
      </dgm:t>
    </dgm:pt>
    <dgm:pt modelId="{F0CD2A21-02E5-4F2E-B115-1C342654D05C}" type="sibTrans" cxnId="{DFB87F95-D234-4E55-A92B-315574C34CC0}">
      <dgm:prSet/>
      <dgm:spPr/>
      <dgm:t>
        <a:bodyPr/>
        <a:lstStyle/>
        <a:p>
          <a:endParaRPr lang="zh-CN" altLang="en-US"/>
        </a:p>
      </dgm:t>
    </dgm:pt>
    <dgm:pt modelId="{A0B1CD18-2E6A-40E2-B8E9-A7F636EF4567}" type="parTrans" cxnId="{DFB87F95-D234-4E55-A92B-315574C34CC0}">
      <dgm:prSet/>
      <dgm:spPr/>
      <dgm:t>
        <a:bodyPr/>
        <a:lstStyle/>
        <a:p>
          <a:endParaRPr lang="zh-CN" altLang="en-US"/>
        </a:p>
      </dgm:t>
    </dgm:pt>
    <dgm:pt modelId="{A0A4E404-7B5D-4C4D-B009-02E9608B0EA3}" type="pres">
      <dgm:prSet presAssocID="{A0776D92-21CF-4258-9F43-3C51E70FF8A5}" presName="Name0" presStyleCnt="0">
        <dgm:presLayoutVars>
          <dgm:dir/>
          <dgm:resizeHandles val="exact"/>
        </dgm:presLayoutVars>
      </dgm:prSet>
      <dgm:spPr/>
    </dgm:pt>
    <dgm:pt modelId="{AF913BCA-7370-45E0-8B34-8872A09FE6A0}" type="pres">
      <dgm:prSet presAssocID="{7AADBC57-F1ED-4320-890D-6FD6C1AAAE00}" presName="node" presStyleLbl="node1" presStyleIdx="0" presStyleCnt="5">
        <dgm:presLayoutVars>
          <dgm:bulletEnabled val="1"/>
        </dgm:presLayoutVars>
      </dgm:prSet>
      <dgm:spPr/>
    </dgm:pt>
    <dgm:pt modelId="{C3EDF65E-FE9D-4C0B-AB88-C24103B604D5}" type="pres">
      <dgm:prSet presAssocID="{F0CD2A21-02E5-4F2E-B115-1C342654D05C}" presName="sibTrans" presStyleLbl="sibTrans2D1" presStyleIdx="0" presStyleCnt="4"/>
      <dgm:spPr/>
    </dgm:pt>
    <dgm:pt modelId="{BBFF3A68-CBDA-42BD-AC0C-7E699B8E75B8}" type="pres">
      <dgm:prSet presAssocID="{F0CD2A21-02E5-4F2E-B115-1C342654D05C}" presName="connectorText" presStyleLbl="sibTrans2D1" presStyleIdx="0" presStyleCnt="4"/>
      <dgm:spPr/>
    </dgm:pt>
    <dgm:pt modelId="{5DCCD92F-A9AB-430E-8ABC-3CB4306DB262}" type="pres">
      <dgm:prSet presAssocID="{EEAD0FA8-03E7-46CA-B469-0173C4D4BFF5}" presName="node" presStyleLbl="node1" presStyleIdx="1" presStyleCnt="5">
        <dgm:presLayoutVars>
          <dgm:bulletEnabled val="1"/>
        </dgm:presLayoutVars>
      </dgm:prSet>
      <dgm:spPr/>
    </dgm:pt>
    <dgm:pt modelId="{18CA28C6-FF69-4344-A99A-3BE3B21FF655}" type="pres">
      <dgm:prSet presAssocID="{72DB70AF-FE8C-49CB-A2B8-3D83A2DE9F0A}" presName="sibTrans" presStyleLbl="sibTrans2D1" presStyleIdx="1" presStyleCnt="4"/>
      <dgm:spPr/>
    </dgm:pt>
    <dgm:pt modelId="{AF8C24E9-45E3-49C0-865F-A4F5A8E8B2C3}" type="pres">
      <dgm:prSet presAssocID="{72DB70AF-FE8C-49CB-A2B8-3D83A2DE9F0A}" presName="connectorText" presStyleLbl="sibTrans2D1" presStyleIdx="1" presStyleCnt="4"/>
      <dgm:spPr/>
    </dgm:pt>
    <dgm:pt modelId="{31C6F799-088F-47F1-86BD-D6F39216CF75}" type="pres">
      <dgm:prSet presAssocID="{E573A9DF-EB9B-4A0B-BCA6-DD00C6111BC9}" presName="node" presStyleLbl="node1" presStyleIdx="2" presStyleCnt="5">
        <dgm:presLayoutVars>
          <dgm:bulletEnabled val="1"/>
        </dgm:presLayoutVars>
      </dgm:prSet>
      <dgm:spPr/>
    </dgm:pt>
    <dgm:pt modelId="{8D729C78-6509-42AB-8780-49D049DA7CA7}" type="pres">
      <dgm:prSet presAssocID="{4833172A-C2F3-4AE9-B0D9-A4B712ECD52B}" presName="sibTrans" presStyleLbl="sibTrans2D1" presStyleIdx="2" presStyleCnt="4"/>
      <dgm:spPr/>
    </dgm:pt>
    <dgm:pt modelId="{12183D5B-71A7-41CF-B4FA-101DA643CE01}" type="pres">
      <dgm:prSet presAssocID="{4833172A-C2F3-4AE9-B0D9-A4B712ECD52B}" presName="connectorText" presStyleLbl="sibTrans2D1" presStyleIdx="2" presStyleCnt="4"/>
      <dgm:spPr/>
    </dgm:pt>
    <dgm:pt modelId="{13A1DC4C-E17F-4B44-BA19-4E8B19EE1588}" type="pres">
      <dgm:prSet presAssocID="{03DFA5EB-D035-4166-926A-F2BF86C58077}" presName="node" presStyleLbl="node1" presStyleIdx="3" presStyleCnt="5">
        <dgm:presLayoutVars>
          <dgm:bulletEnabled val="1"/>
        </dgm:presLayoutVars>
      </dgm:prSet>
      <dgm:spPr/>
    </dgm:pt>
    <dgm:pt modelId="{C66708FA-5F8A-41F5-93FB-2089DCF08EE9}" type="pres">
      <dgm:prSet presAssocID="{9B5C1071-C8E5-4346-A755-261035A32D2A}" presName="sibTrans" presStyleLbl="sibTrans2D1" presStyleIdx="3" presStyleCnt="4"/>
      <dgm:spPr/>
    </dgm:pt>
    <dgm:pt modelId="{16B3637A-805A-4C1B-A0DF-F448B1B0F06C}" type="pres">
      <dgm:prSet presAssocID="{9B5C1071-C8E5-4346-A755-261035A32D2A}" presName="connectorText" presStyleLbl="sibTrans2D1" presStyleIdx="3" presStyleCnt="4"/>
      <dgm:spPr/>
    </dgm:pt>
    <dgm:pt modelId="{27F91C48-6C37-4C90-965A-014858FB83C5}" type="pres">
      <dgm:prSet presAssocID="{329C3798-769B-40B5-8FB5-71B1DBFBEBBB}" presName="node" presStyleLbl="node1" presStyleIdx="4" presStyleCnt="5" custLinFactNeighborX="-28702" custLinFactNeighborY="3489">
        <dgm:presLayoutVars>
          <dgm:bulletEnabled val="1"/>
        </dgm:presLayoutVars>
      </dgm:prSet>
      <dgm:spPr/>
    </dgm:pt>
  </dgm:ptLst>
  <dgm:cxnLst>
    <dgm:cxn modelId="{E8E6F50A-B36C-4C9F-8047-77368D4E7FD8}" type="presOf" srcId="{9B5C1071-C8E5-4346-A755-261035A32D2A}" destId="{16B3637A-805A-4C1B-A0DF-F448B1B0F06C}" srcOrd="1" destOrd="0" presId="urn:microsoft.com/office/officeart/2005/8/layout/process1"/>
    <dgm:cxn modelId="{531ED218-4A82-4058-BA8B-A49733D3F941}" type="presOf" srcId="{A0776D92-21CF-4258-9F43-3C51E70FF8A5}" destId="{A0A4E404-7B5D-4C4D-B009-02E9608B0EA3}" srcOrd="0" destOrd="0" presId="urn:microsoft.com/office/officeart/2005/8/layout/process1"/>
    <dgm:cxn modelId="{7D02D63B-4D88-43D1-BFE8-FF99E0766ED7}" srcId="{A0776D92-21CF-4258-9F43-3C51E70FF8A5}" destId="{329C3798-769B-40B5-8FB5-71B1DBFBEBBB}" srcOrd="4" destOrd="0" parTransId="{829314B0-A708-4D44-AE49-3D95DB7E7B49}" sibTransId="{D9966BCD-AA94-428B-B84C-98FF3AAAE004}"/>
    <dgm:cxn modelId="{26A56E5D-6FC1-4E6C-9270-F578F8A96149}" srcId="{A0776D92-21CF-4258-9F43-3C51E70FF8A5}" destId="{E573A9DF-EB9B-4A0B-BCA6-DD00C6111BC9}" srcOrd="2" destOrd="0" parTransId="{E35FA9B8-ABBC-47B0-8F10-81CDE630B5DB}" sibTransId="{4833172A-C2F3-4AE9-B0D9-A4B712ECD52B}"/>
    <dgm:cxn modelId="{16869445-8012-42D0-8394-A2069E4F0983}" type="presOf" srcId="{F0CD2A21-02E5-4F2E-B115-1C342654D05C}" destId="{BBFF3A68-CBDA-42BD-AC0C-7E699B8E75B8}" srcOrd="1" destOrd="0" presId="urn:microsoft.com/office/officeart/2005/8/layout/process1"/>
    <dgm:cxn modelId="{21129745-8A67-432D-9272-B021C89FDCB4}" type="presOf" srcId="{72DB70AF-FE8C-49CB-A2B8-3D83A2DE9F0A}" destId="{18CA28C6-FF69-4344-A99A-3BE3B21FF655}" srcOrd="0" destOrd="0" presId="urn:microsoft.com/office/officeart/2005/8/layout/process1"/>
    <dgm:cxn modelId="{4455A347-5B59-4588-BB67-57C9D528FDAD}" type="presOf" srcId="{329C3798-769B-40B5-8FB5-71B1DBFBEBBB}" destId="{27F91C48-6C37-4C90-965A-014858FB83C5}" srcOrd="0" destOrd="0" presId="urn:microsoft.com/office/officeart/2005/8/layout/process1"/>
    <dgm:cxn modelId="{E7428A4F-D46B-4BA8-A56C-87B07E0AA51C}" type="presOf" srcId="{72DB70AF-FE8C-49CB-A2B8-3D83A2DE9F0A}" destId="{AF8C24E9-45E3-49C0-865F-A4F5A8E8B2C3}" srcOrd="1" destOrd="0" presId="urn:microsoft.com/office/officeart/2005/8/layout/process1"/>
    <dgm:cxn modelId="{86DB285A-73F6-4FD0-914F-1921AC44658A}" type="presOf" srcId="{4833172A-C2F3-4AE9-B0D9-A4B712ECD52B}" destId="{12183D5B-71A7-41CF-B4FA-101DA643CE01}" srcOrd="1" destOrd="0" presId="urn:microsoft.com/office/officeart/2005/8/layout/process1"/>
    <dgm:cxn modelId="{AF987A8A-17DA-4548-B9D0-2F3ADE0D6989}" type="presOf" srcId="{F0CD2A21-02E5-4F2E-B115-1C342654D05C}" destId="{C3EDF65E-FE9D-4C0B-AB88-C24103B604D5}" srcOrd="0" destOrd="0" presId="urn:microsoft.com/office/officeart/2005/8/layout/process1"/>
    <dgm:cxn modelId="{DFB87F95-D234-4E55-A92B-315574C34CC0}" srcId="{A0776D92-21CF-4258-9F43-3C51E70FF8A5}" destId="{7AADBC57-F1ED-4320-890D-6FD6C1AAAE00}" srcOrd="0" destOrd="0" parTransId="{A0B1CD18-2E6A-40E2-B8E9-A7F636EF4567}" sibTransId="{F0CD2A21-02E5-4F2E-B115-1C342654D05C}"/>
    <dgm:cxn modelId="{1F4C1C9A-0CD5-4D58-8100-3DBF85D59864}" srcId="{A0776D92-21CF-4258-9F43-3C51E70FF8A5}" destId="{03DFA5EB-D035-4166-926A-F2BF86C58077}" srcOrd="3" destOrd="0" parTransId="{2FA924E0-FC67-49CD-8FB2-4FAFC4773DDF}" sibTransId="{9B5C1071-C8E5-4346-A755-261035A32D2A}"/>
    <dgm:cxn modelId="{5FB0D5AB-9065-4957-9F72-C783A1E1B6AF}" type="presOf" srcId="{7AADBC57-F1ED-4320-890D-6FD6C1AAAE00}" destId="{AF913BCA-7370-45E0-8B34-8872A09FE6A0}" srcOrd="0" destOrd="0" presId="urn:microsoft.com/office/officeart/2005/8/layout/process1"/>
    <dgm:cxn modelId="{4E6874AF-12E7-44E2-B23A-5D04DCA445A7}" type="presOf" srcId="{EEAD0FA8-03E7-46CA-B469-0173C4D4BFF5}" destId="{5DCCD92F-A9AB-430E-8ABC-3CB4306DB262}" srcOrd="0" destOrd="0" presId="urn:microsoft.com/office/officeart/2005/8/layout/process1"/>
    <dgm:cxn modelId="{342F5BC0-22DC-4E79-B62A-C212CB5379FD}" type="presOf" srcId="{9B5C1071-C8E5-4346-A755-261035A32D2A}" destId="{C66708FA-5F8A-41F5-93FB-2089DCF08EE9}" srcOrd="0" destOrd="0" presId="urn:microsoft.com/office/officeart/2005/8/layout/process1"/>
    <dgm:cxn modelId="{D1A1F3C8-72DC-495F-A36A-A19FD3919913}" type="presOf" srcId="{E573A9DF-EB9B-4A0B-BCA6-DD00C6111BC9}" destId="{31C6F799-088F-47F1-86BD-D6F39216CF75}" srcOrd="0" destOrd="0" presId="urn:microsoft.com/office/officeart/2005/8/layout/process1"/>
    <dgm:cxn modelId="{5F35C0D4-B863-4E44-AF79-E1206AEC4411}" type="presOf" srcId="{03DFA5EB-D035-4166-926A-F2BF86C58077}" destId="{13A1DC4C-E17F-4B44-BA19-4E8B19EE1588}" srcOrd="0" destOrd="0" presId="urn:microsoft.com/office/officeart/2005/8/layout/process1"/>
    <dgm:cxn modelId="{8BCECADA-2EF5-498B-A62F-511E581AA1B8}" srcId="{A0776D92-21CF-4258-9F43-3C51E70FF8A5}" destId="{EEAD0FA8-03E7-46CA-B469-0173C4D4BFF5}" srcOrd="1" destOrd="0" parTransId="{A4C736E3-C5B9-4707-9545-7E8B2F61C8DB}" sibTransId="{72DB70AF-FE8C-49CB-A2B8-3D83A2DE9F0A}"/>
    <dgm:cxn modelId="{174E4FEF-D64A-4AD9-BB48-F6BEEBE4802B}" type="presOf" srcId="{4833172A-C2F3-4AE9-B0D9-A4B712ECD52B}" destId="{8D729C78-6509-42AB-8780-49D049DA7CA7}" srcOrd="0" destOrd="0" presId="urn:microsoft.com/office/officeart/2005/8/layout/process1"/>
    <dgm:cxn modelId="{EF5E20BD-6CBE-46F5-8543-2703ACAF93DF}" type="presParOf" srcId="{A0A4E404-7B5D-4C4D-B009-02E9608B0EA3}" destId="{AF913BCA-7370-45E0-8B34-8872A09FE6A0}" srcOrd="0" destOrd="0" presId="urn:microsoft.com/office/officeart/2005/8/layout/process1"/>
    <dgm:cxn modelId="{D1258774-A7EE-4161-BA5E-188BAF088D7E}" type="presParOf" srcId="{A0A4E404-7B5D-4C4D-B009-02E9608B0EA3}" destId="{C3EDF65E-FE9D-4C0B-AB88-C24103B604D5}" srcOrd="1" destOrd="0" presId="urn:microsoft.com/office/officeart/2005/8/layout/process1"/>
    <dgm:cxn modelId="{E3973FBA-D358-4374-B153-B925D3E93C8E}" type="presParOf" srcId="{C3EDF65E-FE9D-4C0B-AB88-C24103B604D5}" destId="{BBFF3A68-CBDA-42BD-AC0C-7E699B8E75B8}" srcOrd="0" destOrd="0" presId="urn:microsoft.com/office/officeart/2005/8/layout/process1"/>
    <dgm:cxn modelId="{B19853FB-B8C9-4FEC-9C0A-AA1FFC18ED8E}" type="presParOf" srcId="{A0A4E404-7B5D-4C4D-B009-02E9608B0EA3}" destId="{5DCCD92F-A9AB-430E-8ABC-3CB4306DB262}" srcOrd="2" destOrd="0" presId="urn:microsoft.com/office/officeart/2005/8/layout/process1"/>
    <dgm:cxn modelId="{91933F47-651C-448F-B91F-D65DE4E35097}" type="presParOf" srcId="{A0A4E404-7B5D-4C4D-B009-02E9608B0EA3}" destId="{18CA28C6-FF69-4344-A99A-3BE3B21FF655}" srcOrd="3" destOrd="0" presId="urn:microsoft.com/office/officeart/2005/8/layout/process1"/>
    <dgm:cxn modelId="{E3470AD1-6F5C-4155-ABBF-BC8E4FBE574D}" type="presParOf" srcId="{18CA28C6-FF69-4344-A99A-3BE3B21FF655}" destId="{AF8C24E9-45E3-49C0-865F-A4F5A8E8B2C3}" srcOrd="0" destOrd="0" presId="urn:microsoft.com/office/officeart/2005/8/layout/process1"/>
    <dgm:cxn modelId="{78F2968A-F62F-44CD-83F3-49896CB2AB60}" type="presParOf" srcId="{A0A4E404-7B5D-4C4D-B009-02E9608B0EA3}" destId="{31C6F799-088F-47F1-86BD-D6F39216CF75}" srcOrd="4" destOrd="0" presId="urn:microsoft.com/office/officeart/2005/8/layout/process1"/>
    <dgm:cxn modelId="{29CEF512-7D25-481F-A370-9E64A3188869}" type="presParOf" srcId="{A0A4E404-7B5D-4C4D-B009-02E9608B0EA3}" destId="{8D729C78-6509-42AB-8780-49D049DA7CA7}" srcOrd="5" destOrd="0" presId="urn:microsoft.com/office/officeart/2005/8/layout/process1"/>
    <dgm:cxn modelId="{D5754B26-884E-4652-BBAA-1B55E55AFD70}" type="presParOf" srcId="{8D729C78-6509-42AB-8780-49D049DA7CA7}" destId="{12183D5B-71A7-41CF-B4FA-101DA643CE01}" srcOrd="0" destOrd="0" presId="urn:microsoft.com/office/officeart/2005/8/layout/process1"/>
    <dgm:cxn modelId="{AD37989F-C432-4390-88B8-24516D07947E}" type="presParOf" srcId="{A0A4E404-7B5D-4C4D-B009-02E9608B0EA3}" destId="{13A1DC4C-E17F-4B44-BA19-4E8B19EE1588}" srcOrd="6" destOrd="0" presId="urn:microsoft.com/office/officeart/2005/8/layout/process1"/>
    <dgm:cxn modelId="{1447F0C6-5E51-4F7D-8EDD-019F74B10CBB}" type="presParOf" srcId="{A0A4E404-7B5D-4C4D-B009-02E9608B0EA3}" destId="{C66708FA-5F8A-41F5-93FB-2089DCF08EE9}" srcOrd="7" destOrd="0" presId="urn:microsoft.com/office/officeart/2005/8/layout/process1"/>
    <dgm:cxn modelId="{85E84F75-F4F7-4AC2-9C35-8833E274C693}" type="presParOf" srcId="{C66708FA-5F8A-41F5-93FB-2089DCF08EE9}" destId="{16B3637A-805A-4C1B-A0DF-F448B1B0F06C}" srcOrd="0" destOrd="0" presId="urn:microsoft.com/office/officeart/2005/8/layout/process1"/>
    <dgm:cxn modelId="{1E0E8B52-9D61-415F-9DA8-D3C8D56D45ED}" type="presParOf" srcId="{A0A4E404-7B5D-4C4D-B009-02E9608B0EA3}" destId="{27F91C48-6C37-4C90-965A-014858FB83C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13BCA-7370-45E0-8B34-8872A09FE6A0}">
      <dsp:nvSpPr>
        <dsp:cNvPr id="0" name=""/>
        <dsp:cNvSpPr/>
      </dsp:nvSpPr>
      <dsp:spPr>
        <a:xfrm>
          <a:off x="9192" y="0"/>
          <a:ext cx="1424193" cy="157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en-US" altLang="zh-CN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MDC hits produced by charged particles</a:t>
          </a:r>
        </a:p>
      </dsp:txBody>
      <dsp:txXfrm>
        <a:off x="50905" y="41713"/>
        <a:ext cx="1340767" cy="1492851"/>
      </dsp:txXfrm>
    </dsp:sp>
    <dsp:sp modelId="{C3EDF65E-FE9D-4C0B-AB88-C24103B604D5}">
      <dsp:nvSpPr>
        <dsp:cNvPr id="0" name=""/>
        <dsp:cNvSpPr/>
      </dsp:nvSpPr>
      <dsp:spPr>
        <a:xfrm>
          <a:off x="1575805" y="611538"/>
          <a:ext cx="301928" cy="353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1575805" y="682178"/>
        <a:ext cx="211350" cy="211919"/>
      </dsp:txXfrm>
    </dsp:sp>
    <dsp:sp modelId="{5DCCD92F-A9AB-430E-8ABC-3CB4306DB262}">
      <dsp:nvSpPr>
        <dsp:cNvPr id="0" name=""/>
        <dsp:cNvSpPr/>
      </dsp:nvSpPr>
      <dsp:spPr>
        <a:xfrm>
          <a:off x="2003063" y="0"/>
          <a:ext cx="1424193" cy="157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Construct the graph based on the </a:t>
          </a:r>
          <a:r>
            <a:rPr lang="en-US" altLang="zh-CN" sz="2000" b="1" u="sng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Pattern Map</a:t>
          </a:r>
        </a:p>
      </dsp:txBody>
      <dsp:txXfrm>
        <a:off x="2044776" y="41713"/>
        <a:ext cx="1340767" cy="1492851"/>
      </dsp:txXfrm>
    </dsp:sp>
    <dsp:sp modelId="{18CA28C6-FF69-4344-A99A-3BE3B21FF655}">
      <dsp:nvSpPr>
        <dsp:cNvPr id="0" name=""/>
        <dsp:cNvSpPr/>
      </dsp:nvSpPr>
      <dsp:spPr>
        <a:xfrm>
          <a:off x="3569675" y="611538"/>
          <a:ext cx="301928" cy="353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569675" y="682178"/>
        <a:ext cx="211350" cy="211919"/>
      </dsp:txXfrm>
    </dsp:sp>
    <dsp:sp modelId="{31C6F799-088F-47F1-86BD-D6F39216CF75}">
      <dsp:nvSpPr>
        <dsp:cNvPr id="0" name=""/>
        <dsp:cNvSpPr/>
      </dsp:nvSpPr>
      <dsp:spPr>
        <a:xfrm>
          <a:off x="3996933" y="0"/>
          <a:ext cx="1424193" cy="157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Classify the graph edges by GNN</a:t>
          </a:r>
        </a:p>
      </dsp:txBody>
      <dsp:txXfrm>
        <a:off x="4038646" y="41713"/>
        <a:ext cx="1340767" cy="1492851"/>
      </dsp:txXfrm>
    </dsp:sp>
    <dsp:sp modelId="{8D729C78-6509-42AB-8780-49D049DA7CA7}">
      <dsp:nvSpPr>
        <dsp:cNvPr id="0" name=""/>
        <dsp:cNvSpPr/>
      </dsp:nvSpPr>
      <dsp:spPr>
        <a:xfrm>
          <a:off x="5563546" y="611538"/>
          <a:ext cx="301928" cy="353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5563546" y="682178"/>
        <a:ext cx="211350" cy="211919"/>
      </dsp:txXfrm>
    </dsp:sp>
    <dsp:sp modelId="{13A1DC4C-E17F-4B44-BA19-4E8B19EE1588}">
      <dsp:nvSpPr>
        <dsp:cNvPr id="0" name=""/>
        <dsp:cNvSpPr/>
      </dsp:nvSpPr>
      <dsp:spPr>
        <a:xfrm>
          <a:off x="5990804" y="0"/>
          <a:ext cx="1424193" cy="157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Cluster the selected hits</a:t>
          </a:r>
        </a:p>
      </dsp:txBody>
      <dsp:txXfrm>
        <a:off x="6032517" y="41713"/>
        <a:ext cx="1340767" cy="1492851"/>
      </dsp:txXfrm>
    </dsp:sp>
    <dsp:sp modelId="{C66708FA-5F8A-41F5-93FB-2089DCF08EE9}">
      <dsp:nvSpPr>
        <dsp:cNvPr id="0" name=""/>
        <dsp:cNvSpPr/>
      </dsp:nvSpPr>
      <dsp:spPr>
        <a:xfrm>
          <a:off x="7516539" y="611538"/>
          <a:ext cx="215269" cy="353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7516539" y="682178"/>
        <a:ext cx="150688" cy="211919"/>
      </dsp:txXfrm>
    </dsp:sp>
    <dsp:sp modelId="{27F91C48-6C37-4C90-965A-014858FB83C5}">
      <dsp:nvSpPr>
        <dsp:cNvPr id="0" name=""/>
        <dsp:cNvSpPr/>
      </dsp:nvSpPr>
      <dsp:spPr>
        <a:xfrm>
          <a:off x="7821166" y="0"/>
          <a:ext cx="1424193" cy="157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prstClr val="black"/>
            </a:buClr>
            <a:buNone/>
          </a:pPr>
          <a:r>
            <a:rPr lang="en-US" altLang="zh-CN" sz="20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Track fitting</a:t>
          </a:r>
        </a:p>
      </dsp:txBody>
      <dsp:txXfrm>
        <a:off x="7862879" y="41713"/>
        <a:ext cx="1340767" cy="149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17406B7-A5A4-30E7-E363-87013AB65E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DEE89-7138-41B0-ADDE-D910748A50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83E8E4D-2BDA-45CE-BB6A-1F4FA8A43578}" type="datetimeFigureOut">
              <a:rPr lang="zh-CN" altLang="en-US"/>
              <a:pPr>
                <a:defRPr/>
              </a:pPr>
              <a:t>2024/10/16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5E82805-800A-2B0E-88BE-A2237764BB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2B7EBA8-7C68-E9AB-383C-7FD24EA64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C3D998-0C9A-5E75-CC61-9CFB5D0ECF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BA5AC2-6826-3F45-D9BC-D5FCC13E1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38FC69-717C-4151-9826-FA9D952414E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BF75F1-7845-6115-D2DE-CDCA24848766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01F27D1-4BFF-677E-6882-6C5936ECCD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22B969E-754D-18B0-93B0-A85813BD2F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5" name="Line 5">
                <a:extLst>
                  <a:ext uri="{FF2B5EF4-FFF2-40B4-BE49-F238E27FC236}">
                    <a16:creationId xmlns:a16="http://schemas.microsoft.com/office/drawing/2014/main" id="{A9C3E09F-1D04-940E-0E16-95101EC077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id="{DB7CA0F2-729A-7A07-5359-9E369A6B27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C653C9CD-3FCD-87AF-B446-C06ADEF431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E11DCD71-D657-CC06-C619-75ECE05780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53F1DBDA-D829-2163-131E-CDE9E041D2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804BD5E1-A15D-340A-D263-9874D747DD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A4540DF6-4B03-AC60-80E5-44573B99B4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70B14508-4C8C-1615-5448-BCE6766AF7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7B9A60EB-B73C-D9AA-4D78-3C214CDBC3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16D18712-1A34-BC89-CE14-8F91016623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B49BF0B7-9CA5-F0D9-50E3-E3369D093C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A8F356D-3EF5-2D45-1D64-A91F94BEAE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2523B8CB-D58C-A06B-72FE-EC3EA1EE0B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0DE4BFB3-0CAE-FC1A-E88F-71C39338A5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15B4AED6-9ACD-08F7-52C0-B8158BD106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87D5A6EC-674B-0202-EC7F-314D48BA64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26FC5165-3D0C-AE6A-4618-E3E16D47F1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80D0E667-ED27-2F54-99BA-DC55F26FD2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9853FFBD-BB2B-3808-8C6C-C8A27DA771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CEB8689F-BB8C-2ABD-3291-6CEBB7FF37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A3884665-EFF6-A6D2-7853-156AAD6E66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874A9C94-019C-EFB5-C2DC-31A4FE0DAA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EAF098E1-7D7E-138D-42F8-F8C30032CB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Line 28">
                <a:extLst>
                  <a:ext uri="{FF2B5EF4-FFF2-40B4-BE49-F238E27FC236}">
                    <a16:creationId xmlns:a16="http://schemas.microsoft.com/office/drawing/2014/main" id="{6FB20DD5-6514-DC18-00AC-F13D5CC612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Line 29">
                <a:extLst>
                  <a:ext uri="{FF2B5EF4-FFF2-40B4-BE49-F238E27FC236}">
                    <a16:creationId xmlns:a16="http://schemas.microsoft.com/office/drawing/2014/main" id="{361C65BB-3F39-9B3C-C507-04BDDAA4DF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Line 30">
                <a:extLst>
                  <a:ext uri="{FF2B5EF4-FFF2-40B4-BE49-F238E27FC236}">
                    <a16:creationId xmlns:a16="http://schemas.microsoft.com/office/drawing/2014/main" id="{34636F74-A6C9-1634-2D6C-9F3B6A4D32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Line 31">
                <a:extLst>
                  <a:ext uri="{FF2B5EF4-FFF2-40B4-BE49-F238E27FC236}">
                    <a16:creationId xmlns:a16="http://schemas.microsoft.com/office/drawing/2014/main" id="{D35DB5B6-8610-85EA-833F-6809B1EA21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Line 32">
                <a:extLst>
                  <a:ext uri="{FF2B5EF4-FFF2-40B4-BE49-F238E27FC236}">
                    <a16:creationId xmlns:a16="http://schemas.microsoft.com/office/drawing/2014/main" id="{69434B51-7E5D-B90C-65BD-1CE113B6EB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Line 33">
                <a:extLst>
                  <a:ext uri="{FF2B5EF4-FFF2-40B4-BE49-F238E27FC236}">
                    <a16:creationId xmlns:a16="http://schemas.microsoft.com/office/drawing/2014/main" id="{94303643-60F5-BCD7-90BC-E3F7B185B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Line 34">
                <a:extLst>
                  <a:ext uri="{FF2B5EF4-FFF2-40B4-BE49-F238E27FC236}">
                    <a16:creationId xmlns:a16="http://schemas.microsoft.com/office/drawing/2014/main" id="{231B82F9-C4F0-589F-3E06-E6B9120C5A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Line 35">
                <a:extLst>
                  <a:ext uri="{FF2B5EF4-FFF2-40B4-BE49-F238E27FC236}">
                    <a16:creationId xmlns:a16="http://schemas.microsoft.com/office/drawing/2014/main" id="{07195598-D2EC-58E4-1295-62DB4BA865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5F8F3A6E-AE08-F310-1B43-22A7359AC5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Line 37">
                <a:extLst>
                  <a:ext uri="{FF2B5EF4-FFF2-40B4-BE49-F238E27FC236}">
                    <a16:creationId xmlns:a16="http://schemas.microsoft.com/office/drawing/2014/main" id="{822A8853-7366-6BB1-7971-F4C39A5342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38">
                <a:extLst>
                  <a:ext uri="{FF2B5EF4-FFF2-40B4-BE49-F238E27FC236}">
                    <a16:creationId xmlns:a16="http://schemas.microsoft.com/office/drawing/2014/main" id="{39AA7ADA-8D4E-0B55-104F-FD344A4739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Line 39">
                <a:extLst>
                  <a:ext uri="{FF2B5EF4-FFF2-40B4-BE49-F238E27FC236}">
                    <a16:creationId xmlns:a16="http://schemas.microsoft.com/office/drawing/2014/main" id="{93393537-5763-3DE9-8BE4-167D28CF8B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40">
                <a:extLst>
                  <a:ext uri="{FF2B5EF4-FFF2-40B4-BE49-F238E27FC236}">
                    <a16:creationId xmlns:a16="http://schemas.microsoft.com/office/drawing/2014/main" id="{6AD0ECA4-5D29-1139-7C21-5F27F61433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Line 41">
                <a:extLst>
                  <a:ext uri="{FF2B5EF4-FFF2-40B4-BE49-F238E27FC236}">
                    <a16:creationId xmlns:a16="http://schemas.microsoft.com/office/drawing/2014/main" id="{13D8ECA7-C497-7AE6-047B-35BA5B6C97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Line 42">
                <a:extLst>
                  <a:ext uri="{FF2B5EF4-FFF2-40B4-BE49-F238E27FC236}">
                    <a16:creationId xmlns:a16="http://schemas.microsoft.com/office/drawing/2014/main" id="{5092A1F6-D5CC-03F9-EBF3-976F88EEF1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Line 43">
                <a:extLst>
                  <a:ext uri="{FF2B5EF4-FFF2-40B4-BE49-F238E27FC236}">
                    <a16:creationId xmlns:a16="http://schemas.microsoft.com/office/drawing/2014/main" id="{B71D885E-0E64-A2C0-1593-89CA7D3AC8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5CA1C535-2EA7-0593-46A0-F25E6D0AEB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Line 45">
                <a:extLst>
                  <a:ext uri="{FF2B5EF4-FFF2-40B4-BE49-F238E27FC236}">
                    <a16:creationId xmlns:a16="http://schemas.microsoft.com/office/drawing/2014/main" id="{9CA33D16-3A66-8494-E660-44A50EDE36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Line 46">
                <a:extLst>
                  <a:ext uri="{FF2B5EF4-FFF2-40B4-BE49-F238E27FC236}">
                    <a16:creationId xmlns:a16="http://schemas.microsoft.com/office/drawing/2014/main" id="{D09B43D9-B2A2-7C2A-DCC5-4AE80FB35E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Line 47">
                <a:extLst>
                  <a:ext uri="{FF2B5EF4-FFF2-40B4-BE49-F238E27FC236}">
                    <a16:creationId xmlns:a16="http://schemas.microsoft.com/office/drawing/2014/main" id="{47D77FCC-A5AA-5255-552B-7BC678E15D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Line 48">
                <a:extLst>
                  <a:ext uri="{FF2B5EF4-FFF2-40B4-BE49-F238E27FC236}">
                    <a16:creationId xmlns:a16="http://schemas.microsoft.com/office/drawing/2014/main" id="{D162A646-84E6-9353-E6A6-8B87C16814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49">
                <a:extLst>
                  <a:ext uri="{FF2B5EF4-FFF2-40B4-BE49-F238E27FC236}">
                    <a16:creationId xmlns:a16="http://schemas.microsoft.com/office/drawing/2014/main" id="{B6FD27B2-4C92-F9DF-E4CB-5BCE96E807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50">
                <a:extLst>
                  <a:ext uri="{FF2B5EF4-FFF2-40B4-BE49-F238E27FC236}">
                    <a16:creationId xmlns:a16="http://schemas.microsoft.com/office/drawing/2014/main" id="{5C035E7E-8796-E3AB-1AFD-C14DE6F304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Line 51">
                <a:extLst>
                  <a:ext uri="{FF2B5EF4-FFF2-40B4-BE49-F238E27FC236}">
                    <a16:creationId xmlns:a16="http://schemas.microsoft.com/office/drawing/2014/main" id="{5A96F249-701C-0727-E17A-3F08E07D5A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Line 52">
                <a:extLst>
                  <a:ext uri="{FF2B5EF4-FFF2-40B4-BE49-F238E27FC236}">
                    <a16:creationId xmlns:a16="http://schemas.microsoft.com/office/drawing/2014/main" id="{D194B3ED-DF1A-4F93-6DAD-BCC3550E2D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Line 53">
                <a:extLst>
                  <a:ext uri="{FF2B5EF4-FFF2-40B4-BE49-F238E27FC236}">
                    <a16:creationId xmlns:a16="http://schemas.microsoft.com/office/drawing/2014/main" id="{2A002DBE-1188-6C0B-571F-F3E3EF1B60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Line 54">
                <a:extLst>
                  <a:ext uri="{FF2B5EF4-FFF2-40B4-BE49-F238E27FC236}">
                    <a16:creationId xmlns:a16="http://schemas.microsoft.com/office/drawing/2014/main" id="{3B8E764A-1645-948C-6674-A187E6FFBE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Line 55">
                <a:extLst>
                  <a:ext uri="{FF2B5EF4-FFF2-40B4-BE49-F238E27FC236}">
                    <a16:creationId xmlns:a16="http://schemas.microsoft.com/office/drawing/2014/main" id="{8BE298D0-9C50-242B-2D14-BF424AC457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Line 56">
                <a:extLst>
                  <a:ext uri="{FF2B5EF4-FFF2-40B4-BE49-F238E27FC236}">
                    <a16:creationId xmlns:a16="http://schemas.microsoft.com/office/drawing/2014/main" id="{14303EC1-E14D-DDCD-9BC6-501B666DDB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Line 57">
                <a:extLst>
                  <a:ext uri="{FF2B5EF4-FFF2-40B4-BE49-F238E27FC236}">
                    <a16:creationId xmlns:a16="http://schemas.microsoft.com/office/drawing/2014/main" id="{539A900E-DFBA-AEF1-EC8D-FA6DA75D41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Line 58">
                <a:extLst>
                  <a:ext uri="{FF2B5EF4-FFF2-40B4-BE49-F238E27FC236}">
                    <a16:creationId xmlns:a16="http://schemas.microsoft.com/office/drawing/2014/main" id="{7DA16B79-D0FA-B5FA-E406-041E6E9818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Line 59">
                <a:extLst>
                  <a:ext uri="{FF2B5EF4-FFF2-40B4-BE49-F238E27FC236}">
                    <a16:creationId xmlns:a16="http://schemas.microsoft.com/office/drawing/2014/main" id="{AB987737-E09E-81D4-CB75-9B2925EF33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60">
                <a:extLst>
                  <a:ext uri="{FF2B5EF4-FFF2-40B4-BE49-F238E27FC236}">
                    <a16:creationId xmlns:a16="http://schemas.microsoft.com/office/drawing/2014/main" id="{196833A2-8AA2-BD27-9422-FE7CB5A0AE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Line 61">
                <a:extLst>
                  <a:ext uri="{FF2B5EF4-FFF2-40B4-BE49-F238E27FC236}">
                    <a16:creationId xmlns:a16="http://schemas.microsoft.com/office/drawing/2014/main" id="{7405493B-6236-FA30-8D30-CA425B0FEF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62">
                <a:extLst>
                  <a:ext uri="{FF2B5EF4-FFF2-40B4-BE49-F238E27FC236}">
                    <a16:creationId xmlns:a16="http://schemas.microsoft.com/office/drawing/2014/main" id="{7DE51021-2342-6DE7-4E66-35EAED040D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63">
                <a:extLst>
                  <a:ext uri="{FF2B5EF4-FFF2-40B4-BE49-F238E27FC236}">
                    <a16:creationId xmlns:a16="http://schemas.microsoft.com/office/drawing/2014/main" id="{3A77B61A-2870-3314-A65D-9E15B858E0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4" name="Line 64">
                <a:extLst>
                  <a:ext uri="{FF2B5EF4-FFF2-40B4-BE49-F238E27FC236}">
                    <a16:creationId xmlns:a16="http://schemas.microsoft.com/office/drawing/2014/main" id="{7E81D7E6-96CD-FE3C-6A57-6CBC88480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5" name="Line 65">
                <a:extLst>
                  <a:ext uri="{FF2B5EF4-FFF2-40B4-BE49-F238E27FC236}">
                    <a16:creationId xmlns:a16="http://schemas.microsoft.com/office/drawing/2014/main" id="{D3CF0274-9D29-8329-4BE4-666D785F06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6" name="Line 66">
                <a:extLst>
                  <a:ext uri="{FF2B5EF4-FFF2-40B4-BE49-F238E27FC236}">
                    <a16:creationId xmlns:a16="http://schemas.microsoft.com/office/drawing/2014/main" id="{008CB442-EF0D-5135-D186-7402DA4E5F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7" name="Line 67">
                <a:extLst>
                  <a:ext uri="{FF2B5EF4-FFF2-40B4-BE49-F238E27FC236}">
                    <a16:creationId xmlns:a16="http://schemas.microsoft.com/office/drawing/2014/main" id="{483C46F8-E8E8-48E6-C0F2-D0FB90A520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8" name="Line 68">
                <a:extLst>
                  <a:ext uri="{FF2B5EF4-FFF2-40B4-BE49-F238E27FC236}">
                    <a16:creationId xmlns:a16="http://schemas.microsoft.com/office/drawing/2014/main" id="{23C0CFC7-997E-9402-7ED0-4B683B1EEA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9" name="Line 69">
                <a:extLst>
                  <a:ext uri="{FF2B5EF4-FFF2-40B4-BE49-F238E27FC236}">
                    <a16:creationId xmlns:a16="http://schemas.microsoft.com/office/drawing/2014/main" id="{B0AC5CEA-06F3-B13B-D6CA-68CA4B9AD8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0" name="Line 70">
                <a:extLst>
                  <a:ext uri="{FF2B5EF4-FFF2-40B4-BE49-F238E27FC236}">
                    <a16:creationId xmlns:a16="http://schemas.microsoft.com/office/drawing/2014/main" id="{6A11D0F2-7CA9-10AB-5A5B-FC78455E0C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1" name="Line 71">
                <a:extLst>
                  <a:ext uri="{FF2B5EF4-FFF2-40B4-BE49-F238E27FC236}">
                    <a16:creationId xmlns:a16="http://schemas.microsoft.com/office/drawing/2014/main" id="{9C1C0C12-13A6-FA85-A0EF-009A2E8159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2" name="Line 72">
                <a:extLst>
                  <a:ext uri="{FF2B5EF4-FFF2-40B4-BE49-F238E27FC236}">
                    <a16:creationId xmlns:a16="http://schemas.microsoft.com/office/drawing/2014/main" id="{B5581EA2-9121-7EFC-8EAE-FD9D95EDC2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3" name="Line 73">
                <a:extLst>
                  <a:ext uri="{FF2B5EF4-FFF2-40B4-BE49-F238E27FC236}">
                    <a16:creationId xmlns:a16="http://schemas.microsoft.com/office/drawing/2014/main" id="{663F1D47-85B8-B431-EC0C-8623C56D7A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4" name="Line 74">
                <a:extLst>
                  <a:ext uri="{FF2B5EF4-FFF2-40B4-BE49-F238E27FC236}">
                    <a16:creationId xmlns:a16="http://schemas.microsoft.com/office/drawing/2014/main" id="{B94A323C-B264-A3AA-CE28-36AB471784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5" name="Line 75">
                <a:extLst>
                  <a:ext uri="{FF2B5EF4-FFF2-40B4-BE49-F238E27FC236}">
                    <a16:creationId xmlns:a16="http://schemas.microsoft.com/office/drawing/2014/main" id="{598C4CC0-96C1-945A-41D3-37873DD25D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6" name="Line 76">
                <a:extLst>
                  <a:ext uri="{FF2B5EF4-FFF2-40B4-BE49-F238E27FC236}">
                    <a16:creationId xmlns:a16="http://schemas.microsoft.com/office/drawing/2014/main" id="{44FA5B05-24C8-73DC-2ED0-A39F7871D4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7" name="Line 77">
                <a:extLst>
                  <a:ext uri="{FF2B5EF4-FFF2-40B4-BE49-F238E27FC236}">
                    <a16:creationId xmlns:a16="http://schemas.microsoft.com/office/drawing/2014/main" id="{55EC9F16-F856-2DA9-BF12-DF11C0E1A6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8" name="Line 78">
                <a:extLst>
                  <a:ext uri="{FF2B5EF4-FFF2-40B4-BE49-F238E27FC236}">
                    <a16:creationId xmlns:a16="http://schemas.microsoft.com/office/drawing/2014/main" id="{475C8CEC-4722-4A2A-1982-CCFF74F13A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9" name="Line 79">
                <a:extLst>
                  <a:ext uri="{FF2B5EF4-FFF2-40B4-BE49-F238E27FC236}">
                    <a16:creationId xmlns:a16="http://schemas.microsoft.com/office/drawing/2014/main" id="{A7990B7C-135F-EBB8-5E02-A0D8FFDE00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0" name="Line 80">
                <a:extLst>
                  <a:ext uri="{FF2B5EF4-FFF2-40B4-BE49-F238E27FC236}">
                    <a16:creationId xmlns:a16="http://schemas.microsoft.com/office/drawing/2014/main" id="{030E939A-EDD4-A11C-F913-A1226CF0A7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1" name="Line 81">
                <a:extLst>
                  <a:ext uri="{FF2B5EF4-FFF2-40B4-BE49-F238E27FC236}">
                    <a16:creationId xmlns:a16="http://schemas.microsoft.com/office/drawing/2014/main" id="{B9D023EC-4989-1414-3184-E5786DA562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2" name="Line 82">
                <a:extLst>
                  <a:ext uri="{FF2B5EF4-FFF2-40B4-BE49-F238E27FC236}">
                    <a16:creationId xmlns:a16="http://schemas.microsoft.com/office/drawing/2014/main" id="{B30BA46A-8ABE-96C0-DA0D-5CF96475EA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3" name="Line 83">
                <a:extLst>
                  <a:ext uri="{FF2B5EF4-FFF2-40B4-BE49-F238E27FC236}">
                    <a16:creationId xmlns:a16="http://schemas.microsoft.com/office/drawing/2014/main" id="{37C5CE16-226E-11D3-A893-4C4FF094AD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4" name="Line 84">
                <a:extLst>
                  <a:ext uri="{FF2B5EF4-FFF2-40B4-BE49-F238E27FC236}">
                    <a16:creationId xmlns:a16="http://schemas.microsoft.com/office/drawing/2014/main" id="{D87030E9-5737-1551-102D-A702E7005E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5" name="Line 85">
                <a:extLst>
                  <a:ext uri="{FF2B5EF4-FFF2-40B4-BE49-F238E27FC236}">
                    <a16:creationId xmlns:a16="http://schemas.microsoft.com/office/drawing/2014/main" id="{60458991-6128-8372-A7CE-551D468C5E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6" name="Line 86">
                <a:extLst>
                  <a:ext uri="{FF2B5EF4-FFF2-40B4-BE49-F238E27FC236}">
                    <a16:creationId xmlns:a16="http://schemas.microsoft.com/office/drawing/2014/main" id="{666FF81B-CE17-97AF-AC88-7ACAFC7237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7" name="Line 87">
                <a:extLst>
                  <a:ext uri="{FF2B5EF4-FFF2-40B4-BE49-F238E27FC236}">
                    <a16:creationId xmlns:a16="http://schemas.microsoft.com/office/drawing/2014/main" id="{6D62EF9D-E860-5DBC-D00B-C9E3799D98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8" name="Line 88">
                <a:extLst>
                  <a:ext uri="{FF2B5EF4-FFF2-40B4-BE49-F238E27FC236}">
                    <a16:creationId xmlns:a16="http://schemas.microsoft.com/office/drawing/2014/main" id="{194D4BAD-9486-A252-C2D5-62E3685D63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9" name="Line 89">
                <a:extLst>
                  <a:ext uri="{FF2B5EF4-FFF2-40B4-BE49-F238E27FC236}">
                    <a16:creationId xmlns:a16="http://schemas.microsoft.com/office/drawing/2014/main" id="{FA55BEFC-DCA3-B634-C67A-D1DBC9B4AE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0" name="Line 90">
                <a:extLst>
                  <a:ext uri="{FF2B5EF4-FFF2-40B4-BE49-F238E27FC236}">
                    <a16:creationId xmlns:a16="http://schemas.microsoft.com/office/drawing/2014/main" id="{C7A8586D-86D8-2EC3-7F32-029F7F61CE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1" name="Line 91">
                <a:extLst>
                  <a:ext uri="{FF2B5EF4-FFF2-40B4-BE49-F238E27FC236}">
                    <a16:creationId xmlns:a16="http://schemas.microsoft.com/office/drawing/2014/main" id="{513D5B4A-63FD-F21D-A2CD-6405F547E7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2" name="Line 92">
                <a:extLst>
                  <a:ext uri="{FF2B5EF4-FFF2-40B4-BE49-F238E27FC236}">
                    <a16:creationId xmlns:a16="http://schemas.microsoft.com/office/drawing/2014/main" id="{F0BADAD3-AFA0-B96D-35DC-62B63AB15B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3" name="Line 93">
                <a:extLst>
                  <a:ext uri="{FF2B5EF4-FFF2-40B4-BE49-F238E27FC236}">
                    <a16:creationId xmlns:a16="http://schemas.microsoft.com/office/drawing/2014/main" id="{6A319936-0F0D-1D3A-7D11-EF53E25253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4" name="Line 94">
                <a:extLst>
                  <a:ext uri="{FF2B5EF4-FFF2-40B4-BE49-F238E27FC236}">
                    <a16:creationId xmlns:a16="http://schemas.microsoft.com/office/drawing/2014/main" id="{F1D957A6-0B2D-7D10-3097-3CB6922660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5" name="Line 95">
                <a:extLst>
                  <a:ext uri="{FF2B5EF4-FFF2-40B4-BE49-F238E27FC236}">
                    <a16:creationId xmlns:a16="http://schemas.microsoft.com/office/drawing/2014/main" id="{72AF8BE5-AE90-704E-072C-F5B4FA34A3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6" name="Line 96">
                <a:extLst>
                  <a:ext uri="{FF2B5EF4-FFF2-40B4-BE49-F238E27FC236}">
                    <a16:creationId xmlns:a16="http://schemas.microsoft.com/office/drawing/2014/main" id="{CB829C6C-42DB-B1AB-D8FF-840CFC182F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7" name="Line 97">
                <a:extLst>
                  <a:ext uri="{FF2B5EF4-FFF2-40B4-BE49-F238E27FC236}">
                    <a16:creationId xmlns:a16="http://schemas.microsoft.com/office/drawing/2014/main" id="{DA81512F-8EF0-161E-F4E3-746BDF4AC9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8" name="Line 98">
                <a:extLst>
                  <a:ext uri="{FF2B5EF4-FFF2-40B4-BE49-F238E27FC236}">
                    <a16:creationId xmlns:a16="http://schemas.microsoft.com/office/drawing/2014/main" id="{D4087C22-7FD5-3353-08EE-BF25381A5E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19" name="Line 99">
                <a:extLst>
                  <a:ext uri="{FF2B5EF4-FFF2-40B4-BE49-F238E27FC236}">
                    <a16:creationId xmlns:a16="http://schemas.microsoft.com/office/drawing/2014/main" id="{4930BE75-9C98-8DFF-2240-5AB688D591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0" name="Line 100">
                <a:extLst>
                  <a:ext uri="{FF2B5EF4-FFF2-40B4-BE49-F238E27FC236}">
                    <a16:creationId xmlns:a16="http://schemas.microsoft.com/office/drawing/2014/main" id="{F1E119BE-5FF9-BD03-5475-CCFFB64430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1" name="Line 101">
                <a:extLst>
                  <a:ext uri="{FF2B5EF4-FFF2-40B4-BE49-F238E27FC236}">
                    <a16:creationId xmlns:a16="http://schemas.microsoft.com/office/drawing/2014/main" id="{443C0A2D-843C-C6C4-8665-AE99310E2E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2" name="Line 102">
                <a:extLst>
                  <a:ext uri="{FF2B5EF4-FFF2-40B4-BE49-F238E27FC236}">
                    <a16:creationId xmlns:a16="http://schemas.microsoft.com/office/drawing/2014/main" id="{7195F5CA-13F2-1933-7817-04747A114A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223" name="Rectangle 108">
            <a:extLst>
              <a:ext uri="{FF2B5EF4-FFF2-40B4-BE49-F238E27FC236}">
                <a16:creationId xmlns:a16="http://schemas.microsoft.com/office/drawing/2014/main" id="{43B047C3-377F-E03E-FF47-7416F7B2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5224" name="Rectangle 109">
            <a:extLst>
              <a:ext uri="{FF2B5EF4-FFF2-40B4-BE49-F238E27FC236}">
                <a16:creationId xmlns:a16="http://schemas.microsoft.com/office/drawing/2014/main" id="{5D13CCC7-DA7B-3A98-F33D-F6B78BDD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/>
          </a:p>
        </p:txBody>
      </p:sp>
      <p:sp>
        <p:nvSpPr>
          <p:cNvPr id="522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22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225" name="Rectangle 103">
            <a:extLst>
              <a:ext uri="{FF2B5EF4-FFF2-40B4-BE49-F238E27FC236}">
                <a16:creationId xmlns:a16="http://schemas.microsoft.com/office/drawing/2014/main" id="{93E813C8-3FA9-56E5-BFC5-9D11482AE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8" name="Rectangle 104">
            <a:extLst>
              <a:ext uri="{FF2B5EF4-FFF2-40B4-BE49-F238E27FC236}">
                <a16:creationId xmlns:a16="http://schemas.microsoft.com/office/drawing/2014/main" id="{1A984EF4-805D-FBC7-2B8B-C1D400CFE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5">
            <a:extLst>
              <a:ext uri="{FF2B5EF4-FFF2-40B4-BE49-F238E27FC236}">
                <a16:creationId xmlns:a16="http://schemas.microsoft.com/office/drawing/2014/main" id="{F11B4577-9059-7215-D7B5-220D40C06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7123CBA9-4BB1-44FD-9799-088A7D0F15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79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" grpId="0" animBg="1" autoUpdateAnimBg="0"/>
      <p:bldP spid="522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23C8E3D3-3798-6EF8-26F5-35E84DD90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>
            <a:extLst>
              <a:ext uri="{FF2B5EF4-FFF2-40B4-BE49-F238E27FC236}">
                <a16:creationId xmlns:a16="http://schemas.microsoft.com/office/drawing/2014/main" id="{148AB10E-6931-C8CB-2347-5FE5817EB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0">
            <a:extLst>
              <a:ext uri="{FF2B5EF4-FFF2-40B4-BE49-F238E27FC236}">
                <a16:creationId xmlns:a16="http://schemas.microsoft.com/office/drawing/2014/main" id="{5722B620-1095-8949-B391-9B36A96D0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20FB-3932-4A4D-A1D8-8922BF203A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986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1FB1F9AF-2CBB-53EC-4403-3BAC448C8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>
            <a:extLst>
              <a:ext uri="{FF2B5EF4-FFF2-40B4-BE49-F238E27FC236}">
                <a16:creationId xmlns:a16="http://schemas.microsoft.com/office/drawing/2014/main" id="{4BC14300-27BC-CC60-C8B1-BFF5DB6D6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0">
            <a:extLst>
              <a:ext uri="{FF2B5EF4-FFF2-40B4-BE49-F238E27FC236}">
                <a16:creationId xmlns:a16="http://schemas.microsoft.com/office/drawing/2014/main" id="{7617883E-E85B-530D-BD4E-04E9CCB11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54728-4479-41B6-9D41-6EFDC39306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34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4" name="矩形 3"/>
          <p:cNvSpPr/>
          <p:nvPr userDrawn="1"/>
        </p:nvSpPr>
        <p:spPr>
          <a:xfrm>
            <a:off x="0" y="1"/>
            <a:ext cx="9144000" cy="737419"/>
          </a:xfrm>
          <a:prstGeom prst="rect">
            <a:avLst/>
          </a:prstGeom>
          <a:solidFill>
            <a:srgbClr val="3C6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33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447675" y="206784"/>
            <a:ext cx="3529013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-62865" y="368709"/>
            <a:ext cx="42862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C90C8E3E-B354-8B45-642A-81998281C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>
            <a:extLst>
              <a:ext uri="{FF2B5EF4-FFF2-40B4-BE49-F238E27FC236}">
                <a16:creationId xmlns:a16="http://schemas.microsoft.com/office/drawing/2014/main" id="{2987BCC5-F0A7-7186-E37B-1F024B5E4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0">
            <a:extLst>
              <a:ext uri="{FF2B5EF4-FFF2-40B4-BE49-F238E27FC236}">
                <a16:creationId xmlns:a16="http://schemas.microsoft.com/office/drawing/2014/main" id="{5B893459-82EE-7164-4C9A-213B29F29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25B77-9B7B-4CD8-A838-D7E2C39FED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57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>
            <a:extLst>
              <a:ext uri="{FF2B5EF4-FFF2-40B4-BE49-F238E27FC236}">
                <a16:creationId xmlns:a16="http://schemas.microsoft.com/office/drawing/2014/main" id="{B6F0CBE0-6488-4D27-A80E-407620DB0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>
            <a:extLst>
              <a:ext uri="{FF2B5EF4-FFF2-40B4-BE49-F238E27FC236}">
                <a16:creationId xmlns:a16="http://schemas.microsoft.com/office/drawing/2014/main" id="{4D15A419-7D50-0D7B-3037-4E05EE619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0">
            <a:extLst>
              <a:ext uri="{FF2B5EF4-FFF2-40B4-BE49-F238E27FC236}">
                <a16:creationId xmlns:a16="http://schemas.microsoft.com/office/drawing/2014/main" id="{400D3883-B412-6EB2-71E7-60E40F366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78359-2AB4-4AD1-8963-182F39332D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282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6312BBFD-1E15-05C9-30D7-0621B2BFB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>
            <a:extLst>
              <a:ext uri="{FF2B5EF4-FFF2-40B4-BE49-F238E27FC236}">
                <a16:creationId xmlns:a16="http://schemas.microsoft.com/office/drawing/2014/main" id="{DB68CF17-A133-5B41-B4E5-78B731EE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0">
            <a:extLst>
              <a:ext uri="{FF2B5EF4-FFF2-40B4-BE49-F238E27FC236}">
                <a16:creationId xmlns:a16="http://schemas.microsoft.com/office/drawing/2014/main" id="{922234D9-31B6-9247-6284-398ABA746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ABF71-AD48-4FC9-B51F-4982ED99B7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48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>
            <a:extLst>
              <a:ext uri="{FF2B5EF4-FFF2-40B4-BE49-F238E27FC236}">
                <a16:creationId xmlns:a16="http://schemas.microsoft.com/office/drawing/2014/main" id="{462C3D18-565E-4DB4-57DB-0CAFA040F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>
            <a:extLst>
              <a:ext uri="{FF2B5EF4-FFF2-40B4-BE49-F238E27FC236}">
                <a16:creationId xmlns:a16="http://schemas.microsoft.com/office/drawing/2014/main" id="{83B59E6B-F823-7D32-0BF4-EF0A959D1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0">
            <a:extLst>
              <a:ext uri="{FF2B5EF4-FFF2-40B4-BE49-F238E27FC236}">
                <a16:creationId xmlns:a16="http://schemas.microsoft.com/office/drawing/2014/main" id="{5F7DED03-49C1-E2BB-DC95-60D2C7283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93DD4-2940-4585-8747-9F4083D313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095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>
            <a:extLst>
              <a:ext uri="{FF2B5EF4-FFF2-40B4-BE49-F238E27FC236}">
                <a16:creationId xmlns:a16="http://schemas.microsoft.com/office/drawing/2014/main" id="{56D6B06D-E556-92CB-96E7-AB9F82743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>
            <a:extLst>
              <a:ext uri="{FF2B5EF4-FFF2-40B4-BE49-F238E27FC236}">
                <a16:creationId xmlns:a16="http://schemas.microsoft.com/office/drawing/2014/main" id="{CA0354F5-FCAE-59FA-EFF6-DF83A15BC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78183E7-D5B1-02BC-D16A-2E5268F8F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A3DE-5063-4C21-8820-FEBC850B14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36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>
            <a:extLst>
              <a:ext uri="{FF2B5EF4-FFF2-40B4-BE49-F238E27FC236}">
                <a16:creationId xmlns:a16="http://schemas.microsoft.com/office/drawing/2014/main" id="{AF4E0B56-FBCE-1B52-D259-FBB5AD2CF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>
            <a:extLst>
              <a:ext uri="{FF2B5EF4-FFF2-40B4-BE49-F238E27FC236}">
                <a16:creationId xmlns:a16="http://schemas.microsoft.com/office/drawing/2014/main" id="{AD7AD8E4-00E5-F1D5-36A2-4F104D6F5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0">
            <a:extLst>
              <a:ext uri="{FF2B5EF4-FFF2-40B4-BE49-F238E27FC236}">
                <a16:creationId xmlns:a16="http://schemas.microsoft.com/office/drawing/2014/main" id="{F80743C3-9DA2-93FB-70B4-CC9200540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76736-5ED0-48E3-9052-C2B83BEA4D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4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2E5AEC4B-54D5-FD39-5B76-2026552C6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>
            <a:extLst>
              <a:ext uri="{FF2B5EF4-FFF2-40B4-BE49-F238E27FC236}">
                <a16:creationId xmlns:a16="http://schemas.microsoft.com/office/drawing/2014/main" id="{2F464ED2-E8C1-637D-ECFF-C2CA223B0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0">
            <a:extLst>
              <a:ext uri="{FF2B5EF4-FFF2-40B4-BE49-F238E27FC236}">
                <a16:creationId xmlns:a16="http://schemas.microsoft.com/office/drawing/2014/main" id="{3B3AAB98-B4AD-C6D7-980C-5D5836C84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387D4-97CE-4E9C-A1D4-152049B3CD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76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>
            <a:extLst>
              <a:ext uri="{FF2B5EF4-FFF2-40B4-BE49-F238E27FC236}">
                <a16:creationId xmlns:a16="http://schemas.microsoft.com/office/drawing/2014/main" id="{3EFEDC70-9E0A-494F-9849-3152267F6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>
            <a:extLst>
              <a:ext uri="{FF2B5EF4-FFF2-40B4-BE49-F238E27FC236}">
                <a16:creationId xmlns:a16="http://schemas.microsoft.com/office/drawing/2014/main" id="{A6DEAB59-9E10-5910-E642-3384B2AE3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0">
            <a:extLst>
              <a:ext uri="{FF2B5EF4-FFF2-40B4-BE49-F238E27FC236}">
                <a16:creationId xmlns:a16="http://schemas.microsoft.com/office/drawing/2014/main" id="{060C7865-4227-1AA4-CD3F-2B4FAF0BF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32F31-37E3-44A4-BA74-FA7417D071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659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8EA05E5-392F-5775-49EB-A0C41AB880F7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0B0B9967-0B46-27B9-B5A9-3691707094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>
                <a:extLst>
                  <a:ext uri="{FF2B5EF4-FFF2-40B4-BE49-F238E27FC236}">
                    <a16:creationId xmlns:a16="http://schemas.microsoft.com/office/drawing/2014/main" id="{3B1E1ADD-5810-A6BC-89DF-86603F2342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9" name="Line 5">
                <a:extLst>
                  <a:ext uri="{FF2B5EF4-FFF2-40B4-BE49-F238E27FC236}">
                    <a16:creationId xmlns:a16="http://schemas.microsoft.com/office/drawing/2014/main" id="{DC7E6432-4FBC-84EB-2625-D21974045E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0" name="Line 6">
                <a:extLst>
                  <a:ext uri="{FF2B5EF4-FFF2-40B4-BE49-F238E27FC236}">
                    <a16:creationId xmlns:a16="http://schemas.microsoft.com/office/drawing/2014/main" id="{61FC72F3-6B39-B01D-C7D8-AD596BCEF4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1" name="Line 7">
                <a:extLst>
                  <a:ext uri="{FF2B5EF4-FFF2-40B4-BE49-F238E27FC236}">
                    <a16:creationId xmlns:a16="http://schemas.microsoft.com/office/drawing/2014/main" id="{A415D1FB-F810-3561-0642-54127F4E03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2" name="Line 8">
                <a:extLst>
                  <a:ext uri="{FF2B5EF4-FFF2-40B4-BE49-F238E27FC236}">
                    <a16:creationId xmlns:a16="http://schemas.microsoft.com/office/drawing/2014/main" id="{26587952-DD8E-BA12-8BF7-61E347A8D6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Line 9">
                <a:extLst>
                  <a:ext uri="{FF2B5EF4-FFF2-40B4-BE49-F238E27FC236}">
                    <a16:creationId xmlns:a16="http://schemas.microsoft.com/office/drawing/2014/main" id="{B9630442-482E-F1D4-79F8-B1F989952D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" name="Line 10">
                <a:extLst>
                  <a:ext uri="{FF2B5EF4-FFF2-40B4-BE49-F238E27FC236}">
                    <a16:creationId xmlns:a16="http://schemas.microsoft.com/office/drawing/2014/main" id="{C85DC4A0-FAB3-EFA5-D832-B5423A30FE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5" name="Line 11">
                <a:extLst>
                  <a:ext uri="{FF2B5EF4-FFF2-40B4-BE49-F238E27FC236}">
                    <a16:creationId xmlns:a16="http://schemas.microsoft.com/office/drawing/2014/main" id="{E869E9E2-7A60-5285-8E14-0C1626DF17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6" name="Line 12">
                <a:extLst>
                  <a:ext uri="{FF2B5EF4-FFF2-40B4-BE49-F238E27FC236}">
                    <a16:creationId xmlns:a16="http://schemas.microsoft.com/office/drawing/2014/main" id="{0F489800-E774-33D7-BD9A-FC4B7F5DE6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7" name="Line 13">
                <a:extLst>
                  <a:ext uri="{FF2B5EF4-FFF2-40B4-BE49-F238E27FC236}">
                    <a16:creationId xmlns:a16="http://schemas.microsoft.com/office/drawing/2014/main" id="{2CFDE03A-5963-BC2C-54F4-67B41F67EB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8" name="Line 14">
                <a:extLst>
                  <a:ext uri="{FF2B5EF4-FFF2-40B4-BE49-F238E27FC236}">
                    <a16:creationId xmlns:a16="http://schemas.microsoft.com/office/drawing/2014/main" id="{D6378087-8C28-C0AF-16BE-AD05F0F4AB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9" name="Line 15">
                <a:extLst>
                  <a:ext uri="{FF2B5EF4-FFF2-40B4-BE49-F238E27FC236}">
                    <a16:creationId xmlns:a16="http://schemas.microsoft.com/office/drawing/2014/main" id="{F017481C-A791-A15E-6040-42487D8915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0" name="Line 16">
                <a:extLst>
                  <a:ext uri="{FF2B5EF4-FFF2-40B4-BE49-F238E27FC236}">
                    <a16:creationId xmlns:a16="http://schemas.microsoft.com/office/drawing/2014/main" id="{752768D3-6CC6-E08E-7233-E3D40D50BA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1" name="Line 17">
                <a:extLst>
                  <a:ext uri="{FF2B5EF4-FFF2-40B4-BE49-F238E27FC236}">
                    <a16:creationId xmlns:a16="http://schemas.microsoft.com/office/drawing/2014/main" id="{B43FE501-3F18-07B5-B7C6-8FC603DEAD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2" name="Line 18">
                <a:extLst>
                  <a:ext uri="{FF2B5EF4-FFF2-40B4-BE49-F238E27FC236}">
                    <a16:creationId xmlns:a16="http://schemas.microsoft.com/office/drawing/2014/main" id="{60E0C591-D351-2561-46D2-121B1F8231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3" name="Line 19">
                <a:extLst>
                  <a:ext uri="{FF2B5EF4-FFF2-40B4-BE49-F238E27FC236}">
                    <a16:creationId xmlns:a16="http://schemas.microsoft.com/office/drawing/2014/main" id="{31BE9E76-BBF2-C470-6C06-D6E685DAFA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4" name="Line 20">
                <a:extLst>
                  <a:ext uri="{FF2B5EF4-FFF2-40B4-BE49-F238E27FC236}">
                    <a16:creationId xmlns:a16="http://schemas.microsoft.com/office/drawing/2014/main" id="{48C24B2C-332F-39ED-3B3E-A17DBD8B81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5" name="Line 21">
                <a:extLst>
                  <a:ext uri="{FF2B5EF4-FFF2-40B4-BE49-F238E27FC236}">
                    <a16:creationId xmlns:a16="http://schemas.microsoft.com/office/drawing/2014/main" id="{A934A1F5-62BC-2CDE-8632-324CBCF919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6" name="Line 22">
                <a:extLst>
                  <a:ext uri="{FF2B5EF4-FFF2-40B4-BE49-F238E27FC236}">
                    <a16:creationId xmlns:a16="http://schemas.microsoft.com/office/drawing/2014/main" id="{D35BE833-F951-1754-638A-D4CEFA3D9C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7" name="Line 23">
                <a:extLst>
                  <a:ext uri="{FF2B5EF4-FFF2-40B4-BE49-F238E27FC236}">
                    <a16:creationId xmlns:a16="http://schemas.microsoft.com/office/drawing/2014/main" id="{426841E8-5952-D0FA-60AE-B141CDFFC5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8" name="Line 24">
                <a:extLst>
                  <a:ext uri="{FF2B5EF4-FFF2-40B4-BE49-F238E27FC236}">
                    <a16:creationId xmlns:a16="http://schemas.microsoft.com/office/drawing/2014/main" id="{79401DD3-B912-FE85-955D-A07DC6CA0B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9" name="Line 25">
                <a:extLst>
                  <a:ext uri="{FF2B5EF4-FFF2-40B4-BE49-F238E27FC236}">
                    <a16:creationId xmlns:a16="http://schemas.microsoft.com/office/drawing/2014/main" id="{49F6DF64-9072-CF8C-AC11-8F74A5282E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0" name="Line 26">
                <a:extLst>
                  <a:ext uri="{FF2B5EF4-FFF2-40B4-BE49-F238E27FC236}">
                    <a16:creationId xmlns:a16="http://schemas.microsoft.com/office/drawing/2014/main" id="{9EB88F3F-DC8E-0D29-039C-DF2AFFA8C1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1" name="Line 27">
                <a:extLst>
                  <a:ext uri="{FF2B5EF4-FFF2-40B4-BE49-F238E27FC236}">
                    <a16:creationId xmlns:a16="http://schemas.microsoft.com/office/drawing/2014/main" id="{260665C7-105C-C7E8-CDAA-8087418D3C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2" name="Line 28">
                <a:extLst>
                  <a:ext uri="{FF2B5EF4-FFF2-40B4-BE49-F238E27FC236}">
                    <a16:creationId xmlns:a16="http://schemas.microsoft.com/office/drawing/2014/main" id="{D024F905-0F3B-2887-B5B6-08296487DD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3" name="Line 29">
                <a:extLst>
                  <a:ext uri="{FF2B5EF4-FFF2-40B4-BE49-F238E27FC236}">
                    <a16:creationId xmlns:a16="http://schemas.microsoft.com/office/drawing/2014/main" id="{258943A3-18E7-8F60-873C-79289C011B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4" name="Line 30">
                <a:extLst>
                  <a:ext uri="{FF2B5EF4-FFF2-40B4-BE49-F238E27FC236}">
                    <a16:creationId xmlns:a16="http://schemas.microsoft.com/office/drawing/2014/main" id="{CF44E3EB-F6F3-0C55-0824-2615AD2806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" name="Line 31">
                <a:extLst>
                  <a:ext uri="{FF2B5EF4-FFF2-40B4-BE49-F238E27FC236}">
                    <a16:creationId xmlns:a16="http://schemas.microsoft.com/office/drawing/2014/main" id="{4587BEC5-0D98-A9F5-B946-A12C46DF1C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6" name="Line 32">
                <a:extLst>
                  <a:ext uri="{FF2B5EF4-FFF2-40B4-BE49-F238E27FC236}">
                    <a16:creationId xmlns:a16="http://schemas.microsoft.com/office/drawing/2014/main" id="{F3E17473-BF04-C45B-3FE8-5954DD03A5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7" name="Line 33">
                <a:extLst>
                  <a:ext uri="{FF2B5EF4-FFF2-40B4-BE49-F238E27FC236}">
                    <a16:creationId xmlns:a16="http://schemas.microsoft.com/office/drawing/2014/main" id="{94E51609-48BB-8AB9-AEC3-1C41D13178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8" name="Line 34">
                <a:extLst>
                  <a:ext uri="{FF2B5EF4-FFF2-40B4-BE49-F238E27FC236}">
                    <a16:creationId xmlns:a16="http://schemas.microsoft.com/office/drawing/2014/main" id="{BF537D8E-8654-D17C-8CBE-9C725B33E6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9" name="Line 35">
                <a:extLst>
                  <a:ext uri="{FF2B5EF4-FFF2-40B4-BE49-F238E27FC236}">
                    <a16:creationId xmlns:a16="http://schemas.microsoft.com/office/drawing/2014/main" id="{017FA080-DB90-5025-B854-F599A983E6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0" name="Line 36">
                <a:extLst>
                  <a:ext uri="{FF2B5EF4-FFF2-40B4-BE49-F238E27FC236}">
                    <a16:creationId xmlns:a16="http://schemas.microsoft.com/office/drawing/2014/main" id="{169F03E2-9F33-C29C-5147-F9EF75BB6C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1" name="Line 37">
                <a:extLst>
                  <a:ext uri="{FF2B5EF4-FFF2-40B4-BE49-F238E27FC236}">
                    <a16:creationId xmlns:a16="http://schemas.microsoft.com/office/drawing/2014/main" id="{8B08A0F7-9D4E-D86F-B263-2BCA8F0E45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2" name="Line 38">
                <a:extLst>
                  <a:ext uri="{FF2B5EF4-FFF2-40B4-BE49-F238E27FC236}">
                    <a16:creationId xmlns:a16="http://schemas.microsoft.com/office/drawing/2014/main" id="{BAF64C00-78B8-1F2E-F1D3-DD64E0A62E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3" name="Line 39">
                <a:extLst>
                  <a:ext uri="{FF2B5EF4-FFF2-40B4-BE49-F238E27FC236}">
                    <a16:creationId xmlns:a16="http://schemas.microsoft.com/office/drawing/2014/main" id="{35B4BAB2-9D3B-E334-95A5-AFC23F874A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4" name="Line 40">
                <a:extLst>
                  <a:ext uri="{FF2B5EF4-FFF2-40B4-BE49-F238E27FC236}">
                    <a16:creationId xmlns:a16="http://schemas.microsoft.com/office/drawing/2014/main" id="{EDBE4CB8-9B67-9ED2-7E4E-E7E7B86461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" name="Line 41">
                <a:extLst>
                  <a:ext uri="{FF2B5EF4-FFF2-40B4-BE49-F238E27FC236}">
                    <a16:creationId xmlns:a16="http://schemas.microsoft.com/office/drawing/2014/main" id="{0983757D-8BA2-F0DE-5A04-3E6C25776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6" name="Line 42">
                <a:extLst>
                  <a:ext uri="{FF2B5EF4-FFF2-40B4-BE49-F238E27FC236}">
                    <a16:creationId xmlns:a16="http://schemas.microsoft.com/office/drawing/2014/main" id="{BBA96791-5B84-A11F-5F5D-8EC3F1AA6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7" name="Line 43">
                <a:extLst>
                  <a:ext uri="{FF2B5EF4-FFF2-40B4-BE49-F238E27FC236}">
                    <a16:creationId xmlns:a16="http://schemas.microsoft.com/office/drawing/2014/main" id="{5CA1BF09-A3F8-C2E5-BE23-757456D613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8" name="Line 44">
                <a:extLst>
                  <a:ext uri="{FF2B5EF4-FFF2-40B4-BE49-F238E27FC236}">
                    <a16:creationId xmlns:a16="http://schemas.microsoft.com/office/drawing/2014/main" id="{3A982E04-8554-6DF4-F4E4-2A5C5E6C1A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9" name="Line 45">
                <a:extLst>
                  <a:ext uri="{FF2B5EF4-FFF2-40B4-BE49-F238E27FC236}">
                    <a16:creationId xmlns:a16="http://schemas.microsoft.com/office/drawing/2014/main" id="{9A4B4721-FBB5-5437-32E2-44A6567294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0" name="Line 46">
                <a:extLst>
                  <a:ext uri="{FF2B5EF4-FFF2-40B4-BE49-F238E27FC236}">
                    <a16:creationId xmlns:a16="http://schemas.microsoft.com/office/drawing/2014/main" id="{4643B93A-5F7F-4BF8-D99D-F0D387FB20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1" name="Line 47">
                <a:extLst>
                  <a:ext uri="{FF2B5EF4-FFF2-40B4-BE49-F238E27FC236}">
                    <a16:creationId xmlns:a16="http://schemas.microsoft.com/office/drawing/2014/main" id="{1CA42434-62C5-24EF-AADD-6BF75B87BD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2" name="Line 48">
                <a:extLst>
                  <a:ext uri="{FF2B5EF4-FFF2-40B4-BE49-F238E27FC236}">
                    <a16:creationId xmlns:a16="http://schemas.microsoft.com/office/drawing/2014/main" id="{3FAB8722-F64F-6A17-B18A-B894B33670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3" name="Line 49">
                <a:extLst>
                  <a:ext uri="{FF2B5EF4-FFF2-40B4-BE49-F238E27FC236}">
                    <a16:creationId xmlns:a16="http://schemas.microsoft.com/office/drawing/2014/main" id="{78832B08-503D-D30B-323E-3650D5A243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4" name="Line 50">
                <a:extLst>
                  <a:ext uri="{FF2B5EF4-FFF2-40B4-BE49-F238E27FC236}">
                    <a16:creationId xmlns:a16="http://schemas.microsoft.com/office/drawing/2014/main" id="{6F91AD11-4CE7-048D-165D-438B3288D3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" name="Line 51">
                <a:extLst>
                  <a:ext uri="{FF2B5EF4-FFF2-40B4-BE49-F238E27FC236}">
                    <a16:creationId xmlns:a16="http://schemas.microsoft.com/office/drawing/2014/main" id="{689BB331-1601-7E5D-A754-8305EF9F8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6" name="Line 52">
                <a:extLst>
                  <a:ext uri="{FF2B5EF4-FFF2-40B4-BE49-F238E27FC236}">
                    <a16:creationId xmlns:a16="http://schemas.microsoft.com/office/drawing/2014/main" id="{441A40BB-1C39-028D-2510-C671FCA909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7" name="Line 53">
                <a:extLst>
                  <a:ext uri="{FF2B5EF4-FFF2-40B4-BE49-F238E27FC236}">
                    <a16:creationId xmlns:a16="http://schemas.microsoft.com/office/drawing/2014/main" id="{0ED08350-9F5B-78B9-C99E-9C33D5F0B9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8" name="Line 54">
                <a:extLst>
                  <a:ext uri="{FF2B5EF4-FFF2-40B4-BE49-F238E27FC236}">
                    <a16:creationId xmlns:a16="http://schemas.microsoft.com/office/drawing/2014/main" id="{85B52120-1040-1D9C-5F50-FABAF37C6D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9" name="Line 55">
                <a:extLst>
                  <a:ext uri="{FF2B5EF4-FFF2-40B4-BE49-F238E27FC236}">
                    <a16:creationId xmlns:a16="http://schemas.microsoft.com/office/drawing/2014/main" id="{D477E98F-B357-4881-BEBD-D5286EF364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0" name="Line 56">
                <a:extLst>
                  <a:ext uri="{FF2B5EF4-FFF2-40B4-BE49-F238E27FC236}">
                    <a16:creationId xmlns:a16="http://schemas.microsoft.com/office/drawing/2014/main" id="{1C9B46C9-1E95-4E74-C625-7B8A3D0E3F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1" name="Line 57">
                <a:extLst>
                  <a:ext uri="{FF2B5EF4-FFF2-40B4-BE49-F238E27FC236}">
                    <a16:creationId xmlns:a16="http://schemas.microsoft.com/office/drawing/2014/main" id="{09EFC7D3-05BB-4F0A-6535-F3F9555B9B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2" name="Line 58">
                <a:extLst>
                  <a:ext uri="{FF2B5EF4-FFF2-40B4-BE49-F238E27FC236}">
                    <a16:creationId xmlns:a16="http://schemas.microsoft.com/office/drawing/2014/main" id="{0D0B8D23-A6FB-EB4A-0DA3-BA7F4C462F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3" name="Line 59">
                <a:extLst>
                  <a:ext uri="{FF2B5EF4-FFF2-40B4-BE49-F238E27FC236}">
                    <a16:creationId xmlns:a16="http://schemas.microsoft.com/office/drawing/2014/main" id="{32CF59BC-F575-4800-963F-D347019B6B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4" name="Line 60">
                <a:extLst>
                  <a:ext uri="{FF2B5EF4-FFF2-40B4-BE49-F238E27FC236}">
                    <a16:creationId xmlns:a16="http://schemas.microsoft.com/office/drawing/2014/main" id="{858ECA1A-50F4-8093-3FF6-D23FB6A331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5" name="Line 61">
                <a:extLst>
                  <a:ext uri="{FF2B5EF4-FFF2-40B4-BE49-F238E27FC236}">
                    <a16:creationId xmlns:a16="http://schemas.microsoft.com/office/drawing/2014/main" id="{6D9AAA5B-BCE8-F81F-BD56-18204CB348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6" name="Line 62">
                <a:extLst>
                  <a:ext uri="{FF2B5EF4-FFF2-40B4-BE49-F238E27FC236}">
                    <a16:creationId xmlns:a16="http://schemas.microsoft.com/office/drawing/2014/main" id="{31C6E34B-6552-5433-9452-CEBF1E4DC1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7" name="Line 63">
                <a:extLst>
                  <a:ext uri="{FF2B5EF4-FFF2-40B4-BE49-F238E27FC236}">
                    <a16:creationId xmlns:a16="http://schemas.microsoft.com/office/drawing/2014/main" id="{5021E616-8AD0-C9AA-FB56-58886A492D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8" name="Line 64">
                <a:extLst>
                  <a:ext uri="{FF2B5EF4-FFF2-40B4-BE49-F238E27FC236}">
                    <a16:creationId xmlns:a16="http://schemas.microsoft.com/office/drawing/2014/main" id="{89843F50-A646-8EC1-BAC5-3417B8D777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9" name="Line 65">
                <a:extLst>
                  <a:ext uri="{FF2B5EF4-FFF2-40B4-BE49-F238E27FC236}">
                    <a16:creationId xmlns:a16="http://schemas.microsoft.com/office/drawing/2014/main" id="{C158521B-0C6D-83DA-BD30-1279A4F1E4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0" name="Line 66">
                <a:extLst>
                  <a:ext uri="{FF2B5EF4-FFF2-40B4-BE49-F238E27FC236}">
                    <a16:creationId xmlns:a16="http://schemas.microsoft.com/office/drawing/2014/main" id="{4C0014A6-43F2-9725-A3A2-E098B37065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1" name="Line 67">
                <a:extLst>
                  <a:ext uri="{FF2B5EF4-FFF2-40B4-BE49-F238E27FC236}">
                    <a16:creationId xmlns:a16="http://schemas.microsoft.com/office/drawing/2014/main" id="{2B925785-2EF8-4B53-AF33-28C586378C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2" name="Line 68">
                <a:extLst>
                  <a:ext uri="{FF2B5EF4-FFF2-40B4-BE49-F238E27FC236}">
                    <a16:creationId xmlns:a16="http://schemas.microsoft.com/office/drawing/2014/main" id="{5B641949-4E4A-D050-C30D-1FE175D1D2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3" name="Line 69">
                <a:extLst>
                  <a:ext uri="{FF2B5EF4-FFF2-40B4-BE49-F238E27FC236}">
                    <a16:creationId xmlns:a16="http://schemas.microsoft.com/office/drawing/2014/main" id="{12D7F22E-1893-A548-3900-DA0EC27905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4" name="Line 70">
                <a:extLst>
                  <a:ext uri="{FF2B5EF4-FFF2-40B4-BE49-F238E27FC236}">
                    <a16:creationId xmlns:a16="http://schemas.microsoft.com/office/drawing/2014/main" id="{382ED4EB-5E67-FC03-3888-B03FFC230D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5" name="Line 71">
                <a:extLst>
                  <a:ext uri="{FF2B5EF4-FFF2-40B4-BE49-F238E27FC236}">
                    <a16:creationId xmlns:a16="http://schemas.microsoft.com/office/drawing/2014/main" id="{9BD43B04-90B9-BF36-0AA0-8733FE0980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6" name="Line 72">
                <a:extLst>
                  <a:ext uri="{FF2B5EF4-FFF2-40B4-BE49-F238E27FC236}">
                    <a16:creationId xmlns:a16="http://schemas.microsoft.com/office/drawing/2014/main" id="{448BCC37-BBD1-1C77-AC52-35D0880686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7" name="Line 73">
                <a:extLst>
                  <a:ext uri="{FF2B5EF4-FFF2-40B4-BE49-F238E27FC236}">
                    <a16:creationId xmlns:a16="http://schemas.microsoft.com/office/drawing/2014/main" id="{EEF6F8CD-C3C6-A692-7BEB-1769483CF0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8" name="Line 74">
                <a:extLst>
                  <a:ext uri="{FF2B5EF4-FFF2-40B4-BE49-F238E27FC236}">
                    <a16:creationId xmlns:a16="http://schemas.microsoft.com/office/drawing/2014/main" id="{B323F3F3-E91A-9A39-48A0-A3E6DC13E6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9" name="Line 75">
                <a:extLst>
                  <a:ext uri="{FF2B5EF4-FFF2-40B4-BE49-F238E27FC236}">
                    <a16:creationId xmlns:a16="http://schemas.microsoft.com/office/drawing/2014/main" id="{D73D1AB8-9623-8A63-56F9-F7F5E83D43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0" name="Line 76">
                <a:extLst>
                  <a:ext uri="{FF2B5EF4-FFF2-40B4-BE49-F238E27FC236}">
                    <a16:creationId xmlns:a16="http://schemas.microsoft.com/office/drawing/2014/main" id="{3AB2DE05-9117-BDEE-324A-EEEC03C8FC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1" name="Line 77">
                <a:extLst>
                  <a:ext uri="{FF2B5EF4-FFF2-40B4-BE49-F238E27FC236}">
                    <a16:creationId xmlns:a16="http://schemas.microsoft.com/office/drawing/2014/main" id="{E6F76762-B85F-E033-D986-B99DCA47A6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2" name="Line 78">
                <a:extLst>
                  <a:ext uri="{FF2B5EF4-FFF2-40B4-BE49-F238E27FC236}">
                    <a16:creationId xmlns:a16="http://schemas.microsoft.com/office/drawing/2014/main" id="{C1E8B1E4-6391-081C-9EA6-CB51138BC2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3" name="Line 79">
                <a:extLst>
                  <a:ext uri="{FF2B5EF4-FFF2-40B4-BE49-F238E27FC236}">
                    <a16:creationId xmlns:a16="http://schemas.microsoft.com/office/drawing/2014/main" id="{6FB298A9-038A-EFF6-855F-D476308BE3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4" name="Line 80">
                <a:extLst>
                  <a:ext uri="{FF2B5EF4-FFF2-40B4-BE49-F238E27FC236}">
                    <a16:creationId xmlns:a16="http://schemas.microsoft.com/office/drawing/2014/main" id="{E2959236-62FB-B9FC-CE7D-79189BF7CB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5" name="Line 81">
                <a:extLst>
                  <a:ext uri="{FF2B5EF4-FFF2-40B4-BE49-F238E27FC236}">
                    <a16:creationId xmlns:a16="http://schemas.microsoft.com/office/drawing/2014/main" id="{E4963509-0F63-CEDA-4710-91CDC60B7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" name="Line 82">
                <a:extLst>
                  <a:ext uri="{FF2B5EF4-FFF2-40B4-BE49-F238E27FC236}">
                    <a16:creationId xmlns:a16="http://schemas.microsoft.com/office/drawing/2014/main" id="{11765F4F-5315-E16C-9EEA-082E2594E6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7" name="Line 83">
                <a:extLst>
                  <a:ext uri="{FF2B5EF4-FFF2-40B4-BE49-F238E27FC236}">
                    <a16:creationId xmlns:a16="http://schemas.microsoft.com/office/drawing/2014/main" id="{A1BDAE9C-1DA1-481C-CEED-767F55BF5A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8" name="Line 84">
                <a:extLst>
                  <a:ext uri="{FF2B5EF4-FFF2-40B4-BE49-F238E27FC236}">
                    <a16:creationId xmlns:a16="http://schemas.microsoft.com/office/drawing/2014/main" id="{FBFA285F-2818-FBA0-0FB1-816787E548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9" name="Line 85">
                <a:extLst>
                  <a:ext uri="{FF2B5EF4-FFF2-40B4-BE49-F238E27FC236}">
                    <a16:creationId xmlns:a16="http://schemas.microsoft.com/office/drawing/2014/main" id="{3913982A-A8D2-15EE-AD94-AE7AE29064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0" name="Line 86">
                <a:extLst>
                  <a:ext uri="{FF2B5EF4-FFF2-40B4-BE49-F238E27FC236}">
                    <a16:creationId xmlns:a16="http://schemas.microsoft.com/office/drawing/2014/main" id="{B3AC7C68-5EA5-2427-D452-ABA22DB61D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1" name="Line 87">
                <a:extLst>
                  <a:ext uri="{FF2B5EF4-FFF2-40B4-BE49-F238E27FC236}">
                    <a16:creationId xmlns:a16="http://schemas.microsoft.com/office/drawing/2014/main" id="{2CF2F4F1-7229-8B0F-DFF0-38C357FA8C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2" name="Line 88">
                <a:extLst>
                  <a:ext uri="{FF2B5EF4-FFF2-40B4-BE49-F238E27FC236}">
                    <a16:creationId xmlns:a16="http://schemas.microsoft.com/office/drawing/2014/main" id="{C149DFE1-9A37-EBFF-6832-526A88A066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3" name="Line 89">
                <a:extLst>
                  <a:ext uri="{FF2B5EF4-FFF2-40B4-BE49-F238E27FC236}">
                    <a16:creationId xmlns:a16="http://schemas.microsoft.com/office/drawing/2014/main" id="{C0520273-5F67-3C56-604F-9AE9269B58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4" name="Line 90">
                <a:extLst>
                  <a:ext uri="{FF2B5EF4-FFF2-40B4-BE49-F238E27FC236}">
                    <a16:creationId xmlns:a16="http://schemas.microsoft.com/office/drawing/2014/main" id="{8CBA8E7C-274A-E4AA-B4E3-2F14FFF76F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5" name="Line 91">
                <a:extLst>
                  <a:ext uri="{FF2B5EF4-FFF2-40B4-BE49-F238E27FC236}">
                    <a16:creationId xmlns:a16="http://schemas.microsoft.com/office/drawing/2014/main" id="{5F222C63-3A93-1C92-6F08-1AA9448936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6" name="Line 92">
                <a:extLst>
                  <a:ext uri="{FF2B5EF4-FFF2-40B4-BE49-F238E27FC236}">
                    <a16:creationId xmlns:a16="http://schemas.microsoft.com/office/drawing/2014/main" id="{AC806CAC-48E2-CE11-42B4-FD6EDF41A7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7" name="Line 93">
                <a:extLst>
                  <a:ext uri="{FF2B5EF4-FFF2-40B4-BE49-F238E27FC236}">
                    <a16:creationId xmlns:a16="http://schemas.microsoft.com/office/drawing/2014/main" id="{1FB353AA-5751-0A5A-AC6B-0D5BB33EA4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" name="Line 94">
                <a:extLst>
                  <a:ext uri="{FF2B5EF4-FFF2-40B4-BE49-F238E27FC236}">
                    <a16:creationId xmlns:a16="http://schemas.microsoft.com/office/drawing/2014/main" id="{A12A026A-1BC8-BCEA-83CD-59E7F0799E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" name="Line 95">
                <a:extLst>
                  <a:ext uri="{FF2B5EF4-FFF2-40B4-BE49-F238E27FC236}">
                    <a16:creationId xmlns:a16="http://schemas.microsoft.com/office/drawing/2014/main" id="{0B8B38AE-C967-B9B6-D3A9-AD2285BE42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" name="Line 96">
                <a:extLst>
                  <a:ext uri="{FF2B5EF4-FFF2-40B4-BE49-F238E27FC236}">
                    <a16:creationId xmlns:a16="http://schemas.microsoft.com/office/drawing/2014/main" id="{A25FAD26-A37E-623D-E3B6-044FE8F25B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" name="Line 97">
                <a:extLst>
                  <a:ext uri="{FF2B5EF4-FFF2-40B4-BE49-F238E27FC236}">
                    <a16:creationId xmlns:a16="http://schemas.microsoft.com/office/drawing/2014/main" id="{271F7E93-FDA2-02FE-FBBC-03EF31EBE2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" name="Line 98">
                <a:extLst>
                  <a:ext uri="{FF2B5EF4-FFF2-40B4-BE49-F238E27FC236}">
                    <a16:creationId xmlns:a16="http://schemas.microsoft.com/office/drawing/2014/main" id="{18D11B3A-DE31-B12B-015C-BF94CCBE29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" name="Line 99">
                <a:extLst>
                  <a:ext uri="{FF2B5EF4-FFF2-40B4-BE49-F238E27FC236}">
                    <a16:creationId xmlns:a16="http://schemas.microsoft.com/office/drawing/2014/main" id="{04B39FEC-EB2A-34B6-407C-297FB08D43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" name="Line 100">
                <a:extLst>
                  <a:ext uri="{FF2B5EF4-FFF2-40B4-BE49-F238E27FC236}">
                    <a16:creationId xmlns:a16="http://schemas.microsoft.com/office/drawing/2014/main" id="{52E3D6F1-99EB-6138-9661-64E113B805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" name="Line 101">
                <a:extLst>
                  <a:ext uri="{FF2B5EF4-FFF2-40B4-BE49-F238E27FC236}">
                    <a16:creationId xmlns:a16="http://schemas.microsoft.com/office/drawing/2014/main" id="{FB31F489-7690-6ACA-2610-32888ECFBA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3" name="Group 102">
              <a:extLst>
                <a:ext uri="{FF2B5EF4-FFF2-40B4-BE49-F238E27FC236}">
                  <a16:creationId xmlns:a16="http://schemas.microsoft.com/office/drawing/2014/main" id="{A179F8CD-D766-8EF1-5D25-FC754C89BC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>
                <a:extLst>
                  <a:ext uri="{FF2B5EF4-FFF2-40B4-BE49-F238E27FC236}">
                    <a16:creationId xmlns:a16="http://schemas.microsoft.com/office/drawing/2014/main" id="{2F2F9AE6-C0EB-5D37-D1AF-B7EF31A4A7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035" name="Rectangle 104">
                <a:extLst>
                  <a:ext uri="{FF2B5EF4-FFF2-40B4-BE49-F238E27FC236}">
                    <a16:creationId xmlns:a16="http://schemas.microsoft.com/office/drawing/2014/main" id="{5012BBC1-FCE5-7B2C-29F9-D2647983C5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036" name="Rectangle 105">
                <a:extLst>
                  <a:ext uri="{FF2B5EF4-FFF2-40B4-BE49-F238E27FC236}">
                    <a16:creationId xmlns:a16="http://schemas.microsoft.com/office/drawing/2014/main" id="{33BC6D93-532E-67FF-DAF4-E8379F0BA8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037" name="Rectangle 106">
                <a:extLst>
                  <a:ext uri="{FF2B5EF4-FFF2-40B4-BE49-F238E27FC236}">
                    <a16:creationId xmlns:a16="http://schemas.microsoft.com/office/drawing/2014/main" id="{55E81E70-AC95-4964-E6E5-80759E51F8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1027" name="Rectangle 107">
            <a:extLst>
              <a:ext uri="{FF2B5EF4-FFF2-40B4-BE49-F238E27FC236}">
                <a16:creationId xmlns:a16="http://schemas.microsoft.com/office/drawing/2014/main" id="{96A3B597-4610-D7AF-8BB2-9AABE39F0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204" name="Rectangle 108">
            <a:extLst>
              <a:ext uri="{FF2B5EF4-FFF2-40B4-BE49-F238E27FC236}">
                <a16:creationId xmlns:a16="http://schemas.microsoft.com/office/drawing/2014/main" id="{8778407F-2EB0-73B0-5595-DE7B31FD75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folHlink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05" name="Rectangle 109">
            <a:extLst>
              <a:ext uri="{FF2B5EF4-FFF2-40B4-BE49-F238E27FC236}">
                <a16:creationId xmlns:a16="http://schemas.microsoft.com/office/drawing/2014/main" id="{0E3F5845-83D6-F54A-ACD6-6A6295E6F8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folHlink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06" name="Rectangle 110">
            <a:extLst>
              <a:ext uri="{FF2B5EF4-FFF2-40B4-BE49-F238E27FC236}">
                <a16:creationId xmlns:a16="http://schemas.microsoft.com/office/drawing/2014/main" id="{22FE6FFF-4AB7-3E34-3DED-78E38F136C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folHlink"/>
                </a:solidFill>
              </a:defRPr>
            </a:lvl1pPr>
          </a:lstStyle>
          <a:p>
            <a:fld id="{15745807-539A-4533-B228-AE6AF15D41E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111">
            <a:extLst>
              <a:ext uri="{FF2B5EF4-FFF2-40B4-BE49-F238E27FC236}">
                <a16:creationId xmlns:a16="http://schemas.microsoft.com/office/drawing/2014/main" id="{0ADFC588-B67F-B80D-FFDF-833F805D8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3" r:id="rId12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3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6.png"/><Relationship Id="rId5" Type="http://schemas.openxmlformats.org/officeDocument/2006/relationships/tags" Target="../tags/tag5.xml"/><Relationship Id="rId10" Type="http://schemas.openxmlformats.org/officeDocument/2006/relationships/image" Target="../media/image35.png"/><Relationship Id="rId4" Type="http://schemas.openxmlformats.org/officeDocument/2006/relationships/tags" Target="../tags/tag4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15C842-C8ED-0216-4D1D-462EF609F2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3600" dirty="0"/>
              <a:t>基于机器学习的</a:t>
            </a:r>
            <a:r>
              <a:rPr lang="en-US" altLang="zh-CN" sz="3600" dirty="0"/>
              <a:t>BESIII</a:t>
            </a:r>
            <a:r>
              <a:rPr lang="zh-CN" altLang="en-US" sz="3600" dirty="0"/>
              <a:t>径迹重建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746ECB-72D1-A66B-0A8C-45AECC3B95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2708275"/>
            <a:ext cx="7416800" cy="2994025"/>
          </a:xfrm>
        </p:spPr>
        <p:txBody>
          <a:bodyPr/>
          <a:lstStyle/>
          <a:p>
            <a:pPr eaLnBrk="1" hangingPunct="1"/>
            <a:endParaRPr lang="en-US" altLang="zh-CN" dirty="0"/>
          </a:p>
          <a:p>
            <a:pPr eaLnBrk="1" hangingPunct="1"/>
            <a:r>
              <a:rPr lang="zh-CN" altLang="en-US" dirty="0"/>
              <a:t>袁野</a:t>
            </a:r>
            <a:r>
              <a:rPr lang="en-US" altLang="zh-CN" dirty="0"/>
              <a:t>	</a:t>
            </a:r>
            <a:endParaRPr lang="zh-CN" altLang="en-US" dirty="0"/>
          </a:p>
          <a:p>
            <a:pPr eaLnBrk="1" hangingPunct="1"/>
            <a:endParaRPr lang="zh-CN" altLang="en-US" dirty="0"/>
          </a:p>
          <a:p>
            <a:pPr eaLnBrk="1" hangingPunct="1"/>
            <a:r>
              <a:rPr lang="en-US" altLang="zh-CN" dirty="0"/>
              <a:t>20241016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12DF3EC-D673-D147-B513-C1DF93EA7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7812360" y="18152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titute of High Energy Physics">
            <a:extLst>
              <a:ext uri="{FF2B5EF4-FFF2-40B4-BE49-F238E27FC236}">
                <a16:creationId xmlns:a16="http://schemas.microsoft.com/office/drawing/2014/main" id="{19C60496-57DE-E21F-6FCB-BB78A401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34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D6CDF-92B0-3BB3-C05A-A04E4ED4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Tracking by </a:t>
            </a:r>
            <a:r>
              <a:rPr lang="en-US" altLang="zh-CN" dirty="0" err="1"/>
              <a:t>PointNet</a:t>
            </a:r>
            <a:r>
              <a:rPr lang="en-US" altLang="zh-CN" dirty="0"/>
              <a:t> 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726C48-5D69-ABB7-F08F-C26D6CE2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5B77-9B7B-4CD8-A838-D7E2C39FED62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6119A00-5155-F67B-1A03-C85B4297CB64}"/>
              </a:ext>
            </a:extLst>
          </p:cNvPr>
          <p:cNvSpPr txBox="1">
            <a:spLocks/>
          </p:cNvSpPr>
          <p:nvPr/>
        </p:nvSpPr>
        <p:spPr bwMode="auto">
          <a:xfrm>
            <a:off x="104718" y="2276872"/>
            <a:ext cx="9912464" cy="51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l"/>
            </a:pPr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track index prediction for each hit (clustering)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track parameters  for each predicted track (fitting)</a:t>
            </a:r>
          </a:p>
          <a:p>
            <a:pPr marL="0" indent="0">
              <a:buNone/>
            </a:pPr>
            <a:endParaRPr lang="en-US" altLang="zh-CN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11">
            <a:extLst>
              <a:ext uri="{FF2B5EF4-FFF2-40B4-BE49-F238E27FC236}">
                <a16:creationId xmlns:a16="http://schemas.microsoft.com/office/drawing/2014/main" id="{594D2C86-94E9-6875-B80B-A010E675EB75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7452266" cy="21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B7EE47-8F36-8A9B-87D9-525CDE31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6736-5ED0-48E3-9052-C2B83BEA4D7F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0AFB82-A827-B8E6-A8B7-14748230AB78}"/>
              </a:ext>
            </a:extLst>
          </p:cNvPr>
          <p:cNvSpPr txBox="1"/>
          <p:nvPr/>
        </p:nvSpPr>
        <p:spPr>
          <a:xfrm>
            <a:off x="80628" y="26135"/>
            <a:ext cx="89827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 Bold" panose="02020603050405020304" charset="0"/>
                <a:cs typeface="Times New Roman Bold" panose="02020603050405020304" charset="0"/>
              </a:rPr>
              <a:t>Clustering results</a:t>
            </a:r>
            <a:r>
              <a:rPr lang="zh-CN" altLang="en-US" sz="3200" b="1" dirty="0">
                <a:latin typeface="Times New Roman Bold" panose="02020603050405020304" charset="0"/>
                <a:cs typeface="Times New Roman Bold" panose="02020603050405020304" charset="0"/>
              </a:rPr>
              <a:t>：</a:t>
            </a:r>
            <a:r>
              <a:rPr lang="en-US" altLang="zh-CN" sz="3200" b="1" dirty="0">
                <a:latin typeface="Times New Roman Bold" panose="02020603050405020304" charset="0"/>
                <a:cs typeface="Times New Roman Bold" panose="02020603050405020304" charset="0"/>
              </a:rPr>
              <a:t> 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set: 120k events (</a:t>
            </a:r>
            <a:r>
              <a:rPr lang="en-US" altLang="zh-CN" sz="3200" dirty="0"/>
              <a:t>J/</a:t>
            </a:r>
            <a:r>
              <a:rPr lang="en-US" altLang="zh-CN" sz="3200" dirty="0">
                <a:latin typeface="Symbol" panose="05050102010706020507" pitchFamily="18" charset="2"/>
              </a:rPr>
              <a:t>y-&gt;</a:t>
            </a:r>
            <a:r>
              <a:rPr lang="en-US" altLang="zh-CN" sz="3200" dirty="0" err="1">
                <a:latin typeface="Symbol" panose="05050102010706020507" pitchFamily="18" charset="2"/>
              </a:rPr>
              <a:t>rp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set (15k events)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eff: 96.41% </a:t>
            </a:r>
          </a:p>
          <a:p>
            <a:pPr lvl="2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purity: 94.7%</a:t>
            </a:r>
          </a:p>
          <a:p>
            <a:pPr lvl="2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eff: 97.17%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C937AC-0DBA-5EA2-F929-5703B7FE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3952349" cy="26358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81A5D9-9E3D-9A37-8780-D5C2EB21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12776"/>
            <a:ext cx="4589271" cy="19870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26F388-9653-F11E-A4CC-5EBF35C5E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35" y="3933056"/>
            <a:ext cx="4733767" cy="20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28A9C-A172-62B9-1E43-671D54A9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径迹数据集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C3A37A-6AA2-42D7-919D-3016E8A1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BESIII</a:t>
            </a:r>
            <a:r>
              <a:rPr lang="zh-CN" altLang="en-US" dirty="0"/>
              <a:t>数据</a:t>
            </a:r>
            <a:endParaRPr lang="en-US" altLang="zh-CN" dirty="0"/>
          </a:p>
          <a:p>
            <a:r>
              <a:rPr lang="zh-CN" altLang="en-US" dirty="0"/>
              <a:t>脱离探测器和物理相关背景</a:t>
            </a:r>
            <a:endParaRPr lang="en-US" altLang="zh-CN" dirty="0"/>
          </a:p>
          <a:p>
            <a:r>
              <a:rPr lang="zh-CN" altLang="en-US" dirty="0"/>
              <a:t>适用于不同机器学习方法的训练、测试和比较</a:t>
            </a:r>
            <a:endParaRPr lang="en-US" altLang="zh-CN" dirty="0"/>
          </a:p>
          <a:p>
            <a:r>
              <a:rPr lang="zh-CN" altLang="en-US" dirty="0"/>
              <a:t>避免重复劳动</a:t>
            </a:r>
            <a:endParaRPr lang="en-US" altLang="zh-CN" dirty="0"/>
          </a:p>
          <a:p>
            <a:r>
              <a:rPr lang="zh-CN" altLang="en-US" dirty="0"/>
              <a:t>公开数据集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27B007-0CA1-1016-2645-25114384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5B77-9B7B-4CD8-A838-D7E2C39FED62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744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92" y="2132648"/>
            <a:ext cx="4039553" cy="3319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" y="2221230"/>
            <a:ext cx="1906905" cy="2816543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19860"/>
          <a:stretch>
            <a:fillRect/>
          </a:stretch>
        </p:blipFill>
        <p:spPr>
          <a:xfrm>
            <a:off x="2353152" y="2221707"/>
            <a:ext cx="1634014" cy="281606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4" name="右大括号 3"/>
          <p:cNvSpPr/>
          <p:nvPr/>
        </p:nvSpPr>
        <p:spPr>
          <a:xfrm>
            <a:off x="3863816" y="3204687"/>
            <a:ext cx="120015" cy="1281589"/>
          </a:xfrm>
          <a:prstGeom prst="rightBrace">
            <a:avLst/>
          </a:prstGeom>
          <a:ln w="28575" cap="flat" cmpd="sng">
            <a:solidFill>
              <a:srgbClr val="C00000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5273" y="3534252"/>
            <a:ext cx="16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>
                <a:solidFill>
                  <a:srgbClr val="C00000"/>
                </a:solidFill>
                <a:latin typeface="Times New Roman Regular" panose="02020503050405090304" charset="0"/>
                <a:cs typeface="宋体" charset="0"/>
              </a:rPr>
              <a:t>Features</a:t>
            </a:r>
          </a:p>
          <a:p>
            <a:r>
              <a:rPr lang="en-US" altLang="en-US" sz="1800">
                <a:solidFill>
                  <a:srgbClr val="C00000"/>
                </a:solidFill>
                <a:latin typeface="Times New Roman Regular" panose="02020503050405090304" charset="0"/>
                <a:cs typeface="宋体" charset="0"/>
              </a:rPr>
              <a:t>&amp;labels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7651" y="1649730"/>
            <a:ext cx="4572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1800">
                <a:latin typeface="Times New Roman Regular" panose="02020503050405090304" charset="0"/>
                <a:cs typeface="宋体" charset="0"/>
                <a:sym typeface="+mn-ea"/>
              </a:rPr>
              <a:t>The structure&amp;format of dataset: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447675" y="949166"/>
            <a:ext cx="4819174" cy="242888"/>
          </a:xfrm>
        </p:spPr>
        <p:txBody>
          <a:bodyPr/>
          <a:lstStyle/>
          <a:p>
            <a:r>
              <a:rPr lang="en-US" altLang="zh-CN" sz="2400" dirty="0"/>
              <a:t>Description of dataset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68353" y="1711166"/>
            <a:ext cx="231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latin typeface="Chalkduster" panose="03050602040202020205" charset="0"/>
                <a:cs typeface="Chalkduster" panose="03050602040202020205" charset="0"/>
              </a:rPr>
              <a:t>Description file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274" y="692696"/>
            <a:ext cx="4801076" cy="3856673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  <a:buClrTx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dataset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MC: Single track dataset</a:t>
            </a:r>
          </a:p>
          <a:p>
            <a:pPr lvl="2">
              <a:spcBef>
                <a:spcPts val="750"/>
              </a:spcBef>
              <a:buClrTx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 amount: 500,000 events</a:t>
            </a:r>
          </a:p>
          <a:p>
            <a:pPr lvl="2">
              <a:spcBef>
                <a:spcPts val="750"/>
              </a:spcBef>
              <a:buClrTx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flatten in Pt, cosθ, and Φ</a:t>
            </a:r>
          </a:p>
          <a:p>
            <a:pPr lvl="2">
              <a:spcBef>
                <a:spcPts val="750"/>
              </a:spcBef>
              <a:buClrTx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Links: https://ihepbox.ihep.ac.cn/ihepbox/index.php/s/k6CwLKJD8mclnxr  Password：JD10Auoo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2">
              <a:spcBef>
                <a:spcPts val="750"/>
              </a:spcBef>
              <a:buClrTx/>
            </a:pPr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2">
              <a:spcBef>
                <a:spcPts val="750"/>
              </a:spcBef>
              <a:buClrTx/>
            </a:pPr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2">
              <a:spcBef>
                <a:spcPts val="750"/>
              </a:spcBef>
              <a:buClrTx/>
            </a:pPr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2">
              <a:spcBef>
                <a:spcPts val="750"/>
              </a:spcBef>
              <a:buClrTx/>
            </a:pPr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2">
              <a:spcBef>
                <a:spcPts val="750"/>
              </a:spcBef>
              <a:buClrTx/>
            </a:pPr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2">
              <a:spcBef>
                <a:spcPts val="750"/>
              </a:spcBef>
              <a:buClrTx/>
            </a:pPr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lvl="1" indent="0">
              <a:buNone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9" y="3768566"/>
            <a:ext cx="4975384" cy="1623060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4737498" y="764143"/>
            <a:ext cx="4801076" cy="38566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Nearby tracks dataset 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special condition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311" y="2142649"/>
            <a:ext cx="1829753" cy="1623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409" y="2174557"/>
            <a:ext cx="1805940" cy="1591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318" y="3830955"/>
            <a:ext cx="1774031" cy="155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036" y="3850006"/>
            <a:ext cx="1774031" cy="1541621"/>
          </a:xfrm>
          <a:prstGeom prst="rect">
            <a:avLst/>
          </a:prstGeom>
        </p:spPr>
      </p:pic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9F6E6846-8F79-5CC1-75C3-DB5CBE39DEB7}"/>
              </a:ext>
            </a:extLst>
          </p:cNvPr>
          <p:cNvSpPr txBox="1">
            <a:spLocks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fld id="{3C253963-13A8-4E19-9A0E-368C06B538ED}" type="slidenum">
              <a:rPr kumimoji="0" lang="en-US" altLang="zh-CN" sz="1400" smtClean="0">
                <a:solidFill>
                  <a:schemeClr val="folHlink"/>
                </a:solidFill>
              </a:rPr>
              <a:pPr/>
              <a:t>14</a:t>
            </a:fld>
            <a:endParaRPr kumimoji="0" lang="en-US" altLang="zh-CN" sz="1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7675" y="949166"/>
            <a:ext cx="4819174" cy="242888"/>
          </a:xfrm>
        </p:spPr>
        <p:txBody>
          <a:bodyPr/>
          <a:lstStyle/>
          <a:p>
            <a:r>
              <a:rPr lang="en-US" altLang="zh-CN" sz="2400" dirty="0"/>
              <a:t>Dataset: </a:t>
            </a:r>
            <a:r>
              <a:rPr lang="en-US" altLang="zh-CN" sz="2400" dirty="0">
                <a:solidFill>
                  <a:srgbClr val="C00000"/>
                </a:solidFill>
              </a:rPr>
              <a:t>two-track</a:t>
            </a:r>
            <a:r>
              <a:rPr lang="en-US" altLang="zh-CN" sz="2400" dirty="0"/>
              <a:t>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9534" y="1522572"/>
                <a:ext cx="5912644" cy="313932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57175" indent="-257175">
                  <a:buFont typeface="Wingdings" panose="05000000000000000000" charset="0"/>
                  <a:buChar char=""/>
                </a:pPr>
                <a:r>
                  <a:rPr lang="en-US" sz="1800" b="1">
                    <a:solidFill>
                      <a:schemeClr val="accent1">
                        <a:lumMod val="75000"/>
                      </a:schemeClr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Training&amp;validation set</a:t>
                </a:r>
              </a:p>
              <a:p>
                <a:pPr marL="600075" lvl="1" indent="-257175">
                  <a:buFont typeface="Wingdings" panose="05000000000000000000" charset="0"/>
                  <a:buChar char=""/>
                </a:pPr>
                <a:r>
                  <a:rPr lang="en-US" sz="1800" b="1"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Generator: </a:t>
                </a:r>
                <a:r>
                  <a:rPr lang="en-US" sz="1800" b="1">
                    <a:solidFill>
                      <a:srgbClr val="C0000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MultiParticleGun</a:t>
                </a:r>
                <a:endParaRPr lang="en-US" sz="1800">
                  <a:latin typeface="Times New Roman Regular" panose="02020503050405090304" charset="0"/>
                  <a:cs typeface="宋体" charset="0"/>
                  <a:sym typeface="+mn-ea"/>
                </a:endParaRPr>
              </a:p>
              <a:p>
                <a:pPr marL="600075" lvl="1" indent="-257175">
                  <a:buFont typeface="Wingdings" panose="05000000000000000000" charset="0"/>
                  <a:buChar char=""/>
                </a:pPr>
                <a:r>
                  <a:rPr lang="en-US" sz="1800">
                    <a:latin typeface="Times New Roman Regular" panose="02020503050405090304" charset="0"/>
                    <a:cs typeface="宋体" charset="0"/>
                    <a:sym typeface="+mn-ea"/>
                  </a:rPr>
                  <a:t>Interactions: only keep ionization&amp;multis-</a:t>
                </a:r>
              </a:p>
              <a:p>
                <a:pPr lvl="1"/>
                <a:r>
                  <a:rPr lang="en-US" sz="1800">
                    <a:latin typeface="Times New Roman Regular" panose="02020503050405090304" charset="0"/>
                    <a:cs typeface="宋体" charset="0"/>
                    <a:sym typeface="+mn-ea"/>
                  </a:rPr>
                  <a:t>                          -cattering</a:t>
                </a:r>
              </a:p>
              <a:p>
                <a:pPr marL="600075" lvl="1" indent="-257175">
                  <a:buFont typeface="Wingdings" panose="05000000000000000000" charset="0"/>
                  <a:buChar char=""/>
                </a:pPr>
                <a:r>
                  <a:rPr lang="en-US" sz="1800">
                    <a:latin typeface="Times New Roman Regular" panose="02020503050405090304" charset="0"/>
                    <a:cs typeface="宋体" charset="0"/>
                    <a:sym typeface="+mn-ea"/>
                  </a:rPr>
                  <a:t>Variables: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 </m:t>
                        </m:r>
                        <m:r>
                          <a:rPr lang="en-US" sz="18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>
                    <a:latin typeface="Times New Roman Regular" panose="02020503050405090304" charset="0"/>
                    <a:cs typeface="宋体" charset="0"/>
                    <a:sym typeface="+mn-ea"/>
                  </a:rPr>
                  <a:t>  : 0.1-1.5 GeV</a:t>
                </a:r>
              </a:p>
              <a:p>
                <a:r>
                  <a:rPr lang="en-US" sz="1800" b="1">
                    <a:solidFill>
                      <a:schemeClr val="accent1">
                        <a:lumMod val="75000"/>
                      </a:schemeClr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                  </a:t>
                </a:r>
                <a:r>
                  <a:rPr lang="en-US" sz="1800">
                    <a:latin typeface="Times New Roman Regular" panose="02020503050405090304" charset="0"/>
                    <a:cs typeface="宋体" charset="0"/>
                    <a:sym typeface="+mn-ea"/>
                  </a:rPr>
                  <a:t>           cosθ: -0.93 ~ 0.93</a:t>
                </a:r>
                <a:r>
                  <a:rPr lang="en-US" sz="1800" b="1">
                    <a:solidFill>
                      <a:schemeClr val="accent1">
                        <a:lumMod val="75000"/>
                      </a:schemeClr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 </a:t>
                </a:r>
              </a:p>
              <a:p>
                <a:r>
                  <a:rPr lang="en-US" sz="1800" b="1">
                    <a:solidFill>
                      <a:schemeClr val="accent1">
                        <a:lumMod val="75000"/>
                      </a:schemeClr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                             </a:t>
                </a:r>
                <a:r>
                  <a:rPr lang="en-US" sz="1800">
                    <a:latin typeface="Times New Roman Regular" panose="02020503050405090304" charset="0"/>
                    <a:cs typeface="宋体" charset="0"/>
                    <a:sym typeface="+mn-ea"/>
                  </a:rPr>
                  <a:t>Φ:  -π ~ π</a:t>
                </a:r>
                <a:r>
                  <a:rPr lang="en-US" sz="1800" b="1">
                    <a:solidFill>
                      <a:schemeClr val="accent1">
                        <a:lumMod val="75000"/>
                      </a:schemeClr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 </a:t>
                </a:r>
              </a:p>
              <a:p>
                <a:pPr marL="600075" lvl="1" indent="-257175">
                  <a:buFont typeface="Wingdings" panose="05000000000000000000" charset="0"/>
                  <a:buChar char=""/>
                </a:pPr>
                <a:r>
                  <a:rPr lang="en-US" sz="1800" b="1">
                    <a:solidFill>
                      <a:srgbClr val="C00000"/>
                    </a:solidFill>
                    <a:latin typeface="Times New Roman Bold" panose="02020503050405090304" charset="0"/>
                    <a:cs typeface="Times New Roman Bold" panose="02020503050405090304" charset="0"/>
                    <a:sym typeface="+mn-ea"/>
                  </a:rPr>
                  <a:t>2 kinds of samples</a:t>
                </a:r>
              </a:p>
              <a:p>
                <a:pPr marL="1028700" lvl="2" indent="-342900">
                  <a:buFont typeface="+mj-ea"/>
                  <a:buAutoNum type="circleNumDbPlain"/>
                </a:pPr>
                <a:r>
                  <a:rPr lang="en-US" altLang="zh-CN" sz="1800">
                    <a:latin typeface="Times New Roman Regular" panose="02020503050405090304" charset="0"/>
                    <a:cs typeface="宋体" charset="0"/>
                    <a:sym typeface="+mn-ea"/>
                  </a:rPr>
                  <a:t>flat pt/cos</a:t>
                </a:r>
                <a:r>
                  <a:rPr lang="en-US" altLang="zh-CN" sz="1800">
                    <a:latin typeface="Times New Roman Regular" panose="02020503050405090304" charset="0"/>
                    <a:cs typeface="Times New Roman Regular" panose="02020503050405090304" charset="0"/>
                    <a:sym typeface="+mn-ea"/>
                  </a:rPr>
                  <a:t>θ/Φ</a:t>
                </a:r>
                <a:r>
                  <a:rPr lang="en-US" altLang="zh-CN" sz="1800">
                    <a:latin typeface="Times New Roman Regular" panose="02020503050405090304" charset="0"/>
                    <a:cs typeface="宋体" charset="0"/>
                    <a:sym typeface="+mn-ea"/>
                  </a:rPr>
                  <a:t> samples (2 tracks)</a:t>
                </a:r>
              </a:p>
              <a:p>
                <a:pPr marL="1028700" lvl="2" indent="-342900">
                  <a:buFont typeface="+mj-ea"/>
                  <a:buAutoNum type="circleNumDbPlain"/>
                </a:pPr>
                <a:r>
                  <a:rPr lang="en-US" altLang="zh-CN" sz="1800">
                    <a:latin typeface="Times New Roman Regular" panose="02020503050405090304" charset="0"/>
                    <a:cs typeface="宋体" charset="0"/>
                    <a:sym typeface="+mn-ea"/>
                  </a:rPr>
                  <a:t>nearby samples: </a:t>
                </a:r>
                <a:r>
                  <a:rPr lang="en-US" sz="1800" i="1">
                    <a:latin typeface="Times New Roman Italic" panose="02020503050405090304" charset="0"/>
                    <a:cs typeface="Times New Roman Italic" panose="02020503050405090304" charset="0"/>
                    <a:sym typeface="+mn-ea"/>
                  </a:rPr>
                  <a:t>Φ</a:t>
                </a:r>
                <a:r>
                  <a:rPr lang="en-US" altLang="zh-CN" sz="1800">
                    <a:latin typeface="Times New Roman Regular" panose="02020503050405090304" charset="0"/>
                    <a:cs typeface="宋体" charset="0"/>
                    <a:sym typeface="+mn-ea"/>
                  </a:rPr>
                  <a:t> btw 2 tracks = 0~0.1</a:t>
                </a:r>
              </a:p>
              <a:p>
                <a:pPr marL="685800" lvl="1" indent="-342900">
                  <a:buFont typeface="+mj-ea"/>
                  <a:buAutoNum type="circleNumDbPlain"/>
                </a:pPr>
                <a:endParaRPr lang="en-US" sz="1800">
                  <a:latin typeface="Times New Roman Regular" panose="02020503050405090304" charset="0"/>
                  <a:cs typeface="宋体" charset="0"/>
                  <a:sym typeface="+mn-ea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4" y="1522572"/>
                <a:ext cx="5912644" cy="3139321"/>
              </a:xfrm>
              <a:prstGeom prst="rect">
                <a:avLst/>
              </a:prstGeom>
              <a:blipFill>
                <a:blip r:embed="rId9"/>
                <a:stretch>
                  <a:fillRect l="-619" t="-1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08232" y="1522571"/>
            <a:ext cx="2056448" cy="20031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64680" y="1535430"/>
            <a:ext cx="2060258" cy="199024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3460" y="1063943"/>
            <a:ext cx="308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charset="0"/>
              <a:buChar char=""/>
            </a:pPr>
            <a:r>
              <a:rPr lang="en-US" altLang="zh-CN" sz="1800" b="1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Efficiency of flat samples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46209" y="4507706"/>
            <a:ext cx="591264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7175" indent="-257175">
              <a:buFont typeface="Wingdings" panose="05000000000000000000" charset="0"/>
              <a:buChar char=""/>
            </a:pPr>
            <a:r>
              <a:rPr lang="en-US" sz="1800" b="1">
                <a:solidFill>
                  <a:schemeClr val="accent1">
                    <a:lumMod val="75000"/>
                  </a:schemeClr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Traditional reconstrcution efficiency</a:t>
            </a:r>
          </a:p>
          <a:p>
            <a:r>
              <a:rPr lang="en-US" sz="1800">
                <a:latin typeface="Times New Roman Regular" panose="02020503050405090304" charset="0"/>
                <a:cs typeface="宋体" charset="0"/>
                <a:sym typeface="+mn-ea"/>
              </a:rPr>
              <a:t>     Samples with background </a:t>
            </a:r>
            <a:r>
              <a:rPr lang="en-US" sz="1800">
                <a:solidFill>
                  <a:srgbClr val="C00000"/>
                </a:solidFill>
                <a:latin typeface="Times New Roman Regular" panose="02020503050405090304" charset="0"/>
                <a:cs typeface="宋体" charset="0"/>
                <a:sym typeface="+mn-ea"/>
              </a:rPr>
              <a:t>VS</a:t>
            </a:r>
            <a:r>
              <a:rPr lang="en-US" sz="1800">
                <a:latin typeface="Times New Roman Regular" panose="02020503050405090304" charset="0"/>
                <a:cs typeface="宋体" charset="0"/>
                <a:sym typeface="+mn-ea"/>
              </a:rPr>
              <a:t> without </a:t>
            </a:r>
          </a:p>
          <a:p>
            <a:r>
              <a:rPr lang="en-US" sz="1800">
                <a:latin typeface="Times New Roman Regular" panose="02020503050405090304" charset="0"/>
                <a:cs typeface="宋体" charset="0"/>
                <a:sym typeface="+mn-ea"/>
              </a:rPr>
              <a:t>background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08232" y="3903821"/>
            <a:ext cx="2056448" cy="20050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64681" y="3918585"/>
            <a:ext cx="2078831" cy="1990249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823460" y="3510915"/>
            <a:ext cx="361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charset="0"/>
              <a:buChar char=""/>
            </a:pPr>
            <a:r>
              <a:rPr lang="en-US" altLang="zh-CN" sz="1800" b="1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Efficiency of nearby samples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7675" y="948997"/>
            <a:ext cx="3529013" cy="242888"/>
          </a:xfrm>
        </p:spPr>
        <p:txBody>
          <a:bodyPr/>
          <a:lstStyle/>
          <a:p>
            <a:r>
              <a:rPr lang="en-US" altLang="zh-CN" sz="2400" dirty="0"/>
              <a:t>Evaluation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1137" y="1844517"/>
            <a:ext cx="3792379" cy="16502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309" y="1530191"/>
            <a:ext cx="4572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7175" indent="-257175">
              <a:buFont typeface="Wingdings" panose="05000000000000000000" charset="0"/>
              <a:buChar char=""/>
            </a:pPr>
            <a:r>
              <a:rPr lang="en-US" altLang="en-US" sz="1800">
                <a:latin typeface="Times New Roman Regular" panose="02020503050405090304" charset="0"/>
                <a:cs typeface="宋体" charset="0"/>
              </a:rPr>
              <a:t>Provide evaluation standards: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01378" y="1530191"/>
            <a:ext cx="560403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1800">
                <a:latin typeface="Times New Roman Regular" panose="02020503050405090304" charset="0"/>
                <a:cs typeface="宋体" charset="0"/>
              </a:rPr>
              <a:t>(ɛ: reconstruction efficiency, p: reconstruction purity)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17549-7FF4-FC2E-D10E-08D44C65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BESIII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62FE5-102B-25E1-F1A4-56705442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341" y="2233537"/>
            <a:ext cx="7958138" cy="3881437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physics data taking from 2009, BESIII has collected the </a:t>
            </a:r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positron collision data in the τ -charm region in the world, including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Billion J/ψ events, 2 Billion ψ(2S)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events…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41121D-07BD-CF7C-291C-8292EF39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5B77-9B7B-4CD8-A838-D7E2C39FED62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5" name="图片 4" descr="picture-BESIII-768x417">
            <a:extLst>
              <a:ext uri="{FF2B5EF4-FFF2-40B4-BE49-F238E27FC236}">
                <a16:creationId xmlns:a16="http://schemas.microsoft.com/office/drawing/2014/main" id="{3E3D2F80-44DF-0128-7874-BFA0E3D6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861048"/>
            <a:ext cx="3701182" cy="200970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D8560B5-EB18-4CF2-6664-40743904D2DE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37" y="3841290"/>
            <a:ext cx="1928495" cy="20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B08883-FE9A-2302-B8FE-48F4B14BF532}"/>
              </a:ext>
            </a:extLst>
          </p:cNvPr>
          <p:cNvSpPr txBox="1"/>
          <p:nvPr/>
        </p:nvSpPr>
        <p:spPr>
          <a:xfrm>
            <a:off x="1071094" y="5959257"/>
            <a:ext cx="763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Comprehensive  studies are carrying out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38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>
            <a:extLst>
              <a:ext uri="{FF2B5EF4-FFF2-40B4-BE49-F238E27FC236}">
                <a16:creationId xmlns:a16="http://schemas.microsoft.com/office/drawing/2014/main" id="{B64BA2ED-243B-21C3-D561-4A326465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 tracking</a:t>
            </a:r>
            <a:endParaRPr lang="zh-CN" altLang="en-US" dirty="0"/>
          </a:p>
        </p:txBody>
      </p:sp>
      <p:sp>
        <p:nvSpPr>
          <p:cNvPr id="19459" name="内容占位符 2">
            <a:extLst>
              <a:ext uri="{FF2B5EF4-FFF2-40B4-BE49-F238E27FC236}">
                <a16:creationId xmlns:a16="http://schemas.microsoft.com/office/drawing/2014/main" id="{8F5277C3-6C44-1EE2-B74E-AD77F1C1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Key part of reconstruction</a:t>
            </a:r>
            <a:endParaRPr lang="zh-CN" altLang="en-US" sz="2800" dirty="0"/>
          </a:p>
          <a:p>
            <a:r>
              <a:rPr lang="en-US" altLang="zh-CN" sz="2800" dirty="0"/>
              <a:t>Worse @ </a:t>
            </a:r>
            <a:r>
              <a:rPr lang="en-US" altLang="zh-CN" sz="2800" dirty="0">
                <a:solidFill>
                  <a:srgbClr val="FF0000"/>
                </a:solidFill>
              </a:rPr>
              <a:t>Low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Pt,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large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angle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Noise</a:t>
            </a:r>
            <a:r>
              <a:rPr lang="zh-CN" altLang="en-US" sz="2800" dirty="0"/>
              <a:t> </a:t>
            </a:r>
            <a:r>
              <a:rPr lang="en-US" altLang="zh-CN" sz="2800" dirty="0"/>
              <a:t>dependence</a:t>
            </a:r>
            <a:endParaRPr lang="zh-CN" altLang="en-US" sz="2800" dirty="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B2A9E59F-E0E1-B63E-F10E-839F0623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3960812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灯片编号占位符 5">
            <a:extLst>
              <a:ext uri="{FF2B5EF4-FFF2-40B4-BE49-F238E27FC236}">
                <a16:creationId xmlns:a16="http://schemas.microsoft.com/office/drawing/2014/main" id="{53B98932-A9B6-4361-DA02-79AB0998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95BDEE3-6F35-4483-9357-FE9B39584C95}" type="slidenum">
              <a:rPr kumimoji="0" lang="en-US" altLang="zh-CN" sz="1400">
                <a:solidFill>
                  <a:schemeClr val="folHlink"/>
                </a:solidFill>
              </a:rPr>
              <a:pPr/>
              <a:t>3</a:t>
            </a:fld>
            <a:endParaRPr kumimoji="0" lang="en-US" altLang="zh-CN" sz="14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2998B-E0F7-CBA3-5BDF-807C19E6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Machine Learning?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108724-CCC2-133D-B9F2-81C94BFB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820472" cy="3881437"/>
          </a:xfrm>
        </p:spPr>
        <p:txBody>
          <a:bodyPr/>
          <a:lstStyle/>
          <a:p>
            <a:r>
              <a:rPr lang="en-US" altLang="zh-CN" sz="2800" dirty="0"/>
              <a:t>More than 10 years past since </a:t>
            </a:r>
            <a:r>
              <a:rPr lang="en-US" altLang="zh-CN" sz="2800" dirty="0">
                <a:solidFill>
                  <a:srgbClr val="0000FF"/>
                </a:solidFill>
              </a:rPr>
              <a:t>first physics version</a:t>
            </a:r>
            <a:r>
              <a:rPr lang="en-US" altLang="zh-CN" sz="2800" dirty="0"/>
              <a:t> of offline data processing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Continuously</a:t>
            </a:r>
            <a:r>
              <a:rPr lang="en-US" altLang="zh-CN" sz="2800" dirty="0"/>
              <a:t> hard working, </a:t>
            </a:r>
          </a:p>
          <a:p>
            <a:pPr marL="0" indent="0">
              <a:buNone/>
            </a:pPr>
            <a:r>
              <a:rPr lang="en-US" altLang="zh-CN" sz="2800" dirty="0"/>
              <a:t>    </a:t>
            </a:r>
            <a:r>
              <a:rPr lang="en-US" altLang="zh-CN" sz="2800" dirty="0">
                <a:solidFill>
                  <a:srgbClr val="0000FF"/>
                </a:solidFill>
              </a:rPr>
              <a:t>continuously</a:t>
            </a:r>
            <a:r>
              <a:rPr lang="en-US" altLang="zh-CN" sz="2800" dirty="0"/>
              <a:t> improving, </a:t>
            </a:r>
          </a:p>
          <a:p>
            <a:pPr marL="0" indent="0">
              <a:buNone/>
            </a:pPr>
            <a:r>
              <a:rPr lang="en-US" altLang="zh-CN" sz="2800" dirty="0"/>
              <a:t>    </a:t>
            </a:r>
            <a:r>
              <a:rPr lang="en-US" altLang="zh-CN" sz="2800" dirty="0">
                <a:solidFill>
                  <a:srgbClr val="00B050"/>
                </a:solidFill>
              </a:rPr>
              <a:t>fruitful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achivements</a:t>
            </a:r>
            <a:r>
              <a:rPr lang="en-US" altLang="zh-CN" sz="2800" dirty="0"/>
              <a:t>!</a:t>
            </a:r>
          </a:p>
          <a:p>
            <a:pPr marL="0" indent="0">
              <a:buNone/>
            </a:pPr>
            <a:r>
              <a:rPr lang="en-US" altLang="zh-CN" sz="2800" dirty="0"/>
              <a:t>                          </a:t>
            </a:r>
            <a:r>
              <a:rPr lang="en-US" altLang="zh-CN" sz="2800" b="1" i="1" dirty="0"/>
              <a:t>But </a:t>
            </a:r>
          </a:p>
          <a:p>
            <a:r>
              <a:rPr lang="en-US" altLang="zh-CN" sz="2800" dirty="0"/>
              <a:t>Harder and harder…</a:t>
            </a:r>
          </a:p>
          <a:p>
            <a:pPr marL="0" indent="0">
              <a:buNone/>
            </a:pPr>
            <a:r>
              <a:rPr lang="en-US" altLang="zh-CN" sz="2800" dirty="0"/>
              <a:t>    no significant improving for a long time</a:t>
            </a:r>
          </a:p>
          <a:p>
            <a:pPr marL="0" indent="0">
              <a:buNone/>
            </a:pPr>
            <a:r>
              <a:rPr lang="en-US" altLang="zh-CN" sz="2800" dirty="0"/>
              <a:t>                      </a:t>
            </a:r>
            <a:r>
              <a:rPr lang="en-US" altLang="zh-CN" sz="2800" dirty="0">
                <a:solidFill>
                  <a:srgbClr val="FF0000"/>
                </a:solidFill>
              </a:rPr>
              <a:t>It’s time to find anther way!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B7800E-7FC6-C786-CC67-37561A33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5B77-9B7B-4CD8-A838-D7E2C39FED62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7BEBF6-655F-834B-0056-0B13C80172B5}"/>
              </a:ext>
            </a:extLst>
          </p:cNvPr>
          <p:cNvSpPr txBox="1"/>
          <p:nvPr/>
        </p:nvSpPr>
        <p:spPr>
          <a:xfrm>
            <a:off x="5076056" y="3284984"/>
            <a:ext cx="4074385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MDC tracking eff. Discrepancy</a:t>
            </a:r>
          </a:p>
          <a:p>
            <a:r>
              <a:rPr lang="en-US" altLang="zh-CN" sz="2400" dirty="0"/>
              <a:t>2%          0.5%</a:t>
            </a:r>
          </a:p>
          <a:p>
            <a:r>
              <a:rPr lang="en-US" altLang="zh-CN" sz="2400" dirty="0"/>
              <a:t>TOF time resolution</a:t>
            </a:r>
          </a:p>
          <a:p>
            <a:r>
              <a:rPr lang="en-US" altLang="zh-CN" sz="2400" dirty="0"/>
              <a:t>88ps         65ps</a:t>
            </a:r>
          </a:p>
          <a:p>
            <a:r>
              <a:rPr lang="en-US" altLang="zh-CN" sz="2400" dirty="0"/>
              <a:t>……</a:t>
            </a:r>
            <a:endParaRPr lang="zh-CN" altLang="en-US" sz="2400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C948D77-C6EE-257A-687B-02B1F9F8BC96}"/>
              </a:ext>
            </a:extLst>
          </p:cNvPr>
          <p:cNvCxnSpPr>
            <a:cxnSpLocks/>
          </p:cNvCxnSpPr>
          <p:nvPr/>
        </p:nvCxnSpPr>
        <p:spPr bwMode="auto">
          <a:xfrm>
            <a:off x="5724128" y="3861048"/>
            <a:ext cx="5745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7BAF8A6-F2D8-5238-2D69-F7B3D56DF6E0}"/>
              </a:ext>
            </a:extLst>
          </p:cNvPr>
          <p:cNvCxnSpPr>
            <a:cxnSpLocks/>
          </p:cNvCxnSpPr>
          <p:nvPr/>
        </p:nvCxnSpPr>
        <p:spPr bwMode="auto">
          <a:xfrm>
            <a:off x="5789306" y="4653136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096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3F368-DFD3-F9DE-681F-4F867234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Exclude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1AF2AE-EF55-2799-03C7-783852387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Full connect network: Not good</a:t>
            </a:r>
          </a:p>
          <a:p>
            <a:r>
              <a:rPr lang="en-US" altLang="zh-CN" dirty="0"/>
              <a:t>CNN :  Not good</a:t>
            </a:r>
          </a:p>
          <a:p>
            <a:r>
              <a:rPr lang="en-US" altLang="zh-CN" dirty="0"/>
              <a:t>GNN</a:t>
            </a:r>
            <a:r>
              <a:rPr lang="zh-CN" altLang="en-US" dirty="0"/>
              <a:t>：</a:t>
            </a:r>
            <a:r>
              <a:rPr lang="en-US" altLang="zh-CN" dirty="0"/>
              <a:t>Good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CE1AF-6125-01CC-BAC9-3E8DCB7B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5B77-9B7B-4CD8-A838-D7E2C39FED62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22B8C8-2BA1-F1F6-C2B6-1D408A977EB9}"/>
              </a:ext>
            </a:extLst>
          </p:cNvPr>
          <p:cNvSpPr txBox="1"/>
          <p:nvPr/>
        </p:nvSpPr>
        <p:spPr>
          <a:xfrm>
            <a:off x="611560" y="4437112"/>
            <a:ext cx="794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Could insert before </a:t>
            </a:r>
          </a:p>
          <a:p>
            <a:r>
              <a:rPr lang="en-US" altLang="zh-CN" dirty="0"/>
              <a:t>ML tracking/Traditional tracking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070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4E70F4B-7A31-4958-9074-BF46607D6282}"/>
              </a:ext>
            </a:extLst>
          </p:cNvPr>
          <p:cNvSpPr txBox="1">
            <a:spLocks/>
          </p:cNvSpPr>
          <p:nvPr/>
        </p:nvSpPr>
        <p:spPr>
          <a:xfrm>
            <a:off x="165206" y="436676"/>
            <a:ext cx="5198072" cy="455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训练数据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3AC7709-E4C5-43A1-B55F-1D0CF94E3DB7}"/>
                  </a:ext>
                </a:extLst>
              </p:cNvPr>
              <p:cNvSpPr txBox="1"/>
              <p:nvPr/>
            </p:nvSpPr>
            <p:spPr>
              <a:xfrm>
                <a:off x="355317" y="671465"/>
                <a:ext cx="7173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宋体" panose="02010600030101010101" pitchFamily="2" charset="-122"/>
                  </a:rPr>
                  <a:t>1</a:t>
                </a:r>
                <a:r>
                  <a:rPr lang="zh-CN" altLang="en-US" sz="1200" dirty="0">
                    <a:latin typeface="宋体" panose="02010600030101010101" pitchFamily="2" charset="-122"/>
                  </a:rPr>
                  <a:t>、使用模拟产生的</a:t>
                </a:r>
                <a:r>
                  <a:rPr lang="en-US" altLang="zh-CN" sz="1200" dirty="0">
                    <a:latin typeface="宋体" panose="02010600030101010101" pitchFamily="2" charset="-122"/>
                  </a:rPr>
                  <a:t>10</a:t>
                </a:r>
                <a:r>
                  <a:rPr lang="zh-CN" altLang="en-US" sz="1200" dirty="0">
                    <a:latin typeface="宋体" panose="02010600030101010101" pitchFamily="2" charset="-122"/>
                  </a:rPr>
                  <a:t>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sSup>
                      <m:sSupPr>
                        <m:ctrlP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2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事例</a:t>
                </a:r>
                <a:r>
                  <a:rPr lang="en-US" altLang="zh-CN" sz="1200" dirty="0">
                    <a:latin typeface="宋体" panose="02010600030101010101" pitchFamily="2" charset="-122"/>
                  </a:rPr>
                  <a:t>(run</a:t>
                </a:r>
                <a:r>
                  <a:rPr lang="zh-CN" altLang="en-US" sz="1200" dirty="0">
                    <a:latin typeface="宋体" panose="02010600030101010101" pitchFamily="2" charset="-122"/>
                  </a:rPr>
                  <a:t>号：</a:t>
                </a:r>
                <a:r>
                  <a:rPr lang="en-US" altLang="zh-CN" sz="1200" dirty="0">
                    <a:latin typeface="宋体" panose="02010600030101010101" pitchFamily="2" charset="-122"/>
                  </a:rPr>
                  <a:t>{-44760, 0, -44922})</a:t>
                </a:r>
                <a:r>
                  <a:rPr lang="zh-CN" altLang="en-US" sz="1200" dirty="0">
                    <a:latin typeface="宋体" panose="02010600030101010101" pitchFamily="2" charset="-122"/>
                  </a:rPr>
                  <a:t>；</a:t>
                </a:r>
                <a:endParaRPr lang="en-US" altLang="zh-CN" sz="1200" dirty="0"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3AC7709-E4C5-43A1-B55F-1D0CF94E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17" y="671465"/>
                <a:ext cx="7173206" cy="276999"/>
              </a:xfrm>
              <a:prstGeom prst="rect">
                <a:avLst/>
              </a:prstGeom>
              <a:blipFill>
                <a:blip r:embed="rId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403196C-7FC1-49F6-B8B8-A46B6F0D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12" y="558677"/>
            <a:ext cx="3610603" cy="10829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3B8B704-6CE3-4D07-A8AF-63FD9D8C9FE3}"/>
              </a:ext>
            </a:extLst>
          </p:cNvPr>
          <p:cNvSpPr txBox="1"/>
          <p:nvPr/>
        </p:nvSpPr>
        <p:spPr>
          <a:xfrm>
            <a:off x="355317" y="1358032"/>
            <a:ext cx="4242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>
                <a:latin typeface="宋体" panose="02010600030101010101" pitchFamily="2" charset="-122"/>
              </a:rPr>
              <a:t>2</a:t>
            </a:r>
            <a:r>
              <a:rPr lang="zh-CN" altLang="en-US" sz="1200" dirty="0">
                <a:latin typeface="宋体" panose="02010600030101010101" pitchFamily="2" charset="-122"/>
              </a:rPr>
              <a:t>、</a:t>
            </a:r>
            <a:r>
              <a:rPr lang="zh-CN" altLang="en-US" sz="1200" dirty="0">
                <a:cs typeface="Times New Roman" panose="02020603050405020304" pitchFamily="18" charset="0"/>
              </a:rPr>
              <a:t>创建</a:t>
            </a:r>
            <a:r>
              <a:rPr lang="zh-CN" altLang="en-US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三个</a:t>
            </a:r>
            <a:r>
              <a:rPr lang="zh-CN" altLang="en-US" sz="1200" dirty="0">
                <a:cs typeface="Times New Roman" panose="02020603050405020304" pitchFamily="18" charset="0"/>
              </a:rPr>
              <a:t>矩阵：特征值矩阵</a:t>
            </a:r>
            <a:r>
              <a:rPr lang="en-US" altLang="zh-CN" sz="1200" dirty="0">
                <a:cs typeface="Times New Roman" panose="02020603050405020304" pitchFamily="18" charset="0"/>
              </a:rPr>
              <a:t>(</a:t>
            </a:r>
            <a:r>
              <a:rPr lang="en-US" altLang="zh-CN" sz="1200" dirty="0" err="1">
                <a:cs typeface="Times New Roman" panose="02020603050405020304" pitchFamily="18" charset="0"/>
              </a:rPr>
              <a:t>n_hits×n_features</a:t>
            </a:r>
            <a:r>
              <a:rPr lang="en-US" altLang="zh-CN" sz="1200" dirty="0">
                <a:cs typeface="Times New Roman" panose="02020603050405020304" pitchFamily="18" charset="0"/>
              </a:rPr>
              <a:t>)</a:t>
            </a:r>
            <a:r>
              <a:rPr lang="zh-CN" altLang="en-US" sz="1200" dirty="0">
                <a:cs typeface="Times New Roman" panose="02020603050405020304" pitchFamily="18" charset="0"/>
              </a:rPr>
              <a:t>、关联矩阵</a:t>
            </a:r>
            <a:r>
              <a:rPr lang="en-US" altLang="zh-CN" sz="1200" dirty="0">
                <a:cs typeface="Times New Roman" panose="02020603050405020304" pitchFamily="18" charset="0"/>
              </a:rPr>
              <a:t>(</a:t>
            </a:r>
            <a:r>
              <a:rPr lang="en-US" altLang="zh-CN" sz="1200" dirty="0" err="1">
                <a:cs typeface="Times New Roman" panose="02020603050405020304" pitchFamily="18" charset="0"/>
              </a:rPr>
              <a:t>n_hits</a:t>
            </a:r>
            <a:r>
              <a:rPr lang="en-US" altLang="zh-CN" sz="1200" dirty="0">
                <a:cs typeface="Times New Roman" panose="02020603050405020304" pitchFamily="18" charset="0"/>
              </a:rPr>
              <a:t>× </a:t>
            </a:r>
            <a:r>
              <a:rPr lang="en-US" altLang="zh-CN" sz="1200" dirty="0" err="1">
                <a:cs typeface="Times New Roman" panose="02020603050405020304" pitchFamily="18" charset="0"/>
              </a:rPr>
              <a:t>n_hits</a:t>
            </a:r>
            <a:r>
              <a:rPr lang="en-US" altLang="zh-CN" sz="1200" dirty="0">
                <a:cs typeface="Times New Roman" panose="02020603050405020304" pitchFamily="18" charset="0"/>
              </a:rPr>
              <a:t>) </a:t>
            </a:r>
            <a:r>
              <a:rPr lang="zh-CN" altLang="en-US" sz="1200" dirty="0">
                <a:cs typeface="Times New Roman" panose="02020603050405020304" pitchFamily="18" charset="0"/>
              </a:rPr>
              <a:t>、标签向量</a:t>
            </a:r>
            <a:r>
              <a:rPr lang="en-US" altLang="zh-CN" sz="1200" dirty="0">
                <a:cs typeface="Times New Roman" panose="02020603050405020304" pitchFamily="18" charset="0"/>
              </a:rPr>
              <a:t>(</a:t>
            </a:r>
            <a:r>
              <a:rPr lang="en-US" altLang="zh-CN" sz="1200" dirty="0" err="1">
                <a:cs typeface="Times New Roman" panose="02020603050405020304" pitchFamily="18" charset="0"/>
              </a:rPr>
              <a:t>n_hits</a:t>
            </a:r>
            <a:r>
              <a:rPr lang="en-US" altLang="zh-CN" sz="1200" dirty="0">
                <a:cs typeface="Times New Roman" panose="02020603050405020304" pitchFamily="18" charset="0"/>
              </a:rPr>
              <a:t>)</a:t>
            </a:r>
            <a:r>
              <a:rPr lang="zh-CN" altLang="en-US" sz="1200" dirty="0">
                <a:cs typeface="Times New Roman" panose="02020603050405020304" pitchFamily="18" charset="0"/>
              </a:rPr>
              <a:t>；</a:t>
            </a:r>
            <a:endParaRPr lang="en-US" altLang="zh-CN" sz="1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CBFB8F33-D3D8-4A5B-B5B4-F5D12A2B2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500997"/>
                  </p:ext>
                </p:extLst>
              </p:nvPr>
            </p:nvGraphicFramePr>
            <p:xfrm>
              <a:off x="355317" y="1776822"/>
              <a:ext cx="2954858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4734">
                      <a:extLst>
                        <a:ext uri="{9D8B030D-6E8A-4147-A177-3AD203B41FA5}">
                          <a16:colId xmlns:a16="http://schemas.microsoft.com/office/drawing/2014/main" val="2687217021"/>
                        </a:ext>
                      </a:extLst>
                    </a:gridCol>
                    <a:gridCol w="1067816">
                      <a:extLst>
                        <a:ext uri="{9D8B030D-6E8A-4147-A177-3AD203B41FA5}">
                          <a16:colId xmlns:a16="http://schemas.microsoft.com/office/drawing/2014/main" val="3494730608"/>
                        </a:ext>
                      </a:extLst>
                    </a:gridCol>
                    <a:gridCol w="308690">
                      <a:extLst>
                        <a:ext uri="{9D8B030D-6E8A-4147-A177-3AD203B41FA5}">
                          <a16:colId xmlns:a16="http://schemas.microsoft.com/office/drawing/2014/main" val="2149929894"/>
                        </a:ext>
                      </a:extLst>
                    </a:gridCol>
                    <a:gridCol w="643618">
                      <a:extLst>
                        <a:ext uri="{9D8B030D-6E8A-4147-A177-3AD203B41FA5}">
                          <a16:colId xmlns:a16="http://schemas.microsoft.com/office/drawing/2014/main" val="2130255445"/>
                        </a:ext>
                      </a:extLst>
                    </a:gridCol>
                  </a:tblGrid>
                  <a:tr h="2286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Feature Matrix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226670"/>
                      </a:ext>
                    </a:extLst>
                  </a:tr>
                  <a:tr h="23836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Time Channel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Charge Channel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10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Layer ID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823215218"/>
                      </a:ext>
                    </a:extLst>
                  </a:tr>
                  <a:tr h="23836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x.x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663049092"/>
                      </a:ext>
                    </a:extLst>
                  </a:tr>
                  <a:tr h="23836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x.x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50222882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...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...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383287988"/>
                      </a:ext>
                    </a:extLst>
                  </a:tr>
                  <a:tr h="228600">
                    <a:tc gridSpan="4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Row number of hits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8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8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890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CBFB8F33-D3D8-4A5B-B5B4-F5D12A2B2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500997"/>
                  </p:ext>
                </p:extLst>
              </p:nvPr>
            </p:nvGraphicFramePr>
            <p:xfrm>
              <a:off x="355317" y="1776822"/>
              <a:ext cx="2954858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4734">
                      <a:extLst>
                        <a:ext uri="{9D8B030D-6E8A-4147-A177-3AD203B41FA5}">
                          <a16:colId xmlns:a16="http://schemas.microsoft.com/office/drawing/2014/main" val="2687217021"/>
                        </a:ext>
                      </a:extLst>
                    </a:gridCol>
                    <a:gridCol w="1067816">
                      <a:extLst>
                        <a:ext uri="{9D8B030D-6E8A-4147-A177-3AD203B41FA5}">
                          <a16:colId xmlns:a16="http://schemas.microsoft.com/office/drawing/2014/main" val="3494730608"/>
                        </a:ext>
                      </a:extLst>
                    </a:gridCol>
                    <a:gridCol w="308690">
                      <a:extLst>
                        <a:ext uri="{9D8B030D-6E8A-4147-A177-3AD203B41FA5}">
                          <a16:colId xmlns:a16="http://schemas.microsoft.com/office/drawing/2014/main" val="2149929894"/>
                        </a:ext>
                      </a:extLst>
                    </a:gridCol>
                    <a:gridCol w="643618">
                      <a:extLst>
                        <a:ext uri="{9D8B030D-6E8A-4147-A177-3AD203B41FA5}">
                          <a16:colId xmlns:a16="http://schemas.microsoft.com/office/drawing/2014/main" val="2130255445"/>
                        </a:ext>
                      </a:extLst>
                    </a:gridCol>
                  </a:tblGrid>
                  <a:tr h="23622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Feature Matrix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6226670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Time Channel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Charge Channel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4"/>
                          <a:stretch>
                            <a:fillRect l="-647059" t="-60606" r="-211765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Layer ID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823215218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x.x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66304909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xxxxx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x.x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xx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502228822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...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...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383287988"/>
                      </a:ext>
                    </a:extLst>
                  </a:tr>
                  <a:tr h="236220">
                    <a:tc gridSpan="4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1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Row number of hits</a:t>
                          </a:r>
                          <a:endParaRPr lang="zh-CN" altLang="en-US" sz="11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8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800" kern="1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8904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12">
            <a:extLst>
              <a:ext uri="{FF2B5EF4-FFF2-40B4-BE49-F238E27FC236}">
                <a16:creationId xmlns:a16="http://schemas.microsoft.com/office/drawing/2014/main" id="{6147EAB3-D495-4248-8D33-60E4BED16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70695"/>
              </p:ext>
            </p:extLst>
          </p:nvPr>
        </p:nvGraphicFramePr>
        <p:xfrm>
          <a:off x="3327119" y="1776822"/>
          <a:ext cx="2147896" cy="1386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06">
                  <a:extLst>
                    <a:ext uri="{9D8B030D-6E8A-4147-A177-3AD203B41FA5}">
                      <a16:colId xmlns:a16="http://schemas.microsoft.com/office/drawing/2014/main" val="2642406136"/>
                    </a:ext>
                  </a:extLst>
                </a:gridCol>
                <a:gridCol w="283400">
                  <a:extLst>
                    <a:ext uri="{9D8B030D-6E8A-4147-A177-3AD203B41FA5}">
                      <a16:colId xmlns:a16="http://schemas.microsoft.com/office/drawing/2014/main" val="2791467449"/>
                    </a:ext>
                  </a:extLst>
                </a:gridCol>
                <a:gridCol w="324701">
                  <a:extLst>
                    <a:ext uri="{9D8B030D-6E8A-4147-A177-3AD203B41FA5}">
                      <a16:colId xmlns:a16="http://schemas.microsoft.com/office/drawing/2014/main" val="1606811094"/>
                    </a:ext>
                  </a:extLst>
                </a:gridCol>
                <a:gridCol w="278363">
                  <a:extLst>
                    <a:ext uri="{9D8B030D-6E8A-4147-A177-3AD203B41FA5}">
                      <a16:colId xmlns:a16="http://schemas.microsoft.com/office/drawing/2014/main" val="4272848313"/>
                    </a:ext>
                  </a:extLst>
                </a:gridCol>
                <a:gridCol w="306842">
                  <a:extLst>
                    <a:ext uri="{9D8B030D-6E8A-4147-A177-3AD203B41FA5}">
                      <a16:colId xmlns:a16="http://schemas.microsoft.com/office/drawing/2014/main" val="1073766673"/>
                    </a:ext>
                  </a:extLst>
                </a:gridCol>
                <a:gridCol w="306842">
                  <a:extLst>
                    <a:ext uri="{9D8B030D-6E8A-4147-A177-3AD203B41FA5}">
                      <a16:colId xmlns:a16="http://schemas.microsoft.com/office/drawing/2014/main" val="569117502"/>
                    </a:ext>
                  </a:extLst>
                </a:gridCol>
                <a:gridCol w="306842">
                  <a:extLst>
                    <a:ext uri="{9D8B030D-6E8A-4147-A177-3AD203B41FA5}">
                      <a16:colId xmlns:a16="http://schemas.microsoft.com/office/drawing/2014/main" val="4181246921"/>
                    </a:ext>
                  </a:extLst>
                </a:gridCol>
              </a:tblGrid>
              <a:tr h="17328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Matrix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4116179"/>
                  </a:ext>
                </a:extLst>
              </a:tr>
              <a:tr h="1732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0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3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n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Row number of hits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/>
                </a:tc>
                <a:extLst>
                  <a:ext uri="{0D108BD9-81ED-4DB2-BD59-A6C34878D82A}">
                    <a16:rowId xmlns:a16="http://schemas.microsoft.com/office/drawing/2014/main" val="3598463259"/>
                  </a:ext>
                </a:extLst>
              </a:tr>
              <a:tr h="1732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1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91489"/>
                  </a:ext>
                </a:extLst>
              </a:tr>
              <a:tr h="1732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2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0246"/>
                  </a:ext>
                </a:extLst>
              </a:tr>
              <a:tr h="1732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3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17957"/>
                  </a:ext>
                </a:extLst>
              </a:tr>
              <a:tr h="1732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691859"/>
                  </a:ext>
                </a:extLst>
              </a:tr>
              <a:tr h="173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 n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919285"/>
                  </a:ext>
                </a:extLst>
              </a:tr>
              <a:tr h="17328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Row number of hits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4677469"/>
                  </a:ext>
                </a:extLst>
              </a:tr>
            </a:tbl>
          </a:graphicData>
        </a:graphic>
      </p:graphicFrame>
      <p:graphicFrame>
        <p:nvGraphicFramePr>
          <p:cNvPr id="9" name="表格 13">
            <a:extLst>
              <a:ext uri="{FF2B5EF4-FFF2-40B4-BE49-F238E27FC236}">
                <a16:creationId xmlns:a16="http://schemas.microsoft.com/office/drawing/2014/main" id="{1B72C4FF-4B64-434E-B456-39DC65DE5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92211"/>
              </p:ext>
            </p:extLst>
          </p:nvPr>
        </p:nvGraphicFramePr>
        <p:xfrm>
          <a:off x="5491957" y="1778041"/>
          <a:ext cx="1539164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164">
                  <a:extLst>
                    <a:ext uri="{9D8B030D-6E8A-4147-A177-3AD203B41FA5}">
                      <a16:colId xmlns:a16="http://schemas.microsoft.com/office/drawing/2014/main" val="26056934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Feature Matrix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6861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691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62506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79080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9995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Row number of hits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46846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占位符 1">
                <a:extLst>
                  <a:ext uri="{FF2B5EF4-FFF2-40B4-BE49-F238E27FC236}">
                    <a16:creationId xmlns:a16="http://schemas.microsoft.com/office/drawing/2014/main" id="{131F8A96-01DA-42EC-AA55-C573D73038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205" y="3192421"/>
                <a:ext cx="5198072" cy="45576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zh-CN" altLang="en-US" sz="1800" i="1" dirty="0">
                        <a:latin typeface="Cambria Math" panose="02040503050406030204" pitchFamily="18" charset="0"/>
                      </a:rPr>
                      <m:t>模型结构</m:t>
                    </m:r>
                  </m:oMath>
                </a14:m>
                <a:endParaRPr lang="zh-CN" altLang="en-US" sz="1800" dirty="0"/>
              </a:p>
            </p:txBody>
          </p:sp>
        </mc:Choice>
        <mc:Fallback>
          <p:sp>
            <p:nvSpPr>
              <p:cNvPr id="10" name="文本占位符 1">
                <a:extLst>
                  <a:ext uri="{FF2B5EF4-FFF2-40B4-BE49-F238E27FC236}">
                    <a16:creationId xmlns:a16="http://schemas.microsoft.com/office/drawing/2014/main" id="{131F8A96-01DA-42EC-AA55-C573D730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05" y="3192421"/>
                <a:ext cx="5198072" cy="455763"/>
              </a:xfrm>
              <a:prstGeom prst="rect">
                <a:avLst/>
              </a:prstGeom>
              <a:blipFill>
                <a:blip r:embed="rId5"/>
                <a:stretch>
                  <a:fillRect l="-703" t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组合 81">
            <a:extLst>
              <a:ext uri="{FF2B5EF4-FFF2-40B4-BE49-F238E27FC236}">
                <a16:creationId xmlns:a16="http://schemas.microsoft.com/office/drawing/2014/main" id="{F0D96A48-D2F7-4A8D-886A-CDC40F6F3748}"/>
              </a:ext>
            </a:extLst>
          </p:cNvPr>
          <p:cNvGrpSpPr/>
          <p:nvPr/>
        </p:nvGrpSpPr>
        <p:grpSpPr>
          <a:xfrm>
            <a:off x="107637" y="3940084"/>
            <a:ext cx="8977042" cy="1953073"/>
            <a:chOff x="129708" y="254958"/>
            <a:chExt cx="11983197" cy="6492715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8C804386-050C-4B2D-BB1F-3C87C553FB48}"/>
                </a:ext>
              </a:extLst>
            </p:cNvPr>
            <p:cNvGrpSpPr/>
            <p:nvPr/>
          </p:nvGrpSpPr>
          <p:grpSpPr>
            <a:xfrm>
              <a:off x="2577708" y="2430530"/>
              <a:ext cx="3096000" cy="1800000"/>
              <a:chOff x="448589" y="3890682"/>
              <a:chExt cx="3096000" cy="1800000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1A864D97-787A-4E47-839B-F1A62E84E882}"/>
                  </a:ext>
                </a:extLst>
              </p:cNvPr>
              <p:cNvSpPr/>
              <p:nvPr/>
            </p:nvSpPr>
            <p:spPr>
              <a:xfrm>
                <a:off x="448589" y="3890682"/>
                <a:ext cx="1296000" cy="180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E02C6007-9F58-49CE-AAFB-BB82F8AEA507}"/>
                  </a:ext>
                </a:extLst>
              </p:cNvPr>
              <p:cNvSpPr/>
              <p:nvPr/>
            </p:nvSpPr>
            <p:spPr>
              <a:xfrm>
                <a:off x="1744589" y="3890682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7744344-8931-4F80-AE04-0BA77CA1633B}"/>
                  </a:ext>
                </a:extLst>
              </p:cNvPr>
              <p:cNvSpPr txBox="1"/>
              <p:nvPr/>
            </p:nvSpPr>
            <p:spPr>
              <a:xfrm>
                <a:off x="932110" y="3977069"/>
                <a:ext cx="2205318" cy="1534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n_hits</a:t>
                </a:r>
                <a:r>
                  <a:rPr lang="en-US" altLang="zh-CN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×(4+ hidden dimension )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82790A4-5C88-4754-8B02-88D984F11677}"/>
                </a:ext>
              </a:extLst>
            </p:cNvPr>
            <p:cNvSpPr/>
            <p:nvPr/>
          </p:nvSpPr>
          <p:spPr>
            <a:xfrm>
              <a:off x="129708" y="2430530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Edges</a:t>
              </a:r>
            </a:p>
            <a:p>
              <a:pPr algn="ctr"/>
              <a:r>
                <a:rPr lang="en-US" altLang="zh-CN" sz="1200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×</a:t>
              </a:r>
              <a:r>
                <a:rPr lang="en-US" altLang="zh-CN" sz="1200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endPara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50D1F9E-9EE5-4494-9437-25A3A3C7C7A1}"/>
                </a:ext>
              </a:extLst>
            </p:cNvPr>
            <p:cNvSpPr txBox="1"/>
            <p:nvPr/>
          </p:nvSpPr>
          <p:spPr>
            <a:xfrm>
              <a:off x="2044440" y="2602657"/>
              <a:ext cx="483740" cy="138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cs typeface="Times New Roman" panose="02020603050405020304" pitchFamily="18" charset="0"/>
                </a:rPr>
                <a:t>×</a:t>
              </a:r>
              <a:endParaRPr lang="zh-CN" altLang="en-US" sz="2100" dirty="0"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9BF13DD-A01F-4275-AA2D-F53202BB8B7F}"/>
                </a:ext>
              </a:extLst>
            </p:cNvPr>
            <p:cNvSpPr txBox="1"/>
            <p:nvPr/>
          </p:nvSpPr>
          <p:spPr>
            <a:xfrm rot="5400000">
              <a:off x="735263" y="4038839"/>
              <a:ext cx="483741" cy="55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cs typeface="Times New Roman" panose="02020603050405020304" pitchFamily="18" charset="0"/>
                </a:rPr>
                <a:t>=</a:t>
              </a:r>
              <a:endParaRPr lang="zh-CN" altLang="en-US" sz="2100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9425A59-F491-4619-81DD-10F94A6108AD}"/>
                </a:ext>
              </a:extLst>
            </p:cNvPr>
            <p:cNvSpPr/>
            <p:nvPr/>
          </p:nvSpPr>
          <p:spPr>
            <a:xfrm>
              <a:off x="129708" y="4885523"/>
              <a:ext cx="1800000" cy="18000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×</a:t>
              </a:r>
              <a:r>
                <a:rPr lang="en-US" altLang="zh-CN" sz="1200" dirty="0" err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endPara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4F47DF0-187C-4EA4-9DEB-887616CBB55F}"/>
                </a:ext>
              </a:extLst>
            </p:cNvPr>
            <p:cNvSpPr txBox="1"/>
            <p:nvPr/>
          </p:nvSpPr>
          <p:spPr>
            <a:xfrm>
              <a:off x="2062605" y="5401836"/>
              <a:ext cx="272008" cy="7673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500" dirty="0">
                  <a:cs typeface="Times New Roman" panose="02020603050405020304" pitchFamily="18" charset="0"/>
                </a:rPr>
                <a:t>×</a:t>
              </a:r>
              <a:endParaRPr lang="zh-CN" altLang="en-US" sz="1500" dirty="0"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D58BA408-B144-48D7-AE24-EAF5DAC82698}"/>
                </a:ext>
              </a:extLst>
            </p:cNvPr>
            <p:cNvCxnSpPr>
              <a:cxnSpLocks/>
              <a:stCxn id="54" idx="3"/>
              <a:endCxn id="55" idx="1"/>
            </p:cNvCxnSpPr>
            <p:nvPr/>
          </p:nvCxnSpPr>
          <p:spPr>
            <a:xfrm flipV="1">
              <a:off x="1929707" y="5785521"/>
              <a:ext cx="132897" cy="3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9622D1B-51F5-41E0-8CD6-3A77019C0EA9}"/>
                </a:ext>
              </a:extLst>
            </p:cNvPr>
            <p:cNvSpPr/>
            <p:nvPr/>
          </p:nvSpPr>
          <p:spPr>
            <a:xfrm>
              <a:off x="2661958" y="4947672"/>
              <a:ext cx="3096000" cy="1800001"/>
            </a:xfrm>
            <a:prstGeom prst="rect">
              <a:avLst/>
            </a:prstGeom>
            <a:solidFill>
              <a:srgbClr val="E852E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×(4+</a:t>
              </a: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hidden dimension</a:t>
              </a: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)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B9B3377-130B-4E49-B321-B859BA900165}"/>
                </a:ext>
              </a:extLst>
            </p:cNvPr>
            <p:cNvSpPr txBox="1"/>
            <p:nvPr/>
          </p:nvSpPr>
          <p:spPr>
            <a:xfrm>
              <a:off x="2426950" y="5286730"/>
              <a:ext cx="483740" cy="107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cs typeface="Times New Roman" panose="02020603050405020304" pitchFamily="18" charset="0"/>
                </a:rPr>
                <a:t>=</a:t>
              </a:r>
              <a:endParaRPr lang="zh-CN" altLang="en-US" sz="1500" dirty="0">
                <a:cs typeface="Times New Roman" panose="02020603050405020304" pitchFamily="18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70A14542-C30F-4E6B-801A-CF12AEFE1B21}"/>
                </a:ext>
              </a:extLst>
            </p:cNvPr>
            <p:cNvSpPr/>
            <p:nvPr/>
          </p:nvSpPr>
          <p:spPr>
            <a:xfrm>
              <a:off x="5924839" y="4891873"/>
              <a:ext cx="3096000" cy="1800000"/>
            </a:xfrm>
            <a:prstGeom prst="rect">
              <a:avLst/>
            </a:prstGeom>
            <a:solidFill>
              <a:srgbClr val="E852E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×(4+</a:t>
              </a: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hidden dimension</a:t>
              </a:r>
              <a:r>
                <a:rPr lang="en-US" altLang="zh-CN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)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2E7FD058-56E1-42B0-9399-30DF166ACCD9}"/>
                </a:ext>
              </a:extLst>
            </p:cNvPr>
            <p:cNvGrpSpPr/>
            <p:nvPr/>
          </p:nvGrpSpPr>
          <p:grpSpPr>
            <a:xfrm>
              <a:off x="9016905" y="4891873"/>
              <a:ext cx="3096000" cy="1800000"/>
              <a:chOff x="448589" y="3890682"/>
              <a:chExt cx="3096000" cy="1800000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2FAD742D-FAC2-4213-8776-27A64A9EE1EC}"/>
                  </a:ext>
                </a:extLst>
              </p:cNvPr>
              <p:cNvSpPr/>
              <p:nvPr/>
            </p:nvSpPr>
            <p:spPr>
              <a:xfrm>
                <a:off x="448589" y="3890682"/>
                <a:ext cx="1296000" cy="180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54015499-8C24-4DA2-81FC-33F65F3DBE1A}"/>
                  </a:ext>
                </a:extLst>
              </p:cNvPr>
              <p:cNvSpPr/>
              <p:nvPr/>
            </p:nvSpPr>
            <p:spPr>
              <a:xfrm>
                <a:off x="1744589" y="3890682"/>
                <a:ext cx="1800000" cy="180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F2FFCA3-6219-47D9-B3FD-1BD6F4C66524}"/>
                  </a:ext>
                </a:extLst>
              </p:cNvPr>
              <p:cNvSpPr txBox="1"/>
              <p:nvPr/>
            </p:nvSpPr>
            <p:spPr>
              <a:xfrm>
                <a:off x="949765" y="4008610"/>
                <a:ext cx="2321929" cy="1534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n_hits</a:t>
                </a:r>
                <a:r>
                  <a:rPr lang="en-US" altLang="zh-CN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×(4+ hidden dimension )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4" name="连接符: 肘形 63">
              <a:extLst>
                <a:ext uri="{FF2B5EF4-FFF2-40B4-BE49-F238E27FC236}">
                  <a16:creationId xmlns:a16="http://schemas.microsoft.com/office/drawing/2014/main" id="{A110E3C5-C4DF-43B2-892A-D3C04E60F422}"/>
                </a:ext>
              </a:extLst>
            </p:cNvPr>
            <p:cNvCxnSpPr>
              <a:cxnSpLocks/>
              <a:stCxn id="78" idx="2"/>
              <a:endCxn id="58" idx="1"/>
            </p:cNvCxnSpPr>
            <p:nvPr/>
          </p:nvCxnSpPr>
          <p:spPr>
            <a:xfrm rot="5400000">
              <a:off x="4268181" y="2386497"/>
              <a:ext cx="1596164" cy="5278625"/>
            </a:xfrm>
            <a:prstGeom prst="bentConnector4">
              <a:avLst>
                <a:gd name="adj1" fmla="val 33173"/>
                <a:gd name="adj2" fmla="val 105781"/>
              </a:avLst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1D975B2F-7A04-44BE-8A71-6C3256254C04}"/>
                </a:ext>
              </a:extLst>
            </p:cNvPr>
            <p:cNvSpPr/>
            <p:nvPr/>
          </p:nvSpPr>
          <p:spPr>
            <a:xfrm>
              <a:off x="2214263" y="269461"/>
              <a:ext cx="1296000" cy="180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Input features</a:t>
              </a:r>
            </a:p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(n_hits×4)</a:t>
              </a:r>
              <a:endPara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058CD22-3CE5-49E1-A81C-2ED3A688046F}"/>
                </a:ext>
              </a:extLst>
            </p:cNvPr>
            <p:cNvSpPr/>
            <p:nvPr/>
          </p:nvSpPr>
          <p:spPr>
            <a:xfrm>
              <a:off x="4420713" y="266803"/>
              <a:ext cx="1800000" cy="1800000"/>
            </a:xfrm>
            <a:prstGeom prst="rect">
              <a:avLst/>
            </a:prstGeom>
            <a:solidFill>
              <a:srgbClr val="FCF721"/>
            </a:solidFill>
            <a:ln>
              <a:solidFill>
                <a:srgbClr val="F2DE4C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hidden dimension</a:t>
              </a:r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×</a:t>
              </a:r>
              <a:r>
                <a:rPr lang="en-US" altLang="zh-CN" sz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椭圆 66">
              <a:hlinkClick r:id="" action="ppaction://noaction"/>
              <a:extLst>
                <a:ext uri="{FF2B5EF4-FFF2-40B4-BE49-F238E27FC236}">
                  <a16:creationId xmlns:a16="http://schemas.microsoft.com/office/drawing/2014/main" id="{7B94431D-8445-4859-91DE-3D46DA6DBD29}"/>
                </a:ext>
              </a:extLst>
            </p:cNvPr>
            <p:cNvSpPr/>
            <p:nvPr/>
          </p:nvSpPr>
          <p:spPr>
            <a:xfrm>
              <a:off x="6468445" y="488238"/>
              <a:ext cx="2474258" cy="11625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Network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89774860-39CE-4288-8BCA-7736670F61E3}"/>
                </a:ext>
              </a:extLst>
            </p:cNvPr>
            <p:cNvSpPr/>
            <p:nvPr/>
          </p:nvSpPr>
          <p:spPr>
            <a:xfrm>
              <a:off x="186167" y="1839073"/>
              <a:ext cx="1800000" cy="324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×1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F00FBF0-A19D-4915-A94C-C5EBEB063D6B}"/>
                </a:ext>
              </a:extLst>
            </p:cNvPr>
            <p:cNvSpPr txBox="1"/>
            <p:nvPr/>
          </p:nvSpPr>
          <p:spPr>
            <a:xfrm>
              <a:off x="820071" y="1578093"/>
              <a:ext cx="483740" cy="138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cs typeface="Times New Roman" panose="02020603050405020304" pitchFamily="18" charset="0"/>
                </a:rPr>
                <a:t>×</a:t>
              </a:r>
              <a:endParaRPr lang="zh-CN" altLang="en-US" sz="2100" dirty="0">
                <a:cs typeface="Times New Roman" panose="02020603050405020304" pitchFamily="18" charset="0"/>
              </a:endParaRPr>
            </a:p>
          </p:txBody>
        </p:sp>
        <p:sp>
          <p:nvSpPr>
            <p:cNvPr id="70" name="椭圆 69">
              <a:hlinkClick r:id="" action="ppaction://noaction"/>
              <a:extLst>
                <a:ext uri="{FF2B5EF4-FFF2-40B4-BE49-F238E27FC236}">
                  <a16:creationId xmlns:a16="http://schemas.microsoft.com/office/drawing/2014/main" id="{5BC40CBC-7BFB-4B46-9308-B2A7690DD339}"/>
                </a:ext>
              </a:extLst>
            </p:cNvPr>
            <p:cNvSpPr/>
            <p:nvPr/>
          </p:nvSpPr>
          <p:spPr>
            <a:xfrm>
              <a:off x="9327776" y="1100775"/>
              <a:ext cx="2474259" cy="10578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Node Network</a:t>
              </a:r>
              <a:endPara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F89BDF6-BFED-4137-BF8B-669C51CBA381}"/>
                </a:ext>
              </a:extLst>
            </p:cNvPr>
            <p:cNvSpPr/>
            <p:nvPr/>
          </p:nvSpPr>
          <p:spPr>
            <a:xfrm>
              <a:off x="4420713" y="254958"/>
              <a:ext cx="1800000" cy="1800000"/>
            </a:xfrm>
            <a:prstGeom prst="rect">
              <a:avLst/>
            </a:prstGeom>
            <a:solidFill>
              <a:srgbClr val="FCF721"/>
            </a:solidFill>
            <a:ln>
              <a:solidFill>
                <a:srgbClr val="F2DE4C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hidden dimension</a:t>
              </a:r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×</a:t>
              </a:r>
              <a:r>
                <a:rPr lang="en-US" altLang="zh-CN" sz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3" name="连接符: 肘形 72">
              <a:extLst>
                <a:ext uri="{FF2B5EF4-FFF2-40B4-BE49-F238E27FC236}">
                  <a16:creationId xmlns:a16="http://schemas.microsoft.com/office/drawing/2014/main" id="{CEFAA0C7-A43F-424C-9D52-C4809CC06CA4}"/>
                </a:ext>
              </a:extLst>
            </p:cNvPr>
            <p:cNvCxnSpPr>
              <a:cxnSpLocks/>
              <a:stCxn id="67" idx="2"/>
              <a:endCxn id="69" idx="0"/>
            </p:cNvCxnSpPr>
            <p:nvPr/>
          </p:nvCxnSpPr>
          <p:spPr>
            <a:xfrm rot="10800000" flipV="1">
              <a:off x="1061944" y="1069499"/>
              <a:ext cx="5406503" cy="508594"/>
            </a:xfrm>
            <a:prstGeom prst="bentConnector2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连接符: 肘形 73">
              <a:extLst>
                <a:ext uri="{FF2B5EF4-FFF2-40B4-BE49-F238E27FC236}">
                  <a16:creationId xmlns:a16="http://schemas.microsoft.com/office/drawing/2014/main" id="{446FE4FA-18EF-4D70-BAA7-2DF3A2786690}"/>
                </a:ext>
              </a:extLst>
            </p:cNvPr>
            <p:cNvCxnSpPr>
              <a:cxnSpLocks/>
              <a:stCxn id="70" idx="0"/>
              <a:endCxn id="66" idx="0"/>
            </p:cNvCxnSpPr>
            <p:nvPr/>
          </p:nvCxnSpPr>
          <p:spPr>
            <a:xfrm rot="16200000" flipV="1">
              <a:off x="7525824" y="-1938308"/>
              <a:ext cx="833972" cy="5244193"/>
            </a:xfrm>
            <a:prstGeom prst="bentConnector3">
              <a:avLst>
                <a:gd name="adj1" fmla="val 127411"/>
              </a:avLst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箭头: 左弧形 74">
              <a:extLst>
                <a:ext uri="{FF2B5EF4-FFF2-40B4-BE49-F238E27FC236}">
                  <a16:creationId xmlns:a16="http://schemas.microsoft.com/office/drawing/2014/main" id="{208E7875-9039-4507-AE1F-BBE1A32DE393}"/>
                </a:ext>
              </a:extLst>
            </p:cNvPr>
            <p:cNvSpPr/>
            <p:nvPr/>
          </p:nvSpPr>
          <p:spPr>
            <a:xfrm>
              <a:off x="3601599" y="1463264"/>
              <a:ext cx="313235" cy="628645"/>
            </a:xfrm>
            <a:prstGeom prst="curv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箭头: 左弧形 75">
              <a:extLst>
                <a:ext uri="{FF2B5EF4-FFF2-40B4-BE49-F238E27FC236}">
                  <a16:creationId xmlns:a16="http://schemas.microsoft.com/office/drawing/2014/main" id="{8AE79C12-85D4-4A17-8436-C02A3E45E651}"/>
                </a:ext>
              </a:extLst>
            </p:cNvPr>
            <p:cNvSpPr/>
            <p:nvPr/>
          </p:nvSpPr>
          <p:spPr>
            <a:xfrm rot="10800000">
              <a:off x="3960686" y="1434444"/>
              <a:ext cx="313235" cy="628645"/>
            </a:xfrm>
            <a:prstGeom prst="curv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1FE8D52A-A940-401C-ADD8-9334EAAAC188}"/>
                </a:ext>
              </a:extLst>
            </p:cNvPr>
            <p:cNvSpPr txBox="1"/>
            <p:nvPr/>
          </p:nvSpPr>
          <p:spPr>
            <a:xfrm>
              <a:off x="5682969" y="3003165"/>
              <a:ext cx="483740" cy="138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cs typeface="Times New Roman" panose="02020603050405020304" pitchFamily="18" charset="0"/>
                </a:rPr>
                <a:t>=</a:t>
              </a:r>
              <a:endParaRPr lang="zh-CN" altLang="en-US" sz="2100" dirty="0">
                <a:cs typeface="Times New Roman" panose="02020603050405020304" pitchFamily="18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743B569-1D33-4BD6-BC03-30AED8730654}"/>
                </a:ext>
              </a:extLst>
            </p:cNvPr>
            <p:cNvSpPr/>
            <p:nvPr/>
          </p:nvSpPr>
          <p:spPr>
            <a:xfrm>
              <a:off x="6157575" y="2427727"/>
              <a:ext cx="3096000" cy="1800000"/>
            </a:xfrm>
            <a:prstGeom prst="rect">
              <a:avLst/>
            </a:prstGeom>
            <a:solidFill>
              <a:srgbClr val="F1B769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n_hits</a:t>
              </a:r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×(4+</a:t>
              </a:r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hidden dimension</a:t>
              </a:r>
              <a:r>
                <a:rPr lang="en-US" altLang="zh-CN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)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81E57086-E914-42B0-A5F6-F78DEFF21EED}"/>
                </a:ext>
              </a:extLst>
            </p:cNvPr>
            <p:cNvCxnSpPr>
              <a:cxnSpLocks/>
              <a:stCxn id="78" idx="0"/>
              <a:endCxn id="67" idx="4"/>
            </p:cNvCxnSpPr>
            <p:nvPr/>
          </p:nvCxnSpPr>
          <p:spPr>
            <a:xfrm flipH="1" flipV="1">
              <a:off x="7705575" y="1650757"/>
              <a:ext cx="1" cy="776970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391DCA20-4557-461B-9B22-C34E5ED74B16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V="1">
              <a:off x="10564906" y="2158611"/>
              <a:ext cx="0" cy="2765412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箭头: 上 80">
              <a:extLst>
                <a:ext uri="{FF2B5EF4-FFF2-40B4-BE49-F238E27FC236}">
                  <a16:creationId xmlns:a16="http://schemas.microsoft.com/office/drawing/2014/main" id="{CE0DD07E-415E-4A9B-9CA0-BA36BCCC0C09}"/>
                </a:ext>
              </a:extLst>
            </p:cNvPr>
            <p:cNvSpPr/>
            <p:nvPr/>
          </p:nvSpPr>
          <p:spPr>
            <a:xfrm>
              <a:off x="317679" y="512553"/>
              <a:ext cx="659456" cy="1262987"/>
            </a:xfrm>
            <a:prstGeom prst="upArrow">
              <a:avLst/>
            </a:prstGeom>
            <a:solidFill>
              <a:srgbClr val="F45A65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>
                  <a:solidFill>
                    <a:schemeClr val="tx1"/>
                  </a:solidFill>
                </a:rPr>
                <a:t>输出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7113064-F307-9BDA-24CF-647F947F2A30}"/>
              </a:ext>
            </a:extLst>
          </p:cNvPr>
          <p:cNvSpPr txBox="1"/>
          <p:nvPr/>
        </p:nvSpPr>
        <p:spPr>
          <a:xfrm>
            <a:off x="2573704" y="59583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分类准确率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98.4%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586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3">
            <a:extLst>
              <a:ext uri="{FF2B5EF4-FFF2-40B4-BE49-F238E27FC236}">
                <a16:creationId xmlns:a16="http://schemas.microsoft.com/office/drawing/2014/main" id="{639D7FCF-6A85-683B-A9AC-57F7D69A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03" y="576552"/>
            <a:ext cx="7378700" cy="1143001"/>
          </a:xfrm>
        </p:spPr>
        <p:txBody>
          <a:bodyPr/>
          <a:lstStyle/>
          <a:p>
            <a:r>
              <a:rPr lang="en-US" altLang="zh-CN" sz="3600" dirty="0"/>
              <a:t>Track finding by GNN</a:t>
            </a:r>
            <a:endParaRPr lang="zh-CN" altLang="en-US" sz="3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6663596-812D-5C87-C10B-B4DDB526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836613"/>
            <a:ext cx="7958137" cy="57340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endParaRPr lang="en-US" altLang="zh-CN" dirty="0"/>
          </a:p>
        </p:txBody>
      </p:sp>
      <p:sp>
        <p:nvSpPr>
          <p:cNvPr id="22535" name="灯片编号占位符 1">
            <a:extLst>
              <a:ext uri="{FF2B5EF4-FFF2-40B4-BE49-F238E27FC236}">
                <a16:creationId xmlns:a16="http://schemas.microsoft.com/office/drawing/2014/main" id="{C1CBC7F8-B592-0277-5962-11D45F3A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1185" y="7066437"/>
            <a:ext cx="21939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7EE5FEB-7491-42A7-923C-A414A01461F8}" type="slidenum">
              <a:rPr kumimoji="0" lang="en-US" altLang="zh-CN" sz="1400">
                <a:solidFill>
                  <a:schemeClr val="folHlink"/>
                </a:solidFill>
              </a:rPr>
              <a:pPr/>
              <a:t>7</a:t>
            </a:fld>
            <a:endParaRPr kumimoji="0" lang="en-US" altLang="zh-CN" sz="1400">
              <a:solidFill>
                <a:schemeClr val="folHlink"/>
              </a:solidFill>
            </a:endParaRPr>
          </a:p>
        </p:txBody>
      </p:sp>
      <p:sp>
        <p:nvSpPr>
          <p:cNvPr id="2" name="内容占位符 4">
            <a:extLst>
              <a:ext uri="{FF2B5EF4-FFF2-40B4-BE49-F238E27FC236}">
                <a16:creationId xmlns:a16="http://schemas.microsoft.com/office/drawing/2014/main" id="{05A273FE-F38F-4387-8267-03B344D3BE64}"/>
              </a:ext>
            </a:extLst>
          </p:cNvPr>
          <p:cNvSpPr txBox="1">
            <a:spLocks/>
          </p:cNvSpPr>
          <p:nvPr/>
        </p:nvSpPr>
        <p:spPr bwMode="auto">
          <a:xfrm>
            <a:off x="-759691" y="1916832"/>
            <a:ext cx="7958137" cy="5734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2400" kern="0" dirty="0"/>
          </a:p>
          <a:p>
            <a:pPr>
              <a:defRPr/>
            </a:pPr>
            <a:endParaRPr lang="en-US" altLang="zh-CN" sz="2400" kern="0" dirty="0"/>
          </a:p>
          <a:p>
            <a:pPr>
              <a:defRPr/>
            </a:pPr>
            <a:endParaRPr lang="en-US" altLang="zh-CN" sz="2400" kern="0" dirty="0"/>
          </a:p>
          <a:p>
            <a:pPr>
              <a:defRPr/>
            </a:pPr>
            <a:endParaRPr lang="en-US" altLang="zh-CN" sz="2400" kern="0" dirty="0"/>
          </a:p>
          <a:p>
            <a:pPr>
              <a:defRPr/>
            </a:pPr>
            <a:endParaRPr lang="en-US" altLang="zh-CN" sz="2400" kern="0" dirty="0"/>
          </a:p>
          <a:p>
            <a:pPr>
              <a:defRPr/>
            </a:pPr>
            <a:endParaRPr lang="en-US" altLang="zh-CN" kern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F5E4BF-8445-FBA3-A44A-80E750BE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206" y="2276872"/>
            <a:ext cx="1351405" cy="133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7987C90-EC34-8DA9-CDA1-71CBE87A0017}"/>
              </a:ext>
            </a:extLst>
          </p:cNvPr>
          <p:cNvGrpSpPr/>
          <p:nvPr/>
        </p:nvGrpSpPr>
        <p:grpSpPr>
          <a:xfrm>
            <a:off x="-23276" y="3278210"/>
            <a:ext cx="9418061" cy="2657417"/>
            <a:chOff x="586554" y="2657310"/>
            <a:chExt cx="11450401" cy="390403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B893A04-F044-08C7-4BE3-4CEA5ED7A1F1}"/>
                </a:ext>
              </a:extLst>
            </p:cNvPr>
            <p:cNvGrpSpPr/>
            <p:nvPr/>
          </p:nvGrpSpPr>
          <p:grpSpPr>
            <a:xfrm>
              <a:off x="629103" y="2657310"/>
              <a:ext cx="11030620" cy="1692121"/>
              <a:chOff x="629103" y="2657310"/>
              <a:chExt cx="11030620" cy="1692121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64261936-D906-ED42-1A84-33E5C4661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8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103" y="2718544"/>
                <a:ext cx="1635110" cy="1624629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4CA7A3E-3430-C762-E2A6-4D241A5D6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8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93836" y="2763950"/>
                <a:ext cx="1635110" cy="1585481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AC3CA2D-2C74-55CB-5DD3-3081222F1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8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64118" y="2657310"/>
                <a:ext cx="1635110" cy="1589804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8EDBA8FF-4DC8-78B7-C8F9-7D8B6B07E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8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08704" y="2699054"/>
                <a:ext cx="1635110" cy="1643347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EDFE264-5179-4E7C-A65A-2BEA3AF8E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8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024613" y="2675696"/>
                <a:ext cx="1635110" cy="1666705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graphicFrame>
          <p:nvGraphicFramePr>
            <p:cNvPr id="7" name="图示 6">
              <a:extLst>
                <a:ext uri="{FF2B5EF4-FFF2-40B4-BE49-F238E27FC236}">
                  <a16:creationId xmlns:a16="http://schemas.microsoft.com/office/drawing/2014/main" id="{8B2F08F7-9646-A371-2E1F-1F71DC12E0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5429347"/>
                </p:ext>
              </p:extLst>
            </p:nvPr>
          </p:nvGraphicFramePr>
          <p:xfrm>
            <a:off x="586554" y="4245622"/>
            <a:ext cx="11450401" cy="23157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64D6D1-22A0-2CB5-21FA-B8E1F505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6736-5ED0-48E3-9052-C2B83BEA4D7F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3FEB54-27E7-088B-9A72-BEFCBD315FB4}"/>
              </a:ext>
            </a:extLst>
          </p:cNvPr>
          <p:cNvSpPr txBox="1"/>
          <p:nvPr/>
        </p:nvSpPr>
        <p:spPr>
          <a:xfrm>
            <a:off x="107504" y="188640"/>
            <a:ext cx="11477401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 Map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+mn-ea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MC simulation &amp; calculation</a:t>
            </a:r>
          </a:p>
          <a:p>
            <a:r>
              <a:rPr lang="en-US" altLang="zh-CN" sz="2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reduce the number of fake edges during graph construction</a:t>
            </a:r>
          </a:p>
          <a:p>
            <a:pPr marL="342900" indent="-342900">
              <a:lnSpc>
                <a:spcPct val="11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valid neighbors</a:t>
            </a:r>
          </a:p>
          <a:p>
            <a:pPr marL="800100" lvl="1" indent="-342900">
              <a:lnSpc>
                <a:spcPct val="11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Hits on the same layer</a:t>
            </a:r>
          </a:p>
          <a:p>
            <a:pPr lvl="1">
              <a:lnSpc>
                <a:spcPct val="110000"/>
              </a:lnSpc>
              <a:buClr>
                <a:srgbClr val="0000FF"/>
              </a:buClr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Two adjacent sense wires on the left and right</a:t>
            </a:r>
          </a:p>
          <a:p>
            <a:pPr marL="800100" lvl="1" indent="-342900">
              <a:lnSpc>
                <a:spcPct val="11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Hits on the next layer</a:t>
            </a:r>
          </a:p>
          <a:p>
            <a:pPr lvl="1">
              <a:lnSpc>
                <a:spcPct val="110000"/>
              </a:lnSpc>
              <a:buClr>
                <a:srgbClr val="0000FF"/>
              </a:buClr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The collection of sense wires that could potentially represent </a:t>
            </a:r>
          </a:p>
          <a:p>
            <a:pPr lvl="1">
              <a:lnSpc>
                <a:spcPct val="110000"/>
              </a:lnSpc>
              <a:buClr>
                <a:srgbClr val="0000FF"/>
              </a:buClr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two successive hits on a track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5FD834B-66FE-9246-42ED-EB1FB07F66C9}"/>
              </a:ext>
            </a:extLst>
          </p:cNvPr>
          <p:cNvGrpSpPr/>
          <p:nvPr/>
        </p:nvGrpSpPr>
        <p:grpSpPr>
          <a:xfrm>
            <a:off x="1907704" y="3345410"/>
            <a:ext cx="1908888" cy="1683419"/>
            <a:chOff x="9077223" y="1883597"/>
            <a:chExt cx="2176041" cy="211354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DD25F52-163D-A817-C834-438DB1524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7223" y="1883597"/>
              <a:ext cx="2176041" cy="2113545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9DE4F51-9848-3726-2F88-D1E181C1EB0E}"/>
                </a:ext>
              </a:extLst>
            </p:cNvPr>
            <p:cNvGrpSpPr/>
            <p:nvPr/>
          </p:nvGrpSpPr>
          <p:grpSpPr>
            <a:xfrm>
              <a:off x="10158763" y="2482024"/>
              <a:ext cx="503275" cy="620456"/>
              <a:chOff x="8412170" y="2715613"/>
              <a:chExt cx="503341" cy="620537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3055E7-8C46-5DFD-F3B2-B06512F10EE7}"/>
                  </a:ext>
                </a:extLst>
              </p:cNvPr>
              <p:cNvSpPr txBox="1"/>
              <p:nvPr/>
            </p:nvSpPr>
            <p:spPr>
              <a:xfrm>
                <a:off x="8466303" y="3059151"/>
                <a:ext cx="2516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+mn-ea"/>
                  </a:rPr>
                  <a:t>A</a:t>
                </a:r>
                <a:endParaRPr lang="zh-CN" altLang="en-US" sz="1200" b="1" dirty="0">
                  <a:latin typeface="+mn-ea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2BF6C4-5D86-A1B8-4FED-83A8EA9ACB84}"/>
                  </a:ext>
                </a:extLst>
              </p:cNvPr>
              <p:cNvSpPr txBox="1"/>
              <p:nvPr/>
            </p:nvSpPr>
            <p:spPr>
              <a:xfrm>
                <a:off x="8663841" y="2960114"/>
                <a:ext cx="2516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+mn-ea"/>
                  </a:rPr>
                  <a:t>C</a:t>
                </a:r>
                <a:endParaRPr lang="zh-CN" altLang="en-US" sz="1200" b="1" dirty="0">
                  <a:latin typeface="+mn-ea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0207497-8133-51F8-6E5E-0E028A9632B9}"/>
                  </a:ext>
                </a:extLst>
              </p:cNvPr>
              <p:cNvSpPr txBox="1"/>
              <p:nvPr/>
            </p:nvSpPr>
            <p:spPr>
              <a:xfrm>
                <a:off x="8412170" y="2715613"/>
                <a:ext cx="2516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+mn-ea"/>
                  </a:rPr>
                  <a:t>B</a:t>
                </a:r>
                <a:endParaRPr lang="zh-CN" altLang="en-US" sz="1200" b="1" dirty="0">
                  <a:latin typeface="+mn-ea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788F25C-D2D8-8185-8531-993DD252B866}"/>
              </a:ext>
            </a:extLst>
          </p:cNvPr>
          <p:cNvGrpSpPr/>
          <p:nvPr/>
        </p:nvGrpSpPr>
        <p:grpSpPr>
          <a:xfrm>
            <a:off x="4355976" y="3317880"/>
            <a:ext cx="1908888" cy="1965962"/>
            <a:chOff x="9129786" y="4098304"/>
            <a:chExt cx="2176324" cy="220589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DAF0782-3DF9-1BE6-9BEA-68E1C0408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9786" y="4162146"/>
              <a:ext cx="2176324" cy="214205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3430C5B-4409-D755-68EF-ECEED0A1F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1373" y="4162146"/>
              <a:ext cx="1043952" cy="1437573"/>
            </a:xfrm>
            <a:prstGeom prst="rect">
              <a:avLst/>
            </a:prstGeom>
          </p:spPr>
        </p:pic>
        <p:sp>
          <p:nvSpPr>
            <p:cNvPr id="13" name="对话气泡: 圆角矩形 12">
              <a:extLst>
                <a:ext uri="{FF2B5EF4-FFF2-40B4-BE49-F238E27FC236}">
                  <a16:creationId xmlns:a16="http://schemas.microsoft.com/office/drawing/2014/main" id="{D773BE1A-0E90-4A7B-66B6-79AB12BE4351}"/>
                </a:ext>
              </a:extLst>
            </p:cNvPr>
            <p:cNvSpPr/>
            <p:nvPr/>
          </p:nvSpPr>
          <p:spPr>
            <a:xfrm rot="16200000">
              <a:off x="9375220" y="4304458"/>
              <a:ext cx="1460407" cy="1048099"/>
            </a:xfrm>
            <a:prstGeom prst="wedgeRoundRectCallou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3">
            <a:extLst>
              <a:ext uri="{FF2B5EF4-FFF2-40B4-BE49-F238E27FC236}">
                <a16:creationId xmlns:a16="http://schemas.microsoft.com/office/drawing/2014/main" id="{A3FF0F4A-4470-AFC6-731A-D2467917D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45348"/>
          <a:stretch>
            <a:fillRect/>
          </a:stretch>
        </p:blipFill>
        <p:spPr bwMode="auto">
          <a:xfrm>
            <a:off x="791245" y="5384520"/>
            <a:ext cx="712946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2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13ED92-58C8-E2BC-8841-A94C4ABD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6736-5ED0-48E3-9052-C2B83BEA4D7F}" type="slidenum">
              <a:rPr lang="en-US" altLang="zh-CN" smtClean="0"/>
              <a:pPr/>
              <a:t>9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2546B5-B3E4-3581-7109-CC969E96FF7E}"/>
                  </a:ext>
                </a:extLst>
              </p:cNvPr>
              <p:cNvSpPr txBox="1"/>
              <p:nvPr/>
            </p:nvSpPr>
            <p:spPr>
              <a:xfrm>
                <a:off x="322586" y="188640"/>
                <a:ext cx="8498828" cy="4627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lnSpc>
                    <a:spcPct val="15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 finding efficiency</a:t>
                </a:r>
              </a:p>
              <a:p>
                <a:pPr marL="1523939" lvl="2" indent="-457200">
                  <a:lnSpc>
                    <a:spcPct val="15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 eff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rec</m:t>
                            </m:r>
                            <m: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tracks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total</m:t>
                            </m:r>
                            <m: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tracks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523939" lvl="2" indent="-457200">
                  <a:lnSpc>
                    <a:spcPct val="15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 &gt; 0.2 GeV/c , track eff &gt; 90%</a:t>
                </a:r>
              </a:p>
              <a:p>
                <a:pPr marL="1523939" lvl="2" indent="-457200">
                  <a:lnSpc>
                    <a:spcPct val="15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Pt &gt; 0.45 GeV/c , track eff &gt; 98%</a:t>
                </a:r>
              </a:p>
              <a:p>
                <a:pPr marL="1638239" lvl="2" indent="-571500">
                  <a:lnSpc>
                    <a:spcPct val="11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l"/>
                </a:pPr>
                <a:endParaRPr lang="en-US" altLang="zh-CN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Clr>
                    <a:schemeClr val="accent5">
                      <a:lumMod val="50000"/>
                    </a:schemeClr>
                  </a:buClr>
                  <a:buFont typeface="Wingdings" panose="05000000000000000000" pitchFamily="2" charset="2"/>
                  <a:buChar char="u"/>
                </a:pPr>
                <a:endParaRPr lang="en-US" altLang="zh-CN" dirty="0">
                  <a:latin typeface="+mn-ea"/>
                </a:endParaRPr>
              </a:p>
              <a:p>
                <a:pPr marL="952405" lvl="1" indent="-342866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u"/>
                </a:pPr>
                <a:endParaRPr lang="en-US" altLang="zh-CN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2546B5-B3E4-3581-7109-CC969E96F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6" y="188640"/>
                <a:ext cx="8498828" cy="4627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1AC0937-ADDC-4523-F553-77E006EE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4320480" cy="32403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F2CBC1-3920-3C99-7B81-8B6F5AA8E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83" y="3068960"/>
            <a:ext cx="3889513" cy="29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29298</TotalTime>
  <Words>819</Words>
  <Application>Microsoft Office PowerPoint</Application>
  <PresentationFormat>全屏显示(4:3)</PresentationFormat>
  <Paragraphs>221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Chalkduster</vt:lpstr>
      <vt:lpstr>Times New Roman Regular</vt:lpstr>
      <vt:lpstr>宋体</vt:lpstr>
      <vt:lpstr>Calibri</vt:lpstr>
      <vt:lpstr>Cambria Math</vt:lpstr>
      <vt:lpstr>DejaVu Math TeX Gyre</vt:lpstr>
      <vt:lpstr>Symbol</vt:lpstr>
      <vt:lpstr>Times New Roman</vt:lpstr>
      <vt:lpstr>Times New Roman Bold</vt:lpstr>
      <vt:lpstr>Times New Roman Italic</vt:lpstr>
      <vt:lpstr>Wingdings</vt:lpstr>
      <vt:lpstr>Straight Edge</vt:lpstr>
      <vt:lpstr>基于机器学习的BESIII径迹重建</vt:lpstr>
      <vt:lpstr>BESIII </vt:lpstr>
      <vt:lpstr>MDC tracking</vt:lpstr>
      <vt:lpstr>Why Machine Learning?</vt:lpstr>
      <vt:lpstr>Noise Exclude</vt:lpstr>
      <vt:lpstr>PowerPoint 演示文稿</vt:lpstr>
      <vt:lpstr>Track finding by GNN</vt:lpstr>
      <vt:lpstr>PowerPoint 演示文稿</vt:lpstr>
      <vt:lpstr>PowerPoint 演示文稿</vt:lpstr>
      <vt:lpstr>Tracking by PointNet  model</vt:lpstr>
      <vt:lpstr>PowerPoint 演示文稿</vt:lpstr>
      <vt:lpstr>径迹数据集</vt:lpstr>
      <vt:lpstr>PowerPoint 演示文稿</vt:lpstr>
      <vt:lpstr>PowerPoint 演示文稿</vt:lpstr>
      <vt:lpstr>PowerPoint 演示文稿</vt:lpstr>
      <vt:lpstr>PowerPoint 演示文稿</vt:lpstr>
    </vt:vector>
  </TitlesOfParts>
  <Company>temp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年度考核报告</dc:title>
  <dc:creator>anonymous</dc:creator>
  <cp:lastModifiedBy>野 袁</cp:lastModifiedBy>
  <cp:revision>642</cp:revision>
  <dcterms:created xsi:type="dcterms:W3CDTF">2006-01-08T06:02:55Z</dcterms:created>
  <dcterms:modified xsi:type="dcterms:W3CDTF">2024-10-16T06:22:12Z</dcterms:modified>
</cp:coreProperties>
</file>