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3"/>
    <p:sldId id="318" r:id="rId4"/>
    <p:sldId id="319" r:id="rId5"/>
    <p:sldId id="280" r:id="rId6"/>
    <p:sldId id="299" r:id="rId7"/>
    <p:sldId id="301" r:id="rId8"/>
    <p:sldId id="303" r:id="rId9"/>
    <p:sldId id="304" r:id="rId11"/>
    <p:sldId id="309" r:id="rId12"/>
    <p:sldId id="311" r:id="rId13"/>
    <p:sldId id="322" r:id="rId14"/>
    <p:sldId id="323" r:id="rId15"/>
    <p:sldId id="324" r:id="rId16"/>
    <p:sldId id="325" r:id="rId17"/>
    <p:sldId id="326" r:id="rId18"/>
    <p:sldId id="327" r:id="rId19"/>
    <p:sldId id="329" r:id="rId20"/>
    <p:sldId id="330" r:id="rId21"/>
    <p:sldId id="298" r:id="rId22"/>
    <p:sldId id="297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0C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6323"/>
  </p:normalViewPr>
  <p:slideViewPr>
    <p:cSldViewPr snapToGrid="0">
      <p:cViewPr>
        <p:scale>
          <a:sx n="66" d="100"/>
          <a:sy n="66" d="100"/>
        </p:scale>
        <p:origin x="998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47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39632-186C-5E42-9A75-A33583EE599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D7C4D-2375-9642-AE53-20F34AD3A1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D7C4D-2375-9642-AE53-20F34AD3A1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D7C4D-2375-9642-AE53-20F34AD3A13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87BCA-093C-5142-98CC-D30325C368C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CB441-F9F7-324E-9B6E-9F4E135A620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image" Target="../media/image20.png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29.png"/><Relationship Id="rId7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27.png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4.xml"/><Relationship Id="rId15" Type="http://schemas.openxmlformats.org/officeDocument/2006/relationships/image" Target="../media/image30.png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99" Type="http://schemas.openxmlformats.org/officeDocument/2006/relationships/tags" Target="../tags/tag109.xml"/><Relationship Id="rId98" Type="http://schemas.openxmlformats.org/officeDocument/2006/relationships/image" Target="../media/image39.png"/><Relationship Id="rId97" Type="http://schemas.openxmlformats.org/officeDocument/2006/relationships/tags" Target="../tags/tag108.xml"/><Relationship Id="rId96" Type="http://schemas.openxmlformats.org/officeDocument/2006/relationships/image" Target="../media/image38.png"/><Relationship Id="rId95" Type="http://schemas.openxmlformats.org/officeDocument/2006/relationships/tags" Target="../tags/tag107.xml"/><Relationship Id="rId94" Type="http://schemas.openxmlformats.org/officeDocument/2006/relationships/tags" Target="../tags/tag106.xml"/><Relationship Id="rId93" Type="http://schemas.openxmlformats.org/officeDocument/2006/relationships/image" Target="../media/image37.png"/><Relationship Id="rId92" Type="http://schemas.openxmlformats.org/officeDocument/2006/relationships/tags" Target="../tags/tag105.xml"/><Relationship Id="rId91" Type="http://schemas.openxmlformats.org/officeDocument/2006/relationships/image" Target="../media/image36.jpeg"/><Relationship Id="rId90" Type="http://schemas.openxmlformats.org/officeDocument/2006/relationships/tags" Target="../tags/tag104.xml"/><Relationship Id="rId9" Type="http://schemas.openxmlformats.org/officeDocument/2006/relationships/tags" Target="../tags/tag25.xml"/><Relationship Id="rId89" Type="http://schemas.openxmlformats.org/officeDocument/2006/relationships/image" Target="../media/image35.png"/><Relationship Id="rId88" Type="http://schemas.openxmlformats.org/officeDocument/2006/relationships/tags" Target="../tags/tag103.xml"/><Relationship Id="rId87" Type="http://schemas.openxmlformats.org/officeDocument/2006/relationships/tags" Target="../tags/tag102.xml"/><Relationship Id="rId86" Type="http://schemas.openxmlformats.org/officeDocument/2006/relationships/tags" Target="../tags/tag101.xml"/><Relationship Id="rId85" Type="http://schemas.openxmlformats.org/officeDocument/2006/relationships/tags" Target="../tags/tag100.xml"/><Relationship Id="rId84" Type="http://schemas.openxmlformats.org/officeDocument/2006/relationships/tags" Target="../tags/tag99.xml"/><Relationship Id="rId83" Type="http://schemas.openxmlformats.org/officeDocument/2006/relationships/tags" Target="../tags/tag98.xml"/><Relationship Id="rId82" Type="http://schemas.openxmlformats.org/officeDocument/2006/relationships/tags" Target="../tags/tag97.xml"/><Relationship Id="rId81" Type="http://schemas.openxmlformats.org/officeDocument/2006/relationships/tags" Target="../tags/tag96.xml"/><Relationship Id="rId80" Type="http://schemas.openxmlformats.org/officeDocument/2006/relationships/tags" Target="../tags/tag95.xml"/><Relationship Id="rId8" Type="http://schemas.openxmlformats.org/officeDocument/2006/relationships/tags" Target="../tags/tag24.xml"/><Relationship Id="rId79" Type="http://schemas.openxmlformats.org/officeDocument/2006/relationships/tags" Target="../tags/tag94.xml"/><Relationship Id="rId78" Type="http://schemas.openxmlformats.org/officeDocument/2006/relationships/tags" Target="../tags/tag93.xml"/><Relationship Id="rId77" Type="http://schemas.openxmlformats.org/officeDocument/2006/relationships/image" Target="../media/image34.png"/><Relationship Id="rId76" Type="http://schemas.openxmlformats.org/officeDocument/2006/relationships/tags" Target="../tags/tag92.xml"/><Relationship Id="rId75" Type="http://schemas.openxmlformats.org/officeDocument/2006/relationships/tags" Target="../tags/tag91.xml"/><Relationship Id="rId74" Type="http://schemas.openxmlformats.org/officeDocument/2006/relationships/tags" Target="../tags/tag90.xml"/><Relationship Id="rId73" Type="http://schemas.openxmlformats.org/officeDocument/2006/relationships/tags" Target="../tags/tag89.xml"/><Relationship Id="rId72" Type="http://schemas.openxmlformats.org/officeDocument/2006/relationships/tags" Target="../tags/tag88.xml"/><Relationship Id="rId71" Type="http://schemas.openxmlformats.org/officeDocument/2006/relationships/tags" Target="../tags/tag87.xml"/><Relationship Id="rId70" Type="http://schemas.openxmlformats.org/officeDocument/2006/relationships/tags" Target="../tags/tag86.xml"/><Relationship Id="rId7" Type="http://schemas.openxmlformats.org/officeDocument/2006/relationships/tags" Target="../tags/tag23.xml"/><Relationship Id="rId69" Type="http://schemas.openxmlformats.org/officeDocument/2006/relationships/tags" Target="../tags/tag85.xml"/><Relationship Id="rId68" Type="http://schemas.openxmlformats.org/officeDocument/2006/relationships/tags" Target="../tags/tag84.xml"/><Relationship Id="rId67" Type="http://schemas.openxmlformats.org/officeDocument/2006/relationships/tags" Target="../tags/tag83.xml"/><Relationship Id="rId66" Type="http://schemas.openxmlformats.org/officeDocument/2006/relationships/tags" Target="../tags/tag82.xml"/><Relationship Id="rId65" Type="http://schemas.openxmlformats.org/officeDocument/2006/relationships/tags" Target="../tags/tag81.xml"/><Relationship Id="rId64" Type="http://schemas.openxmlformats.org/officeDocument/2006/relationships/tags" Target="../tags/tag80.xml"/><Relationship Id="rId63" Type="http://schemas.openxmlformats.org/officeDocument/2006/relationships/tags" Target="../tags/tag79.xml"/><Relationship Id="rId62" Type="http://schemas.openxmlformats.org/officeDocument/2006/relationships/tags" Target="../tags/tag78.xml"/><Relationship Id="rId61" Type="http://schemas.openxmlformats.org/officeDocument/2006/relationships/tags" Target="../tags/tag77.xml"/><Relationship Id="rId60" Type="http://schemas.openxmlformats.org/officeDocument/2006/relationships/tags" Target="../tags/tag76.xml"/><Relationship Id="rId6" Type="http://schemas.openxmlformats.org/officeDocument/2006/relationships/tags" Target="../tags/tag22.xml"/><Relationship Id="rId59" Type="http://schemas.openxmlformats.org/officeDocument/2006/relationships/tags" Target="../tags/tag75.xml"/><Relationship Id="rId58" Type="http://schemas.openxmlformats.org/officeDocument/2006/relationships/tags" Target="../tags/tag74.xml"/><Relationship Id="rId57" Type="http://schemas.openxmlformats.org/officeDocument/2006/relationships/tags" Target="../tags/tag73.xml"/><Relationship Id="rId56" Type="http://schemas.openxmlformats.org/officeDocument/2006/relationships/tags" Target="../tags/tag72.xml"/><Relationship Id="rId55" Type="http://schemas.openxmlformats.org/officeDocument/2006/relationships/tags" Target="../tags/tag71.xml"/><Relationship Id="rId54" Type="http://schemas.openxmlformats.org/officeDocument/2006/relationships/tags" Target="../tags/tag70.xml"/><Relationship Id="rId53" Type="http://schemas.openxmlformats.org/officeDocument/2006/relationships/tags" Target="../tags/tag69.xml"/><Relationship Id="rId52" Type="http://schemas.openxmlformats.org/officeDocument/2006/relationships/tags" Target="../tags/tag68.xml"/><Relationship Id="rId51" Type="http://schemas.openxmlformats.org/officeDocument/2006/relationships/tags" Target="../tags/tag67.xml"/><Relationship Id="rId50" Type="http://schemas.openxmlformats.org/officeDocument/2006/relationships/tags" Target="../tags/tag66.xml"/><Relationship Id="rId5" Type="http://schemas.openxmlformats.org/officeDocument/2006/relationships/tags" Target="../tags/tag21.xml"/><Relationship Id="rId49" Type="http://schemas.openxmlformats.org/officeDocument/2006/relationships/tags" Target="../tags/tag65.xml"/><Relationship Id="rId48" Type="http://schemas.openxmlformats.org/officeDocument/2006/relationships/tags" Target="../tags/tag64.xml"/><Relationship Id="rId47" Type="http://schemas.openxmlformats.org/officeDocument/2006/relationships/tags" Target="../tags/tag63.xml"/><Relationship Id="rId46" Type="http://schemas.openxmlformats.org/officeDocument/2006/relationships/tags" Target="../tags/tag62.xml"/><Relationship Id="rId45" Type="http://schemas.openxmlformats.org/officeDocument/2006/relationships/tags" Target="../tags/tag61.xml"/><Relationship Id="rId44" Type="http://schemas.openxmlformats.org/officeDocument/2006/relationships/tags" Target="../tags/tag60.xml"/><Relationship Id="rId43" Type="http://schemas.openxmlformats.org/officeDocument/2006/relationships/tags" Target="../tags/tag59.xml"/><Relationship Id="rId42" Type="http://schemas.openxmlformats.org/officeDocument/2006/relationships/tags" Target="../tags/tag58.xml"/><Relationship Id="rId41" Type="http://schemas.openxmlformats.org/officeDocument/2006/relationships/tags" Target="../tags/tag57.xml"/><Relationship Id="rId40" Type="http://schemas.openxmlformats.org/officeDocument/2006/relationships/tags" Target="../tags/tag56.xml"/><Relationship Id="rId4" Type="http://schemas.openxmlformats.org/officeDocument/2006/relationships/tags" Target="../tags/tag20.xml"/><Relationship Id="rId39" Type="http://schemas.openxmlformats.org/officeDocument/2006/relationships/tags" Target="../tags/tag55.xml"/><Relationship Id="rId38" Type="http://schemas.openxmlformats.org/officeDocument/2006/relationships/tags" Target="../tags/tag54.xml"/><Relationship Id="rId37" Type="http://schemas.openxmlformats.org/officeDocument/2006/relationships/tags" Target="../tags/tag53.xml"/><Relationship Id="rId36" Type="http://schemas.openxmlformats.org/officeDocument/2006/relationships/tags" Target="../tags/tag52.xml"/><Relationship Id="rId35" Type="http://schemas.openxmlformats.org/officeDocument/2006/relationships/tags" Target="../tags/tag51.xml"/><Relationship Id="rId34" Type="http://schemas.openxmlformats.org/officeDocument/2006/relationships/tags" Target="../tags/tag50.xml"/><Relationship Id="rId33" Type="http://schemas.openxmlformats.org/officeDocument/2006/relationships/tags" Target="../tags/tag49.xml"/><Relationship Id="rId32" Type="http://schemas.openxmlformats.org/officeDocument/2006/relationships/tags" Target="../tags/tag48.xml"/><Relationship Id="rId31" Type="http://schemas.openxmlformats.org/officeDocument/2006/relationships/tags" Target="../tags/tag47.xml"/><Relationship Id="rId30" Type="http://schemas.openxmlformats.org/officeDocument/2006/relationships/tags" Target="../tags/tag46.xml"/><Relationship Id="rId3" Type="http://schemas.openxmlformats.org/officeDocument/2006/relationships/tags" Target="../tags/tag19.xml"/><Relationship Id="rId29" Type="http://schemas.openxmlformats.org/officeDocument/2006/relationships/tags" Target="../tags/tag45.xml"/><Relationship Id="rId28" Type="http://schemas.openxmlformats.org/officeDocument/2006/relationships/tags" Target="../tags/tag44.xml"/><Relationship Id="rId27" Type="http://schemas.openxmlformats.org/officeDocument/2006/relationships/tags" Target="../tags/tag43.xml"/><Relationship Id="rId26" Type="http://schemas.openxmlformats.org/officeDocument/2006/relationships/tags" Target="../tags/tag42.xml"/><Relationship Id="rId25" Type="http://schemas.openxmlformats.org/officeDocument/2006/relationships/tags" Target="../tags/tag41.xml"/><Relationship Id="rId24" Type="http://schemas.openxmlformats.org/officeDocument/2006/relationships/tags" Target="../tags/tag40.xml"/><Relationship Id="rId23" Type="http://schemas.openxmlformats.org/officeDocument/2006/relationships/tags" Target="../tags/tag39.xml"/><Relationship Id="rId22" Type="http://schemas.openxmlformats.org/officeDocument/2006/relationships/tags" Target="../tags/tag38.xml"/><Relationship Id="rId21" Type="http://schemas.openxmlformats.org/officeDocument/2006/relationships/tags" Target="../tags/tag37.xml"/><Relationship Id="rId20" Type="http://schemas.openxmlformats.org/officeDocument/2006/relationships/tags" Target="../tags/tag36.xml"/><Relationship Id="rId2" Type="http://schemas.openxmlformats.org/officeDocument/2006/relationships/tags" Target="../tags/tag18.xml"/><Relationship Id="rId19" Type="http://schemas.openxmlformats.org/officeDocument/2006/relationships/tags" Target="../tags/tag3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2" Type="http://schemas.openxmlformats.org/officeDocument/2006/relationships/slideLayout" Target="../slideLayouts/slideLayout7.xml"/><Relationship Id="rId141" Type="http://schemas.openxmlformats.org/officeDocument/2006/relationships/image" Target="../media/image44.png"/><Relationship Id="rId140" Type="http://schemas.openxmlformats.org/officeDocument/2006/relationships/image" Target="../media/image43.png"/><Relationship Id="rId14" Type="http://schemas.openxmlformats.org/officeDocument/2006/relationships/tags" Target="../tags/tag30.xml"/><Relationship Id="rId139" Type="http://schemas.openxmlformats.org/officeDocument/2006/relationships/tags" Target="../tags/tag146.xml"/><Relationship Id="rId138" Type="http://schemas.openxmlformats.org/officeDocument/2006/relationships/image" Target="../media/image42.png"/><Relationship Id="rId137" Type="http://schemas.openxmlformats.org/officeDocument/2006/relationships/tags" Target="../tags/tag145.xml"/><Relationship Id="rId136" Type="http://schemas.openxmlformats.org/officeDocument/2006/relationships/tags" Target="../tags/tag144.xml"/><Relationship Id="rId135" Type="http://schemas.openxmlformats.org/officeDocument/2006/relationships/tags" Target="../tags/tag143.xml"/><Relationship Id="rId134" Type="http://schemas.openxmlformats.org/officeDocument/2006/relationships/tags" Target="../tags/tag142.xml"/><Relationship Id="rId133" Type="http://schemas.openxmlformats.org/officeDocument/2006/relationships/tags" Target="../tags/tag141.xml"/><Relationship Id="rId132" Type="http://schemas.openxmlformats.org/officeDocument/2006/relationships/tags" Target="../tags/tag140.xml"/><Relationship Id="rId131" Type="http://schemas.openxmlformats.org/officeDocument/2006/relationships/tags" Target="../tags/tag139.xml"/><Relationship Id="rId130" Type="http://schemas.openxmlformats.org/officeDocument/2006/relationships/tags" Target="../tags/tag138.xml"/><Relationship Id="rId13" Type="http://schemas.openxmlformats.org/officeDocument/2006/relationships/tags" Target="../tags/tag29.xml"/><Relationship Id="rId129" Type="http://schemas.openxmlformats.org/officeDocument/2006/relationships/tags" Target="../tags/tag137.xml"/><Relationship Id="rId128" Type="http://schemas.openxmlformats.org/officeDocument/2006/relationships/tags" Target="../tags/tag136.xml"/><Relationship Id="rId127" Type="http://schemas.openxmlformats.org/officeDocument/2006/relationships/tags" Target="../tags/tag135.xml"/><Relationship Id="rId126" Type="http://schemas.openxmlformats.org/officeDocument/2006/relationships/tags" Target="../tags/tag134.xml"/><Relationship Id="rId125" Type="http://schemas.openxmlformats.org/officeDocument/2006/relationships/tags" Target="../tags/tag133.xml"/><Relationship Id="rId124" Type="http://schemas.openxmlformats.org/officeDocument/2006/relationships/tags" Target="../tags/tag132.xml"/><Relationship Id="rId123" Type="http://schemas.openxmlformats.org/officeDocument/2006/relationships/tags" Target="../tags/tag131.xml"/><Relationship Id="rId122" Type="http://schemas.openxmlformats.org/officeDocument/2006/relationships/tags" Target="../tags/tag130.xml"/><Relationship Id="rId121" Type="http://schemas.openxmlformats.org/officeDocument/2006/relationships/tags" Target="../tags/tag129.xml"/><Relationship Id="rId120" Type="http://schemas.openxmlformats.org/officeDocument/2006/relationships/tags" Target="../tags/tag128.xml"/><Relationship Id="rId12" Type="http://schemas.openxmlformats.org/officeDocument/2006/relationships/tags" Target="../tags/tag28.xml"/><Relationship Id="rId119" Type="http://schemas.openxmlformats.org/officeDocument/2006/relationships/tags" Target="../tags/tag127.xml"/><Relationship Id="rId118" Type="http://schemas.openxmlformats.org/officeDocument/2006/relationships/tags" Target="../tags/tag126.xml"/><Relationship Id="rId117" Type="http://schemas.openxmlformats.org/officeDocument/2006/relationships/image" Target="../media/image41.png"/><Relationship Id="rId116" Type="http://schemas.openxmlformats.org/officeDocument/2006/relationships/tags" Target="../tags/tag125.xml"/><Relationship Id="rId115" Type="http://schemas.openxmlformats.org/officeDocument/2006/relationships/tags" Target="../tags/tag124.xml"/><Relationship Id="rId114" Type="http://schemas.openxmlformats.org/officeDocument/2006/relationships/tags" Target="../tags/tag123.xml"/><Relationship Id="rId113" Type="http://schemas.openxmlformats.org/officeDocument/2006/relationships/tags" Target="../tags/tag122.xml"/><Relationship Id="rId112" Type="http://schemas.openxmlformats.org/officeDocument/2006/relationships/tags" Target="../tags/tag121.xml"/><Relationship Id="rId111" Type="http://schemas.openxmlformats.org/officeDocument/2006/relationships/tags" Target="../tags/tag120.xml"/><Relationship Id="rId110" Type="http://schemas.openxmlformats.org/officeDocument/2006/relationships/tags" Target="../tags/tag119.xml"/><Relationship Id="rId11" Type="http://schemas.openxmlformats.org/officeDocument/2006/relationships/tags" Target="../tags/tag27.xml"/><Relationship Id="rId109" Type="http://schemas.openxmlformats.org/officeDocument/2006/relationships/tags" Target="../tags/tag118.xml"/><Relationship Id="rId108" Type="http://schemas.openxmlformats.org/officeDocument/2006/relationships/image" Target="../media/image40.png"/><Relationship Id="rId107" Type="http://schemas.openxmlformats.org/officeDocument/2006/relationships/tags" Target="../tags/tag117.xml"/><Relationship Id="rId106" Type="http://schemas.openxmlformats.org/officeDocument/2006/relationships/tags" Target="../tags/tag116.xml"/><Relationship Id="rId105" Type="http://schemas.openxmlformats.org/officeDocument/2006/relationships/tags" Target="../tags/tag115.xml"/><Relationship Id="rId104" Type="http://schemas.openxmlformats.org/officeDocument/2006/relationships/tags" Target="../tags/tag114.xml"/><Relationship Id="rId103" Type="http://schemas.openxmlformats.org/officeDocument/2006/relationships/tags" Target="../tags/tag113.xml"/><Relationship Id="rId102" Type="http://schemas.openxmlformats.org/officeDocument/2006/relationships/tags" Target="../tags/tag112.xml"/><Relationship Id="rId101" Type="http://schemas.openxmlformats.org/officeDocument/2006/relationships/tags" Target="../tags/tag111.xml"/><Relationship Id="rId100" Type="http://schemas.openxmlformats.org/officeDocument/2006/relationships/tags" Target="../tags/tag110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4778" y="0"/>
            <a:ext cx="7087221" cy="59315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3500"/>
            <a:ext cx="3136900" cy="29845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48360" y="1529992"/>
            <a:ext cx="10095280" cy="175432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机器学习在空间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射线天文数据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处理中的应用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34185" y="4883785"/>
            <a:ext cx="9956165" cy="1201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报告人：张鹏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团队成员：熊少林、张鹏、李兵、鲁攀、庹攸隶、李小波</a:t>
            </a: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等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13933" y="6054245"/>
            <a:ext cx="2557111" cy="4979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24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56132" y="350939"/>
            <a:ext cx="7618562" cy="521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模型的实际应用：</a:t>
            </a:r>
            <a:endParaRPr lang="zh-CN" altLang="en-US" sz="2800" b="1" dirty="0">
              <a:highlight>
                <a:srgbClr val="C0C0C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57638" y="1133167"/>
            <a:ext cx="5133842" cy="175823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候选体筛选策略：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单探头信号：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去掉；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多探头信号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rgbClr val="46B70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候选体</a:t>
            </a:r>
            <a:endParaRPr lang="en-US" altLang="zh-CN" b="1" dirty="0">
              <a:solidFill>
                <a:srgbClr val="46B7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多个探头特征曲线（特征图沿能道维度求和）的中心点相距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秒以内。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0518" y="879139"/>
            <a:ext cx="6224972" cy="270341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候选体搜索策略：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以长度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秒，步长为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秒的滑动窗口从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一年的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daily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202106-202207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提取计数图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万个）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数据预处理后输入模型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ResNet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-CBAM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进行分类；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如果模型判断计数图为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样本，则认为当前探头在当前时间段存在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信号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39515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8" y="3918857"/>
            <a:ext cx="6224971" cy="227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081900" y="6364854"/>
            <a:ext cx="46222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滑动窗口示意图（长度为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秒，步长为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秒的）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12732" y="6474092"/>
            <a:ext cx="4105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候选体示例（特征映射的光变曲线，</a:t>
            </a:r>
            <a:r>
              <a:rPr lang="zh-CN" altLang="en-US" sz="1400" b="1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低阈值暴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7038109" y="417399"/>
            <a:ext cx="4655127" cy="521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400" b="0" dirty="0"/>
              <a:t>应用最优模型至</a:t>
            </a:r>
            <a:r>
              <a:rPr lang="en-US" altLang="zh-CN" sz="2400" b="0" dirty="0"/>
              <a:t>GBM</a:t>
            </a:r>
            <a:r>
              <a:rPr lang="zh-CN" altLang="en-US" sz="2400" b="0" dirty="0"/>
              <a:t>一年的数据</a:t>
            </a:r>
            <a:endParaRPr lang="zh-CN" altLang="en-US" b="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638" y="3478769"/>
            <a:ext cx="5133842" cy="2961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6709147" y="2963423"/>
            <a:ext cx="5133842" cy="465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模型搜索到</a:t>
            </a:r>
            <a:r>
              <a:rPr lang="en-US" altLang="zh-CN" b="1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Fermi</a:t>
            </a:r>
            <a:r>
              <a:rPr lang="zh-CN" altLang="en-US" b="1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标记的</a:t>
            </a:r>
            <a:r>
              <a:rPr lang="en-US" altLang="zh-CN" b="1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个低阈值</a:t>
            </a:r>
            <a:r>
              <a:rPr lang="en-US" altLang="zh-CN" b="1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GRB</a:t>
            </a:r>
            <a:r>
              <a:rPr lang="zh-CN" altLang="en-US" b="1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中的</a:t>
            </a:r>
            <a:r>
              <a:rPr lang="en-US" altLang="zh-CN" b="1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个。</a:t>
            </a:r>
            <a:endParaRPr lang="zh-CN" altLang="en-US" b="1" dirty="0">
              <a:highlight>
                <a:srgbClr val="C0C0C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1"/>
          <p:cNvCxnSpPr/>
          <p:nvPr/>
        </p:nvCxnSpPr>
        <p:spPr>
          <a:xfrm>
            <a:off x="0" y="798426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原创设计师QQ598969553      _14"/>
          <p:cNvSpPr>
            <a:spLocks noChangeArrowheads="1"/>
          </p:cNvSpPr>
          <p:nvPr/>
        </p:nvSpPr>
        <p:spPr bwMode="gray">
          <a:xfrm>
            <a:off x="239486" y="128638"/>
            <a:ext cx="10384971" cy="612849"/>
          </a:xfrm>
          <a:prstGeom prst="roundRect">
            <a:avLst/>
          </a:prstGeom>
          <a:noFill/>
          <a:ln>
            <a:noFill/>
          </a:ln>
        </p:spPr>
        <p:txBody>
          <a:bodyPr wrap="square" lIns="121844" tIns="60922" rIns="121844" bIns="60922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②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使用迁移学习方法来精确识别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HXMT/GECAM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伽马暴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18906" y="1984632"/>
            <a:ext cx="10682494" cy="4629101"/>
            <a:chOff x="6341110" y="1134110"/>
            <a:chExt cx="5528945" cy="2632075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6341110" y="1134110"/>
              <a:ext cx="5528945" cy="263207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9256451" y="2460312"/>
              <a:ext cx="1308735" cy="148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模型冻结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18906" y="976031"/>
            <a:ext cx="10856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应对</a:t>
            </a:r>
            <a:r>
              <a:rPr lang="en-US" altLang="zh-CN" sz="24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HXMT/</a:t>
            </a:r>
            <a:r>
              <a:rPr lang="en-US" altLang="zh-CN" sz="2400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GECAM</a:t>
            </a:r>
            <a:r>
              <a:rPr lang="zh-CN" altLang="en-US" sz="2400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伽马暴样本少的现实，使用</a:t>
            </a:r>
            <a:r>
              <a:rPr lang="en-US" altLang="zh-CN" sz="2400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GBM</a:t>
            </a:r>
            <a:r>
              <a:rPr lang="zh-CN" altLang="en-US" sz="2400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的样本</a:t>
            </a:r>
            <a:r>
              <a:rPr lang="zh-CN" altLang="en-US" sz="24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预训练模型，再将知识</a:t>
            </a:r>
            <a:r>
              <a:rPr lang="zh-CN" altLang="en-US" sz="2400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迁移</a:t>
            </a:r>
            <a:r>
              <a:rPr lang="zh-CN" altLang="en-US" sz="24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CN" altLang="en-US" sz="2400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小样本数据集上。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742" y="794845"/>
            <a:ext cx="9622221" cy="47024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5943" y="5922192"/>
            <a:ext cx="118001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网络架构：在</a:t>
            </a:r>
            <a:r>
              <a:rPr lang="en-US" altLang="zh-CN" sz="2000" b="0" i="0" u="none" strike="noStrike" dirty="0" err="1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ResNet</a:t>
            </a:r>
            <a:r>
              <a:rPr lang="en-US" altLang="zh-CN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上引入一种新颖的多尺度特征交叉融合模块 </a:t>
            </a:r>
            <a:r>
              <a:rPr lang="en-US" altLang="zh-CN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MSCFM</a:t>
            </a:r>
            <a:r>
              <a:rPr lang="zh-CN" altLang="en-US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，旨在增强多尺度特征的表示。</a:t>
            </a:r>
            <a:endParaRPr lang="en-US" altLang="zh-CN" sz="2000" b="0" i="0" u="none" strike="noStrike" dirty="0">
              <a:solidFill>
                <a:srgbClr val="20212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861" y="4428732"/>
            <a:ext cx="5446054" cy="117819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81546" y="421512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预训练模型的表现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手杖形箭头 8"/>
          <p:cNvSpPr/>
          <p:nvPr/>
        </p:nvSpPr>
        <p:spPr>
          <a:xfrm rot="4641390">
            <a:off x="9097588" y="2686175"/>
            <a:ext cx="2987823" cy="489858"/>
          </a:xfrm>
          <a:prstGeom prst="uturnArrow">
            <a:avLst>
              <a:gd name="adj1" fmla="val 6985"/>
              <a:gd name="adj2" fmla="val 25000"/>
              <a:gd name="adj3" fmla="val 25000"/>
              <a:gd name="adj4" fmla="val 75000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8640" y="214787"/>
            <a:ext cx="4784564" cy="297977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55833" y="3259022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伽马暴样本的数据增强模式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57" y="3771157"/>
            <a:ext cx="7772400" cy="19527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75188" y="6064782"/>
            <a:ext cx="482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ResNet</a:t>
            </a:r>
            <a:r>
              <a:rPr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-MSCFM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模型性能表征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81513" y="3259022"/>
            <a:ext cx="310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识别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GECAM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的伽马暴的例子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00057" y="5965245"/>
            <a:ext cx="61433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Zhang Peng, Li Bing...et al. 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ArXiv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2408.13598-Advancing GRB Identification through Transfer Learning with CNNs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81" y="214788"/>
            <a:ext cx="4218793" cy="29797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557524"/>
            <a:ext cx="9557658" cy="62242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9600" y="264392"/>
            <a:ext cx="10972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GECAM-B</a:t>
            </a:r>
            <a:r>
              <a:rPr lang="zh-CN" altLang="en-US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识别出额外的</a:t>
            </a:r>
            <a:r>
              <a:rPr lang="en-US" altLang="zh-CN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GRB</a:t>
            </a:r>
            <a:r>
              <a:rPr lang="zh-CN" altLang="en-US" sz="2000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。举例：下图是与</a:t>
            </a:r>
            <a:r>
              <a:rPr lang="zh-CN" altLang="en-US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Fermi/GBM </a:t>
            </a:r>
            <a:r>
              <a:rPr lang="zh-CN" altLang="en-US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GRB220829610</a:t>
            </a:r>
            <a:r>
              <a:rPr lang="zh-CN" altLang="en-US" sz="2000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匹配。</a:t>
            </a:r>
            <a:endParaRPr lang="en-US" altLang="zh-CN" sz="2000" b="0" i="0" u="none" strike="noStrike" dirty="0">
              <a:solidFill>
                <a:srgbClr val="20212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330544" y="2228671"/>
            <a:ext cx="16872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绿色背景表示模型识别出的暴发信号。</a:t>
            </a:r>
            <a:endParaRPr lang="en-US" altLang="zh-CN" b="0" i="0" u="none" strike="noStrike" dirty="0">
              <a:solidFill>
                <a:srgbClr val="20212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rgbClr val="20212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0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颜色住表示模型识别的特定暴发的特性显著度。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1"/>
          <p:cNvCxnSpPr/>
          <p:nvPr/>
        </p:nvCxnSpPr>
        <p:spPr>
          <a:xfrm>
            <a:off x="0" y="798426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原创设计师QQ598969553      _14"/>
          <p:cNvSpPr>
            <a:spLocks noChangeArrowheads="1"/>
          </p:cNvSpPr>
          <p:nvPr/>
        </p:nvSpPr>
        <p:spPr bwMode="gray">
          <a:xfrm>
            <a:off x="239486" y="128638"/>
            <a:ext cx="10384971" cy="612849"/>
          </a:xfrm>
          <a:prstGeom prst="roundRect">
            <a:avLst/>
          </a:prstGeom>
          <a:noFill/>
          <a:ln>
            <a:noFill/>
          </a:ln>
        </p:spPr>
        <p:txBody>
          <a:bodyPr wrap="square" lIns="121844" tIns="60922" rIns="121844" bIns="60922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③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基于迁移学习的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GECAM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伽马射线暂现源分类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1" y="925702"/>
            <a:ext cx="5527497" cy="2637976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513319" y="910165"/>
            <a:ext cx="221170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400" b="1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输入：光变和入射角数据</a:t>
            </a:r>
            <a:endParaRPr lang="zh-CN" altLang="en-US" sz="1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箭头: 右 20"/>
          <p:cNvSpPr/>
          <p:nvPr>
            <p:custDataLst>
              <p:tags r:id="rId4"/>
            </p:custDataLst>
          </p:nvPr>
        </p:nvSpPr>
        <p:spPr>
          <a:xfrm>
            <a:off x="6662547" y="1840523"/>
            <a:ext cx="772395" cy="30670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931272"/>
            <a:ext cx="3427805" cy="265203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69210" y="6342336"/>
            <a:ext cx="10554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张燕婷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马想等.基于迁移学习的Vision Transformer网络对伽马射线暂现源分类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中国科学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物理学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力学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天文学.2024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55" y="4330784"/>
            <a:ext cx="5158437" cy="149597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48014" y="4034992"/>
            <a:ext cx="2852057" cy="1938992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基于迁移学习和单流多模态的思想，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GECAM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触发数据的分类准确率达到了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89%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b="0" i="0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且模型能够理解类别间的区分与相似性。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9"/>
            </p:custDataLst>
          </p:nvPr>
        </p:nvSpPr>
        <p:spPr>
          <a:xfrm>
            <a:off x="5071801" y="3216262"/>
            <a:ext cx="2687320" cy="70040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Vision </a:t>
            </a:r>
            <a:r>
              <a:rPr lang="en-US" altLang="zh-CN" sz="16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Transformer</a:t>
            </a:r>
            <a:endParaRPr lang="en-US" altLang="zh-CN" sz="16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模型预训练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微调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6746655" y="2383050"/>
            <a:ext cx="67881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4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转换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箭头: 右 20"/>
          <p:cNvSpPr/>
          <p:nvPr>
            <p:custDataLst>
              <p:tags r:id="rId11"/>
            </p:custDataLst>
          </p:nvPr>
        </p:nvSpPr>
        <p:spPr>
          <a:xfrm rot="7980000">
            <a:off x="7771743" y="3167517"/>
            <a:ext cx="698479" cy="27876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3324287" y="3295789"/>
            <a:ext cx="1747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提取特征并分类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9285322" y="5748395"/>
            <a:ext cx="1202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特征可视化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741960" y="4048469"/>
            <a:ext cx="2438273" cy="1947117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3353103" y="4057078"/>
            <a:ext cx="979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模型性能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1"/>
          <p:cNvCxnSpPr/>
          <p:nvPr/>
        </p:nvCxnSpPr>
        <p:spPr>
          <a:xfrm>
            <a:off x="0" y="798426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原创设计师QQ598969553      _14"/>
          <p:cNvSpPr>
            <a:spLocks noChangeArrowheads="1"/>
          </p:cNvSpPr>
          <p:nvPr/>
        </p:nvSpPr>
        <p:spPr bwMode="gray">
          <a:xfrm>
            <a:off x="384253" y="162605"/>
            <a:ext cx="4925929" cy="612849"/>
          </a:xfrm>
          <a:prstGeom prst="roundRect">
            <a:avLst/>
          </a:prstGeom>
          <a:noFill/>
          <a:ln>
            <a:noFill/>
          </a:ln>
        </p:spPr>
        <p:txBody>
          <a:bodyPr wrap="none" lIns="121844" tIns="60922" rIns="121844" bIns="6092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多方位的推进应用研究情况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96601" y="238196"/>
            <a:ext cx="4848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①Transformer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估计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HXMT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的本底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384253" y="849747"/>
            <a:ext cx="11527970" cy="27873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传统的背景模型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80000"/>
              </a:lnSpc>
            </a:pPr>
            <a:r>
              <a:rPr lang="en-US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基于卫星在空间环境相对稳定的有限数据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有效观测时间少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传统模型基于盲探测器、卫星位置等有限物理量构建，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难以应对更复杂情况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机器学习模型：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构建更复杂的非线性模型：充分利用在轨可用数据，增加有效观测时间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80000"/>
              </a:lnSpc>
              <a:spcAft>
                <a:spcPts val="12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利用所有可用的卫星工程数据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提供更精确的背景模型预测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lvl="1">
              <a:lnSpc>
                <a:spcPct val="80000"/>
              </a:lnSpc>
            </a:pPr>
            <a:r>
              <a:rPr lang="zh-CN" altLang="en-US" sz="20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最终目标：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完成对空天区观测数据的建模后，将模型应用在其他天体源观测的</a:t>
            </a:r>
            <a:r>
              <a:rPr lang="zh-CN" altLang="en-US" sz="20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本底扣除处理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1459" y="3351332"/>
            <a:ext cx="4848031" cy="32196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103947" y="4218199"/>
                <a:ext cx="610564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dirty="0"/>
                  <a:t>HXMT</a:t>
                </a:r>
                <a:r>
                  <a:rPr lang="zh-CN" altLang="en-US" sz="2000" b="1" dirty="0"/>
                  <a:t>数据集（空天区观测数据</a:t>
                </a:r>
                <a:r>
                  <a:rPr lang="en-US" altLang="zh-CN" sz="2000" b="1" dirty="0"/>
                  <a:t>+</a:t>
                </a:r>
                <a:r>
                  <a:rPr lang="zh-CN" altLang="en-US" sz="2000" b="1" dirty="0"/>
                  <a:t>卫星每秒的工程数据）</a:t>
                </a:r>
                <a:r>
                  <a:rPr lang="en-US" altLang="zh-CN" sz="2000" b="1" dirty="0"/>
                  <a:t>+BERT</a:t>
                </a:r>
                <a:r>
                  <a:rPr lang="zh-CN" altLang="en-US" sz="2000" b="1" dirty="0"/>
                  <a:t>的</a:t>
                </a:r>
                <a:r>
                  <a:rPr lang="en-US" altLang="zh-CN" sz="2000" b="1" dirty="0" err="1"/>
                  <a:t>Transformer架构</a:t>
                </a:r>
                <a:endParaRPr lang="en-US" altLang="zh-CN" sz="20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000" b="1" dirty="0"/>
                  <a:t>估计模型与观测的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b="1" i="1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zh-CN" altLang="en-US" sz="2000" b="1" i="1" smtClean="0">
                        <a:latin typeface="Cambria Math" panose="02040503050406030204" pitchFamily="18" charset="0"/>
                      </a:rPr>
                      <m:t>值</m:t>
                    </m:r>
                  </m:oMath>
                </a14:m>
                <a:r>
                  <a:rPr lang="zh-CN" altLang="en-US" sz="2000" b="1" dirty="0"/>
                  <a:t>、总计数、分能段的计数</a:t>
                </a:r>
                <a:endParaRPr lang="en-US" altLang="zh-CN" sz="2000" b="1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47" y="4218199"/>
                <a:ext cx="6105644" cy="1015663"/>
              </a:xfrm>
              <a:prstGeom prst="rect">
                <a:avLst/>
              </a:prstGeom>
              <a:blipFill rotWithShape="1">
                <a:blip r:embed="rId2"/>
                <a:stretch>
                  <a:fillRect l="-7" t="-52" r="9" b="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9116060" y="6489700"/>
            <a:ext cx="751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能道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 rot="16200000">
            <a:off x="6271260" y="5607685"/>
            <a:ext cx="751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残差</a:t>
            </a: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 rot="16200000">
            <a:off x="6153150" y="3860165"/>
            <a:ext cx="987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Counts</a:t>
            </a:r>
            <a:endParaRPr lang="en-US" altLang="zh-C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/>
          <p:nvPr/>
        </p:nvSpPr>
        <p:spPr>
          <a:xfrm>
            <a:off x="250371" y="203654"/>
            <a:ext cx="11691258" cy="19839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复现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Fermi/GBM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通过背景参数进行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本底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楷体_GB2312"/>
              </a:rPr>
              <a:t>估计</a:t>
            </a:r>
            <a:endParaRPr lang="en-US" altLang="zh-CN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Fermi/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GBM数据集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，包含：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spcAft>
                <a:spcPts val="600"/>
              </a:spcAft>
            </a:pPr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卫星相对地球的速度、坐标，太阳可见性，地球的参数，卫星姿态，探测器指向</a:t>
            </a:r>
            <a:endParaRPr lang="en-US" altLang="zh-CN" sz="2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spcAft>
                <a:spcPts val="600"/>
              </a:spcAft>
            </a:pPr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探测器分能段的背景计数率</a:t>
            </a: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8078" y="6300815"/>
            <a:ext cx="11593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后续计划：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增加训练数据，改进模型或使用其他模型；</a:t>
            </a:r>
            <a:r>
              <a:rPr lang="zh-CN" altLang="en-US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最终将其运用于</a:t>
            </a:r>
            <a:r>
              <a:rPr lang="en-US" altLang="zh-CN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HXMT</a:t>
            </a:r>
            <a:r>
              <a:rPr lang="zh-CN" altLang="en-US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GECAM</a:t>
            </a:r>
            <a:r>
              <a:rPr lang="zh-CN" altLang="en-US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的本底建模。</a:t>
            </a:r>
            <a:endParaRPr lang="zh-CN" altLang="en-US" dirty="0">
              <a:highlight>
                <a:srgbClr val="C0C0C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84" y="2217265"/>
            <a:ext cx="6662647" cy="37667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536151" y="5983968"/>
            <a:ext cx="230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鲁攀、李小波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等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98364" y="1639323"/>
            <a:ext cx="5206247" cy="4096373"/>
          </a:xfrm>
          <a:prstGeom prst="rect">
            <a:avLst/>
          </a:prstGeom>
          <a:noFill/>
          <a:ln w="222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16690" y="1869827"/>
            <a:ext cx="4928129" cy="3884993"/>
            <a:chOff x="11090" y="3087"/>
            <a:chExt cx="7871" cy="6214"/>
          </a:xfrm>
        </p:grpSpPr>
        <p:grpSp>
          <p:nvGrpSpPr>
            <p:cNvPr id="4" name="组合 3"/>
            <p:cNvGrpSpPr/>
            <p:nvPr/>
          </p:nvGrpSpPr>
          <p:grpSpPr>
            <a:xfrm>
              <a:off x="11636" y="3087"/>
              <a:ext cx="1826" cy="1873"/>
              <a:chOff x="4662312" y="763600"/>
              <a:chExt cx="6400800" cy="5747213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4662312" y="763600"/>
                <a:ext cx="6400800" cy="5747213"/>
                <a:chOff x="1026386" y="763600"/>
                <a:chExt cx="5448420" cy="4883329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1026386" y="763600"/>
                  <a:ext cx="5448420" cy="4876182"/>
                  <a:chOff x="1026386" y="763600"/>
                  <a:chExt cx="5448420" cy="4876182"/>
                </a:xfrm>
              </p:grpSpPr>
              <p:grpSp>
                <p:nvGrpSpPr>
                  <p:cNvPr id="86" name="Group 1"/>
                  <p:cNvGrpSpPr/>
                  <p:nvPr/>
                </p:nvGrpSpPr>
                <p:grpSpPr>
                  <a:xfrm>
                    <a:off x="1044582" y="815175"/>
                    <a:ext cx="5376357" cy="4824607"/>
                    <a:chOff x="4297681" y="2137013"/>
                    <a:chExt cx="3596640" cy="3658550"/>
                  </a:xfrm>
                </p:grpSpPr>
                <p:sp>
                  <p:nvSpPr>
                    <p:cNvPr id="103" name="Line 699"/>
                    <p:cNvSpPr>
                      <a:spLocks noChangeShapeType="1"/>
                    </p:cNvSpPr>
                    <p:nvPr>
                      <p:custDataLst>
                        <p:tags r:id="rId2"/>
                      </p:custDataLst>
                    </p:nvPr>
                  </p:nvSpPr>
                  <p:spPr bwMode="auto">
                    <a:xfrm flipH="1" flipV="1">
                      <a:off x="6010042" y="2137013"/>
                      <a:ext cx="971473" cy="229223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04" name="Freeform 700"/>
                    <p:cNvSpPr/>
                    <p:nvPr>
                      <p:custDataLst>
                        <p:tags r:id="rId3"/>
                      </p:custDataLst>
                    </p:nvPr>
                  </p:nvSpPr>
                  <p:spPr bwMode="auto">
                    <a:xfrm>
                      <a:off x="6981517" y="2366236"/>
                      <a:ext cx="912804" cy="1547262"/>
                    </a:xfrm>
                    <a:custGeom>
                      <a:avLst/>
                      <a:gdLst>
                        <a:gd name="T0" fmla="*/ 669 w 669"/>
                        <a:gd name="T1" fmla="*/ 1134 h 1134"/>
                        <a:gd name="T2" fmla="*/ 591 w 669"/>
                        <a:gd name="T3" fmla="*/ 550 h 1134"/>
                        <a:gd name="T4" fmla="*/ 0 w 669"/>
                        <a:gd name="T5" fmla="*/ 0 h 113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669" h="1134">
                          <a:moveTo>
                            <a:pt x="669" y="1134"/>
                          </a:moveTo>
                          <a:lnTo>
                            <a:pt x="591" y="55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05" name="Freeform 701"/>
                    <p:cNvSpPr/>
                    <p:nvPr>
                      <p:custDataLst>
                        <p:tags r:id="rId4"/>
                      </p:custDataLst>
                    </p:nvPr>
                  </p:nvSpPr>
                  <p:spPr bwMode="auto">
                    <a:xfrm>
                      <a:off x="5240505" y="3913500"/>
                      <a:ext cx="2653816" cy="1863809"/>
                    </a:xfrm>
                    <a:custGeom>
                      <a:avLst/>
                      <a:gdLst>
                        <a:gd name="T0" fmla="*/ 0 w 1945"/>
                        <a:gd name="T1" fmla="*/ 1276 h 1366"/>
                        <a:gd name="T2" fmla="*/ 830 w 1945"/>
                        <a:gd name="T3" fmla="*/ 1366 h 1366"/>
                        <a:gd name="T4" fmla="*/ 1305 w 1945"/>
                        <a:gd name="T5" fmla="*/ 1162 h 1366"/>
                        <a:gd name="T6" fmla="*/ 1804 w 1945"/>
                        <a:gd name="T7" fmla="*/ 737 h 1366"/>
                        <a:gd name="T8" fmla="*/ 1945 w 1945"/>
                        <a:gd name="T9" fmla="*/ 0 h 13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945" h="1366">
                          <a:moveTo>
                            <a:pt x="0" y="1276"/>
                          </a:moveTo>
                          <a:lnTo>
                            <a:pt x="830" y="1366"/>
                          </a:lnTo>
                          <a:lnTo>
                            <a:pt x="1305" y="1162"/>
                          </a:lnTo>
                          <a:lnTo>
                            <a:pt x="1804" y="737"/>
                          </a:lnTo>
                          <a:lnTo>
                            <a:pt x="1945" y="0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06" name="Line 702"/>
                    <p:cNvSpPr>
                      <a:spLocks noChangeShapeType="1"/>
                    </p:cNvSpPr>
                    <p:nvPr>
                      <p:custDataLst>
                        <p:tags r:id="rId5"/>
                      </p:custDataLst>
                    </p:nvPr>
                  </p:nvSpPr>
                  <p:spPr bwMode="auto">
                    <a:xfrm>
                      <a:off x="4440949" y="4633919"/>
                      <a:ext cx="799556" cy="1020592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07" name="Freeform 703"/>
                    <p:cNvSpPr/>
                    <p:nvPr>
                      <p:custDataLst>
                        <p:tags r:id="rId6"/>
                      </p:custDataLst>
                    </p:nvPr>
                  </p:nvSpPr>
                  <p:spPr bwMode="auto">
                    <a:xfrm>
                      <a:off x="4297681" y="3149337"/>
                      <a:ext cx="143268" cy="1484584"/>
                    </a:xfrm>
                    <a:custGeom>
                      <a:avLst/>
                      <a:gdLst>
                        <a:gd name="T0" fmla="*/ 609 w 609"/>
                        <a:gd name="T1" fmla="*/ 0 h 1611"/>
                        <a:gd name="T2" fmla="*/ 592 w 609"/>
                        <a:gd name="T3" fmla="*/ 5 h 1611"/>
                        <a:gd name="T4" fmla="*/ 313 w 609"/>
                        <a:gd name="T5" fmla="*/ 392 h 1611"/>
                        <a:gd name="T6" fmla="*/ 52 w 609"/>
                        <a:gd name="T7" fmla="*/ 523 h 1611"/>
                        <a:gd name="T8" fmla="*/ 0 w 609"/>
                        <a:gd name="T9" fmla="*/ 1132 h 1611"/>
                        <a:gd name="T10" fmla="*/ 105 w 609"/>
                        <a:gd name="T11" fmla="*/ 1611 h 1611"/>
                        <a:gd name="connsiteX0" fmla="*/ 10000 w 10018"/>
                        <a:gd name="connsiteY0" fmla="*/ 0 h 10000"/>
                        <a:gd name="connsiteX1" fmla="*/ 10018 w 10018"/>
                        <a:gd name="connsiteY1" fmla="*/ 1358 h 10000"/>
                        <a:gd name="connsiteX2" fmla="*/ 5140 w 10018"/>
                        <a:gd name="connsiteY2" fmla="*/ 2433 h 10000"/>
                        <a:gd name="connsiteX3" fmla="*/ 854 w 10018"/>
                        <a:gd name="connsiteY3" fmla="*/ 3246 h 10000"/>
                        <a:gd name="connsiteX4" fmla="*/ 0 w 10018"/>
                        <a:gd name="connsiteY4" fmla="*/ 7027 h 10000"/>
                        <a:gd name="connsiteX5" fmla="*/ 1724 w 10018"/>
                        <a:gd name="connsiteY5" fmla="*/ 10000 h 10000"/>
                        <a:gd name="connsiteX0-1" fmla="*/ 12868 w 12868"/>
                        <a:gd name="connsiteY0-2" fmla="*/ 0 h 9028"/>
                        <a:gd name="connsiteX1-3" fmla="*/ 10018 w 12868"/>
                        <a:gd name="connsiteY1-4" fmla="*/ 386 h 9028"/>
                        <a:gd name="connsiteX2-5" fmla="*/ 5140 w 12868"/>
                        <a:gd name="connsiteY2-6" fmla="*/ 1461 h 9028"/>
                        <a:gd name="connsiteX3-7" fmla="*/ 854 w 12868"/>
                        <a:gd name="connsiteY3-8" fmla="*/ 2274 h 9028"/>
                        <a:gd name="connsiteX4-9" fmla="*/ 0 w 12868"/>
                        <a:gd name="connsiteY4-10" fmla="*/ 6055 h 9028"/>
                        <a:gd name="connsiteX5-11" fmla="*/ 1724 w 12868"/>
                        <a:gd name="connsiteY5-12" fmla="*/ 9028 h 9028"/>
                        <a:gd name="connsiteX0-13" fmla="*/ 7785 w 7785"/>
                        <a:gd name="connsiteY0-14" fmla="*/ 0 h 9572"/>
                        <a:gd name="connsiteX1-15" fmla="*/ 3994 w 7785"/>
                        <a:gd name="connsiteY1-16" fmla="*/ 1190 h 9572"/>
                        <a:gd name="connsiteX2-17" fmla="*/ 664 w 7785"/>
                        <a:gd name="connsiteY2-18" fmla="*/ 2091 h 9572"/>
                        <a:gd name="connsiteX3-19" fmla="*/ 0 w 7785"/>
                        <a:gd name="connsiteY3-20" fmla="*/ 6279 h 9572"/>
                        <a:gd name="connsiteX4-21" fmla="*/ 1340 w 7785"/>
                        <a:gd name="connsiteY4-22" fmla="*/ 9572 h 9572"/>
                        <a:gd name="connsiteX0-23" fmla="*/ 5130 w 5130"/>
                        <a:gd name="connsiteY0-24" fmla="*/ 0 h 8757"/>
                        <a:gd name="connsiteX1-25" fmla="*/ 853 w 5130"/>
                        <a:gd name="connsiteY1-26" fmla="*/ 941 h 8757"/>
                        <a:gd name="connsiteX2-27" fmla="*/ 0 w 5130"/>
                        <a:gd name="connsiteY2-28" fmla="*/ 5317 h 8757"/>
                        <a:gd name="connsiteX3-29" fmla="*/ 1721 w 5130"/>
                        <a:gd name="connsiteY3-30" fmla="*/ 8757 h 8757"/>
                        <a:gd name="connsiteX0-31" fmla="*/ 1663 w 3355"/>
                        <a:gd name="connsiteY0-32" fmla="*/ 0 h 8925"/>
                        <a:gd name="connsiteX1-33" fmla="*/ 0 w 3355"/>
                        <a:gd name="connsiteY1-34" fmla="*/ 4997 h 8925"/>
                        <a:gd name="connsiteX2-35" fmla="*/ 3355 w 3355"/>
                        <a:gd name="connsiteY2-36" fmla="*/ 8925 h 8925"/>
                      </a:gdLst>
                      <a:ahLst/>
                      <a:cxnLst>
                        <a:cxn ang="0">
                          <a:pos x="connsiteX0-1" y="connsiteY0-2"/>
                        </a:cxn>
                        <a:cxn ang="0">
                          <a:pos x="connsiteX1-3" y="connsiteY1-4"/>
                        </a:cxn>
                        <a:cxn ang="0">
                          <a:pos x="connsiteX2-5" y="connsiteY2-6"/>
                        </a:cxn>
                      </a:cxnLst>
                      <a:rect l="l" t="t" r="r" b="b"/>
                      <a:pathLst>
                        <a:path w="3355" h="8925">
                          <a:moveTo>
                            <a:pt x="1663" y="0"/>
                          </a:moveTo>
                          <a:lnTo>
                            <a:pt x="0" y="4997"/>
                          </a:lnTo>
                          <a:lnTo>
                            <a:pt x="3355" y="8925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08" name="Line 704"/>
                    <p:cNvSpPr>
                      <a:spLocks noChangeShapeType="1"/>
                    </p:cNvSpPr>
                    <p:nvPr>
                      <p:custDataLst>
                        <p:tags r:id="rId7"/>
                      </p:custDataLst>
                    </p:nvPr>
                  </p:nvSpPr>
                  <p:spPr bwMode="auto">
                    <a:xfrm flipH="1">
                      <a:off x="5114925" y="2137013"/>
                      <a:ext cx="895116" cy="296625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09" name="Freeform 705"/>
                    <p:cNvSpPr/>
                    <p:nvPr>
                      <p:custDataLst>
                        <p:tags r:id="rId8"/>
                      </p:custDataLst>
                    </p:nvPr>
                  </p:nvSpPr>
                  <p:spPr bwMode="auto">
                    <a:xfrm>
                      <a:off x="5114925" y="2340343"/>
                      <a:ext cx="1871166" cy="103615"/>
                    </a:xfrm>
                    <a:custGeom>
                      <a:avLst/>
                      <a:gdLst>
                        <a:gd name="T0" fmla="*/ 0 w 1375"/>
                        <a:gd name="T1" fmla="*/ 69 h 119"/>
                        <a:gd name="T2" fmla="*/ 0 w 1375"/>
                        <a:gd name="T3" fmla="*/ 69 h 119"/>
                        <a:gd name="T4" fmla="*/ 681 w 1375"/>
                        <a:gd name="T5" fmla="*/ 0 h 119"/>
                        <a:gd name="T6" fmla="*/ 681 w 1375"/>
                        <a:gd name="T7" fmla="*/ 0 h 119"/>
                        <a:gd name="T8" fmla="*/ 1375 w 1375"/>
                        <a:gd name="T9" fmla="*/ 13 h 119"/>
                        <a:gd name="T10" fmla="*/ 1279 w 1375"/>
                        <a:gd name="T11" fmla="*/ 119 h 119"/>
                        <a:gd name="connsiteX0" fmla="*/ 0 w 10000"/>
                        <a:gd name="connsiteY0" fmla="*/ 5798 h 12759"/>
                        <a:gd name="connsiteX1" fmla="*/ 0 w 10000"/>
                        <a:gd name="connsiteY1" fmla="*/ 5798 h 12759"/>
                        <a:gd name="connsiteX2" fmla="*/ 4953 w 10000"/>
                        <a:gd name="connsiteY2" fmla="*/ 0 h 12759"/>
                        <a:gd name="connsiteX3" fmla="*/ 4953 w 10000"/>
                        <a:gd name="connsiteY3" fmla="*/ 0 h 12759"/>
                        <a:gd name="connsiteX4" fmla="*/ 10000 w 10000"/>
                        <a:gd name="connsiteY4" fmla="*/ 1092 h 12759"/>
                        <a:gd name="connsiteX5" fmla="*/ 9413 w 10000"/>
                        <a:gd name="connsiteY5" fmla="*/ 12759 h 12759"/>
                        <a:gd name="connsiteX0-1" fmla="*/ 0 w 10000"/>
                        <a:gd name="connsiteY0-2" fmla="*/ 5798 h 5798"/>
                        <a:gd name="connsiteX1-3" fmla="*/ 0 w 10000"/>
                        <a:gd name="connsiteY1-4" fmla="*/ 5798 h 5798"/>
                        <a:gd name="connsiteX2-5" fmla="*/ 4953 w 10000"/>
                        <a:gd name="connsiteY2-6" fmla="*/ 0 h 5798"/>
                        <a:gd name="connsiteX3-7" fmla="*/ 4953 w 10000"/>
                        <a:gd name="connsiteY3-8" fmla="*/ 0 h 5798"/>
                        <a:gd name="connsiteX4-9" fmla="*/ 10000 w 10000"/>
                        <a:gd name="connsiteY4-10" fmla="*/ 1092 h 5798"/>
                      </a:gdLst>
                      <a:ahLst/>
                      <a:cxnLst>
                        <a:cxn ang="0">
                          <a:pos x="connsiteX0-1" y="connsiteY0-2"/>
                        </a:cxn>
                        <a:cxn ang="0">
                          <a:pos x="connsiteX1-3" y="connsiteY1-4"/>
                        </a:cxn>
                        <a:cxn ang="0">
                          <a:pos x="connsiteX2-5" y="connsiteY2-6"/>
                        </a:cxn>
                        <a:cxn ang="0">
                          <a:pos x="connsiteX3-7" y="connsiteY3-8"/>
                        </a:cxn>
                        <a:cxn ang="0">
                          <a:pos x="connsiteX4-9" y="connsiteY4-10"/>
                        </a:cxn>
                      </a:cxnLst>
                      <a:rect l="l" t="t" r="r" b="b"/>
                      <a:pathLst>
                        <a:path w="10000" h="5798">
                          <a:moveTo>
                            <a:pt x="0" y="5798"/>
                          </a:moveTo>
                          <a:lnTo>
                            <a:pt x="0" y="5798"/>
                          </a:lnTo>
                          <a:lnTo>
                            <a:pt x="4953" y="0"/>
                          </a:lnTo>
                          <a:lnTo>
                            <a:pt x="4953" y="0"/>
                          </a:lnTo>
                          <a:lnTo>
                            <a:pt x="10000" y="1092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10" name="Freeform 706"/>
                    <p:cNvSpPr/>
                    <p:nvPr>
                      <p:custDataLst>
                        <p:tags r:id="rId9"/>
                      </p:custDataLst>
                    </p:nvPr>
                  </p:nvSpPr>
                  <p:spPr bwMode="auto">
                    <a:xfrm>
                      <a:off x="4997636" y="4060857"/>
                      <a:ext cx="242869" cy="1593654"/>
                    </a:xfrm>
                    <a:custGeom>
                      <a:avLst/>
                      <a:gdLst>
                        <a:gd name="T0" fmla="*/ 0 w 178"/>
                        <a:gd name="T1" fmla="*/ 0 h 1168"/>
                        <a:gd name="T2" fmla="*/ 144 w 178"/>
                        <a:gd name="T3" fmla="*/ 792 h 1168"/>
                        <a:gd name="T4" fmla="*/ 178 w 178"/>
                        <a:gd name="T5" fmla="*/ 1168 h 11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78" h="1168">
                          <a:moveTo>
                            <a:pt x="0" y="0"/>
                          </a:moveTo>
                          <a:lnTo>
                            <a:pt x="144" y="792"/>
                          </a:lnTo>
                          <a:lnTo>
                            <a:pt x="178" y="1168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11" name="Freeform 707"/>
                    <p:cNvSpPr/>
                    <p:nvPr>
                      <p:custDataLst>
                        <p:tags r:id="rId10"/>
                      </p:custDataLst>
                    </p:nvPr>
                  </p:nvSpPr>
                  <p:spPr bwMode="auto">
                    <a:xfrm>
                      <a:off x="4997636" y="2442645"/>
                      <a:ext cx="180104" cy="1618213"/>
                    </a:xfrm>
                    <a:custGeom>
                      <a:avLst/>
                      <a:gdLst>
                        <a:gd name="T0" fmla="*/ 79 w 132"/>
                        <a:gd name="T1" fmla="*/ 0 h 1186"/>
                        <a:gd name="T2" fmla="*/ 132 w 132"/>
                        <a:gd name="T3" fmla="*/ 368 h 1186"/>
                        <a:gd name="T4" fmla="*/ 0 w 132"/>
                        <a:gd name="T5" fmla="*/ 1186 h 118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32" h="1186">
                          <a:moveTo>
                            <a:pt x="79" y="0"/>
                          </a:moveTo>
                          <a:lnTo>
                            <a:pt x="132" y="368"/>
                          </a:lnTo>
                          <a:lnTo>
                            <a:pt x="0" y="1186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12" name="Freeform 708"/>
                    <p:cNvSpPr/>
                    <p:nvPr>
                      <p:custDataLst>
                        <p:tags r:id="rId11"/>
                      </p:custDataLst>
                    </p:nvPr>
                  </p:nvSpPr>
                  <p:spPr bwMode="auto">
                    <a:xfrm>
                      <a:off x="5716683" y="4677979"/>
                      <a:ext cx="659959" cy="1117584"/>
                    </a:xfrm>
                    <a:custGeom>
                      <a:avLst/>
                      <a:gdLst>
                        <a:gd name="T0" fmla="*/ 0 w 398"/>
                        <a:gd name="T1" fmla="*/ 0 h 756"/>
                        <a:gd name="T2" fmla="*/ 219 w 398"/>
                        <a:gd name="T3" fmla="*/ 591 h 756"/>
                        <a:gd name="T4" fmla="*/ 300 w 398"/>
                        <a:gd name="T5" fmla="*/ 756 h 756"/>
                        <a:gd name="T6" fmla="*/ 398 w 398"/>
                        <a:gd name="T7" fmla="*/ 595 h 756"/>
                        <a:gd name="connsiteX0" fmla="*/ 0 w 13102"/>
                        <a:gd name="connsiteY0" fmla="*/ 0 h 10000"/>
                        <a:gd name="connsiteX1" fmla="*/ 5503 w 13102"/>
                        <a:gd name="connsiteY1" fmla="*/ 7817 h 10000"/>
                        <a:gd name="connsiteX2" fmla="*/ 7538 w 13102"/>
                        <a:gd name="connsiteY2" fmla="*/ 10000 h 10000"/>
                        <a:gd name="connsiteX3" fmla="*/ 13102 w 13102"/>
                        <a:gd name="connsiteY3" fmla="*/ 9384 h 10000"/>
                        <a:gd name="connsiteX0-1" fmla="*/ 0 w 7538"/>
                        <a:gd name="connsiteY0-2" fmla="*/ 0 h 10000"/>
                        <a:gd name="connsiteX1-3" fmla="*/ 5503 w 7538"/>
                        <a:gd name="connsiteY1-4" fmla="*/ 7817 h 10000"/>
                        <a:gd name="connsiteX2-5" fmla="*/ 7538 w 7538"/>
                        <a:gd name="connsiteY2-6" fmla="*/ 10000 h 10000"/>
                      </a:gdLst>
                      <a:ahLst/>
                      <a:cxnLst>
                        <a:cxn ang="0">
                          <a:pos x="connsiteX0-1" y="connsiteY0-2"/>
                        </a:cxn>
                        <a:cxn ang="0">
                          <a:pos x="connsiteX1-3" y="connsiteY1-4"/>
                        </a:cxn>
                        <a:cxn ang="0">
                          <a:pos x="connsiteX2-5" y="connsiteY2-6"/>
                        </a:cxn>
                      </a:cxnLst>
                      <a:rect l="l" t="t" r="r" b="b"/>
                      <a:pathLst>
                        <a:path w="7538" h="10000">
                          <a:moveTo>
                            <a:pt x="0" y="0"/>
                          </a:moveTo>
                          <a:lnTo>
                            <a:pt x="5503" y="7817"/>
                          </a:lnTo>
                          <a:lnTo>
                            <a:pt x="7538" y="10000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13" name="Line 710"/>
                    <p:cNvSpPr>
                      <a:spLocks noChangeShapeType="1"/>
                    </p:cNvSpPr>
                    <p:nvPr>
                      <p:custDataLst>
                        <p:tags r:id="rId12"/>
                      </p:custDataLst>
                    </p:nvPr>
                  </p:nvSpPr>
                  <p:spPr bwMode="auto">
                    <a:xfrm>
                      <a:off x="6010042" y="2137015"/>
                      <a:ext cx="24560" cy="211488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14" name="Line 711"/>
                    <p:cNvSpPr>
                      <a:spLocks noChangeShapeType="1"/>
                    </p:cNvSpPr>
                    <p:nvPr>
                      <p:custDataLst>
                        <p:tags r:id="rId13"/>
                      </p:custDataLst>
                    </p:nvPr>
                  </p:nvSpPr>
                  <p:spPr bwMode="auto">
                    <a:xfrm flipH="1">
                      <a:off x="4368632" y="2434349"/>
                      <a:ext cx="751816" cy="715072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15" name="Line 712"/>
                    <p:cNvSpPr>
                      <a:spLocks noChangeShapeType="1"/>
                    </p:cNvSpPr>
                    <p:nvPr>
                      <p:custDataLst>
                        <p:tags r:id="rId14"/>
                      </p:custDataLst>
                    </p:nvPr>
                  </p:nvSpPr>
                  <p:spPr bwMode="auto">
                    <a:xfrm flipH="1" flipV="1">
                      <a:off x="7681469" y="3816627"/>
                      <a:ext cx="212851" cy="96875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16" name="Line 713"/>
                    <p:cNvSpPr>
                      <a:spLocks noChangeShapeType="1"/>
                    </p:cNvSpPr>
                    <p:nvPr>
                      <p:custDataLst>
                        <p:tags r:id="rId15"/>
                      </p:custDataLst>
                    </p:nvPr>
                  </p:nvSpPr>
                  <p:spPr bwMode="auto">
                    <a:xfrm flipH="1" flipV="1">
                      <a:off x="6972417" y="2367473"/>
                      <a:ext cx="242415" cy="630496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17" name="Line 714"/>
                    <p:cNvSpPr>
                      <a:spLocks noChangeShapeType="1"/>
                    </p:cNvSpPr>
                    <p:nvPr>
                      <p:custDataLst>
                        <p:tags r:id="rId16"/>
                      </p:custDataLst>
                    </p:nvPr>
                  </p:nvSpPr>
                  <p:spPr bwMode="auto">
                    <a:xfrm flipH="1" flipV="1">
                      <a:off x="7214834" y="2997969"/>
                      <a:ext cx="466634" cy="818657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18" name="Line 715"/>
                    <p:cNvSpPr>
                      <a:spLocks noChangeShapeType="1"/>
                    </p:cNvSpPr>
                    <p:nvPr>
                      <p:custDataLst>
                        <p:tags r:id="rId17"/>
                      </p:custDataLst>
                    </p:nvPr>
                  </p:nvSpPr>
                  <p:spPr bwMode="auto">
                    <a:xfrm flipH="1" flipV="1">
                      <a:off x="7681469" y="3816627"/>
                      <a:ext cx="20465" cy="1102458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19" name="Freeform 716"/>
                    <p:cNvSpPr/>
                    <p:nvPr>
                      <p:custDataLst>
                        <p:tags r:id="rId18"/>
                      </p:custDataLst>
                    </p:nvPr>
                  </p:nvSpPr>
                  <p:spPr bwMode="auto">
                    <a:xfrm>
                      <a:off x="5692129" y="4644811"/>
                      <a:ext cx="2009806" cy="417818"/>
                    </a:xfrm>
                    <a:custGeom>
                      <a:avLst/>
                      <a:gdLst>
                        <a:gd name="T0" fmla="*/ 0 w 1274"/>
                        <a:gd name="T1" fmla="*/ 0 h 241"/>
                        <a:gd name="T2" fmla="*/ 909 w 1274"/>
                        <a:gd name="T3" fmla="*/ 241 h 241"/>
                        <a:gd name="T4" fmla="*/ 1274 w 1274"/>
                        <a:gd name="T5" fmla="*/ 127 h 2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274" h="241">
                          <a:moveTo>
                            <a:pt x="0" y="0"/>
                          </a:moveTo>
                          <a:lnTo>
                            <a:pt x="909" y="241"/>
                          </a:lnTo>
                          <a:lnTo>
                            <a:pt x="1274" y="127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20" name="Line 717"/>
                    <p:cNvSpPr>
                      <a:spLocks noChangeShapeType="1"/>
                    </p:cNvSpPr>
                    <p:nvPr>
                      <p:custDataLst>
                        <p:tags r:id="rId19"/>
                      </p:custDataLst>
                    </p:nvPr>
                  </p:nvSpPr>
                  <p:spPr bwMode="auto">
                    <a:xfrm>
                      <a:off x="4997637" y="4060859"/>
                      <a:ext cx="719046" cy="583952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21" name="Line 718"/>
                    <p:cNvSpPr>
                      <a:spLocks noChangeShapeType="1"/>
                    </p:cNvSpPr>
                    <p:nvPr>
                      <p:custDataLst>
                        <p:tags r:id="rId20"/>
                      </p:custDataLst>
                    </p:nvPr>
                  </p:nvSpPr>
                  <p:spPr bwMode="auto">
                    <a:xfrm>
                      <a:off x="4368632" y="3149421"/>
                      <a:ext cx="629002" cy="911438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22" name="Line 719"/>
                    <p:cNvSpPr>
                      <a:spLocks noChangeShapeType="1"/>
                    </p:cNvSpPr>
                    <p:nvPr>
                      <p:custDataLst>
                        <p:tags r:id="rId21"/>
                      </p:custDataLst>
                    </p:nvPr>
                  </p:nvSpPr>
                  <p:spPr bwMode="auto">
                    <a:xfrm flipH="1">
                      <a:off x="4368634" y="2944756"/>
                      <a:ext cx="809106" cy="204665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23" name="Line 720"/>
                    <p:cNvSpPr>
                      <a:spLocks noChangeShapeType="1"/>
                    </p:cNvSpPr>
                    <p:nvPr>
                      <p:custDataLst>
                        <p:tags r:id="rId22"/>
                      </p:custDataLst>
                    </p:nvPr>
                  </p:nvSpPr>
                  <p:spPr bwMode="auto">
                    <a:xfrm flipH="1">
                      <a:off x="5177742" y="2348501"/>
                      <a:ext cx="856862" cy="596256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24" name="Line 721"/>
                    <p:cNvSpPr>
                      <a:spLocks noChangeShapeType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 flipH="1" flipV="1">
                      <a:off x="6034604" y="2348500"/>
                      <a:ext cx="1162491" cy="671007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25" name="Freeform 722"/>
                    <p:cNvSpPr/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7214833" y="2997968"/>
                      <a:ext cx="573059" cy="798191"/>
                    </a:xfrm>
                    <a:custGeom>
                      <a:avLst/>
                      <a:gdLst>
                        <a:gd name="T0" fmla="*/ 344 w 420"/>
                        <a:gd name="T1" fmla="*/ 585 h 585"/>
                        <a:gd name="T2" fmla="*/ 420 w 420"/>
                        <a:gd name="T3" fmla="*/ 87 h 585"/>
                        <a:gd name="T4" fmla="*/ 0 w 420"/>
                        <a:gd name="T5" fmla="*/ 0 h 58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20" h="585">
                          <a:moveTo>
                            <a:pt x="344" y="585"/>
                          </a:moveTo>
                          <a:lnTo>
                            <a:pt x="420" y="87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26" name="Freeform 723"/>
                    <p:cNvSpPr/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7193002" y="2997968"/>
                      <a:ext cx="491195" cy="2076661"/>
                    </a:xfrm>
                    <a:custGeom>
                      <a:avLst/>
                      <a:gdLst>
                        <a:gd name="T0" fmla="*/ 16 w 360"/>
                        <a:gd name="T1" fmla="*/ 0 h 1522"/>
                        <a:gd name="T2" fmla="*/ 0 w 360"/>
                        <a:gd name="T3" fmla="*/ 729 h 1522"/>
                        <a:gd name="T4" fmla="*/ 8 w 360"/>
                        <a:gd name="T5" fmla="*/ 1522 h 1522"/>
                        <a:gd name="T6" fmla="*/ 358 w 360"/>
                        <a:gd name="T7" fmla="*/ 600 h 1522"/>
                        <a:gd name="T8" fmla="*/ 360 w 360"/>
                        <a:gd name="T9" fmla="*/ 585 h 15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60" h="1522">
                          <a:moveTo>
                            <a:pt x="16" y="0"/>
                          </a:moveTo>
                          <a:lnTo>
                            <a:pt x="0" y="729"/>
                          </a:lnTo>
                          <a:lnTo>
                            <a:pt x="8" y="1522"/>
                          </a:lnTo>
                          <a:lnTo>
                            <a:pt x="358" y="600"/>
                          </a:lnTo>
                          <a:lnTo>
                            <a:pt x="360" y="585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27" name="Line 724"/>
                    <p:cNvSpPr>
                      <a:spLocks noChangeShapeType="1"/>
                    </p:cNvSpPr>
                    <p:nvPr>
                      <p:custDataLst>
                        <p:tags r:id="rId26"/>
                      </p:custDataLst>
                    </p:nvPr>
                  </p:nvSpPr>
                  <p:spPr bwMode="auto">
                    <a:xfrm flipV="1">
                      <a:off x="6087069" y="2997967"/>
                      <a:ext cx="1127767" cy="476875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28" name="Line 725"/>
                    <p:cNvSpPr>
                      <a:spLocks noChangeShapeType="1"/>
                    </p:cNvSpPr>
                    <p:nvPr>
                      <p:custDataLst>
                        <p:tags r:id="rId27"/>
                      </p:custDataLst>
                    </p:nvPr>
                  </p:nvSpPr>
                  <p:spPr bwMode="auto">
                    <a:xfrm flipV="1">
                      <a:off x="4997634" y="3474845"/>
                      <a:ext cx="1099222" cy="596927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29" name="Freeform 726"/>
                    <p:cNvSpPr/>
                    <p:nvPr>
                      <p:custDataLst>
                        <p:tags r:id="rId28"/>
                      </p:custDataLst>
                    </p:nvPr>
                  </p:nvSpPr>
                  <p:spPr bwMode="auto">
                    <a:xfrm>
                      <a:off x="4440949" y="4071773"/>
                      <a:ext cx="753165" cy="1069713"/>
                    </a:xfrm>
                    <a:custGeom>
                      <a:avLst/>
                      <a:gdLst>
                        <a:gd name="T0" fmla="*/ 552 w 552"/>
                        <a:gd name="T1" fmla="*/ 784 h 784"/>
                        <a:gd name="T2" fmla="*/ 0 w 552"/>
                        <a:gd name="T3" fmla="*/ 412 h 784"/>
                        <a:gd name="T4" fmla="*/ 408 w 552"/>
                        <a:gd name="T5" fmla="*/ 0 h 7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52" h="784">
                          <a:moveTo>
                            <a:pt x="552" y="784"/>
                          </a:moveTo>
                          <a:lnTo>
                            <a:pt x="0" y="412"/>
                          </a:lnTo>
                          <a:lnTo>
                            <a:pt x="408" y="0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30" name="Line 728"/>
                    <p:cNvSpPr>
                      <a:spLocks noChangeShapeType="1"/>
                    </p:cNvSpPr>
                    <p:nvPr>
                      <p:custDataLst>
                        <p:tags r:id="rId29"/>
                      </p:custDataLst>
                    </p:nvPr>
                  </p:nvSpPr>
                  <p:spPr bwMode="auto">
                    <a:xfrm flipH="1">
                      <a:off x="5194113" y="4649629"/>
                      <a:ext cx="508018" cy="491857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31" name="Freeform 730"/>
                    <p:cNvSpPr/>
                    <p:nvPr>
                      <p:custDataLst>
                        <p:tags r:id="rId30"/>
                      </p:custDataLst>
                    </p:nvPr>
                  </p:nvSpPr>
                  <p:spPr bwMode="auto">
                    <a:xfrm>
                      <a:off x="5254151" y="5500332"/>
                      <a:ext cx="1756021" cy="158273"/>
                    </a:xfrm>
                    <a:custGeom>
                      <a:avLst/>
                      <a:gdLst>
                        <a:gd name="T0" fmla="*/ 1287 w 1287"/>
                        <a:gd name="T1" fmla="*/ 0 h 116"/>
                        <a:gd name="T2" fmla="*/ 739 w 1287"/>
                        <a:gd name="T3" fmla="*/ 38 h 116"/>
                        <a:gd name="T4" fmla="*/ 0 w 1287"/>
                        <a:gd name="T5" fmla="*/ 116 h 1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287" h="116">
                          <a:moveTo>
                            <a:pt x="1287" y="0"/>
                          </a:moveTo>
                          <a:lnTo>
                            <a:pt x="739" y="38"/>
                          </a:lnTo>
                          <a:lnTo>
                            <a:pt x="0" y="116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32" name="Freeform 731"/>
                    <p:cNvSpPr/>
                    <p:nvPr>
                      <p:custDataLst>
                        <p:tags r:id="rId31"/>
                      </p:custDataLst>
                    </p:nvPr>
                  </p:nvSpPr>
                  <p:spPr bwMode="auto">
                    <a:xfrm>
                      <a:off x="5194116" y="5074626"/>
                      <a:ext cx="1981148" cy="482800"/>
                    </a:xfrm>
                    <a:custGeom>
                      <a:avLst/>
                      <a:gdLst>
                        <a:gd name="T0" fmla="*/ 0 w 1473"/>
                        <a:gd name="T1" fmla="*/ 49 h 350"/>
                        <a:gd name="T2" fmla="*/ 783 w 1473"/>
                        <a:gd name="T3" fmla="*/ 350 h 350"/>
                        <a:gd name="T4" fmla="*/ 1473 w 1473"/>
                        <a:gd name="T5" fmla="*/ 0 h 350"/>
                        <a:gd name="T6" fmla="*/ 1348 w 1473"/>
                        <a:gd name="T7" fmla="*/ 303 h 3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473" h="350">
                          <a:moveTo>
                            <a:pt x="0" y="49"/>
                          </a:moveTo>
                          <a:lnTo>
                            <a:pt x="783" y="350"/>
                          </a:lnTo>
                          <a:lnTo>
                            <a:pt x="1473" y="0"/>
                          </a:lnTo>
                          <a:lnTo>
                            <a:pt x="1348" y="303"/>
                          </a:lnTo>
                        </a:path>
                      </a:pathLst>
                    </a:cu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33" name="Line 732"/>
                    <p:cNvSpPr>
                      <a:spLocks noChangeShapeType="1"/>
                    </p:cNvSpPr>
                    <p:nvPr>
                      <p:custDataLst>
                        <p:tags r:id="rId32"/>
                      </p:custDataLst>
                    </p:nvPr>
                  </p:nvSpPr>
                  <p:spPr bwMode="auto">
                    <a:xfrm>
                      <a:off x="6086867" y="3474842"/>
                      <a:ext cx="1070099" cy="358846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  <p:sp>
                  <p:nvSpPr>
                    <p:cNvPr id="134" name="Line 733"/>
                    <p:cNvSpPr>
                      <a:spLocks noChangeShapeType="1"/>
                    </p:cNvSpPr>
                    <p:nvPr>
                      <p:custDataLst>
                        <p:tags r:id="rId33"/>
                      </p:custDataLst>
                    </p:nvPr>
                  </p:nvSpPr>
                  <p:spPr bwMode="auto">
                    <a:xfrm>
                      <a:off x="5177745" y="2944750"/>
                      <a:ext cx="900224" cy="538250"/>
                    </a:xfrm>
                    <a:prstGeom prst="line">
                      <a:avLst/>
                    </a:prstGeom>
                    <a:noFill/>
                    <a:ln w="0">
                      <a:solidFill>
                        <a:schemeClr val="tx1">
                          <a:alpha val="98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ko-KR" altLang="en-US" sz="1355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软雅黑" panose="020B0503020204020204" pitchFamily="34" charset="-122"/>
                        <a:cs typeface="Times New Roman" panose="02020603050405020304" pitchFamily="18" charset="0"/>
                        <a:sym typeface="+mn-lt"/>
                      </a:endParaRPr>
                    </a:p>
                  </p:txBody>
                </p:sp>
              </p:grpSp>
              <p:sp>
                <p:nvSpPr>
                  <p:cNvPr id="87" name="Oval 45"/>
                  <p:cNvSpPr/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1146835" y="2125177"/>
                    <a:ext cx="45719" cy="76630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88" name="Oval 46"/>
                  <p:cNvSpPr/>
                  <p:nvPr>
                    <p:custDataLst>
                      <p:tags r:id="rId35"/>
                    </p:custDataLst>
                  </p:nvPr>
                </p:nvSpPr>
                <p:spPr>
                  <a:xfrm>
                    <a:off x="3553604" y="763600"/>
                    <a:ext cx="97286" cy="85825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89" name="Oval 47"/>
                  <p:cNvSpPr/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3484943" y="1017946"/>
                    <a:ext cx="300469" cy="149187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90" name="Oval 48"/>
                  <p:cNvSpPr/>
                  <p:nvPr>
                    <p:custDataLst>
                      <p:tags r:id="rId37"/>
                    </p:custDataLst>
                  </p:nvPr>
                </p:nvSpPr>
                <p:spPr>
                  <a:xfrm rot="20300141">
                    <a:off x="2164308" y="1743802"/>
                    <a:ext cx="422616" cy="230857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91" name="Oval 49"/>
                  <p:cNvSpPr/>
                  <p:nvPr>
                    <p:custDataLst>
                      <p:tags r:id="rId38"/>
                    </p:custDataLst>
                  </p:nvPr>
                </p:nvSpPr>
                <p:spPr>
                  <a:xfrm>
                    <a:off x="1026386" y="3145218"/>
                    <a:ext cx="65806" cy="206971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92" name="Oval 50"/>
                  <p:cNvSpPr/>
                  <p:nvPr>
                    <p:custDataLst>
                      <p:tags r:id="rId39"/>
                    </p:custDataLst>
                  </p:nvPr>
                </p:nvSpPr>
                <p:spPr>
                  <a:xfrm>
                    <a:off x="1910488" y="3144368"/>
                    <a:ext cx="439742" cy="410184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93" name="Oval 51"/>
                  <p:cNvSpPr/>
                  <p:nvPr>
                    <p:custDataLst>
                      <p:tags r:id="rId40"/>
                    </p:custDataLst>
                  </p:nvPr>
                </p:nvSpPr>
                <p:spPr>
                  <a:xfrm rot="18042561">
                    <a:off x="2418433" y="5263069"/>
                    <a:ext cx="88151" cy="300123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94" name="Oval 54"/>
                  <p:cNvSpPr/>
                  <p:nvPr>
                    <p:custDataLst>
                      <p:tags r:id="rId41"/>
                    </p:custDataLst>
                  </p:nvPr>
                </p:nvSpPr>
                <p:spPr>
                  <a:xfrm>
                    <a:off x="6003654" y="2929597"/>
                    <a:ext cx="143673" cy="215621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95" name="Oval 55"/>
                  <p:cNvSpPr/>
                  <p:nvPr>
                    <p:custDataLst>
                      <p:tags r:id="rId42"/>
                    </p:custDataLst>
                  </p:nvPr>
                </p:nvSpPr>
                <p:spPr>
                  <a:xfrm>
                    <a:off x="6377520" y="3127127"/>
                    <a:ext cx="97286" cy="85825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96" name="Oval 57"/>
                  <p:cNvSpPr/>
                  <p:nvPr>
                    <p:custDataLst>
                      <p:tags r:id="rId43"/>
                    </p:custDataLst>
                  </p:nvPr>
                </p:nvSpPr>
                <p:spPr>
                  <a:xfrm>
                    <a:off x="5256005" y="1781818"/>
                    <a:ext cx="285873" cy="387475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97" name="Oval 58"/>
                  <p:cNvSpPr/>
                  <p:nvPr>
                    <p:custDataLst>
                      <p:tags r:id="rId44"/>
                    </p:custDataLst>
                  </p:nvPr>
                </p:nvSpPr>
                <p:spPr>
                  <a:xfrm rot="18225062">
                    <a:off x="5225168" y="4581053"/>
                    <a:ext cx="292220" cy="151757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98" name="Oval 60"/>
                  <p:cNvSpPr/>
                  <p:nvPr>
                    <p:custDataLst>
                      <p:tags r:id="rId45"/>
                    </p:custDataLst>
                  </p:nvPr>
                </p:nvSpPr>
                <p:spPr>
                  <a:xfrm>
                    <a:off x="4910233" y="1081304"/>
                    <a:ext cx="192957" cy="67486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99" name="Oval 61"/>
                  <p:cNvSpPr/>
                  <p:nvPr>
                    <p:custDataLst>
                      <p:tags r:id="rId46"/>
                    </p:custDataLst>
                  </p:nvPr>
                </p:nvSpPr>
                <p:spPr>
                  <a:xfrm rot="2501920" flipV="1">
                    <a:off x="2206317" y="4690827"/>
                    <a:ext cx="334336" cy="178125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100" name="Oval 62"/>
                  <p:cNvSpPr/>
                  <p:nvPr>
                    <p:custDataLst>
                      <p:tags r:id="rId47"/>
                    </p:custDataLst>
                  </p:nvPr>
                </p:nvSpPr>
                <p:spPr>
                  <a:xfrm>
                    <a:off x="3776141" y="5207447"/>
                    <a:ext cx="297219" cy="200642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101" name="Oval 63"/>
                  <p:cNvSpPr/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4921344" y="5222861"/>
                    <a:ext cx="249478" cy="69031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102" name="Oval 53"/>
                  <p:cNvSpPr/>
                  <p:nvPr>
                    <p:custDataLst>
                      <p:tags r:id="rId49"/>
                    </p:custDataLst>
                  </p:nvPr>
                </p:nvSpPr>
                <p:spPr>
                  <a:xfrm rot="17522000">
                    <a:off x="5191000" y="2867801"/>
                    <a:ext cx="410846" cy="377556"/>
                  </a:xfrm>
                  <a:prstGeom prst="ellipse">
                    <a:avLst/>
                  </a:prstGeom>
                  <a:solidFill>
                    <a:srgbClr val="B04474"/>
                  </a:solidFill>
                  <a:ln w="3175">
                    <a:solidFill>
                      <a:schemeClr val="tx1">
                        <a:alpha val="98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5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sp>
              <p:nvSpPr>
                <p:cNvPr id="71" name="Line 725"/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flipH="1" flipV="1">
                  <a:off x="3649324" y="1218217"/>
                  <a:ext cx="61441" cy="1361182"/>
                </a:xfrm>
                <a:prstGeom prst="line">
                  <a:avLst/>
                </a:prstGeom>
                <a:noFill/>
                <a:ln w="0">
                  <a:solidFill>
                    <a:schemeClr val="tx1">
                      <a:alpha val="98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2" name="Line 725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flipV="1">
                  <a:off x="3139913" y="2590154"/>
                  <a:ext cx="570852" cy="1532107"/>
                </a:xfrm>
                <a:prstGeom prst="line">
                  <a:avLst/>
                </a:prstGeom>
                <a:noFill/>
                <a:ln w="0">
                  <a:solidFill>
                    <a:schemeClr val="tx1">
                      <a:alpha val="98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3" name="Line 725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flipV="1">
                  <a:off x="3139913" y="3862560"/>
                  <a:ext cx="1301026" cy="259700"/>
                </a:xfrm>
                <a:prstGeom prst="line">
                  <a:avLst/>
                </a:prstGeom>
                <a:noFill/>
                <a:ln w="0">
                  <a:solidFill>
                    <a:schemeClr val="tx1">
                      <a:alpha val="98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4" name="Line 725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flipV="1">
                  <a:off x="4513824" y="3170038"/>
                  <a:ext cx="712595" cy="655336"/>
                </a:xfrm>
                <a:prstGeom prst="line">
                  <a:avLst/>
                </a:prstGeom>
                <a:noFill/>
                <a:ln w="0">
                  <a:solidFill>
                    <a:schemeClr val="tx1">
                      <a:alpha val="98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5" name="Line 725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3730985" y="2608654"/>
                  <a:ext cx="768866" cy="1210167"/>
                </a:xfrm>
                <a:prstGeom prst="line">
                  <a:avLst/>
                </a:prstGeom>
                <a:noFill/>
                <a:ln w="0">
                  <a:solidFill>
                    <a:schemeClr val="tx1">
                      <a:alpha val="98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6" name="Line 725"/>
                <p:cNvSpPr>
                  <a:spLocks noChangeShapeType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4493805" y="3852032"/>
                  <a:ext cx="824916" cy="761885"/>
                </a:xfrm>
                <a:prstGeom prst="line">
                  <a:avLst/>
                </a:prstGeom>
                <a:noFill/>
                <a:ln w="0">
                  <a:solidFill>
                    <a:schemeClr val="tx1">
                      <a:alpha val="98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7" name="Oval 53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4326691" y="3586955"/>
                  <a:ext cx="455781" cy="460113"/>
                </a:xfrm>
                <a:prstGeom prst="ellipse">
                  <a:avLst/>
                </a:prstGeom>
                <a:solidFill>
                  <a:srgbClr val="B04474"/>
                </a:solidFill>
                <a:ln w="3175">
                  <a:solidFill>
                    <a:schemeClr val="tx1">
                      <a:alpha val="98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8" name="Oval 50"/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3402087" y="2324099"/>
                  <a:ext cx="643679" cy="521358"/>
                </a:xfrm>
                <a:prstGeom prst="ellipse">
                  <a:avLst/>
                </a:prstGeom>
                <a:solidFill>
                  <a:srgbClr val="B04474"/>
                </a:solidFill>
                <a:ln w="3175">
                  <a:solidFill>
                    <a:schemeClr val="tx1">
                      <a:alpha val="98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9" name="Line 732"/>
                <p:cNvSpPr>
                  <a:spLocks noChangeShapeType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flipH="1">
                  <a:off x="5541876" y="3052616"/>
                  <a:ext cx="459653" cy="0"/>
                </a:xfrm>
                <a:prstGeom prst="line">
                  <a:avLst/>
                </a:prstGeom>
                <a:noFill/>
                <a:ln w="0">
                  <a:solidFill>
                    <a:schemeClr val="tx1">
                      <a:alpha val="98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0" name="Oval 53"/>
                <p:cNvSpPr/>
                <p:nvPr>
                  <p:custDataLst>
                    <p:tags r:id="rId59"/>
                  </p:custDataLst>
                </p:nvPr>
              </p:nvSpPr>
              <p:spPr>
                <a:xfrm>
                  <a:off x="2908375" y="3942257"/>
                  <a:ext cx="525438" cy="349673"/>
                </a:xfrm>
                <a:prstGeom prst="ellipse">
                  <a:avLst/>
                </a:prstGeom>
                <a:solidFill>
                  <a:srgbClr val="B04474"/>
                </a:solidFill>
                <a:ln w="3175">
                  <a:solidFill>
                    <a:schemeClr val="tx1">
                      <a:alpha val="98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1" name="Oval 55"/>
                <p:cNvSpPr/>
                <p:nvPr>
                  <p:custDataLst>
                    <p:tags r:id="rId60"/>
                  </p:custDataLst>
                </p:nvPr>
              </p:nvSpPr>
              <p:spPr>
                <a:xfrm rot="19573895">
                  <a:off x="6220064" y="2038266"/>
                  <a:ext cx="45719" cy="152400"/>
                </a:xfrm>
                <a:prstGeom prst="ellipse">
                  <a:avLst/>
                </a:prstGeom>
                <a:solidFill>
                  <a:srgbClr val="B04474"/>
                </a:solidFill>
                <a:ln w="3175">
                  <a:solidFill>
                    <a:schemeClr val="tx1">
                      <a:alpha val="98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2" name="Line 725"/>
                <p:cNvSpPr>
                  <a:spLocks noChangeShapeType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1094403" y="3259876"/>
                  <a:ext cx="816078" cy="128576"/>
                </a:xfrm>
                <a:prstGeom prst="line">
                  <a:avLst/>
                </a:prstGeom>
                <a:noFill/>
                <a:ln w="0">
                  <a:solidFill>
                    <a:schemeClr val="tx1">
                      <a:alpha val="98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3" name="Oval 51"/>
                <p:cNvSpPr/>
                <p:nvPr>
                  <p:custDataLst>
                    <p:tags r:id="rId62"/>
                  </p:custDataLst>
                </p:nvPr>
              </p:nvSpPr>
              <p:spPr>
                <a:xfrm rot="19603744">
                  <a:off x="1269326" y="4008561"/>
                  <a:ext cx="45719" cy="230911"/>
                </a:xfrm>
                <a:prstGeom prst="ellipse">
                  <a:avLst/>
                </a:prstGeom>
                <a:solidFill>
                  <a:srgbClr val="B04474"/>
                </a:solidFill>
                <a:ln w="3175">
                  <a:solidFill>
                    <a:schemeClr val="tx1">
                      <a:alpha val="98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4" name="Oval 63"/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3990679" y="5577898"/>
                  <a:ext cx="249478" cy="69031"/>
                </a:xfrm>
                <a:prstGeom prst="ellipse">
                  <a:avLst/>
                </a:prstGeom>
                <a:solidFill>
                  <a:srgbClr val="B04474"/>
                </a:solidFill>
                <a:ln w="3175">
                  <a:solidFill>
                    <a:schemeClr val="tx1">
                      <a:alpha val="98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5" name="Oval 46"/>
                <p:cNvSpPr/>
                <p:nvPr>
                  <p:custDataLst>
                    <p:tags r:id="rId64"/>
                  </p:custDataLst>
                </p:nvPr>
              </p:nvSpPr>
              <p:spPr>
                <a:xfrm rot="15954205">
                  <a:off x="2212304" y="1173585"/>
                  <a:ext cx="70993" cy="111511"/>
                </a:xfrm>
                <a:prstGeom prst="ellipse">
                  <a:avLst/>
                </a:prstGeom>
                <a:solidFill>
                  <a:srgbClr val="B04474"/>
                </a:solidFill>
                <a:ln w="3175">
                  <a:solidFill>
                    <a:schemeClr val="tx1">
                      <a:alpha val="98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68" name="Line 725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>
                <a:off x="8553731" y="4601550"/>
                <a:ext cx="172567" cy="903058"/>
              </a:xfrm>
              <a:prstGeom prst="line">
                <a:avLst/>
              </a:prstGeom>
              <a:noFill/>
              <a:ln w="0">
                <a:solidFill>
                  <a:schemeClr val="tx1">
                    <a:alpha val="98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5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9" name="Line 725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H="1">
                <a:off x="8076982" y="5504608"/>
                <a:ext cx="466642" cy="532077"/>
              </a:xfrm>
              <a:prstGeom prst="line">
                <a:avLst/>
              </a:prstGeom>
              <a:noFill/>
              <a:ln w="0">
                <a:solidFill>
                  <a:schemeClr val="tx1">
                    <a:alpha val="98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5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5" name="梯形 4"/>
            <p:cNvSpPr/>
            <p:nvPr>
              <p:custDataLst>
                <p:tags r:id="rId67"/>
              </p:custDataLst>
            </p:nvPr>
          </p:nvSpPr>
          <p:spPr>
            <a:xfrm rot="5400000">
              <a:off x="13186" y="6219"/>
              <a:ext cx="996" cy="578"/>
            </a:xfrm>
            <a:prstGeom prst="trapezoid">
              <a:avLst/>
            </a:prstGeom>
            <a:noFill/>
            <a:ln w="222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梯形 5"/>
            <p:cNvSpPr/>
            <p:nvPr>
              <p:custDataLst>
                <p:tags r:id="rId68"/>
              </p:custDataLst>
            </p:nvPr>
          </p:nvSpPr>
          <p:spPr>
            <a:xfrm rot="16200000">
              <a:off x="14990" y="6816"/>
              <a:ext cx="1069" cy="578"/>
            </a:xfrm>
            <a:prstGeom prst="trapezoid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69"/>
              </p:custDataLst>
            </p:nvPr>
          </p:nvSpPr>
          <p:spPr>
            <a:xfrm>
              <a:off x="14091" y="5956"/>
              <a:ext cx="115" cy="4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0"/>
              </p:custDataLst>
            </p:nvPr>
          </p:nvSpPr>
          <p:spPr>
            <a:xfrm>
              <a:off x="14088" y="6588"/>
              <a:ext cx="115" cy="4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" name="肘形连接符 8"/>
            <p:cNvCxnSpPr/>
            <p:nvPr>
              <p:custDataLst>
                <p:tags r:id="rId71"/>
              </p:custDataLst>
            </p:nvPr>
          </p:nvCxnSpPr>
          <p:spPr>
            <a:xfrm>
              <a:off x="14206" y="6208"/>
              <a:ext cx="442" cy="333"/>
            </a:xfrm>
            <a:prstGeom prst="bentConnector3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肘形连接符 9"/>
            <p:cNvCxnSpPr/>
            <p:nvPr>
              <p:custDataLst>
                <p:tags r:id="rId72"/>
              </p:custDataLst>
            </p:nvPr>
          </p:nvCxnSpPr>
          <p:spPr>
            <a:xfrm flipV="1">
              <a:off x="14202" y="6542"/>
              <a:ext cx="446" cy="282"/>
            </a:xfrm>
            <a:prstGeom prst="bentConnector3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>
              <p:custDataLst>
                <p:tags r:id="rId73"/>
              </p:custDataLst>
            </p:nvPr>
          </p:nvSpPr>
          <p:spPr>
            <a:xfrm>
              <a:off x="14668" y="6264"/>
              <a:ext cx="94" cy="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肘形连接符 11"/>
            <p:cNvCxnSpPr/>
            <p:nvPr>
              <p:custDataLst>
                <p:tags r:id="rId74"/>
              </p:custDataLst>
            </p:nvPr>
          </p:nvCxnSpPr>
          <p:spPr>
            <a:xfrm flipV="1">
              <a:off x="14771" y="6028"/>
              <a:ext cx="456" cy="44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肘形连接符 12"/>
            <p:cNvCxnSpPr/>
            <p:nvPr>
              <p:custDataLst>
                <p:tags r:id="rId75"/>
              </p:custDataLst>
            </p:nvPr>
          </p:nvCxnSpPr>
          <p:spPr>
            <a:xfrm>
              <a:off x="14776" y="6623"/>
              <a:ext cx="437" cy="49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图片 13"/>
            <p:cNvPicPr>
              <a:picLocks noChangeAspect="1"/>
            </p:cNvPicPr>
            <p:nvPr>
              <p:custDataLst>
                <p:tags r:id="rId76"/>
              </p:custDataLst>
            </p:nvPr>
          </p:nvPicPr>
          <p:blipFill rotWithShape="1">
            <a:blip r:embed="rId77"/>
            <a:srcRect l="31453" r="29957"/>
            <a:stretch>
              <a:fillRect/>
            </a:stretch>
          </p:blipFill>
          <p:spPr>
            <a:xfrm rot="5400000">
              <a:off x="14935" y="5533"/>
              <a:ext cx="1115" cy="65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78"/>
              </p:custDataLst>
            </p:nvPr>
          </p:nvSpPr>
          <p:spPr>
            <a:xfrm>
              <a:off x="15136" y="8666"/>
              <a:ext cx="1097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解码器</a:t>
              </a:r>
              <a:endParaRPr lang="zh-CN" altLang="en-US" sz="9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79"/>
              </p:custDataLst>
            </p:nvPr>
          </p:nvSpPr>
          <p:spPr>
            <a:xfrm>
              <a:off x="14975" y="4886"/>
              <a:ext cx="1359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900" b="1" i="0" u="none" strike="noStrike" dirty="0">
                  <a:solidFill>
                    <a:srgbClr val="202124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交叉相似性</a:t>
              </a:r>
              <a:endParaRPr lang="zh-CN" altLang="en-US" sz="900" b="1" i="0" u="none" strike="noStrike" dirty="0">
                <a:solidFill>
                  <a:srgbClr val="2021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80"/>
              </p:custDataLst>
            </p:nvPr>
          </p:nvSpPr>
          <p:spPr>
            <a:xfrm>
              <a:off x="13297" y="7177"/>
              <a:ext cx="1015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编码器</a:t>
              </a:r>
              <a:endParaRPr lang="zh-CN" altLang="en-US" sz="9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81"/>
              </p:custDataLst>
            </p:nvPr>
          </p:nvSpPr>
          <p:spPr>
            <a:xfrm>
              <a:off x="16321" y="6615"/>
              <a:ext cx="637" cy="1034"/>
            </a:xfrm>
            <a:prstGeom prst="rect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重建损失</a:t>
              </a:r>
              <a:endParaRPr lang="zh-CN" altLang="en-US" sz="9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9" name="直线箭头连接符 18"/>
            <p:cNvCxnSpPr/>
            <p:nvPr>
              <p:custDataLst>
                <p:tags r:id="rId82"/>
              </p:custDataLst>
            </p:nvPr>
          </p:nvCxnSpPr>
          <p:spPr>
            <a:xfrm>
              <a:off x="15989" y="5896"/>
              <a:ext cx="273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83"/>
              </p:custDataLst>
            </p:nvPr>
          </p:nvSpPr>
          <p:spPr>
            <a:xfrm>
              <a:off x="16335" y="5443"/>
              <a:ext cx="637" cy="1034"/>
            </a:xfrm>
            <a:prstGeom prst="rect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聚类损失</a:t>
              </a:r>
              <a:endParaRPr lang="zh-CN" altLang="en-US" sz="9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线箭头连接符 20"/>
            <p:cNvCxnSpPr/>
            <p:nvPr>
              <p:custDataLst>
                <p:tags r:id="rId84"/>
              </p:custDataLst>
            </p:nvPr>
          </p:nvCxnSpPr>
          <p:spPr>
            <a:xfrm>
              <a:off x="15980" y="7056"/>
              <a:ext cx="273" cy="0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十字形 21"/>
            <p:cNvSpPr/>
            <p:nvPr>
              <p:custDataLst>
                <p:tags r:id="rId85"/>
              </p:custDataLst>
            </p:nvPr>
          </p:nvSpPr>
          <p:spPr>
            <a:xfrm flipV="1">
              <a:off x="16506" y="6362"/>
              <a:ext cx="219" cy="221"/>
            </a:xfrm>
            <a:prstGeom prst="plus">
              <a:avLst>
                <a:gd name="adj" fmla="val 4384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86"/>
              </p:custDataLst>
            </p:nvPr>
          </p:nvSpPr>
          <p:spPr>
            <a:xfrm>
              <a:off x="11554" y="8069"/>
              <a:ext cx="1639" cy="8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87"/>
              </p:custDataLst>
            </p:nvPr>
          </p:nvSpPr>
          <p:spPr>
            <a:xfrm>
              <a:off x="11556" y="5261"/>
              <a:ext cx="1655" cy="27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88"/>
              </p:custDataLst>
            </p:nvPr>
          </p:nvPicPr>
          <p:blipFill>
            <a:blip r:embed="rId89"/>
            <a:stretch>
              <a:fillRect/>
            </a:stretch>
          </p:blipFill>
          <p:spPr>
            <a:xfrm rot="5400000">
              <a:off x="11063" y="5932"/>
              <a:ext cx="1657" cy="38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>
              <p:custDataLst>
                <p:tags r:id="rId90"/>
              </p:custDataLst>
            </p:nvPr>
          </p:nvPicPr>
          <p:blipFill>
            <a:blip r:embed="rId91"/>
            <a:stretch>
              <a:fillRect/>
            </a:stretch>
          </p:blipFill>
          <p:spPr>
            <a:xfrm rot="5400000">
              <a:off x="11505" y="5952"/>
              <a:ext cx="1698" cy="382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92"/>
              </p:custDataLst>
            </p:nvPr>
          </p:nvPicPr>
          <p:blipFill>
            <a:blip r:embed="rId93"/>
            <a:stretch>
              <a:fillRect/>
            </a:stretch>
          </p:blipFill>
          <p:spPr>
            <a:xfrm rot="5400000">
              <a:off x="12061" y="5936"/>
              <a:ext cx="1714" cy="399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94"/>
              </p:custDataLst>
            </p:nvPr>
          </p:nvSpPr>
          <p:spPr>
            <a:xfrm>
              <a:off x="12437" y="5946"/>
              <a:ext cx="886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...</a:t>
              </a:r>
              <a:endParaRPr lang="en-US" altLang="zh-CN" sz="9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>
              <p:custDataLst>
                <p:tags r:id="rId95"/>
              </p:custDataLst>
            </p:nvPr>
          </p:nvPicPr>
          <p:blipFill>
            <a:blip r:embed="rId96"/>
            <a:stretch>
              <a:fillRect/>
            </a:stretch>
          </p:blipFill>
          <p:spPr>
            <a:xfrm>
              <a:off x="11614" y="7553"/>
              <a:ext cx="1520" cy="309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>
              <p:custDataLst>
                <p:tags r:id="rId97"/>
              </p:custDataLst>
            </p:nvPr>
          </p:nvPicPr>
          <p:blipFill>
            <a:blip r:embed="rId98"/>
            <a:stretch>
              <a:fillRect/>
            </a:stretch>
          </p:blipFill>
          <p:spPr>
            <a:xfrm>
              <a:off x="11630" y="7191"/>
              <a:ext cx="1509" cy="332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99"/>
              </p:custDataLst>
            </p:nvPr>
          </p:nvSpPr>
          <p:spPr>
            <a:xfrm rot="16200000">
              <a:off x="10826" y="5787"/>
              <a:ext cx="898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GRB</a:t>
              </a:r>
              <a:endPara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00"/>
              </p:custDataLst>
            </p:nvPr>
          </p:nvSpPr>
          <p:spPr>
            <a:xfrm rot="16200000">
              <a:off x="10625" y="7159"/>
              <a:ext cx="1305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no-GRB</a:t>
              </a:r>
              <a:endPara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01"/>
              </p:custDataLst>
            </p:nvPr>
          </p:nvSpPr>
          <p:spPr>
            <a:xfrm>
              <a:off x="11778" y="8932"/>
              <a:ext cx="1249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计数图</a:t>
              </a:r>
              <a:endParaRPr 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4" name="曲线连接符 33"/>
            <p:cNvCxnSpPr>
              <a:stCxn id="82" idx="1"/>
            </p:cNvCxnSpPr>
            <p:nvPr>
              <p:custDataLst>
                <p:tags r:id="rId102"/>
              </p:custDataLst>
            </p:nvPr>
          </p:nvCxnSpPr>
          <p:spPr>
            <a:xfrm rot="16200000" flipH="1" flipV="1">
              <a:off x="11298" y="4646"/>
              <a:ext cx="1187" cy="83"/>
            </a:xfrm>
            <a:prstGeom prst="curvedConnector5">
              <a:avLst>
                <a:gd name="adj1" fmla="val 11489"/>
                <a:gd name="adj2" fmla="val 920250"/>
                <a:gd name="adj3" fmla="val 80761"/>
              </a:avLst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曲线连接符 34"/>
            <p:cNvCxnSpPr>
              <a:stCxn id="131" idx="2"/>
              <a:endCxn id="26" idx="1"/>
            </p:cNvCxnSpPr>
            <p:nvPr>
              <p:custDataLst>
                <p:tags r:id="rId103"/>
              </p:custDataLst>
            </p:nvPr>
          </p:nvCxnSpPr>
          <p:spPr>
            <a:xfrm>
              <a:off x="12122" y="4888"/>
              <a:ext cx="232" cy="406"/>
            </a:xfrm>
            <a:prstGeom prst="curvedConnector4">
              <a:avLst>
                <a:gd name="adj1" fmla="val -15262"/>
                <a:gd name="adj2" fmla="val 81155"/>
              </a:avLst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曲线连接符 35"/>
            <p:cNvCxnSpPr>
              <a:stCxn id="105" idx="4"/>
            </p:cNvCxnSpPr>
            <p:nvPr>
              <p:custDataLst>
                <p:tags r:id="rId104"/>
              </p:custDataLst>
            </p:nvPr>
          </p:nvCxnSpPr>
          <p:spPr>
            <a:xfrm flipH="1">
              <a:off x="12911" y="4006"/>
              <a:ext cx="533" cy="1252"/>
            </a:xfrm>
            <a:prstGeom prst="curvedConnector4">
              <a:avLst>
                <a:gd name="adj1" fmla="val -22575"/>
                <a:gd name="adj2" fmla="val 87654"/>
              </a:avLst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肘形连接符 36"/>
            <p:cNvCxnSpPr/>
            <p:nvPr>
              <p:custDataLst>
                <p:tags r:id="rId105"/>
              </p:custDataLst>
            </p:nvPr>
          </p:nvCxnSpPr>
          <p:spPr>
            <a:xfrm>
              <a:off x="13211" y="5887"/>
              <a:ext cx="1475" cy="498"/>
            </a:xfrm>
            <a:prstGeom prst="bentConnector3">
              <a:avLst>
                <a:gd name="adj1" fmla="val 7755"/>
              </a:avLst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肘形连接符 37"/>
            <p:cNvCxnSpPr/>
            <p:nvPr>
              <p:custDataLst>
                <p:tags r:id="rId106"/>
              </p:custDataLst>
            </p:nvPr>
          </p:nvCxnSpPr>
          <p:spPr>
            <a:xfrm flipV="1">
              <a:off x="13220" y="6706"/>
              <a:ext cx="1481" cy="796"/>
            </a:xfrm>
            <a:prstGeom prst="bentConnector3">
              <a:avLst>
                <a:gd name="adj1" fmla="val 7132"/>
              </a:avLst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图片 106"/>
            <p:cNvPicPr>
              <a:picLocks noChangeAspect="1"/>
            </p:cNvPicPr>
            <p:nvPr>
              <p:custDataLst>
                <p:tags r:id="rId107"/>
              </p:custDataLst>
            </p:nvPr>
          </p:nvPicPr>
          <p:blipFill rotWithShape="1">
            <a:blip r:embed="rId108"/>
            <a:srcRect l="70838" t="15179" r="21934" b="64862"/>
            <a:stretch>
              <a:fillRect/>
            </a:stretch>
          </p:blipFill>
          <p:spPr>
            <a:xfrm>
              <a:off x="15770" y="3627"/>
              <a:ext cx="1032" cy="1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图片 106"/>
            <p:cNvPicPr>
              <a:picLocks noChangeAspect="1"/>
            </p:cNvPicPr>
            <p:nvPr>
              <p:custDataLst>
                <p:tags r:id="rId109"/>
              </p:custDataLst>
            </p:nvPr>
          </p:nvPicPr>
          <p:blipFill rotWithShape="1">
            <a:blip r:embed="rId108"/>
            <a:srcRect l="51180" t="17941" r="39832" b="61243"/>
            <a:stretch>
              <a:fillRect/>
            </a:stretch>
          </p:blipFill>
          <p:spPr>
            <a:xfrm>
              <a:off x="13995" y="3637"/>
              <a:ext cx="1005" cy="1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文本框 40"/>
            <p:cNvSpPr txBox="1"/>
            <p:nvPr>
              <p:custDataLst>
                <p:tags r:id="rId110"/>
              </p:custDataLst>
            </p:nvPr>
          </p:nvSpPr>
          <p:spPr>
            <a:xfrm>
              <a:off x="13924" y="3188"/>
              <a:ext cx="1503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构建图网络</a:t>
              </a:r>
              <a:endParaRPr lang="zh-CN" altLang="en-US" sz="9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2" name="直线箭头连接符 41"/>
            <p:cNvCxnSpPr/>
            <p:nvPr>
              <p:custDataLst>
                <p:tags r:id="rId111"/>
              </p:custDataLst>
            </p:nvPr>
          </p:nvCxnSpPr>
          <p:spPr>
            <a:xfrm>
              <a:off x="13684" y="4180"/>
              <a:ext cx="273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线箭头连接符 42"/>
            <p:cNvCxnSpPr/>
            <p:nvPr>
              <p:custDataLst>
                <p:tags r:id="rId112"/>
              </p:custDataLst>
            </p:nvPr>
          </p:nvCxnSpPr>
          <p:spPr>
            <a:xfrm>
              <a:off x="15263" y="4170"/>
              <a:ext cx="273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>
              <p:custDataLst>
                <p:tags r:id="rId113"/>
              </p:custDataLst>
            </p:nvPr>
          </p:nvSpPr>
          <p:spPr>
            <a:xfrm>
              <a:off x="15810" y="3225"/>
              <a:ext cx="1293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图卷积</a:t>
              </a:r>
              <a:endParaRPr lang="zh-CN" altLang="en-US" sz="9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114"/>
              </p:custDataLst>
            </p:nvPr>
          </p:nvSpPr>
          <p:spPr>
            <a:xfrm>
              <a:off x="17569" y="3789"/>
              <a:ext cx="1222" cy="492"/>
            </a:xfrm>
            <a:prstGeom prst="rect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定位</a:t>
              </a:r>
              <a:endParaRPr lang="zh-CN" altLang="en-US" sz="14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115"/>
              </p:custDataLst>
            </p:nvPr>
          </p:nvSpPr>
          <p:spPr>
            <a:xfrm>
              <a:off x="16257" y="8406"/>
              <a:ext cx="1065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隐向量</a:t>
              </a:r>
              <a:endParaRPr lang="zh-CN" altLang="en-US" sz="9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7" name="图片 46"/>
            <p:cNvPicPr>
              <a:picLocks noChangeAspect="1"/>
            </p:cNvPicPr>
            <p:nvPr>
              <p:custDataLst>
                <p:tags r:id="rId116"/>
              </p:custDataLst>
            </p:nvPr>
          </p:nvPicPr>
          <p:blipFill>
            <a:blip r:embed="rId117"/>
            <a:stretch>
              <a:fillRect/>
            </a:stretch>
          </p:blipFill>
          <p:spPr>
            <a:xfrm rot="16200000">
              <a:off x="16811" y="6686"/>
              <a:ext cx="2615" cy="13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8" name="文本框 47"/>
            <p:cNvSpPr txBox="1"/>
            <p:nvPr>
              <p:custDataLst>
                <p:tags r:id="rId118"/>
              </p:custDataLst>
            </p:nvPr>
          </p:nvSpPr>
          <p:spPr>
            <a:xfrm>
              <a:off x="17703" y="8830"/>
              <a:ext cx="1258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随机森林</a:t>
              </a:r>
              <a:endParaRPr lang="zh-CN" altLang="en-US" sz="9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上弧形箭头 48"/>
            <p:cNvSpPr/>
            <p:nvPr>
              <p:custDataLst>
                <p:tags r:id="rId119"/>
              </p:custDataLst>
            </p:nvPr>
          </p:nvSpPr>
          <p:spPr>
            <a:xfrm rot="5400000" flipV="1">
              <a:off x="17061" y="5885"/>
              <a:ext cx="523" cy="332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120"/>
              </p:custDataLst>
            </p:nvPr>
          </p:nvSpPr>
          <p:spPr>
            <a:xfrm>
              <a:off x="17579" y="4961"/>
              <a:ext cx="1211" cy="492"/>
            </a:xfrm>
            <a:prstGeom prst="rect">
              <a:avLst/>
            </a:prstGeom>
            <a:noFill/>
            <a:ln w="15875">
              <a:solidFill>
                <a:schemeClr val="bg1">
                  <a:lumMod val="6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分类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1" name="肘形连接符 50"/>
            <p:cNvCxnSpPr/>
            <p:nvPr>
              <p:custDataLst>
                <p:tags r:id="rId121"/>
              </p:custDataLst>
            </p:nvPr>
          </p:nvCxnSpPr>
          <p:spPr>
            <a:xfrm flipV="1">
              <a:off x="13193" y="8045"/>
              <a:ext cx="2803" cy="504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/>
            <p:cNvSpPr txBox="1"/>
            <p:nvPr>
              <p:custDataLst>
                <p:tags r:id="rId122"/>
              </p:custDataLst>
            </p:nvPr>
          </p:nvSpPr>
          <p:spPr>
            <a:xfrm rot="16200000">
              <a:off x="10707" y="8176"/>
              <a:ext cx="1213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Obs. data</a:t>
              </a:r>
              <a:endParaRPr lang="en-US" altLang="zh-CN" sz="9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>
              <p:custDataLst>
                <p:tags r:id="rId123"/>
              </p:custDataLst>
            </p:nvPr>
          </p:nvPicPr>
          <p:blipFill>
            <a:blip r:embed="rId98"/>
            <a:stretch>
              <a:fillRect/>
            </a:stretch>
          </p:blipFill>
          <p:spPr>
            <a:xfrm>
              <a:off x="11603" y="8136"/>
              <a:ext cx="1509" cy="332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>
              <p:custDataLst>
                <p:tags r:id="rId124"/>
              </p:custDataLst>
            </p:nvPr>
          </p:nvPicPr>
          <p:blipFill>
            <a:blip r:embed="rId98"/>
            <a:stretch>
              <a:fillRect/>
            </a:stretch>
          </p:blipFill>
          <p:spPr>
            <a:xfrm>
              <a:off x="11587" y="8562"/>
              <a:ext cx="1509" cy="332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>
              <p:custDataLst>
                <p:tags r:id="rId125"/>
              </p:custDataLst>
            </p:nvPr>
          </p:nvSpPr>
          <p:spPr>
            <a:xfrm>
              <a:off x="12071" y="8291"/>
              <a:ext cx="886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...</a:t>
              </a:r>
              <a:endParaRPr lang="en-US" altLang="zh-CN" sz="9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梯形 55"/>
            <p:cNvSpPr/>
            <p:nvPr>
              <p:custDataLst>
                <p:tags r:id="rId126"/>
              </p:custDataLst>
            </p:nvPr>
          </p:nvSpPr>
          <p:spPr>
            <a:xfrm rot="5400000">
              <a:off x="15080" y="7767"/>
              <a:ext cx="996" cy="656"/>
            </a:xfrm>
            <a:prstGeom prst="trapezoid">
              <a:avLst/>
            </a:prstGeom>
            <a:noFill/>
            <a:ln w="222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>
              <p:custDataLst>
                <p:tags r:id="rId127"/>
              </p:custDataLst>
            </p:nvPr>
          </p:nvSpPr>
          <p:spPr>
            <a:xfrm>
              <a:off x="16063" y="7471"/>
              <a:ext cx="115" cy="4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>
              <p:custDataLst>
                <p:tags r:id="rId128"/>
              </p:custDataLst>
            </p:nvPr>
          </p:nvSpPr>
          <p:spPr>
            <a:xfrm>
              <a:off x="16059" y="8103"/>
              <a:ext cx="115" cy="4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9" name="肘形连接符 58"/>
            <p:cNvCxnSpPr/>
            <p:nvPr>
              <p:custDataLst>
                <p:tags r:id="rId129"/>
              </p:custDataLst>
            </p:nvPr>
          </p:nvCxnSpPr>
          <p:spPr>
            <a:xfrm>
              <a:off x="16178" y="7723"/>
              <a:ext cx="442" cy="333"/>
            </a:xfrm>
            <a:prstGeom prst="bentConnector3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肘形连接符 59"/>
            <p:cNvCxnSpPr/>
            <p:nvPr>
              <p:custDataLst>
                <p:tags r:id="rId130"/>
              </p:custDataLst>
            </p:nvPr>
          </p:nvCxnSpPr>
          <p:spPr>
            <a:xfrm flipV="1">
              <a:off x="16174" y="8057"/>
              <a:ext cx="446" cy="282"/>
            </a:xfrm>
            <a:prstGeom prst="bentConnector3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矩形 60"/>
            <p:cNvSpPr/>
            <p:nvPr>
              <p:custDataLst>
                <p:tags r:id="rId131"/>
              </p:custDataLst>
            </p:nvPr>
          </p:nvSpPr>
          <p:spPr>
            <a:xfrm>
              <a:off x="16640" y="7779"/>
              <a:ext cx="94" cy="55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2" name="直线箭头连接符 61"/>
            <p:cNvCxnSpPr/>
            <p:nvPr>
              <p:custDataLst>
                <p:tags r:id="rId132"/>
              </p:custDataLst>
            </p:nvPr>
          </p:nvCxnSpPr>
          <p:spPr>
            <a:xfrm>
              <a:off x="14313" y="7097"/>
              <a:ext cx="782" cy="66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/>
            <p:cNvSpPr txBox="1"/>
            <p:nvPr>
              <p:custDataLst>
                <p:tags r:id="rId133"/>
              </p:custDataLst>
            </p:nvPr>
          </p:nvSpPr>
          <p:spPr>
            <a:xfrm>
              <a:off x="14214" y="7369"/>
              <a:ext cx="658" cy="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900" b="1" dirty="0">
                  <a:solidFill>
                    <a:srgbClr val="20212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冻结 </a:t>
              </a:r>
              <a:endParaRPr lang="zh-CN" altLang="en-US" sz="900" b="1" dirty="0">
                <a:solidFill>
                  <a:srgbClr val="20212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64" name="右箭头 63"/>
            <p:cNvSpPr/>
            <p:nvPr>
              <p:custDataLst>
                <p:tags r:id="rId134"/>
              </p:custDataLst>
            </p:nvPr>
          </p:nvSpPr>
          <p:spPr>
            <a:xfrm>
              <a:off x="16927" y="7965"/>
              <a:ext cx="396" cy="193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右箭头 64"/>
            <p:cNvSpPr/>
            <p:nvPr>
              <p:custDataLst>
                <p:tags r:id="rId135"/>
              </p:custDataLst>
            </p:nvPr>
          </p:nvSpPr>
          <p:spPr>
            <a:xfrm rot="16200000">
              <a:off x="17980" y="5679"/>
              <a:ext cx="401" cy="16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右箭头 65"/>
            <p:cNvSpPr/>
            <p:nvPr>
              <p:custDataLst>
                <p:tags r:id="rId136"/>
              </p:custDataLst>
            </p:nvPr>
          </p:nvSpPr>
          <p:spPr>
            <a:xfrm>
              <a:off x="17053" y="4021"/>
              <a:ext cx="396" cy="193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 rot="14460000">
            <a:off x="-1826" y="1513980"/>
            <a:ext cx="1286402" cy="642158"/>
            <a:chOff x="5994477" y="915470"/>
            <a:chExt cx="1857731" cy="965132"/>
          </a:xfrm>
        </p:grpSpPr>
        <p:pic>
          <p:nvPicPr>
            <p:cNvPr id="137" name="图片 136"/>
            <p:cNvPicPr>
              <a:picLocks noChangeAspect="1"/>
            </p:cNvPicPr>
            <p:nvPr>
              <p:custDataLst>
                <p:tags r:id="rId137"/>
              </p:custDataLst>
            </p:nvPr>
          </p:nvPicPr>
          <p:blipFill>
            <a:blip r:embed="rId1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54765">
              <a:off x="6498461" y="526855"/>
              <a:ext cx="965132" cy="1742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38" name="右箭头 137"/>
            <p:cNvSpPr/>
            <p:nvPr>
              <p:custDataLst>
                <p:tags r:id="rId139"/>
              </p:custDataLst>
            </p:nvPr>
          </p:nvSpPr>
          <p:spPr>
            <a:xfrm rot="19436934" flipH="1">
              <a:off x="5994477" y="1371940"/>
              <a:ext cx="364607" cy="216317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cxnSp>
        <p:nvCxnSpPr>
          <p:cNvPr id="139" name="直接连接符 11"/>
          <p:cNvCxnSpPr/>
          <p:nvPr/>
        </p:nvCxnSpPr>
        <p:spPr>
          <a:xfrm>
            <a:off x="23128" y="700331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263093" y="895451"/>
            <a:ext cx="11854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即构建基于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自监督学习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的图神经网络和自编码器，实现暴发的快速识别、定位、分类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17153" y="196872"/>
            <a:ext cx="6112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正在开发端到端的爆发分析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Pipeline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5994511" y="1490252"/>
            <a:ext cx="61231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技术方案：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7030" lvl="1" indent="-36703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基于自编码器的伽马暴数据重建；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7030" lvl="1" indent="-36703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模拟产生特征丰富的伽马暴，解决样本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7030" lvl="1" indent="-36703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结合轨道、姿态数据开展暴发定位、分类等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/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/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当前进展：</a:t>
            </a:r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可重建</a:t>
            </a: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GRB</a:t>
            </a:r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光变、已模拟的</a:t>
            </a:r>
            <a:r>
              <a:rPr lang="en-US" altLang="zh-CN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10w+</a:t>
            </a:r>
            <a:r>
              <a: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样本</a:t>
            </a:r>
            <a:endParaRPr lang="en-US" altLang="zh-CN" sz="2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5" name="图片 144"/>
          <p:cNvPicPr>
            <a:picLocks noChangeAspect="1"/>
          </p:cNvPicPr>
          <p:nvPr/>
        </p:nvPicPr>
        <p:blipFill>
          <a:blip r:embed="rId140"/>
          <a:stretch>
            <a:fillRect/>
          </a:stretch>
        </p:blipFill>
        <p:spPr>
          <a:xfrm>
            <a:off x="6050799" y="3983164"/>
            <a:ext cx="3598290" cy="1877211"/>
          </a:xfrm>
          <a:prstGeom prst="rect">
            <a:avLst/>
          </a:prstGeom>
        </p:spPr>
      </p:pic>
      <p:pic>
        <p:nvPicPr>
          <p:cNvPr id="147" name="Picture 1"/>
          <p:cNvPicPr>
            <a:picLocks noChangeAspect="1" noChangeArrowheads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442" y="4030325"/>
            <a:ext cx="3486413" cy="181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文本框 148"/>
          <p:cNvSpPr txBox="1"/>
          <p:nvPr/>
        </p:nvSpPr>
        <p:spPr>
          <a:xfrm>
            <a:off x="417153" y="5962549"/>
            <a:ext cx="9906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后续计划：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重建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GRB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的计数谱图、开展图神经网络架构和定位分析研究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9377475" y="6347882"/>
            <a:ext cx="2740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张鹏、李兵、熊少林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等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3808" y="751840"/>
            <a:ext cx="7525592" cy="57759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29486" y="6343149"/>
            <a:ext cx="2491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赵海升 </a:t>
            </a:r>
            <a:r>
              <a:rPr lang="en-US" altLang="zh-CN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et</a:t>
            </a:r>
            <a:r>
              <a:rPr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2021</a:t>
            </a:r>
            <a:r>
              <a:rPr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4084" y="228620"/>
            <a:ext cx="81374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其他可尝试的场景：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数据初筛，毛刺识别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4083" y="882779"/>
            <a:ext cx="3871779" cy="5618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人工处理面临的问题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1，剔除的不干净；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73050" indent="-273050">
              <a:lnSpc>
                <a:spcPct val="15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2，未考虑毛刺的能量信息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73050" indent="-273050">
              <a:lnSpc>
                <a:spcPct val="15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，对于毫秒甚至亚毫秒事件，会丢失部分甚至全部信息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73050" indent="-273050">
              <a:lnSpc>
                <a:spcPct val="150000"/>
              </a:lnSpc>
            </a:pP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73050" indent="-273050">
              <a:lnSpc>
                <a:spcPct val="150000"/>
              </a:lnSpc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机器学习方法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构建毛刺和本底的数据集，训练卷积网络模型，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直接识别和标记毛刺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73050" indent="44450">
              <a:lnSpc>
                <a:spcPct val="150000"/>
              </a:lnSpc>
            </a:pP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11"/>
          <p:cNvCxnSpPr/>
          <p:nvPr/>
        </p:nvCxnSpPr>
        <p:spPr>
          <a:xfrm>
            <a:off x="23128" y="700331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166591" y="166591"/>
            <a:ext cx="6858000" cy="652481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1382" y="514077"/>
            <a:ext cx="10515600" cy="1325563"/>
          </a:xfrm>
        </p:spPr>
        <p:txBody>
          <a:bodyPr/>
          <a:lstStyle/>
          <a:p>
            <a:r>
              <a: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提纲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59614" y="2142320"/>
            <a:ext cx="10515600" cy="3178721"/>
          </a:xfr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spcAft>
                <a:spcPts val="600"/>
              </a:spcAft>
              <a:buNone/>
            </a:pPr>
            <a:r>
              <a:rPr kumimoji="1"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kumimoji="1"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空间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X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射线天文数据处理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的任务需求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0" indent="0">
              <a:spcBef>
                <a:spcPts val="1600"/>
              </a:spcBef>
              <a:spcAft>
                <a:spcPts val="600"/>
              </a:spcAft>
              <a:buNone/>
            </a:pPr>
            <a:r>
              <a:rPr kumimoji="1"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kumimoji="1"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预期能够应用机器学习的场景</a:t>
            </a:r>
            <a:endParaRPr kumimoji="1"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1600"/>
              </a:spcBef>
              <a:spcAft>
                <a:spcPts val="600"/>
              </a:spcAft>
              <a:buNone/>
            </a:pPr>
            <a:r>
              <a:rPr kumimoji="1"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kumimoji="1"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应用案例展示</a:t>
            </a:r>
            <a:endParaRPr kumimoji="1"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1600"/>
              </a:spcBef>
              <a:spcAft>
                <a:spcPts val="600"/>
              </a:spcAft>
              <a:buNone/>
            </a:pPr>
            <a:r>
              <a:rPr kumimoji="1"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kumimoji="1"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多方位的推进应用研究情况</a:t>
            </a:r>
            <a:endParaRPr kumimoji="1"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153861" y="3819863"/>
            <a:ext cx="3017518" cy="30587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5525" y="96540"/>
            <a:ext cx="11215916" cy="5197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需要思考的问题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应对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标注数据样本少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的问题，拟构建</a:t>
            </a:r>
            <a:r>
              <a:rPr lang="zh-CN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生成</a:t>
            </a:r>
            <a:r>
              <a:rPr kumimoji="0" lang="zh-CN" altLang="en-US" sz="240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来模拟更多的样本；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需要开发</a:t>
            </a:r>
            <a:r>
              <a:rPr lang="zh-CN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物理知识嵌入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的神经网络，以提升模型的性能和可解释性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通过模型提取和认知目标样本的</a:t>
            </a:r>
            <a:r>
              <a:rPr lang="zh-CN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隐性特征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FRB-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Peryton,GRB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-SGR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通过机器学习进行</a:t>
            </a:r>
            <a:r>
              <a:rPr lang="zh-CN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数据初筛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，以减少后期人工处理和计算压力；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构造</a:t>
            </a:r>
            <a:r>
              <a:rPr lang="zh-CN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轻量级网络模型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，实现在轨观测数据的智能分析；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使用更多场景、更多目标的</a:t>
            </a:r>
            <a:r>
              <a:rPr lang="zh-CN" altLang="en-US" sz="2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通用大模型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，以实现更好的泛化性、多任务处理，以及解决复杂问题的能力。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725" y="4490783"/>
            <a:ext cx="11500396" cy="2314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面临的问题：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缺乏模型底层架构和适用性设计，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加速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机器学习领域前沿的知识获取和分享，与所里其他合作组同事合作的渠道；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data-driven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science-driven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project-driven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service-driven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11"/>
          <p:cNvCxnSpPr/>
          <p:nvPr/>
        </p:nvCxnSpPr>
        <p:spPr>
          <a:xfrm>
            <a:off x="0" y="798426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原创设计师QQ598969553      _14"/>
          <p:cNvSpPr>
            <a:spLocks noChangeArrowheads="1"/>
          </p:cNvSpPr>
          <p:nvPr/>
        </p:nvSpPr>
        <p:spPr bwMode="gray">
          <a:xfrm>
            <a:off x="384253" y="162605"/>
            <a:ext cx="6207636" cy="612849"/>
          </a:xfrm>
          <a:prstGeom prst="roundRect">
            <a:avLst/>
          </a:prstGeom>
          <a:noFill/>
          <a:ln>
            <a:noFill/>
          </a:ln>
        </p:spPr>
        <p:txBody>
          <a:bodyPr wrap="none" lIns="121844" tIns="60922" rIns="121844" bIns="6092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空间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X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射线天文数据处理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的任务需求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AutoShape 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2359" y="821400"/>
            <a:ext cx="9067282" cy="523817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04800" y="998286"/>
            <a:ext cx="3206090" cy="95410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主要接口（数据），以</a:t>
            </a:r>
            <a:r>
              <a:rPr kumimoji="1"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GECAM</a:t>
            </a:r>
            <a:r>
              <a: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为例：</a:t>
            </a:r>
            <a:endParaRPr kumimoji="1"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70848" y="6150114"/>
            <a:ext cx="3694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监测有效载荷的状态和性能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21305" y="6151920"/>
            <a:ext cx="1200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在轨标定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583132" y="6150114"/>
            <a:ext cx="3694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暴发源的搜索、定位及分析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15"/>
          <p:cNvSpPr/>
          <p:nvPr/>
        </p:nvSpPr>
        <p:spPr bwMode="auto">
          <a:xfrm>
            <a:off x="3370428" y="1710707"/>
            <a:ext cx="4014220" cy="355114"/>
          </a:xfrm>
          <a:custGeom>
            <a:avLst/>
            <a:gdLst>
              <a:gd name="connsiteX0" fmla="*/ 0 w 4014220"/>
              <a:gd name="connsiteY0" fmla="*/ 0 h 355114"/>
              <a:gd name="connsiteX1" fmla="*/ 197474 w 4014220"/>
              <a:gd name="connsiteY1" fmla="*/ 8675 h 355114"/>
              <a:gd name="connsiteX2" fmla="*/ 2730335 w 4014220"/>
              <a:gd name="connsiteY2" fmla="*/ 58354 h 355114"/>
              <a:gd name="connsiteX3" fmla="*/ 3395757 w 4014220"/>
              <a:gd name="connsiteY3" fmla="*/ 55091 h 355114"/>
              <a:gd name="connsiteX4" fmla="*/ 4014220 w 4014220"/>
              <a:gd name="connsiteY4" fmla="*/ 45924 h 355114"/>
              <a:gd name="connsiteX5" fmla="*/ 4014220 w 4014220"/>
              <a:gd name="connsiteY5" fmla="*/ 342684 h 355114"/>
              <a:gd name="connsiteX6" fmla="*/ 3395757 w 4014220"/>
              <a:gd name="connsiteY6" fmla="*/ 351851 h 355114"/>
              <a:gd name="connsiteX7" fmla="*/ 2730335 w 4014220"/>
              <a:gd name="connsiteY7" fmla="*/ 355114 h 355114"/>
              <a:gd name="connsiteX8" fmla="*/ 197474 w 4014220"/>
              <a:gd name="connsiteY8" fmla="*/ 305435 h 355114"/>
              <a:gd name="connsiteX9" fmla="*/ 0 w 4014220"/>
              <a:gd name="connsiteY9" fmla="*/ 296760 h 355114"/>
              <a:gd name="connsiteX10" fmla="*/ 0 w 4014220"/>
              <a:gd name="connsiteY10" fmla="*/ 0 h 355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220" h="355114">
                <a:moveTo>
                  <a:pt x="0" y="0"/>
                </a:moveTo>
                <a:lnTo>
                  <a:pt x="197474" y="8675"/>
                </a:lnTo>
                <a:cubicBezTo>
                  <a:pt x="975978" y="40672"/>
                  <a:pt x="1831896" y="58354"/>
                  <a:pt x="2730335" y="58354"/>
                </a:cubicBezTo>
                <a:cubicBezTo>
                  <a:pt x="2954987" y="58354"/>
                  <a:pt x="3176976" y="57249"/>
                  <a:pt x="3395757" y="55091"/>
                </a:cubicBezTo>
                <a:lnTo>
                  <a:pt x="4014220" y="45924"/>
                </a:lnTo>
                <a:lnTo>
                  <a:pt x="4014220" y="342684"/>
                </a:lnTo>
                <a:lnTo>
                  <a:pt x="3395757" y="351851"/>
                </a:lnTo>
                <a:cubicBezTo>
                  <a:pt x="3176976" y="354009"/>
                  <a:pt x="2954987" y="355114"/>
                  <a:pt x="2730335" y="355114"/>
                </a:cubicBezTo>
                <a:cubicBezTo>
                  <a:pt x="1831896" y="355114"/>
                  <a:pt x="975978" y="337432"/>
                  <a:pt x="197474" y="305435"/>
                </a:cubicBezTo>
                <a:lnTo>
                  <a:pt x="0" y="2967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0" scaled="1"/>
            <a:tileRect/>
          </a:gra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69992" y="970306"/>
            <a:ext cx="8824852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机器学习在高能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射线天文观测运行领域的应用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比较广泛，涵盖多种应用场景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9329" y="1851494"/>
            <a:ext cx="11986649" cy="3366342"/>
            <a:chOff x="0" y="1944091"/>
            <a:chExt cx="12192000" cy="3366342"/>
          </a:xfrm>
          <a:gradFill>
            <a:gsLst>
              <a:gs pos="96000">
                <a:schemeClr val="accent2"/>
              </a:gs>
              <a:gs pos="0">
                <a:schemeClr val="accent1"/>
              </a:gs>
            </a:gsLst>
            <a:lin ang="10800000" scaled="1"/>
          </a:gradFill>
        </p:grpSpPr>
        <p:sp>
          <p:nvSpPr>
            <p:cNvPr id="26" name="任意多边形: 形状 25"/>
            <p:cNvSpPr/>
            <p:nvPr/>
          </p:nvSpPr>
          <p:spPr>
            <a:xfrm>
              <a:off x="0" y="1944091"/>
              <a:ext cx="1773546" cy="3366342"/>
            </a:xfrm>
            <a:custGeom>
              <a:avLst/>
              <a:gdLst>
                <a:gd name="connsiteX0" fmla="*/ 0 w 1773546"/>
                <a:gd name="connsiteY0" fmla="*/ 0 h 3366342"/>
                <a:gd name="connsiteX1" fmla="*/ 415957 w 1773546"/>
                <a:gd name="connsiteY1" fmla="*/ 54604 h 3366342"/>
                <a:gd name="connsiteX2" fmla="*/ 1551464 w 1773546"/>
                <a:gd name="connsiteY2" fmla="*/ 163439 h 3366342"/>
                <a:gd name="connsiteX3" fmla="*/ 1773546 w 1773546"/>
                <a:gd name="connsiteY3" fmla="*/ 179641 h 3366342"/>
                <a:gd name="connsiteX4" fmla="*/ 1773546 w 1773546"/>
                <a:gd name="connsiteY4" fmla="*/ 3186703 h 3366342"/>
                <a:gd name="connsiteX5" fmla="*/ 1551463 w 1773546"/>
                <a:gd name="connsiteY5" fmla="*/ 3202904 h 3366342"/>
                <a:gd name="connsiteX6" fmla="*/ 415956 w 1773546"/>
                <a:gd name="connsiteY6" fmla="*/ 3311739 h 3366342"/>
                <a:gd name="connsiteX7" fmla="*/ 0 w 1773546"/>
                <a:gd name="connsiteY7" fmla="*/ 3366342 h 3366342"/>
                <a:gd name="connsiteX8" fmla="*/ 0 w 1773546"/>
                <a:gd name="connsiteY8" fmla="*/ 0 h 33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3546" h="3366342">
                  <a:moveTo>
                    <a:pt x="0" y="0"/>
                  </a:moveTo>
                  <a:lnTo>
                    <a:pt x="415957" y="54604"/>
                  </a:lnTo>
                  <a:cubicBezTo>
                    <a:pt x="753482" y="94752"/>
                    <a:pt x="1134326" y="131260"/>
                    <a:pt x="1551464" y="163439"/>
                  </a:cubicBezTo>
                  <a:lnTo>
                    <a:pt x="1773546" y="179641"/>
                  </a:lnTo>
                  <a:lnTo>
                    <a:pt x="1773546" y="3186703"/>
                  </a:lnTo>
                  <a:lnTo>
                    <a:pt x="1551463" y="3202904"/>
                  </a:lnTo>
                  <a:cubicBezTo>
                    <a:pt x="1134325" y="3235084"/>
                    <a:pt x="753481" y="3271592"/>
                    <a:pt x="415956" y="3311739"/>
                  </a:cubicBezTo>
                  <a:lnTo>
                    <a:pt x="0" y="3366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10418454" y="1944091"/>
              <a:ext cx="1773546" cy="3366342"/>
            </a:xfrm>
            <a:custGeom>
              <a:avLst/>
              <a:gdLst>
                <a:gd name="connsiteX0" fmla="*/ 1773546 w 1773546"/>
                <a:gd name="connsiteY0" fmla="*/ 0 h 3366342"/>
                <a:gd name="connsiteX1" fmla="*/ 1773546 w 1773546"/>
                <a:gd name="connsiteY1" fmla="*/ 3366342 h 3366342"/>
                <a:gd name="connsiteX2" fmla="*/ 1357590 w 1773546"/>
                <a:gd name="connsiteY2" fmla="*/ 3311739 h 3366342"/>
                <a:gd name="connsiteX3" fmla="*/ 222083 w 1773546"/>
                <a:gd name="connsiteY3" fmla="*/ 3202904 h 3366342"/>
                <a:gd name="connsiteX4" fmla="*/ 0 w 1773546"/>
                <a:gd name="connsiteY4" fmla="*/ 3186703 h 3366342"/>
                <a:gd name="connsiteX5" fmla="*/ 0 w 1773546"/>
                <a:gd name="connsiteY5" fmla="*/ 179641 h 3366342"/>
                <a:gd name="connsiteX6" fmla="*/ 222083 w 1773546"/>
                <a:gd name="connsiteY6" fmla="*/ 163439 h 3366342"/>
                <a:gd name="connsiteX7" fmla="*/ 1357590 w 1773546"/>
                <a:gd name="connsiteY7" fmla="*/ 54604 h 3366342"/>
                <a:gd name="connsiteX8" fmla="*/ 1773546 w 1773546"/>
                <a:gd name="connsiteY8" fmla="*/ 0 h 33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3546" h="3366342">
                  <a:moveTo>
                    <a:pt x="1773546" y="0"/>
                  </a:moveTo>
                  <a:lnTo>
                    <a:pt x="1773546" y="3366342"/>
                  </a:lnTo>
                  <a:lnTo>
                    <a:pt x="1357590" y="3311739"/>
                  </a:lnTo>
                  <a:cubicBezTo>
                    <a:pt x="1020065" y="3271592"/>
                    <a:pt x="639221" y="3235084"/>
                    <a:pt x="222083" y="3202904"/>
                  </a:cubicBezTo>
                  <a:lnTo>
                    <a:pt x="0" y="3186703"/>
                  </a:lnTo>
                  <a:lnTo>
                    <a:pt x="0" y="179641"/>
                  </a:lnTo>
                  <a:lnTo>
                    <a:pt x="222083" y="163439"/>
                  </a:lnTo>
                  <a:cubicBezTo>
                    <a:pt x="639221" y="131260"/>
                    <a:pt x="1020065" y="94752"/>
                    <a:pt x="1357590" y="54604"/>
                  </a:cubicBezTo>
                  <a:lnTo>
                    <a:pt x="177354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1859280" y="2129987"/>
              <a:ext cx="2054060" cy="2994553"/>
            </a:xfrm>
            <a:custGeom>
              <a:avLst/>
              <a:gdLst>
                <a:gd name="connsiteX0" fmla="*/ 0 w 2054060"/>
                <a:gd name="connsiteY0" fmla="*/ 0 h 2994553"/>
                <a:gd name="connsiteX1" fmla="*/ 11733 w 2054060"/>
                <a:gd name="connsiteY1" fmla="*/ 856 h 2994553"/>
                <a:gd name="connsiteX2" fmla="*/ 1790586 w 2054060"/>
                <a:gd name="connsiteY2" fmla="*/ 90802 h 2994553"/>
                <a:gd name="connsiteX3" fmla="*/ 2054060 w 2054060"/>
                <a:gd name="connsiteY3" fmla="*/ 99110 h 2994553"/>
                <a:gd name="connsiteX4" fmla="*/ 2054060 w 2054060"/>
                <a:gd name="connsiteY4" fmla="*/ 2895443 h 2994553"/>
                <a:gd name="connsiteX5" fmla="*/ 1790585 w 2054060"/>
                <a:gd name="connsiteY5" fmla="*/ 2903750 h 2994553"/>
                <a:gd name="connsiteX6" fmla="*/ 11732 w 2054060"/>
                <a:gd name="connsiteY6" fmla="*/ 2993697 h 2994553"/>
                <a:gd name="connsiteX7" fmla="*/ 0 w 2054060"/>
                <a:gd name="connsiteY7" fmla="*/ 2994553 h 2994553"/>
                <a:gd name="connsiteX8" fmla="*/ 0 w 2054060"/>
                <a:gd name="connsiteY8" fmla="*/ 0 h 299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4060" h="2994553">
                  <a:moveTo>
                    <a:pt x="0" y="0"/>
                  </a:moveTo>
                  <a:lnTo>
                    <a:pt x="11733" y="856"/>
                  </a:lnTo>
                  <a:cubicBezTo>
                    <a:pt x="555291" y="38320"/>
                    <a:pt x="1152815" y="68751"/>
                    <a:pt x="1790586" y="90802"/>
                  </a:cubicBezTo>
                  <a:lnTo>
                    <a:pt x="2054060" y="99110"/>
                  </a:lnTo>
                  <a:lnTo>
                    <a:pt x="2054060" y="2895443"/>
                  </a:lnTo>
                  <a:lnTo>
                    <a:pt x="1790585" y="2903750"/>
                  </a:lnTo>
                  <a:cubicBezTo>
                    <a:pt x="1152814" y="2925802"/>
                    <a:pt x="555290" y="2956233"/>
                    <a:pt x="11732" y="2993697"/>
                  </a:cubicBezTo>
                  <a:lnTo>
                    <a:pt x="0" y="29945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8278662" y="2129987"/>
              <a:ext cx="2054058" cy="2994553"/>
            </a:xfrm>
            <a:custGeom>
              <a:avLst/>
              <a:gdLst>
                <a:gd name="connsiteX0" fmla="*/ 2054058 w 2054058"/>
                <a:gd name="connsiteY0" fmla="*/ 0 h 2994553"/>
                <a:gd name="connsiteX1" fmla="*/ 2054058 w 2054058"/>
                <a:gd name="connsiteY1" fmla="*/ 2994553 h 2994553"/>
                <a:gd name="connsiteX2" fmla="*/ 2042326 w 2054058"/>
                <a:gd name="connsiteY2" fmla="*/ 2993697 h 2994553"/>
                <a:gd name="connsiteX3" fmla="*/ 263473 w 2054058"/>
                <a:gd name="connsiteY3" fmla="*/ 2903750 h 2994553"/>
                <a:gd name="connsiteX4" fmla="*/ 0 w 2054058"/>
                <a:gd name="connsiteY4" fmla="*/ 2895443 h 2994553"/>
                <a:gd name="connsiteX5" fmla="*/ 0 w 2054058"/>
                <a:gd name="connsiteY5" fmla="*/ 99110 h 2994553"/>
                <a:gd name="connsiteX6" fmla="*/ 263473 w 2054058"/>
                <a:gd name="connsiteY6" fmla="*/ 90802 h 2994553"/>
                <a:gd name="connsiteX7" fmla="*/ 2042326 w 2054058"/>
                <a:gd name="connsiteY7" fmla="*/ 856 h 2994553"/>
                <a:gd name="connsiteX8" fmla="*/ 2054058 w 2054058"/>
                <a:gd name="connsiteY8" fmla="*/ 0 h 299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4058" h="2994553">
                  <a:moveTo>
                    <a:pt x="2054058" y="0"/>
                  </a:moveTo>
                  <a:lnTo>
                    <a:pt x="2054058" y="2994553"/>
                  </a:lnTo>
                  <a:lnTo>
                    <a:pt x="2042326" y="2993697"/>
                  </a:lnTo>
                  <a:cubicBezTo>
                    <a:pt x="1498768" y="2956233"/>
                    <a:pt x="901244" y="2925802"/>
                    <a:pt x="263473" y="2903750"/>
                  </a:cubicBezTo>
                  <a:lnTo>
                    <a:pt x="0" y="2895443"/>
                  </a:lnTo>
                  <a:lnTo>
                    <a:pt x="0" y="99110"/>
                  </a:lnTo>
                  <a:lnTo>
                    <a:pt x="263473" y="90802"/>
                  </a:lnTo>
                  <a:cubicBezTo>
                    <a:pt x="901244" y="68751"/>
                    <a:pt x="1498768" y="38320"/>
                    <a:pt x="2042326" y="856"/>
                  </a:cubicBezTo>
                  <a:lnTo>
                    <a:pt x="205405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6138868" y="2231800"/>
              <a:ext cx="2054060" cy="2790927"/>
            </a:xfrm>
            <a:custGeom>
              <a:avLst/>
              <a:gdLst>
                <a:gd name="connsiteX0" fmla="*/ 2054060 w 2054060"/>
                <a:gd name="connsiteY0" fmla="*/ 0 h 2790927"/>
                <a:gd name="connsiteX1" fmla="*/ 2054060 w 2054060"/>
                <a:gd name="connsiteY1" fmla="*/ 2790927 h 2790927"/>
                <a:gd name="connsiteX2" fmla="*/ 2015885 w 2054060"/>
                <a:gd name="connsiteY2" fmla="*/ 2789723 h 2790927"/>
                <a:gd name="connsiteX3" fmla="*/ 802367 w 2054060"/>
                <a:gd name="connsiteY3" fmla="*/ 2765793 h 2790927"/>
                <a:gd name="connsiteX4" fmla="*/ 0 w 2054060"/>
                <a:gd name="connsiteY4" fmla="*/ 2761320 h 2790927"/>
                <a:gd name="connsiteX5" fmla="*/ 0 w 2054060"/>
                <a:gd name="connsiteY5" fmla="*/ 29606 h 2790927"/>
                <a:gd name="connsiteX6" fmla="*/ 802367 w 2054060"/>
                <a:gd name="connsiteY6" fmla="*/ 25133 h 2790927"/>
                <a:gd name="connsiteX7" fmla="*/ 2015885 w 2054060"/>
                <a:gd name="connsiteY7" fmla="*/ 1204 h 2790927"/>
                <a:gd name="connsiteX8" fmla="*/ 2054060 w 2054060"/>
                <a:gd name="connsiteY8" fmla="*/ 0 h 279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4060" h="2790927">
                  <a:moveTo>
                    <a:pt x="2054060" y="0"/>
                  </a:moveTo>
                  <a:lnTo>
                    <a:pt x="2054060" y="2790927"/>
                  </a:lnTo>
                  <a:lnTo>
                    <a:pt x="2015885" y="2789723"/>
                  </a:lnTo>
                  <a:cubicBezTo>
                    <a:pt x="1623892" y="2778536"/>
                    <a:pt x="1218399" y="2770462"/>
                    <a:pt x="802367" y="2765793"/>
                  </a:cubicBezTo>
                  <a:lnTo>
                    <a:pt x="0" y="2761320"/>
                  </a:lnTo>
                  <a:lnTo>
                    <a:pt x="0" y="29606"/>
                  </a:lnTo>
                  <a:lnTo>
                    <a:pt x="802367" y="25133"/>
                  </a:lnTo>
                  <a:cubicBezTo>
                    <a:pt x="1218399" y="20464"/>
                    <a:pt x="1623892" y="12391"/>
                    <a:pt x="2015885" y="1204"/>
                  </a:cubicBezTo>
                  <a:lnTo>
                    <a:pt x="205406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3999074" y="2231800"/>
              <a:ext cx="2054060" cy="2790927"/>
            </a:xfrm>
            <a:custGeom>
              <a:avLst/>
              <a:gdLst>
                <a:gd name="connsiteX0" fmla="*/ 0 w 2054060"/>
                <a:gd name="connsiteY0" fmla="*/ 0 h 2790927"/>
                <a:gd name="connsiteX1" fmla="*/ 38174 w 2054060"/>
                <a:gd name="connsiteY1" fmla="*/ 1204 h 2790927"/>
                <a:gd name="connsiteX2" fmla="*/ 1251691 w 2054060"/>
                <a:gd name="connsiteY2" fmla="*/ 25133 h 2790927"/>
                <a:gd name="connsiteX3" fmla="*/ 2054060 w 2054060"/>
                <a:gd name="connsiteY3" fmla="*/ 29606 h 2790927"/>
                <a:gd name="connsiteX4" fmla="*/ 2054060 w 2054060"/>
                <a:gd name="connsiteY4" fmla="*/ 2761320 h 2790927"/>
                <a:gd name="connsiteX5" fmla="*/ 1251691 w 2054060"/>
                <a:gd name="connsiteY5" fmla="*/ 2765793 h 2790927"/>
                <a:gd name="connsiteX6" fmla="*/ 38173 w 2054060"/>
                <a:gd name="connsiteY6" fmla="*/ 2789723 h 2790927"/>
                <a:gd name="connsiteX7" fmla="*/ 0 w 2054060"/>
                <a:gd name="connsiteY7" fmla="*/ 2790927 h 2790927"/>
                <a:gd name="connsiteX8" fmla="*/ 0 w 2054060"/>
                <a:gd name="connsiteY8" fmla="*/ 0 h 279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4060" h="2790927">
                  <a:moveTo>
                    <a:pt x="0" y="0"/>
                  </a:moveTo>
                  <a:lnTo>
                    <a:pt x="38174" y="1204"/>
                  </a:lnTo>
                  <a:cubicBezTo>
                    <a:pt x="430167" y="12391"/>
                    <a:pt x="835660" y="20464"/>
                    <a:pt x="1251691" y="25133"/>
                  </a:cubicBezTo>
                  <a:lnTo>
                    <a:pt x="2054060" y="29606"/>
                  </a:lnTo>
                  <a:lnTo>
                    <a:pt x="2054060" y="2761320"/>
                  </a:lnTo>
                  <a:lnTo>
                    <a:pt x="1251691" y="2765793"/>
                  </a:lnTo>
                  <a:cubicBezTo>
                    <a:pt x="835660" y="2770462"/>
                    <a:pt x="430166" y="2778536"/>
                    <a:pt x="38173" y="2789723"/>
                  </a:cubicBezTo>
                  <a:lnTo>
                    <a:pt x="0" y="27909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1986063" y="2587883"/>
            <a:ext cx="14221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科学快视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986063" y="3070821"/>
            <a:ext cx="19094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实时且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准确的目标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识别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、检测、定位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33400" y="5062233"/>
            <a:ext cx="11125200" cy="109208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1127760" y="4955407"/>
            <a:ext cx="9936480" cy="97540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125857" y="2587883"/>
            <a:ext cx="14221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科学研究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125857" y="3070821"/>
            <a:ext cx="204575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复杂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特征提取、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分类、识别、预测，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物理可解释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265651" y="2587883"/>
            <a:ext cx="144142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载荷控制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265651" y="3070821"/>
            <a:ext cx="186461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状态感知、监测，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观测策略规划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405445" y="2587883"/>
            <a:ext cx="14221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值班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助手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405445" y="3070821"/>
            <a:ext cx="163217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连续性数据的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滑动窗口、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自适应窗口分析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0545239" y="2587883"/>
            <a:ext cx="150714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在轨标定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465727" y="3070821"/>
            <a:ext cx="165462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在轨本底预测、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仪器响应推演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05341" y="2587883"/>
            <a:ext cx="14221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处理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05341" y="3070821"/>
            <a:ext cx="1578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直接嵌入数据处理流中运行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任意多边形: 形状 31"/>
          <p:cNvSpPr/>
          <p:nvPr/>
        </p:nvSpPr>
        <p:spPr bwMode="auto">
          <a:xfrm>
            <a:off x="8676640" y="1469724"/>
            <a:ext cx="2895600" cy="535577"/>
          </a:xfrm>
          <a:custGeom>
            <a:avLst/>
            <a:gdLst>
              <a:gd name="connsiteX0" fmla="*/ 2895600 w 2895600"/>
              <a:gd name="connsiteY0" fmla="*/ 0 h 535577"/>
              <a:gd name="connsiteX1" fmla="*/ 2895600 w 2895600"/>
              <a:gd name="connsiteY1" fmla="*/ 296760 h 535577"/>
              <a:gd name="connsiteX2" fmla="*/ 2820128 w 2895600"/>
              <a:gd name="connsiteY2" fmla="*/ 308216 h 535577"/>
              <a:gd name="connsiteX3" fmla="*/ 245519 w 2895600"/>
              <a:gd name="connsiteY3" fmla="*/ 524791 h 535577"/>
              <a:gd name="connsiteX4" fmla="*/ 0 w 2895600"/>
              <a:gd name="connsiteY4" fmla="*/ 535577 h 535577"/>
              <a:gd name="connsiteX5" fmla="*/ 0 w 2895600"/>
              <a:gd name="connsiteY5" fmla="*/ 238817 h 535577"/>
              <a:gd name="connsiteX6" fmla="*/ 245519 w 2895600"/>
              <a:gd name="connsiteY6" fmla="*/ 228031 h 535577"/>
              <a:gd name="connsiteX7" fmla="*/ 2820128 w 2895600"/>
              <a:gd name="connsiteY7" fmla="*/ 11456 h 535577"/>
              <a:gd name="connsiteX8" fmla="*/ 2895600 w 2895600"/>
              <a:gd name="connsiteY8" fmla="*/ 0 h 535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5600" h="535577">
                <a:moveTo>
                  <a:pt x="2895600" y="0"/>
                </a:moveTo>
                <a:lnTo>
                  <a:pt x="2895600" y="296760"/>
                </a:lnTo>
                <a:lnTo>
                  <a:pt x="2820128" y="308216"/>
                </a:lnTo>
                <a:cubicBezTo>
                  <a:pt x="2177037" y="400838"/>
                  <a:pt x="1288627" y="475948"/>
                  <a:pt x="245519" y="524791"/>
                </a:cubicBezTo>
                <a:lnTo>
                  <a:pt x="0" y="535577"/>
                </a:lnTo>
                <a:lnTo>
                  <a:pt x="0" y="238817"/>
                </a:lnTo>
                <a:lnTo>
                  <a:pt x="245519" y="228031"/>
                </a:lnTo>
                <a:cubicBezTo>
                  <a:pt x="1288627" y="179188"/>
                  <a:pt x="2177037" y="104078"/>
                  <a:pt x="2820128" y="11456"/>
                </a:cubicBezTo>
                <a:lnTo>
                  <a:pt x="2895600" y="0"/>
                </a:lnTo>
                <a:close/>
              </a:path>
            </a:pathLst>
          </a:custGeom>
          <a:gradFill flip="none" rotWithShape="1">
            <a:gsLst>
              <a:gs pos="4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任意多边形: 形状 51"/>
          <p:cNvSpPr/>
          <p:nvPr/>
        </p:nvSpPr>
        <p:spPr bwMode="auto">
          <a:xfrm>
            <a:off x="944880" y="1513244"/>
            <a:ext cx="1593976" cy="440379"/>
          </a:xfrm>
          <a:custGeom>
            <a:avLst/>
            <a:gdLst>
              <a:gd name="connsiteX0" fmla="*/ 0 w 1593976"/>
              <a:gd name="connsiteY0" fmla="*/ 0 h 440379"/>
              <a:gd name="connsiteX1" fmla="*/ 134656 w 1593976"/>
              <a:gd name="connsiteY1" fmla="*/ 16668 h 440379"/>
              <a:gd name="connsiteX2" fmla="*/ 1517688 w 1593976"/>
              <a:gd name="connsiteY2" fmla="*/ 138865 h 440379"/>
              <a:gd name="connsiteX3" fmla="*/ 1593976 w 1593976"/>
              <a:gd name="connsiteY3" fmla="*/ 143619 h 440379"/>
              <a:gd name="connsiteX4" fmla="*/ 1593976 w 1593976"/>
              <a:gd name="connsiteY4" fmla="*/ 440379 h 440379"/>
              <a:gd name="connsiteX5" fmla="*/ 1517688 w 1593976"/>
              <a:gd name="connsiteY5" fmla="*/ 435625 h 440379"/>
              <a:gd name="connsiteX6" fmla="*/ 134656 w 1593976"/>
              <a:gd name="connsiteY6" fmla="*/ 313428 h 440379"/>
              <a:gd name="connsiteX7" fmla="*/ 0 w 1593976"/>
              <a:gd name="connsiteY7" fmla="*/ 296760 h 440379"/>
              <a:gd name="connsiteX8" fmla="*/ 0 w 1593976"/>
              <a:gd name="connsiteY8" fmla="*/ 0 h 44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976" h="440379">
                <a:moveTo>
                  <a:pt x="0" y="0"/>
                </a:moveTo>
                <a:lnTo>
                  <a:pt x="134656" y="16668"/>
                </a:lnTo>
                <a:cubicBezTo>
                  <a:pt x="532495" y="63557"/>
                  <a:pt x="998413" y="104763"/>
                  <a:pt x="1517688" y="138865"/>
                </a:cubicBezTo>
                <a:lnTo>
                  <a:pt x="1593976" y="143619"/>
                </a:lnTo>
                <a:lnTo>
                  <a:pt x="1593976" y="440379"/>
                </a:lnTo>
                <a:lnTo>
                  <a:pt x="1517688" y="435625"/>
                </a:lnTo>
                <a:cubicBezTo>
                  <a:pt x="998413" y="401523"/>
                  <a:pt x="532495" y="360317"/>
                  <a:pt x="134656" y="313428"/>
                </a:cubicBezTo>
                <a:lnTo>
                  <a:pt x="0" y="2967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40000"/>
                  <a:lumOff val="60000"/>
                  <a:alpha val="30000"/>
                </a:schemeClr>
              </a:gs>
            </a:gsLst>
            <a:lin ang="0" scaled="1"/>
            <a:tileRect/>
          </a:gra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任意多边形: 形状 102"/>
          <p:cNvSpPr/>
          <p:nvPr/>
        </p:nvSpPr>
        <p:spPr bwMode="auto">
          <a:xfrm>
            <a:off x="90805" y="5695870"/>
            <a:ext cx="2150783" cy="722470"/>
          </a:xfrm>
          <a:custGeom>
            <a:avLst/>
            <a:gdLst>
              <a:gd name="connsiteX0" fmla="*/ 0 w 2150783"/>
              <a:gd name="connsiteY0" fmla="*/ 0 h 722470"/>
              <a:gd name="connsiteX1" fmla="*/ 1969015 w 2150783"/>
              <a:gd name="connsiteY1" fmla="*/ 433075 h 722470"/>
              <a:gd name="connsiteX2" fmla="*/ 2150783 w 2150783"/>
              <a:gd name="connsiteY2" fmla="*/ 448385 h 722470"/>
              <a:gd name="connsiteX3" fmla="*/ 2150783 w 2150783"/>
              <a:gd name="connsiteY3" fmla="*/ 722470 h 722470"/>
              <a:gd name="connsiteX4" fmla="*/ 1969015 w 2150783"/>
              <a:gd name="connsiteY4" fmla="*/ 707160 h 722470"/>
              <a:gd name="connsiteX5" fmla="*/ 0 w 2150783"/>
              <a:gd name="connsiteY5" fmla="*/ 274085 h 722470"/>
              <a:gd name="connsiteX6" fmla="*/ 0 w 2150783"/>
              <a:gd name="connsiteY6" fmla="*/ 0 h 72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783" h="722470">
                <a:moveTo>
                  <a:pt x="0" y="0"/>
                </a:moveTo>
                <a:cubicBezTo>
                  <a:pt x="0" y="171867"/>
                  <a:pt x="759414" y="326175"/>
                  <a:pt x="1969015" y="433075"/>
                </a:cubicBezTo>
                <a:lnTo>
                  <a:pt x="2150783" y="448385"/>
                </a:lnTo>
                <a:lnTo>
                  <a:pt x="2150783" y="722470"/>
                </a:lnTo>
                <a:lnTo>
                  <a:pt x="1969015" y="707160"/>
                </a:lnTo>
                <a:cubicBezTo>
                  <a:pt x="759414" y="600260"/>
                  <a:pt x="0" y="445952"/>
                  <a:pt x="0" y="274085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20000"/>
                </a:schemeClr>
              </a:gs>
              <a:gs pos="100000">
                <a:schemeClr val="accent2">
                  <a:lumMod val="40000"/>
                  <a:lumOff val="60000"/>
                  <a:alpha val="40000"/>
                </a:schemeClr>
              </a:gs>
            </a:gsLst>
            <a:lin ang="0" scaled="1"/>
            <a:tileRect/>
          </a:gra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任意多边形: 形状 95"/>
          <p:cNvSpPr>
            <a:spLocks noChangeArrowheads="1"/>
          </p:cNvSpPr>
          <p:nvPr/>
        </p:nvSpPr>
        <p:spPr bwMode="auto">
          <a:xfrm>
            <a:off x="90805" y="5348672"/>
            <a:ext cx="1167587" cy="483458"/>
          </a:xfrm>
          <a:custGeom>
            <a:avLst/>
            <a:gdLst>
              <a:gd name="connsiteX0" fmla="*/ 1167587 w 1167587"/>
              <a:gd name="connsiteY0" fmla="*/ 0 h 483458"/>
              <a:gd name="connsiteX1" fmla="*/ 1167587 w 1167587"/>
              <a:gd name="connsiteY1" fmla="*/ 274378 h 483458"/>
              <a:gd name="connsiteX2" fmla="*/ 1108806 w 1167587"/>
              <a:gd name="connsiteY2" fmla="*/ 281841 h 483458"/>
              <a:gd name="connsiteX3" fmla="*/ 472293 w 1167587"/>
              <a:gd name="connsiteY3" fmla="*/ 392785 h 483458"/>
              <a:gd name="connsiteX4" fmla="*/ 183140 w 1167587"/>
              <a:gd name="connsiteY4" fmla="*/ 483458 h 483458"/>
              <a:gd name="connsiteX5" fmla="*/ 122102 w 1167587"/>
              <a:gd name="connsiteY5" fmla="*/ 464318 h 483458"/>
              <a:gd name="connsiteX6" fmla="*/ 0 w 1167587"/>
              <a:gd name="connsiteY6" fmla="*/ 346416 h 483458"/>
              <a:gd name="connsiteX7" fmla="*/ 1026406 w 1167587"/>
              <a:gd name="connsiteY7" fmla="*/ 19326 h 483458"/>
              <a:gd name="connsiteX8" fmla="*/ 1167587 w 1167587"/>
              <a:gd name="connsiteY8" fmla="*/ 0 h 48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587" h="483458">
                <a:moveTo>
                  <a:pt x="1167587" y="0"/>
                </a:moveTo>
                <a:lnTo>
                  <a:pt x="1167587" y="274378"/>
                </a:lnTo>
                <a:lnTo>
                  <a:pt x="1108806" y="281841"/>
                </a:lnTo>
                <a:cubicBezTo>
                  <a:pt x="857443" y="316248"/>
                  <a:pt x="643361" y="353415"/>
                  <a:pt x="472293" y="392785"/>
                </a:cubicBezTo>
                <a:lnTo>
                  <a:pt x="183140" y="483458"/>
                </a:lnTo>
                <a:lnTo>
                  <a:pt x="122102" y="464318"/>
                </a:lnTo>
                <a:cubicBezTo>
                  <a:pt x="42043" y="426234"/>
                  <a:pt x="0" y="386803"/>
                  <a:pt x="0" y="346416"/>
                </a:cubicBezTo>
                <a:cubicBezTo>
                  <a:pt x="0" y="225255"/>
                  <a:pt x="378387" y="112696"/>
                  <a:pt x="1026406" y="19326"/>
                </a:cubicBezTo>
                <a:lnTo>
                  <a:pt x="1167587" y="0"/>
                </a:lnTo>
                <a:close/>
              </a:path>
            </a:pathLst>
          </a:custGeom>
          <a:gradFill flip="none" rotWithShape="1">
            <a:gsLst>
              <a:gs pos="20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40000"/>
                  <a:lumOff val="60000"/>
                  <a:alpha val="94000"/>
                </a:schemeClr>
              </a:gs>
            </a:gsLst>
            <a:lin ang="10800000" scaled="1"/>
            <a:tileRect/>
          </a:gra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-1264920" y="4900283"/>
            <a:ext cx="14721840" cy="1445148"/>
          </a:xfrm>
          <a:prstGeom prst="ellipse">
            <a:avLst/>
          </a:prstGeom>
          <a:gradFill flip="none" rotWithShape="1">
            <a:gsLst>
              <a:gs pos="13000">
                <a:schemeClr val="bg1"/>
              </a:gs>
              <a:gs pos="67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3" name="直接连接符 52"/>
          <p:cNvCxnSpPr>
            <a:stCxn id="4" idx="1"/>
          </p:cNvCxnSpPr>
          <p:nvPr/>
        </p:nvCxnSpPr>
        <p:spPr>
          <a:xfrm flipH="1">
            <a:off x="2758968" y="5448050"/>
            <a:ext cx="926378" cy="261870"/>
          </a:xfrm>
          <a:prstGeom prst="line">
            <a:avLst/>
          </a:prstGeom>
          <a:ln w="12700">
            <a:gradFill>
              <a:gsLst>
                <a:gs pos="42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>
            <a:endCxn id="40" idx="5"/>
          </p:cNvCxnSpPr>
          <p:nvPr/>
        </p:nvCxnSpPr>
        <p:spPr>
          <a:xfrm>
            <a:off x="7751931" y="5345449"/>
            <a:ext cx="1857145" cy="442514"/>
          </a:xfrm>
          <a:prstGeom prst="line">
            <a:avLst/>
          </a:prstGeom>
          <a:ln w="12700">
            <a:gradFill>
              <a:gsLst>
                <a:gs pos="42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/>
          <p:cNvSpPr txBox="1"/>
          <p:nvPr/>
        </p:nvSpPr>
        <p:spPr>
          <a:xfrm>
            <a:off x="2167202" y="6080856"/>
            <a:ext cx="877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做什么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9147637" y="6080856"/>
            <a:ext cx="877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怎么学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任意多边形: 形状 109"/>
          <p:cNvSpPr/>
          <p:nvPr/>
        </p:nvSpPr>
        <p:spPr bwMode="auto">
          <a:xfrm>
            <a:off x="7073038" y="6197493"/>
            <a:ext cx="2120187" cy="348961"/>
          </a:xfrm>
          <a:custGeom>
            <a:avLst/>
            <a:gdLst>
              <a:gd name="connsiteX0" fmla="*/ 2120187 w 2120187"/>
              <a:gd name="connsiteY0" fmla="*/ 0 h 348961"/>
              <a:gd name="connsiteX1" fmla="*/ 2120187 w 2120187"/>
              <a:gd name="connsiteY1" fmla="*/ 274085 h 348961"/>
              <a:gd name="connsiteX2" fmla="*/ 1892683 w 2120187"/>
              <a:gd name="connsiteY2" fmla="*/ 286799 h 348961"/>
              <a:gd name="connsiteX3" fmla="*/ 239107 w 2120187"/>
              <a:gd name="connsiteY3" fmla="*/ 345416 h 348961"/>
              <a:gd name="connsiteX4" fmla="*/ 0 w 2120187"/>
              <a:gd name="connsiteY4" fmla="*/ 348961 h 348961"/>
              <a:gd name="connsiteX5" fmla="*/ 0 w 2120187"/>
              <a:gd name="connsiteY5" fmla="*/ 74876 h 348961"/>
              <a:gd name="connsiteX6" fmla="*/ 239107 w 2120187"/>
              <a:gd name="connsiteY6" fmla="*/ 71331 h 348961"/>
              <a:gd name="connsiteX7" fmla="*/ 1892683 w 2120187"/>
              <a:gd name="connsiteY7" fmla="*/ 12714 h 348961"/>
              <a:gd name="connsiteX8" fmla="*/ 2120187 w 2120187"/>
              <a:gd name="connsiteY8" fmla="*/ 0 h 34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0187" h="348961">
                <a:moveTo>
                  <a:pt x="2120187" y="0"/>
                </a:moveTo>
                <a:lnTo>
                  <a:pt x="2120187" y="274085"/>
                </a:lnTo>
                <a:lnTo>
                  <a:pt x="1892683" y="286799"/>
                </a:lnTo>
                <a:cubicBezTo>
                  <a:pt x="1381736" y="313775"/>
                  <a:pt x="826017" y="333752"/>
                  <a:pt x="239107" y="345416"/>
                </a:cubicBezTo>
                <a:lnTo>
                  <a:pt x="0" y="348961"/>
                </a:lnTo>
                <a:lnTo>
                  <a:pt x="0" y="74876"/>
                </a:lnTo>
                <a:lnTo>
                  <a:pt x="239107" y="71331"/>
                </a:lnTo>
                <a:cubicBezTo>
                  <a:pt x="826017" y="59667"/>
                  <a:pt x="1381736" y="39690"/>
                  <a:pt x="1892683" y="12714"/>
                </a:cubicBezTo>
                <a:lnTo>
                  <a:pt x="212018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0" scaled="1"/>
            <a:tileRect/>
          </a:gra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657419" y="6457626"/>
            <a:ext cx="877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>
              <a:defRPr sz="140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学什么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6096000" y="5396355"/>
            <a:ext cx="0" cy="524586"/>
          </a:xfrm>
          <a:prstGeom prst="line">
            <a:avLst/>
          </a:prstGeom>
          <a:ln w="12700">
            <a:gradFill>
              <a:gsLst>
                <a:gs pos="42000">
                  <a:srgbClr val="9D0CF9">
                    <a:alpha val="0"/>
                  </a:srgbClr>
                </a:gs>
                <a:gs pos="100000">
                  <a:srgbClr val="9D0CF9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685346" y="5217217"/>
            <a:ext cx="4857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D103FF"/>
                    </a:gs>
                    <a:gs pos="92000">
                      <a:srgbClr val="2B0EEB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每个应用场景都涉及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D103FF"/>
                    </a:gs>
                    <a:gs pos="92000">
                      <a:srgbClr val="2B0EEB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D103FF"/>
                    </a:gs>
                    <a:gs pos="92000">
                      <a:srgbClr val="2B0EEB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个基本问题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D103FF"/>
                  </a:gs>
                  <a:gs pos="92000">
                    <a:srgbClr val="2B0EEB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2310384" y="5491685"/>
            <a:ext cx="590800" cy="590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290816" y="5491685"/>
            <a:ext cx="590800" cy="590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5800601" y="5793029"/>
            <a:ext cx="590800" cy="590800"/>
          </a:xfrm>
          <a:prstGeom prst="ellipse">
            <a:avLst/>
          </a:prstGeom>
          <a:solidFill>
            <a:schemeClr val="bg1"/>
          </a:solidFill>
          <a:ln>
            <a:solidFill>
              <a:srgbClr val="9D0C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任意多边形: 形状 50"/>
          <p:cNvSpPr/>
          <p:nvPr/>
        </p:nvSpPr>
        <p:spPr>
          <a:xfrm>
            <a:off x="544296" y="3982594"/>
            <a:ext cx="221312" cy="624809"/>
          </a:xfrm>
          <a:custGeom>
            <a:avLst/>
            <a:gdLst>
              <a:gd name="connsiteX0" fmla="*/ 100677 w 221312"/>
              <a:gd name="connsiteY0" fmla="*/ 50046 h 624809"/>
              <a:gd name="connsiteX1" fmla="*/ 116 w 221312"/>
              <a:gd name="connsiteY1" fmla="*/ 578031 h 624809"/>
              <a:gd name="connsiteX2" fmla="*/ 5291 w 221312"/>
              <a:gd name="connsiteY2" fmla="*/ 585646 h 624809"/>
              <a:gd name="connsiteX3" fmla="*/ 12906 w 221312"/>
              <a:gd name="connsiteY3" fmla="*/ 580472 h 624809"/>
              <a:gd name="connsiteX4" fmla="*/ 18439 w 221312"/>
              <a:gd name="connsiteY4" fmla="*/ 551438 h 624809"/>
              <a:gd name="connsiteX5" fmla="*/ 68719 w 221312"/>
              <a:gd name="connsiteY5" fmla="*/ 507448 h 624809"/>
              <a:gd name="connsiteX6" fmla="*/ 104141 w 221312"/>
              <a:gd name="connsiteY6" fmla="*/ 595962 h 624809"/>
              <a:gd name="connsiteX7" fmla="*/ 104141 w 221312"/>
              <a:gd name="connsiteY7" fmla="*/ 618300 h 624809"/>
              <a:gd name="connsiteX8" fmla="*/ 110650 w 221312"/>
              <a:gd name="connsiteY8" fmla="*/ 624809 h 624809"/>
              <a:gd name="connsiteX9" fmla="*/ 117158 w 221312"/>
              <a:gd name="connsiteY9" fmla="*/ 618300 h 624809"/>
              <a:gd name="connsiteX10" fmla="*/ 117158 w 221312"/>
              <a:gd name="connsiteY10" fmla="*/ 595962 h 624809"/>
              <a:gd name="connsiteX11" fmla="*/ 152594 w 221312"/>
              <a:gd name="connsiteY11" fmla="*/ 507443 h 624809"/>
              <a:gd name="connsiteX12" fmla="*/ 202874 w 221312"/>
              <a:gd name="connsiteY12" fmla="*/ 551433 h 624809"/>
              <a:gd name="connsiteX13" fmla="*/ 208406 w 221312"/>
              <a:gd name="connsiteY13" fmla="*/ 580467 h 624809"/>
              <a:gd name="connsiteX14" fmla="*/ 216021 w 221312"/>
              <a:gd name="connsiteY14" fmla="*/ 585641 h 624809"/>
              <a:gd name="connsiteX15" fmla="*/ 221196 w 221312"/>
              <a:gd name="connsiteY15" fmla="*/ 578026 h 624809"/>
              <a:gd name="connsiteX16" fmla="*/ 120636 w 221312"/>
              <a:gd name="connsiteY16" fmla="*/ 50041 h 624809"/>
              <a:gd name="connsiteX17" fmla="*/ 129805 w 221312"/>
              <a:gd name="connsiteY17" fmla="*/ 43584 h 624809"/>
              <a:gd name="connsiteX18" fmla="*/ 129824 w 221312"/>
              <a:gd name="connsiteY18" fmla="*/ 43563 h 624809"/>
              <a:gd name="connsiteX19" fmla="*/ 128192 w 221312"/>
              <a:gd name="connsiteY19" fmla="*/ 6819 h 624809"/>
              <a:gd name="connsiteX20" fmla="*/ 91449 w 221312"/>
              <a:gd name="connsiteY20" fmla="*/ 8452 h 624809"/>
              <a:gd name="connsiteX21" fmla="*/ 93081 w 221312"/>
              <a:gd name="connsiteY21" fmla="*/ 45196 h 624809"/>
              <a:gd name="connsiteX22" fmla="*/ 100698 w 221312"/>
              <a:gd name="connsiteY22" fmla="*/ 50041 h 624809"/>
              <a:gd name="connsiteX23" fmla="*/ 117158 w 221312"/>
              <a:gd name="connsiteY23" fmla="*/ 347628 h 624809"/>
              <a:gd name="connsiteX24" fmla="*/ 137336 w 221312"/>
              <a:gd name="connsiteY24" fmla="*/ 367805 h 624809"/>
              <a:gd name="connsiteX25" fmla="*/ 117158 w 221312"/>
              <a:gd name="connsiteY25" fmla="*/ 424431 h 624809"/>
              <a:gd name="connsiteX26" fmla="*/ 104141 w 221312"/>
              <a:gd name="connsiteY26" fmla="*/ 424431 h 624809"/>
              <a:gd name="connsiteX27" fmla="*/ 83964 w 221312"/>
              <a:gd name="connsiteY27" fmla="*/ 367805 h 624809"/>
              <a:gd name="connsiteX28" fmla="*/ 104141 w 221312"/>
              <a:gd name="connsiteY28" fmla="*/ 347628 h 624809"/>
              <a:gd name="connsiteX29" fmla="*/ 117158 w 221312"/>
              <a:gd name="connsiteY29" fmla="*/ 259346 h 624809"/>
              <a:gd name="connsiteX30" fmla="*/ 124120 w 221312"/>
              <a:gd name="connsiteY30" fmla="*/ 268048 h 624809"/>
              <a:gd name="connsiteX31" fmla="*/ 117158 w 221312"/>
              <a:gd name="connsiteY31" fmla="*/ 290813 h 624809"/>
              <a:gd name="connsiteX32" fmla="*/ 104141 w 221312"/>
              <a:gd name="connsiteY32" fmla="*/ 290811 h 624809"/>
              <a:gd name="connsiteX33" fmla="*/ 97180 w 221312"/>
              <a:gd name="connsiteY33" fmla="*/ 268048 h 624809"/>
              <a:gd name="connsiteX34" fmla="*/ 104141 w 221312"/>
              <a:gd name="connsiteY34" fmla="*/ 259348 h 624809"/>
              <a:gd name="connsiteX35" fmla="*/ 104141 w 221312"/>
              <a:gd name="connsiteY35" fmla="*/ 160517 h 624809"/>
              <a:gd name="connsiteX36" fmla="*/ 89059 w 221312"/>
              <a:gd name="connsiteY36" fmla="*/ 180620 h 624809"/>
              <a:gd name="connsiteX37" fmla="*/ 104141 w 221312"/>
              <a:gd name="connsiteY37" fmla="*/ 101432 h 624809"/>
              <a:gd name="connsiteX38" fmla="*/ 83523 w 221312"/>
              <a:gd name="connsiteY38" fmla="*/ 209688 h 624809"/>
              <a:gd name="connsiteX39" fmla="*/ 104141 w 221312"/>
              <a:gd name="connsiteY39" fmla="*/ 182208 h 624809"/>
              <a:gd name="connsiteX40" fmla="*/ 104141 w 221312"/>
              <a:gd name="connsiteY40" fmla="*/ 238508 h 624809"/>
              <a:gd name="connsiteX41" fmla="*/ 92570 w 221312"/>
              <a:gd name="connsiteY41" fmla="*/ 252972 h 624809"/>
              <a:gd name="connsiteX42" fmla="*/ 81915 w 221312"/>
              <a:gd name="connsiteY42" fmla="*/ 218128 h 624809"/>
              <a:gd name="connsiteX43" fmla="*/ 82722 w 221312"/>
              <a:gd name="connsiteY43" fmla="*/ 265284 h 624809"/>
              <a:gd name="connsiteX44" fmla="*/ 69876 w 221312"/>
              <a:gd name="connsiteY44" fmla="*/ 281341 h 624809"/>
              <a:gd name="connsiteX45" fmla="*/ 76690 w 221312"/>
              <a:gd name="connsiteY45" fmla="*/ 245559 h 624809"/>
              <a:gd name="connsiteX46" fmla="*/ 64661 w 221312"/>
              <a:gd name="connsiteY46" fmla="*/ 308689 h 624809"/>
              <a:gd name="connsiteX47" fmla="*/ 87324 w 221312"/>
              <a:gd name="connsiteY47" fmla="*/ 280358 h 624809"/>
              <a:gd name="connsiteX48" fmla="*/ 102704 w 221312"/>
              <a:gd name="connsiteY48" fmla="*/ 330649 h 624809"/>
              <a:gd name="connsiteX49" fmla="*/ 79121 w 221312"/>
              <a:gd name="connsiteY49" fmla="*/ 354231 h 624809"/>
              <a:gd name="connsiteX50" fmla="*/ 64045 w 221312"/>
              <a:gd name="connsiteY50" fmla="*/ 311924 h 624809"/>
              <a:gd name="connsiteX51" fmla="*/ 68934 w 221312"/>
              <a:gd name="connsiteY51" fmla="*/ 364420 h 624809"/>
              <a:gd name="connsiteX52" fmla="*/ 50546 w 221312"/>
              <a:gd name="connsiteY52" fmla="*/ 382807 h 624809"/>
              <a:gd name="connsiteX53" fmla="*/ 59235 w 221312"/>
              <a:gd name="connsiteY53" fmla="*/ 337186 h 624809"/>
              <a:gd name="connsiteX54" fmla="*/ 46213 w 221312"/>
              <a:gd name="connsiteY54" fmla="*/ 405551 h 624809"/>
              <a:gd name="connsiteX55" fmla="*/ 73771 w 221312"/>
              <a:gd name="connsiteY55" fmla="*/ 377994 h 624809"/>
              <a:gd name="connsiteX56" fmla="*/ 103028 w 221312"/>
              <a:gd name="connsiteY56" fmla="*/ 460105 h 624809"/>
              <a:gd name="connsiteX57" fmla="*/ 73958 w 221312"/>
              <a:gd name="connsiteY57" fmla="*/ 485545 h 624809"/>
              <a:gd name="connsiteX58" fmla="*/ 44832 w 221312"/>
              <a:gd name="connsiteY58" fmla="*/ 412792 h 624809"/>
              <a:gd name="connsiteX59" fmla="*/ 147519 w 221312"/>
              <a:gd name="connsiteY59" fmla="*/ 377994 h 624809"/>
              <a:gd name="connsiteX60" fmla="*/ 175086 w 221312"/>
              <a:gd name="connsiteY60" fmla="*/ 405551 h 624809"/>
              <a:gd name="connsiteX61" fmla="*/ 176465 w 221312"/>
              <a:gd name="connsiteY61" fmla="*/ 412792 h 624809"/>
              <a:gd name="connsiteX62" fmla="*/ 147338 w 221312"/>
              <a:gd name="connsiteY62" fmla="*/ 485545 h 624809"/>
              <a:gd name="connsiteX63" fmla="*/ 118267 w 221312"/>
              <a:gd name="connsiteY63" fmla="*/ 460105 h 624809"/>
              <a:gd name="connsiteX64" fmla="*/ 152355 w 221312"/>
              <a:gd name="connsiteY64" fmla="*/ 364422 h 624809"/>
              <a:gd name="connsiteX65" fmla="*/ 162056 w 221312"/>
              <a:gd name="connsiteY65" fmla="*/ 337191 h 624809"/>
              <a:gd name="connsiteX66" fmla="*/ 170745 w 221312"/>
              <a:gd name="connsiteY66" fmla="*/ 382812 h 624809"/>
              <a:gd name="connsiteX67" fmla="*/ 142167 w 221312"/>
              <a:gd name="connsiteY67" fmla="*/ 354232 h 624809"/>
              <a:gd name="connsiteX68" fmla="*/ 118584 w 221312"/>
              <a:gd name="connsiteY68" fmla="*/ 330651 h 624809"/>
              <a:gd name="connsiteX69" fmla="*/ 133964 w 221312"/>
              <a:gd name="connsiteY69" fmla="*/ 280360 h 624809"/>
              <a:gd name="connsiteX70" fmla="*/ 156632 w 221312"/>
              <a:gd name="connsiteY70" fmla="*/ 308695 h 624809"/>
              <a:gd name="connsiteX71" fmla="*/ 157247 w 221312"/>
              <a:gd name="connsiteY71" fmla="*/ 311924 h 624809"/>
              <a:gd name="connsiteX72" fmla="*/ 138574 w 221312"/>
              <a:gd name="connsiteY72" fmla="*/ 265285 h 624809"/>
              <a:gd name="connsiteX73" fmla="*/ 144609 w 221312"/>
              <a:gd name="connsiteY73" fmla="*/ 245561 h 624809"/>
              <a:gd name="connsiteX74" fmla="*/ 151425 w 221312"/>
              <a:gd name="connsiteY74" fmla="*/ 281342 h 624809"/>
              <a:gd name="connsiteX75" fmla="*/ 128725 w 221312"/>
              <a:gd name="connsiteY75" fmla="*/ 252974 h 624809"/>
              <a:gd name="connsiteX76" fmla="*/ 117158 w 221312"/>
              <a:gd name="connsiteY76" fmla="*/ 238510 h 624809"/>
              <a:gd name="connsiteX77" fmla="*/ 117158 w 221312"/>
              <a:gd name="connsiteY77" fmla="*/ 182209 h 624809"/>
              <a:gd name="connsiteX78" fmla="*/ 137777 w 221312"/>
              <a:gd name="connsiteY78" fmla="*/ 209691 h 624809"/>
              <a:gd name="connsiteX79" fmla="*/ 139384 w 221312"/>
              <a:gd name="connsiteY79" fmla="*/ 218131 h 624809"/>
              <a:gd name="connsiteX80" fmla="*/ 117158 w 221312"/>
              <a:gd name="connsiteY80" fmla="*/ 160519 h 624809"/>
              <a:gd name="connsiteX81" fmla="*/ 117158 w 221312"/>
              <a:gd name="connsiteY81" fmla="*/ 101432 h 624809"/>
              <a:gd name="connsiteX82" fmla="*/ 132241 w 221312"/>
              <a:gd name="connsiteY82" fmla="*/ 180621 h 624809"/>
              <a:gd name="connsiteX83" fmla="*/ 22386 w 221312"/>
              <a:gd name="connsiteY83" fmla="*/ 530676 h 624809"/>
              <a:gd name="connsiteX84" fmla="*/ 40318 w 221312"/>
              <a:gd name="connsiteY84" fmla="*/ 436527 h 624809"/>
              <a:gd name="connsiteX85" fmla="*/ 63587 w 221312"/>
              <a:gd name="connsiteY85" fmla="*/ 494633 h 624809"/>
              <a:gd name="connsiteX86" fmla="*/ 79090 w 221312"/>
              <a:gd name="connsiteY86" fmla="*/ 498354 h 624809"/>
              <a:gd name="connsiteX87" fmla="*/ 104149 w 221312"/>
              <a:gd name="connsiteY87" fmla="*/ 476436 h 624809"/>
              <a:gd name="connsiteX88" fmla="*/ 104149 w 221312"/>
              <a:gd name="connsiteY88" fmla="*/ 560932 h 624809"/>
              <a:gd name="connsiteX89" fmla="*/ 117158 w 221312"/>
              <a:gd name="connsiteY89" fmla="*/ 560932 h 624809"/>
              <a:gd name="connsiteX90" fmla="*/ 117158 w 221312"/>
              <a:gd name="connsiteY90" fmla="*/ 476436 h 624809"/>
              <a:gd name="connsiteX91" fmla="*/ 142209 w 221312"/>
              <a:gd name="connsiteY91" fmla="*/ 498354 h 624809"/>
              <a:gd name="connsiteX92" fmla="*/ 157721 w 221312"/>
              <a:gd name="connsiteY92" fmla="*/ 494633 h 624809"/>
              <a:gd name="connsiteX93" fmla="*/ 180990 w 221312"/>
              <a:gd name="connsiteY93" fmla="*/ 436527 h 624809"/>
              <a:gd name="connsiteX94" fmla="*/ 198921 w 221312"/>
              <a:gd name="connsiteY94" fmla="*/ 530676 h 624809"/>
              <a:gd name="connsiteX95" fmla="*/ 110650 w 221312"/>
              <a:gd name="connsiteY95" fmla="*/ 12987 h 624809"/>
              <a:gd name="connsiteX96" fmla="*/ 123667 w 221312"/>
              <a:gd name="connsiteY96" fmla="*/ 26004 h 624809"/>
              <a:gd name="connsiteX97" fmla="*/ 110650 w 221312"/>
              <a:gd name="connsiteY97" fmla="*/ 39022 h 624809"/>
              <a:gd name="connsiteX98" fmla="*/ 97632 w 221312"/>
              <a:gd name="connsiteY98" fmla="*/ 26004 h 624809"/>
              <a:gd name="connsiteX99" fmla="*/ 110650 w 221312"/>
              <a:gd name="connsiteY99" fmla="*/ 12987 h 624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21312" h="624809">
                <a:moveTo>
                  <a:pt x="100677" y="50046"/>
                </a:moveTo>
                <a:lnTo>
                  <a:pt x="116" y="578031"/>
                </a:lnTo>
                <a:cubicBezTo>
                  <a:pt x="-557" y="581562"/>
                  <a:pt x="1760" y="584972"/>
                  <a:pt x="5291" y="585646"/>
                </a:cubicBezTo>
                <a:cubicBezTo>
                  <a:pt x="8822" y="586320"/>
                  <a:pt x="12233" y="584003"/>
                  <a:pt x="12906" y="580472"/>
                </a:cubicBezTo>
                <a:lnTo>
                  <a:pt x="18439" y="551438"/>
                </a:lnTo>
                <a:lnTo>
                  <a:pt x="68719" y="507448"/>
                </a:lnTo>
                <a:lnTo>
                  <a:pt x="104141" y="595962"/>
                </a:lnTo>
                <a:lnTo>
                  <a:pt x="104141" y="618300"/>
                </a:lnTo>
                <a:cubicBezTo>
                  <a:pt x="104141" y="621895"/>
                  <a:pt x="107055" y="624809"/>
                  <a:pt x="110650" y="624809"/>
                </a:cubicBezTo>
                <a:cubicBezTo>
                  <a:pt x="114244" y="624809"/>
                  <a:pt x="117158" y="621895"/>
                  <a:pt x="117158" y="618300"/>
                </a:cubicBezTo>
                <a:lnTo>
                  <a:pt x="117158" y="595962"/>
                </a:lnTo>
                <a:lnTo>
                  <a:pt x="152594" y="507443"/>
                </a:lnTo>
                <a:lnTo>
                  <a:pt x="202874" y="551433"/>
                </a:lnTo>
                <a:lnTo>
                  <a:pt x="208406" y="580467"/>
                </a:lnTo>
                <a:cubicBezTo>
                  <a:pt x="209080" y="583998"/>
                  <a:pt x="212491" y="586315"/>
                  <a:pt x="216021" y="585641"/>
                </a:cubicBezTo>
                <a:cubicBezTo>
                  <a:pt x="219552" y="584968"/>
                  <a:pt x="221870" y="581557"/>
                  <a:pt x="221196" y="578026"/>
                </a:cubicBezTo>
                <a:lnTo>
                  <a:pt x="120636" y="50041"/>
                </a:lnTo>
                <a:cubicBezTo>
                  <a:pt x="124124" y="48579"/>
                  <a:pt x="127252" y="46375"/>
                  <a:pt x="129805" y="43584"/>
                </a:cubicBezTo>
                <a:lnTo>
                  <a:pt x="129824" y="43563"/>
                </a:lnTo>
                <a:cubicBezTo>
                  <a:pt x="139521" y="32966"/>
                  <a:pt x="138789" y="16515"/>
                  <a:pt x="128192" y="6819"/>
                </a:cubicBezTo>
                <a:cubicBezTo>
                  <a:pt x="117595" y="-2876"/>
                  <a:pt x="101144" y="-2145"/>
                  <a:pt x="91449" y="8452"/>
                </a:cubicBezTo>
                <a:cubicBezTo>
                  <a:pt x="81752" y="19049"/>
                  <a:pt x="82483" y="35500"/>
                  <a:pt x="93081" y="45196"/>
                </a:cubicBezTo>
                <a:cubicBezTo>
                  <a:pt x="95318" y="47242"/>
                  <a:pt x="97896" y="48882"/>
                  <a:pt x="100698" y="50041"/>
                </a:cubicBezTo>
                <a:close/>
                <a:moveTo>
                  <a:pt x="117158" y="347628"/>
                </a:moveTo>
                <a:lnTo>
                  <a:pt x="137336" y="367805"/>
                </a:lnTo>
                <a:lnTo>
                  <a:pt x="117158" y="424431"/>
                </a:lnTo>
                <a:close/>
                <a:moveTo>
                  <a:pt x="104141" y="424431"/>
                </a:moveTo>
                <a:lnTo>
                  <a:pt x="83964" y="367805"/>
                </a:lnTo>
                <a:lnTo>
                  <a:pt x="104141" y="347628"/>
                </a:lnTo>
                <a:close/>
                <a:moveTo>
                  <a:pt x="117158" y="259346"/>
                </a:moveTo>
                <a:lnTo>
                  <a:pt x="124120" y="268048"/>
                </a:lnTo>
                <a:lnTo>
                  <a:pt x="117158" y="290813"/>
                </a:lnTo>
                <a:close/>
                <a:moveTo>
                  <a:pt x="104141" y="290811"/>
                </a:moveTo>
                <a:lnTo>
                  <a:pt x="97180" y="268048"/>
                </a:lnTo>
                <a:lnTo>
                  <a:pt x="104141" y="259348"/>
                </a:lnTo>
                <a:close/>
                <a:moveTo>
                  <a:pt x="104141" y="160517"/>
                </a:moveTo>
                <a:lnTo>
                  <a:pt x="89059" y="180620"/>
                </a:lnTo>
                <a:lnTo>
                  <a:pt x="104141" y="101432"/>
                </a:lnTo>
                <a:close/>
                <a:moveTo>
                  <a:pt x="83523" y="209688"/>
                </a:moveTo>
                <a:lnTo>
                  <a:pt x="104141" y="182208"/>
                </a:lnTo>
                <a:lnTo>
                  <a:pt x="104141" y="238508"/>
                </a:lnTo>
                <a:lnTo>
                  <a:pt x="92570" y="252972"/>
                </a:lnTo>
                <a:lnTo>
                  <a:pt x="81915" y="218128"/>
                </a:lnTo>
                <a:close/>
                <a:moveTo>
                  <a:pt x="82722" y="265284"/>
                </a:moveTo>
                <a:lnTo>
                  <a:pt x="69876" y="281341"/>
                </a:lnTo>
                <a:lnTo>
                  <a:pt x="76690" y="245559"/>
                </a:lnTo>
                <a:close/>
                <a:moveTo>
                  <a:pt x="64661" y="308689"/>
                </a:moveTo>
                <a:lnTo>
                  <a:pt x="87324" y="280358"/>
                </a:lnTo>
                <a:lnTo>
                  <a:pt x="102704" y="330649"/>
                </a:lnTo>
                <a:lnTo>
                  <a:pt x="79121" y="354231"/>
                </a:lnTo>
                <a:lnTo>
                  <a:pt x="64045" y="311924"/>
                </a:lnTo>
                <a:close/>
                <a:moveTo>
                  <a:pt x="68934" y="364420"/>
                </a:moveTo>
                <a:lnTo>
                  <a:pt x="50546" y="382807"/>
                </a:lnTo>
                <a:lnTo>
                  <a:pt x="59235" y="337186"/>
                </a:lnTo>
                <a:close/>
                <a:moveTo>
                  <a:pt x="46213" y="405551"/>
                </a:moveTo>
                <a:lnTo>
                  <a:pt x="73771" y="377994"/>
                </a:lnTo>
                <a:lnTo>
                  <a:pt x="103028" y="460105"/>
                </a:lnTo>
                <a:lnTo>
                  <a:pt x="73958" y="485545"/>
                </a:lnTo>
                <a:lnTo>
                  <a:pt x="44832" y="412792"/>
                </a:lnTo>
                <a:close/>
                <a:moveTo>
                  <a:pt x="147519" y="377994"/>
                </a:moveTo>
                <a:lnTo>
                  <a:pt x="175086" y="405551"/>
                </a:lnTo>
                <a:lnTo>
                  <a:pt x="176465" y="412792"/>
                </a:lnTo>
                <a:lnTo>
                  <a:pt x="147338" y="485545"/>
                </a:lnTo>
                <a:lnTo>
                  <a:pt x="118267" y="460105"/>
                </a:lnTo>
                <a:close/>
                <a:moveTo>
                  <a:pt x="152355" y="364422"/>
                </a:moveTo>
                <a:lnTo>
                  <a:pt x="162056" y="337191"/>
                </a:lnTo>
                <a:lnTo>
                  <a:pt x="170745" y="382812"/>
                </a:lnTo>
                <a:close/>
                <a:moveTo>
                  <a:pt x="142167" y="354232"/>
                </a:moveTo>
                <a:lnTo>
                  <a:pt x="118584" y="330651"/>
                </a:lnTo>
                <a:lnTo>
                  <a:pt x="133964" y="280360"/>
                </a:lnTo>
                <a:lnTo>
                  <a:pt x="156632" y="308695"/>
                </a:lnTo>
                <a:lnTo>
                  <a:pt x="157247" y="311924"/>
                </a:lnTo>
                <a:close/>
                <a:moveTo>
                  <a:pt x="138574" y="265285"/>
                </a:moveTo>
                <a:lnTo>
                  <a:pt x="144609" y="245561"/>
                </a:lnTo>
                <a:lnTo>
                  <a:pt x="151425" y="281342"/>
                </a:lnTo>
                <a:close/>
                <a:moveTo>
                  <a:pt x="128725" y="252974"/>
                </a:moveTo>
                <a:lnTo>
                  <a:pt x="117158" y="238510"/>
                </a:lnTo>
                <a:lnTo>
                  <a:pt x="117158" y="182209"/>
                </a:lnTo>
                <a:lnTo>
                  <a:pt x="137777" y="209691"/>
                </a:lnTo>
                <a:lnTo>
                  <a:pt x="139384" y="218131"/>
                </a:lnTo>
                <a:close/>
                <a:moveTo>
                  <a:pt x="117158" y="160519"/>
                </a:moveTo>
                <a:lnTo>
                  <a:pt x="117158" y="101432"/>
                </a:lnTo>
                <a:lnTo>
                  <a:pt x="132241" y="180621"/>
                </a:lnTo>
                <a:close/>
                <a:moveTo>
                  <a:pt x="22386" y="530676"/>
                </a:moveTo>
                <a:lnTo>
                  <a:pt x="40318" y="436527"/>
                </a:lnTo>
                <a:lnTo>
                  <a:pt x="63587" y="494633"/>
                </a:lnTo>
                <a:close/>
                <a:moveTo>
                  <a:pt x="79090" y="498354"/>
                </a:moveTo>
                <a:lnTo>
                  <a:pt x="104149" y="476436"/>
                </a:lnTo>
                <a:lnTo>
                  <a:pt x="104149" y="560932"/>
                </a:lnTo>
                <a:close/>
                <a:moveTo>
                  <a:pt x="117158" y="560932"/>
                </a:moveTo>
                <a:lnTo>
                  <a:pt x="117158" y="476436"/>
                </a:lnTo>
                <a:lnTo>
                  <a:pt x="142209" y="498354"/>
                </a:lnTo>
                <a:close/>
                <a:moveTo>
                  <a:pt x="157721" y="494633"/>
                </a:moveTo>
                <a:lnTo>
                  <a:pt x="180990" y="436527"/>
                </a:lnTo>
                <a:lnTo>
                  <a:pt x="198921" y="530676"/>
                </a:lnTo>
                <a:close/>
                <a:moveTo>
                  <a:pt x="110650" y="12987"/>
                </a:moveTo>
                <a:cubicBezTo>
                  <a:pt x="117839" y="12987"/>
                  <a:pt x="123667" y="18815"/>
                  <a:pt x="123667" y="26004"/>
                </a:cubicBezTo>
                <a:cubicBezTo>
                  <a:pt x="123667" y="33194"/>
                  <a:pt x="117839" y="39022"/>
                  <a:pt x="110650" y="39022"/>
                </a:cubicBezTo>
                <a:cubicBezTo>
                  <a:pt x="103461" y="39022"/>
                  <a:pt x="97632" y="33194"/>
                  <a:pt x="97632" y="26004"/>
                </a:cubicBezTo>
                <a:cubicBezTo>
                  <a:pt x="97640" y="18818"/>
                  <a:pt x="103464" y="12995"/>
                  <a:pt x="110650" y="12987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任意多边形: 形状 53"/>
          <p:cNvSpPr/>
          <p:nvPr/>
        </p:nvSpPr>
        <p:spPr>
          <a:xfrm>
            <a:off x="689848" y="3960677"/>
            <a:ext cx="30185" cy="95842"/>
          </a:xfrm>
          <a:custGeom>
            <a:avLst/>
            <a:gdLst>
              <a:gd name="connsiteX0" fmla="*/ 1900 w 30185"/>
              <a:gd name="connsiteY0" fmla="*/ 93930 h 95842"/>
              <a:gd name="connsiteX1" fmla="*/ 11105 w 30185"/>
              <a:gd name="connsiteY1" fmla="*/ 93943 h 95842"/>
              <a:gd name="connsiteX2" fmla="*/ 11105 w 30185"/>
              <a:gd name="connsiteY2" fmla="*/ 93943 h 95842"/>
              <a:gd name="connsiteX3" fmla="*/ 11165 w 30185"/>
              <a:gd name="connsiteY3" fmla="*/ 1959 h 95842"/>
              <a:gd name="connsiteX4" fmla="*/ 11105 w 30185"/>
              <a:gd name="connsiteY4" fmla="*/ 1899 h 95842"/>
              <a:gd name="connsiteX5" fmla="*/ 1900 w 30185"/>
              <a:gd name="connsiteY5" fmla="*/ 1914 h 95842"/>
              <a:gd name="connsiteX6" fmla="*/ 1914 w 30185"/>
              <a:gd name="connsiteY6" fmla="*/ 11119 h 95842"/>
              <a:gd name="connsiteX7" fmla="*/ 1947 w 30185"/>
              <a:gd name="connsiteY7" fmla="*/ 84690 h 95842"/>
              <a:gd name="connsiteX8" fmla="*/ 1914 w 30185"/>
              <a:gd name="connsiteY8" fmla="*/ 84723 h 95842"/>
              <a:gd name="connsiteX9" fmla="*/ 1898 w 30185"/>
              <a:gd name="connsiteY9" fmla="*/ 93928 h 95842"/>
              <a:gd name="connsiteX10" fmla="*/ 1900 w 30185"/>
              <a:gd name="connsiteY10" fmla="*/ 93930 h 9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185" h="95842">
                <a:moveTo>
                  <a:pt x="1900" y="93930"/>
                </a:moveTo>
                <a:cubicBezTo>
                  <a:pt x="4438" y="96475"/>
                  <a:pt x="8560" y="96481"/>
                  <a:pt x="11105" y="93943"/>
                </a:cubicBezTo>
                <a:cubicBezTo>
                  <a:pt x="11105" y="93943"/>
                  <a:pt x="11105" y="93943"/>
                  <a:pt x="11105" y="93943"/>
                </a:cubicBezTo>
                <a:cubicBezTo>
                  <a:pt x="36521" y="68559"/>
                  <a:pt x="36549" y="27376"/>
                  <a:pt x="11165" y="1959"/>
                </a:cubicBezTo>
                <a:cubicBezTo>
                  <a:pt x="11145" y="1939"/>
                  <a:pt x="11124" y="1919"/>
                  <a:pt x="11105" y="1899"/>
                </a:cubicBezTo>
                <a:cubicBezTo>
                  <a:pt x="8558" y="-639"/>
                  <a:pt x="4438" y="-632"/>
                  <a:pt x="1900" y="1914"/>
                </a:cubicBezTo>
                <a:cubicBezTo>
                  <a:pt x="-639" y="4460"/>
                  <a:pt x="-632" y="8581"/>
                  <a:pt x="1914" y="11119"/>
                </a:cubicBezTo>
                <a:cubicBezTo>
                  <a:pt x="22240" y="31426"/>
                  <a:pt x="22254" y="64365"/>
                  <a:pt x="1947" y="84690"/>
                </a:cubicBezTo>
                <a:cubicBezTo>
                  <a:pt x="1936" y="84702"/>
                  <a:pt x="1926" y="84712"/>
                  <a:pt x="1914" y="84723"/>
                </a:cubicBezTo>
                <a:cubicBezTo>
                  <a:pt x="-632" y="87260"/>
                  <a:pt x="-639" y="91381"/>
                  <a:pt x="1898" y="93928"/>
                </a:cubicBezTo>
                <a:cubicBezTo>
                  <a:pt x="1898" y="93928"/>
                  <a:pt x="1900" y="93930"/>
                  <a:pt x="1900" y="9393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任意多边形: 形状 55"/>
          <p:cNvSpPr/>
          <p:nvPr/>
        </p:nvSpPr>
        <p:spPr>
          <a:xfrm>
            <a:off x="589858" y="3960677"/>
            <a:ext cx="30184" cy="95842"/>
          </a:xfrm>
          <a:custGeom>
            <a:avLst/>
            <a:gdLst>
              <a:gd name="connsiteX0" fmla="*/ 19080 w 30184"/>
              <a:gd name="connsiteY0" fmla="*/ 93943 h 95842"/>
              <a:gd name="connsiteX1" fmla="*/ 28285 w 30184"/>
              <a:gd name="connsiteY1" fmla="*/ 93928 h 95842"/>
              <a:gd name="connsiteX2" fmla="*/ 28271 w 30184"/>
              <a:gd name="connsiteY2" fmla="*/ 84723 h 95842"/>
              <a:gd name="connsiteX3" fmla="*/ 28238 w 30184"/>
              <a:gd name="connsiteY3" fmla="*/ 11152 h 95842"/>
              <a:gd name="connsiteX4" fmla="*/ 28271 w 30184"/>
              <a:gd name="connsiteY4" fmla="*/ 11119 h 95842"/>
              <a:gd name="connsiteX5" fmla="*/ 28285 w 30184"/>
              <a:gd name="connsiteY5" fmla="*/ 1914 h 95842"/>
              <a:gd name="connsiteX6" fmla="*/ 19080 w 30184"/>
              <a:gd name="connsiteY6" fmla="*/ 1899 h 95842"/>
              <a:gd name="connsiteX7" fmla="*/ 19020 w 30184"/>
              <a:gd name="connsiteY7" fmla="*/ 93882 h 95842"/>
              <a:gd name="connsiteX8" fmla="*/ 19080 w 30184"/>
              <a:gd name="connsiteY8" fmla="*/ 93943 h 9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84" h="95842">
                <a:moveTo>
                  <a:pt x="19080" y="93943"/>
                </a:moveTo>
                <a:cubicBezTo>
                  <a:pt x="21627" y="96481"/>
                  <a:pt x="25747" y="96475"/>
                  <a:pt x="28285" y="93928"/>
                </a:cubicBezTo>
                <a:cubicBezTo>
                  <a:pt x="30824" y="91381"/>
                  <a:pt x="30817" y="87261"/>
                  <a:pt x="28271" y="84723"/>
                </a:cubicBezTo>
                <a:cubicBezTo>
                  <a:pt x="7946" y="64416"/>
                  <a:pt x="7931" y="31477"/>
                  <a:pt x="28238" y="11152"/>
                </a:cubicBezTo>
                <a:cubicBezTo>
                  <a:pt x="28250" y="11141"/>
                  <a:pt x="28259" y="11130"/>
                  <a:pt x="28271" y="11119"/>
                </a:cubicBezTo>
                <a:cubicBezTo>
                  <a:pt x="30817" y="8581"/>
                  <a:pt x="30824" y="4460"/>
                  <a:pt x="28285" y="1914"/>
                </a:cubicBezTo>
                <a:cubicBezTo>
                  <a:pt x="25747" y="-632"/>
                  <a:pt x="21627" y="-639"/>
                  <a:pt x="19080" y="1899"/>
                </a:cubicBezTo>
                <a:cubicBezTo>
                  <a:pt x="-6336" y="27283"/>
                  <a:pt x="-6364" y="68465"/>
                  <a:pt x="19020" y="93882"/>
                </a:cubicBezTo>
                <a:cubicBezTo>
                  <a:pt x="19040" y="93902"/>
                  <a:pt x="19061" y="93923"/>
                  <a:pt x="19080" y="93943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任意多边形: 形状 57"/>
          <p:cNvSpPr/>
          <p:nvPr/>
        </p:nvSpPr>
        <p:spPr>
          <a:xfrm>
            <a:off x="717462" y="3933066"/>
            <a:ext cx="41623" cy="151066"/>
          </a:xfrm>
          <a:custGeom>
            <a:avLst/>
            <a:gdLst>
              <a:gd name="connsiteX0" fmla="*/ 28606 w 41623"/>
              <a:gd name="connsiteY0" fmla="*/ 75533 h 151066"/>
              <a:gd name="connsiteX1" fmla="*/ 1909 w 41623"/>
              <a:gd name="connsiteY1" fmla="*/ 139953 h 151066"/>
              <a:gd name="connsiteX2" fmla="*/ 1904 w 41623"/>
              <a:gd name="connsiteY2" fmla="*/ 149158 h 151066"/>
              <a:gd name="connsiteX3" fmla="*/ 11109 w 41623"/>
              <a:gd name="connsiteY3" fmla="*/ 149163 h 151066"/>
              <a:gd name="connsiteX4" fmla="*/ 11164 w 41623"/>
              <a:gd name="connsiteY4" fmla="*/ 1958 h 151066"/>
              <a:gd name="connsiteX5" fmla="*/ 11109 w 41623"/>
              <a:gd name="connsiteY5" fmla="*/ 1902 h 151066"/>
              <a:gd name="connsiteX6" fmla="*/ 1904 w 41623"/>
              <a:gd name="connsiteY6" fmla="*/ 1910 h 151066"/>
              <a:gd name="connsiteX7" fmla="*/ 1912 w 41623"/>
              <a:gd name="connsiteY7" fmla="*/ 11115 h 151066"/>
              <a:gd name="connsiteX8" fmla="*/ 28606 w 41623"/>
              <a:gd name="connsiteY8" fmla="*/ 75533 h 15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3" h="151066">
                <a:moveTo>
                  <a:pt x="28606" y="75533"/>
                </a:moveTo>
                <a:cubicBezTo>
                  <a:pt x="28674" y="99711"/>
                  <a:pt x="19059" y="122910"/>
                  <a:pt x="1909" y="139953"/>
                </a:cubicBezTo>
                <a:cubicBezTo>
                  <a:pt x="-635" y="142493"/>
                  <a:pt x="-636" y="146615"/>
                  <a:pt x="1904" y="149158"/>
                </a:cubicBezTo>
                <a:cubicBezTo>
                  <a:pt x="4444" y="151701"/>
                  <a:pt x="8566" y="151703"/>
                  <a:pt x="11109" y="149163"/>
                </a:cubicBezTo>
                <a:cubicBezTo>
                  <a:pt x="51774" y="108529"/>
                  <a:pt x="51798" y="42623"/>
                  <a:pt x="11164" y="1958"/>
                </a:cubicBezTo>
                <a:cubicBezTo>
                  <a:pt x="11146" y="1939"/>
                  <a:pt x="11127" y="1921"/>
                  <a:pt x="11109" y="1902"/>
                </a:cubicBezTo>
                <a:cubicBezTo>
                  <a:pt x="8566" y="-637"/>
                  <a:pt x="4444" y="-634"/>
                  <a:pt x="1904" y="1910"/>
                </a:cubicBezTo>
                <a:cubicBezTo>
                  <a:pt x="-636" y="4455"/>
                  <a:pt x="-633" y="8576"/>
                  <a:pt x="1912" y="11115"/>
                </a:cubicBezTo>
                <a:cubicBezTo>
                  <a:pt x="19066" y="28154"/>
                  <a:pt x="28681" y="51354"/>
                  <a:pt x="28606" y="75533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任意多边形: 形状 67"/>
          <p:cNvSpPr/>
          <p:nvPr/>
        </p:nvSpPr>
        <p:spPr>
          <a:xfrm>
            <a:off x="550806" y="3933064"/>
            <a:ext cx="41623" cy="151052"/>
          </a:xfrm>
          <a:custGeom>
            <a:avLst/>
            <a:gdLst>
              <a:gd name="connsiteX0" fmla="*/ 30475 w 41623"/>
              <a:gd name="connsiteY0" fmla="*/ 149143 h 151052"/>
              <a:gd name="connsiteX1" fmla="*/ 39682 w 41623"/>
              <a:gd name="connsiteY1" fmla="*/ 149148 h 151052"/>
              <a:gd name="connsiteX2" fmla="*/ 39687 w 41623"/>
              <a:gd name="connsiteY2" fmla="*/ 139943 h 151052"/>
              <a:gd name="connsiteX3" fmla="*/ 39708 w 41623"/>
              <a:gd name="connsiteY3" fmla="*/ 11120 h 151052"/>
              <a:gd name="connsiteX4" fmla="*/ 39713 w 41623"/>
              <a:gd name="connsiteY4" fmla="*/ 11115 h 151052"/>
              <a:gd name="connsiteX5" fmla="*/ 39721 w 41623"/>
              <a:gd name="connsiteY5" fmla="*/ 1911 h 151052"/>
              <a:gd name="connsiteX6" fmla="*/ 30516 w 41623"/>
              <a:gd name="connsiteY6" fmla="*/ 1902 h 151052"/>
              <a:gd name="connsiteX7" fmla="*/ 30472 w 41623"/>
              <a:gd name="connsiteY7" fmla="*/ 149140 h 151052"/>
              <a:gd name="connsiteX8" fmla="*/ 30475 w 41623"/>
              <a:gd name="connsiteY8" fmla="*/ 149143 h 15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3" h="151052">
                <a:moveTo>
                  <a:pt x="30475" y="149143"/>
                </a:moveTo>
                <a:cubicBezTo>
                  <a:pt x="33015" y="151687"/>
                  <a:pt x="37137" y="151690"/>
                  <a:pt x="39682" y="149148"/>
                </a:cubicBezTo>
                <a:cubicBezTo>
                  <a:pt x="42225" y="146608"/>
                  <a:pt x="42227" y="142486"/>
                  <a:pt x="39687" y="139943"/>
                </a:cubicBezTo>
                <a:cubicBezTo>
                  <a:pt x="4120" y="104363"/>
                  <a:pt x="4129" y="46688"/>
                  <a:pt x="39708" y="11120"/>
                </a:cubicBezTo>
                <a:cubicBezTo>
                  <a:pt x="39710" y="11119"/>
                  <a:pt x="39711" y="11117"/>
                  <a:pt x="39713" y="11115"/>
                </a:cubicBezTo>
                <a:cubicBezTo>
                  <a:pt x="42258" y="8576"/>
                  <a:pt x="42261" y="4455"/>
                  <a:pt x="39721" y="1911"/>
                </a:cubicBezTo>
                <a:cubicBezTo>
                  <a:pt x="37181" y="-634"/>
                  <a:pt x="33061" y="-637"/>
                  <a:pt x="30516" y="1902"/>
                </a:cubicBezTo>
                <a:cubicBezTo>
                  <a:pt x="-10154" y="42548"/>
                  <a:pt x="-10175" y="108469"/>
                  <a:pt x="30472" y="149140"/>
                </a:cubicBezTo>
                <a:cubicBezTo>
                  <a:pt x="30472" y="149140"/>
                  <a:pt x="30474" y="149142"/>
                  <a:pt x="30475" y="149143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任意多边形: 形状 68"/>
          <p:cNvSpPr/>
          <p:nvPr/>
        </p:nvSpPr>
        <p:spPr>
          <a:xfrm>
            <a:off x="511753" y="3905452"/>
            <a:ext cx="53063" cy="206310"/>
          </a:xfrm>
          <a:custGeom>
            <a:avLst/>
            <a:gdLst>
              <a:gd name="connsiteX0" fmla="*/ 46553 w 53063"/>
              <a:gd name="connsiteY0" fmla="*/ 206310 h 206310"/>
              <a:gd name="connsiteX1" fmla="*/ 53062 w 53063"/>
              <a:gd name="connsiteY1" fmla="*/ 199802 h 206310"/>
              <a:gd name="connsiteX2" fmla="*/ 51155 w 53063"/>
              <a:gd name="connsiteY2" fmla="*/ 195198 h 206310"/>
              <a:gd name="connsiteX3" fmla="*/ 51113 w 53063"/>
              <a:gd name="connsiteY3" fmla="*/ 11156 h 206310"/>
              <a:gd name="connsiteX4" fmla="*/ 51155 w 53063"/>
              <a:gd name="connsiteY4" fmla="*/ 11113 h 206310"/>
              <a:gd name="connsiteX5" fmla="*/ 51158 w 53063"/>
              <a:gd name="connsiteY5" fmla="*/ 1908 h 206310"/>
              <a:gd name="connsiteX6" fmla="*/ 41953 w 53063"/>
              <a:gd name="connsiteY6" fmla="*/ 1905 h 206310"/>
              <a:gd name="connsiteX7" fmla="*/ 41905 w 53063"/>
              <a:gd name="connsiteY7" fmla="*/ 204355 h 206310"/>
              <a:gd name="connsiteX8" fmla="*/ 41953 w 53063"/>
              <a:gd name="connsiteY8" fmla="*/ 204403 h 206310"/>
              <a:gd name="connsiteX9" fmla="*/ 46553 w 53063"/>
              <a:gd name="connsiteY9" fmla="*/ 206310 h 20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063" h="206310">
                <a:moveTo>
                  <a:pt x="46553" y="206310"/>
                </a:moveTo>
                <a:cubicBezTo>
                  <a:pt x="50148" y="206310"/>
                  <a:pt x="53062" y="203396"/>
                  <a:pt x="53062" y="199802"/>
                </a:cubicBezTo>
                <a:cubicBezTo>
                  <a:pt x="53062" y="198075"/>
                  <a:pt x="52377" y="196419"/>
                  <a:pt x="51155" y="195198"/>
                </a:cubicBezTo>
                <a:cubicBezTo>
                  <a:pt x="322" y="144388"/>
                  <a:pt x="302" y="61990"/>
                  <a:pt x="51113" y="11156"/>
                </a:cubicBezTo>
                <a:cubicBezTo>
                  <a:pt x="51126" y="11142"/>
                  <a:pt x="51140" y="11127"/>
                  <a:pt x="51155" y="11113"/>
                </a:cubicBezTo>
                <a:cubicBezTo>
                  <a:pt x="53698" y="8572"/>
                  <a:pt x="53700" y="4451"/>
                  <a:pt x="51158" y="1908"/>
                </a:cubicBezTo>
                <a:cubicBezTo>
                  <a:pt x="48617" y="-635"/>
                  <a:pt x="44497" y="-636"/>
                  <a:pt x="41953" y="1905"/>
                </a:cubicBezTo>
                <a:cubicBezTo>
                  <a:pt x="-13965" y="57796"/>
                  <a:pt x="-13988" y="148436"/>
                  <a:pt x="41905" y="204355"/>
                </a:cubicBezTo>
                <a:cubicBezTo>
                  <a:pt x="41921" y="204371"/>
                  <a:pt x="41937" y="204387"/>
                  <a:pt x="41953" y="204403"/>
                </a:cubicBezTo>
                <a:cubicBezTo>
                  <a:pt x="43172" y="205625"/>
                  <a:pt x="44827" y="206312"/>
                  <a:pt x="46553" y="20631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任意多边形: 形状 69"/>
          <p:cNvSpPr/>
          <p:nvPr/>
        </p:nvSpPr>
        <p:spPr>
          <a:xfrm>
            <a:off x="744995" y="3905503"/>
            <a:ext cx="53143" cy="206321"/>
          </a:xfrm>
          <a:custGeom>
            <a:avLst/>
            <a:gdLst>
              <a:gd name="connsiteX0" fmla="*/ 40125 w 53143"/>
              <a:gd name="connsiteY0" fmla="*/ 103095 h 206321"/>
              <a:gd name="connsiteX1" fmla="*/ 1989 w 53143"/>
              <a:gd name="connsiteY1" fmla="*/ 195131 h 206321"/>
              <a:gd name="connsiteX2" fmla="*/ 1826 w 53143"/>
              <a:gd name="connsiteY2" fmla="*/ 204334 h 206321"/>
              <a:gd name="connsiteX3" fmla="*/ 11029 w 53143"/>
              <a:gd name="connsiteY3" fmla="*/ 204497 h 206321"/>
              <a:gd name="connsiteX4" fmla="*/ 11189 w 53143"/>
              <a:gd name="connsiteY4" fmla="*/ 204337 h 206321"/>
              <a:gd name="connsiteX5" fmla="*/ 11251 w 53143"/>
              <a:gd name="connsiteY5" fmla="*/ 1915 h 206321"/>
              <a:gd name="connsiteX6" fmla="*/ 11189 w 53143"/>
              <a:gd name="connsiteY6" fmla="*/ 1853 h 206321"/>
              <a:gd name="connsiteX7" fmla="*/ 1985 w 53143"/>
              <a:gd name="connsiteY7" fmla="*/ 1960 h 206321"/>
              <a:gd name="connsiteX8" fmla="*/ 1989 w 53143"/>
              <a:gd name="connsiteY8" fmla="*/ 11061 h 206321"/>
              <a:gd name="connsiteX9" fmla="*/ 40125 w 53143"/>
              <a:gd name="connsiteY9" fmla="*/ 103095 h 20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143" h="206321">
                <a:moveTo>
                  <a:pt x="40125" y="103095"/>
                </a:moveTo>
                <a:cubicBezTo>
                  <a:pt x="40219" y="137637"/>
                  <a:pt x="26486" y="170780"/>
                  <a:pt x="1989" y="195131"/>
                </a:cubicBezTo>
                <a:cubicBezTo>
                  <a:pt x="-599" y="197627"/>
                  <a:pt x="-670" y="201747"/>
                  <a:pt x="1826" y="204334"/>
                </a:cubicBezTo>
                <a:cubicBezTo>
                  <a:pt x="4322" y="206919"/>
                  <a:pt x="8442" y="206993"/>
                  <a:pt x="11029" y="204497"/>
                </a:cubicBezTo>
                <a:cubicBezTo>
                  <a:pt x="11083" y="204445"/>
                  <a:pt x="11137" y="204391"/>
                  <a:pt x="11189" y="204337"/>
                </a:cubicBezTo>
                <a:cubicBezTo>
                  <a:pt x="67104" y="148456"/>
                  <a:pt x="67131" y="57830"/>
                  <a:pt x="11251" y="1915"/>
                </a:cubicBezTo>
                <a:cubicBezTo>
                  <a:pt x="11229" y="1895"/>
                  <a:pt x="11210" y="1874"/>
                  <a:pt x="11189" y="1853"/>
                </a:cubicBezTo>
                <a:cubicBezTo>
                  <a:pt x="8618" y="-659"/>
                  <a:pt x="4496" y="-611"/>
                  <a:pt x="1985" y="1960"/>
                </a:cubicBezTo>
                <a:cubicBezTo>
                  <a:pt x="-488" y="4491"/>
                  <a:pt x="-486" y="8533"/>
                  <a:pt x="1989" y="11061"/>
                </a:cubicBezTo>
                <a:cubicBezTo>
                  <a:pt x="26488" y="35411"/>
                  <a:pt x="40221" y="68554"/>
                  <a:pt x="40125" y="103095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任意多边形: 形状 70"/>
          <p:cNvSpPr/>
          <p:nvPr/>
        </p:nvSpPr>
        <p:spPr>
          <a:xfrm>
            <a:off x="466115" y="4272872"/>
            <a:ext cx="377584" cy="360010"/>
          </a:xfrm>
          <a:custGeom>
            <a:avLst/>
            <a:gdLst>
              <a:gd name="connsiteX0" fmla="*/ 377585 w 377584"/>
              <a:gd name="connsiteY0" fmla="*/ 171211 h 360010"/>
              <a:gd name="connsiteX1" fmla="*/ 269728 w 377584"/>
              <a:gd name="connsiteY1" fmla="*/ 631 h 360010"/>
              <a:gd name="connsiteX2" fmla="*/ 261057 w 377584"/>
              <a:gd name="connsiteY2" fmla="*/ 3719 h 360010"/>
              <a:gd name="connsiteX3" fmla="*/ 264144 w 377584"/>
              <a:gd name="connsiteY3" fmla="*/ 12391 h 360010"/>
              <a:gd name="connsiteX4" fmla="*/ 347612 w 377584"/>
              <a:gd name="connsiteY4" fmla="*/ 246484 h 360010"/>
              <a:gd name="connsiteX5" fmla="*/ 113518 w 377584"/>
              <a:gd name="connsiteY5" fmla="*/ 329951 h 360010"/>
              <a:gd name="connsiteX6" fmla="*/ 30050 w 377584"/>
              <a:gd name="connsiteY6" fmla="*/ 95859 h 360010"/>
              <a:gd name="connsiteX7" fmla="*/ 113518 w 377584"/>
              <a:gd name="connsiteY7" fmla="*/ 12391 h 360010"/>
              <a:gd name="connsiteX8" fmla="*/ 116605 w 377584"/>
              <a:gd name="connsiteY8" fmla="*/ 3718 h 360010"/>
              <a:gd name="connsiteX9" fmla="*/ 107934 w 377584"/>
              <a:gd name="connsiteY9" fmla="*/ 631 h 360010"/>
              <a:gd name="connsiteX10" fmla="*/ 18250 w 377584"/>
              <a:gd name="connsiteY10" fmla="*/ 252077 h 360010"/>
              <a:gd name="connsiteX11" fmla="*/ 269696 w 377584"/>
              <a:gd name="connsiteY11" fmla="*/ 341761 h 360010"/>
              <a:gd name="connsiteX12" fmla="*/ 377585 w 377584"/>
              <a:gd name="connsiteY12" fmla="*/ 171211 h 36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584" h="360010">
                <a:moveTo>
                  <a:pt x="377585" y="171211"/>
                </a:moveTo>
                <a:cubicBezTo>
                  <a:pt x="377601" y="98290"/>
                  <a:pt x="335611" y="31884"/>
                  <a:pt x="269728" y="631"/>
                </a:cubicBezTo>
                <a:cubicBezTo>
                  <a:pt x="266480" y="-912"/>
                  <a:pt x="262598" y="472"/>
                  <a:pt x="261057" y="3719"/>
                </a:cubicBezTo>
                <a:cubicBezTo>
                  <a:pt x="259514" y="6966"/>
                  <a:pt x="260896" y="10848"/>
                  <a:pt x="264144" y="12391"/>
                </a:cubicBezTo>
                <a:cubicBezTo>
                  <a:pt x="351836" y="53985"/>
                  <a:pt x="389206" y="158792"/>
                  <a:pt x="347612" y="246484"/>
                </a:cubicBezTo>
                <a:cubicBezTo>
                  <a:pt x="306018" y="334175"/>
                  <a:pt x="201211" y="371545"/>
                  <a:pt x="113518" y="329951"/>
                </a:cubicBezTo>
                <a:cubicBezTo>
                  <a:pt x="25826" y="288357"/>
                  <a:pt x="-11544" y="183550"/>
                  <a:pt x="30050" y="95859"/>
                </a:cubicBezTo>
                <a:cubicBezTo>
                  <a:pt x="47417" y="59244"/>
                  <a:pt x="76905" y="29758"/>
                  <a:pt x="113518" y="12391"/>
                </a:cubicBezTo>
                <a:cubicBezTo>
                  <a:pt x="116766" y="10848"/>
                  <a:pt x="118147" y="6966"/>
                  <a:pt x="116605" y="3718"/>
                </a:cubicBezTo>
                <a:cubicBezTo>
                  <a:pt x="115064" y="472"/>
                  <a:pt x="111181" y="-912"/>
                  <a:pt x="107934" y="631"/>
                </a:cubicBezTo>
                <a:cubicBezTo>
                  <a:pt x="13732" y="45301"/>
                  <a:pt x="-26420" y="157876"/>
                  <a:pt x="18250" y="252077"/>
                </a:cubicBezTo>
                <a:cubicBezTo>
                  <a:pt x="62919" y="346277"/>
                  <a:pt x="175494" y="386431"/>
                  <a:pt x="269696" y="341761"/>
                </a:cubicBezTo>
                <a:cubicBezTo>
                  <a:pt x="335579" y="310519"/>
                  <a:pt x="377578" y="244127"/>
                  <a:pt x="377585" y="171211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任意多边形: 形状 71"/>
          <p:cNvSpPr/>
          <p:nvPr/>
        </p:nvSpPr>
        <p:spPr>
          <a:xfrm>
            <a:off x="436441" y="4501270"/>
            <a:ext cx="17110" cy="25322"/>
          </a:xfrm>
          <a:custGeom>
            <a:avLst/>
            <a:gdLst>
              <a:gd name="connsiteX0" fmla="*/ 16733 w 17110"/>
              <a:gd name="connsiteY0" fmla="*/ 16632 h 25322"/>
              <a:gd name="connsiteX1" fmla="*/ 12785 w 17110"/>
              <a:gd name="connsiteY1" fmla="*/ 4784 h 25322"/>
              <a:gd name="connsiteX2" fmla="*/ 4783 w 17110"/>
              <a:gd name="connsiteY2" fmla="*/ 235 h 25322"/>
              <a:gd name="connsiteX3" fmla="*/ 235 w 17110"/>
              <a:gd name="connsiteY3" fmla="*/ 8237 h 25322"/>
              <a:gd name="connsiteX4" fmla="*/ 321 w 17110"/>
              <a:gd name="connsiteY4" fmla="*/ 8527 h 25322"/>
              <a:gd name="connsiteX5" fmla="*/ 4506 w 17110"/>
              <a:gd name="connsiteY5" fmla="*/ 21099 h 25322"/>
              <a:gd name="connsiteX6" fmla="*/ 12886 w 17110"/>
              <a:gd name="connsiteY6" fmla="*/ 24906 h 25322"/>
              <a:gd name="connsiteX7" fmla="*/ 16733 w 17110"/>
              <a:gd name="connsiteY7" fmla="*/ 16632 h 2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10" h="25322">
                <a:moveTo>
                  <a:pt x="16733" y="16632"/>
                </a:moveTo>
                <a:cubicBezTo>
                  <a:pt x="15306" y="12727"/>
                  <a:pt x="13978" y="8747"/>
                  <a:pt x="12785" y="4784"/>
                </a:cubicBezTo>
                <a:cubicBezTo>
                  <a:pt x="11832" y="1318"/>
                  <a:pt x="8249" y="-719"/>
                  <a:pt x="4783" y="235"/>
                </a:cubicBezTo>
                <a:cubicBezTo>
                  <a:pt x="1317" y="1190"/>
                  <a:pt x="-719" y="4771"/>
                  <a:pt x="235" y="8237"/>
                </a:cubicBezTo>
                <a:cubicBezTo>
                  <a:pt x="261" y="8335"/>
                  <a:pt x="290" y="8431"/>
                  <a:pt x="321" y="8527"/>
                </a:cubicBezTo>
                <a:cubicBezTo>
                  <a:pt x="1584" y="12733"/>
                  <a:pt x="2995" y="16962"/>
                  <a:pt x="4506" y="21099"/>
                </a:cubicBezTo>
                <a:cubicBezTo>
                  <a:pt x="5769" y="24464"/>
                  <a:pt x="9521" y="26169"/>
                  <a:pt x="12886" y="24906"/>
                </a:cubicBezTo>
                <a:cubicBezTo>
                  <a:pt x="16211" y="23660"/>
                  <a:pt x="17922" y="19977"/>
                  <a:pt x="16733" y="16632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任意多边形: 形状 72"/>
          <p:cNvSpPr/>
          <p:nvPr/>
        </p:nvSpPr>
        <p:spPr>
          <a:xfrm>
            <a:off x="471109" y="4569990"/>
            <a:ext cx="21020" cy="23093"/>
          </a:xfrm>
          <a:custGeom>
            <a:avLst/>
            <a:gdLst>
              <a:gd name="connsiteX0" fmla="*/ 11722 w 21020"/>
              <a:gd name="connsiteY0" fmla="*/ 2611 h 23093"/>
              <a:gd name="connsiteX1" fmla="*/ 2611 w 21020"/>
              <a:gd name="connsiteY1" fmla="*/ 1296 h 23093"/>
              <a:gd name="connsiteX2" fmla="*/ 1296 w 21020"/>
              <a:gd name="connsiteY2" fmla="*/ 10407 h 23093"/>
              <a:gd name="connsiteX3" fmla="*/ 9532 w 21020"/>
              <a:gd name="connsiteY3" fmla="*/ 20777 h 23093"/>
              <a:gd name="connsiteX4" fmla="*/ 18704 w 21020"/>
              <a:gd name="connsiteY4" fmla="*/ 21563 h 23093"/>
              <a:gd name="connsiteX5" fmla="*/ 19490 w 21020"/>
              <a:gd name="connsiteY5" fmla="*/ 12391 h 23093"/>
              <a:gd name="connsiteX6" fmla="*/ 11722 w 21020"/>
              <a:gd name="connsiteY6" fmla="*/ 2611 h 2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20" h="23093">
                <a:moveTo>
                  <a:pt x="11722" y="2611"/>
                </a:moveTo>
                <a:cubicBezTo>
                  <a:pt x="9569" y="-267"/>
                  <a:pt x="5490" y="-856"/>
                  <a:pt x="2611" y="1296"/>
                </a:cubicBezTo>
                <a:cubicBezTo>
                  <a:pt x="-267" y="3449"/>
                  <a:pt x="-856" y="7529"/>
                  <a:pt x="1296" y="10407"/>
                </a:cubicBezTo>
                <a:cubicBezTo>
                  <a:pt x="3931" y="13928"/>
                  <a:pt x="6700" y="17417"/>
                  <a:pt x="9532" y="20777"/>
                </a:cubicBezTo>
                <a:cubicBezTo>
                  <a:pt x="11847" y="23527"/>
                  <a:pt x="15954" y="23879"/>
                  <a:pt x="18704" y="21563"/>
                </a:cubicBezTo>
                <a:cubicBezTo>
                  <a:pt x="21454" y="19248"/>
                  <a:pt x="21806" y="15141"/>
                  <a:pt x="19490" y="12391"/>
                </a:cubicBezTo>
                <a:cubicBezTo>
                  <a:pt x="16817" y="9221"/>
                  <a:pt x="14203" y="5929"/>
                  <a:pt x="11722" y="2611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任意多边形: 形状 73"/>
          <p:cNvSpPr/>
          <p:nvPr/>
        </p:nvSpPr>
        <p:spPr>
          <a:xfrm>
            <a:off x="840080" y="4326841"/>
            <a:ext cx="19104" cy="24270"/>
          </a:xfrm>
          <a:custGeom>
            <a:avLst/>
            <a:gdLst>
              <a:gd name="connsiteX0" fmla="*/ 12110 w 19104"/>
              <a:gd name="connsiteY0" fmla="*/ 3193 h 24270"/>
              <a:gd name="connsiteX1" fmla="*/ 3193 w 19104"/>
              <a:gd name="connsiteY1" fmla="*/ 909 h 24270"/>
              <a:gd name="connsiteX2" fmla="*/ 847 w 19104"/>
              <a:gd name="connsiteY2" fmla="*/ 9718 h 24270"/>
              <a:gd name="connsiteX3" fmla="*/ 6781 w 19104"/>
              <a:gd name="connsiteY3" fmla="*/ 20689 h 24270"/>
              <a:gd name="connsiteX4" fmla="*/ 15522 w 19104"/>
              <a:gd name="connsiteY4" fmla="*/ 23572 h 24270"/>
              <a:gd name="connsiteX5" fmla="*/ 18407 w 19104"/>
              <a:gd name="connsiteY5" fmla="*/ 14831 h 24270"/>
              <a:gd name="connsiteX6" fmla="*/ 12110 w 19104"/>
              <a:gd name="connsiteY6" fmla="*/ 3193 h 2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04" h="24270">
                <a:moveTo>
                  <a:pt x="12110" y="3193"/>
                </a:moveTo>
                <a:cubicBezTo>
                  <a:pt x="10278" y="100"/>
                  <a:pt x="6286" y="-922"/>
                  <a:pt x="3193" y="909"/>
                </a:cubicBezTo>
                <a:cubicBezTo>
                  <a:pt x="142" y="2717"/>
                  <a:pt x="-901" y="6633"/>
                  <a:pt x="847" y="9718"/>
                </a:cubicBezTo>
                <a:cubicBezTo>
                  <a:pt x="2926" y="13308"/>
                  <a:pt x="4915" y="17000"/>
                  <a:pt x="6781" y="20689"/>
                </a:cubicBezTo>
                <a:cubicBezTo>
                  <a:pt x="8398" y="23899"/>
                  <a:pt x="12312" y="25191"/>
                  <a:pt x="15522" y="23572"/>
                </a:cubicBezTo>
                <a:cubicBezTo>
                  <a:pt x="18734" y="21955"/>
                  <a:pt x="20025" y="18041"/>
                  <a:pt x="18407" y="14831"/>
                </a:cubicBezTo>
                <a:cubicBezTo>
                  <a:pt x="16435" y="10918"/>
                  <a:pt x="14316" y="7001"/>
                  <a:pt x="12110" y="3193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任意多边形: 形状 74"/>
          <p:cNvSpPr/>
          <p:nvPr/>
        </p:nvSpPr>
        <p:spPr>
          <a:xfrm>
            <a:off x="450778" y="4537196"/>
            <a:ext cx="19138" cy="24306"/>
          </a:xfrm>
          <a:custGeom>
            <a:avLst/>
            <a:gdLst>
              <a:gd name="connsiteX0" fmla="*/ 12339 w 19138"/>
              <a:gd name="connsiteY0" fmla="*/ 3613 h 24306"/>
              <a:gd name="connsiteX1" fmla="*/ 3614 w 19138"/>
              <a:gd name="connsiteY1" fmla="*/ 682 h 24306"/>
              <a:gd name="connsiteX2" fmla="*/ 682 w 19138"/>
              <a:gd name="connsiteY2" fmla="*/ 9407 h 24306"/>
              <a:gd name="connsiteX3" fmla="*/ 721 w 19138"/>
              <a:gd name="connsiteY3" fmla="*/ 9484 h 24306"/>
              <a:gd name="connsiteX4" fmla="*/ 7029 w 19138"/>
              <a:gd name="connsiteY4" fmla="*/ 21115 h 24306"/>
              <a:gd name="connsiteX5" fmla="*/ 15946 w 19138"/>
              <a:gd name="connsiteY5" fmla="*/ 23396 h 24306"/>
              <a:gd name="connsiteX6" fmla="*/ 18286 w 19138"/>
              <a:gd name="connsiteY6" fmla="*/ 14579 h 24306"/>
              <a:gd name="connsiteX7" fmla="*/ 12339 w 19138"/>
              <a:gd name="connsiteY7" fmla="*/ 3613 h 2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38" h="24306">
                <a:moveTo>
                  <a:pt x="12339" y="3613"/>
                </a:moveTo>
                <a:cubicBezTo>
                  <a:pt x="10739" y="394"/>
                  <a:pt x="6832" y="-919"/>
                  <a:pt x="3614" y="682"/>
                </a:cubicBezTo>
                <a:cubicBezTo>
                  <a:pt x="394" y="2282"/>
                  <a:pt x="-918" y="6189"/>
                  <a:pt x="682" y="9407"/>
                </a:cubicBezTo>
                <a:cubicBezTo>
                  <a:pt x="695" y="9433"/>
                  <a:pt x="708" y="9458"/>
                  <a:pt x="721" y="9484"/>
                </a:cubicBezTo>
                <a:cubicBezTo>
                  <a:pt x="2703" y="13407"/>
                  <a:pt x="4824" y="17320"/>
                  <a:pt x="7029" y="21115"/>
                </a:cubicBezTo>
                <a:cubicBezTo>
                  <a:pt x="8861" y="24208"/>
                  <a:pt x="12855" y="25228"/>
                  <a:pt x="15946" y="23396"/>
                </a:cubicBezTo>
                <a:cubicBezTo>
                  <a:pt x="19000" y="21587"/>
                  <a:pt x="20042" y="17664"/>
                  <a:pt x="18286" y="14579"/>
                </a:cubicBezTo>
                <a:cubicBezTo>
                  <a:pt x="16208" y="11000"/>
                  <a:pt x="14208" y="7313"/>
                  <a:pt x="12339" y="3613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任意多边形: 形状 75"/>
          <p:cNvSpPr/>
          <p:nvPr/>
        </p:nvSpPr>
        <p:spPr>
          <a:xfrm>
            <a:off x="496796" y="4598752"/>
            <a:ext cx="22643" cy="21565"/>
          </a:xfrm>
          <a:custGeom>
            <a:avLst/>
            <a:gdLst>
              <a:gd name="connsiteX0" fmla="*/ 10970 w 22643"/>
              <a:gd name="connsiteY0" fmla="*/ 1769 h 21565"/>
              <a:gd name="connsiteX1" fmla="*/ 1770 w 22643"/>
              <a:gd name="connsiteY1" fmla="*/ 2049 h 21565"/>
              <a:gd name="connsiteX2" fmla="*/ 2048 w 22643"/>
              <a:gd name="connsiteY2" fmla="*/ 11249 h 21565"/>
              <a:gd name="connsiteX3" fmla="*/ 11955 w 22643"/>
              <a:gd name="connsiteY3" fmla="*/ 20045 h 21565"/>
              <a:gd name="connsiteX4" fmla="*/ 21124 w 22643"/>
              <a:gd name="connsiteY4" fmla="*/ 19235 h 21565"/>
              <a:gd name="connsiteX5" fmla="*/ 20314 w 22643"/>
              <a:gd name="connsiteY5" fmla="*/ 10066 h 21565"/>
              <a:gd name="connsiteX6" fmla="*/ 10970 w 22643"/>
              <a:gd name="connsiteY6" fmla="*/ 1769 h 2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43" h="21565">
                <a:moveTo>
                  <a:pt x="10970" y="1769"/>
                </a:moveTo>
                <a:cubicBezTo>
                  <a:pt x="8352" y="-695"/>
                  <a:pt x="4234" y="-570"/>
                  <a:pt x="1770" y="2049"/>
                </a:cubicBezTo>
                <a:cubicBezTo>
                  <a:pt x="-695" y="4665"/>
                  <a:pt x="-570" y="8785"/>
                  <a:pt x="2048" y="11249"/>
                </a:cubicBezTo>
                <a:cubicBezTo>
                  <a:pt x="5252" y="14262"/>
                  <a:pt x="8585" y="17222"/>
                  <a:pt x="11955" y="20045"/>
                </a:cubicBezTo>
                <a:cubicBezTo>
                  <a:pt x="14711" y="22354"/>
                  <a:pt x="18815" y="21991"/>
                  <a:pt x="21124" y="19235"/>
                </a:cubicBezTo>
                <a:cubicBezTo>
                  <a:pt x="23433" y="16478"/>
                  <a:pt x="23070" y="12375"/>
                  <a:pt x="20314" y="10066"/>
                </a:cubicBezTo>
                <a:cubicBezTo>
                  <a:pt x="17136" y="7399"/>
                  <a:pt x="13990" y="4611"/>
                  <a:pt x="10970" y="176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任意多边形: 形状 76"/>
          <p:cNvSpPr/>
          <p:nvPr/>
        </p:nvSpPr>
        <p:spPr>
          <a:xfrm>
            <a:off x="635870" y="4658521"/>
            <a:ext cx="25880" cy="13367"/>
          </a:xfrm>
          <a:custGeom>
            <a:avLst/>
            <a:gdLst>
              <a:gd name="connsiteX0" fmla="*/ 19380 w 25880"/>
              <a:gd name="connsiteY0" fmla="*/ 350 h 13367"/>
              <a:gd name="connsiteX1" fmla="*/ 19076 w 25880"/>
              <a:gd name="connsiteY1" fmla="*/ 350 h 13367"/>
              <a:gd name="connsiteX2" fmla="*/ 6872 w 25880"/>
              <a:gd name="connsiteY2" fmla="*/ 10 h 13367"/>
              <a:gd name="connsiteX3" fmla="*/ 10 w 25880"/>
              <a:gd name="connsiteY3" fmla="*/ 6146 h 13367"/>
              <a:gd name="connsiteX4" fmla="*/ 6148 w 25880"/>
              <a:gd name="connsiteY4" fmla="*/ 13008 h 13367"/>
              <a:gd name="connsiteX5" fmla="*/ 19068 w 25880"/>
              <a:gd name="connsiteY5" fmla="*/ 13368 h 13367"/>
              <a:gd name="connsiteX6" fmla="*/ 19372 w 25880"/>
              <a:gd name="connsiteY6" fmla="*/ 13368 h 13367"/>
              <a:gd name="connsiteX7" fmla="*/ 25881 w 25880"/>
              <a:gd name="connsiteY7" fmla="*/ 6859 h 13367"/>
              <a:gd name="connsiteX8" fmla="*/ 19372 w 25880"/>
              <a:gd name="connsiteY8" fmla="*/ 350 h 1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80" h="13367">
                <a:moveTo>
                  <a:pt x="19380" y="350"/>
                </a:moveTo>
                <a:lnTo>
                  <a:pt x="19076" y="350"/>
                </a:lnTo>
                <a:cubicBezTo>
                  <a:pt x="15019" y="350"/>
                  <a:pt x="10916" y="236"/>
                  <a:pt x="6872" y="10"/>
                </a:cubicBezTo>
                <a:cubicBezTo>
                  <a:pt x="3282" y="-190"/>
                  <a:pt x="210" y="2558"/>
                  <a:pt x="10" y="6146"/>
                </a:cubicBezTo>
                <a:cubicBezTo>
                  <a:pt x="-188" y="9736"/>
                  <a:pt x="2558" y="12808"/>
                  <a:pt x="6148" y="13008"/>
                </a:cubicBezTo>
                <a:cubicBezTo>
                  <a:pt x="10424" y="13247"/>
                  <a:pt x="14772" y="13368"/>
                  <a:pt x="19068" y="13368"/>
                </a:cubicBezTo>
                <a:lnTo>
                  <a:pt x="19372" y="13368"/>
                </a:lnTo>
                <a:cubicBezTo>
                  <a:pt x="22966" y="13368"/>
                  <a:pt x="25881" y="10454"/>
                  <a:pt x="25881" y="6859"/>
                </a:cubicBezTo>
                <a:cubicBezTo>
                  <a:pt x="25881" y="3265"/>
                  <a:pt x="22966" y="350"/>
                  <a:pt x="19372" y="35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任意多边形: 形状 77"/>
          <p:cNvSpPr/>
          <p:nvPr/>
        </p:nvSpPr>
        <p:spPr>
          <a:xfrm>
            <a:off x="856388" y="4361706"/>
            <a:ext cx="17076" cy="25236"/>
          </a:xfrm>
          <a:custGeom>
            <a:avLst/>
            <a:gdLst>
              <a:gd name="connsiteX0" fmla="*/ 12626 w 17076"/>
              <a:gd name="connsiteY0" fmla="*/ 4280 h 25236"/>
              <a:gd name="connsiteX1" fmla="*/ 4280 w 17076"/>
              <a:gd name="connsiteY1" fmla="*/ 396 h 25236"/>
              <a:gd name="connsiteX2" fmla="*/ 396 w 17076"/>
              <a:gd name="connsiteY2" fmla="*/ 8742 h 25236"/>
              <a:gd name="connsiteX3" fmla="*/ 4330 w 17076"/>
              <a:gd name="connsiteY3" fmla="*/ 20592 h 25236"/>
              <a:gd name="connsiteX4" fmla="*/ 12434 w 17076"/>
              <a:gd name="connsiteY4" fmla="*/ 24961 h 25236"/>
              <a:gd name="connsiteX5" fmla="*/ 16801 w 17076"/>
              <a:gd name="connsiteY5" fmla="*/ 16858 h 25236"/>
              <a:gd name="connsiteX6" fmla="*/ 12626 w 17076"/>
              <a:gd name="connsiteY6" fmla="*/ 4280 h 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76" h="25236">
                <a:moveTo>
                  <a:pt x="12626" y="4280"/>
                </a:moveTo>
                <a:cubicBezTo>
                  <a:pt x="11394" y="903"/>
                  <a:pt x="7656" y="-836"/>
                  <a:pt x="4280" y="396"/>
                </a:cubicBezTo>
                <a:cubicBezTo>
                  <a:pt x="903" y="1628"/>
                  <a:pt x="-836" y="5365"/>
                  <a:pt x="396" y="8742"/>
                </a:cubicBezTo>
                <a:cubicBezTo>
                  <a:pt x="1823" y="12647"/>
                  <a:pt x="3146" y="16637"/>
                  <a:pt x="4330" y="20592"/>
                </a:cubicBezTo>
                <a:cubicBezTo>
                  <a:pt x="5362" y="24036"/>
                  <a:pt x="8989" y="25991"/>
                  <a:pt x="12434" y="24961"/>
                </a:cubicBezTo>
                <a:cubicBezTo>
                  <a:pt x="15877" y="23930"/>
                  <a:pt x="17833" y="20301"/>
                  <a:pt x="16801" y="16858"/>
                </a:cubicBezTo>
                <a:cubicBezTo>
                  <a:pt x="15543" y="12658"/>
                  <a:pt x="14137" y="8426"/>
                  <a:pt x="12626" y="428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任意多边形: 形状 78"/>
          <p:cNvSpPr/>
          <p:nvPr/>
        </p:nvSpPr>
        <p:spPr>
          <a:xfrm>
            <a:off x="866395" y="4399043"/>
            <a:ext cx="14864" cy="25670"/>
          </a:xfrm>
          <a:custGeom>
            <a:avLst/>
            <a:gdLst>
              <a:gd name="connsiteX0" fmla="*/ 84 w 14864"/>
              <a:gd name="connsiteY0" fmla="*/ 7549 h 25670"/>
              <a:gd name="connsiteX1" fmla="*/ 1891 w 14864"/>
              <a:gd name="connsiteY1" fmla="*/ 19916 h 25670"/>
              <a:gd name="connsiteX2" fmla="*/ 8347 w 14864"/>
              <a:gd name="connsiteY2" fmla="*/ 25671 h 25670"/>
              <a:gd name="connsiteX3" fmla="*/ 9109 w 14864"/>
              <a:gd name="connsiteY3" fmla="*/ 25625 h 25670"/>
              <a:gd name="connsiteX4" fmla="*/ 14820 w 14864"/>
              <a:gd name="connsiteY4" fmla="*/ 18409 h 25670"/>
              <a:gd name="connsiteX5" fmla="*/ 12905 w 14864"/>
              <a:gd name="connsiteY5" fmla="*/ 5300 h 25670"/>
              <a:gd name="connsiteX6" fmla="*/ 5299 w 14864"/>
              <a:gd name="connsiteY6" fmla="*/ 114 h 25670"/>
              <a:gd name="connsiteX7" fmla="*/ 84 w 14864"/>
              <a:gd name="connsiteY7" fmla="*/ 7549 h 2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64" h="25670">
                <a:moveTo>
                  <a:pt x="84" y="7549"/>
                </a:moveTo>
                <a:cubicBezTo>
                  <a:pt x="802" y="11617"/>
                  <a:pt x="1411" y="15784"/>
                  <a:pt x="1891" y="19916"/>
                </a:cubicBezTo>
                <a:cubicBezTo>
                  <a:pt x="2273" y="23193"/>
                  <a:pt x="5047" y="25666"/>
                  <a:pt x="8347" y="25671"/>
                </a:cubicBezTo>
                <a:cubicBezTo>
                  <a:pt x="8601" y="25671"/>
                  <a:pt x="8857" y="25656"/>
                  <a:pt x="9109" y="25625"/>
                </a:cubicBezTo>
                <a:cubicBezTo>
                  <a:pt x="12679" y="25209"/>
                  <a:pt x="15235" y="21979"/>
                  <a:pt x="14820" y="18409"/>
                </a:cubicBezTo>
                <a:cubicBezTo>
                  <a:pt x="14311" y="14033"/>
                  <a:pt x="13666" y="9622"/>
                  <a:pt x="12905" y="5300"/>
                </a:cubicBezTo>
                <a:cubicBezTo>
                  <a:pt x="12236" y="1768"/>
                  <a:pt x="8832" y="-553"/>
                  <a:pt x="5299" y="114"/>
                </a:cubicBezTo>
                <a:cubicBezTo>
                  <a:pt x="1834" y="770"/>
                  <a:pt x="-479" y="4067"/>
                  <a:pt x="84" y="754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任意多边形: 形状 79"/>
          <p:cNvSpPr/>
          <p:nvPr/>
        </p:nvSpPr>
        <p:spPr>
          <a:xfrm>
            <a:off x="759133" y="4245901"/>
            <a:ext cx="23858" cy="19714"/>
          </a:xfrm>
          <a:custGeom>
            <a:avLst/>
            <a:gdLst>
              <a:gd name="connsiteX0" fmla="*/ 9641 w 23858"/>
              <a:gd name="connsiteY0" fmla="*/ 804 h 19714"/>
              <a:gd name="connsiteX1" fmla="*/ 803 w 23858"/>
              <a:gd name="connsiteY1" fmla="*/ 3378 h 19714"/>
              <a:gd name="connsiteX2" fmla="*/ 3132 w 23858"/>
              <a:gd name="connsiteY2" fmla="*/ 12074 h 19714"/>
              <a:gd name="connsiteX3" fmla="*/ 13769 w 23858"/>
              <a:gd name="connsiteY3" fmla="*/ 18641 h 19714"/>
              <a:gd name="connsiteX4" fmla="*/ 22785 w 23858"/>
              <a:gd name="connsiteY4" fmla="*/ 16785 h 19714"/>
              <a:gd name="connsiteX5" fmla="*/ 20929 w 23858"/>
              <a:gd name="connsiteY5" fmla="*/ 7768 h 19714"/>
              <a:gd name="connsiteX6" fmla="*/ 9641 w 23858"/>
              <a:gd name="connsiteY6" fmla="*/ 804 h 1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58" h="19714">
                <a:moveTo>
                  <a:pt x="9641" y="804"/>
                </a:moveTo>
                <a:cubicBezTo>
                  <a:pt x="6489" y="-926"/>
                  <a:pt x="2533" y="228"/>
                  <a:pt x="803" y="3378"/>
                </a:cubicBezTo>
                <a:cubicBezTo>
                  <a:pt x="-873" y="6432"/>
                  <a:pt x="154" y="10266"/>
                  <a:pt x="3132" y="12074"/>
                </a:cubicBezTo>
                <a:cubicBezTo>
                  <a:pt x="6728" y="14152"/>
                  <a:pt x="10306" y="16363"/>
                  <a:pt x="13769" y="18641"/>
                </a:cubicBezTo>
                <a:cubicBezTo>
                  <a:pt x="16771" y="20618"/>
                  <a:pt x="20808" y="19787"/>
                  <a:pt x="22785" y="16785"/>
                </a:cubicBezTo>
                <a:cubicBezTo>
                  <a:pt x="24762" y="13782"/>
                  <a:pt x="23931" y="9745"/>
                  <a:pt x="20929" y="7768"/>
                </a:cubicBezTo>
                <a:cubicBezTo>
                  <a:pt x="17253" y="5360"/>
                  <a:pt x="13458" y="3015"/>
                  <a:pt x="9641" y="804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任意多边形: 形状 80"/>
          <p:cNvSpPr/>
          <p:nvPr/>
        </p:nvSpPr>
        <p:spPr>
          <a:xfrm>
            <a:off x="527132" y="4622693"/>
            <a:ext cx="23926" cy="19738"/>
          </a:xfrm>
          <a:custGeom>
            <a:avLst/>
            <a:gdLst>
              <a:gd name="connsiteX0" fmla="*/ 20668 w 23926"/>
              <a:gd name="connsiteY0" fmla="*/ 7590 h 19738"/>
              <a:gd name="connsiteX1" fmla="*/ 10023 w 23926"/>
              <a:gd name="connsiteY1" fmla="*/ 1031 h 19738"/>
              <a:gd name="connsiteX2" fmla="*/ 1031 w 23926"/>
              <a:gd name="connsiteY2" fmla="*/ 2997 h 19738"/>
              <a:gd name="connsiteX3" fmla="*/ 2876 w 23926"/>
              <a:gd name="connsiteY3" fmla="*/ 11910 h 19738"/>
              <a:gd name="connsiteX4" fmla="*/ 14162 w 23926"/>
              <a:gd name="connsiteY4" fmla="*/ 18865 h 19738"/>
              <a:gd name="connsiteX5" fmla="*/ 23053 w 23926"/>
              <a:gd name="connsiteY5" fmla="*/ 16481 h 19738"/>
              <a:gd name="connsiteX6" fmla="*/ 20671 w 23926"/>
              <a:gd name="connsiteY6" fmla="*/ 7590 h 1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26" h="19738">
                <a:moveTo>
                  <a:pt x="20668" y="7590"/>
                </a:moveTo>
                <a:cubicBezTo>
                  <a:pt x="17073" y="5516"/>
                  <a:pt x="13492" y="3311"/>
                  <a:pt x="10023" y="1031"/>
                </a:cubicBezTo>
                <a:cubicBezTo>
                  <a:pt x="6996" y="-910"/>
                  <a:pt x="2970" y="-30"/>
                  <a:pt x="1031" y="2997"/>
                </a:cubicBezTo>
                <a:cubicBezTo>
                  <a:pt x="-879" y="5976"/>
                  <a:pt x="-61" y="9935"/>
                  <a:pt x="2876" y="11910"/>
                </a:cubicBezTo>
                <a:cubicBezTo>
                  <a:pt x="6554" y="14327"/>
                  <a:pt x="10351" y="16668"/>
                  <a:pt x="14162" y="18865"/>
                </a:cubicBezTo>
                <a:cubicBezTo>
                  <a:pt x="17275" y="20663"/>
                  <a:pt x="21257" y="19596"/>
                  <a:pt x="23053" y="16481"/>
                </a:cubicBezTo>
                <a:cubicBezTo>
                  <a:pt x="24851" y="13368"/>
                  <a:pt x="23784" y="9388"/>
                  <a:pt x="20671" y="759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任意多边形: 形状 81"/>
          <p:cNvSpPr/>
          <p:nvPr/>
        </p:nvSpPr>
        <p:spPr>
          <a:xfrm>
            <a:off x="817892" y="4295237"/>
            <a:ext cx="21009" cy="23098"/>
          </a:xfrm>
          <a:custGeom>
            <a:avLst/>
            <a:gdLst>
              <a:gd name="connsiteX0" fmla="*/ 9284 w 21009"/>
              <a:gd name="connsiteY0" fmla="*/ 20484 h 23098"/>
              <a:gd name="connsiteX1" fmla="*/ 18395 w 21009"/>
              <a:gd name="connsiteY1" fmla="*/ 21804 h 23098"/>
              <a:gd name="connsiteX2" fmla="*/ 19715 w 21009"/>
              <a:gd name="connsiteY2" fmla="*/ 12695 h 23098"/>
              <a:gd name="connsiteX3" fmla="*/ 11491 w 21009"/>
              <a:gd name="connsiteY3" fmla="*/ 2320 h 23098"/>
              <a:gd name="connsiteX4" fmla="*/ 2320 w 21009"/>
              <a:gd name="connsiteY4" fmla="*/ 1528 h 23098"/>
              <a:gd name="connsiteX5" fmla="*/ 1528 w 21009"/>
              <a:gd name="connsiteY5" fmla="*/ 10698 h 23098"/>
              <a:gd name="connsiteX6" fmla="*/ 9284 w 21009"/>
              <a:gd name="connsiteY6" fmla="*/ 20484 h 2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09" h="23098">
                <a:moveTo>
                  <a:pt x="9284" y="20484"/>
                </a:moveTo>
                <a:cubicBezTo>
                  <a:pt x="11436" y="23365"/>
                  <a:pt x="15513" y="23955"/>
                  <a:pt x="18395" y="21804"/>
                </a:cubicBezTo>
                <a:cubicBezTo>
                  <a:pt x="21275" y="19655"/>
                  <a:pt x="21866" y="15575"/>
                  <a:pt x="19715" y="12695"/>
                </a:cubicBezTo>
                <a:cubicBezTo>
                  <a:pt x="17085" y="9172"/>
                  <a:pt x="14317" y="5683"/>
                  <a:pt x="11491" y="2320"/>
                </a:cubicBezTo>
                <a:cubicBezTo>
                  <a:pt x="9177" y="-432"/>
                  <a:pt x="5072" y="-786"/>
                  <a:pt x="2320" y="1528"/>
                </a:cubicBezTo>
                <a:cubicBezTo>
                  <a:pt x="-432" y="3841"/>
                  <a:pt x="-786" y="7947"/>
                  <a:pt x="1528" y="10698"/>
                </a:cubicBezTo>
                <a:cubicBezTo>
                  <a:pt x="4193" y="13868"/>
                  <a:pt x="6801" y="17160"/>
                  <a:pt x="9284" y="20484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任意多边形: 形状 82"/>
          <p:cNvSpPr/>
          <p:nvPr/>
        </p:nvSpPr>
        <p:spPr>
          <a:xfrm>
            <a:off x="790605" y="4267970"/>
            <a:ext cx="22580" cy="21519"/>
          </a:xfrm>
          <a:custGeom>
            <a:avLst/>
            <a:gdLst>
              <a:gd name="connsiteX0" fmla="*/ 1523 w 22580"/>
              <a:gd name="connsiteY0" fmla="*/ 2329 h 21519"/>
              <a:gd name="connsiteX1" fmla="*/ 2324 w 22580"/>
              <a:gd name="connsiteY1" fmla="*/ 11498 h 21519"/>
              <a:gd name="connsiteX2" fmla="*/ 2326 w 22580"/>
              <a:gd name="connsiteY2" fmla="*/ 11499 h 21519"/>
              <a:gd name="connsiteX3" fmla="*/ 11662 w 22580"/>
              <a:gd name="connsiteY3" fmla="*/ 19798 h 21519"/>
              <a:gd name="connsiteX4" fmla="*/ 20859 w 22580"/>
              <a:gd name="connsiteY4" fmla="*/ 19421 h 21519"/>
              <a:gd name="connsiteX5" fmla="*/ 20589 w 22580"/>
              <a:gd name="connsiteY5" fmla="*/ 10325 h 21519"/>
              <a:gd name="connsiteX6" fmla="*/ 10693 w 22580"/>
              <a:gd name="connsiteY6" fmla="*/ 1520 h 21519"/>
              <a:gd name="connsiteX7" fmla="*/ 1523 w 22580"/>
              <a:gd name="connsiteY7" fmla="*/ 2329 h 2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80" h="21519">
                <a:moveTo>
                  <a:pt x="1523" y="2329"/>
                </a:moveTo>
                <a:cubicBezTo>
                  <a:pt x="-787" y="5082"/>
                  <a:pt x="-429" y="9187"/>
                  <a:pt x="2324" y="11498"/>
                </a:cubicBezTo>
                <a:cubicBezTo>
                  <a:pt x="2326" y="11499"/>
                  <a:pt x="2326" y="11499"/>
                  <a:pt x="2326" y="11499"/>
                </a:cubicBezTo>
                <a:cubicBezTo>
                  <a:pt x="5494" y="14158"/>
                  <a:pt x="8634" y="16951"/>
                  <a:pt x="11662" y="19798"/>
                </a:cubicBezTo>
                <a:cubicBezTo>
                  <a:pt x="14307" y="22234"/>
                  <a:pt x="18423" y="22065"/>
                  <a:pt x="20859" y="19421"/>
                </a:cubicBezTo>
                <a:cubicBezTo>
                  <a:pt x="23256" y="16819"/>
                  <a:pt x="23136" y="12780"/>
                  <a:pt x="20589" y="10325"/>
                </a:cubicBezTo>
                <a:cubicBezTo>
                  <a:pt x="17382" y="7301"/>
                  <a:pt x="14051" y="4338"/>
                  <a:pt x="10693" y="1520"/>
                </a:cubicBezTo>
                <a:cubicBezTo>
                  <a:pt x="7938" y="-789"/>
                  <a:pt x="3832" y="-426"/>
                  <a:pt x="1523" y="232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任意多边形: 形状 83"/>
          <p:cNvSpPr/>
          <p:nvPr/>
        </p:nvSpPr>
        <p:spPr>
          <a:xfrm>
            <a:off x="560932" y="4640896"/>
            <a:ext cx="25213" cy="17843"/>
          </a:xfrm>
          <a:custGeom>
            <a:avLst/>
            <a:gdLst>
              <a:gd name="connsiteX0" fmla="*/ 20828 w 25213"/>
              <a:gd name="connsiteY0" fmla="*/ 5187 h 17843"/>
              <a:gd name="connsiteX1" fmla="*/ 9196 w 25213"/>
              <a:gd name="connsiteY1" fmla="*/ 582 h 17843"/>
              <a:gd name="connsiteX2" fmla="*/ 582 w 25213"/>
              <a:gd name="connsiteY2" fmla="*/ 3823 h 17843"/>
              <a:gd name="connsiteX3" fmla="*/ 3823 w 25213"/>
              <a:gd name="connsiteY3" fmla="*/ 12439 h 17843"/>
              <a:gd name="connsiteX4" fmla="*/ 4051 w 25213"/>
              <a:gd name="connsiteY4" fmla="*/ 12537 h 17843"/>
              <a:gd name="connsiteX5" fmla="*/ 16395 w 25213"/>
              <a:gd name="connsiteY5" fmla="*/ 17419 h 17843"/>
              <a:gd name="connsiteX6" fmla="*/ 24788 w 25213"/>
              <a:gd name="connsiteY6" fmla="*/ 13640 h 17843"/>
              <a:gd name="connsiteX7" fmla="*/ 21011 w 25213"/>
              <a:gd name="connsiteY7" fmla="*/ 5247 h 17843"/>
              <a:gd name="connsiteX8" fmla="*/ 20828 w 25213"/>
              <a:gd name="connsiteY8" fmla="*/ 5181 h 1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13" h="17843">
                <a:moveTo>
                  <a:pt x="20828" y="5187"/>
                </a:moveTo>
                <a:cubicBezTo>
                  <a:pt x="16922" y="3771"/>
                  <a:pt x="13006" y="2219"/>
                  <a:pt x="9196" y="582"/>
                </a:cubicBezTo>
                <a:cubicBezTo>
                  <a:pt x="5923" y="-902"/>
                  <a:pt x="2064" y="550"/>
                  <a:pt x="582" y="3823"/>
                </a:cubicBezTo>
                <a:cubicBezTo>
                  <a:pt x="-902" y="7097"/>
                  <a:pt x="550" y="10955"/>
                  <a:pt x="3823" y="12439"/>
                </a:cubicBezTo>
                <a:cubicBezTo>
                  <a:pt x="3898" y="12474"/>
                  <a:pt x="3975" y="12506"/>
                  <a:pt x="4051" y="12537"/>
                </a:cubicBezTo>
                <a:cubicBezTo>
                  <a:pt x="8093" y="14278"/>
                  <a:pt x="12246" y="15922"/>
                  <a:pt x="16395" y="17419"/>
                </a:cubicBezTo>
                <a:cubicBezTo>
                  <a:pt x="19757" y="18693"/>
                  <a:pt x="23514" y="17002"/>
                  <a:pt x="24788" y="13640"/>
                </a:cubicBezTo>
                <a:cubicBezTo>
                  <a:pt x="26064" y="10280"/>
                  <a:pt x="24372" y="6521"/>
                  <a:pt x="21011" y="5247"/>
                </a:cubicBezTo>
                <a:cubicBezTo>
                  <a:pt x="20950" y="5224"/>
                  <a:pt x="20889" y="5202"/>
                  <a:pt x="20828" y="5181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任意多边形: 形状 84"/>
          <p:cNvSpPr/>
          <p:nvPr/>
        </p:nvSpPr>
        <p:spPr>
          <a:xfrm>
            <a:off x="597704" y="4653027"/>
            <a:ext cx="25633" cy="15591"/>
          </a:xfrm>
          <a:custGeom>
            <a:avLst/>
            <a:gdLst>
              <a:gd name="connsiteX0" fmla="*/ 20236 w 25633"/>
              <a:gd name="connsiteY0" fmla="*/ 2668 h 15591"/>
              <a:gd name="connsiteX1" fmla="*/ 7997 w 25633"/>
              <a:gd name="connsiteY1" fmla="*/ 173 h 15591"/>
              <a:gd name="connsiteX2" fmla="*/ 173 w 25633"/>
              <a:gd name="connsiteY2" fmla="*/ 5025 h 15591"/>
              <a:gd name="connsiteX3" fmla="*/ 5025 w 25633"/>
              <a:gd name="connsiteY3" fmla="*/ 12847 h 15591"/>
              <a:gd name="connsiteX4" fmla="*/ 18009 w 25633"/>
              <a:gd name="connsiteY4" fmla="*/ 15495 h 15591"/>
              <a:gd name="connsiteX5" fmla="*/ 25536 w 25633"/>
              <a:gd name="connsiteY5" fmla="*/ 10197 h 15591"/>
              <a:gd name="connsiteX6" fmla="*/ 25536 w 25633"/>
              <a:gd name="connsiteY6" fmla="*/ 10195 h 15591"/>
              <a:gd name="connsiteX7" fmla="*/ 20238 w 25633"/>
              <a:gd name="connsiteY7" fmla="*/ 2668 h 15591"/>
              <a:gd name="connsiteX8" fmla="*/ 20236 w 25633"/>
              <a:gd name="connsiteY8" fmla="*/ 2668 h 15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33" h="15591">
                <a:moveTo>
                  <a:pt x="20236" y="2668"/>
                </a:moveTo>
                <a:cubicBezTo>
                  <a:pt x="16147" y="1958"/>
                  <a:pt x="12030" y="1119"/>
                  <a:pt x="7997" y="173"/>
                </a:cubicBezTo>
                <a:cubicBezTo>
                  <a:pt x="4497" y="-647"/>
                  <a:pt x="995" y="1525"/>
                  <a:pt x="173" y="5025"/>
                </a:cubicBezTo>
                <a:cubicBezTo>
                  <a:pt x="-647" y="8524"/>
                  <a:pt x="1525" y="12027"/>
                  <a:pt x="5025" y="12847"/>
                </a:cubicBezTo>
                <a:cubicBezTo>
                  <a:pt x="9303" y="13850"/>
                  <a:pt x="13672" y="14741"/>
                  <a:pt x="18009" y="15495"/>
                </a:cubicBezTo>
                <a:cubicBezTo>
                  <a:pt x="21551" y="16110"/>
                  <a:pt x="24921" y="13739"/>
                  <a:pt x="25536" y="10197"/>
                </a:cubicBezTo>
                <a:cubicBezTo>
                  <a:pt x="25536" y="10197"/>
                  <a:pt x="25536" y="10195"/>
                  <a:pt x="25536" y="10195"/>
                </a:cubicBezTo>
                <a:cubicBezTo>
                  <a:pt x="26151" y="6653"/>
                  <a:pt x="23779" y="3283"/>
                  <a:pt x="20238" y="2668"/>
                </a:cubicBezTo>
                <a:cubicBezTo>
                  <a:pt x="20238" y="2668"/>
                  <a:pt x="20236" y="2668"/>
                  <a:pt x="20236" y="2668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任意多边形: 形状 85"/>
          <p:cNvSpPr/>
          <p:nvPr/>
        </p:nvSpPr>
        <p:spPr>
          <a:xfrm>
            <a:off x="724006" y="4229513"/>
            <a:ext cx="25115" cy="17826"/>
          </a:xfrm>
          <a:custGeom>
            <a:avLst/>
            <a:gdLst>
              <a:gd name="connsiteX0" fmla="*/ 8755 w 25115"/>
              <a:gd name="connsiteY0" fmla="*/ 401 h 17826"/>
              <a:gd name="connsiteX1" fmla="*/ 401 w 25115"/>
              <a:gd name="connsiteY1" fmla="*/ 4266 h 17826"/>
              <a:gd name="connsiteX2" fmla="*/ 4266 w 25115"/>
              <a:gd name="connsiteY2" fmla="*/ 12620 h 17826"/>
              <a:gd name="connsiteX3" fmla="*/ 4310 w 25115"/>
              <a:gd name="connsiteY3" fmla="*/ 12636 h 17826"/>
              <a:gd name="connsiteX4" fmla="*/ 15937 w 25115"/>
              <a:gd name="connsiteY4" fmla="*/ 17252 h 17826"/>
              <a:gd name="connsiteX5" fmla="*/ 24542 w 25115"/>
              <a:gd name="connsiteY5" fmla="*/ 13983 h 17826"/>
              <a:gd name="connsiteX6" fmla="*/ 21275 w 25115"/>
              <a:gd name="connsiteY6" fmla="*/ 5379 h 17826"/>
              <a:gd name="connsiteX7" fmla="*/ 21092 w 25115"/>
              <a:gd name="connsiteY7" fmla="*/ 5301 h 17826"/>
              <a:gd name="connsiteX8" fmla="*/ 8755 w 25115"/>
              <a:gd name="connsiteY8" fmla="*/ 401 h 17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15" h="17826">
                <a:moveTo>
                  <a:pt x="8755" y="401"/>
                </a:moveTo>
                <a:cubicBezTo>
                  <a:pt x="5380" y="-839"/>
                  <a:pt x="1641" y="892"/>
                  <a:pt x="401" y="4266"/>
                </a:cubicBezTo>
                <a:cubicBezTo>
                  <a:pt x="-839" y="7640"/>
                  <a:pt x="892" y="11380"/>
                  <a:pt x="4266" y="12620"/>
                </a:cubicBezTo>
                <a:cubicBezTo>
                  <a:pt x="4280" y="12626"/>
                  <a:pt x="4295" y="12631"/>
                  <a:pt x="4310" y="12636"/>
                </a:cubicBezTo>
                <a:cubicBezTo>
                  <a:pt x="8202" y="14052"/>
                  <a:pt x="12120" y="15604"/>
                  <a:pt x="15937" y="17252"/>
                </a:cubicBezTo>
                <a:cubicBezTo>
                  <a:pt x="19216" y="18726"/>
                  <a:pt x="23069" y="17262"/>
                  <a:pt x="24542" y="13983"/>
                </a:cubicBezTo>
                <a:cubicBezTo>
                  <a:pt x="26016" y="10704"/>
                  <a:pt x="24552" y="6853"/>
                  <a:pt x="21275" y="5379"/>
                </a:cubicBezTo>
                <a:cubicBezTo>
                  <a:pt x="21214" y="5353"/>
                  <a:pt x="21153" y="5325"/>
                  <a:pt x="21092" y="5301"/>
                </a:cubicBezTo>
                <a:cubicBezTo>
                  <a:pt x="17037" y="3550"/>
                  <a:pt x="12885" y="1896"/>
                  <a:pt x="8755" y="401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任意多边形: 形状 86"/>
          <p:cNvSpPr/>
          <p:nvPr/>
        </p:nvSpPr>
        <p:spPr>
          <a:xfrm>
            <a:off x="506212" y="4260018"/>
            <a:ext cx="23130" cy="21021"/>
          </a:xfrm>
          <a:custGeom>
            <a:avLst/>
            <a:gdLst>
              <a:gd name="connsiteX0" fmla="*/ 12668 w 23130"/>
              <a:gd name="connsiteY0" fmla="*/ 1339 h 21021"/>
              <a:gd name="connsiteX1" fmla="*/ 2288 w 23130"/>
              <a:gd name="connsiteY1" fmla="*/ 9558 h 21021"/>
              <a:gd name="connsiteX2" fmla="*/ 1554 w 23130"/>
              <a:gd name="connsiteY2" fmla="*/ 18734 h 21021"/>
              <a:gd name="connsiteX3" fmla="*/ 10661 w 23130"/>
              <a:gd name="connsiteY3" fmla="*/ 19524 h 21021"/>
              <a:gd name="connsiteX4" fmla="*/ 20451 w 23130"/>
              <a:gd name="connsiteY4" fmla="*/ 11773 h 21021"/>
              <a:gd name="connsiteX5" fmla="*/ 21884 w 23130"/>
              <a:gd name="connsiteY5" fmla="*/ 2680 h 21021"/>
              <a:gd name="connsiteX6" fmla="*/ 12793 w 23130"/>
              <a:gd name="connsiteY6" fmla="*/ 1246 h 21021"/>
              <a:gd name="connsiteX7" fmla="*/ 12668 w 23130"/>
              <a:gd name="connsiteY7" fmla="*/ 1339 h 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30" h="21021">
                <a:moveTo>
                  <a:pt x="12668" y="1339"/>
                </a:moveTo>
                <a:cubicBezTo>
                  <a:pt x="9138" y="3970"/>
                  <a:pt x="5645" y="6736"/>
                  <a:pt x="2288" y="9558"/>
                </a:cubicBezTo>
                <a:cubicBezTo>
                  <a:pt x="-449" y="11890"/>
                  <a:pt x="-776" y="15997"/>
                  <a:pt x="1554" y="18734"/>
                </a:cubicBezTo>
                <a:cubicBezTo>
                  <a:pt x="3863" y="21443"/>
                  <a:pt x="7920" y="21796"/>
                  <a:pt x="10661" y="19524"/>
                </a:cubicBezTo>
                <a:cubicBezTo>
                  <a:pt x="13828" y="16864"/>
                  <a:pt x="17121" y="14257"/>
                  <a:pt x="20451" y="11773"/>
                </a:cubicBezTo>
                <a:cubicBezTo>
                  <a:pt x="23357" y="9657"/>
                  <a:pt x="23999" y="5588"/>
                  <a:pt x="21884" y="2680"/>
                </a:cubicBezTo>
                <a:cubicBezTo>
                  <a:pt x="19770" y="-226"/>
                  <a:pt x="15699" y="-869"/>
                  <a:pt x="12793" y="1246"/>
                </a:cubicBezTo>
                <a:cubicBezTo>
                  <a:pt x="12751" y="1277"/>
                  <a:pt x="12708" y="1308"/>
                  <a:pt x="12668" y="133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任意多边形: 形状 87"/>
          <p:cNvSpPr/>
          <p:nvPr/>
        </p:nvSpPr>
        <p:spPr>
          <a:xfrm>
            <a:off x="537738" y="4239796"/>
            <a:ext cx="24325" cy="19133"/>
          </a:xfrm>
          <a:custGeom>
            <a:avLst/>
            <a:gdLst>
              <a:gd name="connsiteX0" fmla="*/ 14892 w 24325"/>
              <a:gd name="connsiteY0" fmla="*/ 697 h 19133"/>
              <a:gd name="connsiteX1" fmla="*/ 3249 w 24325"/>
              <a:gd name="connsiteY1" fmla="*/ 6990 h 19133"/>
              <a:gd name="connsiteX2" fmla="*/ 877 w 24325"/>
              <a:gd name="connsiteY2" fmla="*/ 15884 h 19133"/>
              <a:gd name="connsiteX3" fmla="*/ 9771 w 24325"/>
              <a:gd name="connsiteY3" fmla="*/ 18256 h 19133"/>
              <a:gd name="connsiteX4" fmla="*/ 20743 w 24325"/>
              <a:gd name="connsiteY4" fmla="*/ 12325 h 19133"/>
              <a:gd name="connsiteX5" fmla="*/ 23628 w 24325"/>
              <a:gd name="connsiteY5" fmla="*/ 3582 h 19133"/>
              <a:gd name="connsiteX6" fmla="*/ 14885 w 24325"/>
              <a:gd name="connsiteY6" fmla="*/ 697 h 1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25" h="19133">
                <a:moveTo>
                  <a:pt x="14892" y="697"/>
                </a:moveTo>
                <a:cubicBezTo>
                  <a:pt x="10972" y="2669"/>
                  <a:pt x="7054" y="4786"/>
                  <a:pt x="3249" y="6990"/>
                </a:cubicBezTo>
                <a:cubicBezTo>
                  <a:pt x="138" y="8791"/>
                  <a:pt x="-924" y="12773"/>
                  <a:pt x="877" y="15884"/>
                </a:cubicBezTo>
                <a:cubicBezTo>
                  <a:pt x="2678" y="18995"/>
                  <a:pt x="6660" y="20058"/>
                  <a:pt x="9771" y="18256"/>
                </a:cubicBezTo>
                <a:cubicBezTo>
                  <a:pt x="13351" y="16178"/>
                  <a:pt x="17048" y="14188"/>
                  <a:pt x="20743" y="12325"/>
                </a:cubicBezTo>
                <a:cubicBezTo>
                  <a:pt x="23954" y="10708"/>
                  <a:pt x="25246" y="6793"/>
                  <a:pt x="23628" y="3582"/>
                </a:cubicBezTo>
                <a:cubicBezTo>
                  <a:pt x="22011" y="372"/>
                  <a:pt x="18096" y="-920"/>
                  <a:pt x="14885" y="697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任意多边形: 形状 88"/>
          <p:cNvSpPr/>
          <p:nvPr/>
        </p:nvSpPr>
        <p:spPr>
          <a:xfrm>
            <a:off x="427139" y="4424711"/>
            <a:ext cx="13384" cy="26284"/>
          </a:xfrm>
          <a:custGeom>
            <a:avLst/>
            <a:gdLst>
              <a:gd name="connsiteX0" fmla="*/ 6509 w 13384"/>
              <a:gd name="connsiteY0" fmla="*/ 26285 h 26284"/>
              <a:gd name="connsiteX1" fmla="*/ 13018 w 13384"/>
              <a:gd name="connsiteY1" fmla="*/ 19776 h 26284"/>
              <a:gd name="connsiteX2" fmla="*/ 13018 w 13384"/>
              <a:gd name="connsiteY2" fmla="*/ 19371 h 26284"/>
              <a:gd name="connsiteX3" fmla="*/ 13374 w 13384"/>
              <a:gd name="connsiteY3" fmla="*/ 6881 h 26284"/>
              <a:gd name="connsiteX4" fmla="*/ 7247 w 13384"/>
              <a:gd name="connsiteY4" fmla="*/ 11 h 26284"/>
              <a:gd name="connsiteX5" fmla="*/ 378 w 13384"/>
              <a:gd name="connsiteY5" fmla="*/ 6137 h 26284"/>
              <a:gd name="connsiteX6" fmla="*/ 0 w 13384"/>
              <a:gd name="connsiteY6" fmla="*/ 19371 h 26284"/>
              <a:gd name="connsiteX7" fmla="*/ 0 w 13384"/>
              <a:gd name="connsiteY7" fmla="*/ 19776 h 26284"/>
              <a:gd name="connsiteX8" fmla="*/ 6509 w 13384"/>
              <a:gd name="connsiteY8" fmla="*/ 26285 h 2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4" h="26284">
                <a:moveTo>
                  <a:pt x="6509" y="26285"/>
                </a:moveTo>
                <a:cubicBezTo>
                  <a:pt x="10103" y="26285"/>
                  <a:pt x="13018" y="23371"/>
                  <a:pt x="13018" y="19776"/>
                </a:cubicBezTo>
                <a:lnTo>
                  <a:pt x="13018" y="19371"/>
                </a:lnTo>
                <a:cubicBezTo>
                  <a:pt x="13018" y="15223"/>
                  <a:pt x="13136" y="11020"/>
                  <a:pt x="13374" y="6881"/>
                </a:cubicBezTo>
                <a:cubicBezTo>
                  <a:pt x="13579" y="3291"/>
                  <a:pt x="10837" y="216"/>
                  <a:pt x="7247" y="11"/>
                </a:cubicBezTo>
                <a:cubicBezTo>
                  <a:pt x="3658" y="-194"/>
                  <a:pt x="583" y="2548"/>
                  <a:pt x="378" y="6137"/>
                </a:cubicBezTo>
                <a:cubicBezTo>
                  <a:pt x="127" y="10531"/>
                  <a:pt x="0" y="14978"/>
                  <a:pt x="0" y="19371"/>
                </a:cubicBezTo>
                <a:lnTo>
                  <a:pt x="0" y="19776"/>
                </a:lnTo>
                <a:cubicBezTo>
                  <a:pt x="0" y="23371"/>
                  <a:pt x="2914" y="26285"/>
                  <a:pt x="6509" y="26285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任意多边形: 形状 89"/>
          <p:cNvSpPr/>
          <p:nvPr/>
        </p:nvSpPr>
        <p:spPr>
          <a:xfrm>
            <a:off x="674434" y="4655494"/>
            <a:ext cx="25740" cy="14886"/>
          </a:xfrm>
          <a:custGeom>
            <a:avLst/>
            <a:gdLst>
              <a:gd name="connsiteX0" fmla="*/ 18100 w 25740"/>
              <a:gd name="connsiteY0" fmla="*/ 100 h 14886"/>
              <a:gd name="connsiteX1" fmla="*/ 5741 w 25740"/>
              <a:gd name="connsiteY1" fmla="*/ 1914 h 14886"/>
              <a:gd name="connsiteX2" fmla="*/ 46 w 25740"/>
              <a:gd name="connsiteY2" fmla="*/ 9146 h 14886"/>
              <a:gd name="connsiteX3" fmla="*/ 6492 w 25740"/>
              <a:gd name="connsiteY3" fmla="*/ 14886 h 14886"/>
              <a:gd name="connsiteX4" fmla="*/ 7258 w 25740"/>
              <a:gd name="connsiteY4" fmla="*/ 14842 h 14886"/>
              <a:gd name="connsiteX5" fmla="*/ 20362 w 25740"/>
              <a:gd name="connsiteY5" fmla="*/ 12921 h 14886"/>
              <a:gd name="connsiteX6" fmla="*/ 25640 w 25740"/>
              <a:gd name="connsiteY6" fmla="*/ 5379 h 14886"/>
              <a:gd name="connsiteX7" fmla="*/ 18100 w 25740"/>
              <a:gd name="connsiteY7" fmla="*/ 100 h 1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0" h="14886">
                <a:moveTo>
                  <a:pt x="18100" y="100"/>
                </a:moveTo>
                <a:cubicBezTo>
                  <a:pt x="14032" y="819"/>
                  <a:pt x="9874" y="1430"/>
                  <a:pt x="5741" y="1914"/>
                </a:cubicBezTo>
                <a:cubicBezTo>
                  <a:pt x="2171" y="2339"/>
                  <a:pt x="-379" y="5577"/>
                  <a:pt x="46" y="9146"/>
                </a:cubicBezTo>
                <a:cubicBezTo>
                  <a:pt x="435" y="12413"/>
                  <a:pt x="3201" y="14877"/>
                  <a:pt x="6492" y="14886"/>
                </a:cubicBezTo>
                <a:cubicBezTo>
                  <a:pt x="6747" y="14886"/>
                  <a:pt x="7004" y="14872"/>
                  <a:pt x="7258" y="14842"/>
                </a:cubicBezTo>
                <a:cubicBezTo>
                  <a:pt x="11640" y="14328"/>
                  <a:pt x="16045" y="13682"/>
                  <a:pt x="20362" y="12921"/>
                </a:cubicBezTo>
                <a:cubicBezTo>
                  <a:pt x="23902" y="12296"/>
                  <a:pt x="26265" y="8920"/>
                  <a:pt x="25640" y="5379"/>
                </a:cubicBezTo>
                <a:cubicBezTo>
                  <a:pt x="25017" y="1840"/>
                  <a:pt x="21641" y="-525"/>
                  <a:pt x="18100" y="10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任意多边形: 形状 90"/>
          <p:cNvSpPr/>
          <p:nvPr/>
        </p:nvSpPr>
        <p:spPr>
          <a:xfrm>
            <a:off x="712183" y="4645522"/>
            <a:ext cx="25145" cy="17049"/>
          </a:xfrm>
          <a:custGeom>
            <a:avLst/>
            <a:gdLst>
              <a:gd name="connsiteX0" fmla="*/ 16490 w 25145"/>
              <a:gd name="connsiteY0" fmla="*/ 364 h 17049"/>
              <a:gd name="connsiteX1" fmla="*/ 4640 w 25145"/>
              <a:gd name="connsiteY1" fmla="*/ 4304 h 17049"/>
              <a:gd name="connsiteX2" fmla="*/ 277 w 25145"/>
              <a:gd name="connsiteY2" fmla="*/ 12411 h 17049"/>
              <a:gd name="connsiteX3" fmla="*/ 8382 w 25145"/>
              <a:gd name="connsiteY3" fmla="*/ 16773 h 17049"/>
              <a:gd name="connsiteX4" fmla="*/ 20960 w 25145"/>
              <a:gd name="connsiteY4" fmla="*/ 12589 h 17049"/>
              <a:gd name="connsiteX5" fmla="*/ 24714 w 25145"/>
              <a:gd name="connsiteY5" fmla="*/ 4185 h 17049"/>
              <a:gd name="connsiteX6" fmla="*/ 16492 w 25145"/>
              <a:gd name="connsiteY6" fmla="*/ 364 h 1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45" h="17049">
                <a:moveTo>
                  <a:pt x="16490" y="364"/>
                </a:moveTo>
                <a:cubicBezTo>
                  <a:pt x="12585" y="1790"/>
                  <a:pt x="8600" y="3116"/>
                  <a:pt x="4640" y="4304"/>
                </a:cubicBezTo>
                <a:cubicBezTo>
                  <a:pt x="1196" y="5337"/>
                  <a:pt x="-758" y="8966"/>
                  <a:pt x="277" y="12411"/>
                </a:cubicBezTo>
                <a:cubicBezTo>
                  <a:pt x="1310" y="15854"/>
                  <a:pt x="4939" y="17806"/>
                  <a:pt x="8382" y="16773"/>
                </a:cubicBezTo>
                <a:cubicBezTo>
                  <a:pt x="12587" y="15510"/>
                  <a:pt x="16819" y="14104"/>
                  <a:pt x="20960" y="12589"/>
                </a:cubicBezTo>
                <a:cubicBezTo>
                  <a:pt x="24317" y="11306"/>
                  <a:pt x="25998" y="7542"/>
                  <a:pt x="24714" y="4185"/>
                </a:cubicBezTo>
                <a:cubicBezTo>
                  <a:pt x="23456" y="898"/>
                  <a:pt x="19815" y="-794"/>
                  <a:pt x="16492" y="364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任意多边形: 形状 91"/>
          <p:cNvSpPr/>
          <p:nvPr/>
        </p:nvSpPr>
        <p:spPr>
          <a:xfrm>
            <a:off x="478878" y="4285712"/>
            <a:ext cx="21607" cy="22665"/>
          </a:xfrm>
          <a:custGeom>
            <a:avLst/>
            <a:gdLst>
              <a:gd name="connsiteX0" fmla="*/ 10364 w 21607"/>
              <a:gd name="connsiteY0" fmla="*/ 2042 h 22665"/>
              <a:gd name="connsiteX1" fmla="*/ 1555 w 21607"/>
              <a:gd name="connsiteY1" fmla="*/ 11935 h 22665"/>
              <a:gd name="connsiteX2" fmla="*/ 2289 w 21607"/>
              <a:gd name="connsiteY2" fmla="*/ 21111 h 22665"/>
              <a:gd name="connsiteX3" fmla="*/ 11463 w 21607"/>
              <a:gd name="connsiteY3" fmla="*/ 20377 h 22665"/>
              <a:gd name="connsiteX4" fmla="*/ 11521 w 21607"/>
              <a:gd name="connsiteY4" fmla="*/ 20308 h 22665"/>
              <a:gd name="connsiteX5" fmla="*/ 19831 w 21607"/>
              <a:gd name="connsiteY5" fmla="*/ 10978 h 22665"/>
              <a:gd name="connsiteX6" fmla="*/ 19566 w 21607"/>
              <a:gd name="connsiteY6" fmla="*/ 1776 h 22665"/>
              <a:gd name="connsiteX7" fmla="*/ 10364 w 21607"/>
              <a:gd name="connsiteY7" fmla="*/ 2042 h 2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7" h="22665">
                <a:moveTo>
                  <a:pt x="10364" y="2042"/>
                </a:moveTo>
                <a:cubicBezTo>
                  <a:pt x="7351" y="5236"/>
                  <a:pt x="4386" y="8565"/>
                  <a:pt x="1555" y="11935"/>
                </a:cubicBezTo>
                <a:cubicBezTo>
                  <a:pt x="-777" y="14672"/>
                  <a:pt x="-448" y="18779"/>
                  <a:pt x="2289" y="21111"/>
                </a:cubicBezTo>
                <a:cubicBezTo>
                  <a:pt x="5024" y="23442"/>
                  <a:pt x="9132" y="23114"/>
                  <a:pt x="11463" y="20377"/>
                </a:cubicBezTo>
                <a:cubicBezTo>
                  <a:pt x="11482" y="20354"/>
                  <a:pt x="11502" y="20331"/>
                  <a:pt x="11521" y="20308"/>
                </a:cubicBezTo>
                <a:cubicBezTo>
                  <a:pt x="14193" y="17127"/>
                  <a:pt x="16989" y="13990"/>
                  <a:pt x="19831" y="10978"/>
                </a:cubicBezTo>
                <a:cubicBezTo>
                  <a:pt x="22300" y="8363"/>
                  <a:pt x="22181" y="4245"/>
                  <a:pt x="19566" y="1776"/>
                </a:cubicBezTo>
                <a:cubicBezTo>
                  <a:pt x="16951" y="-692"/>
                  <a:pt x="12833" y="-573"/>
                  <a:pt x="10364" y="2042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任意多边形: 形状 92"/>
          <p:cNvSpPr/>
          <p:nvPr/>
        </p:nvSpPr>
        <p:spPr>
          <a:xfrm>
            <a:off x="440418" y="4349853"/>
            <a:ext cx="17806" cy="25050"/>
          </a:xfrm>
          <a:custGeom>
            <a:avLst/>
            <a:gdLst>
              <a:gd name="connsiteX0" fmla="*/ 12628 w 17806"/>
              <a:gd name="connsiteY0" fmla="*/ 20767 h 25050"/>
              <a:gd name="connsiteX1" fmla="*/ 17251 w 17806"/>
              <a:gd name="connsiteY1" fmla="*/ 9139 h 25050"/>
              <a:gd name="connsiteX2" fmla="*/ 13925 w 17806"/>
              <a:gd name="connsiteY2" fmla="*/ 556 h 25050"/>
              <a:gd name="connsiteX3" fmla="*/ 5341 w 17806"/>
              <a:gd name="connsiteY3" fmla="*/ 3882 h 25050"/>
              <a:gd name="connsiteX4" fmla="*/ 5301 w 17806"/>
              <a:gd name="connsiteY4" fmla="*/ 3978 h 25050"/>
              <a:gd name="connsiteX5" fmla="*/ 395 w 17806"/>
              <a:gd name="connsiteY5" fmla="*/ 16314 h 25050"/>
              <a:gd name="connsiteX6" fmla="*/ 4285 w 17806"/>
              <a:gd name="connsiteY6" fmla="*/ 24656 h 25050"/>
              <a:gd name="connsiteX7" fmla="*/ 12628 w 17806"/>
              <a:gd name="connsiteY7" fmla="*/ 20767 h 2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06" h="25050">
                <a:moveTo>
                  <a:pt x="12628" y="20767"/>
                </a:moveTo>
                <a:cubicBezTo>
                  <a:pt x="14048" y="16862"/>
                  <a:pt x="15604" y="12957"/>
                  <a:pt x="17251" y="9139"/>
                </a:cubicBezTo>
                <a:cubicBezTo>
                  <a:pt x="18702" y="5851"/>
                  <a:pt x="17213" y="2007"/>
                  <a:pt x="13925" y="556"/>
                </a:cubicBezTo>
                <a:cubicBezTo>
                  <a:pt x="10636" y="-896"/>
                  <a:pt x="6793" y="593"/>
                  <a:pt x="5341" y="3882"/>
                </a:cubicBezTo>
                <a:cubicBezTo>
                  <a:pt x="5328" y="3914"/>
                  <a:pt x="5314" y="3945"/>
                  <a:pt x="5301" y="3978"/>
                </a:cubicBezTo>
                <a:cubicBezTo>
                  <a:pt x="3555" y="8021"/>
                  <a:pt x="1903" y="12171"/>
                  <a:pt x="395" y="16314"/>
                </a:cubicBezTo>
                <a:cubicBezTo>
                  <a:pt x="-835" y="19692"/>
                  <a:pt x="906" y="23428"/>
                  <a:pt x="4285" y="24656"/>
                </a:cubicBezTo>
                <a:cubicBezTo>
                  <a:pt x="7663" y="25886"/>
                  <a:pt x="11398" y="24145"/>
                  <a:pt x="12628" y="20767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任意多边形: 形状 93"/>
          <p:cNvSpPr/>
          <p:nvPr/>
        </p:nvSpPr>
        <p:spPr>
          <a:xfrm>
            <a:off x="456759" y="4315847"/>
            <a:ext cx="19862" cy="24080"/>
          </a:xfrm>
          <a:custGeom>
            <a:avLst/>
            <a:gdLst>
              <a:gd name="connsiteX0" fmla="*/ 3249 w 19862"/>
              <a:gd name="connsiteY0" fmla="*/ 23207 h 24080"/>
              <a:gd name="connsiteX1" fmla="*/ 12134 w 19862"/>
              <a:gd name="connsiteY1" fmla="*/ 20841 h 24080"/>
              <a:gd name="connsiteX2" fmla="*/ 18708 w 19862"/>
              <a:gd name="connsiteY2" fmla="*/ 10209 h 24080"/>
              <a:gd name="connsiteX3" fmla="*/ 17051 w 19862"/>
              <a:gd name="connsiteY3" fmla="*/ 1154 h 24080"/>
              <a:gd name="connsiteX4" fmla="*/ 7998 w 19862"/>
              <a:gd name="connsiteY4" fmla="*/ 2810 h 24080"/>
              <a:gd name="connsiteX5" fmla="*/ 7840 w 19862"/>
              <a:gd name="connsiteY5" fmla="*/ 3049 h 24080"/>
              <a:gd name="connsiteX6" fmla="*/ 867 w 19862"/>
              <a:gd name="connsiteY6" fmla="*/ 14329 h 24080"/>
              <a:gd name="connsiteX7" fmla="*/ 3249 w 19862"/>
              <a:gd name="connsiteY7" fmla="*/ 23207 h 2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62" h="24080">
                <a:moveTo>
                  <a:pt x="3249" y="23207"/>
                </a:moveTo>
                <a:cubicBezTo>
                  <a:pt x="6357" y="25002"/>
                  <a:pt x="10331" y="23944"/>
                  <a:pt x="12134" y="20841"/>
                </a:cubicBezTo>
                <a:cubicBezTo>
                  <a:pt x="14215" y="17245"/>
                  <a:pt x="16428" y="13667"/>
                  <a:pt x="18708" y="10209"/>
                </a:cubicBezTo>
                <a:cubicBezTo>
                  <a:pt x="20752" y="7251"/>
                  <a:pt x="20010" y="3197"/>
                  <a:pt x="17051" y="1154"/>
                </a:cubicBezTo>
                <a:cubicBezTo>
                  <a:pt x="14095" y="-888"/>
                  <a:pt x="10040" y="-148"/>
                  <a:pt x="7998" y="2810"/>
                </a:cubicBezTo>
                <a:cubicBezTo>
                  <a:pt x="7942" y="2888"/>
                  <a:pt x="7890" y="2968"/>
                  <a:pt x="7840" y="3049"/>
                </a:cubicBezTo>
                <a:cubicBezTo>
                  <a:pt x="5420" y="6720"/>
                  <a:pt x="3075" y="10515"/>
                  <a:pt x="867" y="14329"/>
                </a:cubicBezTo>
                <a:cubicBezTo>
                  <a:pt x="-921" y="17439"/>
                  <a:pt x="145" y="21411"/>
                  <a:pt x="3249" y="23207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任意多边形: 形状 94"/>
          <p:cNvSpPr/>
          <p:nvPr/>
        </p:nvSpPr>
        <p:spPr>
          <a:xfrm>
            <a:off x="430461" y="4386547"/>
            <a:ext cx="15609" cy="25627"/>
          </a:xfrm>
          <a:custGeom>
            <a:avLst/>
            <a:gdLst>
              <a:gd name="connsiteX0" fmla="*/ 10593 w 15609"/>
              <a:gd name="connsiteY0" fmla="*/ 175 h 25627"/>
              <a:gd name="connsiteX1" fmla="*/ 2763 w 15609"/>
              <a:gd name="connsiteY1" fmla="*/ 5016 h 25627"/>
              <a:gd name="connsiteX2" fmla="*/ 2763 w 15609"/>
              <a:gd name="connsiteY2" fmla="*/ 5018 h 25627"/>
              <a:gd name="connsiteX3" fmla="*/ 99 w 15609"/>
              <a:gd name="connsiteY3" fmla="*/ 17993 h 25627"/>
              <a:gd name="connsiteX4" fmla="*/ 5386 w 15609"/>
              <a:gd name="connsiteY4" fmla="*/ 25528 h 25627"/>
              <a:gd name="connsiteX5" fmla="*/ 5387 w 15609"/>
              <a:gd name="connsiteY5" fmla="*/ 25528 h 25627"/>
              <a:gd name="connsiteX6" fmla="*/ 6518 w 15609"/>
              <a:gd name="connsiteY6" fmla="*/ 25628 h 25627"/>
              <a:gd name="connsiteX7" fmla="*/ 12921 w 15609"/>
              <a:gd name="connsiteY7" fmla="*/ 20240 h 25627"/>
              <a:gd name="connsiteX8" fmla="*/ 15434 w 15609"/>
              <a:gd name="connsiteY8" fmla="*/ 8005 h 25627"/>
              <a:gd name="connsiteX9" fmla="*/ 10594 w 15609"/>
              <a:gd name="connsiteY9" fmla="*/ 175 h 25627"/>
              <a:gd name="connsiteX10" fmla="*/ 10593 w 15609"/>
              <a:gd name="connsiteY10" fmla="*/ 175 h 2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09" h="25627">
                <a:moveTo>
                  <a:pt x="10593" y="175"/>
                </a:moveTo>
                <a:cubicBezTo>
                  <a:pt x="7094" y="-650"/>
                  <a:pt x="3589" y="1516"/>
                  <a:pt x="2763" y="5016"/>
                </a:cubicBezTo>
                <a:cubicBezTo>
                  <a:pt x="2763" y="5016"/>
                  <a:pt x="2763" y="5018"/>
                  <a:pt x="2763" y="5018"/>
                </a:cubicBezTo>
                <a:cubicBezTo>
                  <a:pt x="1754" y="9301"/>
                  <a:pt x="856" y="13668"/>
                  <a:pt x="99" y="17993"/>
                </a:cubicBezTo>
                <a:cubicBezTo>
                  <a:pt x="-522" y="21534"/>
                  <a:pt x="1845" y="24907"/>
                  <a:pt x="5386" y="25528"/>
                </a:cubicBezTo>
                <a:cubicBezTo>
                  <a:pt x="5386" y="25528"/>
                  <a:pt x="5387" y="25528"/>
                  <a:pt x="5387" y="25528"/>
                </a:cubicBezTo>
                <a:cubicBezTo>
                  <a:pt x="5762" y="25594"/>
                  <a:pt x="6139" y="25626"/>
                  <a:pt x="6518" y="25628"/>
                </a:cubicBezTo>
                <a:cubicBezTo>
                  <a:pt x="9677" y="25623"/>
                  <a:pt x="12378" y="23351"/>
                  <a:pt x="12921" y="20240"/>
                </a:cubicBezTo>
                <a:cubicBezTo>
                  <a:pt x="13636" y="16161"/>
                  <a:pt x="14480" y="12044"/>
                  <a:pt x="15434" y="8005"/>
                </a:cubicBezTo>
                <a:cubicBezTo>
                  <a:pt x="16259" y="4507"/>
                  <a:pt x="14093" y="1002"/>
                  <a:pt x="10594" y="175"/>
                </a:cubicBezTo>
                <a:cubicBezTo>
                  <a:pt x="10593" y="175"/>
                  <a:pt x="10593" y="175"/>
                  <a:pt x="10593" y="175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任意多边形: 形状 96"/>
          <p:cNvSpPr/>
          <p:nvPr/>
        </p:nvSpPr>
        <p:spPr>
          <a:xfrm>
            <a:off x="572582" y="4225535"/>
            <a:ext cx="25318" cy="17101"/>
          </a:xfrm>
          <a:custGeom>
            <a:avLst/>
            <a:gdLst>
              <a:gd name="connsiteX0" fmla="*/ 25044 w 25318"/>
              <a:gd name="connsiteY0" fmla="*/ 4645 h 17101"/>
              <a:gd name="connsiteX1" fmla="*/ 16944 w 25318"/>
              <a:gd name="connsiteY1" fmla="*/ 275 h 17101"/>
              <a:gd name="connsiteX2" fmla="*/ 4363 w 25318"/>
              <a:gd name="connsiteY2" fmla="*/ 4447 h 17101"/>
              <a:gd name="connsiteX3" fmla="*/ 366 w 25318"/>
              <a:gd name="connsiteY3" fmla="*/ 12739 h 17101"/>
              <a:gd name="connsiteX4" fmla="*/ 8657 w 25318"/>
              <a:gd name="connsiteY4" fmla="*/ 16735 h 17101"/>
              <a:gd name="connsiteX5" fmla="*/ 8823 w 25318"/>
              <a:gd name="connsiteY5" fmla="*/ 16675 h 17101"/>
              <a:gd name="connsiteX6" fmla="*/ 20675 w 25318"/>
              <a:gd name="connsiteY6" fmla="*/ 12745 h 17101"/>
              <a:gd name="connsiteX7" fmla="*/ 25044 w 25318"/>
              <a:gd name="connsiteY7" fmla="*/ 4645 h 1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18" h="17101">
                <a:moveTo>
                  <a:pt x="25044" y="4645"/>
                </a:moveTo>
                <a:cubicBezTo>
                  <a:pt x="24014" y="1202"/>
                  <a:pt x="20387" y="-755"/>
                  <a:pt x="16944" y="275"/>
                </a:cubicBezTo>
                <a:cubicBezTo>
                  <a:pt x="12713" y="1539"/>
                  <a:pt x="8483" y="2942"/>
                  <a:pt x="4363" y="4447"/>
                </a:cubicBezTo>
                <a:cubicBezTo>
                  <a:pt x="970" y="5633"/>
                  <a:pt x="-820" y="9345"/>
                  <a:pt x="366" y="12739"/>
                </a:cubicBezTo>
                <a:cubicBezTo>
                  <a:pt x="1553" y="16132"/>
                  <a:pt x="5264" y="17921"/>
                  <a:pt x="8657" y="16735"/>
                </a:cubicBezTo>
                <a:cubicBezTo>
                  <a:pt x="8712" y="16716"/>
                  <a:pt x="8767" y="16696"/>
                  <a:pt x="8823" y="16675"/>
                </a:cubicBezTo>
                <a:cubicBezTo>
                  <a:pt x="12709" y="15259"/>
                  <a:pt x="16697" y="13938"/>
                  <a:pt x="20675" y="12745"/>
                </a:cubicBezTo>
                <a:cubicBezTo>
                  <a:pt x="24118" y="11714"/>
                  <a:pt x="26074" y="8088"/>
                  <a:pt x="25044" y="4645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任意多边形: 形状 97"/>
          <p:cNvSpPr/>
          <p:nvPr/>
        </p:nvSpPr>
        <p:spPr>
          <a:xfrm>
            <a:off x="851766" y="4513072"/>
            <a:ext cx="17773" cy="25005"/>
          </a:xfrm>
          <a:custGeom>
            <a:avLst/>
            <a:gdLst>
              <a:gd name="connsiteX0" fmla="*/ 13484 w 17773"/>
              <a:gd name="connsiteY0" fmla="*/ 392 h 25005"/>
              <a:gd name="connsiteX1" fmla="*/ 5146 w 17773"/>
              <a:gd name="connsiteY1" fmla="*/ 4289 h 25005"/>
              <a:gd name="connsiteX2" fmla="*/ 533 w 17773"/>
              <a:gd name="connsiteY2" fmla="*/ 15918 h 25005"/>
              <a:gd name="connsiteX3" fmla="*/ 3935 w 17773"/>
              <a:gd name="connsiteY3" fmla="*/ 24473 h 25005"/>
              <a:gd name="connsiteX4" fmla="*/ 12489 w 17773"/>
              <a:gd name="connsiteY4" fmla="*/ 21070 h 25005"/>
              <a:gd name="connsiteX5" fmla="*/ 17382 w 17773"/>
              <a:gd name="connsiteY5" fmla="*/ 8730 h 25005"/>
              <a:gd name="connsiteX6" fmla="*/ 13484 w 17773"/>
              <a:gd name="connsiteY6" fmla="*/ 392 h 2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73" h="25005">
                <a:moveTo>
                  <a:pt x="13484" y="392"/>
                </a:moveTo>
                <a:cubicBezTo>
                  <a:pt x="10106" y="-833"/>
                  <a:pt x="6373" y="911"/>
                  <a:pt x="5146" y="4289"/>
                </a:cubicBezTo>
                <a:cubicBezTo>
                  <a:pt x="3730" y="8194"/>
                  <a:pt x="2179" y="12099"/>
                  <a:pt x="533" y="15918"/>
                </a:cubicBezTo>
                <a:cubicBezTo>
                  <a:pt x="-889" y="19220"/>
                  <a:pt x="634" y="23050"/>
                  <a:pt x="3935" y="24473"/>
                </a:cubicBezTo>
                <a:cubicBezTo>
                  <a:pt x="7237" y="25895"/>
                  <a:pt x="11067" y="24372"/>
                  <a:pt x="12489" y="21070"/>
                </a:cubicBezTo>
                <a:cubicBezTo>
                  <a:pt x="14234" y="17018"/>
                  <a:pt x="15880" y="12867"/>
                  <a:pt x="17382" y="8730"/>
                </a:cubicBezTo>
                <a:cubicBezTo>
                  <a:pt x="18608" y="5350"/>
                  <a:pt x="16862" y="1617"/>
                  <a:pt x="13484" y="392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任意多边形: 形状 98"/>
          <p:cNvSpPr/>
          <p:nvPr/>
        </p:nvSpPr>
        <p:spPr>
          <a:xfrm>
            <a:off x="428664" y="4463676"/>
            <a:ext cx="14886" cy="25728"/>
          </a:xfrm>
          <a:custGeom>
            <a:avLst/>
            <a:gdLst>
              <a:gd name="connsiteX0" fmla="*/ 9511 w 14886"/>
              <a:gd name="connsiteY0" fmla="*/ 25633 h 25728"/>
              <a:gd name="connsiteX1" fmla="*/ 14786 w 14886"/>
              <a:gd name="connsiteY1" fmla="*/ 18091 h 25728"/>
              <a:gd name="connsiteX2" fmla="*/ 12971 w 14886"/>
              <a:gd name="connsiteY2" fmla="*/ 5724 h 25728"/>
              <a:gd name="connsiteX3" fmla="*/ 5725 w 14886"/>
              <a:gd name="connsiteY3" fmla="*/ 48 h 25728"/>
              <a:gd name="connsiteX4" fmla="*/ 43 w 14886"/>
              <a:gd name="connsiteY4" fmla="*/ 7247 h 25728"/>
              <a:gd name="connsiteX5" fmla="*/ 1969 w 14886"/>
              <a:gd name="connsiteY5" fmla="*/ 20351 h 25728"/>
              <a:gd name="connsiteX6" fmla="*/ 9493 w 14886"/>
              <a:gd name="connsiteY6" fmla="*/ 25629 h 25728"/>
              <a:gd name="connsiteX7" fmla="*/ 9511 w 14886"/>
              <a:gd name="connsiteY7" fmla="*/ 25626 h 2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86" h="25728">
                <a:moveTo>
                  <a:pt x="9511" y="25633"/>
                </a:moveTo>
                <a:cubicBezTo>
                  <a:pt x="13050" y="25006"/>
                  <a:pt x="15411" y="21630"/>
                  <a:pt x="14786" y="18091"/>
                </a:cubicBezTo>
                <a:cubicBezTo>
                  <a:pt x="14067" y="14023"/>
                  <a:pt x="13457" y="9864"/>
                  <a:pt x="12971" y="5724"/>
                </a:cubicBezTo>
                <a:cubicBezTo>
                  <a:pt x="12536" y="2156"/>
                  <a:pt x="9291" y="-386"/>
                  <a:pt x="5725" y="48"/>
                </a:cubicBezTo>
                <a:cubicBezTo>
                  <a:pt x="2174" y="480"/>
                  <a:pt x="-363" y="3695"/>
                  <a:pt x="43" y="7247"/>
                </a:cubicBezTo>
                <a:cubicBezTo>
                  <a:pt x="557" y="11626"/>
                  <a:pt x="1206" y="16034"/>
                  <a:pt x="1969" y="20351"/>
                </a:cubicBezTo>
                <a:cubicBezTo>
                  <a:pt x="2589" y="23887"/>
                  <a:pt x="5957" y="26249"/>
                  <a:pt x="9493" y="25629"/>
                </a:cubicBezTo>
                <a:cubicBezTo>
                  <a:pt x="9500" y="25628"/>
                  <a:pt x="9505" y="25628"/>
                  <a:pt x="9511" y="25626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任意多边形: 形状 99"/>
          <p:cNvSpPr/>
          <p:nvPr/>
        </p:nvSpPr>
        <p:spPr>
          <a:xfrm>
            <a:off x="809547" y="4579713"/>
            <a:ext cx="21529" cy="22590"/>
          </a:xfrm>
          <a:custGeom>
            <a:avLst/>
            <a:gdLst>
              <a:gd name="connsiteX0" fmla="*/ 10070 w 21529"/>
              <a:gd name="connsiteY0" fmla="*/ 2280 h 22590"/>
              <a:gd name="connsiteX1" fmla="*/ 1771 w 21529"/>
              <a:gd name="connsiteY1" fmla="*/ 11620 h 22590"/>
              <a:gd name="connsiteX2" fmla="*/ 2047 w 21529"/>
              <a:gd name="connsiteY2" fmla="*/ 20820 h 22590"/>
              <a:gd name="connsiteX3" fmla="*/ 11248 w 21529"/>
              <a:gd name="connsiteY3" fmla="*/ 20545 h 22590"/>
              <a:gd name="connsiteX4" fmla="*/ 20046 w 21529"/>
              <a:gd name="connsiteY4" fmla="*/ 10645 h 22590"/>
              <a:gd name="connsiteX5" fmla="*/ 19157 w 21529"/>
              <a:gd name="connsiteY5" fmla="*/ 1484 h 22590"/>
              <a:gd name="connsiteX6" fmla="*/ 10073 w 21529"/>
              <a:gd name="connsiteY6" fmla="*/ 2280 h 22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29" h="22590">
                <a:moveTo>
                  <a:pt x="10070" y="2280"/>
                </a:moveTo>
                <a:cubicBezTo>
                  <a:pt x="7407" y="5453"/>
                  <a:pt x="4615" y="8595"/>
                  <a:pt x="1771" y="11620"/>
                </a:cubicBezTo>
                <a:cubicBezTo>
                  <a:pt x="-694" y="14236"/>
                  <a:pt x="-571" y="18356"/>
                  <a:pt x="2047" y="20820"/>
                </a:cubicBezTo>
                <a:cubicBezTo>
                  <a:pt x="4664" y="23285"/>
                  <a:pt x="8782" y="23161"/>
                  <a:pt x="11248" y="20545"/>
                </a:cubicBezTo>
                <a:cubicBezTo>
                  <a:pt x="14266" y="17338"/>
                  <a:pt x="17228" y="14007"/>
                  <a:pt x="20046" y="10645"/>
                </a:cubicBezTo>
                <a:cubicBezTo>
                  <a:pt x="22330" y="7869"/>
                  <a:pt x="21932" y="3769"/>
                  <a:pt x="19157" y="1484"/>
                </a:cubicBezTo>
                <a:cubicBezTo>
                  <a:pt x="16419" y="-771"/>
                  <a:pt x="12379" y="-417"/>
                  <a:pt x="10073" y="228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任意多边形: 形状 100"/>
          <p:cNvSpPr/>
          <p:nvPr/>
        </p:nvSpPr>
        <p:spPr>
          <a:xfrm>
            <a:off x="863847" y="4475792"/>
            <a:ext cx="15617" cy="25720"/>
          </a:xfrm>
          <a:custGeom>
            <a:avLst/>
            <a:gdLst>
              <a:gd name="connsiteX0" fmla="*/ 10223 w 15617"/>
              <a:gd name="connsiteY0" fmla="*/ 97 h 25720"/>
              <a:gd name="connsiteX1" fmla="*/ 2696 w 15617"/>
              <a:gd name="connsiteY1" fmla="*/ 5394 h 25720"/>
              <a:gd name="connsiteX2" fmla="*/ 197 w 15617"/>
              <a:gd name="connsiteY2" fmla="*/ 17628 h 25720"/>
              <a:gd name="connsiteX3" fmla="*/ 4929 w 15617"/>
              <a:gd name="connsiteY3" fmla="*/ 25524 h 25720"/>
              <a:gd name="connsiteX4" fmla="*/ 12824 w 15617"/>
              <a:gd name="connsiteY4" fmla="*/ 20792 h 25720"/>
              <a:gd name="connsiteX5" fmla="*/ 12868 w 15617"/>
              <a:gd name="connsiteY5" fmla="*/ 20606 h 25720"/>
              <a:gd name="connsiteX6" fmla="*/ 15520 w 15617"/>
              <a:gd name="connsiteY6" fmla="*/ 7624 h 25720"/>
              <a:gd name="connsiteX7" fmla="*/ 10223 w 15617"/>
              <a:gd name="connsiteY7" fmla="*/ 97 h 2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17" h="25720">
                <a:moveTo>
                  <a:pt x="10223" y="97"/>
                </a:moveTo>
                <a:cubicBezTo>
                  <a:pt x="6683" y="-518"/>
                  <a:pt x="3313" y="1853"/>
                  <a:pt x="2696" y="5394"/>
                </a:cubicBezTo>
                <a:cubicBezTo>
                  <a:pt x="1985" y="9483"/>
                  <a:pt x="1142" y="13601"/>
                  <a:pt x="197" y="17628"/>
                </a:cubicBezTo>
                <a:cubicBezTo>
                  <a:pt x="-677" y="21115"/>
                  <a:pt x="1442" y="24650"/>
                  <a:pt x="4929" y="25524"/>
                </a:cubicBezTo>
                <a:cubicBezTo>
                  <a:pt x="8416" y="26397"/>
                  <a:pt x="11950" y="24279"/>
                  <a:pt x="12824" y="20792"/>
                </a:cubicBezTo>
                <a:cubicBezTo>
                  <a:pt x="12840" y="20730"/>
                  <a:pt x="12855" y="20668"/>
                  <a:pt x="12868" y="20606"/>
                </a:cubicBezTo>
                <a:cubicBezTo>
                  <a:pt x="13873" y="16332"/>
                  <a:pt x="14765" y="11964"/>
                  <a:pt x="15520" y="7624"/>
                </a:cubicBezTo>
                <a:cubicBezTo>
                  <a:pt x="16135" y="4084"/>
                  <a:pt x="13764" y="714"/>
                  <a:pt x="10223" y="97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任意多边形: 形状 101"/>
          <p:cNvSpPr/>
          <p:nvPr/>
        </p:nvSpPr>
        <p:spPr>
          <a:xfrm>
            <a:off x="869379" y="4437370"/>
            <a:ext cx="13371" cy="25880"/>
          </a:xfrm>
          <a:custGeom>
            <a:avLst/>
            <a:gdLst>
              <a:gd name="connsiteX0" fmla="*/ 6864 w 13371"/>
              <a:gd name="connsiteY0" fmla="*/ 0 h 25880"/>
              <a:gd name="connsiteX1" fmla="*/ 355 w 13371"/>
              <a:gd name="connsiteY1" fmla="*/ 6509 h 25880"/>
              <a:gd name="connsiteX2" fmla="*/ 355 w 13371"/>
              <a:gd name="connsiteY2" fmla="*/ 6712 h 25880"/>
              <a:gd name="connsiteX3" fmla="*/ 10 w 13371"/>
              <a:gd name="connsiteY3" fmla="*/ 19006 h 25880"/>
              <a:gd name="connsiteX4" fmla="*/ 6142 w 13371"/>
              <a:gd name="connsiteY4" fmla="*/ 25869 h 25880"/>
              <a:gd name="connsiteX5" fmla="*/ 6514 w 13371"/>
              <a:gd name="connsiteY5" fmla="*/ 25880 h 25880"/>
              <a:gd name="connsiteX6" fmla="*/ 13005 w 13371"/>
              <a:gd name="connsiteY6" fmla="*/ 19739 h 25880"/>
              <a:gd name="connsiteX7" fmla="*/ 13371 w 13371"/>
              <a:gd name="connsiteY7" fmla="*/ 6577 h 25880"/>
              <a:gd name="connsiteX8" fmla="*/ 6863 w 13371"/>
              <a:gd name="connsiteY8" fmla="*/ 6509 h 25880"/>
              <a:gd name="connsiteX9" fmla="*/ 13371 w 13371"/>
              <a:gd name="connsiteY9" fmla="*/ 6509 h 25880"/>
              <a:gd name="connsiteX10" fmla="*/ 6864 w 13371"/>
              <a:gd name="connsiteY10" fmla="*/ 0 h 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71" h="25880">
                <a:moveTo>
                  <a:pt x="6864" y="0"/>
                </a:moveTo>
                <a:cubicBezTo>
                  <a:pt x="3270" y="0"/>
                  <a:pt x="355" y="2914"/>
                  <a:pt x="355" y="6509"/>
                </a:cubicBezTo>
                <a:lnTo>
                  <a:pt x="355" y="6712"/>
                </a:lnTo>
                <a:cubicBezTo>
                  <a:pt x="355" y="10811"/>
                  <a:pt x="240" y="14947"/>
                  <a:pt x="10" y="19006"/>
                </a:cubicBezTo>
                <a:cubicBezTo>
                  <a:pt x="-191" y="22594"/>
                  <a:pt x="2554" y="25666"/>
                  <a:pt x="6142" y="25869"/>
                </a:cubicBezTo>
                <a:cubicBezTo>
                  <a:pt x="6267" y="25869"/>
                  <a:pt x="6391" y="25880"/>
                  <a:pt x="6514" y="25880"/>
                </a:cubicBezTo>
                <a:cubicBezTo>
                  <a:pt x="9964" y="25877"/>
                  <a:pt x="12810" y="23183"/>
                  <a:pt x="13005" y="19739"/>
                </a:cubicBezTo>
                <a:cubicBezTo>
                  <a:pt x="13249" y="15437"/>
                  <a:pt x="13371" y="11050"/>
                  <a:pt x="13371" y="6577"/>
                </a:cubicBezTo>
                <a:lnTo>
                  <a:pt x="6863" y="6509"/>
                </a:lnTo>
                <a:lnTo>
                  <a:pt x="13371" y="6509"/>
                </a:lnTo>
                <a:cubicBezTo>
                  <a:pt x="13371" y="2914"/>
                  <a:pt x="10459" y="2"/>
                  <a:pt x="6864" y="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任意多边形: 形状 103"/>
          <p:cNvSpPr/>
          <p:nvPr/>
        </p:nvSpPr>
        <p:spPr>
          <a:xfrm>
            <a:off x="833460" y="4548059"/>
            <a:ext cx="19784" cy="23986"/>
          </a:xfrm>
          <a:custGeom>
            <a:avLst/>
            <a:gdLst>
              <a:gd name="connsiteX0" fmla="*/ 16527 w 19784"/>
              <a:gd name="connsiteY0" fmla="*/ 873 h 23986"/>
              <a:gd name="connsiteX1" fmla="*/ 7636 w 19784"/>
              <a:gd name="connsiteY1" fmla="*/ 3256 h 23986"/>
              <a:gd name="connsiteX2" fmla="*/ 1073 w 19784"/>
              <a:gd name="connsiteY2" fmla="*/ 13896 h 23986"/>
              <a:gd name="connsiteX3" fmla="*/ 2932 w 19784"/>
              <a:gd name="connsiteY3" fmla="*/ 22914 h 23986"/>
              <a:gd name="connsiteX4" fmla="*/ 11949 w 19784"/>
              <a:gd name="connsiteY4" fmla="*/ 21055 h 23986"/>
              <a:gd name="connsiteX5" fmla="*/ 18909 w 19784"/>
              <a:gd name="connsiteY5" fmla="*/ 9769 h 23986"/>
              <a:gd name="connsiteX6" fmla="*/ 16532 w 19784"/>
              <a:gd name="connsiteY6" fmla="*/ 877 h 23986"/>
              <a:gd name="connsiteX7" fmla="*/ 16527 w 19784"/>
              <a:gd name="connsiteY7" fmla="*/ 873 h 2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84" h="23986">
                <a:moveTo>
                  <a:pt x="16527" y="873"/>
                </a:moveTo>
                <a:cubicBezTo>
                  <a:pt x="13414" y="-925"/>
                  <a:pt x="9434" y="143"/>
                  <a:pt x="7636" y="3256"/>
                </a:cubicBezTo>
                <a:cubicBezTo>
                  <a:pt x="5556" y="6858"/>
                  <a:pt x="3350" y="10438"/>
                  <a:pt x="1073" y="13896"/>
                </a:cubicBezTo>
                <a:cubicBezTo>
                  <a:pt x="-904" y="16900"/>
                  <a:pt x="-72" y="20937"/>
                  <a:pt x="2932" y="22914"/>
                </a:cubicBezTo>
                <a:cubicBezTo>
                  <a:pt x="5935" y="24891"/>
                  <a:pt x="9972" y="24059"/>
                  <a:pt x="11949" y="21055"/>
                </a:cubicBezTo>
                <a:cubicBezTo>
                  <a:pt x="14363" y="17388"/>
                  <a:pt x="16706" y="13590"/>
                  <a:pt x="18909" y="9769"/>
                </a:cubicBezTo>
                <a:cubicBezTo>
                  <a:pt x="20709" y="6658"/>
                  <a:pt x="19644" y="2676"/>
                  <a:pt x="16532" y="877"/>
                </a:cubicBezTo>
                <a:cubicBezTo>
                  <a:pt x="16530" y="875"/>
                  <a:pt x="16528" y="875"/>
                  <a:pt x="16527" y="873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任意多边形: 形状 104"/>
          <p:cNvSpPr/>
          <p:nvPr/>
        </p:nvSpPr>
        <p:spPr>
          <a:xfrm>
            <a:off x="748009" y="4629120"/>
            <a:ext cx="24354" cy="19160"/>
          </a:xfrm>
          <a:custGeom>
            <a:avLst/>
            <a:gdLst>
              <a:gd name="connsiteX0" fmla="*/ 14544 w 24354"/>
              <a:gd name="connsiteY0" fmla="*/ 895 h 19160"/>
              <a:gd name="connsiteX1" fmla="*/ 3575 w 24354"/>
              <a:gd name="connsiteY1" fmla="*/ 6836 h 19160"/>
              <a:gd name="connsiteX2" fmla="*/ 702 w 24354"/>
              <a:gd name="connsiteY2" fmla="*/ 15583 h 19160"/>
              <a:gd name="connsiteX3" fmla="*/ 9449 w 24354"/>
              <a:gd name="connsiteY3" fmla="*/ 18459 h 19160"/>
              <a:gd name="connsiteX4" fmla="*/ 21084 w 24354"/>
              <a:gd name="connsiteY4" fmla="*/ 12155 h 19160"/>
              <a:gd name="connsiteX5" fmla="*/ 23490 w 24354"/>
              <a:gd name="connsiteY5" fmla="*/ 3271 h 19160"/>
              <a:gd name="connsiteX6" fmla="*/ 14604 w 24354"/>
              <a:gd name="connsiteY6" fmla="*/ 864 h 19160"/>
              <a:gd name="connsiteX7" fmla="*/ 14552 w 24354"/>
              <a:gd name="connsiteY7" fmla="*/ 895 h 1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54" h="19160">
                <a:moveTo>
                  <a:pt x="14544" y="895"/>
                </a:moveTo>
                <a:cubicBezTo>
                  <a:pt x="10964" y="2968"/>
                  <a:pt x="7279" y="4963"/>
                  <a:pt x="3575" y="6836"/>
                </a:cubicBezTo>
                <a:cubicBezTo>
                  <a:pt x="366" y="8458"/>
                  <a:pt x="-921" y="12375"/>
                  <a:pt x="702" y="15583"/>
                </a:cubicBezTo>
                <a:cubicBezTo>
                  <a:pt x="2322" y="18794"/>
                  <a:pt x="6241" y="20081"/>
                  <a:pt x="9449" y="18459"/>
                </a:cubicBezTo>
                <a:cubicBezTo>
                  <a:pt x="13376" y="16475"/>
                  <a:pt x="17291" y="14353"/>
                  <a:pt x="21084" y="12155"/>
                </a:cubicBezTo>
                <a:cubicBezTo>
                  <a:pt x="24201" y="10367"/>
                  <a:pt x="25279" y="6388"/>
                  <a:pt x="23490" y="3271"/>
                </a:cubicBezTo>
                <a:cubicBezTo>
                  <a:pt x="21700" y="153"/>
                  <a:pt x="17724" y="-924"/>
                  <a:pt x="14604" y="864"/>
                </a:cubicBezTo>
                <a:cubicBezTo>
                  <a:pt x="14588" y="874"/>
                  <a:pt x="14570" y="885"/>
                  <a:pt x="14552" y="895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任意多边形: 形状 105"/>
          <p:cNvSpPr/>
          <p:nvPr/>
        </p:nvSpPr>
        <p:spPr>
          <a:xfrm>
            <a:off x="780737" y="4606952"/>
            <a:ext cx="23145" cy="21052"/>
          </a:xfrm>
          <a:custGeom>
            <a:avLst/>
            <a:gdLst>
              <a:gd name="connsiteX0" fmla="*/ 12431 w 23145"/>
              <a:gd name="connsiteY0" fmla="*/ 1542 h 21052"/>
              <a:gd name="connsiteX1" fmla="*/ 2649 w 23145"/>
              <a:gd name="connsiteY1" fmla="*/ 9303 h 21052"/>
              <a:gd name="connsiteX2" fmla="*/ 1269 w 23145"/>
              <a:gd name="connsiteY2" fmla="*/ 18404 h 21052"/>
              <a:gd name="connsiteX3" fmla="*/ 10370 w 23145"/>
              <a:gd name="connsiteY3" fmla="*/ 19784 h 21052"/>
              <a:gd name="connsiteX4" fmla="*/ 10441 w 23145"/>
              <a:gd name="connsiteY4" fmla="*/ 19730 h 21052"/>
              <a:gd name="connsiteX5" fmla="*/ 20813 w 23145"/>
              <a:gd name="connsiteY5" fmla="*/ 11502 h 21052"/>
              <a:gd name="connsiteX6" fmla="*/ 21630 w 23145"/>
              <a:gd name="connsiteY6" fmla="*/ 2332 h 21052"/>
              <a:gd name="connsiteX7" fmla="*/ 12461 w 23145"/>
              <a:gd name="connsiteY7" fmla="*/ 1517 h 21052"/>
              <a:gd name="connsiteX8" fmla="*/ 12431 w 23145"/>
              <a:gd name="connsiteY8" fmla="*/ 1542 h 2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45" h="21052">
                <a:moveTo>
                  <a:pt x="12431" y="1542"/>
                </a:moveTo>
                <a:cubicBezTo>
                  <a:pt x="9258" y="4213"/>
                  <a:pt x="5968" y="6823"/>
                  <a:pt x="2649" y="9303"/>
                </a:cubicBezTo>
                <a:cubicBezTo>
                  <a:pt x="-246" y="11435"/>
                  <a:pt x="-863" y="15509"/>
                  <a:pt x="1269" y="18404"/>
                </a:cubicBezTo>
                <a:cubicBezTo>
                  <a:pt x="3400" y="21299"/>
                  <a:pt x="7475" y="21916"/>
                  <a:pt x="10370" y="19784"/>
                </a:cubicBezTo>
                <a:cubicBezTo>
                  <a:pt x="10394" y="19766"/>
                  <a:pt x="10417" y="19748"/>
                  <a:pt x="10441" y="19730"/>
                </a:cubicBezTo>
                <a:cubicBezTo>
                  <a:pt x="13959" y="17102"/>
                  <a:pt x="17448" y="14333"/>
                  <a:pt x="20813" y="11502"/>
                </a:cubicBezTo>
                <a:cubicBezTo>
                  <a:pt x="23569" y="9196"/>
                  <a:pt x="23936" y="5090"/>
                  <a:pt x="21630" y="2332"/>
                </a:cubicBezTo>
                <a:cubicBezTo>
                  <a:pt x="19323" y="-424"/>
                  <a:pt x="15219" y="-790"/>
                  <a:pt x="12461" y="1517"/>
                </a:cubicBezTo>
                <a:cubicBezTo>
                  <a:pt x="12451" y="1525"/>
                  <a:pt x="12441" y="1533"/>
                  <a:pt x="12431" y="1542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8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任意多边形: 形状 106"/>
          <p:cNvSpPr/>
          <p:nvPr/>
        </p:nvSpPr>
        <p:spPr>
          <a:xfrm>
            <a:off x="821989" y="3951370"/>
            <a:ext cx="216973" cy="409616"/>
          </a:xfrm>
          <a:custGeom>
            <a:avLst/>
            <a:gdLst>
              <a:gd name="connsiteX0" fmla="*/ 216484 w 216973"/>
              <a:gd name="connsiteY0" fmla="*/ 380716 h 409616"/>
              <a:gd name="connsiteX1" fmla="*/ 199480 w 216973"/>
              <a:gd name="connsiteY1" fmla="*/ 339625 h 409616"/>
              <a:gd name="connsiteX2" fmla="*/ 174599 w 216973"/>
              <a:gd name="connsiteY2" fmla="*/ 279483 h 409616"/>
              <a:gd name="connsiteX3" fmla="*/ 166097 w 216973"/>
              <a:gd name="connsiteY3" fmla="*/ 275957 h 409616"/>
              <a:gd name="connsiteX4" fmla="*/ 166095 w 216973"/>
              <a:gd name="connsiteY4" fmla="*/ 275957 h 409616"/>
              <a:gd name="connsiteX5" fmla="*/ 158394 w 216973"/>
              <a:gd name="connsiteY5" fmla="*/ 279136 h 409616"/>
              <a:gd name="connsiteX6" fmla="*/ 135939 w 216973"/>
              <a:gd name="connsiteY6" fmla="*/ 253212 h 409616"/>
              <a:gd name="connsiteX7" fmla="*/ 153659 w 216973"/>
              <a:gd name="connsiteY7" fmla="*/ 245880 h 409616"/>
              <a:gd name="connsiteX8" fmla="*/ 157185 w 216973"/>
              <a:gd name="connsiteY8" fmla="*/ 237379 h 409616"/>
              <a:gd name="connsiteX9" fmla="*/ 175225 w 216973"/>
              <a:gd name="connsiteY9" fmla="*/ 229915 h 409616"/>
              <a:gd name="connsiteX10" fmla="*/ 178751 w 216973"/>
              <a:gd name="connsiteY10" fmla="*/ 221413 h 409616"/>
              <a:gd name="connsiteX11" fmla="*/ 168800 w 216973"/>
              <a:gd name="connsiteY11" fmla="*/ 197354 h 409616"/>
              <a:gd name="connsiteX12" fmla="*/ 160298 w 216973"/>
              <a:gd name="connsiteY12" fmla="*/ 193827 h 409616"/>
              <a:gd name="connsiteX13" fmla="*/ 160296 w 216973"/>
              <a:gd name="connsiteY13" fmla="*/ 193827 h 409616"/>
              <a:gd name="connsiteX14" fmla="*/ 142254 w 216973"/>
              <a:gd name="connsiteY14" fmla="*/ 201291 h 409616"/>
              <a:gd name="connsiteX15" fmla="*/ 137276 w 216973"/>
              <a:gd name="connsiteY15" fmla="*/ 189265 h 409616"/>
              <a:gd name="connsiteX16" fmla="*/ 155320 w 216973"/>
              <a:gd name="connsiteY16" fmla="*/ 181801 h 409616"/>
              <a:gd name="connsiteX17" fmla="*/ 158846 w 216973"/>
              <a:gd name="connsiteY17" fmla="*/ 173299 h 409616"/>
              <a:gd name="connsiteX18" fmla="*/ 158846 w 216973"/>
              <a:gd name="connsiteY18" fmla="*/ 173297 h 409616"/>
              <a:gd name="connsiteX19" fmla="*/ 148894 w 216973"/>
              <a:gd name="connsiteY19" fmla="*/ 149239 h 409616"/>
              <a:gd name="connsiteX20" fmla="*/ 140392 w 216973"/>
              <a:gd name="connsiteY20" fmla="*/ 145713 h 409616"/>
              <a:gd name="connsiteX21" fmla="*/ 122345 w 216973"/>
              <a:gd name="connsiteY21" fmla="*/ 153179 h 409616"/>
              <a:gd name="connsiteX22" fmla="*/ 113846 w 216973"/>
              <a:gd name="connsiteY22" fmla="*/ 149659 h 409616"/>
              <a:gd name="connsiteX23" fmla="*/ 96128 w 216973"/>
              <a:gd name="connsiteY23" fmla="*/ 156981 h 409616"/>
              <a:gd name="connsiteX24" fmla="*/ 93711 w 216973"/>
              <a:gd name="connsiteY24" fmla="*/ 122760 h 409616"/>
              <a:gd name="connsiteX25" fmla="*/ 101406 w 216973"/>
              <a:gd name="connsiteY25" fmla="*/ 119576 h 409616"/>
              <a:gd name="connsiteX26" fmla="*/ 104932 w 216973"/>
              <a:gd name="connsiteY26" fmla="*/ 111074 h 409616"/>
              <a:gd name="connsiteX27" fmla="*/ 60642 w 216973"/>
              <a:gd name="connsiteY27" fmla="*/ 4023 h 409616"/>
              <a:gd name="connsiteX28" fmla="*/ 52140 w 216973"/>
              <a:gd name="connsiteY28" fmla="*/ 496 h 409616"/>
              <a:gd name="connsiteX29" fmla="*/ 52138 w 216973"/>
              <a:gd name="connsiteY29" fmla="*/ 496 h 409616"/>
              <a:gd name="connsiteX30" fmla="*/ 4022 w 216973"/>
              <a:gd name="connsiteY30" fmla="*/ 20400 h 409616"/>
              <a:gd name="connsiteX31" fmla="*/ 496 w 216973"/>
              <a:gd name="connsiteY31" fmla="*/ 28903 h 409616"/>
              <a:gd name="connsiteX32" fmla="*/ 496 w 216973"/>
              <a:gd name="connsiteY32" fmla="*/ 28904 h 409616"/>
              <a:gd name="connsiteX33" fmla="*/ 44785 w 216973"/>
              <a:gd name="connsiteY33" fmla="*/ 135958 h 409616"/>
              <a:gd name="connsiteX34" fmla="*/ 53287 w 216973"/>
              <a:gd name="connsiteY34" fmla="*/ 139484 h 409616"/>
              <a:gd name="connsiteX35" fmla="*/ 60981 w 216973"/>
              <a:gd name="connsiteY35" fmla="*/ 136302 h 409616"/>
              <a:gd name="connsiteX36" fmla="*/ 83445 w 216973"/>
              <a:gd name="connsiteY36" fmla="*/ 162231 h 409616"/>
              <a:gd name="connsiteX37" fmla="*/ 55871 w 216973"/>
              <a:gd name="connsiteY37" fmla="*/ 173621 h 409616"/>
              <a:gd name="connsiteX38" fmla="*/ 39183 w 216973"/>
              <a:gd name="connsiteY38" fmla="*/ 173488 h 409616"/>
              <a:gd name="connsiteX39" fmla="*/ 23996 w 216973"/>
              <a:gd name="connsiteY39" fmla="*/ 200174 h 409616"/>
              <a:gd name="connsiteX40" fmla="*/ 29203 w 216973"/>
              <a:gd name="connsiteY40" fmla="*/ 233969 h 409616"/>
              <a:gd name="connsiteX41" fmla="*/ 10971 w 216973"/>
              <a:gd name="connsiteY41" fmla="*/ 241515 h 409616"/>
              <a:gd name="connsiteX42" fmla="*/ 7444 w 216973"/>
              <a:gd name="connsiteY42" fmla="*/ 250019 h 409616"/>
              <a:gd name="connsiteX43" fmla="*/ 15948 w 216973"/>
              <a:gd name="connsiteY43" fmla="*/ 253545 h 409616"/>
              <a:gd name="connsiteX44" fmla="*/ 34164 w 216973"/>
              <a:gd name="connsiteY44" fmla="*/ 246008 h 409616"/>
              <a:gd name="connsiteX45" fmla="*/ 76107 w 216973"/>
              <a:gd name="connsiteY45" fmla="*/ 283298 h 409616"/>
              <a:gd name="connsiteX46" fmla="*/ 83968 w 216973"/>
              <a:gd name="connsiteY46" fmla="*/ 281754 h 409616"/>
              <a:gd name="connsiteX47" fmla="*/ 95640 w 216973"/>
              <a:gd name="connsiteY47" fmla="*/ 269887 h 409616"/>
              <a:gd name="connsiteX48" fmla="*/ 123255 w 216973"/>
              <a:gd name="connsiteY48" fmla="*/ 258459 h 409616"/>
              <a:gd name="connsiteX49" fmla="*/ 125673 w 216973"/>
              <a:gd name="connsiteY49" fmla="*/ 292676 h 409616"/>
              <a:gd name="connsiteX50" fmla="*/ 117978 w 216973"/>
              <a:gd name="connsiteY50" fmla="*/ 295859 h 409616"/>
              <a:gd name="connsiteX51" fmla="*/ 114460 w 216973"/>
              <a:gd name="connsiteY51" fmla="*/ 304362 h 409616"/>
              <a:gd name="connsiteX52" fmla="*/ 124412 w 216973"/>
              <a:gd name="connsiteY52" fmla="*/ 328419 h 409616"/>
              <a:gd name="connsiteX53" fmla="*/ 139341 w 216973"/>
              <a:gd name="connsiteY53" fmla="*/ 364505 h 409616"/>
              <a:gd name="connsiteX54" fmla="*/ 156339 w 216973"/>
              <a:gd name="connsiteY54" fmla="*/ 405595 h 409616"/>
              <a:gd name="connsiteX55" fmla="*/ 164841 w 216973"/>
              <a:gd name="connsiteY55" fmla="*/ 409121 h 409616"/>
              <a:gd name="connsiteX56" fmla="*/ 164842 w 216973"/>
              <a:gd name="connsiteY56" fmla="*/ 409121 h 409616"/>
              <a:gd name="connsiteX57" fmla="*/ 212952 w 216973"/>
              <a:gd name="connsiteY57" fmla="*/ 389223 h 409616"/>
              <a:gd name="connsiteX58" fmla="*/ 216478 w 216973"/>
              <a:gd name="connsiteY58" fmla="*/ 380721 h 409616"/>
              <a:gd name="connsiteX59" fmla="*/ 34422 w 216973"/>
              <a:gd name="connsiteY59" fmla="*/ 76852 h 409616"/>
              <a:gd name="connsiteX60" fmla="*/ 70508 w 216973"/>
              <a:gd name="connsiteY60" fmla="*/ 61923 h 409616"/>
              <a:gd name="connsiteX61" fmla="*/ 80460 w 216973"/>
              <a:gd name="connsiteY61" fmla="*/ 85981 h 409616"/>
              <a:gd name="connsiteX62" fmla="*/ 44373 w 216973"/>
              <a:gd name="connsiteY62" fmla="*/ 100910 h 409616"/>
              <a:gd name="connsiteX63" fmla="*/ 51102 w 216973"/>
              <a:gd name="connsiteY63" fmla="*/ 15019 h 409616"/>
              <a:gd name="connsiteX64" fmla="*/ 65532 w 216973"/>
              <a:gd name="connsiteY64" fmla="*/ 49899 h 409616"/>
              <a:gd name="connsiteX65" fmla="*/ 29444 w 216973"/>
              <a:gd name="connsiteY65" fmla="*/ 64827 h 409616"/>
              <a:gd name="connsiteX66" fmla="*/ 15014 w 216973"/>
              <a:gd name="connsiteY66" fmla="*/ 29940 h 409616"/>
              <a:gd name="connsiteX67" fmla="*/ 49349 w 216973"/>
              <a:gd name="connsiteY67" fmla="*/ 112943 h 409616"/>
              <a:gd name="connsiteX68" fmla="*/ 85436 w 216973"/>
              <a:gd name="connsiteY68" fmla="*/ 98014 h 409616"/>
              <a:gd name="connsiteX69" fmla="*/ 90413 w 216973"/>
              <a:gd name="connsiteY69" fmla="*/ 110044 h 409616"/>
              <a:gd name="connsiteX70" fmla="*/ 54325 w 216973"/>
              <a:gd name="connsiteY70" fmla="*/ 124968 h 409616"/>
              <a:gd name="connsiteX71" fmla="*/ 73661 w 216973"/>
              <a:gd name="connsiteY71" fmla="*/ 131062 h 409616"/>
              <a:gd name="connsiteX72" fmla="*/ 81031 w 216973"/>
              <a:gd name="connsiteY72" fmla="*/ 128013 h 409616"/>
              <a:gd name="connsiteX73" fmla="*/ 81916 w 216973"/>
              <a:gd name="connsiteY73" fmla="*/ 140589 h 409616"/>
              <a:gd name="connsiteX74" fmla="*/ 159251 w 216973"/>
              <a:gd name="connsiteY74" fmla="*/ 208353 h 409616"/>
              <a:gd name="connsiteX75" fmla="*/ 164227 w 216973"/>
              <a:gd name="connsiteY75" fmla="*/ 220383 h 409616"/>
              <a:gd name="connsiteX76" fmla="*/ 152210 w 216973"/>
              <a:gd name="connsiteY76" fmla="*/ 225349 h 409616"/>
              <a:gd name="connsiteX77" fmla="*/ 147234 w 216973"/>
              <a:gd name="connsiteY77" fmla="*/ 213320 h 409616"/>
              <a:gd name="connsiteX78" fmla="*/ 139356 w 216973"/>
              <a:gd name="connsiteY78" fmla="*/ 160231 h 409616"/>
              <a:gd name="connsiteX79" fmla="*/ 144330 w 216973"/>
              <a:gd name="connsiteY79" fmla="*/ 172259 h 409616"/>
              <a:gd name="connsiteX80" fmla="*/ 132302 w 216973"/>
              <a:gd name="connsiteY80" fmla="*/ 177235 h 409616"/>
              <a:gd name="connsiteX81" fmla="*/ 127326 w 216973"/>
              <a:gd name="connsiteY81" fmla="*/ 165207 h 409616"/>
              <a:gd name="connsiteX82" fmla="*/ 112805 w 216973"/>
              <a:gd name="connsiteY82" fmla="*/ 164183 h 409616"/>
              <a:gd name="connsiteX83" fmla="*/ 142664 w 216973"/>
              <a:gd name="connsiteY83" fmla="*/ 236348 h 409616"/>
              <a:gd name="connsiteX84" fmla="*/ 99180 w 216973"/>
              <a:gd name="connsiteY84" fmla="*/ 254330 h 409616"/>
              <a:gd name="connsiteX85" fmla="*/ 98603 w 216973"/>
              <a:gd name="connsiteY85" fmla="*/ 240479 h 409616"/>
              <a:gd name="connsiteX86" fmla="*/ 119646 w 216973"/>
              <a:gd name="connsiteY86" fmla="*/ 231773 h 409616"/>
              <a:gd name="connsiteX87" fmla="*/ 123172 w 216973"/>
              <a:gd name="connsiteY87" fmla="*/ 223271 h 409616"/>
              <a:gd name="connsiteX88" fmla="*/ 123172 w 216973"/>
              <a:gd name="connsiteY88" fmla="*/ 223270 h 409616"/>
              <a:gd name="connsiteX89" fmla="*/ 108242 w 216973"/>
              <a:gd name="connsiteY89" fmla="*/ 187184 h 409616"/>
              <a:gd name="connsiteX90" fmla="*/ 99740 w 216973"/>
              <a:gd name="connsiteY90" fmla="*/ 183658 h 409616"/>
              <a:gd name="connsiteX91" fmla="*/ 99739 w 216973"/>
              <a:gd name="connsiteY91" fmla="*/ 183658 h 409616"/>
              <a:gd name="connsiteX92" fmla="*/ 78774 w 216973"/>
              <a:gd name="connsiteY92" fmla="*/ 192330 h 409616"/>
              <a:gd name="connsiteX93" fmla="*/ 69422 w 216973"/>
              <a:gd name="connsiteY93" fmla="*/ 182107 h 409616"/>
              <a:gd name="connsiteX94" fmla="*/ 86672 w 216973"/>
              <a:gd name="connsiteY94" fmla="*/ 203163 h 409616"/>
              <a:gd name="connsiteX95" fmla="*/ 98700 w 216973"/>
              <a:gd name="connsiteY95" fmla="*/ 198187 h 409616"/>
              <a:gd name="connsiteX96" fmla="*/ 108654 w 216973"/>
              <a:gd name="connsiteY96" fmla="*/ 222243 h 409616"/>
              <a:gd name="connsiteX97" fmla="*/ 96624 w 216973"/>
              <a:gd name="connsiteY97" fmla="*/ 227221 h 409616"/>
              <a:gd name="connsiteX98" fmla="*/ 78992 w 216973"/>
              <a:gd name="connsiteY98" fmla="*/ 269733 h 409616"/>
              <a:gd name="connsiteX99" fmla="*/ 46227 w 216973"/>
              <a:gd name="connsiteY99" fmla="*/ 241026 h 409616"/>
              <a:gd name="connsiteX100" fmla="*/ 64064 w 216973"/>
              <a:gd name="connsiteY100" fmla="*/ 233646 h 409616"/>
              <a:gd name="connsiteX101" fmla="*/ 67680 w 216973"/>
              <a:gd name="connsiteY101" fmla="*/ 225182 h 409616"/>
              <a:gd name="connsiteX102" fmla="*/ 59213 w 216973"/>
              <a:gd name="connsiteY102" fmla="*/ 221566 h 409616"/>
              <a:gd name="connsiteX103" fmla="*/ 59088 w 216973"/>
              <a:gd name="connsiteY103" fmla="*/ 221618 h 409616"/>
              <a:gd name="connsiteX104" fmla="*/ 41266 w 216973"/>
              <a:gd name="connsiteY104" fmla="*/ 228991 h 409616"/>
              <a:gd name="connsiteX105" fmla="*/ 36983 w 216973"/>
              <a:gd name="connsiteY105" fmla="*/ 201112 h 409616"/>
              <a:gd name="connsiteX106" fmla="*/ 44160 w 216973"/>
              <a:gd name="connsiteY106" fmla="*/ 185532 h 409616"/>
              <a:gd name="connsiteX107" fmla="*/ 47027 w 216973"/>
              <a:gd name="connsiteY107" fmla="*/ 184995 h 409616"/>
              <a:gd name="connsiteX108" fmla="*/ 79607 w 216973"/>
              <a:gd name="connsiteY108" fmla="*/ 220142 h 409616"/>
              <a:gd name="connsiteX109" fmla="*/ 79631 w 216973"/>
              <a:gd name="connsiteY109" fmla="*/ 220203 h 409616"/>
              <a:gd name="connsiteX110" fmla="*/ 86169 w 216973"/>
              <a:gd name="connsiteY110" fmla="*/ 254159 h 409616"/>
              <a:gd name="connsiteX111" fmla="*/ 78987 w 216973"/>
              <a:gd name="connsiteY111" fmla="*/ 269724 h 409616"/>
              <a:gd name="connsiteX112" fmla="*/ 138923 w 216973"/>
              <a:gd name="connsiteY112" fmla="*/ 329465 h 409616"/>
              <a:gd name="connsiteX113" fmla="*/ 175009 w 216973"/>
              <a:gd name="connsiteY113" fmla="*/ 314537 h 409616"/>
              <a:gd name="connsiteX114" fmla="*/ 184961 w 216973"/>
              <a:gd name="connsiteY114" fmla="*/ 338593 h 409616"/>
              <a:gd name="connsiteX115" fmla="*/ 148875 w 216973"/>
              <a:gd name="connsiteY115" fmla="*/ 353523 h 409616"/>
              <a:gd name="connsiteX116" fmla="*/ 170033 w 216973"/>
              <a:gd name="connsiteY116" fmla="*/ 302494 h 409616"/>
              <a:gd name="connsiteX117" fmla="*/ 133947 w 216973"/>
              <a:gd name="connsiteY117" fmla="*/ 317422 h 409616"/>
              <a:gd name="connsiteX118" fmla="*/ 128971 w 216973"/>
              <a:gd name="connsiteY118" fmla="*/ 305396 h 409616"/>
              <a:gd name="connsiteX119" fmla="*/ 165057 w 216973"/>
              <a:gd name="connsiteY119" fmla="*/ 290466 h 409616"/>
              <a:gd name="connsiteX120" fmla="*/ 137466 w 216973"/>
              <a:gd name="connsiteY120" fmla="*/ 274848 h 409616"/>
              <a:gd name="connsiteX121" fmla="*/ 145721 w 216973"/>
              <a:gd name="connsiteY121" fmla="*/ 284377 h 409616"/>
              <a:gd name="connsiteX122" fmla="*/ 138353 w 216973"/>
              <a:gd name="connsiteY122" fmla="*/ 287427 h 409616"/>
              <a:gd name="connsiteX123" fmla="*/ 165876 w 216973"/>
              <a:gd name="connsiteY123" fmla="*/ 394609 h 409616"/>
              <a:gd name="connsiteX124" fmla="*/ 153852 w 216973"/>
              <a:gd name="connsiteY124" fmla="*/ 365548 h 409616"/>
              <a:gd name="connsiteX125" fmla="*/ 189937 w 216973"/>
              <a:gd name="connsiteY125" fmla="*/ 350618 h 409616"/>
              <a:gd name="connsiteX126" fmla="*/ 201960 w 216973"/>
              <a:gd name="connsiteY126" fmla="*/ 379682 h 40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216973" h="409616">
                <a:moveTo>
                  <a:pt x="216484" y="380716"/>
                </a:moveTo>
                <a:lnTo>
                  <a:pt x="199480" y="339625"/>
                </a:lnTo>
                <a:lnTo>
                  <a:pt x="174599" y="279483"/>
                </a:lnTo>
                <a:cubicBezTo>
                  <a:pt x="173226" y="276162"/>
                  <a:pt x="169418" y="274582"/>
                  <a:pt x="166097" y="275957"/>
                </a:cubicBezTo>
                <a:cubicBezTo>
                  <a:pt x="166097" y="275957"/>
                  <a:pt x="166095" y="275957"/>
                  <a:pt x="166095" y="275957"/>
                </a:cubicBezTo>
                <a:lnTo>
                  <a:pt x="158394" y="279136"/>
                </a:lnTo>
                <a:lnTo>
                  <a:pt x="135939" y="253212"/>
                </a:lnTo>
                <a:lnTo>
                  <a:pt x="153659" y="245880"/>
                </a:lnTo>
                <a:cubicBezTo>
                  <a:pt x="156980" y="244505"/>
                  <a:pt x="158558" y="240700"/>
                  <a:pt x="157185" y="237379"/>
                </a:cubicBezTo>
                <a:lnTo>
                  <a:pt x="175225" y="229915"/>
                </a:lnTo>
                <a:cubicBezTo>
                  <a:pt x="178546" y="228540"/>
                  <a:pt x="180125" y="224734"/>
                  <a:pt x="178751" y="221413"/>
                </a:cubicBezTo>
                <a:lnTo>
                  <a:pt x="168800" y="197354"/>
                </a:lnTo>
                <a:cubicBezTo>
                  <a:pt x="167426" y="194032"/>
                  <a:pt x="163619" y="192453"/>
                  <a:pt x="160298" y="193827"/>
                </a:cubicBezTo>
                <a:cubicBezTo>
                  <a:pt x="160298" y="193827"/>
                  <a:pt x="160296" y="193827"/>
                  <a:pt x="160296" y="193827"/>
                </a:cubicBezTo>
                <a:lnTo>
                  <a:pt x="142254" y="201291"/>
                </a:lnTo>
                <a:lnTo>
                  <a:pt x="137276" y="189265"/>
                </a:lnTo>
                <a:lnTo>
                  <a:pt x="155320" y="181801"/>
                </a:lnTo>
                <a:cubicBezTo>
                  <a:pt x="158641" y="180428"/>
                  <a:pt x="160221" y="176620"/>
                  <a:pt x="158846" y="173299"/>
                </a:cubicBezTo>
                <a:cubicBezTo>
                  <a:pt x="158846" y="173299"/>
                  <a:pt x="158846" y="173297"/>
                  <a:pt x="158846" y="173297"/>
                </a:cubicBezTo>
                <a:lnTo>
                  <a:pt x="148894" y="149239"/>
                </a:lnTo>
                <a:cubicBezTo>
                  <a:pt x="147519" y="145918"/>
                  <a:pt x="143713" y="144340"/>
                  <a:pt x="140392" y="145713"/>
                </a:cubicBezTo>
                <a:lnTo>
                  <a:pt x="122345" y="153179"/>
                </a:lnTo>
                <a:cubicBezTo>
                  <a:pt x="120968" y="149862"/>
                  <a:pt x="117166" y="148287"/>
                  <a:pt x="113846" y="149659"/>
                </a:cubicBezTo>
                <a:lnTo>
                  <a:pt x="96128" y="156981"/>
                </a:lnTo>
                <a:lnTo>
                  <a:pt x="93711" y="122760"/>
                </a:lnTo>
                <a:lnTo>
                  <a:pt x="101406" y="119576"/>
                </a:lnTo>
                <a:cubicBezTo>
                  <a:pt x="104727" y="118201"/>
                  <a:pt x="106306" y="114395"/>
                  <a:pt x="104932" y="111074"/>
                </a:cubicBezTo>
                <a:lnTo>
                  <a:pt x="60642" y="4023"/>
                </a:lnTo>
                <a:cubicBezTo>
                  <a:pt x="59269" y="701"/>
                  <a:pt x="55461" y="-878"/>
                  <a:pt x="52140" y="496"/>
                </a:cubicBezTo>
                <a:cubicBezTo>
                  <a:pt x="52140" y="496"/>
                  <a:pt x="52138" y="496"/>
                  <a:pt x="52138" y="496"/>
                </a:cubicBezTo>
                <a:lnTo>
                  <a:pt x="4022" y="20400"/>
                </a:lnTo>
                <a:cubicBezTo>
                  <a:pt x="701" y="21774"/>
                  <a:pt x="-879" y="25581"/>
                  <a:pt x="496" y="28903"/>
                </a:cubicBezTo>
                <a:cubicBezTo>
                  <a:pt x="496" y="28903"/>
                  <a:pt x="496" y="28903"/>
                  <a:pt x="496" y="28904"/>
                </a:cubicBezTo>
                <a:lnTo>
                  <a:pt x="44785" y="135958"/>
                </a:lnTo>
                <a:cubicBezTo>
                  <a:pt x="46160" y="139279"/>
                  <a:pt x="49966" y="140858"/>
                  <a:pt x="53287" y="139484"/>
                </a:cubicBezTo>
                <a:lnTo>
                  <a:pt x="60981" y="136302"/>
                </a:lnTo>
                <a:lnTo>
                  <a:pt x="83445" y="162231"/>
                </a:lnTo>
                <a:lnTo>
                  <a:pt x="55871" y="173621"/>
                </a:lnTo>
                <a:cubicBezTo>
                  <a:pt x="50531" y="171444"/>
                  <a:pt x="44557" y="171395"/>
                  <a:pt x="39183" y="173488"/>
                </a:cubicBezTo>
                <a:cubicBezTo>
                  <a:pt x="30360" y="177137"/>
                  <a:pt x="24968" y="186614"/>
                  <a:pt x="23996" y="200174"/>
                </a:cubicBezTo>
                <a:cubicBezTo>
                  <a:pt x="23477" y="211673"/>
                  <a:pt x="25247" y="223159"/>
                  <a:pt x="29203" y="233969"/>
                </a:cubicBezTo>
                <a:lnTo>
                  <a:pt x="10971" y="241515"/>
                </a:lnTo>
                <a:cubicBezTo>
                  <a:pt x="7648" y="242890"/>
                  <a:pt x="6069" y="246696"/>
                  <a:pt x="7444" y="250019"/>
                </a:cubicBezTo>
                <a:cubicBezTo>
                  <a:pt x="8819" y="253342"/>
                  <a:pt x="12625" y="254920"/>
                  <a:pt x="15948" y="253545"/>
                </a:cubicBezTo>
                <a:lnTo>
                  <a:pt x="34164" y="246008"/>
                </a:lnTo>
                <a:cubicBezTo>
                  <a:pt x="45177" y="268901"/>
                  <a:pt x="61623" y="283298"/>
                  <a:pt x="76107" y="283298"/>
                </a:cubicBezTo>
                <a:cubicBezTo>
                  <a:pt x="78803" y="283308"/>
                  <a:pt x="81475" y="282783"/>
                  <a:pt x="83968" y="281754"/>
                </a:cubicBezTo>
                <a:cubicBezTo>
                  <a:pt x="89240" y="279445"/>
                  <a:pt x="93418" y="275197"/>
                  <a:pt x="95640" y="269887"/>
                </a:cubicBezTo>
                <a:lnTo>
                  <a:pt x="123255" y="258459"/>
                </a:lnTo>
                <a:lnTo>
                  <a:pt x="125673" y="292676"/>
                </a:lnTo>
                <a:lnTo>
                  <a:pt x="117978" y="295859"/>
                </a:lnTo>
                <a:cubicBezTo>
                  <a:pt x="114658" y="297235"/>
                  <a:pt x="113083" y="301043"/>
                  <a:pt x="114460" y="304362"/>
                </a:cubicBezTo>
                <a:lnTo>
                  <a:pt x="124412" y="328419"/>
                </a:lnTo>
                <a:lnTo>
                  <a:pt x="139341" y="364505"/>
                </a:lnTo>
                <a:lnTo>
                  <a:pt x="156339" y="405595"/>
                </a:lnTo>
                <a:cubicBezTo>
                  <a:pt x="157712" y="408916"/>
                  <a:pt x="161520" y="410496"/>
                  <a:pt x="164841" y="409121"/>
                </a:cubicBezTo>
                <a:cubicBezTo>
                  <a:pt x="164841" y="409121"/>
                  <a:pt x="164842" y="409121"/>
                  <a:pt x="164842" y="409121"/>
                </a:cubicBezTo>
                <a:lnTo>
                  <a:pt x="212952" y="389223"/>
                </a:lnTo>
                <a:cubicBezTo>
                  <a:pt x="216273" y="387848"/>
                  <a:pt x="217851" y="384042"/>
                  <a:pt x="216478" y="380721"/>
                </a:cubicBezTo>
                <a:close/>
                <a:moveTo>
                  <a:pt x="34422" y="76852"/>
                </a:moveTo>
                <a:lnTo>
                  <a:pt x="70508" y="61923"/>
                </a:lnTo>
                <a:lnTo>
                  <a:pt x="80460" y="85981"/>
                </a:lnTo>
                <a:lnTo>
                  <a:pt x="44373" y="100910"/>
                </a:lnTo>
                <a:close/>
                <a:moveTo>
                  <a:pt x="51102" y="15019"/>
                </a:moveTo>
                <a:lnTo>
                  <a:pt x="65532" y="49899"/>
                </a:lnTo>
                <a:lnTo>
                  <a:pt x="29444" y="64827"/>
                </a:lnTo>
                <a:lnTo>
                  <a:pt x="15014" y="29940"/>
                </a:lnTo>
                <a:close/>
                <a:moveTo>
                  <a:pt x="49349" y="112943"/>
                </a:moveTo>
                <a:lnTo>
                  <a:pt x="85436" y="98014"/>
                </a:lnTo>
                <a:lnTo>
                  <a:pt x="90413" y="110044"/>
                </a:lnTo>
                <a:lnTo>
                  <a:pt x="54325" y="124968"/>
                </a:lnTo>
                <a:close/>
                <a:moveTo>
                  <a:pt x="73661" y="131062"/>
                </a:moveTo>
                <a:lnTo>
                  <a:pt x="81031" y="128013"/>
                </a:lnTo>
                <a:lnTo>
                  <a:pt x="81916" y="140589"/>
                </a:lnTo>
                <a:close/>
                <a:moveTo>
                  <a:pt x="159251" y="208353"/>
                </a:moveTo>
                <a:lnTo>
                  <a:pt x="164227" y="220383"/>
                </a:lnTo>
                <a:lnTo>
                  <a:pt x="152210" y="225349"/>
                </a:lnTo>
                <a:lnTo>
                  <a:pt x="147234" y="213320"/>
                </a:lnTo>
                <a:close/>
                <a:moveTo>
                  <a:pt x="139356" y="160231"/>
                </a:moveTo>
                <a:lnTo>
                  <a:pt x="144330" y="172259"/>
                </a:lnTo>
                <a:lnTo>
                  <a:pt x="132302" y="177235"/>
                </a:lnTo>
                <a:lnTo>
                  <a:pt x="127326" y="165207"/>
                </a:lnTo>
                <a:close/>
                <a:moveTo>
                  <a:pt x="112805" y="164183"/>
                </a:moveTo>
                <a:lnTo>
                  <a:pt x="142664" y="236348"/>
                </a:lnTo>
                <a:lnTo>
                  <a:pt x="99180" y="254330"/>
                </a:lnTo>
                <a:cubicBezTo>
                  <a:pt x="99431" y="249705"/>
                  <a:pt x="99237" y="245066"/>
                  <a:pt x="98603" y="240479"/>
                </a:cubicBezTo>
                <a:lnTo>
                  <a:pt x="119646" y="231773"/>
                </a:lnTo>
                <a:cubicBezTo>
                  <a:pt x="122967" y="230400"/>
                  <a:pt x="124547" y="226593"/>
                  <a:pt x="123172" y="223271"/>
                </a:cubicBezTo>
                <a:cubicBezTo>
                  <a:pt x="123172" y="223271"/>
                  <a:pt x="123172" y="223270"/>
                  <a:pt x="123172" y="223270"/>
                </a:cubicBezTo>
                <a:lnTo>
                  <a:pt x="108242" y="187184"/>
                </a:lnTo>
                <a:cubicBezTo>
                  <a:pt x="106869" y="183863"/>
                  <a:pt x="103061" y="182283"/>
                  <a:pt x="99740" y="183658"/>
                </a:cubicBezTo>
                <a:cubicBezTo>
                  <a:pt x="99740" y="183658"/>
                  <a:pt x="99739" y="183658"/>
                  <a:pt x="99739" y="183658"/>
                </a:cubicBezTo>
                <a:lnTo>
                  <a:pt x="78774" y="192330"/>
                </a:lnTo>
                <a:cubicBezTo>
                  <a:pt x="75996" y="188627"/>
                  <a:pt x="72864" y="185202"/>
                  <a:pt x="69422" y="182107"/>
                </a:cubicBezTo>
                <a:close/>
                <a:moveTo>
                  <a:pt x="86672" y="203163"/>
                </a:moveTo>
                <a:lnTo>
                  <a:pt x="98700" y="198187"/>
                </a:lnTo>
                <a:lnTo>
                  <a:pt x="108654" y="222243"/>
                </a:lnTo>
                <a:lnTo>
                  <a:pt x="96624" y="227221"/>
                </a:lnTo>
                <a:close/>
                <a:moveTo>
                  <a:pt x="78992" y="269733"/>
                </a:moveTo>
                <a:cubicBezTo>
                  <a:pt x="71204" y="272943"/>
                  <a:pt x="56337" y="261455"/>
                  <a:pt x="46227" y="241026"/>
                </a:cubicBezTo>
                <a:lnTo>
                  <a:pt x="64064" y="233646"/>
                </a:lnTo>
                <a:cubicBezTo>
                  <a:pt x="67400" y="232307"/>
                  <a:pt x="69019" y="228517"/>
                  <a:pt x="67680" y="225182"/>
                </a:cubicBezTo>
                <a:cubicBezTo>
                  <a:pt x="66339" y="221846"/>
                  <a:pt x="62549" y="220227"/>
                  <a:pt x="59213" y="221566"/>
                </a:cubicBezTo>
                <a:cubicBezTo>
                  <a:pt x="59171" y="221582"/>
                  <a:pt x="59130" y="221600"/>
                  <a:pt x="59088" y="221618"/>
                </a:cubicBezTo>
                <a:lnTo>
                  <a:pt x="41266" y="228991"/>
                </a:lnTo>
                <a:cubicBezTo>
                  <a:pt x="38040" y="220064"/>
                  <a:pt x="36586" y="210596"/>
                  <a:pt x="36983" y="201112"/>
                </a:cubicBezTo>
                <a:cubicBezTo>
                  <a:pt x="37564" y="192976"/>
                  <a:pt x="40247" y="187149"/>
                  <a:pt x="44160" y="185532"/>
                </a:cubicBezTo>
                <a:cubicBezTo>
                  <a:pt x="45071" y="185166"/>
                  <a:pt x="46046" y="184984"/>
                  <a:pt x="47027" y="184995"/>
                </a:cubicBezTo>
                <a:cubicBezTo>
                  <a:pt x="56075" y="184995"/>
                  <a:pt x="70657" y="198530"/>
                  <a:pt x="79607" y="220142"/>
                </a:cubicBezTo>
                <a:lnTo>
                  <a:pt x="79631" y="220203"/>
                </a:lnTo>
                <a:cubicBezTo>
                  <a:pt x="84562" y="232130"/>
                  <a:pt x="86884" y="244187"/>
                  <a:pt x="86169" y="254159"/>
                </a:cubicBezTo>
                <a:cubicBezTo>
                  <a:pt x="85588" y="262282"/>
                  <a:pt x="82905" y="268107"/>
                  <a:pt x="78987" y="269724"/>
                </a:cubicBezTo>
                <a:close/>
                <a:moveTo>
                  <a:pt x="138923" y="329465"/>
                </a:moveTo>
                <a:lnTo>
                  <a:pt x="175009" y="314537"/>
                </a:lnTo>
                <a:lnTo>
                  <a:pt x="184961" y="338593"/>
                </a:lnTo>
                <a:lnTo>
                  <a:pt x="148875" y="353523"/>
                </a:lnTo>
                <a:close/>
                <a:moveTo>
                  <a:pt x="170033" y="302494"/>
                </a:moveTo>
                <a:lnTo>
                  <a:pt x="133947" y="317422"/>
                </a:lnTo>
                <a:lnTo>
                  <a:pt x="128971" y="305396"/>
                </a:lnTo>
                <a:lnTo>
                  <a:pt x="165057" y="290466"/>
                </a:lnTo>
                <a:close/>
                <a:moveTo>
                  <a:pt x="137466" y="274848"/>
                </a:moveTo>
                <a:lnTo>
                  <a:pt x="145721" y="284377"/>
                </a:lnTo>
                <a:lnTo>
                  <a:pt x="138353" y="287427"/>
                </a:lnTo>
                <a:close/>
                <a:moveTo>
                  <a:pt x="165876" y="394609"/>
                </a:moveTo>
                <a:lnTo>
                  <a:pt x="153852" y="365548"/>
                </a:lnTo>
                <a:lnTo>
                  <a:pt x="189937" y="350618"/>
                </a:lnTo>
                <a:lnTo>
                  <a:pt x="201960" y="379682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任意多边形: 形状 107"/>
          <p:cNvSpPr/>
          <p:nvPr/>
        </p:nvSpPr>
        <p:spPr>
          <a:xfrm>
            <a:off x="277438" y="4054915"/>
            <a:ext cx="279876" cy="174378"/>
          </a:xfrm>
          <a:custGeom>
            <a:avLst/>
            <a:gdLst>
              <a:gd name="connsiteX0" fmla="*/ 279876 w 279876"/>
              <a:gd name="connsiteY0" fmla="*/ 130633 h 174378"/>
              <a:gd name="connsiteX1" fmla="*/ 241597 w 279876"/>
              <a:gd name="connsiteY1" fmla="*/ 87228 h 174378"/>
              <a:gd name="connsiteX2" fmla="*/ 180320 w 279876"/>
              <a:gd name="connsiteY2" fmla="*/ 1047 h 174378"/>
              <a:gd name="connsiteX3" fmla="*/ 103134 w 279876"/>
              <a:gd name="connsiteY3" fmla="*/ 37353 h 174378"/>
              <a:gd name="connsiteX4" fmla="*/ 99599 w 279876"/>
              <a:gd name="connsiteY4" fmla="*/ 37241 h 174378"/>
              <a:gd name="connsiteX5" fmla="*/ 43817 w 279876"/>
              <a:gd name="connsiteY5" fmla="*/ 86888 h 174378"/>
              <a:gd name="connsiteX6" fmla="*/ 43745 w 279876"/>
              <a:gd name="connsiteY6" fmla="*/ 86888 h 174378"/>
              <a:gd name="connsiteX7" fmla="*/ 0 w 279876"/>
              <a:gd name="connsiteY7" fmla="*/ 130633 h 174378"/>
              <a:gd name="connsiteX8" fmla="*/ 43745 w 279876"/>
              <a:gd name="connsiteY8" fmla="*/ 174379 h 174378"/>
              <a:gd name="connsiteX9" fmla="*/ 236131 w 279876"/>
              <a:gd name="connsiteY9" fmla="*/ 174379 h 174378"/>
              <a:gd name="connsiteX10" fmla="*/ 279876 w 279876"/>
              <a:gd name="connsiteY10" fmla="*/ 130633 h 174378"/>
              <a:gd name="connsiteX11" fmla="*/ 13018 w 279876"/>
              <a:gd name="connsiteY11" fmla="*/ 130633 h 174378"/>
              <a:gd name="connsiteX12" fmla="*/ 43745 w 279876"/>
              <a:gd name="connsiteY12" fmla="*/ 99906 h 174378"/>
              <a:gd name="connsiteX13" fmla="*/ 49955 w 279876"/>
              <a:gd name="connsiteY13" fmla="*/ 99906 h 174378"/>
              <a:gd name="connsiteX14" fmla="*/ 56463 w 279876"/>
              <a:gd name="connsiteY14" fmla="*/ 93397 h 174378"/>
              <a:gd name="connsiteX15" fmla="*/ 74473 w 279876"/>
              <a:gd name="connsiteY15" fmla="*/ 58360 h 174378"/>
              <a:gd name="connsiteX16" fmla="*/ 74473 w 279876"/>
              <a:gd name="connsiteY16" fmla="*/ 117915 h 174378"/>
              <a:gd name="connsiteX17" fmla="*/ 55598 w 279876"/>
              <a:gd name="connsiteY17" fmla="*/ 117915 h 174378"/>
              <a:gd name="connsiteX18" fmla="*/ 37231 w 279876"/>
              <a:gd name="connsiteY18" fmla="*/ 112567 h 174378"/>
              <a:gd name="connsiteX19" fmla="*/ 31882 w 279876"/>
              <a:gd name="connsiteY19" fmla="*/ 130933 h 174378"/>
              <a:gd name="connsiteX20" fmla="*/ 50249 w 279876"/>
              <a:gd name="connsiteY20" fmla="*/ 136281 h 174378"/>
              <a:gd name="connsiteX21" fmla="*/ 55598 w 279876"/>
              <a:gd name="connsiteY21" fmla="*/ 130933 h 174378"/>
              <a:gd name="connsiteX22" fmla="*/ 80982 w 279876"/>
              <a:gd name="connsiteY22" fmla="*/ 130933 h 174378"/>
              <a:gd name="connsiteX23" fmla="*/ 87491 w 279876"/>
              <a:gd name="connsiteY23" fmla="*/ 124424 h 174378"/>
              <a:gd name="connsiteX24" fmla="*/ 87491 w 279876"/>
              <a:gd name="connsiteY24" fmla="*/ 87487 h 174378"/>
              <a:gd name="connsiteX25" fmla="*/ 105502 w 279876"/>
              <a:gd name="connsiteY25" fmla="*/ 87487 h 174378"/>
              <a:gd name="connsiteX26" fmla="*/ 105502 w 279876"/>
              <a:gd name="connsiteY26" fmla="*/ 126279 h 174378"/>
              <a:gd name="connsiteX27" fmla="*/ 101442 w 279876"/>
              <a:gd name="connsiteY27" fmla="*/ 143356 h 174378"/>
              <a:gd name="connsiteX28" fmla="*/ 118519 w 279876"/>
              <a:gd name="connsiteY28" fmla="*/ 147416 h 174378"/>
              <a:gd name="connsiteX29" fmla="*/ 122579 w 279876"/>
              <a:gd name="connsiteY29" fmla="*/ 130339 h 174378"/>
              <a:gd name="connsiteX30" fmla="*/ 118519 w 279876"/>
              <a:gd name="connsiteY30" fmla="*/ 126279 h 174378"/>
              <a:gd name="connsiteX31" fmla="*/ 118519 w 279876"/>
              <a:gd name="connsiteY31" fmla="*/ 80978 h 174378"/>
              <a:gd name="connsiteX32" fmla="*/ 112011 w 279876"/>
              <a:gd name="connsiteY32" fmla="*/ 74469 h 174378"/>
              <a:gd name="connsiteX33" fmla="*/ 87491 w 279876"/>
              <a:gd name="connsiteY33" fmla="*/ 74469 h 174378"/>
              <a:gd name="connsiteX34" fmla="*/ 87491 w 279876"/>
              <a:gd name="connsiteY34" fmla="*/ 52000 h 174378"/>
              <a:gd name="connsiteX35" fmla="*/ 99599 w 279876"/>
              <a:gd name="connsiteY35" fmla="*/ 50258 h 174378"/>
              <a:gd name="connsiteX36" fmla="*/ 105860 w 279876"/>
              <a:gd name="connsiteY36" fmla="*/ 50716 h 174378"/>
              <a:gd name="connsiteX37" fmla="*/ 112616 w 279876"/>
              <a:gd name="connsiteY37" fmla="*/ 47188 h 174378"/>
              <a:gd name="connsiteX38" fmla="*/ 142739 w 279876"/>
              <a:gd name="connsiteY38" fmla="*/ 18408 h 174378"/>
              <a:gd name="connsiteX39" fmla="*/ 142739 w 279876"/>
              <a:gd name="connsiteY39" fmla="*/ 95257 h 174378"/>
              <a:gd name="connsiteX40" fmla="*/ 138680 w 279876"/>
              <a:gd name="connsiteY40" fmla="*/ 112332 h 174378"/>
              <a:gd name="connsiteX41" fmla="*/ 155756 w 279876"/>
              <a:gd name="connsiteY41" fmla="*/ 116391 h 174378"/>
              <a:gd name="connsiteX42" fmla="*/ 159814 w 279876"/>
              <a:gd name="connsiteY42" fmla="*/ 99315 h 174378"/>
              <a:gd name="connsiteX43" fmla="*/ 155756 w 279876"/>
              <a:gd name="connsiteY43" fmla="*/ 95257 h 174378"/>
              <a:gd name="connsiteX44" fmla="*/ 155756 w 279876"/>
              <a:gd name="connsiteY44" fmla="*/ 51851 h 174378"/>
              <a:gd name="connsiteX45" fmla="*/ 169444 w 279876"/>
              <a:gd name="connsiteY45" fmla="*/ 51851 h 174378"/>
              <a:gd name="connsiteX46" fmla="*/ 169520 w 279876"/>
              <a:gd name="connsiteY46" fmla="*/ 62959 h 174378"/>
              <a:gd name="connsiteX47" fmla="*/ 165889 w 279876"/>
              <a:gd name="connsiteY47" fmla="*/ 80137 h 174378"/>
              <a:gd name="connsiteX48" fmla="*/ 183067 w 279876"/>
              <a:gd name="connsiteY48" fmla="*/ 83769 h 174378"/>
              <a:gd name="connsiteX49" fmla="*/ 186699 w 279876"/>
              <a:gd name="connsiteY49" fmla="*/ 66590 h 174378"/>
              <a:gd name="connsiteX50" fmla="*/ 182538 w 279876"/>
              <a:gd name="connsiteY50" fmla="*/ 62633 h 174378"/>
              <a:gd name="connsiteX51" fmla="*/ 182417 w 279876"/>
              <a:gd name="connsiteY51" fmla="*/ 45302 h 174378"/>
              <a:gd name="connsiteX52" fmla="*/ 175909 w 279876"/>
              <a:gd name="connsiteY52" fmla="*/ 38837 h 174378"/>
              <a:gd name="connsiteX53" fmla="*/ 155756 w 279876"/>
              <a:gd name="connsiteY53" fmla="*/ 38837 h 174378"/>
              <a:gd name="connsiteX54" fmla="*/ 155756 w 279876"/>
              <a:gd name="connsiteY54" fmla="*/ 14263 h 174378"/>
              <a:gd name="connsiteX55" fmla="*/ 171750 w 279876"/>
              <a:gd name="connsiteY55" fmla="*/ 13142 h 174378"/>
              <a:gd name="connsiteX56" fmla="*/ 204798 w 279876"/>
              <a:gd name="connsiteY56" fmla="*/ 25470 h 174378"/>
              <a:gd name="connsiteX57" fmla="*/ 204798 w 279876"/>
              <a:gd name="connsiteY57" fmla="*/ 99300 h 174378"/>
              <a:gd name="connsiteX58" fmla="*/ 180278 w 279876"/>
              <a:gd name="connsiteY58" fmla="*/ 99300 h 174378"/>
              <a:gd name="connsiteX59" fmla="*/ 173769 w 279876"/>
              <a:gd name="connsiteY59" fmla="*/ 105809 h 174378"/>
              <a:gd name="connsiteX60" fmla="*/ 173769 w 279876"/>
              <a:gd name="connsiteY60" fmla="*/ 126285 h 174378"/>
              <a:gd name="connsiteX61" fmla="*/ 169711 w 279876"/>
              <a:gd name="connsiteY61" fmla="*/ 143361 h 174378"/>
              <a:gd name="connsiteX62" fmla="*/ 186786 w 279876"/>
              <a:gd name="connsiteY62" fmla="*/ 147419 h 174378"/>
              <a:gd name="connsiteX63" fmla="*/ 190845 w 279876"/>
              <a:gd name="connsiteY63" fmla="*/ 130344 h 174378"/>
              <a:gd name="connsiteX64" fmla="*/ 186786 w 279876"/>
              <a:gd name="connsiteY64" fmla="*/ 126285 h 174378"/>
              <a:gd name="connsiteX65" fmla="*/ 186786 w 279876"/>
              <a:gd name="connsiteY65" fmla="*/ 112318 h 174378"/>
              <a:gd name="connsiteX66" fmla="*/ 204798 w 279876"/>
              <a:gd name="connsiteY66" fmla="*/ 112318 h 174378"/>
              <a:gd name="connsiteX67" fmla="*/ 204798 w 279876"/>
              <a:gd name="connsiteY67" fmla="*/ 130633 h 174378"/>
              <a:gd name="connsiteX68" fmla="*/ 211307 w 279876"/>
              <a:gd name="connsiteY68" fmla="*/ 137142 h 174378"/>
              <a:gd name="connsiteX69" fmla="*/ 231783 w 279876"/>
              <a:gd name="connsiteY69" fmla="*/ 137142 h 174378"/>
              <a:gd name="connsiteX70" fmla="*/ 248860 w 279876"/>
              <a:gd name="connsiteY70" fmla="*/ 141202 h 174378"/>
              <a:gd name="connsiteX71" fmla="*/ 252920 w 279876"/>
              <a:gd name="connsiteY71" fmla="*/ 124125 h 174378"/>
              <a:gd name="connsiteX72" fmla="*/ 235843 w 279876"/>
              <a:gd name="connsiteY72" fmla="*/ 120065 h 174378"/>
              <a:gd name="connsiteX73" fmla="*/ 231783 w 279876"/>
              <a:gd name="connsiteY73" fmla="*/ 124125 h 174378"/>
              <a:gd name="connsiteX74" fmla="*/ 217815 w 279876"/>
              <a:gd name="connsiteY74" fmla="*/ 124125 h 174378"/>
              <a:gd name="connsiteX75" fmla="*/ 217815 w 279876"/>
              <a:gd name="connsiteY75" fmla="*/ 38697 h 174378"/>
              <a:gd name="connsiteX76" fmla="*/ 229258 w 279876"/>
              <a:gd name="connsiteY76" fmla="*/ 68047 h 174378"/>
              <a:gd name="connsiteX77" fmla="*/ 227277 w 279876"/>
              <a:gd name="connsiteY77" fmla="*/ 91626 h 174378"/>
              <a:gd name="connsiteX78" fmla="*/ 231768 w 279876"/>
              <a:gd name="connsiteY78" fmla="*/ 99661 h 174378"/>
              <a:gd name="connsiteX79" fmla="*/ 233539 w 279876"/>
              <a:gd name="connsiteY79" fmla="*/ 99907 h 174378"/>
              <a:gd name="connsiteX80" fmla="*/ 236131 w 279876"/>
              <a:gd name="connsiteY80" fmla="*/ 99907 h 174378"/>
              <a:gd name="connsiteX81" fmla="*/ 266859 w 279876"/>
              <a:gd name="connsiteY81" fmla="*/ 130635 h 174378"/>
              <a:gd name="connsiteX82" fmla="*/ 236131 w 279876"/>
              <a:gd name="connsiteY82" fmla="*/ 161363 h 174378"/>
              <a:gd name="connsiteX83" fmla="*/ 43745 w 279876"/>
              <a:gd name="connsiteY83" fmla="*/ 161363 h 174378"/>
              <a:gd name="connsiteX84" fmla="*/ 13018 w 279876"/>
              <a:gd name="connsiteY84" fmla="*/ 130633 h 17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79876" h="174378">
                <a:moveTo>
                  <a:pt x="279876" y="130633"/>
                </a:moveTo>
                <a:cubicBezTo>
                  <a:pt x="279849" y="108596"/>
                  <a:pt x="263456" y="90011"/>
                  <a:pt x="241597" y="87228"/>
                </a:cubicBezTo>
                <a:cubicBezTo>
                  <a:pt x="248473" y="46509"/>
                  <a:pt x="221040" y="7924"/>
                  <a:pt x="180320" y="1047"/>
                </a:cubicBezTo>
                <a:cubicBezTo>
                  <a:pt x="149535" y="-4151"/>
                  <a:pt x="118760" y="10324"/>
                  <a:pt x="103134" y="37353"/>
                </a:cubicBezTo>
                <a:cubicBezTo>
                  <a:pt x="101950" y="37278"/>
                  <a:pt x="100771" y="37241"/>
                  <a:pt x="99599" y="37241"/>
                </a:cubicBezTo>
                <a:cubicBezTo>
                  <a:pt x="71115" y="37277"/>
                  <a:pt x="47155" y="58601"/>
                  <a:pt x="43817" y="86888"/>
                </a:cubicBezTo>
                <a:lnTo>
                  <a:pt x="43745" y="86888"/>
                </a:lnTo>
                <a:cubicBezTo>
                  <a:pt x="19585" y="86888"/>
                  <a:pt x="0" y="106473"/>
                  <a:pt x="0" y="130633"/>
                </a:cubicBezTo>
                <a:cubicBezTo>
                  <a:pt x="0" y="154794"/>
                  <a:pt x="19585" y="174379"/>
                  <a:pt x="43745" y="174379"/>
                </a:cubicBezTo>
                <a:lnTo>
                  <a:pt x="236131" y="174379"/>
                </a:lnTo>
                <a:cubicBezTo>
                  <a:pt x="260280" y="174351"/>
                  <a:pt x="279849" y="154782"/>
                  <a:pt x="279876" y="130633"/>
                </a:cubicBezTo>
                <a:close/>
                <a:moveTo>
                  <a:pt x="13018" y="130633"/>
                </a:moveTo>
                <a:cubicBezTo>
                  <a:pt x="13037" y="113672"/>
                  <a:pt x="26783" y="99925"/>
                  <a:pt x="43745" y="99906"/>
                </a:cubicBezTo>
                <a:lnTo>
                  <a:pt x="49955" y="99906"/>
                </a:lnTo>
                <a:cubicBezTo>
                  <a:pt x="53549" y="99906"/>
                  <a:pt x="56463" y="96991"/>
                  <a:pt x="56463" y="93397"/>
                </a:cubicBezTo>
                <a:cubicBezTo>
                  <a:pt x="56467" y="79497"/>
                  <a:pt x="63172" y="66452"/>
                  <a:pt x="74473" y="58360"/>
                </a:cubicBezTo>
                <a:lnTo>
                  <a:pt x="74473" y="117915"/>
                </a:lnTo>
                <a:lnTo>
                  <a:pt x="55598" y="117915"/>
                </a:lnTo>
                <a:cubicBezTo>
                  <a:pt x="52003" y="111366"/>
                  <a:pt x="43780" y="108971"/>
                  <a:pt x="37231" y="112567"/>
                </a:cubicBezTo>
                <a:cubicBezTo>
                  <a:pt x="30682" y="116161"/>
                  <a:pt x="28287" y="124383"/>
                  <a:pt x="31882" y="130933"/>
                </a:cubicBezTo>
                <a:cubicBezTo>
                  <a:pt x="35477" y="137482"/>
                  <a:pt x="43700" y="139877"/>
                  <a:pt x="50249" y="136281"/>
                </a:cubicBezTo>
                <a:cubicBezTo>
                  <a:pt x="52504" y="135045"/>
                  <a:pt x="54360" y="133188"/>
                  <a:pt x="55598" y="130933"/>
                </a:cubicBezTo>
                <a:lnTo>
                  <a:pt x="80982" y="130933"/>
                </a:lnTo>
                <a:cubicBezTo>
                  <a:pt x="84576" y="130933"/>
                  <a:pt x="87491" y="128018"/>
                  <a:pt x="87491" y="124424"/>
                </a:cubicBezTo>
                <a:lnTo>
                  <a:pt x="87491" y="87487"/>
                </a:lnTo>
                <a:lnTo>
                  <a:pt x="105502" y="87487"/>
                </a:lnTo>
                <a:lnTo>
                  <a:pt x="105502" y="126279"/>
                </a:lnTo>
                <a:cubicBezTo>
                  <a:pt x="99665" y="129873"/>
                  <a:pt x="97847" y="137520"/>
                  <a:pt x="101442" y="143356"/>
                </a:cubicBezTo>
                <a:cubicBezTo>
                  <a:pt x="105037" y="149193"/>
                  <a:pt x="112683" y="151011"/>
                  <a:pt x="118519" y="147416"/>
                </a:cubicBezTo>
                <a:cubicBezTo>
                  <a:pt x="124356" y="143822"/>
                  <a:pt x="126174" y="136176"/>
                  <a:pt x="122579" y="130339"/>
                </a:cubicBezTo>
                <a:cubicBezTo>
                  <a:pt x="121562" y="128687"/>
                  <a:pt x="120172" y="127296"/>
                  <a:pt x="118519" y="126279"/>
                </a:cubicBezTo>
                <a:lnTo>
                  <a:pt x="118519" y="80978"/>
                </a:lnTo>
                <a:cubicBezTo>
                  <a:pt x="118519" y="77384"/>
                  <a:pt x="115605" y="74469"/>
                  <a:pt x="112011" y="74469"/>
                </a:cubicBezTo>
                <a:lnTo>
                  <a:pt x="87491" y="74469"/>
                </a:lnTo>
                <a:lnTo>
                  <a:pt x="87491" y="52000"/>
                </a:lnTo>
                <a:cubicBezTo>
                  <a:pt x="91423" y="50844"/>
                  <a:pt x="95500" y="50258"/>
                  <a:pt x="99599" y="50258"/>
                </a:cubicBezTo>
                <a:cubicBezTo>
                  <a:pt x="101694" y="50260"/>
                  <a:pt x="103786" y="50413"/>
                  <a:pt x="105860" y="50716"/>
                </a:cubicBezTo>
                <a:cubicBezTo>
                  <a:pt x="108637" y="51119"/>
                  <a:pt x="111360" y="49697"/>
                  <a:pt x="112616" y="47188"/>
                </a:cubicBezTo>
                <a:cubicBezTo>
                  <a:pt x="119019" y="34393"/>
                  <a:pt x="129666" y="24220"/>
                  <a:pt x="142739" y="18408"/>
                </a:cubicBezTo>
                <a:lnTo>
                  <a:pt x="142739" y="95257"/>
                </a:lnTo>
                <a:cubicBezTo>
                  <a:pt x="136902" y="98851"/>
                  <a:pt x="135086" y="106496"/>
                  <a:pt x="138680" y="112332"/>
                </a:cubicBezTo>
                <a:cubicBezTo>
                  <a:pt x="142275" y="118167"/>
                  <a:pt x="149921" y="119985"/>
                  <a:pt x="155756" y="116391"/>
                </a:cubicBezTo>
                <a:cubicBezTo>
                  <a:pt x="161593" y="112796"/>
                  <a:pt x="163409" y="105150"/>
                  <a:pt x="159814" y="99315"/>
                </a:cubicBezTo>
                <a:cubicBezTo>
                  <a:pt x="158797" y="97663"/>
                  <a:pt x="157408" y="96274"/>
                  <a:pt x="155756" y="95257"/>
                </a:cubicBezTo>
                <a:lnTo>
                  <a:pt x="155756" y="51851"/>
                </a:lnTo>
                <a:lnTo>
                  <a:pt x="169444" y="51851"/>
                </a:lnTo>
                <a:lnTo>
                  <a:pt x="169520" y="62959"/>
                </a:lnTo>
                <a:cubicBezTo>
                  <a:pt x="163773" y="66700"/>
                  <a:pt x="162148" y="74390"/>
                  <a:pt x="165889" y="80137"/>
                </a:cubicBezTo>
                <a:cubicBezTo>
                  <a:pt x="169629" y="85884"/>
                  <a:pt x="177320" y="87510"/>
                  <a:pt x="183067" y="83769"/>
                </a:cubicBezTo>
                <a:cubicBezTo>
                  <a:pt x="188812" y="80028"/>
                  <a:pt x="190440" y="72338"/>
                  <a:pt x="186699" y="66590"/>
                </a:cubicBezTo>
                <a:cubicBezTo>
                  <a:pt x="185639" y="64965"/>
                  <a:pt x="184216" y="63609"/>
                  <a:pt x="182538" y="62633"/>
                </a:cubicBezTo>
                <a:lnTo>
                  <a:pt x="182417" y="45302"/>
                </a:lnTo>
                <a:cubicBezTo>
                  <a:pt x="182393" y="41724"/>
                  <a:pt x="179487" y="38837"/>
                  <a:pt x="175909" y="38837"/>
                </a:cubicBezTo>
                <a:lnTo>
                  <a:pt x="155756" y="38837"/>
                </a:lnTo>
                <a:lnTo>
                  <a:pt x="155756" y="14263"/>
                </a:lnTo>
                <a:cubicBezTo>
                  <a:pt x="161017" y="13199"/>
                  <a:pt x="166393" y="12822"/>
                  <a:pt x="171750" y="13142"/>
                </a:cubicBezTo>
                <a:cubicBezTo>
                  <a:pt x="183739" y="13912"/>
                  <a:pt x="195233" y="18200"/>
                  <a:pt x="204798" y="25470"/>
                </a:cubicBezTo>
                <a:lnTo>
                  <a:pt x="204798" y="99300"/>
                </a:lnTo>
                <a:lnTo>
                  <a:pt x="180278" y="99300"/>
                </a:lnTo>
                <a:cubicBezTo>
                  <a:pt x="176683" y="99300"/>
                  <a:pt x="173769" y="102215"/>
                  <a:pt x="173769" y="105809"/>
                </a:cubicBezTo>
                <a:lnTo>
                  <a:pt x="173769" y="126285"/>
                </a:lnTo>
                <a:cubicBezTo>
                  <a:pt x="167932" y="129880"/>
                  <a:pt x="166116" y="137524"/>
                  <a:pt x="169711" y="143361"/>
                </a:cubicBezTo>
                <a:cubicBezTo>
                  <a:pt x="173305" y="149196"/>
                  <a:pt x="180950" y="151014"/>
                  <a:pt x="186786" y="147419"/>
                </a:cubicBezTo>
                <a:cubicBezTo>
                  <a:pt x="192623" y="143825"/>
                  <a:pt x="194439" y="136179"/>
                  <a:pt x="190845" y="130344"/>
                </a:cubicBezTo>
                <a:cubicBezTo>
                  <a:pt x="189828" y="128692"/>
                  <a:pt x="188438" y="127302"/>
                  <a:pt x="186786" y="126285"/>
                </a:cubicBezTo>
                <a:lnTo>
                  <a:pt x="186786" y="112318"/>
                </a:lnTo>
                <a:lnTo>
                  <a:pt x="204798" y="112318"/>
                </a:lnTo>
                <a:lnTo>
                  <a:pt x="204798" y="130633"/>
                </a:lnTo>
                <a:cubicBezTo>
                  <a:pt x="204798" y="134228"/>
                  <a:pt x="207712" y="137142"/>
                  <a:pt x="211307" y="137142"/>
                </a:cubicBezTo>
                <a:lnTo>
                  <a:pt x="231783" y="137142"/>
                </a:lnTo>
                <a:cubicBezTo>
                  <a:pt x="235378" y="142979"/>
                  <a:pt x="243024" y="144796"/>
                  <a:pt x="248860" y="141202"/>
                </a:cubicBezTo>
                <a:cubicBezTo>
                  <a:pt x="254697" y="137607"/>
                  <a:pt x="256515" y="129961"/>
                  <a:pt x="252920" y="124125"/>
                </a:cubicBezTo>
                <a:cubicBezTo>
                  <a:pt x="249326" y="118288"/>
                  <a:pt x="241680" y="116470"/>
                  <a:pt x="235843" y="120065"/>
                </a:cubicBezTo>
                <a:cubicBezTo>
                  <a:pt x="234191" y="121082"/>
                  <a:pt x="232800" y="122473"/>
                  <a:pt x="231783" y="124125"/>
                </a:cubicBezTo>
                <a:lnTo>
                  <a:pt x="217815" y="124125"/>
                </a:lnTo>
                <a:lnTo>
                  <a:pt x="217815" y="38697"/>
                </a:lnTo>
                <a:cubicBezTo>
                  <a:pt x="224134" y="47310"/>
                  <a:pt x="228080" y="57431"/>
                  <a:pt x="229258" y="68047"/>
                </a:cubicBezTo>
                <a:cubicBezTo>
                  <a:pt x="230125" y="75961"/>
                  <a:pt x="229453" y="83967"/>
                  <a:pt x="227277" y="91626"/>
                </a:cubicBezTo>
                <a:cubicBezTo>
                  <a:pt x="226299" y="95086"/>
                  <a:pt x="228309" y="98682"/>
                  <a:pt x="231768" y="99661"/>
                </a:cubicBezTo>
                <a:cubicBezTo>
                  <a:pt x="232344" y="99824"/>
                  <a:pt x="232940" y="99907"/>
                  <a:pt x="233539" y="99907"/>
                </a:cubicBezTo>
                <a:lnTo>
                  <a:pt x="236131" y="99907"/>
                </a:lnTo>
                <a:cubicBezTo>
                  <a:pt x="253101" y="99907"/>
                  <a:pt x="266859" y="113665"/>
                  <a:pt x="266859" y="130635"/>
                </a:cubicBezTo>
                <a:cubicBezTo>
                  <a:pt x="266859" y="147605"/>
                  <a:pt x="253101" y="161363"/>
                  <a:pt x="236131" y="161363"/>
                </a:cubicBezTo>
                <a:lnTo>
                  <a:pt x="43745" y="161363"/>
                </a:lnTo>
                <a:cubicBezTo>
                  <a:pt x="26782" y="161343"/>
                  <a:pt x="13036" y="147597"/>
                  <a:pt x="13018" y="130633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任意多边形: 形状 110"/>
          <p:cNvSpPr/>
          <p:nvPr/>
        </p:nvSpPr>
        <p:spPr>
          <a:xfrm>
            <a:off x="4680988" y="4235803"/>
            <a:ext cx="39052" cy="39052"/>
          </a:xfrm>
          <a:custGeom>
            <a:avLst/>
            <a:gdLst>
              <a:gd name="connsiteX0" fmla="*/ 19526 w 39052"/>
              <a:gd name="connsiteY0" fmla="*/ 0 h 39052"/>
              <a:gd name="connsiteX1" fmla="*/ 0 w 39052"/>
              <a:gd name="connsiteY1" fmla="*/ 19526 h 39052"/>
              <a:gd name="connsiteX2" fmla="*/ 19526 w 39052"/>
              <a:gd name="connsiteY2" fmla="*/ 39053 h 39052"/>
              <a:gd name="connsiteX3" fmla="*/ 39053 w 39052"/>
              <a:gd name="connsiteY3" fmla="*/ 19526 h 39052"/>
              <a:gd name="connsiteX4" fmla="*/ 19526 w 39052"/>
              <a:gd name="connsiteY4" fmla="*/ 0 h 39052"/>
              <a:gd name="connsiteX5" fmla="*/ 19526 w 39052"/>
              <a:gd name="connsiteY5" fmla="*/ 26035 h 39052"/>
              <a:gd name="connsiteX6" fmla="*/ 13018 w 39052"/>
              <a:gd name="connsiteY6" fmla="*/ 19526 h 39052"/>
              <a:gd name="connsiteX7" fmla="*/ 19526 w 39052"/>
              <a:gd name="connsiteY7" fmla="*/ 13018 h 39052"/>
              <a:gd name="connsiteX8" fmla="*/ 26035 w 39052"/>
              <a:gd name="connsiteY8" fmla="*/ 19526 h 39052"/>
              <a:gd name="connsiteX9" fmla="*/ 19526 w 39052"/>
              <a:gd name="connsiteY9" fmla="*/ 26035 h 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052" h="39052">
                <a:moveTo>
                  <a:pt x="19526" y="0"/>
                </a:moveTo>
                <a:cubicBezTo>
                  <a:pt x="8743" y="0"/>
                  <a:pt x="0" y="8743"/>
                  <a:pt x="0" y="19526"/>
                </a:cubicBezTo>
                <a:cubicBezTo>
                  <a:pt x="0" y="30310"/>
                  <a:pt x="8743" y="39053"/>
                  <a:pt x="19526" y="39053"/>
                </a:cubicBezTo>
                <a:cubicBezTo>
                  <a:pt x="30310" y="39053"/>
                  <a:pt x="39053" y="30310"/>
                  <a:pt x="39053" y="19526"/>
                </a:cubicBezTo>
                <a:cubicBezTo>
                  <a:pt x="39041" y="8748"/>
                  <a:pt x="30305" y="11"/>
                  <a:pt x="19526" y="0"/>
                </a:cubicBezTo>
                <a:close/>
                <a:moveTo>
                  <a:pt x="19526" y="26035"/>
                </a:moveTo>
                <a:cubicBezTo>
                  <a:pt x="15932" y="26035"/>
                  <a:pt x="13018" y="23121"/>
                  <a:pt x="13018" y="19526"/>
                </a:cubicBezTo>
                <a:cubicBezTo>
                  <a:pt x="13018" y="15932"/>
                  <a:pt x="15932" y="13018"/>
                  <a:pt x="19526" y="13018"/>
                </a:cubicBezTo>
                <a:cubicBezTo>
                  <a:pt x="23121" y="13018"/>
                  <a:pt x="26035" y="15932"/>
                  <a:pt x="26035" y="19526"/>
                </a:cubicBezTo>
                <a:cubicBezTo>
                  <a:pt x="26035" y="23121"/>
                  <a:pt x="23121" y="26035"/>
                  <a:pt x="19526" y="26035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任意多边形: 形状 111"/>
          <p:cNvSpPr/>
          <p:nvPr/>
        </p:nvSpPr>
        <p:spPr>
          <a:xfrm>
            <a:off x="4693910" y="3981961"/>
            <a:ext cx="13017" cy="13017"/>
          </a:xfrm>
          <a:custGeom>
            <a:avLst/>
            <a:gdLst>
              <a:gd name="connsiteX0" fmla="*/ 13018 w 13017"/>
              <a:gd name="connsiteY0" fmla="*/ 6509 h 13017"/>
              <a:gd name="connsiteX1" fmla="*/ 6509 w 13017"/>
              <a:gd name="connsiteY1" fmla="*/ 13018 h 13017"/>
              <a:gd name="connsiteX2" fmla="*/ 0 w 13017"/>
              <a:gd name="connsiteY2" fmla="*/ 6509 h 13017"/>
              <a:gd name="connsiteX3" fmla="*/ 6509 w 13017"/>
              <a:gd name="connsiteY3" fmla="*/ 0 h 13017"/>
              <a:gd name="connsiteX4" fmla="*/ 13018 w 13017"/>
              <a:gd name="connsiteY4" fmla="*/ 6509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7" h="13017">
                <a:moveTo>
                  <a:pt x="13018" y="6509"/>
                </a:moveTo>
                <a:cubicBezTo>
                  <a:pt x="13018" y="10103"/>
                  <a:pt x="10103" y="13018"/>
                  <a:pt x="6509" y="13018"/>
                </a:cubicBezTo>
                <a:cubicBezTo>
                  <a:pt x="2914" y="13018"/>
                  <a:pt x="0" y="10103"/>
                  <a:pt x="0" y="6509"/>
                </a:cubicBezTo>
                <a:cubicBezTo>
                  <a:pt x="0" y="2914"/>
                  <a:pt x="2914" y="0"/>
                  <a:pt x="6509" y="0"/>
                </a:cubicBezTo>
                <a:cubicBezTo>
                  <a:pt x="10103" y="0"/>
                  <a:pt x="13018" y="2914"/>
                  <a:pt x="13018" y="650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任意多边形: 形状 112"/>
          <p:cNvSpPr/>
          <p:nvPr/>
        </p:nvSpPr>
        <p:spPr>
          <a:xfrm>
            <a:off x="4675551" y="3955927"/>
            <a:ext cx="49786" cy="20643"/>
          </a:xfrm>
          <a:custGeom>
            <a:avLst/>
            <a:gdLst>
              <a:gd name="connsiteX0" fmla="*/ 43278 w 49786"/>
              <a:gd name="connsiteY0" fmla="*/ 20644 h 20643"/>
              <a:gd name="connsiteX1" fmla="*/ 49786 w 49786"/>
              <a:gd name="connsiteY1" fmla="*/ 14135 h 20643"/>
              <a:gd name="connsiteX2" fmla="*/ 47879 w 49786"/>
              <a:gd name="connsiteY2" fmla="*/ 9532 h 20643"/>
              <a:gd name="connsiteX3" fmla="*/ 1856 w 49786"/>
              <a:gd name="connsiteY3" fmla="*/ 9532 h 20643"/>
              <a:gd name="connsiteX4" fmla="*/ 1959 w 49786"/>
              <a:gd name="connsiteY4" fmla="*/ 18736 h 20643"/>
              <a:gd name="connsiteX5" fmla="*/ 11059 w 49786"/>
              <a:gd name="connsiteY5" fmla="*/ 18737 h 20643"/>
              <a:gd name="connsiteX6" fmla="*/ 38674 w 49786"/>
              <a:gd name="connsiteY6" fmla="*/ 18734 h 20643"/>
              <a:gd name="connsiteX7" fmla="*/ 38676 w 49786"/>
              <a:gd name="connsiteY7" fmla="*/ 18737 h 20643"/>
              <a:gd name="connsiteX8" fmla="*/ 43278 w 49786"/>
              <a:gd name="connsiteY8" fmla="*/ 20644 h 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86" h="20643">
                <a:moveTo>
                  <a:pt x="43278" y="20644"/>
                </a:moveTo>
                <a:cubicBezTo>
                  <a:pt x="46872" y="20644"/>
                  <a:pt x="49786" y="17730"/>
                  <a:pt x="49786" y="14135"/>
                </a:cubicBezTo>
                <a:cubicBezTo>
                  <a:pt x="49786" y="12408"/>
                  <a:pt x="49101" y="10752"/>
                  <a:pt x="47879" y="9532"/>
                </a:cubicBezTo>
                <a:cubicBezTo>
                  <a:pt x="35171" y="-3177"/>
                  <a:pt x="14564" y="-3177"/>
                  <a:pt x="1856" y="9532"/>
                </a:cubicBezTo>
                <a:cubicBezTo>
                  <a:pt x="-658" y="12101"/>
                  <a:pt x="-612" y="16222"/>
                  <a:pt x="1959" y="18736"/>
                </a:cubicBezTo>
                <a:cubicBezTo>
                  <a:pt x="4487" y="21210"/>
                  <a:pt x="8529" y="21210"/>
                  <a:pt x="11059" y="18737"/>
                </a:cubicBezTo>
                <a:cubicBezTo>
                  <a:pt x="18684" y="11110"/>
                  <a:pt x="31048" y="11110"/>
                  <a:pt x="38674" y="18734"/>
                </a:cubicBezTo>
                <a:cubicBezTo>
                  <a:pt x="38674" y="18735"/>
                  <a:pt x="38676" y="18736"/>
                  <a:pt x="38676" y="18737"/>
                </a:cubicBezTo>
                <a:cubicBezTo>
                  <a:pt x="39895" y="19960"/>
                  <a:pt x="41551" y="20646"/>
                  <a:pt x="43278" y="20644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任意多边形: 形状 113"/>
          <p:cNvSpPr/>
          <p:nvPr/>
        </p:nvSpPr>
        <p:spPr>
          <a:xfrm>
            <a:off x="4657046" y="3929890"/>
            <a:ext cx="86705" cy="28318"/>
          </a:xfrm>
          <a:custGeom>
            <a:avLst/>
            <a:gdLst>
              <a:gd name="connsiteX0" fmla="*/ 84799 w 86705"/>
              <a:gd name="connsiteY0" fmla="*/ 26362 h 28318"/>
              <a:gd name="connsiteX1" fmla="*/ 84799 w 86705"/>
              <a:gd name="connsiteY1" fmla="*/ 17157 h 28318"/>
              <a:gd name="connsiteX2" fmla="*/ 84799 w 86705"/>
              <a:gd name="connsiteY2" fmla="*/ 17157 h 28318"/>
              <a:gd name="connsiteX3" fmla="*/ 1957 w 86705"/>
              <a:gd name="connsiteY3" fmla="*/ 17157 h 28318"/>
              <a:gd name="connsiteX4" fmla="*/ 1855 w 86705"/>
              <a:gd name="connsiteY4" fmla="*/ 26361 h 28318"/>
              <a:gd name="connsiteX5" fmla="*/ 11060 w 86705"/>
              <a:gd name="connsiteY5" fmla="*/ 26463 h 28318"/>
              <a:gd name="connsiteX6" fmla="*/ 11162 w 86705"/>
              <a:gd name="connsiteY6" fmla="*/ 26360 h 28318"/>
              <a:gd name="connsiteX7" fmla="*/ 75596 w 86705"/>
              <a:gd name="connsiteY7" fmla="*/ 26357 h 28318"/>
              <a:gd name="connsiteX8" fmla="*/ 75599 w 86705"/>
              <a:gd name="connsiteY8" fmla="*/ 26360 h 28318"/>
              <a:gd name="connsiteX9" fmla="*/ 84799 w 86705"/>
              <a:gd name="connsiteY9" fmla="*/ 26362 h 2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705" h="28318">
                <a:moveTo>
                  <a:pt x="84799" y="26362"/>
                </a:moveTo>
                <a:cubicBezTo>
                  <a:pt x="87341" y="23820"/>
                  <a:pt x="87341" y="19699"/>
                  <a:pt x="84799" y="17157"/>
                </a:cubicBezTo>
                <a:cubicBezTo>
                  <a:pt x="84799" y="17157"/>
                  <a:pt x="84799" y="17157"/>
                  <a:pt x="84799" y="17157"/>
                </a:cubicBezTo>
                <a:cubicBezTo>
                  <a:pt x="61922" y="-5719"/>
                  <a:pt x="24834" y="-5719"/>
                  <a:pt x="1957" y="17157"/>
                </a:cubicBezTo>
                <a:cubicBezTo>
                  <a:pt x="-612" y="19670"/>
                  <a:pt x="-658" y="23791"/>
                  <a:pt x="1855" y="26361"/>
                </a:cubicBezTo>
                <a:cubicBezTo>
                  <a:pt x="4369" y="28931"/>
                  <a:pt x="8489" y="28977"/>
                  <a:pt x="11060" y="26463"/>
                </a:cubicBezTo>
                <a:cubicBezTo>
                  <a:pt x="11094" y="26429"/>
                  <a:pt x="11128" y="26395"/>
                  <a:pt x="11162" y="26360"/>
                </a:cubicBezTo>
                <a:cubicBezTo>
                  <a:pt x="28954" y="8566"/>
                  <a:pt x="57802" y="8565"/>
                  <a:pt x="75596" y="26357"/>
                </a:cubicBezTo>
                <a:cubicBezTo>
                  <a:pt x="75597" y="26358"/>
                  <a:pt x="75597" y="26359"/>
                  <a:pt x="75599" y="26360"/>
                </a:cubicBezTo>
                <a:cubicBezTo>
                  <a:pt x="78139" y="28899"/>
                  <a:pt x="82257" y="28900"/>
                  <a:pt x="84799" y="26362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任意多边形: 形状 114"/>
          <p:cNvSpPr/>
          <p:nvPr/>
        </p:nvSpPr>
        <p:spPr>
          <a:xfrm>
            <a:off x="4638732" y="3903856"/>
            <a:ext cx="123371" cy="35841"/>
          </a:xfrm>
          <a:custGeom>
            <a:avLst/>
            <a:gdLst>
              <a:gd name="connsiteX0" fmla="*/ 11059 w 123371"/>
              <a:gd name="connsiteY0" fmla="*/ 33987 h 35841"/>
              <a:gd name="connsiteX1" fmla="*/ 112311 w 123371"/>
              <a:gd name="connsiteY1" fmla="*/ 33986 h 35841"/>
              <a:gd name="connsiteX2" fmla="*/ 112313 w 123371"/>
              <a:gd name="connsiteY2" fmla="*/ 33987 h 35841"/>
              <a:gd name="connsiteX3" fmla="*/ 121518 w 123371"/>
              <a:gd name="connsiteY3" fmla="*/ 33883 h 35841"/>
              <a:gd name="connsiteX4" fmla="*/ 121516 w 123371"/>
              <a:gd name="connsiteY4" fmla="*/ 24782 h 35841"/>
              <a:gd name="connsiteX5" fmla="*/ 1856 w 123371"/>
              <a:gd name="connsiteY5" fmla="*/ 24782 h 35841"/>
              <a:gd name="connsiteX6" fmla="*/ 1959 w 123371"/>
              <a:gd name="connsiteY6" fmla="*/ 33986 h 35841"/>
              <a:gd name="connsiteX7" fmla="*/ 11059 w 123371"/>
              <a:gd name="connsiteY7" fmla="*/ 33987 h 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371" h="35841">
                <a:moveTo>
                  <a:pt x="11059" y="33987"/>
                </a:moveTo>
                <a:cubicBezTo>
                  <a:pt x="39019" y="6027"/>
                  <a:pt x="84351" y="6026"/>
                  <a:pt x="112311" y="33986"/>
                </a:cubicBezTo>
                <a:cubicBezTo>
                  <a:pt x="112313" y="33986"/>
                  <a:pt x="112313" y="33987"/>
                  <a:pt x="112313" y="33987"/>
                </a:cubicBezTo>
                <a:cubicBezTo>
                  <a:pt x="114884" y="36500"/>
                  <a:pt x="119004" y="36453"/>
                  <a:pt x="121518" y="33883"/>
                </a:cubicBezTo>
                <a:cubicBezTo>
                  <a:pt x="123989" y="31353"/>
                  <a:pt x="123989" y="27311"/>
                  <a:pt x="121516" y="24782"/>
                </a:cubicBezTo>
                <a:cubicBezTo>
                  <a:pt x="88473" y="-8261"/>
                  <a:pt x="34899" y="-8261"/>
                  <a:pt x="1856" y="24782"/>
                </a:cubicBezTo>
                <a:cubicBezTo>
                  <a:pt x="-658" y="27352"/>
                  <a:pt x="-612" y="31473"/>
                  <a:pt x="1959" y="33986"/>
                </a:cubicBezTo>
                <a:cubicBezTo>
                  <a:pt x="4487" y="36460"/>
                  <a:pt x="8529" y="36460"/>
                  <a:pt x="11059" y="33987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任意多边形: 形状 115"/>
          <p:cNvSpPr/>
          <p:nvPr/>
        </p:nvSpPr>
        <p:spPr>
          <a:xfrm>
            <a:off x="4303481" y="3929891"/>
            <a:ext cx="794067" cy="427410"/>
          </a:xfrm>
          <a:custGeom>
            <a:avLst/>
            <a:gdLst>
              <a:gd name="connsiteX0" fmla="*/ 794068 w 794067"/>
              <a:gd name="connsiteY0" fmla="*/ 51987 h 427410"/>
              <a:gd name="connsiteX1" fmla="*/ 794068 w 794067"/>
              <a:gd name="connsiteY1" fmla="*/ 51912 h 427410"/>
              <a:gd name="connsiteX2" fmla="*/ 738763 w 794067"/>
              <a:gd name="connsiteY2" fmla="*/ 11667 h 427410"/>
              <a:gd name="connsiteX3" fmla="*/ 637858 w 794067"/>
              <a:gd name="connsiteY3" fmla="*/ 0 h 427410"/>
              <a:gd name="connsiteX4" fmla="*/ 538586 w 794067"/>
              <a:gd name="connsiteY4" fmla="*/ 11228 h 427410"/>
              <a:gd name="connsiteX5" fmla="*/ 481648 w 794067"/>
              <a:gd name="connsiteY5" fmla="*/ 52070 h 427410"/>
              <a:gd name="connsiteX6" fmla="*/ 481648 w 794067"/>
              <a:gd name="connsiteY6" fmla="*/ 52151 h 427410"/>
              <a:gd name="connsiteX7" fmla="*/ 481648 w 794067"/>
              <a:gd name="connsiteY7" fmla="*/ 52228 h 427410"/>
              <a:gd name="connsiteX8" fmla="*/ 538581 w 794067"/>
              <a:gd name="connsiteY8" fmla="*/ 92908 h 427410"/>
              <a:gd name="connsiteX9" fmla="*/ 598805 w 794067"/>
              <a:gd name="connsiteY9" fmla="*/ 102567 h 427410"/>
              <a:gd name="connsiteX10" fmla="*/ 598805 w 794067"/>
              <a:gd name="connsiteY10" fmla="*/ 131833 h 427410"/>
              <a:gd name="connsiteX11" fmla="*/ 468929 w 794067"/>
              <a:gd name="connsiteY11" fmla="*/ 97631 h 427410"/>
              <a:gd name="connsiteX12" fmla="*/ 325138 w 794067"/>
              <a:gd name="connsiteY12" fmla="*/ 97631 h 427410"/>
              <a:gd name="connsiteX13" fmla="*/ 195263 w 794067"/>
              <a:gd name="connsiteY13" fmla="*/ 131831 h 427410"/>
              <a:gd name="connsiteX14" fmla="*/ 195263 w 794067"/>
              <a:gd name="connsiteY14" fmla="*/ 102583 h 427410"/>
              <a:gd name="connsiteX15" fmla="*/ 312420 w 794067"/>
              <a:gd name="connsiteY15" fmla="*/ 52221 h 427410"/>
              <a:gd name="connsiteX16" fmla="*/ 312420 w 794067"/>
              <a:gd name="connsiteY16" fmla="*/ 52155 h 427410"/>
              <a:gd name="connsiteX17" fmla="*/ 312420 w 794067"/>
              <a:gd name="connsiteY17" fmla="*/ 52070 h 427410"/>
              <a:gd name="connsiteX18" fmla="*/ 156210 w 794067"/>
              <a:gd name="connsiteY18" fmla="*/ 0 h 427410"/>
              <a:gd name="connsiteX19" fmla="*/ 0 w 794067"/>
              <a:gd name="connsiteY19" fmla="*/ 51907 h 427410"/>
              <a:gd name="connsiteX20" fmla="*/ 0 w 794067"/>
              <a:gd name="connsiteY20" fmla="*/ 51987 h 427410"/>
              <a:gd name="connsiteX21" fmla="*/ 0 w 794067"/>
              <a:gd name="connsiteY21" fmla="*/ 52068 h 427410"/>
              <a:gd name="connsiteX22" fmla="*/ 117158 w 794067"/>
              <a:gd name="connsiteY22" fmla="*/ 102581 h 427410"/>
              <a:gd name="connsiteX23" fmla="*/ 117158 w 794067"/>
              <a:gd name="connsiteY23" fmla="*/ 143193 h 427410"/>
              <a:gd name="connsiteX24" fmla="*/ 162719 w 794067"/>
              <a:gd name="connsiteY24" fmla="*/ 188754 h 427410"/>
              <a:gd name="connsiteX25" fmla="*/ 175440 w 794067"/>
              <a:gd name="connsiteY25" fmla="*/ 188754 h 427410"/>
              <a:gd name="connsiteX26" fmla="*/ 238858 w 794067"/>
              <a:gd name="connsiteY26" fmla="*/ 194519 h 427410"/>
              <a:gd name="connsiteX27" fmla="*/ 214110 w 794067"/>
              <a:gd name="connsiteY27" fmla="*/ 301171 h 427410"/>
              <a:gd name="connsiteX28" fmla="*/ 198732 w 794067"/>
              <a:gd name="connsiteY28" fmla="*/ 405510 h 427410"/>
              <a:gd name="connsiteX29" fmla="*/ 214467 w 794067"/>
              <a:gd name="connsiteY29" fmla="*/ 426745 h 427410"/>
              <a:gd name="connsiteX30" fmla="*/ 235435 w 794067"/>
              <a:gd name="connsiteY30" fmla="*/ 412425 h 427410"/>
              <a:gd name="connsiteX31" fmla="*/ 255382 w 794067"/>
              <a:gd name="connsiteY31" fmla="*/ 326007 h 427410"/>
              <a:gd name="connsiteX32" fmla="*/ 298376 w 794067"/>
              <a:gd name="connsiteY32" fmla="*/ 199754 h 427410"/>
              <a:gd name="connsiteX33" fmla="*/ 312420 w 794067"/>
              <a:gd name="connsiteY33" fmla="*/ 200619 h 427410"/>
              <a:gd name="connsiteX34" fmla="*/ 312420 w 794067"/>
              <a:gd name="connsiteY34" fmla="*/ 214789 h 427410"/>
              <a:gd name="connsiteX35" fmla="*/ 351473 w 794067"/>
              <a:gd name="connsiteY35" fmla="*/ 253841 h 427410"/>
              <a:gd name="connsiteX36" fmla="*/ 364490 w 794067"/>
              <a:gd name="connsiteY36" fmla="*/ 253841 h 427410"/>
              <a:gd name="connsiteX37" fmla="*/ 364490 w 794067"/>
              <a:gd name="connsiteY37" fmla="*/ 279876 h 427410"/>
              <a:gd name="connsiteX38" fmla="*/ 346103 w 794067"/>
              <a:gd name="connsiteY38" fmla="*/ 292894 h 427410"/>
              <a:gd name="connsiteX39" fmla="*/ 325438 w 794067"/>
              <a:gd name="connsiteY39" fmla="*/ 292894 h 427410"/>
              <a:gd name="connsiteX40" fmla="*/ 305911 w 794067"/>
              <a:gd name="connsiteY40" fmla="*/ 312420 h 427410"/>
              <a:gd name="connsiteX41" fmla="*/ 325438 w 794067"/>
              <a:gd name="connsiteY41" fmla="*/ 331946 h 427410"/>
              <a:gd name="connsiteX42" fmla="*/ 344964 w 794067"/>
              <a:gd name="connsiteY42" fmla="*/ 331946 h 427410"/>
              <a:gd name="connsiteX43" fmla="*/ 344964 w 794067"/>
              <a:gd name="connsiteY43" fmla="*/ 351473 h 427410"/>
              <a:gd name="connsiteX44" fmla="*/ 364490 w 794067"/>
              <a:gd name="connsiteY44" fmla="*/ 370999 h 427410"/>
              <a:gd name="connsiteX45" fmla="*/ 429578 w 794067"/>
              <a:gd name="connsiteY45" fmla="*/ 370999 h 427410"/>
              <a:gd name="connsiteX46" fmla="*/ 449104 w 794067"/>
              <a:gd name="connsiteY46" fmla="*/ 351473 h 427410"/>
              <a:gd name="connsiteX47" fmla="*/ 449104 w 794067"/>
              <a:gd name="connsiteY47" fmla="*/ 344964 h 427410"/>
              <a:gd name="connsiteX48" fmla="*/ 457240 w 794067"/>
              <a:gd name="connsiteY48" fmla="*/ 344964 h 427410"/>
              <a:gd name="connsiteX49" fmla="*/ 475139 w 794067"/>
              <a:gd name="connsiteY49" fmla="*/ 327065 h 427410"/>
              <a:gd name="connsiteX50" fmla="*/ 475139 w 794067"/>
              <a:gd name="connsiteY50" fmla="*/ 310793 h 427410"/>
              <a:gd name="connsiteX51" fmla="*/ 457240 w 794067"/>
              <a:gd name="connsiteY51" fmla="*/ 292894 h 427410"/>
              <a:gd name="connsiteX52" fmla="*/ 447965 w 794067"/>
              <a:gd name="connsiteY52" fmla="*/ 292894 h 427410"/>
              <a:gd name="connsiteX53" fmla="*/ 429578 w 794067"/>
              <a:gd name="connsiteY53" fmla="*/ 279876 h 427410"/>
              <a:gd name="connsiteX54" fmla="*/ 429578 w 794067"/>
              <a:gd name="connsiteY54" fmla="*/ 253841 h 427410"/>
              <a:gd name="connsiteX55" fmla="*/ 442595 w 794067"/>
              <a:gd name="connsiteY55" fmla="*/ 253841 h 427410"/>
              <a:gd name="connsiteX56" fmla="*/ 481648 w 794067"/>
              <a:gd name="connsiteY56" fmla="*/ 214789 h 427410"/>
              <a:gd name="connsiteX57" fmla="*/ 481648 w 794067"/>
              <a:gd name="connsiteY57" fmla="*/ 200414 h 427410"/>
              <a:gd name="connsiteX58" fmla="*/ 495085 w 794067"/>
              <a:gd name="connsiteY58" fmla="*/ 199540 h 427410"/>
              <a:gd name="connsiteX59" fmla="*/ 534054 w 794067"/>
              <a:gd name="connsiteY59" fmla="*/ 334628 h 427410"/>
              <a:gd name="connsiteX60" fmla="*/ 545804 w 794067"/>
              <a:gd name="connsiteY60" fmla="*/ 411034 h 427410"/>
              <a:gd name="connsiteX61" fmla="*/ 567687 w 794067"/>
              <a:gd name="connsiteY61" fmla="*/ 427194 h 427410"/>
              <a:gd name="connsiteX62" fmla="*/ 575603 w 794067"/>
              <a:gd name="connsiteY62" fmla="*/ 424105 h 427410"/>
              <a:gd name="connsiteX63" fmla="*/ 584094 w 794067"/>
              <a:gd name="connsiteY63" fmla="*/ 406654 h 427410"/>
              <a:gd name="connsiteX64" fmla="*/ 577162 w 794067"/>
              <a:gd name="connsiteY64" fmla="*/ 313920 h 427410"/>
              <a:gd name="connsiteX65" fmla="*/ 554907 w 794067"/>
              <a:gd name="connsiteY65" fmla="*/ 193834 h 427410"/>
              <a:gd name="connsiteX66" fmla="*/ 605639 w 794067"/>
              <a:gd name="connsiteY66" fmla="*/ 188754 h 427410"/>
              <a:gd name="connsiteX67" fmla="*/ 631349 w 794067"/>
              <a:gd name="connsiteY67" fmla="*/ 188754 h 427410"/>
              <a:gd name="connsiteX68" fmla="*/ 676910 w 794067"/>
              <a:gd name="connsiteY68" fmla="*/ 143193 h 427410"/>
              <a:gd name="connsiteX69" fmla="*/ 676910 w 794067"/>
              <a:gd name="connsiteY69" fmla="*/ 102565 h 427410"/>
              <a:gd name="connsiteX70" fmla="*/ 737622 w 794067"/>
              <a:gd name="connsiteY70" fmla="*/ 92777 h 427410"/>
              <a:gd name="connsiteX71" fmla="*/ 794068 w 794067"/>
              <a:gd name="connsiteY71" fmla="*/ 52070 h 427410"/>
              <a:gd name="connsiteX72" fmla="*/ 794068 w 794067"/>
              <a:gd name="connsiteY72" fmla="*/ 51987 h 427410"/>
              <a:gd name="connsiteX73" fmla="*/ 663893 w 794067"/>
              <a:gd name="connsiteY73" fmla="*/ 46245 h 427410"/>
              <a:gd name="connsiteX74" fmla="*/ 764529 w 794067"/>
              <a:gd name="connsiteY74" fmla="*/ 56301 h 427410"/>
              <a:gd name="connsiteX75" fmla="*/ 759988 w 794067"/>
              <a:gd name="connsiteY75" fmla="*/ 58579 h 427410"/>
              <a:gd name="connsiteX76" fmla="*/ 663893 w 794067"/>
              <a:gd name="connsiteY76" fmla="*/ 58579 h 427410"/>
              <a:gd name="connsiteX77" fmla="*/ 541886 w 794067"/>
              <a:gd name="connsiteY77" fmla="*/ 23827 h 427410"/>
              <a:gd name="connsiteX78" fmla="*/ 637858 w 794067"/>
              <a:gd name="connsiteY78" fmla="*/ 13018 h 427410"/>
              <a:gd name="connsiteX79" fmla="*/ 735370 w 794067"/>
              <a:gd name="connsiteY79" fmla="*/ 24245 h 427410"/>
              <a:gd name="connsiteX80" fmla="*/ 777460 w 794067"/>
              <a:gd name="connsiteY80" fmla="*/ 44526 h 427410"/>
              <a:gd name="connsiteX81" fmla="*/ 660542 w 794067"/>
              <a:gd name="connsiteY81" fmla="*/ 32835 h 427410"/>
              <a:gd name="connsiteX82" fmla="*/ 625182 w 794067"/>
              <a:gd name="connsiteY82" fmla="*/ 22833 h 427410"/>
              <a:gd name="connsiteX83" fmla="*/ 615345 w 794067"/>
              <a:gd name="connsiteY83" fmla="*/ 32544 h 427410"/>
              <a:gd name="connsiteX84" fmla="*/ 516391 w 794067"/>
              <a:gd name="connsiteY84" fmla="*/ 32544 h 427410"/>
              <a:gd name="connsiteX85" fmla="*/ 541886 w 794067"/>
              <a:gd name="connsiteY85" fmla="*/ 23827 h 427410"/>
              <a:gd name="connsiteX86" fmla="*/ 515727 w 794067"/>
              <a:gd name="connsiteY86" fmla="*/ 45561 h 427410"/>
              <a:gd name="connsiteX87" fmla="*/ 611823 w 794067"/>
              <a:gd name="connsiteY87" fmla="*/ 45561 h 427410"/>
              <a:gd name="connsiteX88" fmla="*/ 611823 w 794067"/>
              <a:gd name="connsiteY88" fmla="*/ 57895 h 427410"/>
              <a:gd name="connsiteX89" fmla="*/ 511186 w 794067"/>
              <a:gd name="connsiteY89" fmla="*/ 47839 h 427410"/>
              <a:gd name="connsiteX90" fmla="*/ 637858 w 794067"/>
              <a:gd name="connsiteY90" fmla="*/ 32544 h 427410"/>
              <a:gd name="connsiteX91" fmla="*/ 650875 w 794067"/>
              <a:gd name="connsiteY91" fmla="*/ 45561 h 427410"/>
              <a:gd name="connsiteX92" fmla="*/ 624840 w 794067"/>
              <a:gd name="connsiteY92" fmla="*/ 45561 h 427410"/>
              <a:gd name="connsiteX93" fmla="*/ 637858 w 794067"/>
              <a:gd name="connsiteY93" fmla="*/ 32544 h 427410"/>
              <a:gd name="connsiteX94" fmla="*/ 663893 w 794067"/>
              <a:gd name="connsiteY94" fmla="*/ 97631 h 427410"/>
              <a:gd name="connsiteX95" fmla="*/ 663893 w 794067"/>
              <a:gd name="connsiteY95" fmla="*/ 110649 h 427410"/>
              <a:gd name="connsiteX96" fmla="*/ 611823 w 794067"/>
              <a:gd name="connsiteY96" fmla="*/ 110649 h 427410"/>
              <a:gd name="connsiteX97" fmla="*/ 611823 w 794067"/>
              <a:gd name="connsiteY97" fmla="*/ 97631 h 427410"/>
              <a:gd name="connsiteX98" fmla="*/ 624840 w 794067"/>
              <a:gd name="connsiteY98" fmla="*/ 84614 h 427410"/>
              <a:gd name="connsiteX99" fmla="*/ 624840 w 794067"/>
              <a:gd name="connsiteY99" fmla="*/ 58579 h 427410"/>
              <a:gd name="connsiteX100" fmla="*/ 650875 w 794067"/>
              <a:gd name="connsiteY100" fmla="*/ 58579 h 427410"/>
              <a:gd name="connsiteX101" fmla="*/ 650875 w 794067"/>
              <a:gd name="connsiteY101" fmla="*/ 84614 h 427410"/>
              <a:gd name="connsiteX102" fmla="*/ 498245 w 794067"/>
              <a:gd name="connsiteY102" fmla="*/ 59620 h 427410"/>
              <a:gd name="connsiteX103" fmla="*/ 611823 w 794067"/>
              <a:gd name="connsiteY103" fmla="*/ 70978 h 427410"/>
              <a:gd name="connsiteX104" fmla="*/ 611823 w 794067"/>
              <a:gd name="connsiteY104" fmla="*/ 84614 h 427410"/>
              <a:gd name="connsiteX105" fmla="*/ 605314 w 794067"/>
              <a:gd name="connsiteY105" fmla="*/ 84614 h 427410"/>
              <a:gd name="connsiteX106" fmla="*/ 599025 w 794067"/>
              <a:gd name="connsiteY106" fmla="*/ 89528 h 427410"/>
              <a:gd name="connsiteX107" fmla="*/ 541886 w 794067"/>
              <a:gd name="connsiteY107" fmla="*/ 80315 h 427410"/>
              <a:gd name="connsiteX108" fmla="*/ 498245 w 794067"/>
              <a:gd name="connsiteY108" fmla="*/ 59620 h 427410"/>
              <a:gd name="connsiteX109" fmla="*/ 468929 w 794067"/>
              <a:gd name="connsiteY109" fmla="*/ 110649 h 427410"/>
              <a:gd name="connsiteX110" fmla="*/ 580143 w 794067"/>
              <a:gd name="connsiteY110" fmla="*/ 136684 h 427410"/>
              <a:gd name="connsiteX111" fmla="*/ 213923 w 794067"/>
              <a:gd name="connsiteY111" fmla="*/ 136684 h 427410"/>
              <a:gd name="connsiteX112" fmla="*/ 325138 w 794067"/>
              <a:gd name="connsiteY112" fmla="*/ 110649 h 427410"/>
              <a:gd name="connsiteX113" fmla="*/ 143193 w 794067"/>
              <a:gd name="connsiteY113" fmla="*/ 84614 h 427410"/>
              <a:gd name="connsiteX114" fmla="*/ 143193 w 794067"/>
              <a:gd name="connsiteY114" fmla="*/ 58579 h 427410"/>
              <a:gd name="connsiteX115" fmla="*/ 169228 w 794067"/>
              <a:gd name="connsiteY115" fmla="*/ 58579 h 427410"/>
              <a:gd name="connsiteX116" fmla="*/ 169228 w 794067"/>
              <a:gd name="connsiteY116" fmla="*/ 84614 h 427410"/>
              <a:gd name="connsiteX117" fmla="*/ 143193 w 794067"/>
              <a:gd name="connsiteY117" fmla="*/ 45561 h 427410"/>
              <a:gd name="connsiteX118" fmla="*/ 156210 w 794067"/>
              <a:gd name="connsiteY118" fmla="*/ 32544 h 427410"/>
              <a:gd name="connsiteX119" fmla="*/ 169228 w 794067"/>
              <a:gd name="connsiteY119" fmla="*/ 45561 h 427410"/>
              <a:gd name="connsiteX120" fmla="*/ 130175 w 794067"/>
              <a:gd name="connsiteY120" fmla="*/ 58579 h 427410"/>
              <a:gd name="connsiteX121" fmla="*/ 34080 w 794067"/>
              <a:gd name="connsiteY121" fmla="*/ 58579 h 427410"/>
              <a:gd name="connsiteX122" fmla="*/ 29538 w 794067"/>
              <a:gd name="connsiteY122" fmla="*/ 56301 h 427410"/>
              <a:gd name="connsiteX123" fmla="*/ 130175 w 794067"/>
              <a:gd name="connsiteY123" fmla="*/ 46245 h 427410"/>
              <a:gd name="connsiteX124" fmla="*/ 130175 w 794067"/>
              <a:gd name="connsiteY124" fmla="*/ 71596 h 427410"/>
              <a:gd name="connsiteX125" fmla="*/ 130175 w 794067"/>
              <a:gd name="connsiteY125" fmla="*/ 84614 h 427410"/>
              <a:gd name="connsiteX126" fmla="*/ 123666 w 794067"/>
              <a:gd name="connsiteY126" fmla="*/ 84614 h 427410"/>
              <a:gd name="connsiteX127" fmla="*/ 117374 w 794067"/>
              <a:gd name="connsiteY127" fmla="*/ 89541 h 427410"/>
              <a:gd name="connsiteX128" fmla="*/ 34877 w 794067"/>
              <a:gd name="connsiteY128" fmla="*/ 71596 h 427410"/>
              <a:gd name="connsiteX129" fmla="*/ 130175 w 794067"/>
              <a:gd name="connsiteY129" fmla="*/ 97631 h 427410"/>
              <a:gd name="connsiteX130" fmla="*/ 182245 w 794067"/>
              <a:gd name="connsiteY130" fmla="*/ 97631 h 427410"/>
              <a:gd name="connsiteX131" fmla="*/ 182245 w 794067"/>
              <a:gd name="connsiteY131" fmla="*/ 110649 h 427410"/>
              <a:gd name="connsiteX132" fmla="*/ 130175 w 794067"/>
              <a:gd name="connsiteY132" fmla="*/ 110649 h 427410"/>
              <a:gd name="connsiteX133" fmla="*/ 195046 w 794067"/>
              <a:gd name="connsiteY133" fmla="*/ 89541 h 427410"/>
              <a:gd name="connsiteX134" fmla="*/ 188754 w 794067"/>
              <a:gd name="connsiteY134" fmla="*/ 84614 h 427410"/>
              <a:gd name="connsiteX135" fmla="*/ 182245 w 794067"/>
              <a:gd name="connsiteY135" fmla="*/ 84614 h 427410"/>
              <a:gd name="connsiteX136" fmla="*/ 182245 w 794067"/>
              <a:gd name="connsiteY136" fmla="*/ 70978 h 427410"/>
              <a:gd name="connsiteX137" fmla="*/ 295959 w 794067"/>
              <a:gd name="connsiteY137" fmla="*/ 59607 h 427410"/>
              <a:gd name="connsiteX138" fmla="*/ 195046 w 794067"/>
              <a:gd name="connsiteY138" fmla="*/ 89541 h 427410"/>
              <a:gd name="connsiteX139" fmla="*/ 182245 w 794067"/>
              <a:gd name="connsiteY139" fmla="*/ 45561 h 427410"/>
              <a:gd name="connsiteX140" fmla="*/ 278340 w 794067"/>
              <a:gd name="connsiteY140" fmla="*/ 45561 h 427410"/>
              <a:gd name="connsiteX141" fmla="*/ 282882 w 794067"/>
              <a:gd name="connsiteY141" fmla="*/ 47839 h 427410"/>
              <a:gd name="connsiteX142" fmla="*/ 182245 w 794067"/>
              <a:gd name="connsiteY142" fmla="*/ 57895 h 427410"/>
              <a:gd name="connsiteX143" fmla="*/ 156210 w 794067"/>
              <a:gd name="connsiteY143" fmla="*/ 13018 h 427410"/>
              <a:gd name="connsiteX144" fmla="*/ 277479 w 794067"/>
              <a:gd name="connsiteY144" fmla="*/ 32544 h 427410"/>
              <a:gd name="connsiteX145" fmla="*/ 178722 w 794067"/>
              <a:gd name="connsiteY145" fmla="*/ 32544 h 427410"/>
              <a:gd name="connsiteX146" fmla="*/ 143238 w 794067"/>
              <a:gd name="connsiteY146" fmla="*/ 22992 h 427410"/>
              <a:gd name="connsiteX147" fmla="*/ 133525 w 794067"/>
              <a:gd name="connsiteY147" fmla="*/ 32827 h 427410"/>
              <a:gd name="connsiteX148" fmla="*/ 16540 w 794067"/>
              <a:gd name="connsiteY148" fmla="*/ 44525 h 427410"/>
              <a:gd name="connsiteX149" fmla="*/ 156210 w 794067"/>
              <a:gd name="connsiteY149" fmla="*/ 13018 h 427410"/>
              <a:gd name="connsiteX150" fmla="*/ 130175 w 794067"/>
              <a:gd name="connsiteY150" fmla="*/ 136684 h 427410"/>
              <a:gd name="connsiteX151" fmla="*/ 130175 w 794067"/>
              <a:gd name="connsiteY151" fmla="*/ 123666 h 427410"/>
              <a:gd name="connsiteX152" fmla="*/ 182245 w 794067"/>
              <a:gd name="connsiteY152" fmla="*/ 123666 h 427410"/>
              <a:gd name="connsiteX153" fmla="*/ 182245 w 794067"/>
              <a:gd name="connsiteY153" fmla="*/ 136684 h 427410"/>
              <a:gd name="connsiteX154" fmla="*/ 242698 w 794067"/>
              <a:gd name="connsiteY154" fmla="*/ 323080 h 427410"/>
              <a:gd name="connsiteX155" fmla="*/ 222749 w 794067"/>
              <a:gd name="connsiteY155" fmla="*/ 409508 h 427410"/>
              <a:gd name="connsiteX156" fmla="*/ 219776 w 794067"/>
              <a:gd name="connsiteY156" fmla="*/ 413306 h 427410"/>
              <a:gd name="connsiteX157" fmla="*/ 212153 w 794067"/>
              <a:gd name="connsiteY157" fmla="*/ 410767 h 427410"/>
              <a:gd name="connsiteX158" fmla="*/ 211611 w 794067"/>
              <a:gd name="connsiteY158" fmla="*/ 407404 h 427410"/>
              <a:gd name="connsiteX159" fmla="*/ 226988 w 794067"/>
              <a:gd name="connsiteY159" fmla="*/ 303070 h 427410"/>
              <a:gd name="connsiteX160" fmla="*/ 251837 w 794067"/>
              <a:gd name="connsiteY160" fmla="*/ 196624 h 427410"/>
              <a:gd name="connsiteX161" fmla="*/ 252126 w 794067"/>
              <a:gd name="connsiteY161" fmla="*/ 195725 h 427410"/>
              <a:gd name="connsiteX162" fmla="*/ 282097 w 794067"/>
              <a:gd name="connsiteY162" fmla="*/ 198450 h 427410"/>
              <a:gd name="connsiteX163" fmla="*/ 284567 w 794067"/>
              <a:gd name="connsiteY163" fmla="*/ 198660 h 427410"/>
              <a:gd name="connsiteX164" fmla="*/ 242698 w 794067"/>
              <a:gd name="connsiteY164" fmla="*/ 323080 h 427410"/>
              <a:gd name="connsiteX165" fmla="*/ 325438 w 794067"/>
              <a:gd name="connsiteY165" fmla="*/ 318929 h 427410"/>
              <a:gd name="connsiteX166" fmla="*/ 318929 w 794067"/>
              <a:gd name="connsiteY166" fmla="*/ 312420 h 427410"/>
              <a:gd name="connsiteX167" fmla="*/ 325438 w 794067"/>
              <a:gd name="connsiteY167" fmla="*/ 305911 h 427410"/>
              <a:gd name="connsiteX168" fmla="*/ 344964 w 794067"/>
              <a:gd name="connsiteY168" fmla="*/ 305911 h 427410"/>
              <a:gd name="connsiteX169" fmla="*/ 344964 w 794067"/>
              <a:gd name="connsiteY169" fmla="*/ 318929 h 427410"/>
              <a:gd name="connsiteX170" fmla="*/ 462121 w 794067"/>
              <a:gd name="connsiteY170" fmla="*/ 310793 h 427410"/>
              <a:gd name="connsiteX171" fmla="*/ 462121 w 794067"/>
              <a:gd name="connsiteY171" fmla="*/ 327065 h 427410"/>
              <a:gd name="connsiteX172" fmla="*/ 457240 w 794067"/>
              <a:gd name="connsiteY172" fmla="*/ 331946 h 427410"/>
              <a:gd name="connsiteX173" fmla="*/ 449104 w 794067"/>
              <a:gd name="connsiteY173" fmla="*/ 331946 h 427410"/>
              <a:gd name="connsiteX174" fmla="*/ 449104 w 794067"/>
              <a:gd name="connsiteY174" fmla="*/ 305911 h 427410"/>
              <a:gd name="connsiteX175" fmla="*/ 457240 w 794067"/>
              <a:gd name="connsiteY175" fmla="*/ 305911 h 427410"/>
              <a:gd name="connsiteX176" fmla="*/ 462121 w 794067"/>
              <a:gd name="connsiteY176" fmla="*/ 310793 h 427410"/>
              <a:gd name="connsiteX177" fmla="*/ 436086 w 794067"/>
              <a:gd name="connsiteY177" fmla="*/ 299403 h 427410"/>
              <a:gd name="connsiteX178" fmla="*/ 436086 w 794067"/>
              <a:gd name="connsiteY178" fmla="*/ 351473 h 427410"/>
              <a:gd name="connsiteX179" fmla="*/ 429578 w 794067"/>
              <a:gd name="connsiteY179" fmla="*/ 357981 h 427410"/>
              <a:gd name="connsiteX180" fmla="*/ 364490 w 794067"/>
              <a:gd name="connsiteY180" fmla="*/ 357981 h 427410"/>
              <a:gd name="connsiteX181" fmla="*/ 357981 w 794067"/>
              <a:gd name="connsiteY181" fmla="*/ 351473 h 427410"/>
              <a:gd name="connsiteX182" fmla="*/ 357981 w 794067"/>
              <a:gd name="connsiteY182" fmla="*/ 299403 h 427410"/>
              <a:gd name="connsiteX183" fmla="*/ 364490 w 794067"/>
              <a:gd name="connsiteY183" fmla="*/ 292894 h 427410"/>
              <a:gd name="connsiteX184" fmla="*/ 429578 w 794067"/>
              <a:gd name="connsiteY184" fmla="*/ 292894 h 427410"/>
              <a:gd name="connsiteX185" fmla="*/ 436086 w 794067"/>
              <a:gd name="connsiteY185" fmla="*/ 299403 h 427410"/>
              <a:gd name="connsiteX186" fmla="*/ 416560 w 794067"/>
              <a:gd name="connsiteY186" fmla="*/ 279876 h 427410"/>
              <a:gd name="connsiteX187" fmla="*/ 377508 w 794067"/>
              <a:gd name="connsiteY187" fmla="*/ 279876 h 427410"/>
              <a:gd name="connsiteX188" fmla="*/ 377508 w 794067"/>
              <a:gd name="connsiteY188" fmla="*/ 253841 h 427410"/>
              <a:gd name="connsiteX189" fmla="*/ 416560 w 794067"/>
              <a:gd name="connsiteY189" fmla="*/ 253841 h 427410"/>
              <a:gd name="connsiteX190" fmla="*/ 468630 w 794067"/>
              <a:gd name="connsiteY190" fmla="*/ 214789 h 427410"/>
              <a:gd name="connsiteX191" fmla="*/ 442595 w 794067"/>
              <a:gd name="connsiteY191" fmla="*/ 240824 h 427410"/>
              <a:gd name="connsiteX192" fmla="*/ 351473 w 794067"/>
              <a:gd name="connsiteY192" fmla="*/ 240824 h 427410"/>
              <a:gd name="connsiteX193" fmla="*/ 325438 w 794067"/>
              <a:gd name="connsiteY193" fmla="*/ 214789 h 427410"/>
              <a:gd name="connsiteX194" fmla="*/ 325438 w 794067"/>
              <a:gd name="connsiteY194" fmla="*/ 201205 h 427410"/>
              <a:gd name="connsiteX195" fmla="*/ 355319 w 794067"/>
              <a:gd name="connsiteY195" fmla="*/ 201771 h 427410"/>
              <a:gd name="connsiteX196" fmla="*/ 435126 w 794067"/>
              <a:gd name="connsiteY196" fmla="*/ 201771 h 427410"/>
              <a:gd name="connsiteX197" fmla="*/ 468630 w 794067"/>
              <a:gd name="connsiteY197" fmla="*/ 201060 h 427410"/>
              <a:gd name="connsiteX198" fmla="*/ 564180 w 794067"/>
              <a:gd name="connsiteY198" fmla="*/ 314890 h 427410"/>
              <a:gd name="connsiteX199" fmla="*/ 571110 w 794067"/>
              <a:gd name="connsiteY199" fmla="*/ 407619 h 427410"/>
              <a:gd name="connsiteX200" fmla="*/ 565326 w 794067"/>
              <a:gd name="connsiteY200" fmla="*/ 414341 h 427410"/>
              <a:gd name="connsiteX201" fmla="*/ 562062 w 794067"/>
              <a:gd name="connsiteY201" fmla="*/ 413701 h 427410"/>
              <a:gd name="connsiteX202" fmla="*/ 558667 w 794067"/>
              <a:gd name="connsiteY202" fmla="*/ 409046 h 427410"/>
              <a:gd name="connsiteX203" fmla="*/ 546919 w 794067"/>
              <a:gd name="connsiteY203" fmla="*/ 332649 h 427410"/>
              <a:gd name="connsiteX204" fmla="*/ 508776 w 794067"/>
              <a:gd name="connsiteY204" fmla="*/ 198396 h 427410"/>
              <a:gd name="connsiteX205" fmla="*/ 515602 w 794067"/>
              <a:gd name="connsiteY205" fmla="*/ 197757 h 427410"/>
              <a:gd name="connsiteX206" fmla="*/ 541692 w 794067"/>
              <a:gd name="connsiteY206" fmla="*/ 195153 h 427410"/>
              <a:gd name="connsiteX207" fmla="*/ 564180 w 794067"/>
              <a:gd name="connsiteY207" fmla="*/ 314890 h 427410"/>
              <a:gd name="connsiteX208" fmla="*/ 631349 w 794067"/>
              <a:gd name="connsiteY208" fmla="*/ 175736 h 427410"/>
              <a:gd name="connsiteX209" fmla="*/ 605314 w 794067"/>
              <a:gd name="connsiteY209" fmla="*/ 175736 h 427410"/>
              <a:gd name="connsiteX210" fmla="*/ 604663 w 794067"/>
              <a:gd name="connsiteY210" fmla="*/ 175769 h 427410"/>
              <a:gd name="connsiteX211" fmla="*/ 514302 w 794067"/>
              <a:gd name="connsiteY211" fmla="*/ 184803 h 427410"/>
              <a:gd name="connsiteX212" fmla="*/ 435126 w 794067"/>
              <a:gd name="connsiteY212" fmla="*/ 188754 h 427410"/>
              <a:gd name="connsiteX213" fmla="*/ 355319 w 794067"/>
              <a:gd name="connsiteY213" fmla="*/ 188754 h 427410"/>
              <a:gd name="connsiteX214" fmla="*/ 283277 w 794067"/>
              <a:gd name="connsiteY214" fmla="*/ 185486 h 427410"/>
              <a:gd name="connsiteX215" fmla="*/ 176325 w 794067"/>
              <a:gd name="connsiteY215" fmla="*/ 175764 h 427410"/>
              <a:gd name="connsiteX216" fmla="*/ 175736 w 794067"/>
              <a:gd name="connsiteY216" fmla="*/ 175736 h 427410"/>
              <a:gd name="connsiteX217" fmla="*/ 162719 w 794067"/>
              <a:gd name="connsiteY217" fmla="*/ 175736 h 427410"/>
              <a:gd name="connsiteX218" fmla="*/ 130826 w 794067"/>
              <a:gd name="connsiteY218" fmla="*/ 149701 h 427410"/>
              <a:gd name="connsiteX219" fmla="*/ 663242 w 794067"/>
              <a:gd name="connsiteY219" fmla="*/ 149701 h 427410"/>
              <a:gd name="connsiteX220" fmla="*/ 631349 w 794067"/>
              <a:gd name="connsiteY220" fmla="*/ 175736 h 427410"/>
              <a:gd name="connsiteX221" fmla="*/ 611823 w 794067"/>
              <a:gd name="connsiteY221" fmla="*/ 136684 h 427410"/>
              <a:gd name="connsiteX222" fmla="*/ 611823 w 794067"/>
              <a:gd name="connsiteY222" fmla="*/ 123666 h 427410"/>
              <a:gd name="connsiteX223" fmla="*/ 663893 w 794067"/>
              <a:gd name="connsiteY223" fmla="*/ 123666 h 427410"/>
              <a:gd name="connsiteX224" fmla="*/ 663893 w 794067"/>
              <a:gd name="connsiteY224" fmla="*/ 136684 h 427410"/>
              <a:gd name="connsiteX225" fmla="*/ 734296 w 794067"/>
              <a:gd name="connsiteY225" fmla="*/ 80191 h 427410"/>
              <a:gd name="connsiteX226" fmla="*/ 676694 w 794067"/>
              <a:gd name="connsiteY226" fmla="*/ 89526 h 427410"/>
              <a:gd name="connsiteX227" fmla="*/ 670401 w 794067"/>
              <a:gd name="connsiteY227" fmla="*/ 84614 h 427410"/>
              <a:gd name="connsiteX228" fmla="*/ 663893 w 794067"/>
              <a:gd name="connsiteY228" fmla="*/ 84614 h 427410"/>
              <a:gd name="connsiteX229" fmla="*/ 663893 w 794067"/>
              <a:gd name="connsiteY229" fmla="*/ 71596 h 427410"/>
              <a:gd name="connsiteX230" fmla="*/ 759324 w 794067"/>
              <a:gd name="connsiteY230" fmla="*/ 71596 h 427410"/>
              <a:gd name="connsiteX231" fmla="*/ 734296 w 794067"/>
              <a:gd name="connsiteY231" fmla="*/ 80191 h 42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794067" h="427410">
                <a:moveTo>
                  <a:pt x="794068" y="51987"/>
                </a:moveTo>
                <a:cubicBezTo>
                  <a:pt x="794068" y="51963"/>
                  <a:pt x="794068" y="51938"/>
                  <a:pt x="794068" y="51912"/>
                </a:cubicBezTo>
                <a:cubicBezTo>
                  <a:pt x="793945" y="35303"/>
                  <a:pt x="774833" y="21388"/>
                  <a:pt x="738763" y="11667"/>
                </a:cubicBezTo>
                <a:cubicBezTo>
                  <a:pt x="710848" y="4144"/>
                  <a:pt x="675016" y="0"/>
                  <a:pt x="637858" y="0"/>
                </a:cubicBezTo>
                <a:cubicBezTo>
                  <a:pt x="601483" y="0"/>
                  <a:pt x="566227" y="3990"/>
                  <a:pt x="538586" y="11228"/>
                </a:cubicBezTo>
                <a:cubicBezTo>
                  <a:pt x="501336" y="20991"/>
                  <a:pt x="481648" y="35116"/>
                  <a:pt x="481648" y="52070"/>
                </a:cubicBezTo>
                <a:cubicBezTo>
                  <a:pt x="481648" y="52098"/>
                  <a:pt x="481648" y="52124"/>
                  <a:pt x="481648" y="52151"/>
                </a:cubicBezTo>
                <a:cubicBezTo>
                  <a:pt x="481648" y="52179"/>
                  <a:pt x="481648" y="52203"/>
                  <a:pt x="481648" y="52228"/>
                </a:cubicBezTo>
                <a:cubicBezTo>
                  <a:pt x="481771" y="69116"/>
                  <a:pt x="501449" y="83180"/>
                  <a:pt x="538581" y="92908"/>
                </a:cubicBezTo>
                <a:cubicBezTo>
                  <a:pt x="558342" y="97844"/>
                  <a:pt x="578491" y="101076"/>
                  <a:pt x="598805" y="102567"/>
                </a:cubicBezTo>
                <a:lnTo>
                  <a:pt x="598805" y="131833"/>
                </a:lnTo>
                <a:cubicBezTo>
                  <a:pt x="559186" y="109425"/>
                  <a:pt x="514447" y="97643"/>
                  <a:pt x="468929" y="97631"/>
                </a:cubicBezTo>
                <a:lnTo>
                  <a:pt x="325138" y="97631"/>
                </a:lnTo>
                <a:cubicBezTo>
                  <a:pt x="279622" y="97643"/>
                  <a:pt x="234881" y="109425"/>
                  <a:pt x="195263" y="131831"/>
                </a:cubicBezTo>
                <a:lnTo>
                  <a:pt x="195263" y="102583"/>
                </a:lnTo>
                <a:cubicBezTo>
                  <a:pt x="250564" y="98090"/>
                  <a:pt x="312210" y="82507"/>
                  <a:pt x="312420" y="52221"/>
                </a:cubicBezTo>
                <a:lnTo>
                  <a:pt x="312420" y="52155"/>
                </a:lnTo>
                <a:cubicBezTo>
                  <a:pt x="312420" y="52127"/>
                  <a:pt x="312420" y="52099"/>
                  <a:pt x="312420" y="52070"/>
                </a:cubicBezTo>
                <a:cubicBezTo>
                  <a:pt x="312420" y="18249"/>
                  <a:pt x="231936" y="0"/>
                  <a:pt x="156210" y="0"/>
                </a:cubicBezTo>
                <a:cubicBezTo>
                  <a:pt x="80604" y="0"/>
                  <a:pt x="262" y="18192"/>
                  <a:pt x="0" y="51907"/>
                </a:cubicBezTo>
                <a:cubicBezTo>
                  <a:pt x="0" y="51933"/>
                  <a:pt x="0" y="51961"/>
                  <a:pt x="0" y="51987"/>
                </a:cubicBezTo>
                <a:cubicBezTo>
                  <a:pt x="0" y="52013"/>
                  <a:pt x="0" y="52041"/>
                  <a:pt x="0" y="52068"/>
                </a:cubicBezTo>
                <a:cubicBezTo>
                  <a:pt x="0" y="82454"/>
                  <a:pt x="61765" y="98082"/>
                  <a:pt x="117158" y="102581"/>
                </a:cubicBezTo>
                <a:lnTo>
                  <a:pt x="117158" y="143193"/>
                </a:lnTo>
                <a:cubicBezTo>
                  <a:pt x="117186" y="168344"/>
                  <a:pt x="137568" y="188724"/>
                  <a:pt x="162719" y="188754"/>
                </a:cubicBezTo>
                <a:lnTo>
                  <a:pt x="175440" y="188754"/>
                </a:lnTo>
                <a:lnTo>
                  <a:pt x="238858" y="194519"/>
                </a:lnTo>
                <a:cubicBezTo>
                  <a:pt x="227738" y="229342"/>
                  <a:pt x="219462" y="265010"/>
                  <a:pt x="214110" y="301171"/>
                </a:cubicBezTo>
                <a:lnTo>
                  <a:pt x="198732" y="405510"/>
                </a:lnTo>
                <a:cubicBezTo>
                  <a:pt x="197214" y="415719"/>
                  <a:pt x="204258" y="425226"/>
                  <a:pt x="214467" y="426745"/>
                </a:cubicBezTo>
                <a:cubicBezTo>
                  <a:pt x="224124" y="428180"/>
                  <a:pt x="233257" y="421943"/>
                  <a:pt x="235435" y="412425"/>
                </a:cubicBezTo>
                <a:lnTo>
                  <a:pt x="255382" y="326007"/>
                </a:lnTo>
                <a:cubicBezTo>
                  <a:pt x="265417" y="282579"/>
                  <a:pt x="279821" y="240280"/>
                  <a:pt x="298376" y="199754"/>
                </a:cubicBezTo>
                <a:cubicBezTo>
                  <a:pt x="303051" y="200079"/>
                  <a:pt x="307732" y="200367"/>
                  <a:pt x="312420" y="200619"/>
                </a:cubicBezTo>
                <a:lnTo>
                  <a:pt x="312420" y="214789"/>
                </a:lnTo>
                <a:cubicBezTo>
                  <a:pt x="312444" y="236346"/>
                  <a:pt x="329916" y="253817"/>
                  <a:pt x="351473" y="253841"/>
                </a:cubicBezTo>
                <a:lnTo>
                  <a:pt x="364490" y="253841"/>
                </a:lnTo>
                <a:lnTo>
                  <a:pt x="364490" y="279876"/>
                </a:lnTo>
                <a:cubicBezTo>
                  <a:pt x="356226" y="279891"/>
                  <a:pt x="348863" y="285103"/>
                  <a:pt x="346103" y="292894"/>
                </a:cubicBezTo>
                <a:lnTo>
                  <a:pt x="325438" y="292894"/>
                </a:lnTo>
                <a:cubicBezTo>
                  <a:pt x="314654" y="292894"/>
                  <a:pt x="305911" y="301637"/>
                  <a:pt x="305911" y="312420"/>
                </a:cubicBezTo>
                <a:cubicBezTo>
                  <a:pt x="305911" y="323203"/>
                  <a:pt x="314654" y="331946"/>
                  <a:pt x="325438" y="331946"/>
                </a:cubicBezTo>
                <a:lnTo>
                  <a:pt x="344964" y="331946"/>
                </a:lnTo>
                <a:lnTo>
                  <a:pt x="344964" y="351473"/>
                </a:lnTo>
                <a:cubicBezTo>
                  <a:pt x="344975" y="362251"/>
                  <a:pt x="353712" y="370987"/>
                  <a:pt x="364490" y="370999"/>
                </a:cubicBezTo>
                <a:lnTo>
                  <a:pt x="429578" y="370999"/>
                </a:lnTo>
                <a:cubicBezTo>
                  <a:pt x="440356" y="370987"/>
                  <a:pt x="449092" y="362251"/>
                  <a:pt x="449104" y="351473"/>
                </a:cubicBezTo>
                <a:lnTo>
                  <a:pt x="449104" y="344964"/>
                </a:lnTo>
                <a:lnTo>
                  <a:pt x="457240" y="344964"/>
                </a:lnTo>
                <a:cubicBezTo>
                  <a:pt x="467120" y="344952"/>
                  <a:pt x="475127" y="336945"/>
                  <a:pt x="475139" y="327065"/>
                </a:cubicBezTo>
                <a:lnTo>
                  <a:pt x="475139" y="310793"/>
                </a:lnTo>
                <a:cubicBezTo>
                  <a:pt x="475127" y="300913"/>
                  <a:pt x="467120" y="292905"/>
                  <a:pt x="457240" y="292894"/>
                </a:cubicBezTo>
                <a:lnTo>
                  <a:pt x="447965" y="292894"/>
                </a:lnTo>
                <a:cubicBezTo>
                  <a:pt x="445205" y="285103"/>
                  <a:pt x="437842" y="279891"/>
                  <a:pt x="429578" y="279876"/>
                </a:cubicBezTo>
                <a:lnTo>
                  <a:pt x="429578" y="253841"/>
                </a:lnTo>
                <a:lnTo>
                  <a:pt x="442595" y="253841"/>
                </a:lnTo>
                <a:cubicBezTo>
                  <a:pt x="464152" y="253817"/>
                  <a:pt x="481623" y="236346"/>
                  <a:pt x="481648" y="214789"/>
                </a:cubicBezTo>
                <a:lnTo>
                  <a:pt x="481648" y="200414"/>
                </a:lnTo>
                <a:cubicBezTo>
                  <a:pt x="486130" y="200155"/>
                  <a:pt x="490612" y="199872"/>
                  <a:pt x="495085" y="199540"/>
                </a:cubicBezTo>
                <a:cubicBezTo>
                  <a:pt x="513789" y="242721"/>
                  <a:pt x="526885" y="288120"/>
                  <a:pt x="534054" y="334628"/>
                </a:cubicBezTo>
                <a:lnTo>
                  <a:pt x="545804" y="411034"/>
                </a:lnTo>
                <a:cubicBezTo>
                  <a:pt x="547384" y="421539"/>
                  <a:pt x="557182" y="428774"/>
                  <a:pt x="567687" y="427194"/>
                </a:cubicBezTo>
                <a:cubicBezTo>
                  <a:pt x="570523" y="426767"/>
                  <a:pt x="573227" y="425713"/>
                  <a:pt x="575603" y="424105"/>
                </a:cubicBezTo>
                <a:cubicBezTo>
                  <a:pt x="581401" y="420268"/>
                  <a:pt x="584652" y="413582"/>
                  <a:pt x="584094" y="406654"/>
                </a:cubicBezTo>
                <a:lnTo>
                  <a:pt x="577162" y="313920"/>
                </a:lnTo>
                <a:cubicBezTo>
                  <a:pt x="574109" y="273205"/>
                  <a:pt x="566647" y="232940"/>
                  <a:pt x="554907" y="193834"/>
                </a:cubicBezTo>
                <a:lnTo>
                  <a:pt x="605639" y="188754"/>
                </a:lnTo>
                <a:lnTo>
                  <a:pt x="631349" y="188754"/>
                </a:lnTo>
                <a:cubicBezTo>
                  <a:pt x="656500" y="188724"/>
                  <a:pt x="676881" y="168344"/>
                  <a:pt x="676910" y="143193"/>
                </a:cubicBezTo>
                <a:lnTo>
                  <a:pt x="676910" y="102565"/>
                </a:lnTo>
                <a:cubicBezTo>
                  <a:pt x="697393" y="101068"/>
                  <a:pt x="717707" y="97793"/>
                  <a:pt x="737622" y="92777"/>
                </a:cubicBezTo>
                <a:cubicBezTo>
                  <a:pt x="774549" y="83021"/>
                  <a:pt x="794068" y="68946"/>
                  <a:pt x="794068" y="52070"/>
                </a:cubicBezTo>
                <a:cubicBezTo>
                  <a:pt x="794068" y="52042"/>
                  <a:pt x="794068" y="52015"/>
                  <a:pt x="794068" y="51987"/>
                </a:cubicBezTo>
                <a:close/>
                <a:moveTo>
                  <a:pt x="663893" y="46245"/>
                </a:moveTo>
                <a:lnTo>
                  <a:pt x="764529" y="56301"/>
                </a:lnTo>
                <a:lnTo>
                  <a:pt x="759988" y="58579"/>
                </a:lnTo>
                <a:lnTo>
                  <a:pt x="663893" y="58579"/>
                </a:lnTo>
                <a:close/>
                <a:moveTo>
                  <a:pt x="541886" y="23827"/>
                </a:moveTo>
                <a:cubicBezTo>
                  <a:pt x="568481" y="16856"/>
                  <a:pt x="602564" y="13018"/>
                  <a:pt x="637858" y="13018"/>
                </a:cubicBezTo>
                <a:cubicBezTo>
                  <a:pt x="673903" y="13018"/>
                  <a:pt x="708534" y="17001"/>
                  <a:pt x="735370" y="24245"/>
                </a:cubicBezTo>
                <a:cubicBezTo>
                  <a:pt x="758852" y="30573"/>
                  <a:pt x="771773" y="38112"/>
                  <a:pt x="777460" y="44526"/>
                </a:cubicBezTo>
                <a:lnTo>
                  <a:pt x="660542" y="32835"/>
                </a:lnTo>
                <a:cubicBezTo>
                  <a:pt x="653539" y="20309"/>
                  <a:pt x="637708" y="15831"/>
                  <a:pt x="625182" y="22833"/>
                </a:cubicBezTo>
                <a:cubicBezTo>
                  <a:pt x="621086" y="25123"/>
                  <a:pt x="617687" y="28478"/>
                  <a:pt x="615345" y="32544"/>
                </a:cubicBezTo>
                <a:lnTo>
                  <a:pt x="516391" y="32544"/>
                </a:lnTo>
                <a:cubicBezTo>
                  <a:pt x="524633" y="28934"/>
                  <a:pt x="533159" y="26018"/>
                  <a:pt x="541886" y="23827"/>
                </a:cubicBezTo>
                <a:close/>
                <a:moveTo>
                  <a:pt x="515727" y="45561"/>
                </a:moveTo>
                <a:lnTo>
                  <a:pt x="611823" y="45561"/>
                </a:lnTo>
                <a:lnTo>
                  <a:pt x="611823" y="57895"/>
                </a:lnTo>
                <a:lnTo>
                  <a:pt x="511186" y="47839"/>
                </a:lnTo>
                <a:close/>
                <a:moveTo>
                  <a:pt x="637858" y="32544"/>
                </a:moveTo>
                <a:cubicBezTo>
                  <a:pt x="645043" y="32552"/>
                  <a:pt x="650867" y="38375"/>
                  <a:pt x="650875" y="45561"/>
                </a:cubicBezTo>
                <a:lnTo>
                  <a:pt x="624840" y="45561"/>
                </a:lnTo>
                <a:cubicBezTo>
                  <a:pt x="624848" y="38375"/>
                  <a:pt x="630672" y="32552"/>
                  <a:pt x="637858" y="32544"/>
                </a:cubicBezTo>
                <a:close/>
                <a:moveTo>
                  <a:pt x="663893" y="97631"/>
                </a:moveTo>
                <a:lnTo>
                  <a:pt x="663893" y="110649"/>
                </a:lnTo>
                <a:lnTo>
                  <a:pt x="611823" y="110649"/>
                </a:lnTo>
                <a:lnTo>
                  <a:pt x="611823" y="97631"/>
                </a:lnTo>
                <a:close/>
                <a:moveTo>
                  <a:pt x="624840" y="84614"/>
                </a:moveTo>
                <a:lnTo>
                  <a:pt x="624840" y="58579"/>
                </a:lnTo>
                <a:lnTo>
                  <a:pt x="650875" y="58579"/>
                </a:lnTo>
                <a:lnTo>
                  <a:pt x="650875" y="84614"/>
                </a:lnTo>
                <a:close/>
                <a:moveTo>
                  <a:pt x="498245" y="59620"/>
                </a:moveTo>
                <a:lnTo>
                  <a:pt x="611823" y="70978"/>
                </a:lnTo>
                <a:lnTo>
                  <a:pt x="611823" y="84614"/>
                </a:lnTo>
                <a:lnTo>
                  <a:pt x="605314" y="84614"/>
                </a:lnTo>
                <a:cubicBezTo>
                  <a:pt x="602339" y="84618"/>
                  <a:pt x="599749" y="86643"/>
                  <a:pt x="599025" y="89528"/>
                </a:cubicBezTo>
                <a:cubicBezTo>
                  <a:pt x="579752" y="88080"/>
                  <a:pt x="560638" y="84998"/>
                  <a:pt x="541886" y="80315"/>
                </a:cubicBezTo>
                <a:cubicBezTo>
                  <a:pt x="517418" y="73905"/>
                  <a:pt x="504042" y="66186"/>
                  <a:pt x="498245" y="59620"/>
                </a:cubicBezTo>
                <a:close/>
                <a:moveTo>
                  <a:pt x="468929" y="110649"/>
                </a:moveTo>
                <a:cubicBezTo>
                  <a:pt x="507508" y="110662"/>
                  <a:pt x="545567" y="119571"/>
                  <a:pt x="580143" y="136684"/>
                </a:cubicBezTo>
                <a:lnTo>
                  <a:pt x="213923" y="136684"/>
                </a:lnTo>
                <a:cubicBezTo>
                  <a:pt x="248501" y="119571"/>
                  <a:pt x="286558" y="110662"/>
                  <a:pt x="325138" y="110649"/>
                </a:cubicBezTo>
                <a:close/>
                <a:moveTo>
                  <a:pt x="143193" y="84614"/>
                </a:moveTo>
                <a:lnTo>
                  <a:pt x="143193" y="58579"/>
                </a:lnTo>
                <a:lnTo>
                  <a:pt x="169228" y="58579"/>
                </a:lnTo>
                <a:lnTo>
                  <a:pt x="169228" y="84614"/>
                </a:lnTo>
                <a:close/>
                <a:moveTo>
                  <a:pt x="143193" y="45561"/>
                </a:moveTo>
                <a:cubicBezTo>
                  <a:pt x="143193" y="38372"/>
                  <a:pt x="149021" y="32544"/>
                  <a:pt x="156210" y="32544"/>
                </a:cubicBezTo>
                <a:cubicBezTo>
                  <a:pt x="163399" y="32544"/>
                  <a:pt x="169228" y="38372"/>
                  <a:pt x="169228" y="45561"/>
                </a:cubicBezTo>
                <a:close/>
                <a:moveTo>
                  <a:pt x="130175" y="58579"/>
                </a:moveTo>
                <a:lnTo>
                  <a:pt x="34080" y="58579"/>
                </a:lnTo>
                <a:lnTo>
                  <a:pt x="29538" y="56301"/>
                </a:lnTo>
                <a:lnTo>
                  <a:pt x="130175" y="46245"/>
                </a:lnTo>
                <a:close/>
                <a:moveTo>
                  <a:pt x="130175" y="71596"/>
                </a:moveTo>
                <a:lnTo>
                  <a:pt x="130175" y="84614"/>
                </a:lnTo>
                <a:lnTo>
                  <a:pt x="123666" y="84614"/>
                </a:lnTo>
                <a:cubicBezTo>
                  <a:pt x="120687" y="84618"/>
                  <a:pt x="118093" y="86650"/>
                  <a:pt x="117374" y="89541"/>
                </a:cubicBezTo>
                <a:cubicBezTo>
                  <a:pt x="81197" y="86550"/>
                  <a:pt x="52845" y="79613"/>
                  <a:pt x="34877" y="71596"/>
                </a:cubicBezTo>
                <a:close/>
                <a:moveTo>
                  <a:pt x="130175" y="97631"/>
                </a:moveTo>
                <a:lnTo>
                  <a:pt x="182245" y="97631"/>
                </a:lnTo>
                <a:lnTo>
                  <a:pt x="182245" y="110649"/>
                </a:lnTo>
                <a:lnTo>
                  <a:pt x="130175" y="110649"/>
                </a:lnTo>
                <a:close/>
                <a:moveTo>
                  <a:pt x="195046" y="89541"/>
                </a:moveTo>
                <a:cubicBezTo>
                  <a:pt x="194327" y="86650"/>
                  <a:pt x="191733" y="84618"/>
                  <a:pt x="188754" y="84614"/>
                </a:cubicBezTo>
                <a:lnTo>
                  <a:pt x="182245" y="84614"/>
                </a:lnTo>
                <a:lnTo>
                  <a:pt x="182245" y="70978"/>
                </a:lnTo>
                <a:lnTo>
                  <a:pt x="295959" y="59607"/>
                </a:lnTo>
                <a:cubicBezTo>
                  <a:pt x="285047" y="72032"/>
                  <a:pt x="248625" y="85112"/>
                  <a:pt x="195046" y="89541"/>
                </a:cubicBezTo>
                <a:close/>
                <a:moveTo>
                  <a:pt x="182245" y="45561"/>
                </a:moveTo>
                <a:lnTo>
                  <a:pt x="278340" y="45561"/>
                </a:lnTo>
                <a:lnTo>
                  <a:pt x="282882" y="47839"/>
                </a:lnTo>
                <a:lnTo>
                  <a:pt x="182245" y="57895"/>
                </a:lnTo>
                <a:close/>
                <a:moveTo>
                  <a:pt x="156210" y="13018"/>
                </a:moveTo>
                <a:cubicBezTo>
                  <a:pt x="211652" y="13018"/>
                  <a:pt x="253721" y="21900"/>
                  <a:pt x="277479" y="32544"/>
                </a:cubicBezTo>
                <a:lnTo>
                  <a:pt x="178722" y="32544"/>
                </a:lnTo>
                <a:cubicBezTo>
                  <a:pt x="171561" y="20107"/>
                  <a:pt x="155673" y="15831"/>
                  <a:pt x="143238" y="22992"/>
                </a:cubicBezTo>
                <a:cubicBezTo>
                  <a:pt x="139172" y="25334"/>
                  <a:pt x="135815" y="28732"/>
                  <a:pt x="133525" y="32827"/>
                </a:cubicBezTo>
                <a:lnTo>
                  <a:pt x="16540" y="44525"/>
                </a:lnTo>
                <a:cubicBezTo>
                  <a:pt x="29865" y="29546"/>
                  <a:pt x="80582" y="13018"/>
                  <a:pt x="156210" y="13018"/>
                </a:cubicBezTo>
                <a:close/>
                <a:moveTo>
                  <a:pt x="130175" y="136684"/>
                </a:moveTo>
                <a:lnTo>
                  <a:pt x="130175" y="123666"/>
                </a:lnTo>
                <a:lnTo>
                  <a:pt x="182245" y="123666"/>
                </a:lnTo>
                <a:lnTo>
                  <a:pt x="182245" y="136684"/>
                </a:lnTo>
                <a:close/>
                <a:moveTo>
                  <a:pt x="242698" y="323080"/>
                </a:moveTo>
                <a:lnTo>
                  <a:pt x="222749" y="409508"/>
                </a:lnTo>
                <a:cubicBezTo>
                  <a:pt x="222375" y="411155"/>
                  <a:pt x="221284" y="412546"/>
                  <a:pt x="219776" y="413306"/>
                </a:cubicBezTo>
                <a:cubicBezTo>
                  <a:pt x="216969" y="414710"/>
                  <a:pt x="213557" y="413573"/>
                  <a:pt x="212153" y="410767"/>
                </a:cubicBezTo>
                <a:cubicBezTo>
                  <a:pt x="211632" y="409727"/>
                  <a:pt x="211443" y="408554"/>
                  <a:pt x="211611" y="407404"/>
                </a:cubicBezTo>
                <a:lnTo>
                  <a:pt x="226988" y="303070"/>
                </a:lnTo>
                <a:cubicBezTo>
                  <a:pt x="232325" y="266965"/>
                  <a:pt x="240637" y="231362"/>
                  <a:pt x="251837" y="196624"/>
                </a:cubicBezTo>
                <a:lnTo>
                  <a:pt x="252126" y="195725"/>
                </a:lnTo>
                <a:lnTo>
                  <a:pt x="282097" y="198450"/>
                </a:lnTo>
                <a:cubicBezTo>
                  <a:pt x="282911" y="198525"/>
                  <a:pt x="283744" y="198588"/>
                  <a:pt x="284567" y="198660"/>
                </a:cubicBezTo>
                <a:cubicBezTo>
                  <a:pt x="266594" y="238671"/>
                  <a:pt x="252570" y="280342"/>
                  <a:pt x="242698" y="323080"/>
                </a:cubicBezTo>
                <a:close/>
                <a:moveTo>
                  <a:pt x="325438" y="318929"/>
                </a:moveTo>
                <a:cubicBezTo>
                  <a:pt x="321843" y="318929"/>
                  <a:pt x="318929" y="316014"/>
                  <a:pt x="318929" y="312420"/>
                </a:cubicBezTo>
                <a:cubicBezTo>
                  <a:pt x="318929" y="308826"/>
                  <a:pt x="321843" y="305911"/>
                  <a:pt x="325438" y="305911"/>
                </a:cubicBezTo>
                <a:lnTo>
                  <a:pt x="344964" y="305911"/>
                </a:lnTo>
                <a:lnTo>
                  <a:pt x="344964" y="318929"/>
                </a:lnTo>
                <a:close/>
                <a:moveTo>
                  <a:pt x="462121" y="310793"/>
                </a:moveTo>
                <a:lnTo>
                  <a:pt x="462121" y="327065"/>
                </a:lnTo>
                <a:cubicBezTo>
                  <a:pt x="462121" y="329761"/>
                  <a:pt x="459936" y="331946"/>
                  <a:pt x="457240" y="331946"/>
                </a:cubicBezTo>
                <a:lnTo>
                  <a:pt x="449104" y="331946"/>
                </a:lnTo>
                <a:lnTo>
                  <a:pt x="449104" y="305911"/>
                </a:lnTo>
                <a:lnTo>
                  <a:pt x="457240" y="305911"/>
                </a:lnTo>
                <a:cubicBezTo>
                  <a:pt x="459936" y="305911"/>
                  <a:pt x="462121" y="308097"/>
                  <a:pt x="462121" y="310793"/>
                </a:cubicBezTo>
                <a:close/>
                <a:moveTo>
                  <a:pt x="436086" y="299403"/>
                </a:moveTo>
                <a:lnTo>
                  <a:pt x="436086" y="351473"/>
                </a:lnTo>
                <a:cubicBezTo>
                  <a:pt x="436086" y="355067"/>
                  <a:pt x="433172" y="357981"/>
                  <a:pt x="429578" y="357981"/>
                </a:cubicBezTo>
                <a:lnTo>
                  <a:pt x="364490" y="357981"/>
                </a:lnTo>
                <a:cubicBezTo>
                  <a:pt x="360896" y="357981"/>
                  <a:pt x="357981" y="355067"/>
                  <a:pt x="357981" y="351473"/>
                </a:cubicBezTo>
                <a:lnTo>
                  <a:pt x="357981" y="299403"/>
                </a:lnTo>
                <a:cubicBezTo>
                  <a:pt x="357981" y="295808"/>
                  <a:pt x="360896" y="292894"/>
                  <a:pt x="364490" y="292894"/>
                </a:cubicBezTo>
                <a:lnTo>
                  <a:pt x="429578" y="292894"/>
                </a:lnTo>
                <a:cubicBezTo>
                  <a:pt x="433172" y="292894"/>
                  <a:pt x="436086" y="295808"/>
                  <a:pt x="436086" y="299403"/>
                </a:cubicBezTo>
                <a:close/>
                <a:moveTo>
                  <a:pt x="416560" y="279876"/>
                </a:moveTo>
                <a:lnTo>
                  <a:pt x="377508" y="279876"/>
                </a:lnTo>
                <a:lnTo>
                  <a:pt x="377508" y="253841"/>
                </a:lnTo>
                <a:lnTo>
                  <a:pt x="416560" y="253841"/>
                </a:lnTo>
                <a:close/>
                <a:moveTo>
                  <a:pt x="468630" y="214789"/>
                </a:moveTo>
                <a:cubicBezTo>
                  <a:pt x="468614" y="229160"/>
                  <a:pt x="456966" y="240807"/>
                  <a:pt x="442595" y="240824"/>
                </a:cubicBezTo>
                <a:lnTo>
                  <a:pt x="351473" y="240824"/>
                </a:lnTo>
                <a:cubicBezTo>
                  <a:pt x="337101" y="240807"/>
                  <a:pt x="325454" y="229160"/>
                  <a:pt x="325438" y="214789"/>
                </a:cubicBezTo>
                <a:lnTo>
                  <a:pt x="325438" y="201205"/>
                </a:lnTo>
                <a:cubicBezTo>
                  <a:pt x="335417" y="201576"/>
                  <a:pt x="345379" y="201765"/>
                  <a:pt x="355319" y="201771"/>
                </a:cubicBezTo>
                <a:lnTo>
                  <a:pt x="435126" y="201771"/>
                </a:lnTo>
                <a:cubicBezTo>
                  <a:pt x="446259" y="201771"/>
                  <a:pt x="457427" y="201534"/>
                  <a:pt x="468630" y="201060"/>
                </a:cubicBezTo>
                <a:close/>
                <a:moveTo>
                  <a:pt x="564180" y="314890"/>
                </a:moveTo>
                <a:lnTo>
                  <a:pt x="571110" y="407619"/>
                </a:lnTo>
                <a:cubicBezTo>
                  <a:pt x="571369" y="411073"/>
                  <a:pt x="568779" y="414082"/>
                  <a:pt x="565326" y="414341"/>
                </a:cubicBezTo>
                <a:cubicBezTo>
                  <a:pt x="564200" y="414425"/>
                  <a:pt x="563072" y="414204"/>
                  <a:pt x="562062" y="413701"/>
                </a:cubicBezTo>
                <a:cubicBezTo>
                  <a:pt x="560244" y="412788"/>
                  <a:pt x="558981" y="411055"/>
                  <a:pt x="558667" y="409046"/>
                </a:cubicBezTo>
                <a:lnTo>
                  <a:pt x="546919" y="332649"/>
                </a:lnTo>
                <a:cubicBezTo>
                  <a:pt x="539810" y="286492"/>
                  <a:pt x="526999" y="241397"/>
                  <a:pt x="508776" y="198396"/>
                </a:cubicBezTo>
                <a:cubicBezTo>
                  <a:pt x="511054" y="198188"/>
                  <a:pt x="513332" y="197985"/>
                  <a:pt x="515602" y="197757"/>
                </a:cubicBezTo>
                <a:lnTo>
                  <a:pt x="541692" y="195153"/>
                </a:lnTo>
                <a:cubicBezTo>
                  <a:pt x="553589" y="234112"/>
                  <a:pt x="561131" y="274269"/>
                  <a:pt x="564180" y="314890"/>
                </a:cubicBezTo>
                <a:close/>
                <a:moveTo>
                  <a:pt x="631349" y="175736"/>
                </a:moveTo>
                <a:lnTo>
                  <a:pt x="605314" y="175736"/>
                </a:lnTo>
                <a:cubicBezTo>
                  <a:pt x="605097" y="175736"/>
                  <a:pt x="604881" y="175748"/>
                  <a:pt x="604663" y="175769"/>
                </a:cubicBezTo>
                <a:lnTo>
                  <a:pt x="514302" y="184803"/>
                </a:lnTo>
                <a:cubicBezTo>
                  <a:pt x="488107" y="187426"/>
                  <a:pt x="461470" y="188754"/>
                  <a:pt x="435126" y="188754"/>
                </a:cubicBezTo>
                <a:lnTo>
                  <a:pt x="355319" y="188754"/>
                </a:lnTo>
                <a:cubicBezTo>
                  <a:pt x="331373" y="188754"/>
                  <a:pt x="307135" y="187654"/>
                  <a:pt x="283277" y="185486"/>
                </a:cubicBezTo>
                <a:lnTo>
                  <a:pt x="176325" y="175764"/>
                </a:lnTo>
                <a:cubicBezTo>
                  <a:pt x="176130" y="175746"/>
                  <a:pt x="175933" y="175736"/>
                  <a:pt x="175736" y="175736"/>
                </a:cubicBezTo>
                <a:lnTo>
                  <a:pt x="162719" y="175736"/>
                </a:lnTo>
                <a:cubicBezTo>
                  <a:pt x="147260" y="175715"/>
                  <a:pt x="133941" y="164842"/>
                  <a:pt x="130826" y="149701"/>
                </a:cubicBezTo>
                <a:lnTo>
                  <a:pt x="663242" y="149701"/>
                </a:lnTo>
                <a:cubicBezTo>
                  <a:pt x="660127" y="164842"/>
                  <a:pt x="646807" y="175715"/>
                  <a:pt x="631349" y="175736"/>
                </a:cubicBezTo>
                <a:close/>
                <a:moveTo>
                  <a:pt x="611823" y="136684"/>
                </a:moveTo>
                <a:lnTo>
                  <a:pt x="611823" y="123666"/>
                </a:lnTo>
                <a:lnTo>
                  <a:pt x="663893" y="123666"/>
                </a:lnTo>
                <a:lnTo>
                  <a:pt x="663893" y="136684"/>
                </a:lnTo>
                <a:close/>
                <a:moveTo>
                  <a:pt x="734296" y="80191"/>
                </a:moveTo>
                <a:cubicBezTo>
                  <a:pt x="715398" y="84948"/>
                  <a:pt x="696127" y="88072"/>
                  <a:pt x="676694" y="89526"/>
                </a:cubicBezTo>
                <a:cubicBezTo>
                  <a:pt x="675968" y="86641"/>
                  <a:pt x="673376" y="84618"/>
                  <a:pt x="670401" y="84614"/>
                </a:cubicBezTo>
                <a:lnTo>
                  <a:pt x="663893" y="84614"/>
                </a:lnTo>
                <a:lnTo>
                  <a:pt x="663893" y="71596"/>
                </a:lnTo>
                <a:lnTo>
                  <a:pt x="759324" y="71596"/>
                </a:lnTo>
                <a:cubicBezTo>
                  <a:pt x="751232" y="75144"/>
                  <a:pt x="742860" y="78019"/>
                  <a:pt x="734296" y="80191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任意多边形: 形状 116"/>
          <p:cNvSpPr/>
          <p:nvPr/>
        </p:nvSpPr>
        <p:spPr>
          <a:xfrm>
            <a:off x="4519070" y="4372435"/>
            <a:ext cx="362792" cy="85510"/>
          </a:xfrm>
          <a:custGeom>
            <a:avLst/>
            <a:gdLst>
              <a:gd name="connsiteX0" fmla="*/ 360938 w 362792"/>
              <a:gd name="connsiteY0" fmla="*/ 11162 h 85510"/>
              <a:gd name="connsiteX1" fmla="*/ 360834 w 362792"/>
              <a:gd name="connsiteY1" fmla="*/ 1959 h 85510"/>
              <a:gd name="connsiteX2" fmla="*/ 351733 w 362792"/>
              <a:gd name="connsiteY2" fmla="*/ 1959 h 85510"/>
              <a:gd name="connsiteX3" fmla="*/ 11163 w 362792"/>
              <a:gd name="connsiteY3" fmla="*/ 1959 h 85510"/>
              <a:gd name="connsiteX4" fmla="*/ 1958 w 362792"/>
              <a:gd name="connsiteY4" fmla="*/ 1855 h 85510"/>
              <a:gd name="connsiteX5" fmla="*/ 1855 w 362792"/>
              <a:gd name="connsiteY5" fmla="*/ 11060 h 85510"/>
              <a:gd name="connsiteX6" fmla="*/ 1958 w 362792"/>
              <a:gd name="connsiteY6" fmla="*/ 11162 h 85510"/>
              <a:gd name="connsiteX7" fmla="*/ 360943 w 362792"/>
              <a:gd name="connsiteY7" fmla="*/ 11164 h 8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792" h="85510">
                <a:moveTo>
                  <a:pt x="360938" y="11162"/>
                </a:moveTo>
                <a:cubicBezTo>
                  <a:pt x="363451" y="8591"/>
                  <a:pt x="363405" y="4471"/>
                  <a:pt x="360834" y="1959"/>
                </a:cubicBezTo>
                <a:cubicBezTo>
                  <a:pt x="358304" y="-515"/>
                  <a:pt x="354262" y="-515"/>
                  <a:pt x="351733" y="1959"/>
                </a:cubicBezTo>
                <a:cubicBezTo>
                  <a:pt x="257687" y="96002"/>
                  <a:pt x="105209" y="96002"/>
                  <a:pt x="11163" y="1959"/>
                </a:cubicBezTo>
                <a:cubicBezTo>
                  <a:pt x="8651" y="-612"/>
                  <a:pt x="4529" y="-658"/>
                  <a:pt x="1958" y="1855"/>
                </a:cubicBezTo>
                <a:cubicBezTo>
                  <a:pt x="-611" y="4369"/>
                  <a:pt x="-659" y="8489"/>
                  <a:pt x="1855" y="11060"/>
                </a:cubicBezTo>
                <a:cubicBezTo>
                  <a:pt x="1890" y="11094"/>
                  <a:pt x="1924" y="11128"/>
                  <a:pt x="1958" y="11162"/>
                </a:cubicBezTo>
                <a:cubicBezTo>
                  <a:pt x="101089" y="110294"/>
                  <a:pt x="261812" y="110294"/>
                  <a:pt x="360943" y="11164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任意多边形: 形状 117"/>
          <p:cNvSpPr/>
          <p:nvPr/>
        </p:nvSpPr>
        <p:spPr>
          <a:xfrm>
            <a:off x="4482296" y="4409256"/>
            <a:ext cx="436488" cy="100760"/>
          </a:xfrm>
          <a:custGeom>
            <a:avLst/>
            <a:gdLst>
              <a:gd name="connsiteX0" fmla="*/ 1906 w 436488"/>
              <a:gd name="connsiteY0" fmla="*/ 1957 h 100760"/>
              <a:gd name="connsiteX1" fmla="*/ 1906 w 436488"/>
              <a:gd name="connsiteY1" fmla="*/ 11160 h 100760"/>
              <a:gd name="connsiteX2" fmla="*/ 434530 w 436488"/>
              <a:gd name="connsiteY2" fmla="*/ 11162 h 100760"/>
              <a:gd name="connsiteX3" fmla="*/ 434632 w 436488"/>
              <a:gd name="connsiteY3" fmla="*/ 1957 h 100760"/>
              <a:gd name="connsiteX4" fmla="*/ 425427 w 436488"/>
              <a:gd name="connsiteY4" fmla="*/ 1856 h 100760"/>
              <a:gd name="connsiteX5" fmla="*/ 425325 w 436488"/>
              <a:gd name="connsiteY5" fmla="*/ 1959 h 100760"/>
              <a:gd name="connsiteX6" fmla="*/ 11111 w 436488"/>
              <a:gd name="connsiteY6" fmla="*/ 1959 h 100760"/>
              <a:gd name="connsiteX7" fmla="*/ 1906 w 436488"/>
              <a:gd name="connsiteY7" fmla="*/ 1959 h 100760"/>
              <a:gd name="connsiteX8" fmla="*/ 1906 w 436488"/>
              <a:gd name="connsiteY8" fmla="*/ 1959 h 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6488" h="100760">
                <a:moveTo>
                  <a:pt x="1906" y="1957"/>
                </a:moveTo>
                <a:cubicBezTo>
                  <a:pt x="-635" y="4499"/>
                  <a:pt x="-635" y="8619"/>
                  <a:pt x="1906" y="11160"/>
                </a:cubicBezTo>
                <a:cubicBezTo>
                  <a:pt x="121371" y="130627"/>
                  <a:pt x="315063" y="130627"/>
                  <a:pt x="434530" y="11162"/>
                </a:cubicBezTo>
                <a:cubicBezTo>
                  <a:pt x="437101" y="8648"/>
                  <a:pt x="437146" y="4528"/>
                  <a:pt x="434632" y="1957"/>
                </a:cubicBezTo>
                <a:cubicBezTo>
                  <a:pt x="432118" y="-612"/>
                  <a:pt x="427998" y="-658"/>
                  <a:pt x="425427" y="1856"/>
                </a:cubicBezTo>
                <a:cubicBezTo>
                  <a:pt x="425393" y="1889"/>
                  <a:pt x="425359" y="1925"/>
                  <a:pt x="425325" y="1959"/>
                </a:cubicBezTo>
                <a:cubicBezTo>
                  <a:pt x="310943" y="116340"/>
                  <a:pt x="125493" y="116342"/>
                  <a:pt x="11111" y="1959"/>
                </a:cubicBezTo>
                <a:cubicBezTo>
                  <a:pt x="8570" y="-583"/>
                  <a:pt x="4448" y="-583"/>
                  <a:pt x="1906" y="1959"/>
                </a:cubicBezTo>
                <a:cubicBezTo>
                  <a:pt x="1906" y="1959"/>
                  <a:pt x="1906" y="1959"/>
                  <a:pt x="1906" y="195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任意多边形: 形状 118"/>
          <p:cNvSpPr/>
          <p:nvPr/>
        </p:nvSpPr>
        <p:spPr>
          <a:xfrm>
            <a:off x="4445479" y="4446045"/>
            <a:ext cx="510152" cy="116040"/>
          </a:xfrm>
          <a:custGeom>
            <a:avLst/>
            <a:gdLst>
              <a:gd name="connsiteX0" fmla="*/ 1906 w 510152"/>
              <a:gd name="connsiteY0" fmla="*/ 1987 h 116040"/>
              <a:gd name="connsiteX1" fmla="*/ 1906 w 510152"/>
              <a:gd name="connsiteY1" fmla="*/ 11190 h 116040"/>
              <a:gd name="connsiteX2" fmla="*/ 508166 w 510152"/>
              <a:gd name="connsiteY2" fmla="*/ 11190 h 116040"/>
              <a:gd name="connsiteX3" fmla="*/ 508325 w 510152"/>
              <a:gd name="connsiteY3" fmla="*/ 1987 h 116040"/>
              <a:gd name="connsiteX4" fmla="*/ 499122 w 510152"/>
              <a:gd name="connsiteY4" fmla="*/ 1828 h 116040"/>
              <a:gd name="connsiteX5" fmla="*/ 498963 w 510152"/>
              <a:gd name="connsiteY5" fmla="*/ 1987 h 116040"/>
              <a:gd name="connsiteX6" fmla="*/ 11111 w 510152"/>
              <a:gd name="connsiteY6" fmla="*/ 1989 h 116040"/>
              <a:gd name="connsiteX7" fmla="*/ 1907 w 510152"/>
              <a:gd name="connsiteY7" fmla="*/ 1989 h 11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152" h="116040">
                <a:moveTo>
                  <a:pt x="1906" y="1987"/>
                </a:moveTo>
                <a:cubicBezTo>
                  <a:pt x="-635" y="4529"/>
                  <a:pt x="-635" y="8649"/>
                  <a:pt x="1906" y="11190"/>
                </a:cubicBezTo>
                <a:cubicBezTo>
                  <a:pt x="141705" y="150990"/>
                  <a:pt x="368366" y="150990"/>
                  <a:pt x="508166" y="11190"/>
                </a:cubicBezTo>
                <a:cubicBezTo>
                  <a:pt x="510752" y="8693"/>
                  <a:pt x="510823" y="4573"/>
                  <a:pt x="508325" y="1987"/>
                </a:cubicBezTo>
                <a:cubicBezTo>
                  <a:pt x="505829" y="-599"/>
                  <a:pt x="501708" y="-670"/>
                  <a:pt x="499122" y="1828"/>
                </a:cubicBezTo>
                <a:cubicBezTo>
                  <a:pt x="499068" y="1880"/>
                  <a:pt x="499015" y="1933"/>
                  <a:pt x="498963" y="1987"/>
                </a:cubicBezTo>
                <a:cubicBezTo>
                  <a:pt x="364246" y="136703"/>
                  <a:pt x="145827" y="136705"/>
                  <a:pt x="11111" y="1989"/>
                </a:cubicBezTo>
                <a:cubicBezTo>
                  <a:pt x="8569" y="-553"/>
                  <a:pt x="4449" y="-553"/>
                  <a:pt x="1907" y="198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任意多边形: 形状 119"/>
          <p:cNvSpPr/>
          <p:nvPr/>
        </p:nvSpPr>
        <p:spPr>
          <a:xfrm>
            <a:off x="4408660" y="4482944"/>
            <a:ext cx="583630" cy="131209"/>
          </a:xfrm>
          <a:custGeom>
            <a:avLst/>
            <a:gdLst>
              <a:gd name="connsiteX0" fmla="*/ 1906 w 583630"/>
              <a:gd name="connsiteY0" fmla="*/ 1906 h 131209"/>
              <a:gd name="connsiteX1" fmla="*/ 1906 w 583630"/>
              <a:gd name="connsiteY1" fmla="*/ 11110 h 131209"/>
              <a:gd name="connsiteX2" fmla="*/ 581803 w 583630"/>
              <a:gd name="connsiteY2" fmla="*/ 11110 h 131209"/>
              <a:gd name="connsiteX3" fmla="*/ 581643 w 583630"/>
              <a:gd name="connsiteY3" fmla="*/ 1906 h 131209"/>
              <a:gd name="connsiteX4" fmla="*/ 572599 w 583630"/>
              <a:gd name="connsiteY4" fmla="*/ 1906 h 131209"/>
              <a:gd name="connsiteX5" fmla="*/ 11109 w 583630"/>
              <a:gd name="connsiteY5" fmla="*/ 1906 h 131209"/>
              <a:gd name="connsiteX6" fmla="*/ 1906 w 583630"/>
              <a:gd name="connsiteY6" fmla="*/ 1906 h 13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630" h="131209">
                <a:moveTo>
                  <a:pt x="1906" y="1906"/>
                </a:moveTo>
                <a:cubicBezTo>
                  <a:pt x="-635" y="4448"/>
                  <a:pt x="-635" y="8568"/>
                  <a:pt x="1906" y="11110"/>
                </a:cubicBezTo>
                <a:cubicBezTo>
                  <a:pt x="162040" y="171243"/>
                  <a:pt x="421668" y="171243"/>
                  <a:pt x="581803" y="11110"/>
                </a:cubicBezTo>
                <a:cubicBezTo>
                  <a:pt x="584300" y="8524"/>
                  <a:pt x="584229" y="4404"/>
                  <a:pt x="581643" y="1906"/>
                </a:cubicBezTo>
                <a:cubicBezTo>
                  <a:pt x="579121" y="-530"/>
                  <a:pt x="575122" y="-530"/>
                  <a:pt x="572599" y="1906"/>
                </a:cubicBezTo>
                <a:cubicBezTo>
                  <a:pt x="417548" y="156958"/>
                  <a:pt x="166160" y="156958"/>
                  <a:pt x="11109" y="1906"/>
                </a:cubicBezTo>
                <a:cubicBezTo>
                  <a:pt x="8567" y="-635"/>
                  <a:pt x="4447" y="-635"/>
                  <a:pt x="1906" y="1906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任意多边形: 形状 120"/>
          <p:cNvSpPr/>
          <p:nvPr/>
        </p:nvSpPr>
        <p:spPr>
          <a:xfrm>
            <a:off x="4371761" y="4519685"/>
            <a:ext cx="657511" cy="146542"/>
          </a:xfrm>
          <a:custGeom>
            <a:avLst/>
            <a:gdLst>
              <a:gd name="connsiteX0" fmla="*/ 646319 w 657511"/>
              <a:gd name="connsiteY0" fmla="*/ 1985 h 146542"/>
              <a:gd name="connsiteX1" fmla="*/ 11190 w 657511"/>
              <a:gd name="connsiteY1" fmla="*/ 1987 h 146542"/>
              <a:gd name="connsiteX2" fmla="*/ 1987 w 657511"/>
              <a:gd name="connsiteY2" fmla="*/ 1827 h 146542"/>
              <a:gd name="connsiteX3" fmla="*/ 1827 w 657511"/>
              <a:gd name="connsiteY3" fmla="*/ 11031 h 146542"/>
              <a:gd name="connsiteX4" fmla="*/ 1987 w 657511"/>
              <a:gd name="connsiteY4" fmla="*/ 11190 h 146542"/>
              <a:gd name="connsiteX5" fmla="*/ 655524 w 657511"/>
              <a:gd name="connsiteY5" fmla="*/ 11190 h 146542"/>
              <a:gd name="connsiteX6" fmla="*/ 655684 w 657511"/>
              <a:gd name="connsiteY6" fmla="*/ 1987 h 146542"/>
              <a:gd name="connsiteX7" fmla="*/ 646480 w 657511"/>
              <a:gd name="connsiteY7" fmla="*/ 1827 h 146542"/>
              <a:gd name="connsiteX8" fmla="*/ 646321 w 657511"/>
              <a:gd name="connsiteY8" fmla="*/ 1987 h 14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511" h="146542">
                <a:moveTo>
                  <a:pt x="646319" y="1985"/>
                </a:moveTo>
                <a:cubicBezTo>
                  <a:pt x="470934" y="177372"/>
                  <a:pt x="186577" y="177372"/>
                  <a:pt x="11190" y="1987"/>
                </a:cubicBezTo>
                <a:cubicBezTo>
                  <a:pt x="8693" y="-599"/>
                  <a:pt x="4573" y="-670"/>
                  <a:pt x="1987" y="1827"/>
                </a:cubicBezTo>
                <a:cubicBezTo>
                  <a:pt x="-599" y="4325"/>
                  <a:pt x="-670" y="8445"/>
                  <a:pt x="1827" y="11031"/>
                </a:cubicBezTo>
                <a:cubicBezTo>
                  <a:pt x="1879" y="11085"/>
                  <a:pt x="1933" y="11138"/>
                  <a:pt x="1987" y="11190"/>
                </a:cubicBezTo>
                <a:cubicBezTo>
                  <a:pt x="182457" y="191660"/>
                  <a:pt x="475054" y="191660"/>
                  <a:pt x="655524" y="11190"/>
                </a:cubicBezTo>
                <a:cubicBezTo>
                  <a:pt x="658110" y="8693"/>
                  <a:pt x="658181" y="4573"/>
                  <a:pt x="655684" y="1987"/>
                </a:cubicBezTo>
                <a:cubicBezTo>
                  <a:pt x="653187" y="-599"/>
                  <a:pt x="649066" y="-670"/>
                  <a:pt x="646480" y="1827"/>
                </a:cubicBezTo>
                <a:cubicBezTo>
                  <a:pt x="646427" y="1880"/>
                  <a:pt x="646373" y="1933"/>
                  <a:pt x="646321" y="1987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任意多边形: 形状 122"/>
          <p:cNvSpPr/>
          <p:nvPr/>
        </p:nvSpPr>
        <p:spPr>
          <a:xfrm>
            <a:off x="10577782" y="3942896"/>
            <a:ext cx="377507" cy="676922"/>
          </a:xfrm>
          <a:custGeom>
            <a:avLst/>
            <a:gdLst>
              <a:gd name="connsiteX0" fmla="*/ 299403 w 377507"/>
              <a:gd name="connsiteY0" fmla="*/ 78118 h 676922"/>
              <a:gd name="connsiteX1" fmla="*/ 331946 w 377507"/>
              <a:gd name="connsiteY1" fmla="*/ 78118 h 676922"/>
              <a:gd name="connsiteX2" fmla="*/ 338455 w 377507"/>
              <a:gd name="connsiteY2" fmla="*/ 71609 h 676922"/>
              <a:gd name="connsiteX3" fmla="*/ 338455 w 377507"/>
              <a:gd name="connsiteY3" fmla="*/ 65100 h 676922"/>
              <a:gd name="connsiteX4" fmla="*/ 370999 w 377507"/>
              <a:gd name="connsiteY4" fmla="*/ 65100 h 676922"/>
              <a:gd name="connsiteX5" fmla="*/ 377508 w 377507"/>
              <a:gd name="connsiteY5" fmla="*/ 58592 h 676922"/>
              <a:gd name="connsiteX6" fmla="*/ 370999 w 377507"/>
              <a:gd name="connsiteY6" fmla="*/ 52083 h 676922"/>
              <a:gd name="connsiteX7" fmla="*/ 338455 w 377507"/>
              <a:gd name="connsiteY7" fmla="*/ 52083 h 676922"/>
              <a:gd name="connsiteX8" fmla="*/ 338455 w 377507"/>
              <a:gd name="connsiteY8" fmla="*/ 45574 h 676922"/>
              <a:gd name="connsiteX9" fmla="*/ 331946 w 377507"/>
              <a:gd name="connsiteY9" fmla="*/ 39065 h 676922"/>
              <a:gd name="connsiteX10" fmla="*/ 324787 w 377507"/>
              <a:gd name="connsiteY10" fmla="*/ 39065 h 676922"/>
              <a:gd name="connsiteX11" fmla="*/ 299403 w 377507"/>
              <a:gd name="connsiteY11" fmla="*/ 664 h 676922"/>
              <a:gd name="connsiteX12" fmla="*/ 261001 w 377507"/>
              <a:gd name="connsiteY12" fmla="*/ 26048 h 676922"/>
              <a:gd name="connsiteX13" fmla="*/ 247333 w 377507"/>
              <a:gd name="connsiteY13" fmla="*/ 26048 h 676922"/>
              <a:gd name="connsiteX14" fmla="*/ 247333 w 377507"/>
              <a:gd name="connsiteY14" fmla="*/ 6522 h 676922"/>
              <a:gd name="connsiteX15" fmla="*/ 240824 w 377507"/>
              <a:gd name="connsiteY15" fmla="*/ 13 h 676922"/>
              <a:gd name="connsiteX16" fmla="*/ 188754 w 377507"/>
              <a:gd name="connsiteY16" fmla="*/ 13 h 676922"/>
              <a:gd name="connsiteX17" fmla="*/ 182245 w 377507"/>
              <a:gd name="connsiteY17" fmla="*/ 6522 h 676922"/>
              <a:gd name="connsiteX18" fmla="*/ 182245 w 377507"/>
              <a:gd name="connsiteY18" fmla="*/ 26048 h 676922"/>
              <a:gd name="connsiteX19" fmla="*/ 149701 w 377507"/>
              <a:gd name="connsiteY19" fmla="*/ 26048 h 676922"/>
              <a:gd name="connsiteX20" fmla="*/ 146413 w 377507"/>
              <a:gd name="connsiteY20" fmla="*/ 26940 h 676922"/>
              <a:gd name="connsiteX21" fmla="*/ 86013 w 377507"/>
              <a:gd name="connsiteY21" fmla="*/ 62315 h 676922"/>
              <a:gd name="connsiteX22" fmla="*/ 18358 w 377507"/>
              <a:gd name="connsiteY22" fmla="*/ 91350 h 676922"/>
              <a:gd name="connsiteX23" fmla="*/ 47394 w 377507"/>
              <a:gd name="connsiteY23" fmla="*/ 159004 h 676922"/>
              <a:gd name="connsiteX24" fmla="*/ 64741 w 377507"/>
              <a:gd name="connsiteY24" fmla="*/ 162681 h 676922"/>
              <a:gd name="connsiteX25" fmla="*/ 104011 w 377507"/>
              <a:gd name="connsiteY25" fmla="*/ 216592 h 676922"/>
              <a:gd name="connsiteX26" fmla="*/ 93799 w 377507"/>
              <a:gd name="connsiteY26" fmla="*/ 224033 h 676922"/>
              <a:gd name="connsiteX27" fmla="*/ 92371 w 377507"/>
              <a:gd name="connsiteY27" fmla="*/ 233125 h 676922"/>
              <a:gd name="connsiteX28" fmla="*/ 143085 w 377507"/>
              <a:gd name="connsiteY28" fmla="*/ 302735 h 676922"/>
              <a:gd name="connsiteX29" fmla="*/ 152178 w 377507"/>
              <a:gd name="connsiteY29" fmla="*/ 304162 h 676922"/>
              <a:gd name="connsiteX30" fmla="*/ 162393 w 377507"/>
              <a:gd name="connsiteY30" fmla="*/ 296721 h 676922"/>
              <a:gd name="connsiteX31" fmla="*/ 181431 w 377507"/>
              <a:gd name="connsiteY31" fmla="*/ 322847 h 676922"/>
              <a:gd name="connsiteX32" fmla="*/ 172059 w 377507"/>
              <a:gd name="connsiteY32" fmla="*/ 338468 h 676922"/>
              <a:gd name="connsiteX33" fmla="*/ 58579 w 377507"/>
              <a:gd name="connsiteY33" fmla="*/ 338468 h 676922"/>
              <a:gd name="connsiteX34" fmla="*/ 52757 w 377507"/>
              <a:gd name="connsiteY34" fmla="*/ 342066 h 676922"/>
              <a:gd name="connsiteX35" fmla="*/ 26722 w 377507"/>
              <a:gd name="connsiteY35" fmla="*/ 394136 h 676922"/>
              <a:gd name="connsiteX36" fmla="*/ 26035 w 377507"/>
              <a:gd name="connsiteY36" fmla="*/ 397047 h 676922"/>
              <a:gd name="connsiteX37" fmla="*/ 26035 w 377507"/>
              <a:gd name="connsiteY37" fmla="*/ 488169 h 676922"/>
              <a:gd name="connsiteX38" fmla="*/ 32544 w 377507"/>
              <a:gd name="connsiteY38" fmla="*/ 494678 h 676922"/>
              <a:gd name="connsiteX39" fmla="*/ 52070 w 377507"/>
              <a:gd name="connsiteY39" fmla="*/ 494678 h 676922"/>
              <a:gd name="connsiteX40" fmla="*/ 52070 w 377507"/>
              <a:gd name="connsiteY40" fmla="*/ 507695 h 676922"/>
              <a:gd name="connsiteX41" fmla="*/ 19526 w 377507"/>
              <a:gd name="connsiteY41" fmla="*/ 507695 h 676922"/>
              <a:gd name="connsiteX42" fmla="*/ 13704 w 377507"/>
              <a:gd name="connsiteY42" fmla="*/ 511293 h 676922"/>
              <a:gd name="connsiteX43" fmla="*/ 687 w 377507"/>
              <a:gd name="connsiteY43" fmla="*/ 537328 h 676922"/>
              <a:gd name="connsiteX44" fmla="*/ 0 w 377507"/>
              <a:gd name="connsiteY44" fmla="*/ 540239 h 676922"/>
              <a:gd name="connsiteX45" fmla="*/ 0 w 377507"/>
              <a:gd name="connsiteY45" fmla="*/ 670414 h 676922"/>
              <a:gd name="connsiteX46" fmla="*/ 6509 w 377507"/>
              <a:gd name="connsiteY46" fmla="*/ 676923 h 676922"/>
              <a:gd name="connsiteX47" fmla="*/ 266859 w 377507"/>
              <a:gd name="connsiteY47" fmla="*/ 676923 h 676922"/>
              <a:gd name="connsiteX48" fmla="*/ 273368 w 377507"/>
              <a:gd name="connsiteY48" fmla="*/ 670414 h 676922"/>
              <a:gd name="connsiteX49" fmla="*/ 273368 w 377507"/>
              <a:gd name="connsiteY49" fmla="*/ 540239 h 676922"/>
              <a:gd name="connsiteX50" fmla="*/ 270469 w 377507"/>
              <a:gd name="connsiteY50" fmla="*/ 534824 h 676922"/>
              <a:gd name="connsiteX51" fmla="*/ 231417 w 377507"/>
              <a:gd name="connsiteY51" fmla="*/ 508789 h 676922"/>
              <a:gd name="connsiteX52" fmla="*/ 227806 w 377507"/>
              <a:gd name="connsiteY52" fmla="*/ 507695 h 676922"/>
              <a:gd name="connsiteX53" fmla="*/ 195263 w 377507"/>
              <a:gd name="connsiteY53" fmla="*/ 507695 h 676922"/>
              <a:gd name="connsiteX54" fmla="*/ 195263 w 377507"/>
              <a:gd name="connsiteY54" fmla="*/ 494678 h 676922"/>
              <a:gd name="connsiteX55" fmla="*/ 214789 w 377507"/>
              <a:gd name="connsiteY55" fmla="*/ 494678 h 676922"/>
              <a:gd name="connsiteX56" fmla="*/ 221298 w 377507"/>
              <a:gd name="connsiteY56" fmla="*/ 488169 h 676922"/>
              <a:gd name="connsiteX57" fmla="*/ 221298 w 377507"/>
              <a:gd name="connsiteY57" fmla="*/ 453510 h 676922"/>
              <a:gd name="connsiteX58" fmla="*/ 242794 w 377507"/>
              <a:gd name="connsiteY58" fmla="*/ 435533 h 676922"/>
              <a:gd name="connsiteX59" fmla="*/ 277253 w 377507"/>
              <a:gd name="connsiteY59" fmla="*/ 373509 h 676922"/>
              <a:gd name="connsiteX60" fmla="*/ 256088 w 377507"/>
              <a:gd name="connsiteY60" fmla="*/ 299827 h 676922"/>
              <a:gd name="connsiteX61" fmla="*/ 241759 w 377507"/>
              <a:gd name="connsiteY61" fmla="*/ 294371 h 676922"/>
              <a:gd name="connsiteX62" fmla="*/ 215358 w 377507"/>
              <a:gd name="connsiteY62" fmla="*/ 258134 h 676922"/>
              <a:gd name="connsiteX63" fmla="*/ 225673 w 377507"/>
              <a:gd name="connsiteY63" fmla="*/ 250619 h 676922"/>
              <a:gd name="connsiteX64" fmla="*/ 227103 w 377507"/>
              <a:gd name="connsiteY64" fmla="*/ 241527 h 676922"/>
              <a:gd name="connsiteX65" fmla="*/ 227102 w 377507"/>
              <a:gd name="connsiteY65" fmla="*/ 241525 h 676922"/>
              <a:gd name="connsiteX66" fmla="*/ 176387 w 377507"/>
              <a:gd name="connsiteY66" fmla="*/ 171917 h 676922"/>
              <a:gd name="connsiteX67" fmla="*/ 167294 w 377507"/>
              <a:gd name="connsiteY67" fmla="*/ 170487 h 676922"/>
              <a:gd name="connsiteX68" fmla="*/ 167293 w 377507"/>
              <a:gd name="connsiteY68" fmla="*/ 170488 h 676922"/>
              <a:gd name="connsiteX69" fmla="*/ 156986 w 377507"/>
              <a:gd name="connsiteY69" fmla="*/ 177998 h 676922"/>
              <a:gd name="connsiteX70" fmla="*/ 117206 w 377507"/>
              <a:gd name="connsiteY70" fmla="*/ 123385 h 676922"/>
              <a:gd name="connsiteX71" fmla="*/ 118140 w 377507"/>
              <a:gd name="connsiteY71" fmla="*/ 118829 h 676922"/>
              <a:gd name="connsiteX72" fmla="*/ 156086 w 377507"/>
              <a:gd name="connsiteY72" fmla="*/ 91135 h 676922"/>
              <a:gd name="connsiteX73" fmla="*/ 201771 w 377507"/>
              <a:gd name="connsiteY73" fmla="*/ 91135 h 676922"/>
              <a:gd name="connsiteX74" fmla="*/ 208280 w 377507"/>
              <a:gd name="connsiteY74" fmla="*/ 84627 h 676922"/>
              <a:gd name="connsiteX75" fmla="*/ 208280 w 377507"/>
              <a:gd name="connsiteY75" fmla="*/ 78118 h 676922"/>
              <a:gd name="connsiteX76" fmla="*/ 221298 w 377507"/>
              <a:gd name="connsiteY76" fmla="*/ 78118 h 676922"/>
              <a:gd name="connsiteX77" fmla="*/ 221298 w 377507"/>
              <a:gd name="connsiteY77" fmla="*/ 84627 h 676922"/>
              <a:gd name="connsiteX78" fmla="*/ 227806 w 377507"/>
              <a:gd name="connsiteY78" fmla="*/ 91135 h 676922"/>
              <a:gd name="connsiteX79" fmla="*/ 292894 w 377507"/>
              <a:gd name="connsiteY79" fmla="*/ 91135 h 676922"/>
              <a:gd name="connsiteX80" fmla="*/ 299403 w 377507"/>
              <a:gd name="connsiteY80" fmla="*/ 84627 h 676922"/>
              <a:gd name="connsiteX81" fmla="*/ 325438 w 377507"/>
              <a:gd name="connsiteY81" fmla="*/ 52083 h 676922"/>
              <a:gd name="connsiteX82" fmla="*/ 325438 w 377507"/>
              <a:gd name="connsiteY82" fmla="*/ 65100 h 676922"/>
              <a:gd name="connsiteX83" fmla="*/ 299403 w 377507"/>
              <a:gd name="connsiteY83" fmla="*/ 65100 h 676922"/>
              <a:gd name="connsiteX84" fmla="*/ 299403 w 377507"/>
              <a:gd name="connsiteY84" fmla="*/ 64450 h 676922"/>
              <a:gd name="connsiteX85" fmla="*/ 318867 w 377507"/>
              <a:gd name="connsiteY85" fmla="*/ 52083 h 676922"/>
              <a:gd name="connsiteX86" fmla="*/ 292894 w 377507"/>
              <a:gd name="connsiteY86" fmla="*/ 13030 h 676922"/>
              <a:gd name="connsiteX87" fmla="*/ 312420 w 377507"/>
              <a:gd name="connsiteY87" fmla="*/ 32557 h 676922"/>
              <a:gd name="connsiteX88" fmla="*/ 292894 w 377507"/>
              <a:gd name="connsiteY88" fmla="*/ 52083 h 676922"/>
              <a:gd name="connsiteX89" fmla="*/ 273368 w 377507"/>
              <a:gd name="connsiteY89" fmla="*/ 32557 h 676922"/>
              <a:gd name="connsiteX90" fmla="*/ 292894 w 377507"/>
              <a:gd name="connsiteY90" fmla="*/ 13030 h 676922"/>
              <a:gd name="connsiteX91" fmla="*/ 195263 w 377507"/>
              <a:gd name="connsiteY91" fmla="*/ 13030 h 676922"/>
              <a:gd name="connsiteX92" fmla="*/ 234315 w 377507"/>
              <a:gd name="connsiteY92" fmla="*/ 13030 h 676922"/>
              <a:gd name="connsiteX93" fmla="*/ 234315 w 377507"/>
              <a:gd name="connsiteY93" fmla="*/ 39065 h 676922"/>
              <a:gd name="connsiteX94" fmla="*/ 195263 w 377507"/>
              <a:gd name="connsiteY94" fmla="*/ 39065 h 676922"/>
              <a:gd name="connsiteX95" fmla="*/ 27662 w 377507"/>
              <a:gd name="connsiteY95" fmla="*/ 110662 h 676922"/>
              <a:gd name="connsiteX96" fmla="*/ 66702 w 377507"/>
              <a:gd name="connsiteY96" fmla="*/ 71596 h 676922"/>
              <a:gd name="connsiteX97" fmla="*/ 105767 w 377507"/>
              <a:gd name="connsiteY97" fmla="*/ 110636 h 676922"/>
              <a:gd name="connsiteX98" fmla="*/ 67839 w 377507"/>
              <a:gd name="connsiteY98" fmla="*/ 149685 h 676922"/>
              <a:gd name="connsiteX99" fmla="*/ 67821 w 377507"/>
              <a:gd name="connsiteY99" fmla="*/ 149685 h 676922"/>
              <a:gd name="connsiteX100" fmla="*/ 66715 w 377507"/>
              <a:gd name="connsiteY100" fmla="*/ 149713 h 676922"/>
              <a:gd name="connsiteX101" fmla="*/ 27662 w 377507"/>
              <a:gd name="connsiteY101" fmla="*/ 110662 h 676922"/>
              <a:gd name="connsiteX102" fmla="*/ 260350 w 377507"/>
              <a:gd name="connsiteY102" fmla="*/ 663905 h 676922"/>
              <a:gd name="connsiteX103" fmla="*/ 13018 w 377507"/>
              <a:gd name="connsiteY103" fmla="*/ 663905 h 676922"/>
              <a:gd name="connsiteX104" fmla="*/ 13018 w 377507"/>
              <a:gd name="connsiteY104" fmla="*/ 624853 h 676922"/>
              <a:gd name="connsiteX105" fmla="*/ 260350 w 377507"/>
              <a:gd name="connsiteY105" fmla="*/ 624853 h 676922"/>
              <a:gd name="connsiteX106" fmla="*/ 260350 w 377507"/>
              <a:gd name="connsiteY106" fmla="*/ 543723 h 676922"/>
              <a:gd name="connsiteX107" fmla="*/ 260350 w 377507"/>
              <a:gd name="connsiteY107" fmla="*/ 611835 h 676922"/>
              <a:gd name="connsiteX108" fmla="*/ 13018 w 377507"/>
              <a:gd name="connsiteY108" fmla="*/ 611835 h 676922"/>
              <a:gd name="connsiteX109" fmla="*/ 13018 w 377507"/>
              <a:gd name="connsiteY109" fmla="*/ 541775 h 676922"/>
              <a:gd name="connsiteX110" fmla="*/ 23549 w 377507"/>
              <a:gd name="connsiteY110" fmla="*/ 520713 h 676922"/>
              <a:gd name="connsiteX111" fmla="*/ 225836 w 377507"/>
              <a:gd name="connsiteY111" fmla="*/ 520713 h 676922"/>
              <a:gd name="connsiteX112" fmla="*/ 182245 w 377507"/>
              <a:gd name="connsiteY112" fmla="*/ 507695 h 676922"/>
              <a:gd name="connsiteX113" fmla="*/ 65088 w 377507"/>
              <a:gd name="connsiteY113" fmla="*/ 507695 h 676922"/>
              <a:gd name="connsiteX114" fmla="*/ 65088 w 377507"/>
              <a:gd name="connsiteY114" fmla="*/ 494678 h 676922"/>
              <a:gd name="connsiteX115" fmla="*/ 182245 w 377507"/>
              <a:gd name="connsiteY115" fmla="*/ 494678 h 676922"/>
              <a:gd name="connsiteX116" fmla="*/ 208280 w 377507"/>
              <a:gd name="connsiteY116" fmla="*/ 481660 h 676922"/>
              <a:gd name="connsiteX117" fmla="*/ 39053 w 377507"/>
              <a:gd name="connsiteY117" fmla="*/ 481660 h 676922"/>
              <a:gd name="connsiteX118" fmla="*/ 39053 w 377507"/>
              <a:gd name="connsiteY118" fmla="*/ 455625 h 676922"/>
              <a:gd name="connsiteX119" fmla="*/ 208280 w 377507"/>
              <a:gd name="connsiteY119" fmla="*/ 455625 h 676922"/>
              <a:gd name="connsiteX120" fmla="*/ 265882 w 377507"/>
              <a:gd name="connsiteY120" fmla="*/ 367193 h 676922"/>
              <a:gd name="connsiteX121" fmla="*/ 231424 w 377507"/>
              <a:gd name="connsiteY121" fmla="*/ 429218 h 676922"/>
              <a:gd name="connsiteX122" fmla="*/ 208658 w 377507"/>
              <a:gd name="connsiteY122" fmla="*/ 442608 h 676922"/>
              <a:gd name="connsiteX123" fmla="*/ 39053 w 377507"/>
              <a:gd name="connsiteY123" fmla="*/ 442608 h 676922"/>
              <a:gd name="connsiteX124" fmla="*/ 39053 w 377507"/>
              <a:gd name="connsiteY124" fmla="*/ 398583 h 676922"/>
              <a:gd name="connsiteX125" fmla="*/ 62601 w 377507"/>
              <a:gd name="connsiteY125" fmla="*/ 351485 h 676922"/>
              <a:gd name="connsiteX126" fmla="*/ 175736 w 377507"/>
              <a:gd name="connsiteY126" fmla="*/ 351485 h 676922"/>
              <a:gd name="connsiteX127" fmla="*/ 181317 w 377507"/>
              <a:gd name="connsiteY127" fmla="*/ 348325 h 676922"/>
              <a:gd name="connsiteX128" fmla="*/ 194672 w 377507"/>
              <a:gd name="connsiteY128" fmla="*/ 326069 h 676922"/>
              <a:gd name="connsiteX129" fmla="*/ 194800 w 377507"/>
              <a:gd name="connsiteY129" fmla="*/ 325867 h 676922"/>
              <a:gd name="connsiteX130" fmla="*/ 194800 w 377507"/>
              <a:gd name="connsiteY130" fmla="*/ 325857 h 676922"/>
              <a:gd name="connsiteX131" fmla="*/ 236482 w 377507"/>
              <a:gd name="connsiteY131" fmla="*/ 306614 h 676922"/>
              <a:gd name="connsiteX132" fmla="*/ 236757 w 377507"/>
              <a:gd name="connsiteY132" fmla="*/ 306658 h 676922"/>
              <a:gd name="connsiteX133" fmla="*/ 270447 w 377507"/>
              <a:gd name="connsiteY133" fmla="*/ 354126 h 676922"/>
              <a:gd name="connsiteX134" fmla="*/ 265868 w 377507"/>
              <a:gd name="connsiteY134" fmla="*/ 367189 h 676922"/>
              <a:gd name="connsiteX135" fmla="*/ 224903 w 377507"/>
              <a:gd name="connsiteY135" fmla="*/ 293328 h 676922"/>
              <a:gd name="connsiteX136" fmla="*/ 218061 w 377507"/>
              <a:gd name="connsiteY136" fmla="*/ 294407 h 676922"/>
              <a:gd name="connsiteX137" fmla="*/ 189260 w 377507"/>
              <a:gd name="connsiteY137" fmla="*/ 311492 h 676922"/>
              <a:gd name="connsiteX138" fmla="*/ 172918 w 377507"/>
              <a:gd name="connsiteY138" fmla="*/ 289057 h 676922"/>
              <a:gd name="connsiteX139" fmla="*/ 204840 w 377507"/>
              <a:gd name="connsiteY139" fmla="*/ 265799 h 676922"/>
              <a:gd name="connsiteX140" fmla="*/ 169709 w 377507"/>
              <a:gd name="connsiteY140" fmla="*/ 184842 h 676922"/>
              <a:gd name="connsiteX141" fmla="*/ 212748 w 377507"/>
              <a:gd name="connsiteY141" fmla="*/ 243928 h 676922"/>
              <a:gd name="connsiteX142" fmla="*/ 202477 w 377507"/>
              <a:gd name="connsiteY142" fmla="*/ 251413 h 676922"/>
              <a:gd name="connsiteX143" fmla="*/ 202429 w 377507"/>
              <a:gd name="connsiteY143" fmla="*/ 251441 h 676922"/>
              <a:gd name="connsiteX144" fmla="*/ 202388 w 377507"/>
              <a:gd name="connsiteY144" fmla="*/ 251478 h 676922"/>
              <a:gd name="connsiteX145" fmla="*/ 149773 w 377507"/>
              <a:gd name="connsiteY145" fmla="*/ 289815 h 676922"/>
              <a:gd name="connsiteX146" fmla="*/ 106724 w 377507"/>
              <a:gd name="connsiteY146" fmla="*/ 230722 h 676922"/>
              <a:gd name="connsiteX147" fmla="*/ 116913 w 377507"/>
              <a:gd name="connsiteY147" fmla="*/ 223300 h 676922"/>
              <a:gd name="connsiteX148" fmla="*/ 116938 w 377507"/>
              <a:gd name="connsiteY148" fmla="*/ 223284 h 676922"/>
              <a:gd name="connsiteX149" fmla="*/ 116954 w 377507"/>
              <a:gd name="connsiteY149" fmla="*/ 223270 h 676922"/>
              <a:gd name="connsiteX150" fmla="*/ 146475 w 377507"/>
              <a:gd name="connsiteY150" fmla="*/ 185655 h 676922"/>
              <a:gd name="connsiteX151" fmla="*/ 114541 w 377507"/>
              <a:gd name="connsiteY151" fmla="*/ 208924 h 676922"/>
              <a:gd name="connsiteX152" fmla="*/ 79698 w 377507"/>
              <a:gd name="connsiteY152" fmla="*/ 161085 h 676922"/>
              <a:gd name="connsiteX153" fmla="*/ 111355 w 377507"/>
              <a:gd name="connsiteY153" fmla="*/ 137440 h 676922"/>
              <a:gd name="connsiteX154" fmla="*/ 195263 w 377507"/>
              <a:gd name="connsiteY154" fmla="*/ 78118 h 676922"/>
              <a:gd name="connsiteX155" fmla="*/ 153964 w 377507"/>
              <a:gd name="connsiteY155" fmla="*/ 78118 h 676922"/>
              <a:gd name="connsiteX156" fmla="*/ 150128 w 377507"/>
              <a:gd name="connsiteY156" fmla="*/ 79369 h 676922"/>
              <a:gd name="connsiteX157" fmla="*/ 118173 w 377507"/>
              <a:gd name="connsiteY157" fmla="*/ 102688 h 676922"/>
              <a:gd name="connsiteX158" fmla="*/ 98957 w 377507"/>
              <a:gd name="connsiteY158" fmla="*/ 69819 h 676922"/>
              <a:gd name="connsiteX159" fmla="*/ 151467 w 377507"/>
              <a:gd name="connsiteY159" fmla="*/ 39065 h 676922"/>
              <a:gd name="connsiteX160" fmla="*/ 182245 w 377507"/>
              <a:gd name="connsiteY160" fmla="*/ 39065 h 676922"/>
              <a:gd name="connsiteX161" fmla="*/ 182245 w 377507"/>
              <a:gd name="connsiteY161" fmla="*/ 45574 h 676922"/>
              <a:gd name="connsiteX162" fmla="*/ 188754 w 377507"/>
              <a:gd name="connsiteY162" fmla="*/ 52083 h 676922"/>
              <a:gd name="connsiteX163" fmla="*/ 195263 w 377507"/>
              <a:gd name="connsiteY163" fmla="*/ 52083 h 676922"/>
              <a:gd name="connsiteX164" fmla="*/ 208280 w 377507"/>
              <a:gd name="connsiteY164" fmla="*/ 65100 h 676922"/>
              <a:gd name="connsiteX165" fmla="*/ 208280 w 377507"/>
              <a:gd name="connsiteY165" fmla="*/ 52083 h 676922"/>
              <a:gd name="connsiteX166" fmla="*/ 221298 w 377507"/>
              <a:gd name="connsiteY166" fmla="*/ 52083 h 676922"/>
              <a:gd name="connsiteX167" fmla="*/ 221298 w 377507"/>
              <a:gd name="connsiteY167" fmla="*/ 65100 h 676922"/>
              <a:gd name="connsiteX168" fmla="*/ 286385 w 377507"/>
              <a:gd name="connsiteY168" fmla="*/ 78118 h 676922"/>
              <a:gd name="connsiteX169" fmla="*/ 234315 w 377507"/>
              <a:gd name="connsiteY169" fmla="*/ 78118 h 676922"/>
              <a:gd name="connsiteX170" fmla="*/ 234315 w 377507"/>
              <a:gd name="connsiteY170" fmla="*/ 52083 h 676922"/>
              <a:gd name="connsiteX171" fmla="*/ 240824 w 377507"/>
              <a:gd name="connsiteY171" fmla="*/ 52083 h 676922"/>
              <a:gd name="connsiteX172" fmla="*/ 247333 w 377507"/>
              <a:gd name="connsiteY172" fmla="*/ 45574 h 676922"/>
              <a:gd name="connsiteX173" fmla="*/ 247333 w 377507"/>
              <a:gd name="connsiteY173" fmla="*/ 39065 h 676922"/>
              <a:gd name="connsiteX174" fmla="*/ 261001 w 377507"/>
              <a:gd name="connsiteY174" fmla="*/ 39065 h 676922"/>
              <a:gd name="connsiteX175" fmla="*/ 286385 w 377507"/>
              <a:gd name="connsiteY175" fmla="*/ 64450 h 676922"/>
              <a:gd name="connsiteX176" fmla="*/ 286385 w 377507"/>
              <a:gd name="connsiteY176" fmla="*/ 78118 h 67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77507" h="676922">
                <a:moveTo>
                  <a:pt x="299403" y="78118"/>
                </a:moveTo>
                <a:lnTo>
                  <a:pt x="331946" y="78118"/>
                </a:lnTo>
                <a:cubicBezTo>
                  <a:pt x="335541" y="78118"/>
                  <a:pt x="338455" y="75204"/>
                  <a:pt x="338455" y="71609"/>
                </a:cubicBezTo>
                <a:lnTo>
                  <a:pt x="338455" y="65100"/>
                </a:lnTo>
                <a:lnTo>
                  <a:pt x="370999" y="65100"/>
                </a:lnTo>
                <a:cubicBezTo>
                  <a:pt x="374593" y="65100"/>
                  <a:pt x="377508" y="62186"/>
                  <a:pt x="377508" y="58592"/>
                </a:cubicBezTo>
                <a:cubicBezTo>
                  <a:pt x="377508" y="54997"/>
                  <a:pt x="374593" y="52083"/>
                  <a:pt x="370999" y="52083"/>
                </a:cubicBezTo>
                <a:lnTo>
                  <a:pt x="338455" y="52083"/>
                </a:lnTo>
                <a:lnTo>
                  <a:pt x="338455" y="45574"/>
                </a:lnTo>
                <a:cubicBezTo>
                  <a:pt x="338455" y="41980"/>
                  <a:pt x="335541" y="39065"/>
                  <a:pt x="331946" y="39065"/>
                </a:cubicBezTo>
                <a:lnTo>
                  <a:pt x="324787" y="39065"/>
                </a:lnTo>
                <a:cubicBezTo>
                  <a:pt x="328381" y="21451"/>
                  <a:pt x="317017" y="4258"/>
                  <a:pt x="299403" y="664"/>
                </a:cubicBezTo>
                <a:cubicBezTo>
                  <a:pt x="281788" y="-2931"/>
                  <a:pt x="264595" y="8434"/>
                  <a:pt x="261001" y="26048"/>
                </a:cubicBezTo>
                <a:lnTo>
                  <a:pt x="247333" y="26048"/>
                </a:lnTo>
                <a:lnTo>
                  <a:pt x="247333" y="6522"/>
                </a:lnTo>
                <a:cubicBezTo>
                  <a:pt x="247333" y="2927"/>
                  <a:pt x="244418" y="13"/>
                  <a:pt x="240824" y="13"/>
                </a:cubicBezTo>
                <a:lnTo>
                  <a:pt x="188754" y="13"/>
                </a:lnTo>
                <a:cubicBezTo>
                  <a:pt x="185159" y="13"/>
                  <a:pt x="182245" y="2927"/>
                  <a:pt x="182245" y="6522"/>
                </a:cubicBezTo>
                <a:lnTo>
                  <a:pt x="182245" y="26048"/>
                </a:lnTo>
                <a:lnTo>
                  <a:pt x="149701" y="26048"/>
                </a:lnTo>
                <a:cubicBezTo>
                  <a:pt x="148546" y="26048"/>
                  <a:pt x="147410" y="26356"/>
                  <a:pt x="146413" y="26940"/>
                </a:cubicBezTo>
                <a:lnTo>
                  <a:pt x="86013" y="62315"/>
                </a:lnTo>
                <a:cubicBezTo>
                  <a:pt x="59313" y="51650"/>
                  <a:pt x="29023" y="64650"/>
                  <a:pt x="18358" y="91350"/>
                </a:cubicBezTo>
                <a:cubicBezTo>
                  <a:pt x="7694" y="118051"/>
                  <a:pt x="20694" y="148341"/>
                  <a:pt x="47394" y="159004"/>
                </a:cubicBezTo>
                <a:cubicBezTo>
                  <a:pt x="52923" y="161213"/>
                  <a:pt x="58791" y="162457"/>
                  <a:pt x="64741" y="162681"/>
                </a:cubicBezTo>
                <a:lnTo>
                  <a:pt x="104011" y="216592"/>
                </a:lnTo>
                <a:lnTo>
                  <a:pt x="93799" y="224033"/>
                </a:lnTo>
                <a:cubicBezTo>
                  <a:pt x="90894" y="226150"/>
                  <a:pt x="90254" y="230219"/>
                  <a:pt x="92371" y="233125"/>
                </a:cubicBezTo>
                <a:lnTo>
                  <a:pt x="143085" y="302735"/>
                </a:lnTo>
                <a:cubicBezTo>
                  <a:pt x="145202" y="305639"/>
                  <a:pt x="149273" y="306279"/>
                  <a:pt x="152178" y="304162"/>
                </a:cubicBezTo>
                <a:lnTo>
                  <a:pt x="162393" y="296721"/>
                </a:lnTo>
                <a:lnTo>
                  <a:pt x="181431" y="322847"/>
                </a:lnTo>
                <a:lnTo>
                  <a:pt x="172059" y="338468"/>
                </a:lnTo>
                <a:lnTo>
                  <a:pt x="58579" y="338468"/>
                </a:lnTo>
                <a:cubicBezTo>
                  <a:pt x="56113" y="338468"/>
                  <a:pt x="53859" y="339861"/>
                  <a:pt x="52757" y="342066"/>
                </a:cubicBezTo>
                <a:lnTo>
                  <a:pt x="26722" y="394136"/>
                </a:lnTo>
                <a:cubicBezTo>
                  <a:pt x="26271" y="395040"/>
                  <a:pt x="26035" y="396036"/>
                  <a:pt x="26035" y="397047"/>
                </a:cubicBezTo>
                <a:lnTo>
                  <a:pt x="26035" y="488169"/>
                </a:lnTo>
                <a:cubicBezTo>
                  <a:pt x="26035" y="491764"/>
                  <a:pt x="28949" y="494678"/>
                  <a:pt x="32544" y="494678"/>
                </a:cubicBezTo>
                <a:lnTo>
                  <a:pt x="52070" y="494678"/>
                </a:lnTo>
                <a:lnTo>
                  <a:pt x="52070" y="507695"/>
                </a:lnTo>
                <a:lnTo>
                  <a:pt x="19526" y="507695"/>
                </a:lnTo>
                <a:cubicBezTo>
                  <a:pt x="17061" y="507695"/>
                  <a:pt x="14807" y="509088"/>
                  <a:pt x="13704" y="511293"/>
                </a:cubicBezTo>
                <a:lnTo>
                  <a:pt x="687" y="537328"/>
                </a:lnTo>
                <a:cubicBezTo>
                  <a:pt x="236" y="538233"/>
                  <a:pt x="0" y="539229"/>
                  <a:pt x="0" y="540239"/>
                </a:cubicBezTo>
                <a:lnTo>
                  <a:pt x="0" y="670414"/>
                </a:lnTo>
                <a:cubicBezTo>
                  <a:pt x="0" y="674009"/>
                  <a:pt x="2914" y="676923"/>
                  <a:pt x="6509" y="676923"/>
                </a:cubicBezTo>
                <a:lnTo>
                  <a:pt x="266859" y="676923"/>
                </a:lnTo>
                <a:cubicBezTo>
                  <a:pt x="270453" y="676923"/>
                  <a:pt x="273368" y="674009"/>
                  <a:pt x="273368" y="670414"/>
                </a:cubicBezTo>
                <a:lnTo>
                  <a:pt x="273368" y="540239"/>
                </a:lnTo>
                <a:cubicBezTo>
                  <a:pt x="273368" y="538064"/>
                  <a:pt x="272281" y="536031"/>
                  <a:pt x="270469" y="534824"/>
                </a:cubicBezTo>
                <a:lnTo>
                  <a:pt x="231417" y="508789"/>
                </a:lnTo>
                <a:cubicBezTo>
                  <a:pt x="230348" y="508076"/>
                  <a:pt x="229092" y="507695"/>
                  <a:pt x="227806" y="507695"/>
                </a:cubicBezTo>
                <a:lnTo>
                  <a:pt x="195263" y="507695"/>
                </a:lnTo>
                <a:lnTo>
                  <a:pt x="195263" y="494678"/>
                </a:lnTo>
                <a:lnTo>
                  <a:pt x="214789" y="494678"/>
                </a:lnTo>
                <a:cubicBezTo>
                  <a:pt x="218383" y="494678"/>
                  <a:pt x="221298" y="491764"/>
                  <a:pt x="221298" y="488169"/>
                </a:cubicBezTo>
                <a:lnTo>
                  <a:pt x="221298" y="453510"/>
                </a:lnTo>
                <a:cubicBezTo>
                  <a:pt x="230441" y="450384"/>
                  <a:pt x="238100" y="443978"/>
                  <a:pt x="242794" y="435533"/>
                </a:cubicBezTo>
                <a:lnTo>
                  <a:pt x="277253" y="373509"/>
                </a:lnTo>
                <a:cubicBezTo>
                  <a:pt x="291756" y="347318"/>
                  <a:pt x="282280" y="314329"/>
                  <a:pt x="256088" y="299827"/>
                </a:cubicBezTo>
                <a:cubicBezTo>
                  <a:pt x="251596" y="297339"/>
                  <a:pt x="246770" y="295502"/>
                  <a:pt x="241759" y="294371"/>
                </a:cubicBezTo>
                <a:lnTo>
                  <a:pt x="215358" y="258134"/>
                </a:lnTo>
                <a:lnTo>
                  <a:pt x="225673" y="250619"/>
                </a:lnTo>
                <a:cubicBezTo>
                  <a:pt x="228579" y="248502"/>
                  <a:pt x="229219" y="244433"/>
                  <a:pt x="227103" y="241527"/>
                </a:cubicBezTo>
                <a:cubicBezTo>
                  <a:pt x="227102" y="241527"/>
                  <a:pt x="227102" y="241525"/>
                  <a:pt x="227102" y="241525"/>
                </a:cubicBezTo>
                <a:lnTo>
                  <a:pt x="176387" y="171917"/>
                </a:lnTo>
                <a:cubicBezTo>
                  <a:pt x="174270" y="169011"/>
                  <a:pt x="170201" y="168371"/>
                  <a:pt x="167294" y="170487"/>
                </a:cubicBezTo>
                <a:cubicBezTo>
                  <a:pt x="167294" y="170488"/>
                  <a:pt x="167293" y="170488"/>
                  <a:pt x="167293" y="170488"/>
                </a:cubicBezTo>
                <a:lnTo>
                  <a:pt x="156986" y="177998"/>
                </a:lnTo>
                <a:lnTo>
                  <a:pt x="117206" y="123385"/>
                </a:lnTo>
                <a:cubicBezTo>
                  <a:pt x="117584" y="121889"/>
                  <a:pt x="117895" y="120371"/>
                  <a:pt x="118140" y="118829"/>
                </a:cubicBezTo>
                <a:lnTo>
                  <a:pt x="156086" y="91135"/>
                </a:lnTo>
                <a:lnTo>
                  <a:pt x="201771" y="91135"/>
                </a:lnTo>
                <a:cubicBezTo>
                  <a:pt x="205366" y="91135"/>
                  <a:pt x="208280" y="88221"/>
                  <a:pt x="208280" y="84627"/>
                </a:cubicBezTo>
                <a:lnTo>
                  <a:pt x="208280" y="78118"/>
                </a:lnTo>
                <a:lnTo>
                  <a:pt x="221298" y="78118"/>
                </a:lnTo>
                <a:lnTo>
                  <a:pt x="221298" y="84627"/>
                </a:lnTo>
                <a:cubicBezTo>
                  <a:pt x="221298" y="88221"/>
                  <a:pt x="224212" y="91135"/>
                  <a:pt x="227806" y="91135"/>
                </a:cubicBezTo>
                <a:lnTo>
                  <a:pt x="292894" y="91135"/>
                </a:lnTo>
                <a:cubicBezTo>
                  <a:pt x="296488" y="91135"/>
                  <a:pt x="299403" y="88221"/>
                  <a:pt x="299403" y="84627"/>
                </a:cubicBezTo>
                <a:close/>
                <a:moveTo>
                  <a:pt x="325438" y="52083"/>
                </a:moveTo>
                <a:lnTo>
                  <a:pt x="325438" y="65100"/>
                </a:lnTo>
                <a:lnTo>
                  <a:pt x="299403" y="65100"/>
                </a:lnTo>
                <a:lnTo>
                  <a:pt x="299403" y="64450"/>
                </a:lnTo>
                <a:cubicBezTo>
                  <a:pt x="307182" y="62839"/>
                  <a:pt x="314104" y="58441"/>
                  <a:pt x="318867" y="52083"/>
                </a:cubicBezTo>
                <a:close/>
                <a:moveTo>
                  <a:pt x="292894" y="13030"/>
                </a:moveTo>
                <a:cubicBezTo>
                  <a:pt x="303677" y="13030"/>
                  <a:pt x="312420" y="21773"/>
                  <a:pt x="312420" y="32557"/>
                </a:cubicBezTo>
                <a:cubicBezTo>
                  <a:pt x="312420" y="43341"/>
                  <a:pt x="303677" y="52083"/>
                  <a:pt x="292894" y="52083"/>
                </a:cubicBezTo>
                <a:cubicBezTo>
                  <a:pt x="282110" y="52083"/>
                  <a:pt x="273368" y="43341"/>
                  <a:pt x="273368" y="32557"/>
                </a:cubicBezTo>
                <a:cubicBezTo>
                  <a:pt x="273379" y="21778"/>
                  <a:pt x="282115" y="13042"/>
                  <a:pt x="292894" y="13030"/>
                </a:cubicBezTo>
                <a:close/>
                <a:moveTo>
                  <a:pt x="195263" y="13030"/>
                </a:moveTo>
                <a:lnTo>
                  <a:pt x="234315" y="13030"/>
                </a:lnTo>
                <a:lnTo>
                  <a:pt x="234315" y="39065"/>
                </a:lnTo>
                <a:lnTo>
                  <a:pt x="195263" y="39065"/>
                </a:lnTo>
                <a:close/>
                <a:moveTo>
                  <a:pt x="27662" y="110662"/>
                </a:moveTo>
                <a:cubicBezTo>
                  <a:pt x="27655" y="89094"/>
                  <a:pt x="45133" y="71603"/>
                  <a:pt x="66702" y="71596"/>
                </a:cubicBezTo>
                <a:cubicBezTo>
                  <a:pt x="88270" y="71589"/>
                  <a:pt x="105760" y="89067"/>
                  <a:pt x="105767" y="110636"/>
                </a:cubicBezTo>
                <a:cubicBezTo>
                  <a:pt x="105774" y="131771"/>
                  <a:pt x="88966" y="149076"/>
                  <a:pt x="67839" y="149685"/>
                </a:cubicBezTo>
                <a:lnTo>
                  <a:pt x="67821" y="149685"/>
                </a:lnTo>
                <a:cubicBezTo>
                  <a:pt x="67452" y="149695"/>
                  <a:pt x="67086" y="149713"/>
                  <a:pt x="66715" y="149713"/>
                </a:cubicBezTo>
                <a:cubicBezTo>
                  <a:pt x="45157" y="149688"/>
                  <a:pt x="27687" y="132219"/>
                  <a:pt x="27662" y="110662"/>
                </a:cubicBezTo>
                <a:close/>
                <a:moveTo>
                  <a:pt x="260350" y="663905"/>
                </a:moveTo>
                <a:lnTo>
                  <a:pt x="13018" y="663905"/>
                </a:lnTo>
                <a:lnTo>
                  <a:pt x="13018" y="624853"/>
                </a:lnTo>
                <a:lnTo>
                  <a:pt x="260350" y="624853"/>
                </a:lnTo>
                <a:close/>
                <a:moveTo>
                  <a:pt x="260350" y="543723"/>
                </a:moveTo>
                <a:lnTo>
                  <a:pt x="260350" y="611835"/>
                </a:lnTo>
                <a:lnTo>
                  <a:pt x="13018" y="611835"/>
                </a:lnTo>
                <a:lnTo>
                  <a:pt x="13018" y="541775"/>
                </a:lnTo>
                <a:lnTo>
                  <a:pt x="23549" y="520713"/>
                </a:lnTo>
                <a:lnTo>
                  <a:pt x="225836" y="520713"/>
                </a:lnTo>
                <a:close/>
                <a:moveTo>
                  <a:pt x="182245" y="507695"/>
                </a:moveTo>
                <a:lnTo>
                  <a:pt x="65088" y="507695"/>
                </a:lnTo>
                <a:lnTo>
                  <a:pt x="65088" y="494678"/>
                </a:lnTo>
                <a:lnTo>
                  <a:pt x="182245" y="494678"/>
                </a:lnTo>
                <a:close/>
                <a:moveTo>
                  <a:pt x="208280" y="481660"/>
                </a:moveTo>
                <a:lnTo>
                  <a:pt x="39053" y="481660"/>
                </a:lnTo>
                <a:lnTo>
                  <a:pt x="39053" y="455625"/>
                </a:lnTo>
                <a:lnTo>
                  <a:pt x="208280" y="455625"/>
                </a:lnTo>
                <a:close/>
                <a:moveTo>
                  <a:pt x="265882" y="367193"/>
                </a:moveTo>
                <a:lnTo>
                  <a:pt x="231424" y="429218"/>
                </a:lnTo>
                <a:cubicBezTo>
                  <a:pt x="226828" y="437482"/>
                  <a:pt x="218115" y="442608"/>
                  <a:pt x="208658" y="442608"/>
                </a:cubicBezTo>
                <a:lnTo>
                  <a:pt x="39053" y="442608"/>
                </a:lnTo>
                <a:lnTo>
                  <a:pt x="39053" y="398583"/>
                </a:lnTo>
                <a:lnTo>
                  <a:pt x="62601" y="351485"/>
                </a:lnTo>
                <a:lnTo>
                  <a:pt x="175736" y="351485"/>
                </a:lnTo>
                <a:cubicBezTo>
                  <a:pt x="178022" y="351485"/>
                  <a:pt x="180141" y="350286"/>
                  <a:pt x="181317" y="348325"/>
                </a:cubicBezTo>
                <a:lnTo>
                  <a:pt x="194672" y="326069"/>
                </a:lnTo>
                <a:cubicBezTo>
                  <a:pt x="194713" y="326000"/>
                  <a:pt x="194758" y="325935"/>
                  <a:pt x="194800" y="325867"/>
                </a:cubicBezTo>
                <a:lnTo>
                  <a:pt x="194800" y="325857"/>
                </a:lnTo>
                <a:cubicBezTo>
                  <a:pt x="203498" y="311574"/>
                  <a:pt x="219970" y="303970"/>
                  <a:pt x="236482" y="306614"/>
                </a:cubicBezTo>
                <a:cubicBezTo>
                  <a:pt x="236574" y="306635"/>
                  <a:pt x="236666" y="306640"/>
                  <a:pt x="236757" y="306658"/>
                </a:cubicBezTo>
                <a:cubicBezTo>
                  <a:pt x="259169" y="310464"/>
                  <a:pt x="274251" y="331715"/>
                  <a:pt x="270447" y="354126"/>
                </a:cubicBezTo>
                <a:cubicBezTo>
                  <a:pt x="269669" y="358708"/>
                  <a:pt x="268120" y="363125"/>
                  <a:pt x="265868" y="367189"/>
                </a:cubicBezTo>
                <a:close/>
                <a:moveTo>
                  <a:pt x="224903" y="293328"/>
                </a:moveTo>
                <a:cubicBezTo>
                  <a:pt x="222603" y="293545"/>
                  <a:pt x="220316" y="293904"/>
                  <a:pt x="218061" y="294407"/>
                </a:cubicBezTo>
                <a:cubicBezTo>
                  <a:pt x="206882" y="296879"/>
                  <a:pt x="196789" y="302867"/>
                  <a:pt x="189260" y="311492"/>
                </a:cubicBezTo>
                <a:lnTo>
                  <a:pt x="172918" y="289057"/>
                </a:lnTo>
                <a:lnTo>
                  <a:pt x="204840" y="265799"/>
                </a:lnTo>
                <a:close/>
                <a:moveTo>
                  <a:pt x="169709" y="184842"/>
                </a:moveTo>
                <a:lnTo>
                  <a:pt x="212748" y="243928"/>
                </a:lnTo>
                <a:lnTo>
                  <a:pt x="202477" y="251413"/>
                </a:lnTo>
                <a:cubicBezTo>
                  <a:pt x="202461" y="251425"/>
                  <a:pt x="202445" y="251430"/>
                  <a:pt x="202429" y="251441"/>
                </a:cubicBezTo>
                <a:cubicBezTo>
                  <a:pt x="202412" y="251452"/>
                  <a:pt x="202403" y="251467"/>
                  <a:pt x="202388" y="251478"/>
                </a:cubicBezTo>
                <a:lnTo>
                  <a:pt x="149773" y="289815"/>
                </a:lnTo>
                <a:lnTo>
                  <a:pt x="106724" y="230722"/>
                </a:lnTo>
                <a:lnTo>
                  <a:pt x="116913" y="223300"/>
                </a:lnTo>
                <a:lnTo>
                  <a:pt x="116938" y="223284"/>
                </a:lnTo>
                <a:lnTo>
                  <a:pt x="116954" y="223270"/>
                </a:lnTo>
                <a:close/>
                <a:moveTo>
                  <a:pt x="146475" y="185655"/>
                </a:moveTo>
                <a:lnTo>
                  <a:pt x="114541" y="208924"/>
                </a:lnTo>
                <a:lnTo>
                  <a:pt x="79698" y="161085"/>
                </a:lnTo>
                <a:cubicBezTo>
                  <a:pt x="92938" y="157650"/>
                  <a:pt x="104303" y="149161"/>
                  <a:pt x="111355" y="137440"/>
                </a:cubicBezTo>
                <a:close/>
                <a:moveTo>
                  <a:pt x="195263" y="78118"/>
                </a:moveTo>
                <a:lnTo>
                  <a:pt x="153964" y="78118"/>
                </a:lnTo>
                <a:cubicBezTo>
                  <a:pt x="152585" y="78118"/>
                  <a:pt x="151242" y="78556"/>
                  <a:pt x="150128" y="79369"/>
                </a:cubicBezTo>
                <a:lnTo>
                  <a:pt x="118173" y="102688"/>
                </a:lnTo>
                <a:cubicBezTo>
                  <a:pt x="116147" y="89699"/>
                  <a:pt x="109282" y="77957"/>
                  <a:pt x="98957" y="69819"/>
                </a:cubicBezTo>
                <a:lnTo>
                  <a:pt x="151467" y="39065"/>
                </a:lnTo>
                <a:lnTo>
                  <a:pt x="182245" y="39065"/>
                </a:lnTo>
                <a:lnTo>
                  <a:pt x="182245" y="45574"/>
                </a:lnTo>
                <a:cubicBezTo>
                  <a:pt x="182245" y="49169"/>
                  <a:pt x="185159" y="52083"/>
                  <a:pt x="188754" y="52083"/>
                </a:cubicBezTo>
                <a:lnTo>
                  <a:pt x="195263" y="52083"/>
                </a:lnTo>
                <a:close/>
                <a:moveTo>
                  <a:pt x="208280" y="65100"/>
                </a:moveTo>
                <a:lnTo>
                  <a:pt x="208280" y="52083"/>
                </a:lnTo>
                <a:lnTo>
                  <a:pt x="221298" y="52083"/>
                </a:lnTo>
                <a:lnTo>
                  <a:pt x="221298" y="65100"/>
                </a:lnTo>
                <a:close/>
                <a:moveTo>
                  <a:pt x="286385" y="78118"/>
                </a:moveTo>
                <a:lnTo>
                  <a:pt x="234315" y="78118"/>
                </a:lnTo>
                <a:lnTo>
                  <a:pt x="234315" y="52083"/>
                </a:lnTo>
                <a:lnTo>
                  <a:pt x="240824" y="52083"/>
                </a:lnTo>
                <a:cubicBezTo>
                  <a:pt x="244418" y="52083"/>
                  <a:pt x="247333" y="49169"/>
                  <a:pt x="247333" y="45574"/>
                </a:cubicBezTo>
                <a:lnTo>
                  <a:pt x="247333" y="39065"/>
                </a:lnTo>
                <a:lnTo>
                  <a:pt x="261001" y="39065"/>
                </a:lnTo>
                <a:cubicBezTo>
                  <a:pt x="263632" y="51838"/>
                  <a:pt x="273613" y="61819"/>
                  <a:pt x="286385" y="64450"/>
                </a:cubicBezTo>
                <a:lnTo>
                  <a:pt x="286385" y="78118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任意多边形: 形状 123"/>
          <p:cNvSpPr/>
          <p:nvPr/>
        </p:nvSpPr>
        <p:spPr>
          <a:xfrm>
            <a:off x="10668905" y="4307399"/>
            <a:ext cx="52070" cy="65087"/>
          </a:xfrm>
          <a:custGeom>
            <a:avLst/>
            <a:gdLst>
              <a:gd name="connsiteX0" fmla="*/ 45561 w 52070"/>
              <a:gd name="connsiteY0" fmla="*/ 0 h 65087"/>
              <a:gd name="connsiteX1" fmla="*/ 6509 w 52070"/>
              <a:gd name="connsiteY1" fmla="*/ 0 h 65087"/>
              <a:gd name="connsiteX2" fmla="*/ 0 w 52070"/>
              <a:gd name="connsiteY2" fmla="*/ 6509 h 65087"/>
              <a:gd name="connsiteX3" fmla="*/ 0 w 52070"/>
              <a:gd name="connsiteY3" fmla="*/ 58579 h 65087"/>
              <a:gd name="connsiteX4" fmla="*/ 6509 w 52070"/>
              <a:gd name="connsiteY4" fmla="*/ 65088 h 65087"/>
              <a:gd name="connsiteX5" fmla="*/ 45561 w 52070"/>
              <a:gd name="connsiteY5" fmla="*/ 65088 h 65087"/>
              <a:gd name="connsiteX6" fmla="*/ 52070 w 52070"/>
              <a:gd name="connsiteY6" fmla="*/ 58579 h 65087"/>
              <a:gd name="connsiteX7" fmla="*/ 52070 w 52070"/>
              <a:gd name="connsiteY7" fmla="*/ 6509 h 65087"/>
              <a:gd name="connsiteX8" fmla="*/ 45561 w 52070"/>
              <a:gd name="connsiteY8" fmla="*/ 0 h 65087"/>
              <a:gd name="connsiteX9" fmla="*/ 39053 w 52070"/>
              <a:gd name="connsiteY9" fmla="*/ 52070 h 65087"/>
              <a:gd name="connsiteX10" fmla="*/ 13018 w 52070"/>
              <a:gd name="connsiteY10" fmla="*/ 52070 h 65087"/>
              <a:gd name="connsiteX11" fmla="*/ 13018 w 52070"/>
              <a:gd name="connsiteY11" fmla="*/ 13018 h 65087"/>
              <a:gd name="connsiteX12" fmla="*/ 39053 w 52070"/>
              <a:gd name="connsiteY12" fmla="*/ 13018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070" h="65087">
                <a:moveTo>
                  <a:pt x="45561" y="0"/>
                </a:move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lnTo>
                  <a:pt x="0" y="58579"/>
                </a:lnTo>
                <a:cubicBezTo>
                  <a:pt x="0" y="62173"/>
                  <a:pt x="2914" y="65088"/>
                  <a:pt x="6509" y="65088"/>
                </a:cubicBezTo>
                <a:lnTo>
                  <a:pt x="45561" y="65088"/>
                </a:lnTo>
                <a:cubicBezTo>
                  <a:pt x="49156" y="65088"/>
                  <a:pt x="52070" y="62173"/>
                  <a:pt x="52070" y="58579"/>
                </a:cubicBezTo>
                <a:lnTo>
                  <a:pt x="52070" y="6509"/>
                </a:lnTo>
                <a:cubicBezTo>
                  <a:pt x="52070" y="2914"/>
                  <a:pt x="49156" y="0"/>
                  <a:pt x="45561" y="0"/>
                </a:cubicBezTo>
                <a:close/>
                <a:moveTo>
                  <a:pt x="39053" y="52070"/>
                </a:moveTo>
                <a:lnTo>
                  <a:pt x="13018" y="52070"/>
                </a:lnTo>
                <a:lnTo>
                  <a:pt x="13018" y="13018"/>
                </a:lnTo>
                <a:lnTo>
                  <a:pt x="39053" y="13018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任意多边形: 形状 124"/>
          <p:cNvSpPr/>
          <p:nvPr/>
        </p:nvSpPr>
        <p:spPr>
          <a:xfrm>
            <a:off x="10773045" y="4261838"/>
            <a:ext cx="65087" cy="65087"/>
          </a:xfrm>
          <a:custGeom>
            <a:avLst/>
            <a:gdLst>
              <a:gd name="connsiteX0" fmla="*/ 32544 w 65087"/>
              <a:gd name="connsiteY0" fmla="*/ 0 h 65087"/>
              <a:gd name="connsiteX1" fmla="*/ 0 w 65087"/>
              <a:gd name="connsiteY1" fmla="*/ 32544 h 65087"/>
              <a:gd name="connsiteX2" fmla="*/ 32544 w 65087"/>
              <a:gd name="connsiteY2" fmla="*/ 65088 h 65087"/>
              <a:gd name="connsiteX3" fmla="*/ 65088 w 65087"/>
              <a:gd name="connsiteY3" fmla="*/ 32544 h 65087"/>
              <a:gd name="connsiteX4" fmla="*/ 32544 w 65087"/>
              <a:gd name="connsiteY4" fmla="*/ 0 h 65087"/>
              <a:gd name="connsiteX5" fmla="*/ 32544 w 65087"/>
              <a:gd name="connsiteY5" fmla="*/ 52070 h 65087"/>
              <a:gd name="connsiteX6" fmla="*/ 13018 w 65087"/>
              <a:gd name="connsiteY6" fmla="*/ 32544 h 65087"/>
              <a:gd name="connsiteX7" fmla="*/ 32544 w 65087"/>
              <a:gd name="connsiteY7" fmla="*/ 13018 h 65087"/>
              <a:gd name="connsiteX8" fmla="*/ 52070 w 65087"/>
              <a:gd name="connsiteY8" fmla="*/ 32544 h 65087"/>
              <a:gd name="connsiteX9" fmla="*/ 32544 w 65087"/>
              <a:gd name="connsiteY9" fmla="*/ 52070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87" h="65087">
                <a:moveTo>
                  <a:pt x="32544" y="0"/>
                </a:moveTo>
                <a:cubicBezTo>
                  <a:pt x="14570" y="0"/>
                  <a:pt x="0" y="14570"/>
                  <a:pt x="0" y="32544"/>
                </a:cubicBezTo>
                <a:cubicBezTo>
                  <a:pt x="0" y="50518"/>
                  <a:pt x="14570" y="65088"/>
                  <a:pt x="32544" y="65088"/>
                </a:cubicBezTo>
                <a:cubicBezTo>
                  <a:pt x="50518" y="65088"/>
                  <a:pt x="65088" y="50518"/>
                  <a:pt x="65088" y="32544"/>
                </a:cubicBezTo>
                <a:cubicBezTo>
                  <a:pt x="65066" y="14580"/>
                  <a:pt x="50508" y="21"/>
                  <a:pt x="32544" y="0"/>
                </a:cubicBezTo>
                <a:close/>
                <a:moveTo>
                  <a:pt x="32544" y="52070"/>
                </a:moveTo>
                <a:cubicBezTo>
                  <a:pt x="21760" y="52070"/>
                  <a:pt x="13018" y="43327"/>
                  <a:pt x="13018" y="32544"/>
                </a:cubicBezTo>
                <a:cubicBezTo>
                  <a:pt x="13018" y="21760"/>
                  <a:pt x="21760" y="13018"/>
                  <a:pt x="32544" y="13018"/>
                </a:cubicBezTo>
                <a:cubicBezTo>
                  <a:pt x="43327" y="13018"/>
                  <a:pt x="52070" y="21760"/>
                  <a:pt x="52070" y="32544"/>
                </a:cubicBezTo>
                <a:cubicBezTo>
                  <a:pt x="52059" y="43322"/>
                  <a:pt x="43322" y="52059"/>
                  <a:pt x="32544" y="5207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任意多边形: 形状 125"/>
          <p:cNvSpPr/>
          <p:nvPr/>
        </p:nvSpPr>
        <p:spPr>
          <a:xfrm>
            <a:off x="10616835" y="4476626"/>
            <a:ext cx="52070" cy="65087"/>
          </a:xfrm>
          <a:custGeom>
            <a:avLst/>
            <a:gdLst>
              <a:gd name="connsiteX0" fmla="*/ 45561 w 52070"/>
              <a:gd name="connsiteY0" fmla="*/ 0 h 65087"/>
              <a:gd name="connsiteX1" fmla="*/ 6509 w 52070"/>
              <a:gd name="connsiteY1" fmla="*/ 0 h 65087"/>
              <a:gd name="connsiteX2" fmla="*/ 0 w 52070"/>
              <a:gd name="connsiteY2" fmla="*/ 6509 h 65087"/>
              <a:gd name="connsiteX3" fmla="*/ 0 w 52070"/>
              <a:gd name="connsiteY3" fmla="*/ 58579 h 65087"/>
              <a:gd name="connsiteX4" fmla="*/ 6509 w 52070"/>
              <a:gd name="connsiteY4" fmla="*/ 65088 h 65087"/>
              <a:gd name="connsiteX5" fmla="*/ 45561 w 52070"/>
              <a:gd name="connsiteY5" fmla="*/ 65088 h 65087"/>
              <a:gd name="connsiteX6" fmla="*/ 52070 w 52070"/>
              <a:gd name="connsiteY6" fmla="*/ 58579 h 65087"/>
              <a:gd name="connsiteX7" fmla="*/ 52070 w 52070"/>
              <a:gd name="connsiteY7" fmla="*/ 6509 h 65087"/>
              <a:gd name="connsiteX8" fmla="*/ 45561 w 52070"/>
              <a:gd name="connsiteY8" fmla="*/ 0 h 65087"/>
              <a:gd name="connsiteX9" fmla="*/ 39053 w 52070"/>
              <a:gd name="connsiteY9" fmla="*/ 13018 h 65087"/>
              <a:gd name="connsiteX10" fmla="*/ 39053 w 52070"/>
              <a:gd name="connsiteY10" fmla="*/ 26035 h 65087"/>
              <a:gd name="connsiteX11" fmla="*/ 13018 w 52070"/>
              <a:gd name="connsiteY11" fmla="*/ 26035 h 65087"/>
              <a:gd name="connsiteX12" fmla="*/ 13018 w 52070"/>
              <a:gd name="connsiteY12" fmla="*/ 13018 h 65087"/>
              <a:gd name="connsiteX13" fmla="*/ 13018 w 52070"/>
              <a:gd name="connsiteY13" fmla="*/ 52070 h 65087"/>
              <a:gd name="connsiteX14" fmla="*/ 13018 w 52070"/>
              <a:gd name="connsiteY14" fmla="*/ 39053 h 65087"/>
              <a:gd name="connsiteX15" fmla="*/ 39053 w 52070"/>
              <a:gd name="connsiteY15" fmla="*/ 39053 h 65087"/>
              <a:gd name="connsiteX16" fmla="*/ 39053 w 52070"/>
              <a:gd name="connsiteY16" fmla="*/ 52070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070" h="65087">
                <a:moveTo>
                  <a:pt x="45561" y="0"/>
                </a:move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lnTo>
                  <a:pt x="0" y="58579"/>
                </a:lnTo>
                <a:cubicBezTo>
                  <a:pt x="0" y="62173"/>
                  <a:pt x="2914" y="65088"/>
                  <a:pt x="6509" y="65088"/>
                </a:cubicBezTo>
                <a:lnTo>
                  <a:pt x="45561" y="65088"/>
                </a:lnTo>
                <a:cubicBezTo>
                  <a:pt x="49156" y="65088"/>
                  <a:pt x="52070" y="62173"/>
                  <a:pt x="52070" y="58579"/>
                </a:cubicBezTo>
                <a:lnTo>
                  <a:pt x="52070" y="6509"/>
                </a:lnTo>
                <a:cubicBezTo>
                  <a:pt x="52070" y="2914"/>
                  <a:pt x="49156" y="0"/>
                  <a:pt x="45561" y="0"/>
                </a:cubicBezTo>
                <a:close/>
                <a:moveTo>
                  <a:pt x="39053" y="13018"/>
                </a:moveTo>
                <a:lnTo>
                  <a:pt x="39053" y="26035"/>
                </a:lnTo>
                <a:lnTo>
                  <a:pt x="13018" y="26035"/>
                </a:lnTo>
                <a:lnTo>
                  <a:pt x="13018" y="13018"/>
                </a:lnTo>
                <a:close/>
                <a:moveTo>
                  <a:pt x="13018" y="52070"/>
                </a:moveTo>
                <a:lnTo>
                  <a:pt x="13018" y="39053"/>
                </a:lnTo>
                <a:lnTo>
                  <a:pt x="39053" y="39053"/>
                </a:lnTo>
                <a:lnTo>
                  <a:pt x="39053" y="52070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任意多边形: 形状 126"/>
          <p:cNvSpPr/>
          <p:nvPr/>
        </p:nvSpPr>
        <p:spPr>
          <a:xfrm>
            <a:off x="10681919" y="4470117"/>
            <a:ext cx="13020" cy="13021"/>
          </a:xfrm>
          <a:custGeom>
            <a:avLst/>
            <a:gdLst>
              <a:gd name="connsiteX0" fmla="*/ 4688 w 13020"/>
              <a:gd name="connsiteY0" fmla="*/ 262 h 13021"/>
              <a:gd name="connsiteX1" fmla="*/ 262 w 13020"/>
              <a:gd name="connsiteY1" fmla="*/ 8333 h 13021"/>
              <a:gd name="connsiteX2" fmla="*/ 8333 w 13020"/>
              <a:gd name="connsiteY2" fmla="*/ 12759 h 13021"/>
              <a:gd name="connsiteX3" fmla="*/ 12759 w 13020"/>
              <a:gd name="connsiteY3" fmla="*/ 4688 h 13021"/>
              <a:gd name="connsiteX4" fmla="*/ 4688 w 13020"/>
              <a:gd name="connsiteY4" fmla="*/ 262 h 1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0" h="13021">
                <a:moveTo>
                  <a:pt x="4688" y="262"/>
                </a:moveTo>
                <a:cubicBezTo>
                  <a:pt x="1237" y="1270"/>
                  <a:pt x="-745" y="4882"/>
                  <a:pt x="262" y="8333"/>
                </a:cubicBezTo>
                <a:cubicBezTo>
                  <a:pt x="1269" y="11784"/>
                  <a:pt x="4882" y="13766"/>
                  <a:pt x="8333" y="12759"/>
                </a:cubicBezTo>
                <a:cubicBezTo>
                  <a:pt x="11784" y="11752"/>
                  <a:pt x="13765" y="8140"/>
                  <a:pt x="12759" y="4688"/>
                </a:cubicBezTo>
                <a:cubicBezTo>
                  <a:pt x="11752" y="1237"/>
                  <a:pt x="8139" y="-745"/>
                  <a:pt x="4688" y="262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任意多边形: 形状 127"/>
          <p:cNvSpPr/>
          <p:nvPr/>
        </p:nvSpPr>
        <p:spPr>
          <a:xfrm>
            <a:off x="10681919" y="4535201"/>
            <a:ext cx="13020" cy="13021"/>
          </a:xfrm>
          <a:custGeom>
            <a:avLst/>
            <a:gdLst>
              <a:gd name="connsiteX0" fmla="*/ 4688 w 13020"/>
              <a:gd name="connsiteY0" fmla="*/ 262 h 13021"/>
              <a:gd name="connsiteX1" fmla="*/ 262 w 13020"/>
              <a:gd name="connsiteY1" fmla="*/ 8333 h 13021"/>
              <a:gd name="connsiteX2" fmla="*/ 8333 w 13020"/>
              <a:gd name="connsiteY2" fmla="*/ 12759 h 13021"/>
              <a:gd name="connsiteX3" fmla="*/ 12759 w 13020"/>
              <a:gd name="connsiteY3" fmla="*/ 4688 h 13021"/>
              <a:gd name="connsiteX4" fmla="*/ 4688 w 13020"/>
              <a:gd name="connsiteY4" fmla="*/ 262 h 1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0" h="13021">
                <a:moveTo>
                  <a:pt x="4688" y="262"/>
                </a:moveTo>
                <a:cubicBezTo>
                  <a:pt x="1237" y="1270"/>
                  <a:pt x="-745" y="4882"/>
                  <a:pt x="262" y="8333"/>
                </a:cubicBezTo>
                <a:cubicBezTo>
                  <a:pt x="1269" y="11784"/>
                  <a:pt x="4882" y="13766"/>
                  <a:pt x="8333" y="12759"/>
                </a:cubicBezTo>
                <a:cubicBezTo>
                  <a:pt x="11784" y="11752"/>
                  <a:pt x="13765" y="8140"/>
                  <a:pt x="12759" y="4688"/>
                </a:cubicBezTo>
                <a:cubicBezTo>
                  <a:pt x="11752" y="1237"/>
                  <a:pt x="8139" y="-745"/>
                  <a:pt x="4688" y="262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任意多边形: 形状 128"/>
          <p:cNvSpPr/>
          <p:nvPr/>
        </p:nvSpPr>
        <p:spPr>
          <a:xfrm>
            <a:off x="10799076" y="4470117"/>
            <a:ext cx="13021" cy="13021"/>
          </a:xfrm>
          <a:custGeom>
            <a:avLst/>
            <a:gdLst>
              <a:gd name="connsiteX0" fmla="*/ 8333 w 13021"/>
              <a:gd name="connsiteY0" fmla="*/ 12759 h 13021"/>
              <a:gd name="connsiteX1" fmla="*/ 12759 w 13021"/>
              <a:gd name="connsiteY1" fmla="*/ 4688 h 13021"/>
              <a:gd name="connsiteX2" fmla="*/ 4688 w 13021"/>
              <a:gd name="connsiteY2" fmla="*/ 262 h 13021"/>
              <a:gd name="connsiteX3" fmla="*/ 262 w 13021"/>
              <a:gd name="connsiteY3" fmla="*/ 8333 h 13021"/>
              <a:gd name="connsiteX4" fmla="*/ 8333 w 13021"/>
              <a:gd name="connsiteY4" fmla="*/ 12759 h 1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1" h="13021">
                <a:moveTo>
                  <a:pt x="8333" y="12759"/>
                </a:moveTo>
                <a:cubicBezTo>
                  <a:pt x="11784" y="11752"/>
                  <a:pt x="13766" y="8140"/>
                  <a:pt x="12759" y="4688"/>
                </a:cubicBezTo>
                <a:cubicBezTo>
                  <a:pt x="11752" y="1237"/>
                  <a:pt x="8140" y="-745"/>
                  <a:pt x="4688" y="262"/>
                </a:cubicBezTo>
                <a:cubicBezTo>
                  <a:pt x="1237" y="1270"/>
                  <a:pt x="-745" y="4882"/>
                  <a:pt x="262" y="8333"/>
                </a:cubicBezTo>
                <a:cubicBezTo>
                  <a:pt x="1270" y="11784"/>
                  <a:pt x="4882" y="13766"/>
                  <a:pt x="8333" y="1275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任意多边形: 形状 129"/>
          <p:cNvSpPr/>
          <p:nvPr/>
        </p:nvSpPr>
        <p:spPr>
          <a:xfrm>
            <a:off x="10799076" y="4535201"/>
            <a:ext cx="13021" cy="13021"/>
          </a:xfrm>
          <a:custGeom>
            <a:avLst/>
            <a:gdLst>
              <a:gd name="connsiteX0" fmla="*/ 8333 w 13021"/>
              <a:gd name="connsiteY0" fmla="*/ 12759 h 13021"/>
              <a:gd name="connsiteX1" fmla="*/ 12759 w 13021"/>
              <a:gd name="connsiteY1" fmla="*/ 4688 h 13021"/>
              <a:gd name="connsiteX2" fmla="*/ 4688 w 13021"/>
              <a:gd name="connsiteY2" fmla="*/ 262 h 13021"/>
              <a:gd name="connsiteX3" fmla="*/ 262 w 13021"/>
              <a:gd name="connsiteY3" fmla="*/ 8333 h 13021"/>
              <a:gd name="connsiteX4" fmla="*/ 8333 w 13021"/>
              <a:gd name="connsiteY4" fmla="*/ 12759 h 1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1" h="13021">
                <a:moveTo>
                  <a:pt x="8333" y="12759"/>
                </a:moveTo>
                <a:cubicBezTo>
                  <a:pt x="11784" y="11752"/>
                  <a:pt x="13766" y="8140"/>
                  <a:pt x="12759" y="4688"/>
                </a:cubicBezTo>
                <a:cubicBezTo>
                  <a:pt x="11752" y="1237"/>
                  <a:pt x="8140" y="-745"/>
                  <a:pt x="4688" y="262"/>
                </a:cubicBezTo>
                <a:cubicBezTo>
                  <a:pt x="1237" y="1270"/>
                  <a:pt x="-745" y="4882"/>
                  <a:pt x="262" y="8333"/>
                </a:cubicBezTo>
                <a:cubicBezTo>
                  <a:pt x="1270" y="11784"/>
                  <a:pt x="4882" y="13766"/>
                  <a:pt x="8333" y="1275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任意多边形: 形状 130"/>
          <p:cNvSpPr/>
          <p:nvPr/>
        </p:nvSpPr>
        <p:spPr>
          <a:xfrm>
            <a:off x="10701449" y="4489644"/>
            <a:ext cx="91122" cy="13017"/>
          </a:xfrm>
          <a:custGeom>
            <a:avLst/>
            <a:gdLst>
              <a:gd name="connsiteX0" fmla="*/ 0 w 91122"/>
              <a:gd name="connsiteY0" fmla="*/ 6509 h 13017"/>
              <a:gd name="connsiteX1" fmla="*/ 6509 w 91122"/>
              <a:gd name="connsiteY1" fmla="*/ 13018 h 13017"/>
              <a:gd name="connsiteX2" fmla="*/ 84614 w 91122"/>
              <a:gd name="connsiteY2" fmla="*/ 13018 h 13017"/>
              <a:gd name="connsiteX3" fmla="*/ 91123 w 91122"/>
              <a:gd name="connsiteY3" fmla="*/ 6509 h 13017"/>
              <a:gd name="connsiteX4" fmla="*/ 84614 w 91122"/>
              <a:gd name="connsiteY4" fmla="*/ 0 h 13017"/>
              <a:gd name="connsiteX5" fmla="*/ 6509 w 91122"/>
              <a:gd name="connsiteY5" fmla="*/ 0 h 13017"/>
              <a:gd name="connsiteX6" fmla="*/ 0 w 91122"/>
              <a:gd name="connsiteY6" fmla="*/ 6509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22" h="13017">
                <a:moveTo>
                  <a:pt x="0" y="6509"/>
                </a:moveTo>
                <a:cubicBezTo>
                  <a:pt x="0" y="10103"/>
                  <a:pt x="2914" y="13018"/>
                  <a:pt x="6509" y="13018"/>
                </a:cubicBezTo>
                <a:lnTo>
                  <a:pt x="84614" y="13018"/>
                </a:lnTo>
                <a:cubicBezTo>
                  <a:pt x="88208" y="13018"/>
                  <a:pt x="91123" y="10103"/>
                  <a:pt x="91123" y="6509"/>
                </a:cubicBezTo>
                <a:cubicBezTo>
                  <a:pt x="91123" y="2914"/>
                  <a:pt x="88208" y="0"/>
                  <a:pt x="84614" y="0"/>
                </a:cubicBez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任意多边形: 形状 131"/>
          <p:cNvSpPr/>
          <p:nvPr/>
        </p:nvSpPr>
        <p:spPr>
          <a:xfrm>
            <a:off x="10701449" y="4515679"/>
            <a:ext cx="91122" cy="13017"/>
          </a:xfrm>
          <a:custGeom>
            <a:avLst/>
            <a:gdLst>
              <a:gd name="connsiteX0" fmla="*/ 84614 w 91122"/>
              <a:gd name="connsiteY0" fmla="*/ 0 h 13017"/>
              <a:gd name="connsiteX1" fmla="*/ 6509 w 91122"/>
              <a:gd name="connsiteY1" fmla="*/ 0 h 13017"/>
              <a:gd name="connsiteX2" fmla="*/ 0 w 91122"/>
              <a:gd name="connsiteY2" fmla="*/ 6509 h 13017"/>
              <a:gd name="connsiteX3" fmla="*/ 6509 w 91122"/>
              <a:gd name="connsiteY3" fmla="*/ 13018 h 13017"/>
              <a:gd name="connsiteX4" fmla="*/ 84614 w 91122"/>
              <a:gd name="connsiteY4" fmla="*/ 13018 h 13017"/>
              <a:gd name="connsiteX5" fmla="*/ 91123 w 91122"/>
              <a:gd name="connsiteY5" fmla="*/ 6509 h 13017"/>
              <a:gd name="connsiteX6" fmla="*/ 84614 w 91122"/>
              <a:gd name="connsiteY6" fmla="*/ 0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22" h="13017">
                <a:moveTo>
                  <a:pt x="84614" y="0"/>
                </a:move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cubicBezTo>
                  <a:pt x="0" y="10103"/>
                  <a:pt x="2914" y="13018"/>
                  <a:pt x="6509" y="13018"/>
                </a:cubicBezTo>
                <a:lnTo>
                  <a:pt x="84614" y="13018"/>
                </a:lnTo>
                <a:cubicBezTo>
                  <a:pt x="88208" y="13018"/>
                  <a:pt x="91123" y="10103"/>
                  <a:pt x="91123" y="6509"/>
                </a:cubicBezTo>
                <a:cubicBezTo>
                  <a:pt x="91123" y="2914"/>
                  <a:pt x="88208" y="0"/>
                  <a:pt x="84614" y="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任意多边形: 形状 132"/>
          <p:cNvSpPr/>
          <p:nvPr/>
        </p:nvSpPr>
        <p:spPr>
          <a:xfrm>
            <a:off x="10877185" y="4060066"/>
            <a:ext cx="390525" cy="260350"/>
          </a:xfrm>
          <a:custGeom>
            <a:avLst/>
            <a:gdLst>
              <a:gd name="connsiteX0" fmla="*/ 21170 w 390525"/>
              <a:gd name="connsiteY0" fmla="*/ 247333 h 260350"/>
              <a:gd name="connsiteX1" fmla="*/ 13018 w 390525"/>
              <a:gd name="connsiteY1" fmla="*/ 247333 h 260350"/>
              <a:gd name="connsiteX2" fmla="*/ 13018 w 390525"/>
              <a:gd name="connsiteY2" fmla="*/ 219133 h 260350"/>
              <a:gd name="connsiteX3" fmla="*/ 19526 w 390525"/>
              <a:gd name="connsiteY3" fmla="*/ 219133 h 260350"/>
              <a:gd name="connsiteX4" fmla="*/ 26035 w 390525"/>
              <a:gd name="connsiteY4" fmla="*/ 212625 h 260350"/>
              <a:gd name="connsiteX5" fmla="*/ 19526 w 390525"/>
              <a:gd name="connsiteY5" fmla="*/ 206116 h 260350"/>
              <a:gd name="connsiteX6" fmla="*/ 13018 w 390525"/>
              <a:gd name="connsiteY6" fmla="*/ 206116 h 260350"/>
              <a:gd name="connsiteX7" fmla="*/ 13018 w 390525"/>
              <a:gd name="connsiteY7" fmla="*/ 13018 h 260350"/>
              <a:gd name="connsiteX8" fmla="*/ 377508 w 390525"/>
              <a:gd name="connsiteY8" fmla="*/ 13018 h 260350"/>
              <a:gd name="connsiteX9" fmla="*/ 377508 w 390525"/>
              <a:gd name="connsiteY9" fmla="*/ 149701 h 260350"/>
              <a:gd name="connsiteX10" fmla="*/ 384016 w 390525"/>
              <a:gd name="connsiteY10" fmla="*/ 156210 h 260350"/>
              <a:gd name="connsiteX11" fmla="*/ 390525 w 390525"/>
              <a:gd name="connsiteY11" fmla="*/ 149701 h 260350"/>
              <a:gd name="connsiteX12" fmla="*/ 390525 w 390525"/>
              <a:gd name="connsiteY12" fmla="*/ 6509 h 260350"/>
              <a:gd name="connsiteX13" fmla="*/ 384016 w 390525"/>
              <a:gd name="connsiteY13" fmla="*/ 0 h 260350"/>
              <a:gd name="connsiteX14" fmla="*/ 6509 w 390525"/>
              <a:gd name="connsiteY14" fmla="*/ 0 h 260350"/>
              <a:gd name="connsiteX15" fmla="*/ 0 w 390525"/>
              <a:gd name="connsiteY15" fmla="*/ 6509 h 260350"/>
              <a:gd name="connsiteX16" fmla="*/ 0 w 390525"/>
              <a:gd name="connsiteY16" fmla="*/ 253841 h 260350"/>
              <a:gd name="connsiteX17" fmla="*/ 6509 w 390525"/>
              <a:gd name="connsiteY17" fmla="*/ 260350 h 260350"/>
              <a:gd name="connsiteX18" fmla="*/ 21170 w 390525"/>
              <a:gd name="connsiteY18" fmla="*/ 260350 h 260350"/>
              <a:gd name="connsiteX19" fmla="*/ 27678 w 390525"/>
              <a:gd name="connsiteY19" fmla="*/ 253841 h 260350"/>
              <a:gd name="connsiteX20" fmla="*/ 21170 w 390525"/>
              <a:gd name="connsiteY20" fmla="*/ 247333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0525" h="260350">
                <a:moveTo>
                  <a:pt x="21170" y="247333"/>
                </a:moveTo>
                <a:lnTo>
                  <a:pt x="13018" y="247333"/>
                </a:lnTo>
                <a:lnTo>
                  <a:pt x="13018" y="219133"/>
                </a:lnTo>
                <a:lnTo>
                  <a:pt x="19526" y="219133"/>
                </a:lnTo>
                <a:cubicBezTo>
                  <a:pt x="23121" y="219133"/>
                  <a:pt x="26035" y="216219"/>
                  <a:pt x="26035" y="212625"/>
                </a:cubicBezTo>
                <a:cubicBezTo>
                  <a:pt x="26035" y="209030"/>
                  <a:pt x="23121" y="206116"/>
                  <a:pt x="19526" y="206116"/>
                </a:cubicBezTo>
                <a:lnTo>
                  <a:pt x="13018" y="206116"/>
                </a:lnTo>
                <a:lnTo>
                  <a:pt x="13018" y="13018"/>
                </a:lnTo>
                <a:lnTo>
                  <a:pt x="377508" y="13018"/>
                </a:lnTo>
                <a:lnTo>
                  <a:pt x="377508" y="149701"/>
                </a:lnTo>
                <a:cubicBezTo>
                  <a:pt x="377508" y="153296"/>
                  <a:pt x="380422" y="156210"/>
                  <a:pt x="384016" y="156210"/>
                </a:cubicBezTo>
                <a:cubicBezTo>
                  <a:pt x="387611" y="156210"/>
                  <a:pt x="390525" y="153296"/>
                  <a:pt x="390525" y="149701"/>
                </a:cubicBezTo>
                <a:lnTo>
                  <a:pt x="390525" y="6509"/>
                </a:lnTo>
                <a:cubicBezTo>
                  <a:pt x="390525" y="2914"/>
                  <a:pt x="387611" y="0"/>
                  <a:pt x="384016" y="0"/>
                </a:cubicBez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lnTo>
                  <a:pt x="0" y="253841"/>
                </a:lnTo>
                <a:cubicBezTo>
                  <a:pt x="0" y="257436"/>
                  <a:pt x="2914" y="260350"/>
                  <a:pt x="6509" y="260350"/>
                </a:cubicBezTo>
                <a:lnTo>
                  <a:pt x="21170" y="260350"/>
                </a:lnTo>
                <a:cubicBezTo>
                  <a:pt x="24764" y="260350"/>
                  <a:pt x="27678" y="257436"/>
                  <a:pt x="27678" y="253841"/>
                </a:cubicBezTo>
                <a:cubicBezTo>
                  <a:pt x="27678" y="250247"/>
                  <a:pt x="24764" y="247333"/>
                  <a:pt x="21170" y="247333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任意多边形: 形状 133"/>
          <p:cNvSpPr/>
          <p:nvPr/>
        </p:nvSpPr>
        <p:spPr>
          <a:xfrm>
            <a:off x="10915691" y="4099119"/>
            <a:ext cx="430123" cy="520700"/>
          </a:xfrm>
          <a:custGeom>
            <a:avLst/>
            <a:gdLst>
              <a:gd name="connsiteX0" fmla="*/ 374800 w 430123"/>
              <a:gd name="connsiteY0" fmla="*/ 130175 h 520700"/>
              <a:gd name="connsiteX1" fmla="*/ 293440 w 430123"/>
              <a:gd name="connsiteY1" fmla="*/ 130175 h 520700"/>
              <a:gd name="connsiteX2" fmla="*/ 293440 w 430123"/>
              <a:gd name="connsiteY2" fmla="*/ 113415 h 520700"/>
              <a:gd name="connsiteX3" fmla="*/ 293800 w 430123"/>
              <a:gd name="connsiteY3" fmla="*/ 112473 h 520700"/>
              <a:gd name="connsiteX4" fmla="*/ 311359 w 430123"/>
              <a:gd name="connsiteY4" fmla="*/ 52050 h 520700"/>
              <a:gd name="connsiteX5" fmla="*/ 312966 w 430123"/>
              <a:gd name="connsiteY5" fmla="*/ 40696 h 520700"/>
              <a:gd name="connsiteX6" fmla="*/ 272270 w 430123"/>
              <a:gd name="connsiteY6" fmla="*/ 0 h 520700"/>
              <a:gd name="connsiteX7" fmla="*/ 202318 w 430123"/>
              <a:gd name="connsiteY7" fmla="*/ 0 h 520700"/>
              <a:gd name="connsiteX8" fmla="*/ 195809 w 430123"/>
              <a:gd name="connsiteY8" fmla="*/ 6509 h 520700"/>
              <a:gd name="connsiteX9" fmla="*/ 195809 w 430123"/>
              <a:gd name="connsiteY9" fmla="*/ 23497 h 520700"/>
              <a:gd name="connsiteX10" fmla="*/ 215335 w 430123"/>
              <a:gd name="connsiteY10" fmla="*/ 54722 h 520700"/>
              <a:gd name="connsiteX11" fmla="*/ 215335 w 430123"/>
              <a:gd name="connsiteY11" fmla="*/ 86241 h 520700"/>
              <a:gd name="connsiteX12" fmla="*/ 241370 w 430123"/>
              <a:gd name="connsiteY12" fmla="*/ 116772 h 520700"/>
              <a:gd name="connsiteX13" fmla="*/ 241370 w 430123"/>
              <a:gd name="connsiteY13" fmla="*/ 130175 h 520700"/>
              <a:gd name="connsiteX14" fmla="*/ 142079 w 430123"/>
              <a:gd name="connsiteY14" fmla="*/ 130175 h 520700"/>
              <a:gd name="connsiteX15" fmla="*/ 92084 w 430123"/>
              <a:gd name="connsiteY15" fmla="*/ 161822 h 520700"/>
              <a:gd name="connsiteX16" fmla="*/ 85557 w 430123"/>
              <a:gd name="connsiteY16" fmla="*/ 175601 h 520700"/>
              <a:gd name="connsiteX17" fmla="*/ 80903 w 430123"/>
              <a:gd name="connsiteY17" fmla="*/ 88042 h 520700"/>
              <a:gd name="connsiteX18" fmla="*/ 80890 w 430123"/>
              <a:gd name="connsiteY18" fmla="*/ 87844 h 520700"/>
              <a:gd name="connsiteX19" fmla="*/ 58764 w 430123"/>
              <a:gd name="connsiteY19" fmla="*/ 69141 h 520700"/>
              <a:gd name="connsiteX20" fmla="*/ 39989 w 430123"/>
              <a:gd name="connsiteY20" fmla="*/ 89528 h 520700"/>
              <a:gd name="connsiteX21" fmla="*/ 39989 w 430123"/>
              <a:gd name="connsiteY21" fmla="*/ 89967 h 520700"/>
              <a:gd name="connsiteX22" fmla="*/ 39989 w 430123"/>
              <a:gd name="connsiteY22" fmla="*/ 90158 h 520700"/>
              <a:gd name="connsiteX23" fmla="*/ 40718 w 430123"/>
              <a:gd name="connsiteY23" fmla="*/ 114998 h 520700"/>
              <a:gd name="connsiteX24" fmla="*/ 24456 w 430123"/>
              <a:gd name="connsiteY24" fmla="*/ 119619 h 520700"/>
              <a:gd name="connsiteX25" fmla="*/ 48 w 430123"/>
              <a:gd name="connsiteY25" fmla="*/ 153628 h 520700"/>
              <a:gd name="connsiteX26" fmla="*/ 6525 w 430123"/>
              <a:gd name="connsiteY26" fmla="*/ 345180 h 520700"/>
              <a:gd name="connsiteX27" fmla="*/ 6539 w 430123"/>
              <a:gd name="connsiteY27" fmla="*/ 345432 h 520700"/>
              <a:gd name="connsiteX28" fmla="*/ 49805 w 430123"/>
              <a:gd name="connsiteY28" fmla="*/ 390522 h 520700"/>
              <a:gd name="connsiteX29" fmla="*/ 87601 w 430123"/>
              <a:gd name="connsiteY29" fmla="*/ 366626 h 520700"/>
              <a:gd name="connsiteX30" fmla="*/ 130721 w 430123"/>
              <a:gd name="connsiteY30" fmla="*/ 275566 h 520700"/>
              <a:gd name="connsiteX31" fmla="*/ 130721 w 430123"/>
              <a:gd name="connsiteY31" fmla="*/ 514191 h 520700"/>
              <a:gd name="connsiteX32" fmla="*/ 137230 w 430123"/>
              <a:gd name="connsiteY32" fmla="*/ 520700 h 520700"/>
              <a:gd name="connsiteX33" fmla="*/ 143739 w 430123"/>
              <a:gd name="connsiteY33" fmla="*/ 514191 h 520700"/>
              <a:gd name="connsiteX34" fmla="*/ 143739 w 430123"/>
              <a:gd name="connsiteY34" fmla="*/ 416560 h 520700"/>
              <a:gd name="connsiteX35" fmla="*/ 378054 w 430123"/>
              <a:gd name="connsiteY35" fmla="*/ 416560 h 520700"/>
              <a:gd name="connsiteX36" fmla="*/ 378054 w 430123"/>
              <a:gd name="connsiteY36" fmla="*/ 514191 h 520700"/>
              <a:gd name="connsiteX37" fmla="*/ 384563 w 430123"/>
              <a:gd name="connsiteY37" fmla="*/ 520700 h 520700"/>
              <a:gd name="connsiteX38" fmla="*/ 391071 w 430123"/>
              <a:gd name="connsiteY38" fmla="*/ 514191 h 520700"/>
              <a:gd name="connsiteX39" fmla="*/ 391071 w 430123"/>
              <a:gd name="connsiteY39" fmla="*/ 494665 h 520700"/>
              <a:gd name="connsiteX40" fmla="*/ 417106 w 430123"/>
              <a:gd name="connsiteY40" fmla="*/ 494665 h 520700"/>
              <a:gd name="connsiteX41" fmla="*/ 430124 w 430123"/>
              <a:gd name="connsiteY41" fmla="*/ 481648 h 520700"/>
              <a:gd name="connsiteX42" fmla="*/ 430124 w 430123"/>
              <a:gd name="connsiteY42" fmla="*/ 185499 h 520700"/>
              <a:gd name="connsiteX43" fmla="*/ 374800 w 430123"/>
              <a:gd name="connsiteY43" fmla="*/ 130175 h 520700"/>
              <a:gd name="connsiteX44" fmla="*/ 208826 w 430123"/>
              <a:gd name="connsiteY44" fmla="*/ 13018 h 520700"/>
              <a:gd name="connsiteX45" fmla="*/ 272270 w 430123"/>
              <a:gd name="connsiteY45" fmla="*/ 13018 h 520700"/>
              <a:gd name="connsiteX46" fmla="*/ 299949 w 430123"/>
              <a:gd name="connsiteY46" fmla="*/ 40696 h 520700"/>
              <a:gd name="connsiteX47" fmla="*/ 298857 w 430123"/>
              <a:gd name="connsiteY47" fmla="*/ 48415 h 520700"/>
              <a:gd name="connsiteX48" fmla="*/ 282789 w 430123"/>
              <a:gd name="connsiteY48" fmla="*/ 103706 h 520700"/>
              <a:gd name="connsiteX49" fmla="*/ 263967 w 430123"/>
              <a:gd name="connsiteY49" fmla="*/ 89902 h 520700"/>
              <a:gd name="connsiteX50" fmla="*/ 277422 w 430123"/>
              <a:gd name="connsiteY50" fmla="*/ 62014 h 520700"/>
              <a:gd name="connsiteX51" fmla="*/ 256747 w 430123"/>
              <a:gd name="connsiteY51" fmla="*/ 47335 h 520700"/>
              <a:gd name="connsiteX52" fmla="*/ 246480 w 430123"/>
              <a:gd name="connsiteY52" fmla="*/ 49899 h 520700"/>
              <a:gd name="connsiteX53" fmla="*/ 225307 w 430123"/>
              <a:gd name="connsiteY53" fmla="*/ 44600 h 520700"/>
              <a:gd name="connsiteX54" fmla="*/ 208826 w 430123"/>
              <a:gd name="connsiteY54" fmla="*/ 23497 h 520700"/>
              <a:gd name="connsiteX55" fmla="*/ 248247 w 430123"/>
              <a:gd name="connsiteY55" fmla="*/ 104243 h 520700"/>
              <a:gd name="connsiteX56" fmla="*/ 246619 w 430123"/>
              <a:gd name="connsiteY56" fmla="*/ 104150 h 520700"/>
              <a:gd name="connsiteX57" fmla="*/ 246252 w 430123"/>
              <a:gd name="connsiteY57" fmla="*/ 104140 h 520700"/>
              <a:gd name="connsiteX58" fmla="*/ 228353 w 430123"/>
              <a:gd name="connsiteY58" fmla="*/ 86241 h 520700"/>
              <a:gd name="connsiteX59" fmla="*/ 228353 w 430123"/>
              <a:gd name="connsiteY59" fmla="*/ 58781 h 520700"/>
              <a:gd name="connsiteX60" fmla="*/ 246006 w 430123"/>
              <a:gd name="connsiteY60" fmla="*/ 63200 h 520700"/>
              <a:gd name="connsiteX61" fmla="*/ 251514 w 430123"/>
              <a:gd name="connsiteY61" fmla="*/ 62089 h 520700"/>
              <a:gd name="connsiteX62" fmla="*/ 256747 w 430123"/>
              <a:gd name="connsiteY62" fmla="*/ 60352 h 520700"/>
              <a:gd name="connsiteX63" fmla="*/ 265623 w 430123"/>
              <a:gd name="connsiteY63" fmla="*/ 69229 h 520700"/>
              <a:gd name="connsiteX64" fmla="*/ 256747 w 430123"/>
              <a:gd name="connsiteY64" fmla="*/ 78105 h 520700"/>
              <a:gd name="connsiteX65" fmla="*/ 255720 w 430123"/>
              <a:gd name="connsiteY65" fmla="*/ 78050 h 520700"/>
              <a:gd name="connsiteX66" fmla="*/ 248653 w 430123"/>
              <a:gd name="connsiteY66" fmla="*/ 83948 h 520700"/>
              <a:gd name="connsiteX67" fmla="*/ 248775 w 430123"/>
              <a:gd name="connsiteY67" fmla="*/ 85912 h 520700"/>
              <a:gd name="connsiteX68" fmla="*/ 280423 w 430123"/>
              <a:gd name="connsiteY68" fmla="*/ 116492 h 520700"/>
              <a:gd name="connsiteX69" fmla="*/ 280423 w 430123"/>
              <a:gd name="connsiteY69" fmla="*/ 130175 h 520700"/>
              <a:gd name="connsiteX70" fmla="*/ 254388 w 430123"/>
              <a:gd name="connsiteY70" fmla="*/ 130175 h 520700"/>
              <a:gd name="connsiteX71" fmla="*/ 254388 w 430123"/>
              <a:gd name="connsiteY71" fmla="*/ 110742 h 520700"/>
              <a:gd name="connsiteX72" fmla="*/ 248247 w 430123"/>
              <a:gd name="connsiteY72" fmla="*/ 104243 h 520700"/>
              <a:gd name="connsiteX73" fmla="*/ 28018 w 430123"/>
              <a:gd name="connsiteY73" fmla="*/ 132141 h 520700"/>
              <a:gd name="connsiteX74" fmla="*/ 49155 w 430123"/>
              <a:gd name="connsiteY74" fmla="*/ 126136 h 520700"/>
              <a:gd name="connsiteX75" fmla="*/ 53882 w 430123"/>
              <a:gd name="connsiteY75" fmla="*/ 119685 h 520700"/>
              <a:gd name="connsiteX76" fmla="*/ 53007 w 430123"/>
              <a:gd name="connsiteY76" fmla="*/ 89871 h 520700"/>
              <a:gd name="connsiteX77" fmla="*/ 53007 w 430123"/>
              <a:gd name="connsiteY77" fmla="*/ 89528 h 520700"/>
              <a:gd name="connsiteX78" fmla="*/ 60510 w 430123"/>
              <a:gd name="connsiteY78" fmla="*/ 82093 h 520700"/>
              <a:gd name="connsiteX79" fmla="*/ 67910 w 430123"/>
              <a:gd name="connsiteY79" fmla="*/ 88849 h 520700"/>
              <a:gd name="connsiteX80" fmla="*/ 72497 w 430123"/>
              <a:gd name="connsiteY80" fmla="*/ 175120 h 520700"/>
              <a:gd name="connsiteX81" fmla="*/ 14016 w 430123"/>
              <a:gd name="connsiteY81" fmla="*/ 181640 h 520700"/>
              <a:gd name="connsiteX82" fmla="*/ 13051 w 430123"/>
              <a:gd name="connsiteY82" fmla="*/ 153068 h 520700"/>
              <a:gd name="connsiteX83" fmla="*/ 28018 w 430123"/>
              <a:gd name="connsiteY83" fmla="*/ 132141 h 520700"/>
              <a:gd name="connsiteX84" fmla="*/ 417106 w 430123"/>
              <a:gd name="connsiteY84" fmla="*/ 481648 h 520700"/>
              <a:gd name="connsiteX85" fmla="*/ 391071 w 430123"/>
              <a:gd name="connsiteY85" fmla="*/ 481648 h 520700"/>
              <a:gd name="connsiteX86" fmla="*/ 391071 w 430123"/>
              <a:gd name="connsiteY86" fmla="*/ 462121 h 520700"/>
              <a:gd name="connsiteX87" fmla="*/ 417106 w 430123"/>
              <a:gd name="connsiteY87" fmla="*/ 462121 h 520700"/>
              <a:gd name="connsiteX88" fmla="*/ 417106 w 430123"/>
              <a:gd name="connsiteY88" fmla="*/ 449104 h 520700"/>
              <a:gd name="connsiteX89" fmla="*/ 391071 w 430123"/>
              <a:gd name="connsiteY89" fmla="*/ 449104 h 520700"/>
              <a:gd name="connsiteX90" fmla="*/ 391071 w 430123"/>
              <a:gd name="connsiteY90" fmla="*/ 227806 h 520700"/>
              <a:gd name="connsiteX91" fmla="*/ 384563 w 430123"/>
              <a:gd name="connsiteY91" fmla="*/ 221298 h 520700"/>
              <a:gd name="connsiteX92" fmla="*/ 378054 w 430123"/>
              <a:gd name="connsiteY92" fmla="*/ 227806 h 520700"/>
              <a:gd name="connsiteX93" fmla="*/ 378054 w 430123"/>
              <a:gd name="connsiteY93" fmla="*/ 403543 h 520700"/>
              <a:gd name="connsiteX94" fmla="*/ 143739 w 430123"/>
              <a:gd name="connsiteY94" fmla="*/ 403543 h 520700"/>
              <a:gd name="connsiteX95" fmla="*/ 143739 w 430123"/>
              <a:gd name="connsiteY95" fmla="*/ 246617 h 520700"/>
              <a:gd name="connsiteX96" fmla="*/ 137230 w 430123"/>
              <a:gd name="connsiteY96" fmla="*/ 240108 h 520700"/>
              <a:gd name="connsiteX97" fmla="*/ 131348 w 430123"/>
              <a:gd name="connsiteY97" fmla="*/ 243831 h 520700"/>
              <a:gd name="connsiteX98" fmla="*/ 75835 w 430123"/>
              <a:gd name="connsiteY98" fmla="*/ 361040 h 520700"/>
              <a:gd name="connsiteX99" fmla="*/ 49800 w 430123"/>
              <a:gd name="connsiteY99" fmla="*/ 377508 h 520700"/>
              <a:gd name="connsiteX100" fmla="*/ 19534 w 430123"/>
              <a:gd name="connsiteY100" fmla="*/ 344614 h 520700"/>
              <a:gd name="connsiteX101" fmla="*/ 14464 w 430123"/>
              <a:gd name="connsiteY101" fmla="*/ 194688 h 520700"/>
              <a:gd name="connsiteX102" fmla="*/ 73195 w 430123"/>
              <a:gd name="connsiteY102" fmla="*/ 188142 h 520700"/>
              <a:gd name="connsiteX103" fmla="*/ 73846 w 430123"/>
              <a:gd name="connsiteY103" fmla="*/ 200346 h 520700"/>
              <a:gd name="connsiteX104" fmla="*/ 37321 w 430123"/>
              <a:gd name="connsiteY104" fmla="*/ 277465 h 520700"/>
              <a:gd name="connsiteX105" fmla="*/ 40356 w 430123"/>
              <a:gd name="connsiteY105" fmla="*/ 286156 h 520700"/>
              <a:gd name="connsiteX106" fmla="*/ 49045 w 430123"/>
              <a:gd name="connsiteY106" fmla="*/ 283121 h 520700"/>
              <a:gd name="connsiteX107" fmla="*/ 49085 w 430123"/>
              <a:gd name="connsiteY107" fmla="*/ 283036 h 520700"/>
              <a:gd name="connsiteX108" fmla="*/ 103855 w 430123"/>
              <a:gd name="connsiteY108" fmla="*/ 167395 h 520700"/>
              <a:gd name="connsiteX109" fmla="*/ 142079 w 430123"/>
              <a:gd name="connsiteY109" fmla="*/ 143193 h 520700"/>
              <a:gd name="connsiteX110" fmla="*/ 374800 w 430123"/>
              <a:gd name="connsiteY110" fmla="*/ 143193 h 520700"/>
              <a:gd name="connsiteX111" fmla="*/ 417106 w 430123"/>
              <a:gd name="connsiteY111" fmla="*/ 185499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30123" h="520700">
                <a:moveTo>
                  <a:pt x="374800" y="130175"/>
                </a:moveTo>
                <a:lnTo>
                  <a:pt x="293440" y="130175"/>
                </a:lnTo>
                <a:lnTo>
                  <a:pt x="293440" y="113415"/>
                </a:lnTo>
                <a:cubicBezTo>
                  <a:pt x="293585" y="113111"/>
                  <a:pt x="293705" y="112797"/>
                  <a:pt x="293800" y="112473"/>
                </a:cubicBezTo>
                <a:lnTo>
                  <a:pt x="311359" y="52050"/>
                </a:lnTo>
                <a:cubicBezTo>
                  <a:pt x="312426" y="48360"/>
                  <a:pt x="312968" y="44538"/>
                  <a:pt x="312966" y="40696"/>
                </a:cubicBezTo>
                <a:cubicBezTo>
                  <a:pt x="312947" y="18228"/>
                  <a:pt x="294739" y="20"/>
                  <a:pt x="272270" y="0"/>
                </a:cubicBezTo>
                <a:lnTo>
                  <a:pt x="202318" y="0"/>
                </a:lnTo>
                <a:cubicBezTo>
                  <a:pt x="198723" y="0"/>
                  <a:pt x="195809" y="2914"/>
                  <a:pt x="195809" y="6509"/>
                </a:cubicBezTo>
                <a:lnTo>
                  <a:pt x="195809" y="23497"/>
                </a:lnTo>
                <a:cubicBezTo>
                  <a:pt x="195799" y="36786"/>
                  <a:pt x="203382" y="48913"/>
                  <a:pt x="215335" y="54722"/>
                </a:cubicBezTo>
                <a:lnTo>
                  <a:pt x="215335" y="86241"/>
                </a:lnTo>
                <a:cubicBezTo>
                  <a:pt x="215355" y="101424"/>
                  <a:pt x="226380" y="114354"/>
                  <a:pt x="241370" y="116772"/>
                </a:cubicBezTo>
                <a:lnTo>
                  <a:pt x="241370" y="130175"/>
                </a:lnTo>
                <a:lnTo>
                  <a:pt x="142079" y="130175"/>
                </a:lnTo>
                <a:cubicBezTo>
                  <a:pt x="120717" y="130242"/>
                  <a:pt x="101284" y="142543"/>
                  <a:pt x="92084" y="161822"/>
                </a:cubicBezTo>
                <a:lnTo>
                  <a:pt x="85557" y="175601"/>
                </a:lnTo>
                <a:lnTo>
                  <a:pt x="80903" y="88042"/>
                </a:lnTo>
                <a:cubicBezTo>
                  <a:pt x="80903" y="87976"/>
                  <a:pt x="80903" y="87910"/>
                  <a:pt x="80890" y="87844"/>
                </a:cubicBezTo>
                <a:cubicBezTo>
                  <a:pt x="79945" y="76569"/>
                  <a:pt x="70039" y="68195"/>
                  <a:pt x="58764" y="69141"/>
                </a:cubicBezTo>
                <a:cubicBezTo>
                  <a:pt x="48161" y="70029"/>
                  <a:pt x="40004" y="78888"/>
                  <a:pt x="39989" y="89528"/>
                </a:cubicBezTo>
                <a:lnTo>
                  <a:pt x="39989" y="89967"/>
                </a:lnTo>
                <a:cubicBezTo>
                  <a:pt x="39989" y="90031"/>
                  <a:pt x="39989" y="90094"/>
                  <a:pt x="39989" y="90158"/>
                </a:cubicBezTo>
                <a:lnTo>
                  <a:pt x="40718" y="114998"/>
                </a:lnTo>
                <a:lnTo>
                  <a:pt x="24456" y="119619"/>
                </a:lnTo>
                <a:cubicBezTo>
                  <a:pt x="9356" y="123834"/>
                  <a:pt x="-791" y="137973"/>
                  <a:pt x="48" y="153628"/>
                </a:cubicBezTo>
                <a:lnTo>
                  <a:pt x="6525" y="345180"/>
                </a:lnTo>
                <a:cubicBezTo>
                  <a:pt x="6525" y="345265"/>
                  <a:pt x="6525" y="345343"/>
                  <a:pt x="6539" y="345432"/>
                </a:cubicBezTo>
                <a:cubicBezTo>
                  <a:pt x="8167" y="367839"/>
                  <a:pt x="23552" y="390522"/>
                  <a:pt x="49805" y="390522"/>
                </a:cubicBezTo>
                <a:cubicBezTo>
                  <a:pt x="65964" y="390535"/>
                  <a:pt x="80682" y="381229"/>
                  <a:pt x="87601" y="366626"/>
                </a:cubicBezTo>
                <a:lnTo>
                  <a:pt x="130721" y="275566"/>
                </a:lnTo>
                <a:lnTo>
                  <a:pt x="130721" y="514191"/>
                </a:lnTo>
                <a:cubicBezTo>
                  <a:pt x="130721" y="517786"/>
                  <a:pt x="133636" y="520700"/>
                  <a:pt x="137230" y="520700"/>
                </a:cubicBezTo>
                <a:cubicBezTo>
                  <a:pt x="140825" y="520700"/>
                  <a:pt x="143739" y="517786"/>
                  <a:pt x="143739" y="514191"/>
                </a:cubicBezTo>
                <a:lnTo>
                  <a:pt x="143739" y="416560"/>
                </a:lnTo>
                <a:lnTo>
                  <a:pt x="378054" y="416560"/>
                </a:lnTo>
                <a:lnTo>
                  <a:pt x="378054" y="514191"/>
                </a:lnTo>
                <a:cubicBezTo>
                  <a:pt x="378054" y="517786"/>
                  <a:pt x="380968" y="520700"/>
                  <a:pt x="384563" y="520700"/>
                </a:cubicBezTo>
                <a:cubicBezTo>
                  <a:pt x="388157" y="520700"/>
                  <a:pt x="391071" y="517786"/>
                  <a:pt x="391071" y="514191"/>
                </a:cubicBezTo>
                <a:lnTo>
                  <a:pt x="391071" y="494665"/>
                </a:lnTo>
                <a:lnTo>
                  <a:pt x="417106" y="494665"/>
                </a:lnTo>
                <a:cubicBezTo>
                  <a:pt x="424292" y="494657"/>
                  <a:pt x="430116" y="488833"/>
                  <a:pt x="430124" y="481648"/>
                </a:cubicBezTo>
                <a:lnTo>
                  <a:pt x="430124" y="185499"/>
                </a:lnTo>
                <a:cubicBezTo>
                  <a:pt x="430090" y="154959"/>
                  <a:pt x="405340" y="130209"/>
                  <a:pt x="374800" y="130175"/>
                </a:cubicBezTo>
                <a:close/>
                <a:moveTo>
                  <a:pt x="208826" y="13018"/>
                </a:moveTo>
                <a:lnTo>
                  <a:pt x="272270" y="13018"/>
                </a:lnTo>
                <a:cubicBezTo>
                  <a:pt x="287550" y="13035"/>
                  <a:pt x="299931" y="25417"/>
                  <a:pt x="299949" y="40696"/>
                </a:cubicBezTo>
                <a:cubicBezTo>
                  <a:pt x="299951" y="43308"/>
                  <a:pt x="299583" y="45906"/>
                  <a:pt x="298857" y="48415"/>
                </a:cubicBezTo>
                <a:lnTo>
                  <a:pt x="282789" y="103706"/>
                </a:lnTo>
                <a:cubicBezTo>
                  <a:pt x="274742" y="102204"/>
                  <a:pt x="267817" y="97125"/>
                  <a:pt x="263967" y="89902"/>
                </a:cubicBezTo>
                <a:cubicBezTo>
                  <a:pt x="275383" y="85916"/>
                  <a:pt x="281407" y="73430"/>
                  <a:pt x="277422" y="62014"/>
                </a:cubicBezTo>
                <a:cubicBezTo>
                  <a:pt x="274352" y="53222"/>
                  <a:pt x="266058" y="47333"/>
                  <a:pt x="256747" y="47335"/>
                </a:cubicBezTo>
                <a:cubicBezTo>
                  <a:pt x="253164" y="47323"/>
                  <a:pt x="249636" y="48205"/>
                  <a:pt x="246480" y="49899"/>
                </a:cubicBezTo>
                <a:lnTo>
                  <a:pt x="225307" y="44600"/>
                </a:lnTo>
                <a:cubicBezTo>
                  <a:pt x="215613" y="42193"/>
                  <a:pt x="208813" y="33484"/>
                  <a:pt x="208826" y="23497"/>
                </a:cubicBezTo>
                <a:close/>
                <a:moveTo>
                  <a:pt x="248247" y="104243"/>
                </a:moveTo>
                <a:lnTo>
                  <a:pt x="246619" y="104150"/>
                </a:lnTo>
                <a:cubicBezTo>
                  <a:pt x="246497" y="104150"/>
                  <a:pt x="246375" y="104140"/>
                  <a:pt x="246252" y="104140"/>
                </a:cubicBezTo>
                <a:cubicBezTo>
                  <a:pt x="236371" y="104129"/>
                  <a:pt x="228364" y="96121"/>
                  <a:pt x="228353" y="86241"/>
                </a:cubicBezTo>
                <a:lnTo>
                  <a:pt x="228353" y="58781"/>
                </a:lnTo>
                <a:lnTo>
                  <a:pt x="246006" y="63200"/>
                </a:lnTo>
                <a:cubicBezTo>
                  <a:pt x="247916" y="63669"/>
                  <a:pt x="249936" y="63262"/>
                  <a:pt x="251514" y="62089"/>
                </a:cubicBezTo>
                <a:cubicBezTo>
                  <a:pt x="253022" y="60954"/>
                  <a:pt x="254860" y="60344"/>
                  <a:pt x="256747" y="60352"/>
                </a:cubicBezTo>
                <a:cubicBezTo>
                  <a:pt x="261650" y="60352"/>
                  <a:pt x="265623" y="64326"/>
                  <a:pt x="265623" y="69229"/>
                </a:cubicBezTo>
                <a:cubicBezTo>
                  <a:pt x="265623" y="74131"/>
                  <a:pt x="261650" y="78105"/>
                  <a:pt x="256747" y="78105"/>
                </a:cubicBezTo>
                <a:cubicBezTo>
                  <a:pt x="256405" y="78105"/>
                  <a:pt x="256064" y="78081"/>
                  <a:pt x="255720" y="78050"/>
                </a:cubicBezTo>
                <a:cubicBezTo>
                  <a:pt x="252140" y="77728"/>
                  <a:pt x="248976" y="80368"/>
                  <a:pt x="248653" y="83948"/>
                </a:cubicBezTo>
                <a:cubicBezTo>
                  <a:pt x="248595" y="84606"/>
                  <a:pt x="248636" y="85268"/>
                  <a:pt x="248775" y="85912"/>
                </a:cubicBezTo>
                <a:cubicBezTo>
                  <a:pt x="252246" y="101525"/>
                  <a:pt x="264701" y="113560"/>
                  <a:pt x="280423" y="116492"/>
                </a:cubicBezTo>
                <a:lnTo>
                  <a:pt x="280423" y="130175"/>
                </a:lnTo>
                <a:lnTo>
                  <a:pt x="254388" y="130175"/>
                </a:lnTo>
                <a:lnTo>
                  <a:pt x="254388" y="110742"/>
                </a:lnTo>
                <a:cubicBezTo>
                  <a:pt x="254388" y="107290"/>
                  <a:pt x="251693" y="104438"/>
                  <a:pt x="248247" y="104243"/>
                </a:cubicBezTo>
                <a:close/>
                <a:moveTo>
                  <a:pt x="28018" y="132141"/>
                </a:moveTo>
                <a:lnTo>
                  <a:pt x="49155" y="126136"/>
                </a:lnTo>
                <a:cubicBezTo>
                  <a:pt x="52022" y="125321"/>
                  <a:pt x="53970" y="122664"/>
                  <a:pt x="53882" y="119685"/>
                </a:cubicBezTo>
                <a:lnTo>
                  <a:pt x="53007" y="89871"/>
                </a:lnTo>
                <a:lnTo>
                  <a:pt x="53007" y="89528"/>
                </a:lnTo>
                <a:cubicBezTo>
                  <a:pt x="53026" y="85403"/>
                  <a:pt x="56385" y="82074"/>
                  <a:pt x="60510" y="82093"/>
                </a:cubicBezTo>
                <a:cubicBezTo>
                  <a:pt x="64345" y="82111"/>
                  <a:pt x="67544" y="85032"/>
                  <a:pt x="67910" y="88849"/>
                </a:cubicBezTo>
                <a:lnTo>
                  <a:pt x="72497" y="175120"/>
                </a:lnTo>
                <a:lnTo>
                  <a:pt x="14016" y="181640"/>
                </a:lnTo>
                <a:lnTo>
                  <a:pt x="13051" y="153068"/>
                </a:lnTo>
                <a:cubicBezTo>
                  <a:pt x="12508" y="143443"/>
                  <a:pt x="18735" y="134738"/>
                  <a:pt x="28018" y="132141"/>
                </a:cubicBezTo>
                <a:close/>
                <a:moveTo>
                  <a:pt x="417106" y="481648"/>
                </a:moveTo>
                <a:lnTo>
                  <a:pt x="391071" y="481648"/>
                </a:lnTo>
                <a:lnTo>
                  <a:pt x="391071" y="462121"/>
                </a:lnTo>
                <a:lnTo>
                  <a:pt x="417106" y="462121"/>
                </a:lnTo>
                <a:close/>
                <a:moveTo>
                  <a:pt x="417106" y="449104"/>
                </a:moveTo>
                <a:lnTo>
                  <a:pt x="391071" y="449104"/>
                </a:lnTo>
                <a:lnTo>
                  <a:pt x="391071" y="227806"/>
                </a:lnTo>
                <a:cubicBezTo>
                  <a:pt x="391071" y="224212"/>
                  <a:pt x="388157" y="221298"/>
                  <a:pt x="384563" y="221298"/>
                </a:cubicBezTo>
                <a:cubicBezTo>
                  <a:pt x="380968" y="221298"/>
                  <a:pt x="378054" y="224212"/>
                  <a:pt x="378054" y="227806"/>
                </a:cubicBezTo>
                <a:lnTo>
                  <a:pt x="378054" y="403543"/>
                </a:lnTo>
                <a:lnTo>
                  <a:pt x="143739" y="403543"/>
                </a:lnTo>
                <a:lnTo>
                  <a:pt x="143739" y="246617"/>
                </a:lnTo>
                <a:cubicBezTo>
                  <a:pt x="143739" y="243022"/>
                  <a:pt x="140825" y="240108"/>
                  <a:pt x="137230" y="240108"/>
                </a:cubicBezTo>
                <a:cubicBezTo>
                  <a:pt x="134715" y="240108"/>
                  <a:pt x="132425" y="241558"/>
                  <a:pt x="131348" y="243831"/>
                </a:cubicBezTo>
                <a:lnTo>
                  <a:pt x="75835" y="361040"/>
                </a:lnTo>
                <a:cubicBezTo>
                  <a:pt x="71074" y="371105"/>
                  <a:pt x="60933" y="377519"/>
                  <a:pt x="49800" y="377508"/>
                </a:cubicBezTo>
                <a:cubicBezTo>
                  <a:pt x="31538" y="377508"/>
                  <a:pt x="20761" y="360980"/>
                  <a:pt x="19534" y="344614"/>
                </a:cubicBezTo>
                <a:lnTo>
                  <a:pt x="14464" y="194688"/>
                </a:lnTo>
                <a:lnTo>
                  <a:pt x="73195" y="188142"/>
                </a:lnTo>
                <a:lnTo>
                  <a:pt x="73846" y="200346"/>
                </a:lnTo>
                <a:lnTo>
                  <a:pt x="37321" y="277465"/>
                </a:lnTo>
                <a:cubicBezTo>
                  <a:pt x="35759" y="280703"/>
                  <a:pt x="37117" y="284593"/>
                  <a:pt x="40356" y="286156"/>
                </a:cubicBezTo>
                <a:cubicBezTo>
                  <a:pt x="43592" y="287718"/>
                  <a:pt x="47483" y="286359"/>
                  <a:pt x="49045" y="283121"/>
                </a:cubicBezTo>
                <a:cubicBezTo>
                  <a:pt x="49059" y="283093"/>
                  <a:pt x="49072" y="283064"/>
                  <a:pt x="49085" y="283036"/>
                </a:cubicBezTo>
                <a:lnTo>
                  <a:pt x="103855" y="167395"/>
                </a:lnTo>
                <a:cubicBezTo>
                  <a:pt x="110889" y="152655"/>
                  <a:pt x="125747" y="143248"/>
                  <a:pt x="142079" y="143193"/>
                </a:cubicBezTo>
                <a:lnTo>
                  <a:pt x="374800" y="143193"/>
                </a:lnTo>
                <a:cubicBezTo>
                  <a:pt x="398155" y="143219"/>
                  <a:pt x="417080" y="162144"/>
                  <a:pt x="417106" y="18549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5" name="任意多边形: 形状 134"/>
          <p:cNvSpPr/>
          <p:nvPr/>
        </p:nvSpPr>
        <p:spPr>
          <a:xfrm>
            <a:off x="10903220" y="4086101"/>
            <a:ext cx="117157" cy="13017"/>
          </a:xfrm>
          <a:custGeom>
            <a:avLst/>
            <a:gdLst>
              <a:gd name="connsiteX0" fmla="*/ 110649 w 117157"/>
              <a:gd name="connsiteY0" fmla="*/ 0 h 13017"/>
              <a:gd name="connsiteX1" fmla="*/ 6509 w 117157"/>
              <a:gd name="connsiteY1" fmla="*/ 0 h 13017"/>
              <a:gd name="connsiteX2" fmla="*/ 0 w 117157"/>
              <a:gd name="connsiteY2" fmla="*/ 6509 h 13017"/>
              <a:gd name="connsiteX3" fmla="*/ 6509 w 117157"/>
              <a:gd name="connsiteY3" fmla="*/ 13018 h 13017"/>
              <a:gd name="connsiteX4" fmla="*/ 110649 w 117157"/>
              <a:gd name="connsiteY4" fmla="*/ 13018 h 13017"/>
              <a:gd name="connsiteX5" fmla="*/ 117158 w 117157"/>
              <a:gd name="connsiteY5" fmla="*/ 6509 h 13017"/>
              <a:gd name="connsiteX6" fmla="*/ 110649 w 117157"/>
              <a:gd name="connsiteY6" fmla="*/ 0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157" h="13017">
                <a:moveTo>
                  <a:pt x="110649" y="0"/>
                </a:move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cubicBezTo>
                  <a:pt x="0" y="10103"/>
                  <a:pt x="2914" y="13018"/>
                  <a:pt x="6509" y="13018"/>
                </a:cubicBezTo>
                <a:lnTo>
                  <a:pt x="110649" y="13018"/>
                </a:lnTo>
                <a:cubicBezTo>
                  <a:pt x="114243" y="13018"/>
                  <a:pt x="117158" y="10103"/>
                  <a:pt x="117158" y="6509"/>
                </a:cubicBezTo>
                <a:cubicBezTo>
                  <a:pt x="117158" y="2914"/>
                  <a:pt x="114243" y="0"/>
                  <a:pt x="110649" y="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任意多边形: 形状 135"/>
          <p:cNvSpPr/>
          <p:nvPr/>
        </p:nvSpPr>
        <p:spPr>
          <a:xfrm>
            <a:off x="10903220" y="4112136"/>
            <a:ext cx="78105" cy="13017"/>
          </a:xfrm>
          <a:custGeom>
            <a:avLst/>
            <a:gdLst>
              <a:gd name="connsiteX0" fmla="*/ 6509 w 78105"/>
              <a:gd name="connsiteY0" fmla="*/ 13018 h 13017"/>
              <a:gd name="connsiteX1" fmla="*/ 71596 w 78105"/>
              <a:gd name="connsiteY1" fmla="*/ 13018 h 13017"/>
              <a:gd name="connsiteX2" fmla="*/ 78105 w 78105"/>
              <a:gd name="connsiteY2" fmla="*/ 6509 h 13017"/>
              <a:gd name="connsiteX3" fmla="*/ 71596 w 78105"/>
              <a:gd name="connsiteY3" fmla="*/ 0 h 13017"/>
              <a:gd name="connsiteX4" fmla="*/ 6509 w 78105"/>
              <a:gd name="connsiteY4" fmla="*/ 0 h 13017"/>
              <a:gd name="connsiteX5" fmla="*/ 0 w 78105"/>
              <a:gd name="connsiteY5" fmla="*/ 6509 h 13017"/>
              <a:gd name="connsiteX6" fmla="*/ 6509 w 78105"/>
              <a:gd name="connsiteY6" fmla="*/ 13018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05" h="13017">
                <a:moveTo>
                  <a:pt x="6509" y="13018"/>
                </a:moveTo>
                <a:lnTo>
                  <a:pt x="71596" y="13018"/>
                </a:lnTo>
                <a:cubicBezTo>
                  <a:pt x="75191" y="13018"/>
                  <a:pt x="78105" y="10103"/>
                  <a:pt x="78105" y="6509"/>
                </a:cubicBezTo>
                <a:cubicBezTo>
                  <a:pt x="78105" y="2914"/>
                  <a:pt x="75191" y="0"/>
                  <a:pt x="71596" y="0"/>
                </a:cubicBez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cubicBezTo>
                  <a:pt x="0" y="10103"/>
                  <a:pt x="2914" y="13018"/>
                  <a:pt x="6509" y="13018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7" name="任意多边形: 形状 136"/>
          <p:cNvSpPr/>
          <p:nvPr/>
        </p:nvSpPr>
        <p:spPr>
          <a:xfrm>
            <a:off x="10903220" y="4138171"/>
            <a:ext cx="104140" cy="13017"/>
          </a:xfrm>
          <a:custGeom>
            <a:avLst/>
            <a:gdLst>
              <a:gd name="connsiteX0" fmla="*/ 104140 w 104140"/>
              <a:gd name="connsiteY0" fmla="*/ 6509 h 13017"/>
              <a:gd name="connsiteX1" fmla="*/ 97631 w 104140"/>
              <a:gd name="connsiteY1" fmla="*/ 0 h 13017"/>
              <a:gd name="connsiteX2" fmla="*/ 6509 w 104140"/>
              <a:gd name="connsiteY2" fmla="*/ 0 h 13017"/>
              <a:gd name="connsiteX3" fmla="*/ 0 w 104140"/>
              <a:gd name="connsiteY3" fmla="*/ 6509 h 13017"/>
              <a:gd name="connsiteX4" fmla="*/ 6509 w 104140"/>
              <a:gd name="connsiteY4" fmla="*/ 13018 h 13017"/>
              <a:gd name="connsiteX5" fmla="*/ 97631 w 104140"/>
              <a:gd name="connsiteY5" fmla="*/ 13018 h 13017"/>
              <a:gd name="connsiteX6" fmla="*/ 104140 w 104140"/>
              <a:gd name="connsiteY6" fmla="*/ 6509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40" h="13017">
                <a:moveTo>
                  <a:pt x="104140" y="6509"/>
                </a:moveTo>
                <a:cubicBezTo>
                  <a:pt x="104140" y="2914"/>
                  <a:pt x="101226" y="0"/>
                  <a:pt x="97631" y="0"/>
                </a:cubicBez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cubicBezTo>
                  <a:pt x="0" y="10103"/>
                  <a:pt x="2914" y="13018"/>
                  <a:pt x="6509" y="13018"/>
                </a:cubicBezTo>
                <a:lnTo>
                  <a:pt x="97631" y="13018"/>
                </a:lnTo>
                <a:cubicBezTo>
                  <a:pt x="101226" y="13018"/>
                  <a:pt x="104140" y="10103"/>
                  <a:pt x="104140" y="650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任意多边形: 形状 137"/>
          <p:cNvSpPr/>
          <p:nvPr/>
        </p:nvSpPr>
        <p:spPr>
          <a:xfrm>
            <a:off x="11020377" y="4086101"/>
            <a:ext cx="78105" cy="78105"/>
          </a:xfrm>
          <a:custGeom>
            <a:avLst/>
            <a:gdLst>
              <a:gd name="connsiteX0" fmla="*/ 39053 w 78105"/>
              <a:gd name="connsiteY0" fmla="*/ 78105 h 78105"/>
              <a:gd name="connsiteX1" fmla="*/ 78105 w 78105"/>
              <a:gd name="connsiteY1" fmla="*/ 39053 h 78105"/>
              <a:gd name="connsiteX2" fmla="*/ 39053 w 78105"/>
              <a:gd name="connsiteY2" fmla="*/ 0 h 78105"/>
              <a:gd name="connsiteX3" fmla="*/ 0 w 78105"/>
              <a:gd name="connsiteY3" fmla="*/ 39053 h 78105"/>
              <a:gd name="connsiteX4" fmla="*/ 39053 w 78105"/>
              <a:gd name="connsiteY4" fmla="*/ 78105 h 78105"/>
              <a:gd name="connsiteX5" fmla="*/ 39053 w 78105"/>
              <a:gd name="connsiteY5" fmla="*/ 13018 h 78105"/>
              <a:gd name="connsiteX6" fmla="*/ 65088 w 78105"/>
              <a:gd name="connsiteY6" fmla="*/ 38948 h 78105"/>
              <a:gd name="connsiteX7" fmla="*/ 61456 w 78105"/>
              <a:gd name="connsiteY7" fmla="*/ 52251 h 78105"/>
              <a:gd name="connsiteX8" fmla="*/ 50165 w 78105"/>
              <a:gd name="connsiteY8" fmla="*/ 40958 h 78105"/>
              <a:gd name="connsiteX9" fmla="*/ 40958 w 78105"/>
              <a:gd name="connsiteY9" fmla="*/ 40958 h 78105"/>
              <a:gd name="connsiteX10" fmla="*/ 40958 w 78105"/>
              <a:gd name="connsiteY10" fmla="*/ 50165 h 78105"/>
              <a:gd name="connsiteX11" fmla="*/ 52251 w 78105"/>
              <a:gd name="connsiteY11" fmla="*/ 61456 h 78105"/>
              <a:gd name="connsiteX12" fmla="*/ 16623 w 78105"/>
              <a:gd name="connsiteY12" fmla="*/ 52247 h 78105"/>
              <a:gd name="connsiteX13" fmla="*/ 25830 w 78105"/>
              <a:gd name="connsiteY13" fmla="*/ 16620 h 78105"/>
              <a:gd name="connsiteX14" fmla="*/ 39053 w 78105"/>
              <a:gd name="connsiteY14" fmla="*/ 13018 h 7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105" h="78105">
                <a:moveTo>
                  <a:pt x="39053" y="78105"/>
                </a:moveTo>
                <a:cubicBezTo>
                  <a:pt x="60621" y="78105"/>
                  <a:pt x="78105" y="60621"/>
                  <a:pt x="78105" y="39053"/>
                </a:cubicBezTo>
                <a:cubicBezTo>
                  <a:pt x="78105" y="17484"/>
                  <a:pt x="60621" y="0"/>
                  <a:pt x="39053" y="0"/>
                </a:cubicBezTo>
                <a:cubicBezTo>
                  <a:pt x="17484" y="0"/>
                  <a:pt x="0" y="17484"/>
                  <a:pt x="0" y="39053"/>
                </a:cubicBezTo>
                <a:cubicBezTo>
                  <a:pt x="24" y="60611"/>
                  <a:pt x="17494" y="78081"/>
                  <a:pt x="39053" y="78105"/>
                </a:cubicBezTo>
                <a:close/>
                <a:moveTo>
                  <a:pt x="39053" y="13018"/>
                </a:moveTo>
                <a:cubicBezTo>
                  <a:pt x="53403" y="12988"/>
                  <a:pt x="65058" y="24598"/>
                  <a:pt x="65088" y="38948"/>
                </a:cubicBezTo>
                <a:cubicBezTo>
                  <a:pt x="65097" y="43628"/>
                  <a:pt x="63843" y="48225"/>
                  <a:pt x="61456" y="52251"/>
                </a:cubicBezTo>
                <a:lnTo>
                  <a:pt x="50165" y="40958"/>
                </a:lnTo>
                <a:cubicBezTo>
                  <a:pt x="47623" y="38416"/>
                  <a:pt x="43500" y="38416"/>
                  <a:pt x="40958" y="40958"/>
                </a:cubicBezTo>
                <a:cubicBezTo>
                  <a:pt x="38416" y="43500"/>
                  <a:pt x="38416" y="47623"/>
                  <a:pt x="40958" y="50165"/>
                </a:cubicBezTo>
                <a:lnTo>
                  <a:pt x="52251" y="61456"/>
                </a:lnTo>
                <a:cubicBezTo>
                  <a:pt x="39869" y="68752"/>
                  <a:pt x="23918" y="64629"/>
                  <a:pt x="16623" y="52247"/>
                </a:cubicBezTo>
                <a:cubicBezTo>
                  <a:pt x="9327" y="39866"/>
                  <a:pt x="13450" y="23916"/>
                  <a:pt x="25830" y="16620"/>
                </a:cubicBezTo>
                <a:cubicBezTo>
                  <a:pt x="29836" y="14259"/>
                  <a:pt x="34402" y="13016"/>
                  <a:pt x="39053" y="13018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任意多边形: 形状 138"/>
          <p:cNvSpPr/>
          <p:nvPr/>
        </p:nvSpPr>
        <p:spPr>
          <a:xfrm>
            <a:off x="10903220" y="4164206"/>
            <a:ext cx="39052" cy="13017"/>
          </a:xfrm>
          <a:custGeom>
            <a:avLst/>
            <a:gdLst>
              <a:gd name="connsiteX0" fmla="*/ 6509 w 39052"/>
              <a:gd name="connsiteY0" fmla="*/ 0 h 13017"/>
              <a:gd name="connsiteX1" fmla="*/ 0 w 39052"/>
              <a:gd name="connsiteY1" fmla="*/ 6509 h 13017"/>
              <a:gd name="connsiteX2" fmla="*/ 6509 w 39052"/>
              <a:gd name="connsiteY2" fmla="*/ 13018 h 13017"/>
              <a:gd name="connsiteX3" fmla="*/ 32544 w 39052"/>
              <a:gd name="connsiteY3" fmla="*/ 13018 h 13017"/>
              <a:gd name="connsiteX4" fmla="*/ 39053 w 39052"/>
              <a:gd name="connsiteY4" fmla="*/ 6509 h 13017"/>
              <a:gd name="connsiteX5" fmla="*/ 32544 w 39052"/>
              <a:gd name="connsiteY5" fmla="*/ 0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52" h="13017">
                <a:moveTo>
                  <a:pt x="6509" y="0"/>
                </a:moveTo>
                <a:cubicBezTo>
                  <a:pt x="2914" y="0"/>
                  <a:pt x="0" y="2914"/>
                  <a:pt x="0" y="6509"/>
                </a:cubicBezTo>
                <a:cubicBezTo>
                  <a:pt x="0" y="10103"/>
                  <a:pt x="2914" y="13018"/>
                  <a:pt x="6509" y="13018"/>
                </a:cubicBezTo>
                <a:lnTo>
                  <a:pt x="32544" y="13018"/>
                </a:lnTo>
                <a:cubicBezTo>
                  <a:pt x="36138" y="13018"/>
                  <a:pt x="39053" y="10103"/>
                  <a:pt x="39053" y="6509"/>
                </a:cubicBezTo>
                <a:cubicBezTo>
                  <a:pt x="39053" y="2914"/>
                  <a:pt x="36138" y="0"/>
                  <a:pt x="32544" y="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任意多边形: 形状 139"/>
          <p:cNvSpPr/>
          <p:nvPr/>
        </p:nvSpPr>
        <p:spPr>
          <a:xfrm>
            <a:off x="10903220" y="4190241"/>
            <a:ext cx="26035" cy="13017"/>
          </a:xfrm>
          <a:custGeom>
            <a:avLst/>
            <a:gdLst>
              <a:gd name="connsiteX0" fmla="*/ 26035 w 26035"/>
              <a:gd name="connsiteY0" fmla="*/ 6509 h 13017"/>
              <a:gd name="connsiteX1" fmla="*/ 19526 w 26035"/>
              <a:gd name="connsiteY1" fmla="*/ 0 h 13017"/>
              <a:gd name="connsiteX2" fmla="*/ 6509 w 26035"/>
              <a:gd name="connsiteY2" fmla="*/ 0 h 13017"/>
              <a:gd name="connsiteX3" fmla="*/ 0 w 26035"/>
              <a:gd name="connsiteY3" fmla="*/ 6509 h 13017"/>
              <a:gd name="connsiteX4" fmla="*/ 6509 w 26035"/>
              <a:gd name="connsiteY4" fmla="*/ 13018 h 13017"/>
              <a:gd name="connsiteX5" fmla="*/ 19526 w 26035"/>
              <a:gd name="connsiteY5" fmla="*/ 13018 h 13017"/>
              <a:gd name="connsiteX6" fmla="*/ 26035 w 26035"/>
              <a:gd name="connsiteY6" fmla="*/ 6509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35" h="13017">
                <a:moveTo>
                  <a:pt x="26035" y="6509"/>
                </a:moveTo>
                <a:cubicBezTo>
                  <a:pt x="26035" y="2914"/>
                  <a:pt x="23121" y="0"/>
                  <a:pt x="19526" y="0"/>
                </a:cubicBez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cubicBezTo>
                  <a:pt x="0" y="10103"/>
                  <a:pt x="2914" y="13018"/>
                  <a:pt x="6509" y="13018"/>
                </a:cubicBezTo>
                <a:lnTo>
                  <a:pt x="19526" y="13018"/>
                </a:lnTo>
                <a:cubicBezTo>
                  <a:pt x="23121" y="13018"/>
                  <a:pt x="26035" y="10103"/>
                  <a:pt x="26035" y="650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任意多边形: 形状 140"/>
          <p:cNvSpPr/>
          <p:nvPr/>
        </p:nvSpPr>
        <p:spPr>
          <a:xfrm>
            <a:off x="11007360" y="4177224"/>
            <a:ext cx="104140" cy="13017"/>
          </a:xfrm>
          <a:custGeom>
            <a:avLst/>
            <a:gdLst>
              <a:gd name="connsiteX0" fmla="*/ 97631 w 104140"/>
              <a:gd name="connsiteY0" fmla="*/ 0 h 13017"/>
              <a:gd name="connsiteX1" fmla="*/ 6509 w 104140"/>
              <a:gd name="connsiteY1" fmla="*/ 0 h 13017"/>
              <a:gd name="connsiteX2" fmla="*/ 0 w 104140"/>
              <a:gd name="connsiteY2" fmla="*/ 6509 h 13017"/>
              <a:gd name="connsiteX3" fmla="*/ 6509 w 104140"/>
              <a:gd name="connsiteY3" fmla="*/ 13018 h 13017"/>
              <a:gd name="connsiteX4" fmla="*/ 97631 w 104140"/>
              <a:gd name="connsiteY4" fmla="*/ 13018 h 13017"/>
              <a:gd name="connsiteX5" fmla="*/ 104140 w 104140"/>
              <a:gd name="connsiteY5" fmla="*/ 6509 h 13017"/>
              <a:gd name="connsiteX6" fmla="*/ 97631 w 104140"/>
              <a:gd name="connsiteY6" fmla="*/ 0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40" h="13017">
                <a:moveTo>
                  <a:pt x="97631" y="0"/>
                </a:move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cubicBezTo>
                  <a:pt x="0" y="10103"/>
                  <a:pt x="2914" y="13018"/>
                  <a:pt x="6509" y="13018"/>
                </a:cubicBezTo>
                <a:lnTo>
                  <a:pt x="97631" y="13018"/>
                </a:lnTo>
                <a:cubicBezTo>
                  <a:pt x="101226" y="13018"/>
                  <a:pt x="104140" y="10103"/>
                  <a:pt x="104140" y="6509"/>
                </a:cubicBezTo>
                <a:cubicBezTo>
                  <a:pt x="104140" y="2914"/>
                  <a:pt x="101226" y="0"/>
                  <a:pt x="97631" y="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2" name="任意多边形: 形状 141"/>
          <p:cNvSpPr/>
          <p:nvPr/>
        </p:nvSpPr>
        <p:spPr>
          <a:xfrm>
            <a:off x="11007360" y="4203259"/>
            <a:ext cx="39052" cy="13017"/>
          </a:xfrm>
          <a:custGeom>
            <a:avLst/>
            <a:gdLst>
              <a:gd name="connsiteX0" fmla="*/ 6509 w 39052"/>
              <a:gd name="connsiteY0" fmla="*/ 0 h 13017"/>
              <a:gd name="connsiteX1" fmla="*/ 0 w 39052"/>
              <a:gd name="connsiteY1" fmla="*/ 6509 h 13017"/>
              <a:gd name="connsiteX2" fmla="*/ 6509 w 39052"/>
              <a:gd name="connsiteY2" fmla="*/ 13018 h 13017"/>
              <a:gd name="connsiteX3" fmla="*/ 32544 w 39052"/>
              <a:gd name="connsiteY3" fmla="*/ 13018 h 13017"/>
              <a:gd name="connsiteX4" fmla="*/ 39053 w 39052"/>
              <a:gd name="connsiteY4" fmla="*/ 6509 h 13017"/>
              <a:gd name="connsiteX5" fmla="*/ 32544 w 39052"/>
              <a:gd name="connsiteY5" fmla="*/ 0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52" h="13017">
                <a:moveTo>
                  <a:pt x="6509" y="0"/>
                </a:moveTo>
                <a:cubicBezTo>
                  <a:pt x="2914" y="0"/>
                  <a:pt x="0" y="2914"/>
                  <a:pt x="0" y="6509"/>
                </a:cubicBezTo>
                <a:cubicBezTo>
                  <a:pt x="0" y="10103"/>
                  <a:pt x="2914" y="13018"/>
                  <a:pt x="6509" y="13018"/>
                </a:cubicBezTo>
                <a:lnTo>
                  <a:pt x="32544" y="13018"/>
                </a:lnTo>
                <a:cubicBezTo>
                  <a:pt x="36138" y="13018"/>
                  <a:pt x="39053" y="10103"/>
                  <a:pt x="39053" y="6509"/>
                </a:cubicBezTo>
                <a:cubicBezTo>
                  <a:pt x="39053" y="2914"/>
                  <a:pt x="36138" y="0"/>
                  <a:pt x="32544" y="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" name="任意多边形: 形状 142"/>
          <p:cNvSpPr/>
          <p:nvPr/>
        </p:nvSpPr>
        <p:spPr>
          <a:xfrm>
            <a:off x="11059430" y="4203259"/>
            <a:ext cx="52070" cy="13017"/>
          </a:xfrm>
          <a:custGeom>
            <a:avLst/>
            <a:gdLst>
              <a:gd name="connsiteX0" fmla="*/ 45561 w 52070"/>
              <a:gd name="connsiteY0" fmla="*/ 0 h 13017"/>
              <a:gd name="connsiteX1" fmla="*/ 6509 w 52070"/>
              <a:gd name="connsiteY1" fmla="*/ 0 h 13017"/>
              <a:gd name="connsiteX2" fmla="*/ 0 w 52070"/>
              <a:gd name="connsiteY2" fmla="*/ 6509 h 13017"/>
              <a:gd name="connsiteX3" fmla="*/ 6509 w 52070"/>
              <a:gd name="connsiteY3" fmla="*/ 13018 h 13017"/>
              <a:gd name="connsiteX4" fmla="*/ 45561 w 52070"/>
              <a:gd name="connsiteY4" fmla="*/ 13018 h 13017"/>
              <a:gd name="connsiteX5" fmla="*/ 52070 w 52070"/>
              <a:gd name="connsiteY5" fmla="*/ 6509 h 13017"/>
              <a:gd name="connsiteX6" fmla="*/ 45561 w 52070"/>
              <a:gd name="connsiteY6" fmla="*/ 0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070" h="13017">
                <a:moveTo>
                  <a:pt x="45561" y="0"/>
                </a:move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cubicBezTo>
                  <a:pt x="0" y="10103"/>
                  <a:pt x="2914" y="13018"/>
                  <a:pt x="6509" y="13018"/>
                </a:cubicBezTo>
                <a:lnTo>
                  <a:pt x="45561" y="13018"/>
                </a:lnTo>
                <a:cubicBezTo>
                  <a:pt x="49156" y="13018"/>
                  <a:pt x="52070" y="10103"/>
                  <a:pt x="52070" y="6509"/>
                </a:cubicBezTo>
                <a:cubicBezTo>
                  <a:pt x="52070" y="2914"/>
                  <a:pt x="49156" y="0"/>
                  <a:pt x="45561" y="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任意多边形: 形状 143"/>
          <p:cNvSpPr/>
          <p:nvPr/>
        </p:nvSpPr>
        <p:spPr>
          <a:xfrm>
            <a:off x="11065842" y="4027523"/>
            <a:ext cx="13017" cy="13017"/>
          </a:xfrm>
          <a:custGeom>
            <a:avLst/>
            <a:gdLst>
              <a:gd name="connsiteX0" fmla="*/ 13018 w 13017"/>
              <a:gd name="connsiteY0" fmla="*/ 6509 h 13017"/>
              <a:gd name="connsiteX1" fmla="*/ 6509 w 13017"/>
              <a:gd name="connsiteY1" fmla="*/ 13018 h 13017"/>
              <a:gd name="connsiteX2" fmla="*/ 0 w 13017"/>
              <a:gd name="connsiteY2" fmla="*/ 6509 h 13017"/>
              <a:gd name="connsiteX3" fmla="*/ 6509 w 13017"/>
              <a:gd name="connsiteY3" fmla="*/ 0 h 13017"/>
              <a:gd name="connsiteX4" fmla="*/ 13018 w 13017"/>
              <a:gd name="connsiteY4" fmla="*/ 6509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7" h="13017">
                <a:moveTo>
                  <a:pt x="13018" y="6509"/>
                </a:moveTo>
                <a:cubicBezTo>
                  <a:pt x="13018" y="10103"/>
                  <a:pt x="10103" y="13018"/>
                  <a:pt x="6509" y="13018"/>
                </a:cubicBezTo>
                <a:cubicBezTo>
                  <a:pt x="2914" y="13018"/>
                  <a:pt x="0" y="10103"/>
                  <a:pt x="0" y="6509"/>
                </a:cubicBezTo>
                <a:cubicBezTo>
                  <a:pt x="0" y="2914"/>
                  <a:pt x="2914" y="0"/>
                  <a:pt x="6509" y="0"/>
                </a:cubicBezTo>
                <a:cubicBezTo>
                  <a:pt x="10103" y="0"/>
                  <a:pt x="13018" y="2914"/>
                  <a:pt x="13018" y="650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" name="任意多边形: 形状 144"/>
          <p:cNvSpPr/>
          <p:nvPr/>
        </p:nvSpPr>
        <p:spPr>
          <a:xfrm>
            <a:off x="11047433" y="4001486"/>
            <a:ext cx="49835" cy="20642"/>
          </a:xfrm>
          <a:custGeom>
            <a:avLst/>
            <a:gdLst>
              <a:gd name="connsiteX0" fmla="*/ 47930 w 49835"/>
              <a:gd name="connsiteY0" fmla="*/ 18737 h 20642"/>
              <a:gd name="connsiteX1" fmla="*/ 47930 w 49835"/>
              <a:gd name="connsiteY1" fmla="*/ 9532 h 20642"/>
              <a:gd name="connsiteX2" fmla="*/ 47930 w 49835"/>
              <a:gd name="connsiteY2" fmla="*/ 9532 h 20642"/>
              <a:gd name="connsiteX3" fmla="*/ 1906 w 49835"/>
              <a:gd name="connsiteY3" fmla="*/ 9532 h 20642"/>
              <a:gd name="connsiteX4" fmla="*/ 1906 w 49835"/>
              <a:gd name="connsiteY4" fmla="*/ 18737 h 20642"/>
              <a:gd name="connsiteX5" fmla="*/ 11111 w 49835"/>
              <a:gd name="connsiteY5" fmla="*/ 18737 h 20642"/>
              <a:gd name="connsiteX6" fmla="*/ 38726 w 49835"/>
              <a:gd name="connsiteY6" fmla="*/ 18736 h 20642"/>
              <a:gd name="connsiteX7" fmla="*/ 38726 w 49835"/>
              <a:gd name="connsiteY7" fmla="*/ 18737 h 20642"/>
              <a:gd name="connsiteX8" fmla="*/ 47930 w 49835"/>
              <a:gd name="connsiteY8" fmla="*/ 18737 h 2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5" h="20642">
                <a:moveTo>
                  <a:pt x="47930" y="18737"/>
                </a:moveTo>
                <a:cubicBezTo>
                  <a:pt x="50471" y="16195"/>
                  <a:pt x="50471" y="12074"/>
                  <a:pt x="47930" y="9532"/>
                </a:cubicBezTo>
                <a:cubicBezTo>
                  <a:pt x="47930" y="9532"/>
                  <a:pt x="47930" y="9532"/>
                  <a:pt x="47930" y="9532"/>
                </a:cubicBezTo>
                <a:cubicBezTo>
                  <a:pt x="35221" y="-3177"/>
                  <a:pt x="14615" y="-3177"/>
                  <a:pt x="1906" y="9532"/>
                </a:cubicBezTo>
                <a:cubicBezTo>
                  <a:pt x="-635" y="12073"/>
                  <a:pt x="-635" y="16195"/>
                  <a:pt x="1906" y="18737"/>
                </a:cubicBezTo>
                <a:cubicBezTo>
                  <a:pt x="4448" y="21278"/>
                  <a:pt x="8570" y="21278"/>
                  <a:pt x="11111" y="18737"/>
                </a:cubicBezTo>
                <a:cubicBezTo>
                  <a:pt x="18736" y="11111"/>
                  <a:pt x="31100" y="11111"/>
                  <a:pt x="38726" y="18736"/>
                </a:cubicBezTo>
                <a:cubicBezTo>
                  <a:pt x="38726" y="18736"/>
                  <a:pt x="38726" y="18736"/>
                  <a:pt x="38726" y="18737"/>
                </a:cubicBezTo>
                <a:cubicBezTo>
                  <a:pt x="41268" y="21277"/>
                  <a:pt x="45388" y="21277"/>
                  <a:pt x="47930" y="18737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任意多边形: 形状 145"/>
          <p:cNvSpPr/>
          <p:nvPr/>
        </p:nvSpPr>
        <p:spPr>
          <a:xfrm>
            <a:off x="11029023" y="3975452"/>
            <a:ext cx="86656" cy="28269"/>
          </a:xfrm>
          <a:custGeom>
            <a:avLst/>
            <a:gdLst>
              <a:gd name="connsiteX0" fmla="*/ 80146 w 86656"/>
              <a:gd name="connsiteY0" fmla="*/ 28270 h 28269"/>
              <a:gd name="connsiteX1" fmla="*/ 86657 w 86656"/>
              <a:gd name="connsiteY1" fmla="*/ 21763 h 28269"/>
              <a:gd name="connsiteX2" fmla="*/ 84750 w 86656"/>
              <a:gd name="connsiteY2" fmla="*/ 17158 h 28269"/>
              <a:gd name="connsiteX3" fmla="*/ 1906 w 86656"/>
              <a:gd name="connsiteY3" fmla="*/ 17157 h 28269"/>
              <a:gd name="connsiteX4" fmla="*/ 1906 w 86656"/>
              <a:gd name="connsiteY4" fmla="*/ 17158 h 28269"/>
              <a:gd name="connsiteX5" fmla="*/ 1906 w 86656"/>
              <a:gd name="connsiteY5" fmla="*/ 26363 h 28269"/>
              <a:gd name="connsiteX6" fmla="*/ 11111 w 86656"/>
              <a:gd name="connsiteY6" fmla="*/ 26363 h 28269"/>
              <a:gd name="connsiteX7" fmla="*/ 75545 w 86656"/>
              <a:gd name="connsiteY7" fmla="*/ 26359 h 28269"/>
              <a:gd name="connsiteX8" fmla="*/ 75548 w 86656"/>
              <a:gd name="connsiteY8" fmla="*/ 26363 h 28269"/>
              <a:gd name="connsiteX9" fmla="*/ 80146 w 86656"/>
              <a:gd name="connsiteY9" fmla="*/ 28270 h 2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656" h="28269">
                <a:moveTo>
                  <a:pt x="80146" y="28270"/>
                </a:moveTo>
                <a:cubicBezTo>
                  <a:pt x="83741" y="28271"/>
                  <a:pt x="86657" y="25357"/>
                  <a:pt x="86657" y="21763"/>
                </a:cubicBezTo>
                <a:cubicBezTo>
                  <a:pt x="86657" y="20035"/>
                  <a:pt x="85972" y="18379"/>
                  <a:pt x="84750" y="17158"/>
                </a:cubicBezTo>
                <a:cubicBezTo>
                  <a:pt x="61873" y="-5719"/>
                  <a:pt x="24783" y="-5719"/>
                  <a:pt x="1906" y="17157"/>
                </a:cubicBezTo>
                <a:cubicBezTo>
                  <a:pt x="1906" y="17157"/>
                  <a:pt x="1906" y="17157"/>
                  <a:pt x="1906" y="17158"/>
                </a:cubicBezTo>
                <a:cubicBezTo>
                  <a:pt x="-635" y="19699"/>
                  <a:pt x="-635" y="23821"/>
                  <a:pt x="1906" y="26363"/>
                </a:cubicBezTo>
                <a:cubicBezTo>
                  <a:pt x="4448" y="28904"/>
                  <a:pt x="8570" y="28904"/>
                  <a:pt x="11111" y="26363"/>
                </a:cubicBezTo>
                <a:cubicBezTo>
                  <a:pt x="28903" y="8569"/>
                  <a:pt x="57751" y="8568"/>
                  <a:pt x="75545" y="26359"/>
                </a:cubicBezTo>
                <a:cubicBezTo>
                  <a:pt x="75546" y="26360"/>
                  <a:pt x="75546" y="26361"/>
                  <a:pt x="75548" y="26363"/>
                </a:cubicBezTo>
                <a:cubicBezTo>
                  <a:pt x="76767" y="27584"/>
                  <a:pt x="78421" y="28271"/>
                  <a:pt x="80146" y="2827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任意多边形: 形状 146"/>
          <p:cNvSpPr/>
          <p:nvPr/>
        </p:nvSpPr>
        <p:spPr>
          <a:xfrm>
            <a:off x="11010613" y="3949416"/>
            <a:ext cx="123476" cy="35896"/>
          </a:xfrm>
          <a:custGeom>
            <a:avLst/>
            <a:gdLst>
              <a:gd name="connsiteX0" fmla="*/ 11113 w 123476"/>
              <a:gd name="connsiteY0" fmla="*/ 33990 h 35896"/>
              <a:gd name="connsiteX1" fmla="*/ 112365 w 123476"/>
              <a:gd name="connsiteY1" fmla="*/ 33990 h 35896"/>
              <a:gd name="connsiteX2" fmla="*/ 121571 w 123476"/>
              <a:gd name="connsiteY2" fmla="*/ 33989 h 35896"/>
              <a:gd name="connsiteX3" fmla="*/ 121570 w 123476"/>
              <a:gd name="connsiteY3" fmla="*/ 24784 h 35896"/>
              <a:gd name="connsiteX4" fmla="*/ 1908 w 123476"/>
              <a:gd name="connsiteY4" fmla="*/ 24782 h 35896"/>
              <a:gd name="connsiteX5" fmla="*/ 1906 w 123476"/>
              <a:gd name="connsiteY5" fmla="*/ 24784 h 35896"/>
              <a:gd name="connsiteX6" fmla="*/ 1906 w 123476"/>
              <a:gd name="connsiteY6" fmla="*/ 33990 h 35896"/>
              <a:gd name="connsiteX7" fmla="*/ 11113 w 123476"/>
              <a:gd name="connsiteY7" fmla="*/ 33990 h 3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476" h="35896">
                <a:moveTo>
                  <a:pt x="11113" y="33990"/>
                </a:moveTo>
                <a:cubicBezTo>
                  <a:pt x="39073" y="6030"/>
                  <a:pt x="84405" y="6030"/>
                  <a:pt x="112365" y="33990"/>
                </a:cubicBezTo>
                <a:cubicBezTo>
                  <a:pt x="114906" y="36532"/>
                  <a:pt x="119028" y="36532"/>
                  <a:pt x="121571" y="33989"/>
                </a:cubicBezTo>
                <a:cubicBezTo>
                  <a:pt x="124113" y="31447"/>
                  <a:pt x="124111" y="27325"/>
                  <a:pt x="121570" y="24784"/>
                </a:cubicBezTo>
                <a:cubicBezTo>
                  <a:pt x="88526" y="-8261"/>
                  <a:pt x="34951" y="-8261"/>
                  <a:pt x="1908" y="24782"/>
                </a:cubicBezTo>
                <a:cubicBezTo>
                  <a:pt x="1908" y="24783"/>
                  <a:pt x="1906" y="24783"/>
                  <a:pt x="1906" y="24784"/>
                </a:cubicBezTo>
                <a:cubicBezTo>
                  <a:pt x="-635" y="27326"/>
                  <a:pt x="-635" y="31448"/>
                  <a:pt x="1906" y="33990"/>
                </a:cubicBezTo>
                <a:cubicBezTo>
                  <a:pt x="4448" y="36532"/>
                  <a:pt x="8571" y="36532"/>
                  <a:pt x="11113" y="3399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9" name="任意多边形: 形状 148"/>
          <p:cNvSpPr/>
          <p:nvPr/>
        </p:nvSpPr>
        <p:spPr>
          <a:xfrm>
            <a:off x="2118033" y="4398521"/>
            <a:ext cx="768032" cy="260350"/>
          </a:xfrm>
          <a:custGeom>
            <a:avLst/>
            <a:gdLst>
              <a:gd name="connsiteX0" fmla="*/ 761524 w 768032"/>
              <a:gd name="connsiteY0" fmla="*/ 91123 h 260350"/>
              <a:gd name="connsiteX1" fmla="*/ 683419 w 768032"/>
              <a:gd name="connsiteY1" fmla="*/ 91123 h 260350"/>
              <a:gd name="connsiteX2" fmla="*/ 676910 w 768032"/>
              <a:gd name="connsiteY2" fmla="*/ 97631 h 260350"/>
              <a:gd name="connsiteX3" fmla="*/ 676910 w 768032"/>
              <a:gd name="connsiteY3" fmla="*/ 117158 h 260350"/>
              <a:gd name="connsiteX4" fmla="*/ 377508 w 768032"/>
              <a:gd name="connsiteY4" fmla="*/ 117158 h 260350"/>
              <a:gd name="connsiteX5" fmla="*/ 377508 w 768032"/>
              <a:gd name="connsiteY5" fmla="*/ 84614 h 260350"/>
              <a:gd name="connsiteX6" fmla="*/ 370999 w 768032"/>
              <a:gd name="connsiteY6" fmla="*/ 78105 h 260350"/>
              <a:gd name="connsiteX7" fmla="*/ 325438 w 768032"/>
              <a:gd name="connsiteY7" fmla="*/ 78105 h 260350"/>
              <a:gd name="connsiteX8" fmla="*/ 325438 w 768032"/>
              <a:gd name="connsiteY8" fmla="*/ 52070 h 260350"/>
              <a:gd name="connsiteX9" fmla="*/ 344964 w 768032"/>
              <a:gd name="connsiteY9" fmla="*/ 52070 h 260350"/>
              <a:gd name="connsiteX10" fmla="*/ 351473 w 768032"/>
              <a:gd name="connsiteY10" fmla="*/ 45561 h 260350"/>
              <a:gd name="connsiteX11" fmla="*/ 344964 w 768032"/>
              <a:gd name="connsiteY11" fmla="*/ 39053 h 260350"/>
              <a:gd name="connsiteX12" fmla="*/ 325438 w 768032"/>
              <a:gd name="connsiteY12" fmla="*/ 39053 h 260350"/>
              <a:gd name="connsiteX13" fmla="*/ 325438 w 768032"/>
              <a:gd name="connsiteY13" fmla="*/ 26035 h 260350"/>
              <a:gd name="connsiteX14" fmla="*/ 344964 w 768032"/>
              <a:gd name="connsiteY14" fmla="*/ 26035 h 260350"/>
              <a:gd name="connsiteX15" fmla="*/ 351473 w 768032"/>
              <a:gd name="connsiteY15" fmla="*/ 19526 h 260350"/>
              <a:gd name="connsiteX16" fmla="*/ 344964 w 768032"/>
              <a:gd name="connsiteY16" fmla="*/ 13018 h 260350"/>
              <a:gd name="connsiteX17" fmla="*/ 325438 w 768032"/>
              <a:gd name="connsiteY17" fmla="*/ 13018 h 260350"/>
              <a:gd name="connsiteX18" fmla="*/ 325438 w 768032"/>
              <a:gd name="connsiteY18" fmla="*/ 6509 h 260350"/>
              <a:gd name="connsiteX19" fmla="*/ 318929 w 768032"/>
              <a:gd name="connsiteY19" fmla="*/ 0 h 260350"/>
              <a:gd name="connsiteX20" fmla="*/ 312420 w 768032"/>
              <a:gd name="connsiteY20" fmla="*/ 6509 h 260350"/>
              <a:gd name="connsiteX21" fmla="*/ 312420 w 768032"/>
              <a:gd name="connsiteY21" fmla="*/ 13018 h 260350"/>
              <a:gd name="connsiteX22" fmla="*/ 292894 w 768032"/>
              <a:gd name="connsiteY22" fmla="*/ 13018 h 260350"/>
              <a:gd name="connsiteX23" fmla="*/ 286385 w 768032"/>
              <a:gd name="connsiteY23" fmla="*/ 19526 h 260350"/>
              <a:gd name="connsiteX24" fmla="*/ 292894 w 768032"/>
              <a:gd name="connsiteY24" fmla="*/ 26035 h 260350"/>
              <a:gd name="connsiteX25" fmla="*/ 312420 w 768032"/>
              <a:gd name="connsiteY25" fmla="*/ 26035 h 260350"/>
              <a:gd name="connsiteX26" fmla="*/ 312420 w 768032"/>
              <a:gd name="connsiteY26" fmla="*/ 39053 h 260350"/>
              <a:gd name="connsiteX27" fmla="*/ 292894 w 768032"/>
              <a:gd name="connsiteY27" fmla="*/ 39053 h 260350"/>
              <a:gd name="connsiteX28" fmla="*/ 286385 w 768032"/>
              <a:gd name="connsiteY28" fmla="*/ 45561 h 260350"/>
              <a:gd name="connsiteX29" fmla="*/ 292894 w 768032"/>
              <a:gd name="connsiteY29" fmla="*/ 52070 h 260350"/>
              <a:gd name="connsiteX30" fmla="*/ 312420 w 768032"/>
              <a:gd name="connsiteY30" fmla="*/ 52070 h 260350"/>
              <a:gd name="connsiteX31" fmla="*/ 312420 w 768032"/>
              <a:gd name="connsiteY31" fmla="*/ 78105 h 260350"/>
              <a:gd name="connsiteX32" fmla="*/ 260350 w 768032"/>
              <a:gd name="connsiteY32" fmla="*/ 78105 h 260350"/>
              <a:gd name="connsiteX33" fmla="*/ 260350 w 768032"/>
              <a:gd name="connsiteY33" fmla="*/ 19526 h 260350"/>
              <a:gd name="connsiteX34" fmla="*/ 253841 w 768032"/>
              <a:gd name="connsiteY34" fmla="*/ 13018 h 260350"/>
              <a:gd name="connsiteX35" fmla="*/ 156210 w 768032"/>
              <a:gd name="connsiteY35" fmla="*/ 13018 h 260350"/>
              <a:gd name="connsiteX36" fmla="*/ 156210 w 768032"/>
              <a:gd name="connsiteY36" fmla="*/ 6509 h 260350"/>
              <a:gd name="connsiteX37" fmla="*/ 149701 w 768032"/>
              <a:gd name="connsiteY37" fmla="*/ 0 h 260350"/>
              <a:gd name="connsiteX38" fmla="*/ 71596 w 768032"/>
              <a:gd name="connsiteY38" fmla="*/ 0 h 260350"/>
              <a:gd name="connsiteX39" fmla="*/ 65088 w 768032"/>
              <a:gd name="connsiteY39" fmla="*/ 6509 h 260350"/>
              <a:gd name="connsiteX40" fmla="*/ 65088 w 768032"/>
              <a:gd name="connsiteY40" fmla="*/ 78105 h 260350"/>
              <a:gd name="connsiteX41" fmla="*/ 6509 w 768032"/>
              <a:gd name="connsiteY41" fmla="*/ 78105 h 260350"/>
              <a:gd name="connsiteX42" fmla="*/ 0 w 768032"/>
              <a:gd name="connsiteY42" fmla="*/ 84614 h 260350"/>
              <a:gd name="connsiteX43" fmla="*/ 0 w 768032"/>
              <a:gd name="connsiteY43" fmla="*/ 175736 h 260350"/>
              <a:gd name="connsiteX44" fmla="*/ 325 w 768032"/>
              <a:gd name="connsiteY44" fmla="*/ 177795 h 260350"/>
              <a:gd name="connsiteX45" fmla="*/ 26360 w 768032"/>
              <a:gd name="connsiteY45" fmla="*/ 255900 h 260350"/>
              <a:gd name="connsiteX46" fmla="*/ 32544 w 768032"/>
              <a:gd name="connsiteY46" fmla="*/ 260350 h 260350"/>
              <a:gd name="connsiteX47" fmla="*/ 700776 w 768032"/>
              <a:gd name="connsiteY47" fmla="*/ 260350 h 260350"/>
              <a:gd name="connsiteX48" fmla="*/ 706675 w 768032"/>
              <a:gd name="connsiteY48" fmla="*/ 256593 h 260350"/>
              <a:gd name="connsiteX49" fmla="*/ 767422 w 768032"/>
              <a:gd name="connsiteY49" fmla="*/ 126418 h 260350"/>
              <a:gd name="connsiteX50" fmla="*/ 768033 w 768032"/>
              <a:gd name="connsiteY50" fmla="*/ 123666 h 260350"/>
              <a:gd name="connsiteX51" fmla="*/ 768033 w 768032"/>
              <a:gd name="connsiteY51" fmla="*/ 97631 h 260350"/>
              <a:gd name="connsiteX52" fmla="*/ 761524 w 768032"/>
              <a:gd name="connsiteY52" fmla="*/ 91123 h 260350"/>
              <a:gd name="connsiteX53" fmla="*/ 364490 w 768032"/>
              <a:gd name="connsiteY53" fmla="*/ 104140 h 260350"/>
              <a:gd name="connsiteX54" fmla="*/ 351473 w 768032"/>
              <a:gd name="connsiteY54" fmla="*/ 104140 h 260350"/>
              <a:gd name="connsiteX55" fmla="*/ 351473 w 768032"/>
              <a:gd name="connsiteY55" fmla="*/ 91123 h 260350"/>
              <a:gd name="connsiteX56" fmla="*/ 364490 w 768032"/>
              <a:gd name="connsiteY56" fmla="*/ 91123 h 260350"/>
              <a:gd name="connsiteX57" fmla="*/ 325438 w 768032"/>
              <a:gd name="connsiteY57" fmla="*/ 104140 h 260350"/>
              <a:gd name="connsiteX58" fmla="*/ 325438 w 768032"/>
              <a:gd name="connsiteY58" fmla="*/ 91123 h 260350"/>
              <a:gd name="connsiteX59" fmla="*/ 338455 w 768032"/>
              <a:gd name="connsiteY59" fmla="*/ 91123 h 260350"/>
              <a:gd name="connsiteX60" fmla="*/ 338455 w 768032"/>
              <a:gd name="connsiteY60" fmla="*/ 104140 h 260350"/>
              <a:gd name="connsiteX61" fmla="*/ 299403 w 768032"/>
              <a:gd name="connsiteY61" fmla="*/ 104140 h 260350"/>
              <a:gd name="connsiteX62" fmla="*/ 299403 w 768032"/>
              <a:gd name="connsiteY62" fmla="*/ 91123 h 260350"/>
              <a:gd name="connsiteX63" fmla="*/ 312420 w 768032"/>
              <a:gd name="connsiteY63" fmla="*/ 91123 h 260350"/>
              <a:gd name="connsiteX64" fmla="*/ 312420 w 768032"/>
              <a:gd name="connsiteY64" fmla="*/ 104140 h 260350"/>
              <a:gd name="connsiteX65" fmla="*/ 273368 w 768032"/>
              <a:gd name="connsiteY65" fmla="*/ 104140 h 260350"/>
              <a:gd name="connsiteX66" fmla="*/ 273368 w 768032"/>
              <a:gd name="connsiteY66" fmla="*/ 91123 h 260350"/>
              <a:gd name="connsiteX67" fmla="*/ 286385 w 768032"/>
              <a:gd name="connsiteY67" fmla="*/ 91123 h 260350"/>
              <a:gd name="connsiteX68" fmla="*/ 286385 w 768032"/>
              <a:gd name="connsiteY68" fmla="*/ 104140 h 260350"/>
              <a:gd name="connsiteX69" fmla="*/ 247333 w 768032"/>
              <a:gd name="connsiteY69" fmla="*/ 104140 h 260350"/>
              <a:gd name="connsiteX70" fmla="*/ 247333 w 768032"/>
              <a:gd name="connsiteY70" fmla="*/ 91123 h 260350"/>
              <a:gd name="connsiteX71" fmla="*/ 260350 w 768032"/>
              <a:gd name="connsiteY71" fmla="*/ 91123 h 260350"/>
              <a:gd name="connsiteX72" fmla="*/ 260350 w 768032"/>
              <a:gd name="connsiteY72" fmla="*/ 104140 h 260350"/>
              <a:gd name="connsiteX73" fmla="*/ 221298 w 768032"/>
              <a:gd name="connsiteY73" fmla="*/ 104140 h 260350"/>
              <a:gd name="connsiteX74" fmla="*/ 221298 w 768032"/>
              <a:gd name="connsiteY74" fmla="*/ 91123 h 260350"/>
              <a:gd name="connsiteX75" fmla="*/ 234315 w 768032"/>
              <a:gd name="connsiteY75" fmla="*/ 91123 h 260350"/>
              <a:gd name="connsiteX76" fmla="*/ 234315 w 768032"/>
              <a:gd name="connsiteY76" fmla="*/ 104140 h 260350"/>
              <a:gd name="connsiteX77" fmla="*/ 195263 w 768032"/>
              <a:gd name="connsiteY77" fmla="*/ 104140 h 260350"/>
              <a:gd name="connsiteX78" fmla="*/ 195263 w 768032"/>
              <a:gd name="connsiteY78" fmla="*/ 91123 h 260350"/>
              <a:gd name="connsiteX79" fmla="*/ 208280 w 768032"/>
              <a:gd name="connsiteY79" fmla="*/ 91123 h 260350"/>
              <a:gd name="connsiteX80" fmla="*/ 208280 w 768032"/>
              <a:gd name="connsiteY80" fmla="*/ 104140 h 260350"/>
              <a:gd name="connsiteX81" fmla="*/ 169228 w 768032"/>
              <a:gd name="connsiteY81" fmla="*/ 104140 h 260350"/>
              <a:gd name="connsiteX82" fmla="*/ 169228 w 768032"/>
              <a:gd name="connsiteY82" fmla="*/ 91123 h 260350"/>
              <a:gd name="connsiteX83" fmla="*/ 182245 w 768032"/>
              <a:gd name="connsiteY83" fmla="*/ 91123 h 260350"/>
              <a:gd name="connsiteX84" fmla="*/ 182245 w 768032"/>
              <a:gd name="connsiteY84" fmla="*/ 104140 h 260350"/>
              <a:gd name="connsiteX85" fmla="*/ 39053 w 768032"/>
              <a:gd name="connsiteY85" fmla="*/ 104140 h 260350"/>
              <a:gd name="connsiteX86" fmla="*/ 39053 w 768032"/>
              <a:gd name="connsiteY86" fmla="*/ 91123 h 260350"/>
              <a:gd name="connsiteX87" fmla="*/ 52070 w 768032"/>
              <a:gd name="connsiteY87" fmla="*/ 91123 h 260350"/>
              <a:gd name="connsiteX88" fmla="*/ 52070 w 768032"/>
              <a:gd name="connsiteY88" fmla="*/ 104140 h 260350"/>
              <a:gd name="connsiteX89" fmla="*/ 65088 w 768032"/>
              <a:gd name="connsiteY89" fmla="*/ 91123 h 260350"/>
              <a:gd name="connsiteX90" fmla="*/ 78105 w 768032"/>
              <a:gd name="connsiteY90" fmla="*/ 91123 h 260350"/>
              <a:gd name="connsiteX91" fmla="*/ 78105 w 768032"/>
              <a:gd name="connsiteY91" fmla="*/ 104140 h 260350"/>
              <a:gd name="connsiteX92" fmla="*/ 65088 w 768032"/>
              <a:gd name="connsiteY92" fmla="*/ 104140 h 260350"/>
              <a:gd name="connsiteX93" fmla="*/ 91123 w 768032"/>
              <a:gd name="connsiteY93" fmla="*/ 91123 h 260350"/>
              <a:gd name="connsiteX94" fmla="*/ 104140 w 768032"/>
              <a:gd name="connsiteY94" fmla="*/ 91123 h 260350"/>
              <a:gd name="connsiteX95" fmla="*/ 104140 w 768032"/>
              <a:gd name="connsiteY95" fmla="*/ 104140 h 260350"/>
              <a:gd name="connsiteX96" fmla="*/ 91123 w 768032"/>
              <a:gd name="connsiteY96" fmla="*/ 104140 h 260350"/>
              <a:gd name="connsiteX97" fmla="*/ 117158 w 768032"/>
              <a:gd name="connsiteY97" fmla="*/ 91123 h 260350"/>
              <a:gd name="connsiteX98" fmla="*/ 130175 w 768032"/>
              <a:gd name="connsiteY98" fmla="*/ 91123 h 260350"/>
              <a:gd name="connsiteX99" fmla="*/ 130175 w 768032"/>
              <a:gd name="connsiteY99" fmla="*/ 104140 h 260350"/>
              <a:gd name="connsiteX100" fmla="*/ 117158 w 768032"/>
              <a:gd name="connsiteY100" fmla="*/ 104140 h 260350"/>
              <a:gd name="connsiteX101" fmla="*/ 143193 w 768032"/>
              <a:gd name="connsiteY101" fmla="*/ 91123 h 260350"/>
              <a:gd name="connsiteX102" fmla="*/ 156210 w 768032"/>
              <a:gd name="connsiteY102" fmla="*/ 91123 h 260350"/>
              <a:gd name="connsiteX103" fmla="*/ 156210 w 768032"/>
              <a:gd name="connsiteY103" fmla="*/ 104140 h 260350"/>
              <a:gd name="connsiteX104" fmla="*/ 143193 w 768032"/>
              <a:gd name="connsiteY104" fmla="*/ 104140 h 260350"/>
              <a:gd name="connsiteX105" fmla="*/ 247333 w 768032"/>
              <a:gd name="connsiteY105" fmla="*/ 39053 h 260350"/>
              <a:gd name="connsiteX106" fmla="*/ 234315 w 768032"/>
              <a:gd name="connsiteY106" fmla="*/ 39053 h 260350"/>
              <a:gd name="connsiteX107" fmla="*/ 234315 w 768032"/>
              <a:gd name="connsiteY107" fmla="*/ 26035 h 260350"/>
              <a:gd name="connsiteX108" fmla="*/ 247333 w 768032"/>
              <a:gd name="connsiteY108" fmla="*/ 26035 h 260350"/>
              <a:gd name="connsiteX109" fmla="*/ 208280 w 768032"/>
              <a:gd name="connsiteY109" fmla="*/ 39053 h 260350"/>
              <a:gd name="connsiteX110" fmla="*/ 208280 w 768032"/>
              <a:gd name="connsiteY110" fmla="*/ 26035 h 260350"/>
              <a:gd name="connsiteX111" fmla="*/ 221298 w 768032"/>
              <a:gd name="connsiteY111" fmla="*/ 26035 h 260350"/>
              <a:gd name="connsiteX112" fmla="*/ 221298 w 768032"/>
              <a:gd name="connsiteY112" fmla="*/ 39053 h 260350"/>
              <a:gd name="connsiteX113" fmla="*/ 182245 w 768032"/>
              <a:gd name="connsiteY113" fmla="*/ 39053 h 260350"/>
              <a:gd name="connsiteX114" fmla="*/ 182245 w 768032"/>
              <a:gd name="connsiteY114" fmla="*/ 26035 h 260350"/>
              <a:gd name="connsiteX115" fmla="*/ 195263 w 768032"/>
              <a:gd name="connsiteY115" fmla="*/ 26035 h 260350"/>
              <a:gd name="connsiteX116" fmla="*/ 195263 w 768032"/>
              <a:gd name="connsiteY116" fmla="*/ 39053 h 260350"/>
              <a:gd name="connsiteX117" fmla="*/ 169228 w 768032"/>
              <a:gd name="connsiteY117" fmla="*/ 26035 h 260350"/>
              <a:gd name="connsiteX118" fmla="*/ 169228 w 768032"/>
              <a:gd name="connsiteY118" fmla="*/ 39053 h 260350"/>
              <a:gd name="connsiteX119" fmla="*/ 156210 w 768032"/>
              <a:gd name="connsiteY119" fmla="*/ 39053 h 260350"/>
              <a:gd name="connsiteX120" fmla="*/ 156210 w 768032"/>
              <a:gd name="connsiteY120" fmla="*/ 26035 h 260350"/>
              <a:gd name="connsiteX121" fmla="*/ 143193 w 768032"/>
              <a:gd name="connsiteY121" fmla="*/ 19526 h 260350"/>
              <a:gd name="connsiteX122" fmla="*/ 143193 w 768032"/>
              <a:gd name="connsiteY122" fmla="*/ 39053 h 260350"/>
              <a:gd name="connsiteX123" fmla="*/ 117158 w 768032"/>
              <a:gd name="connsiteY123" fmla="*/ 39053 h 260350"/>
              <a:gd name="connsiteX124" fmla="*/ 117158 w 768032"/>
              <a:gd name="connsiteY124" fmla="*/ 13018 h 260350"/>
              <a:gd name="connsiteX125" fmla="*/ 143193 w 768032"/>
              <a:gd name="connsiteY125" fmla="*/ 13018 h 260350"/>
              <a:gd name="connsiteX126" fmla="*/ 104140 w 768032"/>
              <a:gd name="connsiteY126" fmla="*/ 13018 h 260350"/>
              <a:gd name="connsiteX127" fmla="*/ 104140 w 768032"/>
              <a:gd name="connsiteY127" fmla="*/ 39053 h 260350"/>
              <a:gd name="connsiteX128" fmla="*/ 78105 w 768032"/>
              <a:gd name="connsiteY128" fmla="*/ 39053 h 260350"/>
              <a:gd name="connsiteX129" fmla="*/ 78105 w 768032"/>
              <a:gd name="connsiteY129" fmla="*/ 13018 h 260350"/>
              <a:gd name="connsiteX130" fmla="*/ 78105 w 768032"/>
              <a:gd name="connsiteY130" fmla="*/ 52070 h 260350"/>
              <a:gd name="connsiteX131" fmla="*/ 247333 w 768032"/>
              <a:gd name="connsiteY131" fmla="*/ 52070 h 260350"/>
              <a:gd name="connsiteX132" fmla="*/ 247333 w 768032"/>
              <a:gd name="connsiteY132" fmla="*/ 78105 h 260350"/>
              <a:gd name="connsiteX133" fmla="*/ 78105 w 768032"/>
              <a:gd name="connsiteY133" fmla="*/ 78105 h 260350"/>
              <a:gd name="connsiteX134" fmla="*/ 26035 w 768032"/>
              <a:gd name="connsiteY134" fmla="*/ 91123 h 260350"/>
              <a:gd name="connsiteX135" fmla="*/ 26035 w 768032"/>
              <a:gd name="connsiteY135" fmla="*/ 104140 h 260350"/>
              <a:gd name="connsiteX136" fmla="*/ 13018 w 768032"/>
              <a:gd name="connsiteY136" fmla="*/ 104140 h 260350"/>
              <a:gd name="connsiteX137" fmla="*/ 13018 w 768032"/>
              <a:gd name="connsiteY137" fmla="*/ 91123 h 260350"/>
              <a:gd name="connsiteX138" fmla="*/ 696630 w 768032"/>
              <a:gd name="connsiteY138" fmla="*/ 247333 h 260350"/>
              <a:gd name="connsiteX139" fmla="*/ 37235 w 768032"/>
              <a:gd name="connsiteY139" fmla="*/ 247333 h 260350"/>
              <a:gd name="connsiteX140" fmla="*/ 15540 w 768032"/>
              <a:gd name="connsiteY140" fmla="*/ 182245 h 260350"/>
              <a:gd name="connsiteX141" fmla="*/ 727005 w 768032"/>
              <a:gd name="connsiteY141" fmla="*/ 182245 h 260350"/>
              <a:gd name="connsiteX142" fmla="*/ 755015 w 768032"/>
              <a:gd name="connsiteY142" fmla="*/ 122223 h 260350"/>
              <a:gd name="connsiteX143" fmla="*/ 733079 w 768032"/>
              <a:gd name="connsiteY143" fmla="*/ 169228 h 260350"/>
              <a:gd name="connsiteX144" fmla="*/ 13018 w 768032"/>
              <a:gd name="connsiteY144" fmla="*/ 169228 h 260350"/>
              <a:gd name="connsiteX145" fmla="*/ 13018 w 768032"/>
              <a:gd name="connsiteY145" fmla="*/ 117158 h 260350"/>
              <a:gd name="connsiteX146" fmla="*/ 364490 w 768032"/>
              <a:gd name="connsiteY146" fmla="*/ 117158 h 260350"/>
              <a:gd name="connsiteX147" fmla="*/ 364490 w 768032"/>
              <a:gd name="connsiteY147" fmla="*/ 123666 h 260350"/>
              <a:gd name="connsiteX148" fmla="*/ 370999 w 768032"/>
              <a:gd name="connsiteY148" fmla="*/ 130175 h 260350"/>
              <a:gd name="connsiteX149" fmla="*/ 683419 w 768032"/>
              <a:gd name="connsiteY149" fmla="*/ 130175 h 260350"/>
              <a:gd name="connsiteX150" fmla="*/ 689928 w 768032"/>
              <a:gd name="connsiteY150" fmla="*/ 123666 h 260350"/>
              <a:gd name="connsiteX151" fmla="*/ 689928 w 768032"/>
              <a:gd name="connsiteY151" fmla="*/ 104140 h 260350"/>
              <a:gd name="connsiteX152" fmla="*/ 755015 w 768032"/>
              <a:gd name="connsiteY152" fmla="*/ 10414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68032" h="260350">
                <a:moveTo>
                  <a:pt x="761524" y="91123"/>
                </a:moveTo>
                <a:lnTo>
                  <a:pt x="683419" y="91123"/>
                </a:lnTo>
                <a:cubicBezTo>
                  <a:pt x="679824" y="91123"/>
                  <a:pt x="676910" y="94037"/>
                  <a:pt x="676910" y="97631"/>
                </a:cubicBezTo>
                <a:lnTo>
                  <a:pt x="676910" y="117158"/>
                </a:lnTo>
                <a:lnTo>
                  <a:pt x="377508" y="117158"/>
                </a:lnTo>
                <a:lnTo>
                  <a:pt x="377508" y="84614"/>
                </a:lnTo>
                <a:cubicBezTo>
                  <a:pt x="377508" y="81019"/>
                  <a:pt x="374593" y="78105"/>
                  <a:pt x="370999" y="78105"/>
                </a:cubicBezTo>
                <a:lnTo>
                  <a:pt x="325438" y="78105"/>
                </a:lnTo>
                <a:lnTo>
                  <a:pt x="325438" y="52070"/>
                </a:lnTo>
                <a:lnTo>
                  <a:pt x="344964" y="52070"/>
                </a:lnTo>
                <a:cubicBezTo>
                  <a:pt x="348558" y="52070"/>
                  <a:pt x="351473" y="49156"/>
                  <a:pt x="351473" y="45561"/>
                </a:cubicBezTo>
                <a:cubicBezTo>
                  <a:pt x="351473" y="41967"/>
                  <a:pt x="348558" y="39053"/>
                  <a:pt x="344964" y="39053"/>
                </a:cubicBezTo>
                <a:lnTo>
                  <a:pt x="325438" y="39053"/>
                </a:lnTo>
                <a:lnTo>
                  <a:pt x="325438" y="26035"/>
                </a:lnTo>
                <a:lnTo>
                  <a:pt x="344964" y="26035"/>
                </a:lnTo>
                <a:cubicBezTo>
                  <a:pt x="348558" y="26035"/>
                  <a:pt x="351473" y="23121"/>
                  <a:pt x="351473" y="19526"/>
                </a:cubicBezTo>
                <a:cubicBezTo>
                  <a:pt x="351473" y="15932"/>
                  <a:pt x="348558" y="13018"/>
                  <a:pt x="344964" y="13018"/>
                </a:cubicBezTo>
                <a:lnTo>
                  <a:pt x="325438" y="13018"/>
                </a:lnTo>
                <a:lnTo>
                  <a:pt x="325438" y="6509"/>
                </a:lnTo>
                <a:cubicBezTo>
                  <a:pt x="325438" y="2914"/>
                  <a:pt x="322523" y="0"/>
                  <a:pt x="318929" y="0"/>
                </a:cubicBezTo>
                <a:cubicBezTo>
                  <a:pt x="315334" y="0"/>
                  <a:pt x="312420" y="2914"/>
                  <a:pt x="312420" y="6509"/>
                </a:cubicBezTo>
                <a:lnTo>
                  <a:pt x="312420" y="13018"/>
                </a:lnTo>
                <a:lnTo>
                  <a:pt x="292894" y="13018"/>
                </a:lnTo>
                <a:cubicBezTo>
                  <a:pt x="289299" y="13018"/>
                  <a:pt x="286385" y="15932"/>
                  <a:pt x="286385" y="19526"/>
                </a:cubicBezTo>
                <a:cubicBezTo>
                  <a:pt x="286385" y="23121"/>
                  <a:pt x="289299" y="26035"/>
                  <a:pt x="292894" y="26035"/>
                </a:cubicBezTo>
                <a:lnTo>
                  <a:pt x="312420" y="26035"/>
                </a:lnTo>
                <a:lnTo>
                  <a:pt x="312420" y="39053"/>
                </a:lnTo>
                <a:lnTo>
                  <a:pt x="292894" y="39053"/>
                </a:lnTo>
                <a:cubicBezTo>
                  <a:pt x="289299" y="39053"/>
                  <a:pt x="286385" y="41967"/>
                  <a:pt x="286385" y="45561"/>
                </a:cubicBezTo>
                <a:cubicBezTo>
                  <a:pt x="286385" y="49156"/>
                  <a:pt x="289299" y="52070"/>
                  <a:pt x="292894" y="52070"/>
                </a:cubicBezTo>
                <a:lnTo>
                  <a:pt x="312420" y="52070"/>
                </a:lnTo>
                <a:lnTo>
                  <a:pt x="312420" y="78105"/>
                </a:lnTo>
                <a:lnTo>
                  <a:pt x="260350" y="78105"/>
                </a:lnTo>
                <a:lnTo>
                  <a:pt x="260350" y="19526"/>
                </a:lnTo>
                <a:cubicBezTo>
                  <a:pt x="260350" y="15932"/>
                  <a:pt x="257436" y="13018"/>
                  <a:pt x="253841" y="13018"/>
                </a:cubicBezTo>
                <a:lnTo>
                  <a:pt x="156210" y="13018"/>
                </a:lnTo>
                <a:lnTo>
                  <a:pt x="156210" y="6509"/>
                </a:lnTo>
                <a:cubicBezTo>
                  <a:pt x="156210" y="2914"/>
                  <a:pt x="153296" y="0"/>
                  <a:pt x="149701" y="0"/>
                </a:cubicBezTo>
                <a:lnTo>
                  <a:pt x="71596" y="0"/>
                </a:lnTo>
                <a:cubicBezTo>
                  <a:pt x="68002" y="0"/>
                  <a:pt x="65088" y="2914"/>
                  <a:pt x="65088" y="6509"/>
                </a:cubicBezTo>
                <a:lnTo>
                  <a:pt x="65088" y="78105"/>
                </a:lnTo>
                <a:lnTo>
                  <a:pt x="6509" y="78105"/>
                </a:lnTo>
                <a:cubicBezTo>
                  <a:pt x="2914" y="78105"/>
                  <a:pt x="0" y="81019"/>
                  <a:pt x="0" y="84614"/>
                </a:cubicBezTo>
                <a:lnTo>
                  <a:pt x="0" y="175736"/>
                </a:lnTo>
                <a:cubicBezTo>
                  <a:pt x="-3" y="176436"/>
                  <a:pt x="107" y="177131"/>
                  <a:pt x="325" y="177795"/>
                </a:cubicBezTo>
                <a:lnTo>
                  <a:pt x="26360" y="255900"/>
                </a:lnTo>
                <a:cubicBezTo>
                  <a:pt x="27247" y="258560"/>
                  <a:pt x="29739" y="260353"/>
                  <a:pt x="32544" y="260350"/>
                </a:cubicBezTo>
                <a:lnTo>
                  <a:pt x="700776" y="260350"/>
                </a:lnTo>
                <a:cubicBezTo>
                  <a:pt x="703305" y="260350"/>
                  <a:pt x="705606" y="258886"/>
                  <a:pt x="706675" y="256593"/>
                </a:cubicBezTo>
                <a:lnTo>
                  <a:pt x="767422" y="126418"/>
                </a:lnTo>
                <a:cubicBezTo>
                  <a:pt x="767824" y="125555"/>
                  <a:pt x="768033" y="124617"/>
                  <a:pt x="768033" y="123666"/>
                </a:cubicBezTo>
                <a:lnTo>
                  <a:pt x="768033" y="97631"/>
                </a:lnTo>
                <a:cubicBezTo>
                  <a:pt x="768033" y="94037"/>
                  <a:pt x="765118" y="91123"/>
                  <a:pt x="761524" y="91123"/>
                </a:cubicBezTo>
                <a:close/>
                <a:moveTo>
                  <a:pt x="364490" y="104140"/>
                </a:moveTo>
                <a:lnTo>
                  <a:pt x="351473" y="104140"/>
                </a:lnTo>
                <a:lnTo>
                  <a:pt x="351473" y="91123"/>
                </a:lnTo>
                <a:lnTo>
                  <a:pt x="364490" y="91123"/>
                </a:lnTo>
                <a:close/>
                <a:moveTo>
                  <a:pt x="325438" y="104140"/>
                </a:moveTo>
                <a:lnTo>
                  <a:pt x="325438" y="91123"/>
                </a:lnTo>
                <a:lnTo>
                  <a:pt x="338455" y="91123"/>
                </a:lnTo>
                <a:lnTo>
                  <a:pt x="338455" y="104140"/>
                </a:lnTo>
                <a:close/>
                <a:moveTo>
                  <a:pt x="299403" y="104140"/>
                </a:moveTo>
                <a:lnTo>
                  <a:pt x="299403" y="91123"/>
                </a:lnTo>
                <a:lnTo>
                  <a:pt x="312420" y="91123"/>
                </a:lnTo>
                <a:lnTo>
                  <a:pt x="312420" y="104140"/>
                </a:lnTo>
                <a:close/>
                <a:moveTo>
                  <a:pt x="273368" y="104140"/>
                </a:moveTo>
                <a:lnTo>
                  <a:pt x="273368" y="91123"/>
                </a:lnTo>
                <a:lnTo>
                  <a:pt x="286385" y="91123"/>
                </a:lnTo>
                <a:lnTo>
                  <a:pt x="286385" y="104140"/>
                </a:lnTo>
                <a:close/>
                <a:moveTo>
                  <a:pt x="247333" y="104140"/>
                </a:moveTo>
                <a:lnTo>
                  <a:pt x="247333" y="91123"/>
                </a:lnTo>
                <a:lnTo>
                  <a:pt x="260350" y="91123"/>
                </a:lnTo>
                <a:lnTo>
                  <a:pt x="260350" y="104140"/>
                </a:lnTo>
                <a:close/>
                <a:moveTo>
                  <a:pt x="221298" y="104140"/>
                </a:moveTo>
                <a:lnTo>
                  <a:pt x="221298" y="91123"/>
                </a:lnTo>
                <a:lnTo>
                  <a:pt x="234315" y="91123"/>
                </a:lnTo>
                <a:lnTo>
                  <a:pt x="234315" y="104140"/>
                </a:lnTo>
                <a:close/>
                <a:moveTo>
                  <a:pt x="195263" y="104140"/>
                </a:moveTo>
                <a:lnTo>
                  <a:pt x="195263" y="91123"/>
                </a:lnTo>
                <a:lnTo>
                  <a:pt x="208280" y="91123"/>
                </a:lnTo>
                <a:lnTo>
                  <a:pt x="208280" y="104140"/>
                </a:lnTo>
                <a:close/>
                <a:moveTo>
                  <a:pt x="169228" y="104140"/>
                </a:moveTo>
                <a:lnTo>
                  <a:pt x="169228" y="91123"/>
                </a:lnTo>
                <a:lnTo>
                  <a:pt x="182245" y="91123"/>
                </a:lnTo>
                <a:lnTo>
                  <a:pt x="182245" y="104140"/>
                </a:lnTo>
                <a:close/>
                <a:moveTo>
                  <a:pt x="39053" y="104140"/>
                </a:moveTo>
                <a:lnTo>
                  <a:pt x="39053" y="91123"/>
                </a:lnTo>
                <a:lnTo>
                  <a:pt x="52070" y="91123"/>
                </a:lnTo>
                <a:lnTo>
                  <a:pt x="52070" y="104140"/>
                </a:lnTo>
                <a:close/>
                <a:moveTo>
                  <a:pt x="65088" y="91123"/>
                </a:moveTo>
                <a:lnTo>
                  <a:pt x="78105" y="91123"/>
                </a:lnTo>
                <a:lnTo>
                  <a:pt x="78105" y="104140"/>
                </a:lnTo>
                <a:lnTo>
                  <a:pt x="65088" y="104140"/>
                </a:lnTo>
                <a:close/>
                <a:moveTo>
                  <a:pt x="91123" y="91123"/>
                </a:moveTo>
                <a:lnTo>
                  <a:pt x="104140" y="91123"/>
                </a:lnTo>
                <a:lnTo>
                  <a:pt x="104140" y="104140"/>
                </a:lnTo>
                <a:lnTo>
                  <a:pt x="91123" y="104140"/>
                </a:lnTo>
                <a:close/>
                <a:moveTo>
                  <a:pt x="117158" y="91123"/>
                </a:moveTo>
                <a:lnTo>
                  <a:pt x="130175" y="91123"/>
                </a:lnTo>
                <a:lnTo>
                  <a:pt x="130175" y="104140"/>
                </a:lnTo>
                <a:lnTo>
                  <a:pt x="117158" y="104140"/>
                </a:lnTo>
                <a:close/>
                <a:moveTo>
                  <a:pt x="143193" y="91123"/>
                </a:moveTo>
                <a:lnTo>
                  <a:pt x="156210" y="91123"/>
                </a:lnTo>
                <a:lnTo>
                  <a:pt x="156210" y="104140"/>
                </a:lnTo>
                <a:lnTo>
                  <a:pt x="143193" y="104140"/>
                </a:lnTo>
                <a:close/>
                <a:moveTo>
                  <a:pt x="247333" y="39053"/>
                </a:moveTo>
                <a:lnTo>
                  <a:pt x="234315" y="39053"/>
                </a:lnTo>
                <a:lnTo>
                  <a:pt x="234315" y="26035"/>
                </a:lnTo>
                <a:lnTo>
                  <a:pt x="247333" y="26035"/>
                </a:lnTo>
                <a:close/>
                <a:moveTo>
                  <a:pt x="208280" y="39053"/>
                </a:moveTo>
                <a:lnTo>
                  <a:pt x="208280" y="26035"/>
                </a:lnTo>
                <a:lnTo>
                  <a:pt x="221298" y="26035"/>
                </a:lnTo>
                <a:lnTo>
                  <a:pt x="221298" y="39053"/>
                </a:lnTo>
                <a:close/>
                <a:moveTo>
                  <a:pt x="182245" y="39053"/>
                </a:moveTo>
                <a:lnTo>
                  <a:pt x="182245" y="26035"/>
                </a:lnTo>
                <a:lnTo>
                  <a:pt x="195263" y="26035"/>
                </a:lnTo>
                <a:lnTo>
                  <a:pt x="195263" y="39053"/>
                </a:lnTo>
                <a:close/>
                <a:moveTo>
                  <a:pt x="169228" y="26035"/>
                </a:moveTo>
                <a:lnTo>
                  <a:pt x="169228" y="39053"/>
                </a:lnTo>
                <a:lnTo>
                  <a:pt x="156210" y="39053"/>
                </a:lnTo>
                <a:lnTo>
                  <a:pt x="156210" y="26035"/>
                </a:lnTo>
                <a:close/>
                <a:moveTo>
                  <a:pt x="143193" y="19526"/>
                </a:moveTo>
                <a:lnTo>
                  <a:pt x="143193" y="39053"/>
                </a:lnTo>
                <a:lnTo>
                  <a:pt x="117158" y="39053"/>
                </a:lnTo>
                <a:lnTo>
                  <a:pt x="117158" y="13018"/>
                </a:lnTo>
                <a:lnTo>
                  <a:pt x="143193" y="13018"/>
                </a:lnTo>
                <a:close/>
                <a:moveTo>
                  <a:pt x="104140" y="13018"/>
                </a:moveTo>
                <a:lnTo>
                  <a:pt x="104140" y="39053"/>
                </a:lnTo>
                <a:lnTo>
                  <a:pt x="78105" y="39053"/>
                </a:lnTo>
                <a:lnTo>
                  <a:pt x="78105" y="13018"/>
                </a:lnTo>
                <a:close/>
                <a:moveTo>
                  <a:pt x="78105" y="52070"/>
                </a:moveTo>
                <a:lnTo>
                  <a:pt x="247333" y="52070"/>
                </a:lnTo>
                <a:lnTo>
                  <a:pt x="247333" y="78105"/>
                </a:lnTo>
                <a:lnTo>
                  <a:pt x="78105" y="78105"/>
                </a:lnTo>
                <a:close/>
                <a:moveTo>
                  <a:pt x="26035" y="91123"/>
                </a:moveTo>
                <a:lnTo>
                  <a:pt x="26035" y="104140"/>
                </a:lnTo>
                <a:lnTo>
                  <a:pt x="13018" y="104140"/>
                </a:lnTo>
                <a:lnTo>
                  <a:pt x="13018" y="91123"/>
                </a:lnTo>
                <a:close/>
                <a:moveTo>
                  <a:pt x="696630" y="247333"/>
                </a:moveTo>
                <a:lnTo>
                  <a:pt x="37235" y="247333"/>
                </a:lnTo>
                <a:lnTo>
                  <a:pt x="15540" y="182245"/>
                </a:lnTo>
                <a:lnTo>
                  <a:pt x="727005" y="182245"/>
                </a:lnTo>
                <a:close/>
                <a:moveTo>
                  <a:pt x="755015" y="122223"/>
                </a:moveTo>
                <a:lnTo>
                  <a:pt x="733079" y="169228"/>
                </a:lnTo>
                <a:lnTo>
                  <a:pt x="13018" y="169228"/>
                </a:lnTo>
                <a:lnTo>
                  <a:pt x="13018" y="117158"/>
                </a:lnTo>
                <a:lnTo>
                  <a:pt x="364490" y="117158"/>
                </a:lnTo>
                <a:lnTo>
                  <a:pt x="364490" y="123666"/>
                </a:lnTo>
                <a:cubicBezTo>
                  <a:pt x="364490" y="127261"/>
                  <a:pt x="367404" y="130175"/>
                  <a:pt x="370999" y="130175"/>
                </a:cubicBezTo>
                <a:lnTo>
                  <a:pt x="683419" y="130175"/>
                </a:lnTo>
                <a:cubicBezTo>
                  <a:pt x="687013" y="130175"/>
                  <a:pt x="689928" y="127261"/>
                  <a:pt x="689928" y="123666"/>
                </a:cubicBezTo>
                <a:lnTo>
                  <a:pt x="689928" y="104140"/>
                </a:lnTo>
                <a:lnTo>
                  <a:pt x="755015" y="104140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0" name="任意多边形: 形状 149"/>
          <p:cNvSpPr/>
          <p:nvPr/>
        </p:nvSpPr>
        <p:spPr>
          <a:xfrm>
            <a:off x="2112514" y="3907055"/>
            <a:ext cx="418928" cy="417123"/>
          </a:xfrm>
          <a:custGeom>
            <a:avLst/>
            <a:gdLst>
              <a:gd name="connsiteX0" fmla="*/ 43209 w 418928"/>
              <a:gd name="connsiteY0" fmla="*/ 417123 h 417123"/>
              <a:gd name="connsiteX1" fmla="*/ 43227 w 418928"/>
              <a:gd name="connsiteY1" fmla="*/ 417123 h 417123"/>
              <a:gd name="connsiteX2" fmla="*/ 47816 w 418928"/>
              <a:gd name="connsiteY2" fmla="*/ 415229 h 417123"/>
              <a:gd name="connsiteX3" fmla="*/ 167803 w 418928"/>
              <a:gd name="connsiteY3" fmla="*/ 295893 h 417123"/>
              <a:gd name="connsiteX4" fmla="*/ 167829 w 418928"/>
              <a:gd name="connsiteY4" fmla="*/ 286688 h 417123"/>
              <a:gd name="connsiteX5" fmla="*/ 167829 w 418928"/>
              <a:gd name="connsiteY5" fmla="*/ 286688 h 417123"/>
              <a:gd name="connsiteX6" fmla="*/ 161958 w 418928"/>
              <a:gd name="connsiteY6" fmla="*/ 280786 h 417123"/>
              <a:gd name="connsiteX7" fmla="*/ 177386 w 418928"/>
              <a:gd name="connsiteY7" fmla="*/ 250144 h 417123"/>
              <a:gd name="connsiteX8" fmla="*/ 198455 w 418928"/>
              <a:gd name="connsiteY8" fmla="*/ 271325 h 417123"/>
              <a:gd name="connsiteX9" fmla="*/ 204649 w 418928"/>
              <a:gd name="connsiteY9" fmla="*/ 286784 h 417123"/>
              <a:gd name="connsiteX10" fmla="*/ 221375 w 418928"/>
              <a:gd name="connsiteY10" fmla="*/ 293100 h 417123"/>
              <a:gd name="connsiteX11" fmla="*/ 235100 w 418928"/>
              <a:gd name="connsiteY11" fmla="*/ 290673 h 417123"/>
              <a:gd name="connsiteX12" fmla="*/ 264378 w 418928"/>
              <a:gd name="connsiteY12" fmla="*/ 273000 h 417123"/>
              <a:gd name="connsiteX13" fmla="*/ 278288 w 418928"/>
              <a:gd name="connsiteY13" fmla="*/ 286984 h 417123"/>
              <a:gd name="connsiteX14" fmla="*/ 287481 w 418928"/>
              <a:gd name="connsiteY14" fmla="*/ 287430 h 417123"/>
              <a:gd name="connsiteX15" fmla="*/ 287927 w 418928"/>
              <a:gd name="connsiteY15" fmla="*/ 278236 h 417123"/>
              <a:gd name="connsiteX16" fmla="*/ 287511 w 418928"/>
              <a:gd name="connsiteY16" fmla="*/ 277816 h 417123"/>
              <a:gd name="connsiteX17" fmla="*/ 273601 w 418928"/>
              <a:gd name="connsiteY17" fmla="*/ 263832 h 417123"/>
              <a:gd name="connsiteX18" fmla="*/ 291434 w 418928"/>
              <a:gd name="connsiteY18" fmla="*/ 234650 h 417123"/>
              <a:gd name="connsiteX19" fmla="*/ 287711 w 418928"/>
              <a:gd name="connsiteY19" fmla="*/ 204178 h 417123"/>
              <a:gd name="connsiteX20" fmla="*/ 272283 w 418928"/>
              <a:gd name="connsiteY20" fmla="*/ 197900 h 417123"/>
              <a:gd name="connsiteX21" fmla="*/ 251224 w 418928"/>
              <a:gd name="connsiteY21" fmla="*/ 176708 h 417123"/>
              <a:gd name="connsiteX22" fmla="*/ 281947 w 418928"/>
              <a:gd name="connsiteY22" fmla="*/ 161450 h 417123"/>
              <a:gd name="connsiteX23" fmla="*/ 287818 w 418928"/>
              <a:gd name="connsiteY23" fmla="*/ 167353 h 417123"/>
              <a:gd name="connsiteX24" fmla="*/ 292415 w 418928"/>
              <a:gd name="connsiteY24" fmla="*/ 169271 h 417123"/>
              <a:gd name="connsiteX25" fmla="*/ 292433 w 418928"/>
              <a:gd name="connsiteY25" fmla="*/ 169271 h 417123"/>
              <a:gd name="connsiteX26" fmla="*/ 297023 w 418928"/>
              <a:gd name="connsiteY26" fmla="*/ 167377 h 417123"/>
              <a:gd name="connsiteX27" fmla="*/ 417010 w 418928"/>
              <a:gd name="connsiteY27" fmla="*/ 48043 h 417123"/>
              <a:gd name="connsiteX28" fmla="*/ 417035 w 418928"/>
              <a:gd name="connsiteY28" fmla="*/ 38838 h 417123"/>
              <a:gd name="connsiteX29" fmla="*/ 417035 w 418928"/>
              <a:gd name="connsiteY29" fmla="*/ 38838 h 417123"/>
              <a:gd name="connsiteX30" fmla="*/ 380316 w 418928"/>
              <a:gd name="connsiteY30" fmla="*/ 1918 h 417123"/>
              <a:gd name="connsiteX31" fmla="*/ 375719 w 418928"/>
              <a:gd name="connsiteY31" fmla="*/ 0 h 417123"/>
              <a:gd name="connsiteX32" fmla="*/ 375704 w 418928"/>
              <a:gd name="connsiteY32" fmla="*/ 0 h 417123"/>
              <a:gd name="connsiteX33" fmla="*/ 371115 w 418928"/>
              <a:gd name="connsiteY33" fmla="*/ 1894 h 417123"/>
              <a:gd name="connsiteX34" fmla="*/ 251127 w 418928"/>
              <a:gd name="connsiteY34" fmla="*/ 121229 h 417123"/>
              <a:gd name="connsiteX35" fmla="*/ 251102 w 418928"/>
              <a:gd name="connsiteY35" fmla="*/ 130434 h 417123"/>
              <a:gd name="connsiteX36" fmla="*/ 251102 w 418928"/>
              <a:gd name="connsiteY36" fmla="*/ 130434 h 417123"/>
              <a:gd name="connsiteX37" fmla="*/ 256973 w 418928"/>
              <a:gd name="connsiteY37" fmla="*/ 136337 h 417123"/>
              <a:gd name="connsiteX38" fmla="*/ 241549 w 418928"/>
              <a:gd name="connsiteY38" fmla="*/ 166977 h 417123"/>
              <a:gd name="connsiteX39" fmla="*/ 228034 w 418928"/>
              <a:gd name="connsiteY39" fmla="*/ 153384 h 417123"/>
              <a:gd name="connsiteX40" fmla="*/ 223437 w 418928"/>
              <a:gd name="connsiteY40" fmla="*/ 151465 h 417123"/>
              <a:gd name="connsiteX41" fmla="*/ 223419 w 418928"/>
              <a:gd name="connsiteY41" fmla="*/ 151465 h 417123"/>
              <a:gd name="connsiteX42" fmla="*/ 218830 w 418928"/>
              <a:gd name="connsiteY42" fmla="*/ 153358 h 417123"/>
              <a:gd name="connsiteX43" fmla="*/ 218830 w 418928"/>
              <a:gd name="connsiteY43" fmla="*/ 153358 h 417123"/>
              <a:gd name="connsiteX44" fmla="*/ 205056 w 418928"/>
              <a:gd name="connsiteY44" fmla="*/ 139510 h 417123"/>
              <a:gd name="connsiteX45" fmla="*/ 195853 w 418928"/>
              <a:gd name="connsiteY45" fmla="*/ 139484 h 417123"/>
              <a:gd name="connsiteX46" fmla="*/ 177392 w 418928"/>
              <a:gd name="connsiteY46" fmla="*/ 157845 h 417123"/>
              <a:gd name="connsiteX47" fmla="*/ 177366 w 418928"/>
              <a:gd name="connsiteY47" fmla="*/ 167049 h 417123"/>
              <a:gd name="connsiteX48" fmla="*/ 191139 w 418928"/>
              <a:gd name="connsiteY48" fmla="*/ 180896 h 417123"/>
              <a:gd name="connsiteX49" fmla="*/ 181906 w 418928"/>
              <a:gd name="connsiteY49" fmla="*/ 190078 h 417123"/>
              <a:gd name="connsiteX50" fmla="*/ 168135 w 418928"/>
              <a:gd name="connsiteY50" fmla="*/ 176233 h 417123"/>
              <a:gd name="connsiteX51" fmla="*/ 163537 w 418928"/>
              <a:gd name="connsiteY51" fmla="*/ 174312 h 417123"/>
              <a:gd name="connsiteX52" fmla="*/ 158930 w 418928"/>
              <a:gd name="connsiteY52" fmla="*/ 176207 h 417123"/>
              <a:gd name="connsiteX53" fmla="*/ 140473 w 418928"/>
              <a:gd name="connsiteY53" fmla="*/ 194566 h 417123"/>
              <a:gd name="connsiteX54" fmla="*/ 140447 w 418928"/>
              <a:gd name="connsiteY54" fmla="*/ 203771 h 417123"/>
              <a:gd name="connsiteX55" fmla="*/ 140447 w 418928"/>
              <a:gd name="connsiteY55" fmla="*/ 203771 h 417123"/>
              <a:gd name="connsiteX56" fmla="*/ 154216 w 418928"/>
              <a:gd name="connsiteY56" fmla="*/ 217617 h 417123"/>
              <a:gd name="connsiteX57" fmla="*/ 154190 w 418928"/>
              <a:gd name="connsiteY57" fmla="*/ 226822 h 417123"/>
              <a:gd name="connsiteX58" fmla="*/ 154190 w 418928"/>
              <a:gd name="connsiteY58" fmla="*/ 226822 h 417123"/>
              <a:gd name="connsiteX59" fmla="*/ 167712 w 418928"/>
              <a:gd name="connsiteY59" fmla="*/ 240415 h 417123"/>
              <a:gd name="connsiteX60" fmla="*/ 136988 w 418928"/>
              <a:gd name="connsiteY60" fmla="*/ 255673 h 417123"/>
              <a:gd name="connsiteX61" fmla="*/ 131117 w 418928"/>
              <a:gd name="connsiteY61" fmla="*/ 249768 h 417123"/>
              <a:gd name="connsiteX62" fmla="*/ 126518 w 418928"/>
              <a:gd name="connsiteY62" fmla="*/ 247850 h 417123"/>
              <a:gd name="connsiteX63" fmla="*/ 126502 w 418928"/>
              <a:gd name="connsiteY63" fmla="*/ 247850 h 417123"/>
              <a:gd name="connsiteX64" fmla="*/ 121912 w 418928"/>
              <a:gd name="connsiteY64" fmla="*/ 249744 h 417123"/>
              <a:gd name="connsiteX65" fmla="*/ 1920 w 418928"/>
              <a:gd name="connsiteY65" fmla="*/ 369080 h 417123"/>
              <a:gd name="connsiteX66" fmla="*/ 1893 w 418928"/>
              <a:gd name="connsiteY66" fmla="*/ 378285 h 417123"/>
              <a:gd name="connsiteX67" fmla="*/ 1894 w 418928"/>
              <a:gd name="connsiteY67" fmla="*/ 378285 h 417123"/>
              <a:gd name="connsiteX68" fmla="*/ 38613 w 418928"/>
              <a:gd name="connsiteY68" fmla="*/ 415205 h 417123"/>
              <a:gd name="connsiteX69" fmla="*/ 43209 w 418928"/>
              <a:gd name="connsiteY69" fmla="*/ 417123 h 417123"/>
              <a:gd name="connsiteX70" fmla="*/ 301838 w 418928"/>
              <a:gd name="connsiteY70" fmla="*/ 89150 h 417123"/>
              <a:gd name="connsiteX71" fmla="*/ 329376 w 418928"/>
              <a:gd name="connsiteY71" fmla="*/ 116840 h 417123"/>
              <a:gd name="connsiteX72" fmla="*/ 310916 w 418928"/>
              <a:gd name="connsiteY72" fmla="*/ 135200 h 417123"/>
              <a:gd name="connsiteX73" fmla="*/ 283377 w 418928"/>
              <a:gd name="connsiteY73" fmla="*/ 107510 h 417123"/>
              <a:gd name="connsiteX74" fmla="*/ 329528 w 418928"/>
              <a:gd name="connsiteY74" fmla="*/ 61612 h 417123"/>
              <a:gd name="connsiteX75" fmla="*/ 357065 w 418928"/>
              <a:gd name="connsiteY75" fmla="*/ 89300 h 417123"/>
              <a:gd name="connsiteX76" fmla="*/ 338604 w 418928"/>
              <a:gd name="connsiteY76" fmla="*/ 107660 h 417123"/>
              <a:gd name="connsiteX77" fmla="*/ 311067 w 418928"/>
              <a:gd name="connsiteY77" fmla="*/ 79971 h 417123"/>
              <a:gd name="connsiteX78" fmla="*/ 357216 w 418928"/>
              <a:gd name="connsiteY78" fmla="*/ 34072 h 417123"/>
              <a:gd name="connsiteX79" fmla="*/ 384756 w 418928"/>
              <a:gd name="connsiteY79" fmla="*/ 61762 h 417123"/>
              <a:gd name="connsiteX80" fmla="*/ 366294 w 418928"/>
              <a:gd name="connsiteY80" fmla="*/ 80121 h 417123"/>
              <a:gd name="connsiteX81" fmla="*/ 338756 w 418928"/>
              <a:gd name="connsiteY81" fmla="*/ 52431 h 417123"/>
              <a:gd name="connsiteX82" fmla="*/ 375675 w 418928"/>
              <a:gd name="connsiteY82" fmla="*/ 15714 h 417123"/>
              <a:gd name="connsiteX83" fmla="*/ 403213 w 418928"/>
              <a:gd name="connsiteY83" fmla="*/ 43402 h 417123"/>
              <a:gd name="connsiteX84" fmla="*/ 393984 w 418928"/>
              <a:gd name="connsiteY84" fmla="*/ 52581 h 417123"/>
              <a:gd name="connsiteX85" fmla="*/ 366445 w 418928"/>
              <a:gd name="connsiteY85" fmla="*/ 24893 h 417123"/>
              <a:gd name="connsiteX86" fmla="*/ 274148 w 418928"/>
              <a:gd name="connsiteY86" fmla="*/ 116689 h 417123"/>
              <a:gd name="connsiteX87" fmla="*/ 301687 w 418928"/>
              <a:gd name="connsiteY87" fmla="*/ 144387 h 417123"/>
              <a:gd name="connsiteX88" fmla="*/ 292457 w 418928"/>
              <a:gd name="connsiteY88" fmla="*/ 153566 h 417123"/>
              <a:gd name="connsiteX89" fmla="*/ 287870 w 418928"/>
              <a:gd name="connsiteY89" fmla="*/ 148954 h 417123"/>
              <a:gd name="connsiteX90" fmla="*/ 287870 w 418928"/>
              <a:gd name="connsiteY90" fmla="*/ 148954 h 417123"/>
              <a:gd name="connsiteX91" fmla="*/ 278690 w 418928"/>
              <a:gd name="connsiteY91" fmla="*/ 139725 h 417123"/>
              <a:gd name="connsiteX92" fmla="*/ 264920 w 418928"/>
              <a:gd name="connsiteY92" fmla="*/ 125881 h 417123"/>
              <a:gd name="connsiteX93" fmla="*/ 260978 w 418928"/>
              <a:gd name="connsiteY93" fmla="*/ 157328 h 417123"/>
              <a:gd name="connsiteX94" fmla="*/ 266647 w 418928"/>
              <a:gd name="connsiteY94" fmla="*/ 146066 h 417123"/>
              <a:gd name="connsiteX95" fmla="*/ 272270 w 418928"/>
              <a:gd name="connsiteY95" fmla="*/ 151721 h 417123"/>
              <a:gd name="connsiteX96" fmla="*/ 200409 w 418928"/>
              <a:gd name="connsiteY96" fmla="*/ 153307 h 417123"/>
              <a:gd name="connsiteX97" fmla="*/ 209589 w 418928"/>
              <a:gd name="connsiteY97" fmla="*/ 162537 h 417123"/>
              <a:gd name="connsiteX98" fmla="*/ 200360 w 418928"/>
              <a:gd name="connsiteY98" fmla="*/ 171717 h 417123"/>
              <a:gd name="connsiteX99" fmla="*/ 191181 w 418928"/>
              <a:gd name="connsiteY99" fmla="*/ 162488 h 417123"/>
              <a:gd name="connsiteX100" fmla="*/ 214004 w 418928"/>
              <a:gd name="connsiteY100" fmla="*/ 231586 h 417123"/>
              <a:gd name="connsiteX101" fmla="*/ 204825 w 418928"/>
              <a:gd name="connsiteY101" fmla="*/ 222357 h 417123"/>
              <a:gd name="connsiteX102" fmla="*/ 223284 w 418928"/>
              <a:gd name="connsiteY102" fmla="*/ 203996 h 417123"/>
              <a:gd name="connsiteX103" fmla="*/ 232463 w 418928"/>
              <a:gd name="connsiteY103" fmla="*/ 213225 h 417123"/>
              <a:gd name="connsiteX104" fmla="*/ 279103 w 418928"/>
              <a:gd name="connsiteY104" fmla="*/ 230494 h 417123"/>
              <a:gd name="connsiteX105" fmla="*/ 264400 w 418928"/>
              <a:gd name="connsiteY105" fmla="*/ 254567 h 417123"/>
              <a:gd name="connsiteX106" fmla="*/ 250796 w 418928"/>
              <a:gd name="connsiteY106" fmla="*/ 240890 h 417123"/>
              <a:gd name="connsiteX107" fmla="*/ 241591 w 418928"/>
              <a:gd name="connsiteY107" fmla="*/ 240965 h 417123"/>
              <a:gd name="connsiteX108" fmla="*/ 241567 w 418928"/>
              <a:gd name="connsiteY108" fmla="*/ 250069 h 417123"/>
              <a:gd name="connsiteX109" fmla="*/ 255165 w 418928"/>
              <a:gd name="connsiteY109" fmla="*/ 263738 h 417123"/>
              <a:gd name="connsiteX110" fmla="*/ 213879 w 418928"/>
              <a:gd name="connsiteY110" fmla="*/ 277605 h 417123"/>
              <a:gd name="connsiteX111" fmla="*/ 213264 w 418928"/>
              <a:gd name="connsiteY111" fmla="*/ 260462 h 417123"/>
              <a:gd name="connsiteX112" fmla="*/ 232412 w 418928"/>
              <a:gd name="connsiteY112" fmla="*/ 231630 h 417123"/>
              <a:gd name="connsiteX113" fmla="*/ 261349 w 418928"/>
              <a:gd name="connsiteY113" fmla="*/ 212639 h 417123"/>
              <a:gd name="connsiteX114" fmla="*/ 270918 w 418928"/>
              <a:gd name="connsiteY114" fmla="*/ 210892 h 417123"/>
              <a:gd name="connsiteX115" fmla="*/ 278488 w 418928"/>
              <a:gd name="connsiteY115" fmla="*/ 213347 h 417123"/>
              <a:gd name="connsiteX116" fmla="*/ 279103 w 418928"/>
              <a:gd name="connsiteY116" fmla="*/ 230494 h 417123"/>
              <a:gd name="connsiteX117" fmla="*/ 256557 w 418928"/>
              <a:gd name="connsiteY117" fmla="*/ 200525 h 417123"/>
              <a:gd name="connsiteX118" fmla="*/ 243978 w 418928"/>
              <a:gd name="connsiteY118" fmla="*/ 206337 h 417123"/>
              <a:gd name="connsiteX119" fmla="*/ 227925 w 418928"/>
              <a:gd name="connsiteY119" fmla="*/ 190195 h 417123"/>
              <a:gd name="connsiteX120" fmla="*/ 223326 w 418928"/>
              <a:gd name="connsiteY120" fmla="*/ 188277 h 417123"/>
              <a:gd name="connsiteX121" fmla="*/ 223310 w 418928"/>
              <a:gd name="connsiteY121" fmla="*/ 188277 h 417123"/>
              <a:gd name="connsiteX122" fmla="*/ 218720 w 418928"/>
              <a:gd name="connsiteY122" fmla="*/ 190171 h 417123"/>
              <a:gd name="connsiteX123" fmla="*/ 191031 w 418928"/>
              <a:gd name="connsiteY123" fmla="*/ 217710 h 417123"/>
              <a:gd name="connsiteX124" fmla="*/ 191005 w 418928"/>
              <a:gd name="connsiteY124" fmla="*/ 226915 h 417123"/>
              <a:gd name="connsiteX125" fmla="*/ 191005 w 418928"/>
              <a:gd name="connsiteY125" fmla="*/ 226915 h 417123"/>
              <a:gd name="connsiteX126" fmla="*/ 207059 w 418928"/>
              <a:gd name="connsiteY126" fmla="*/ 243056 h 417123"/>
              <a:gd name="connsiteX127" fmla="*/ 201180 w 418928"/>
              <a:gd name="connsiteY127" fmla="*/ 255600 h 417123"/>
              <a:gd name="connsiteX128" fmla="*/ 168005 w 418928"/>
              <a:gd name="connsiteY128" fmla="*/ 222243 h 417123"/>
              <a:gd name="connsiteX129" fmla="*/ 223399 w 418928"/>
              <a:gd name="connsiteY129" fmla="*/ 167179 h 417123"/>
              <a:gd name="connsiteX130" fmla="*/ 163490 w 418928"/>
              <a:gd name="connsiteY130" fmla="*/ 190020 h 417123"/>
              <a:gd name="connsiteX131" fmla="*/ 172670 w 418928"/>
              <a:gd name="connsiteY131" fmla="*/ 199249 h 417123"/>
              <a:gd name="connsiteX132" fmla="*/ 163441 w 418928"/>
              <a:gd name="connsiteY132" fmla="*/ 208430 h 417123"/>
              <a:gd name="connsiteX133" fmla="*/ 154260 w 418928"/>
              <a:gd name="connsiteY133" fmla="*/ 199200 h 417123"/>
              <a:gd name="connsiteX134" fmla="*/ 52634 w 418928"/>
              <a:gd name="connsiteY134" fmla="*/ 337002 h 417123"/>
              <a:gd name="connsiteX135" fmla="*/ 80171 w 418928"/>
              <a:gd name="connsiteY135" fmla="*/ 364690 h 417123"/>
              <a:gd name="connsiteX136" fmla="*/ 61712 w 418928"/>
              <a:gd name="connsiteY136" fmla="*/ 383050 h 417123"/>
              <a:gd name="connsiteX137" fmla="*/ 34174 w 418928"/>
              <a:gd name="connsiteY137" fmla="*/ 355361 h 417123"/>
              <a:gd name="connsiteX138" fmla="*/ 80322 w 418928"/>
              <a:gd name="connsiteY138" fmla="*/ 309462 h 417123"/>
              <a:gd name="connsiteX139" fmla="*/ 107869 w 418928"/>
              <a:gd name="connsiteY139" fmla="*/ 337152 h 417123"/>
              <a:gd name="connsiteX140" fmla="*/ 89402 w 418928"/>
              <a:gd name="connsiteY140" fmla="*/ 355511 h 417123"/>
              <a:gd name="connsiteX141" fmla="*/ 61864 w 418928"/>
              <a:gd name="connsiteY141" fmla="*/ 327821 h 417123"/>
              <a:gd name="connsiteX142" fmla="*/ 108011 w 418928"/>
              <a:gd name="connsiteY142" fmla="*/ 281923 h 417123"/>
              <a:gd name="connsiteX143" fmla="*/ 135549 w 418928"/>
              <a:gd name="connsiteY143" fmla="*/ 309613 h 417123"/>
              <a:gd name="connsiteX144" fmla="*/ 117090 w 418928"/>
              <a:gd name="connsiteY144" fmla="*/ 327973 h 417123"/>
              <a:gd name="connsiteX145" fmla="*/ 89552 w 418928"/>
              <a:gd name="connsiteY145" fmla="*/ 300283 h 417123"/>
              <a:gd name="connsiteX146" fmla="*/ 157952 w 418928"/>
              <a:gd name="connsiteY146" fmla="*/ 259793 h 417123"/>
              <a:gd name="connsiteX147" fmla="*/ 152281 w 418928"/>
              <a:gd name="connsiteY147" fmla="*/ 271054 h 417123"/>
              <a:gd name="connsiteX148" fmla="*/ 146660 w 418928"/>
              <a:gd name="connsiteY148" fmla="*/ 265401 h 417123"/>
              <a:gd name="connsiteX149" fmla="*/ 126471 w 418928"/>
              <a:gd name="connsiteY149" fmla="*/ 263562 h 417123"/>
              <a:gd name="connsiteX150" fmla="*/ 140317 w 418928"/>
              <a:gd name="connsiteY150" fmla="*/ 277483 h 417123"/>
              <a:gd name="connsiteX151" fmla="*/ 149429 w 418928"/>
              <a:gd name="connsiteY151" fmla="*/ 286637 h 417123"/>
              <a:gd name="connsiteX152" fmla="*/ 149429 w 418928"/>
              <a:gd name="connsiteY152" fmla="*/ 286637 h 417123"/>
              <a:gd name="connsiteX153" fmla="*/ 154016 w 418928"/>
              <a:gd name="connsiteY153" fmla="*/ 291249 h 417123"/>
              <a:gd name="connsiteX154" fmla="*/ 144785 w 418928"/>
              <a:gd name="connsiteY154" fmla="*/ 300428 h 417123"/>
              <a:gd name="connsiteX155" fmla="*/ 117242 w 418928"/>
              <a:gd name="connsiteY155" fmla="*/ 272744 h 417123"/>
              <a:gd name="connsiteX156" fmla="*/ 24944 w 418928"/>
              <a:gd name="connsiteY156" fmla="*/ 364545 h 417123"/>
              <a:gd name="connsiteX157" fmla="*/ 52483 w 418928"/>
              <a:gd name="connsiteY157" fmla="*/ 392234 h 417123"/>
              <a:gd name="connsiteX158" fmla="*/ 43252 w 418928"/>
              <a:gd name="connsiteY158" fmla="*/ 401414 h 417123"/>
              <a:gd name="connsiteX159" fmla="*/ 15715 w 418928"/>
              <a:gd name="connsiteY159" fmla="*/ 373721 h 41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18928" h="417123">
                <a:moveTo>
                  <a:pt x="43209" y="417123"/>
                </a:moveTo>
                <a:lnTo>
                  <a:pt x="43227" y="417123"/>
                </a:lnTo>
                <a:cubicBezTo>
                  <a:pt x="44947" y="417123"/>
                  <a:pt x="46597" y="416441"/>
                  <a:pt x="47816" y="415229"/>
                </a:cubicBezTo>
                <a:lnTo>
                  <a:pt x="167803" y="295893"/>
                </a:lnTo>
                <a:cubicBezTo>
                  <a:pt x="170353" y="293358"/>
                  <a:pt x="170364" y="289237"/>
                  <a:pt x="167829" y="286688"/>
                </a:cubicBezTo>
                <a:cubicBezTo>
                  <a:pt x="167829" y="286688"/>
                  <a:pt x="167829" y="286688"/>
                  <a:pt x="167829" y="286688"/>
                </a:cubicBezTo>
                <a:lnTo>
                  <a:pt x="161958" y="280786"/>
                </a:lnTo>
                <a:lnTo>
                  <a:pt x="177386" y="250144"/>
                </a:lnTo>
                <a:lnTo>
                  <a:pt x="198455" y="271325"/>
                </a:lnTo>
                <a:cubicBezTo>
                  <a:pt x="198453" y="277084"/>
                  <a:pt x="200672" y="282620"/>
                  <a:pt x="204649" y="286784"/>
                </a:cubicBezTo>
                <a:cubicBezTo>
                  <a:pt x="209132" y="291079"/>
                  <a:pt x="215172" y="293361"/>
                  <a:pt x="221375" y="293100"/>
                </a:cubicBezTo>
                <a:cubicBezTo>
                  <a:pt x="226050" y="293024"/>
                  <a:pt x="230683" y="292205"/>
                  <a:pt x="235100" y="290673"/>
                </a:cubicBezTo>
                <a:cubicBezTo>
                  <a:pt x="245934" y="286780"/>
                  <a:pt x="255886" y="280773"/>
                  <a:pt x="264378" y="273000"/>
                </a:cubicBezTo>
                <a:lnTo>
                  <a:pt x="278288" y="286984"/>
                </a:lnTo>
                <a:cubicBezTo>
                  <a:pt x="280704" y="289646"/>
                  <a:pt x="284819" y="289844"/>
                  <a:pt x="287481" y="287430"/>
                </a:cubicBezTo>
                <a:cubicBezTo>
                  <a:pt x="290143" y="285013"/>
                  <a:pt x="290343" y="280897"/>
                  <a:pt x="287927" y="278236"/>
                </a:cubicBezTo>
                <a:cubicBezTo>
                  <a:pt x="287795" y="278090"/>
                  <a:pt x="287655" y="277950"/>
                  <a:pt x="287511" y="277816"/>
                </a:cubicBezTo>
                <a:lnTo>
                  <a:pt x="273601" y="263832"/>
                </a:lnTo>
                <a:cubicBezTo>
                  <a:pt x="281420" y="255382"/>
                  <a:pt x="287481" y="245463"/>
                  <a:pt x="291434" y="234650"/>
                </a:cubicBezTo>
                <a:cubicBezTo>
                  <a:pt x="295767" y="221769"/>
                  <a:pt x="294444" y="210949"/>
                  <a:pt x="287711" y="204178"/>
                </a:cubicBezTo>
                <a:cubicBezTo>
                  <a:pt x="283568" y="200178"/>
                  <a:pt x="278042" y="197929"/>
                  <a:pt x="272283" y="197900"/>
                </a:cubicBezTo>
                <a:lnTo>
                  <a:pt x="251224" y="176708"/>
                </a:lnTo>
                <a:lnTo>
                  <a:pt x="281947" y="161450"/>
                </a:lnTo>
                <a:lnTo>
                  <a:pt x="287818" y="167353"/>
                </a:lnTo>
                <a:cubicBezTo>
                  <a:pt x="289035" y="168577"/>
                  <a:pt x="290688" y="169267"/>
                  <a:pt x="292415" y="169271"/>
                </a:cubicBezTo>
                <a:lnTo>
                  <a:pt x="292433" y="169271"/>
                </a:lnTo>
                <a:cubicBezTo>
                  <a:pt x="294153" y="169271"/>
                  <a:pt x="295803" y="168591"/>
                  <a:pt x="297023" y="167377"/>
                </a:cubicBezTo>
                <a:lnTo>
                  <a:pt x="417010" y="48043"/>
                </a:lnTo>
                <a:cubicBezTo>
                  <a:pt x="419558" y="45508"/>
                  <a:pt x="419570" y="41387"/>
                  <a:pt x="417035" y="38838"/>
                </a:cubicBezTo>
                <a:cubicBezTo>
                  <a:pt x="417035" y="38838"/>
                  <a:pt x="417035" y="38838"/>
                  <a:pt x="417035" y="38838"/>
                </a:cubicBezTo>
                <a:lnTo>
                  <a:pt x="380316" y="1918"/>
                </a:lnTo>
                <a:cubicBezTo>
                  <a:pt x="379098" y="695"/>
                  <a:pt x="377445" y="5"/>
                  <a:pt x="375719" y="0"/>
                </a:cubicBezTo>
                <a:lnTo>
                  <a:pt x="375704" y="0"/>
                </a:lnTo>
                <a:cubicBezTo>
                  <a:pt x="373984" y="0"/>
                  <a:pt x="372334" y="681"/>
                  <a:pt x="371115" y="1894"/>
                </a:cubicBezTo>
                <a:lnTo>
                  <a:pt x="251127" y="121229"/>
                </a:lnTo>
                <a:cubicBezTo>
                  <a:pt x="248578" y="123764"/>
                  <a:pt x="248567" y="127886"/>
                  <a:pt x="251102" y="130434"/>
                </a:cubicBezTo>
                <a:cubicBezTo>
                  <a:pt x="251102" y="130434"/>
                  <a:pt x="251102" y="130434"/>
                  <a:pt x="251102" y="130434"/>
                </a:cubicBezTo>
                <a:lnTo>
                  <a:pt x="256973" y="136337"/>
                </a:lnTo>
                <a:lnTo>
                  <a:pt x="241549" y="166977"/>
                </a:lnTo>
                <a:lnTo>
                  <a:pt x="228034" y="153384"/>
                </a:lnTo>
                <a:cubicBezTo>
                  <a:pt x="226816" y="152160"/>
                  <a:pt x="225163" y="151470"/>
                  <a:pt x="223437" y="151465"/>
                </a:cubicBezTo>
                <a:lnTo>
                  <a:pt x="223419" y="151465"/>
                </a:lnTo>
                <a:cubicBezTo>
                  <a:pt x="221699" y="151465"/>
                  <a:pt x="220049" y="152145"/>
                  <a:pt x="218830" y="153358"/>
                </a:cubicBezTo>
                <a:lnTo>
                  <a:pt x="218830" y="153358"/>
                </a:lnTo>
                <a:lnTo>
                  <a:pt x="205056" y="139510"/>
                </a:lnTo>
                <a:cubicBezTo>
                  <a:pt x="202521" y="136962"/>
                  <a:pt x="198401" y="136951"/>
                  <a:pt x="195853" y="139484"/>
                </a:cubicBezTo>
                <a:lnTo>
                  <a:pt x="177392" y="157845"/>
                </a:lnTo>
                <a:cubicBezTo>
                  <a:pt x="174844" y="160380"/>
                  <a:pt x="174833" y="164501"/>
                  <a:pt x="177366" y="167049"/>
                </a:cubicBezTo>
                <a:lnTo>
                  <a:pt x="191139" y="180896"/>
                </a:lnTo>
                <a:lnTo>
                  <a:pt x="181906" y="190078"/>
                </a:lnTo>
                <a:lnTo>
                  <a:pt x="168135" y="176233"/>
                </a:lnTo>
                <a:cubicBezTo>
                  <a:pt x="166918" y="175007"/>
                  <a:pt x="165263" y="174317"/>
                  <a:pt x="163537" y="174312"/>
                </a:cubicBezTo>
                <a:cubicBezTo>
                  <a:pt x="161817" y="174340"/>
                  <a:pt x="160172" y="175017"/>
                  <a:pt x="158930" y="176207"/>
                </a:cubicBezTo>
                <a:lnTo>
                  <a:pt x="140473" y="194566"/>
                </a:lnTo>
                <a:cubicBezTo>
                  <a:pt x="137923" y="197101"/>
                  <a:pt x="137912" y="201221"/>
                  <a:pt x="140447" y="203771"/>
                </a:cubicBezTo>
                <a:cubicBezTo>
                  <a:pt x="140447" y="203771"/>
                  <a:pt x="140447" y="203771"/>
                  <a:pt x="140447" y="203771"/>
                </a:cubicBezTo>
                <a:lnTo>
                  <a:pt x="154216" y="217617"/>
                </a:lnTo>
                <a:cubicBezTo>
                  <a:pt x="151666" y="220152"/>
                  <a:pt x="151655" y="224272"/>
                  <a:pt x="154190" y="226822"/>
                </a:cubicBezTo>
                <a:cubicBezTo>
                  <a:pt x="154190" y="226822"/>
                  <a:pt x="154190" y="226822"/>
                  <a:pt x="154190" y="226822"/>
                </a:cubicBezTo>
                <a:lnTo>
                  <a:pt x="167712" y="240415"/>
                </a:lnTo>
                <a:lnTo>
                  <a:pt x="136988" y="255673"/>
                </a:lnTo>
                <a:lnTo>
                  <a:pt x="131117" y="249768"/>
                </a:lnTo>
                <a:cubicBezTo>
                  <a:pt x="129899" y="248545"/>
                  <a:pt x="128245" y="247855"/>
                  <a:pt x="126518" y="247850"/>
                </a:cubicBezTo>
                <a:lnTo>
                  <a:pt x="126502" y="247850"/>
                </a:lnTo>
                <a:cubicBezTo>
                  <a:pt x="124782" y="247850"/>
                  <a:pt x="123131" y="248530"/>
                  <a:pt x="121912" y="249744"/>
                </a:cubicBezTo>
                <a:lnTo>
                  <a:pt x="1920" y="369080"/>
                </a:lnTo>
                <a:cubicBezTo>
                  <a:pt x="-630" y="371615"/>
                  <a:pt x="-641" y="375736"/>
                  <a:pt x="1893" y="378285"/>
                </a:cubicBezTo>
                <a:cubicBezTo>
                  <a:pt x="1893" y="378285"/>
                  <a:pt x="1893" y="378285"/>
                  <a:pt x="1894" y="378285"/>
                </a:cubicBezTo>
                <a:lnTo>
                  <a:pt x="38613" y="415205"/>
                </a:lnTo>
                <a:cubicBezTo>
                  <a:pt x="39830" y="416428"/>
                  <a:pt x="41484" y="417118"/>
                  <a:pt x="43209" y="417123"/>
                </a:cubicBezTo>
                <a:close/>
                <a:moveTo>
                  <a:pt x="301838" y="89150"/>
                </a:moveTo>
                <a:lnTo>
                  <a:pt x="329376" y="116840"/>
                </a:lnTo>
                <a:lnTo>
                  <a:pt x="310916" y="135200"/>
                </a:lnTo>
                <a:lnTo>
                  <a:pt x="283377" y="107510"/>
                </a:lnTo>
                <a:close/>
                <a:moveTo>
                  <a:pt x="329528" y="61612"/>
                </a:moveTo>
                <a:lnTo>
                  <a:pt x="357065" y="89300"/>
                </a:lnTo>
                <a:lnTo>
                  <a:pt x="338604" y="107660"/>
                </a:lnTo>
                <a:lnTo>
                  <a:pt x="311067" y="79971"/>
                </a:lnTo>
                <a:close/>
                <a:moveTo>
                  <a:pt x="357216" y="34072"/>
                </a:moveTo>
                <a:lnTo>
                  <a:pt x="384756" y="61762"/>
                </a:lnTo>
                <a:lnTo>
                  <a:pt x="366294" y="80121"/>
                </a:lnTo>
                <a:lnTo>
                  <a:pt x="338756" y="52431"/>
                </a:lnTo>
                <a:close/>
                <a:moveTo>
                  <a:pt x="375675" y="15714"/>
                </a:moveTo>
                <a:lnTo>
                  <a:pt x="403213" y="43402"/>
                </a:lnTo>
                <a:lnTo>
                  <a:pt x="393984" y="52581"/>
                </a:lnTo>
                <a:lnTo>
                  <a:pt x="366445" y="24893"/>
                </a:lnTo>
                <a:close/>
                <a:moveTo>
                  <a:pt x="274148" y="116689"/>
                </a:moveTo>
                <a:lnTo>
                  <a:pt x="301687" y="144387"/>
                </a:lnTo>
                <a:lnTo>
                  <a:pt x="292457" y="153566"/>
                </a:lnTo>
                <a:lnTo>
                  <a:pt x="287870" y="148954"/>
                </a:lnTo>
                <a:lnTo>
                  <a:pt x="287870" y="148954"/>
                </a:lnTo>
                <a:lnTo>
                  <a:pt x="278690" y="139725"/>
                </a:lnTo>
                <a:lnTo>
                  <a:pt x="264920" y="125881"/>
                </a:lnTo>
                <a:close/>
                <a:moveTo>
                  <a:pt x="260978" y="157328"/>
                </a:moveTo>
                <a:lnTo>
                  <a:pt x="266647" y="146066"/>
                </a:lnTo>
                <a:lnTo>
                  <a:pt x="272270" y="151721"/>
                </a:lnTo>
                <a:close/>
                <a:moveTo>
                  <a:pt x="200409" y="153307"/>
                </a:moveTo>
                <a:lnTo>
                  <a:pt x="209589" y="162537"/>
                </a:lnTo>
                <a:lnTo>
                  <a:pt x="200360" y="171717"/>
                </a:lnTo>
                <a:lnTo>
                  <a:pt x="191181" y="162488"/>
                </a:lnTo>
                <a:close/>
                <a:moveTo>
                  <a:pt x="214004" y="231586"/>
                </a:moveTo>
                <a:lnTo>
                  <a:pt x="204825" y="222357"/>
                </a:lnTo>
                <a:lnTo>
                  <a:pt x="223284" y="203996"/>
                </a:lnTo>
                <a:lnTo>
                  <a:pt x="232463" y="213225"/>
                </a:lnTo>
                <a:close/>
                <a:moveTo>
                  <a:pt x="279103" y="230494"/>
                </a:moveTo>
                <a:cubicBezTo>
                  <a:pt x="275809" y="239397"/>
                  <a:pt x="270816" y="247572"/>
                  <a:pt x="264400" y="254567"/>
                </a:cubicBezTo>
                <a:lnTo>
                  <a:pt x="250796" y="240890"/>
                </a:lnTo>
                <a:cubicBezTo>
                  <a:pt x="248233" y="238370"/>
                  <a:pt x="244113" y="238402"/>
                  <a:pt x="241591" y="240965"/>
                </a:cubicBezTo>
                <a:cubicBezTo>
                  <a:pt x="239110" y="243487"/>
                  <a:pt x="239098" y="247533"/>
                  <a:pt x="241567" y="250069"/>
                </a:cubicBezTo>
                <a:lnTo>
                  <a:pt x="255165" y="263738"/>
                </a:lnTo>
                <a:cubicBezTo>
                  <a:pt x="237964" y="278680"/>
                  <a:pt x="219820" y="283580"/>
                  <a:pt x="213879" y="277605"/>
                </a:cubicBezTo>
                <a:cubicBezTo>
                  <a:pt x="210893" y="274603"/>
                  <a:pt x="210663" y="268195"/>
                  <a:pt x="213264" y="260462"/>
                </a:cubicBezTo>
                <a:cubicBezTo>
                  <a:pt x="216455" y="250979"/>
                  <a:pt x="223255" y="240739"/>
                  <a:pt x="232412" y="231630"/>
                </a:cubicBezTo>
                <a:cubicBezTo>
                  <a:pt x="241570" y="222521"/>
                  <a:pt x="251849" y="215776"/>
                  <a:pt x="261349" y="212639"/>
                </a:cubicBezTo>
                <a:cubicBezTo>
                  <a:pt x="264427" y="211559"/>
                  <a:pt x="267657" y="210970"/>
                  <a:pt x="270918" y="210892"/>
                </a:cubicBezTo>
                <a:cubicBezTo>
                  <a:pt x="273666" y="210682"/>
                  <a:pt x="276385" y="211564"/>
                  <a:pt x="278488" y="213347"/>
                </a:cubicBezTo>
                <a:cubicBezTo>
                  <a:pt x="281474" y="216354"/>
                  <a:pt x="281701" y="222762"/>
                  <a:pt x="279103" y="230494"/>
                </a:cubicBezTo>
                <a:close/>
                <a:moveTo>
                  <a:pt x="256557" y="200525"/>
                </a:moveTo>
                <a:cubicBezTo>
                  <a:pt x="252188" y="202058"/>
                  <a:pt x="247976" y="204004"/>
                  <a:pt x="243978" y="206337"/>
                </a:cubicBezTo>
                <a:lnTo>
                  <a:pt x="227925" y="190195"/>
                </a:lnTo>
                <a:cubicBezTo>
                  <a:pt x="226707" y="188972"/>
                  <a:pt x="225053" y="188282"/>
                  <a:pt x="223326" y="188277"/>
                </a:cubicBezTo>
                <a:lnTo>
                  <a:pt x="223310" y="188277"/>
                </a:lnTo>
                <a:cubicBezTo>
                  <a:pt x="221590" y="188277"/>
                  <a:pt x="219940" y="188957"/>
                  <a:pt x="218720" y="190171"/>
                </a:cubicBezTo>
                <a:lnTo>
                  <a:pt x="191031" y="217710"/>
                </a:lnTo>
                <a:cubicBezTo>
                  <a:pt x="188482" y="220245"/>
                  <a:pt x="188470" y="224365"/>
                  <a:pt x="191005" y="226915"/>
                </a:cubicBezTo>
                <a:cubicBezTo>
                  <a:pt x="191005" y="226915"/>
                  <a:pt x="191005" y="226915"/>
                  <a:pt x="191005" y="226915"/>
                </a:cubicBezTo>
                <a:lnTo>
                  <a:pt x="207059" y="243056"/>
                </a:lnTo>
                <a:cubicBezTo>
                  <a:pt x="204703" y="247040"/>
                  <a:pt x="202736" y="251241"/>
                  <a:pt x="201180" y="255600"/>
                </a:cubicBezTo>
                <a:lnTo>
                  <a:pt x="168005" y="222243"/>
                </a:lnTo>
                <a:lnTo>
                  <a:pt x="223399" y="167179"/>
                </a:lnTo>
                <a:close/>
                <a:moveTo>
                  <a:pt x="163490" y="190020"/>
                </a:moveTo>
                <a:lnTo>
                  <a:pt x="172670" y="199249"/>
                </a:lnTo>
                <a:lnTo>
                  <a:pt x="163441" y="208430"/>
                </a:lnTo>
                <a:lnTo>
                  <a:pt x="154260" y="199200"/>
                </a:lnTo>
                <a:close/>
                <a:moveTo>
                  <a:pt x="52634" y="337002"/>
                </a:moveTo>
                <a:lnTo>
                  <a:pt x="80171" y="364690"/>
                </a:lnTo>
                <a:lnTo>
                  <a:pt x="61712" y="383050"/>
                </a:lnTo>
                <a:lnTo>
                  <a:pt x="34174" y="355361"/>
                </a:lnTo>
                <a:close/>
                <a:moveTo>
                  <a:pt x="80322" y="309462"/>
                </a:moveTo>
                <a:lnTo>
                  <a:pt x="107869" y="337152"/>
                </a:lnTo>
                <a:lnTo>
                  <a:pt x="89402" y="355511"/>
                </a:lnTo>
                <a:lnTo>
                  <a:pt x="61864" y="327821"/>
                </a:lnTo>
                <a:close/>
                <a:moveTo>
                  <a:pt x="108011" y="281923"/>
                </a:moveTo>
                <a:lnTo>
                  <a:pt x="135549" y="309613"/>
                </a:lnTo>
                <a:lnTo>
                  <a:pt x="117090" y="327973"/>
                </a:lnTo>
                <a:lnTo>
                  <a:pt x="89552" y="300283"/>
                </a:lnTo>
                <a:close/>
                <a:moveTo>
                  <a:pt x="157952" y="259793"/>
                </a:moveTo>
                <a:lnTo>
                  <a:pt x="152281" y="271054"/>
                </a:lnTo>
                <a:lnTo>
                  <a:pt x="146660" y="265401"/>
                </a:lnTo>
                <a:close/>
                <a:moveTo>
                  <a:pt x="126471" y="263562"/>
                </a:moveTo>
                <a:lnTo>
                  <a:pt x="140317" y="277483"/>
                </a:lnTo>
                <a:lnTo>
                  <a:pt x="149429" y="286637"/>
                </a:lnTo>
                <a:lnTo>
                  <a:pt x="149429" y="286637"/>
                </a:lnTo>
                <a:lnTo>
                  <a:pt x="154016" y="291249"/>
                </a:lnTo>
                <a:lnTo>
                  <a:pt x="144785" y="300428"/>
                </a:lnTo>
                <a:lnTo>
                  <a:pt x="117242" y="272744"/>
                </a:lnTo>
                <a:close/>
                <a:moveTo>
                  <a:pt x="24944" y="364545"/>
                </a:moveTo>
                <a:lnTo>
                  <a:pt x="52483" y="392234"/>
                </a:lnTo>
                <a:lnTo>
                  <a:pt x="43252" y="401414"/>
                </a:lnTo>
                <a:lnTo>
                  <a:pt x="15715" y="373721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1" name="任意多边形: 形状 150"/>
          <p:cNvSpPr/>
          <p:nvPr/>
        </p:nvSpPr>
        <p:spPr>
          <a:xfrm>
            <a:off x="2456488" y="4034031"/>
            <a:ext cx="403542" cy="403542"/>
          </a:xfrm>
          <a:custGeom>
            <a:avLst/>
            <a:gdLst>
              <a:gd name="connsiteX0" fmla="*/ 0 w 403542"/>
              <a:gd name="connsiteY0" fmla="*/ 201771 h 403542"/>
              <a:gd name="connsiteX1" fmla="*/ 201771 w 403542"/>
              <a:gd name="connsiteY1" fmla="*/ 403543 h 403542"/>
              <a:gd name="connsiteX2" fmla="*/ 403543 w 403542"/>
              <a:gd name="connsiteY2" fmla="*/ 201771 h 403542"/>
              <a:gd name="connsiteX3" fmla="*/ 201771 w 403542"/>
              <a:gd name="connsiteY3" fmla="*/ 0 h 403542"/>
              <a:gd name="connsiteX4" fmla="*/ 0 w 403542"/>
              <a:gd name="connsiteY4" fmla="*/ 201771 h 403542"/>
              <a:gd name="connsiteX5" fmla="*/ 182245 w 403542"/>
              <a:gd name="connsiteY5" fmla="*/ 389519 h 403542"/>
              <a:gd name="connsiteX6" fmla="*/ 143193 w 403542"/>
              <a:gd name="connsiteY6" fmla="*/ 381208 h 403542"/>
              <a:gd name="connsiteX7" fmla="*/ 143193 w 403542"/>
              <a:gd name="connsiteY7" fmla="*/ 318929 h 403542"/>
              <a:gd name="connsiteX8" fmla="*/ 182245 w 403542"/>
              <a:gd name="connsiteY8" fmla="*/ 318929 h 403542"/>
              <a:gd name="connsiteX9" fmla="*/ 130175 w 403542"/>
              <a:gd name="connsiteY9" fmla="*/ 376408 h 403542"/>
              <a:gd name="connsiteX10" fmla="*/ 106216 w 403542"/>
              <a:gd name="connsiteY10" fmla="*/ 364490 h 403542"/>
              <a:gd name="connsiteX11" fmla="*/ 130175 w 403542"/>
              <a:gd name="connsiteY11" fmla="*/ 364490 h 403542"/>
              <a:gd name="connsiteX12" fmla="*/ 201771 w 403542"/>
              <a:gd name="connsiteY12" fmla="*/ 13018 h 403542"/>
              <a:gd name="connsiteX13" fmla="*/ 390525 w 403542"/>
              <a:gd name="connsiteY13" fmla="*/ 201556 h 403542"/>
              <a:gd name="connsiteX14" fmla="*/ 351473 w 403542"/>
              <a:gd name="connsiteY14" fmla="*/ 316595 h 403542"/>
              <a:gd name="connsiteX15" fmla="*/ 351473 w 403542"/>
              <a:gd name="connsiteY15" fmla="*/ 291994 h 403542"/>
              <a:gd name="connsiteX16" fmla="*/ 360289 w 403542"/>
              <a:gd name="connsiteY16" fmla="*/ 289350 h 403542"/>
              <a:gd name="connsiteX17" fmla="*/ 360928 w 403542"/>
              <a:gd name="connsiteY17" fmla="*/ 284925 h 403542"/>
              <a:gd name="connsiteX18" fmla="*/ 351328 w 403542"/>
              <a:gd name="connsiteY18" fmla="*/ 239242 h 403542"/>
              <a:gd name="connsiteX19" fmla="*/ 343623 w 403542"/>
              <a:gd name="connsiteY19" fmla="*/ 234206 h 403542"/>
              <a:gd name="connsiteX20" fmla="*/ 338449 w 403542"/>
              <a:gd name="connsiteY20" fmla="*/ 240580 h 403542"/>
              <a:gd name="connsiteX21" fmla="*/ 338449 w 403542"/>
              <a:gd name="connsiteY21" fmla="*/ 331816 h 403542"/>
              <a:gd name="connsiteX22" fmla="*/ 201771 w 403542"/>
              <a:gd name="connsiteY22" fmla="*/ 390525 h 403542"/>
              <a:gd name="connsiteX23" fmla="*/ 195263 w 403542"/>
              <a:gd name="connsiteY23" fmla="*/ 390401 h 403542"/>
              <a:gd name="connsiteX24" fmla="*/ 195263 w 403542"/>
              <a:gd name="connsiteY24" fmla="*/ 364490 h 403542"/>
              <a:gd name="connsiteX25" fmla="*/ 266859 w 403542"/>
              <a:gd name="connsiteY25" fmla="*/ 364490 h 403542"/>
              <a:gd name="connsiteX26" fmla="*/ 273368 w 403542"/>
              <a:gd name="connsiteY26" fmla="*/ 357981 h 403542"/>
              <a:gd name="connsiteX27" fmla="*/ 273368 w 403542"/>
              <a:gd name="connsiteY27" fmla="*/ 227806 h 403542"/>
              <a:gd name="connsiteX28" fmla="*/ 266859 w 403542"/>
              <a:gd name="connsiteY28" fmla="*/ 221298 h 403542"/>
              <a:gd name="connsiteX29" fmla="*/ 58579 w 403542"/>
              <a:gd name="connsiteY29" fmla="*/ 221298 h 403542"/>
              <a:gd name="connsiteX30" fmla="*/ 52070 w 403542"/>
              <a:gd name="connsiteY30" fmla="*/ 227806 h 403542"/>
              <a:gd name="connsiteX31" fmla="*/ 52070 w 403542"/>
              <a:gd name="connsiteY31" fmla="*/ 273368 h 403542"/>
              <a:gd name="connsiteX32" fmla="*/ 58579 w 403542"/>
              <a:gd name="connsiteY32" fmla="*/ 279876 h 403542"/>
              <a:gd name="connsiteX33" fmla="*/ 65088 w 403542"/>
              <a:gd name="connsiteY33" fmla="*/ 273368 h 403542"/>
              <a:gd name="connsiteX34" fmla="*/ 65088 w 403542"/>
              <a:gd name="connsiteY34" fmla="*/ 234315 h 403542"/>
              <a:gd name="connsiteX35" fmla="*/ 260350 w 403542"/>
              <a:gd name="connsiteY35" fmla="*/ 234315 h 403542"/>
              <a:gd name="connsiteX36" fmla="*/ 260350 w 403542"/>
              <a:gd name="connsiteY36" fmla="*/ 351473 h 403542"/>
              <a:gd name="connsiteX37" fmla="*/ 195263 w 403542"/>
              <a:gd name="connsiteY37" fmla="*/ 351473 h 403542"/>
              <a:gd name="connsiteX38" fmla="*/ 195263 w 403542"/>
              <a:gd name="connsiteY38" fmla="*/ 312420 h 403542"/>
              <a:gd name="connsiteX39" fmla="*/ 188754 w 403542"/>
              <a:gd name="connsiteY39" fmla="*/ 305911 h 403542"/>
              <a:gd name="connsiteX40" fmla="*/ 136684 w 403542"/>
              <a:gd name="connsiteY40" fmla="*/ 305911 h 403542"/>
              <a:gd name="connsiteX41" fmla="*/ 130175 w 403542"/>
              <a:gd name="connsiteY41" fmla="*/ 312420 h 403542"/>
              <a:gd name="connsiteX42" fmla="*/ 130175 w 403542"/>
              <a:gd name="connsiteY42" fmla="*/ 351473 h 403542"/>
              <a:gd name="connsiteX43" fmla="*/ 93801 w 403542"/>
              <a:gd name="connsiteY43" fmla="*/ 351473 h 403542"/>
              <a:gd name="connsiteX44" fmla="*/ 93801 w 403542"/>
              <a:gd name="connsiteY44" fmla="*/ 356504 h 403542"/>
              <a:gd name="connsiteX45" fmla="*/ 46918 w 403542"/>
              <a:gd name="connsiteY45" fmla="*/ 93801 h 403542"/>
              <a:gd name="connsiteX46" fmla="*/ 201771 w 403542"/>
              <a:gd name="connsiteY46" fmla="*/ 13018 h 40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03542" h="403542">
                <a:moveTo>
                  <a:pt x="0" y="201771"/>
                </a:moveTo>
                <a:cubicBezTo>
                  <a:pt x="0" y="313206"/>
                  <a:pt x="90337" y="403543"/>
                  <a:pt x="201771" y="403543"/>
                </a:cubicBezTo>
                <a:cubicBezTo>
                  <a:pt x="313206" y="403543"/>
                  <a:pt x="403543" y="313206"/>
                  <a:pt x="403543" y="201771"/>
                </a:cubicBezTo>
                <a:cubicBezTo>
                  <a:pt x="403543" y="90337"/>
                  <a:pt x="313206" y="0"/>
                  <a:pt x="201771" y="0"/>
                </a:cubicBezTo>
                <a:cubicBezTo>
                  <a:pt x="90389" y="125"/>
                  <a:pt x="125" y="90389"/>
                  <a:pt x="0" y="201771"/>
                </a:cubicBezTo>
                <a:close/>
                <a:moveTo>
                  <a:pt x="182245" y="389519"/>
                </a:moveTo>
                <a:cubicBezTo>
                  <a:pt x="168969" y="388148"/>
                  <a:pt x="155876" y="385362"/>
                  <a:pt x="143193" y="381208"/>
                </a:cubicBezTo>
                <a:lnTo>
                  <a:pt x="143193" y="318929"/>
                </a:lnTo>
                <a:lnTo>
                  <a:pt x="182245" y="318929"/>
                </a:lnTo>
                <a:close/>
                <a:moveTo>
                  <a:pt x="130175" y="376408"/>
                </a:moveTo>
                <a:cubicBezTo>
                  <a:pt x="121917" y="373008"/>
                  <a:pt x="113910" y="369025"/>
                  <a:pt x="106216" y="364490"/>
                </a:cubicBezTo>
                <a:lnTo>
                  <a:pt x="130175" y="364490"/>
                </a:lnTo>
                <a:close/>
                <a:moveTo>
                  <a:pt x="201771" y="13018"/>
                </a:moveTo>
                <a:cubicBezTo>
                  <a:pt x="305958" y="12957"/>
                  <a:pt x="390466" y="97369"/>
                  <a:pt x="390525" y="201556"/>
                </a:cubicBezTo>
                <a:cubicBezTo>
                  <a:pt x="390549" y="243160"/>
                  <a:pt x="376819" y="283604"/>
                  <a:pt x="351473" y="316595"/>
                </a:cubicBezTo>
                <a:lnTo>
                  <a:pt x="351473" y="291994"/>
                </a:lnTo>
                <a:cubicBezTo>
                  <a:pt x="354637" y="293698"/>
                  <a:pt x="358585" y="292515"/>
                  <a:pt x="360289" y="289350"/>
                </a:cubicBezTo>
                <a:cubicBezTo>
                  <a:pt x="361018" y="287996"/>
                  <a:pt x="361244" y="286429"/>
                  <a:pt x="360928" y="284925"/>
                </a:cubicBezTo>
                <a:lnTo>
                  <a:pt x="351328" y="239242"/>
                </a:lnTo>
                <a:cubicBezTo>
                  <a:pt x="350591" y="235724"/>
                  <a:pt x="347141" y="233469"/>
                  <a:pt x="343623" y="234206"/>
                </a:cubicBezTo>
                <a:cubicBezTo>
                  <a:pt x="340606" y="234839"/>
                  <a:pt x="338447" y="237498"/>
                  <a:pt x="338449" y="240580"/>
                </a:cubicBezTo>
                <a:lnTo>
                  <a:pt x="338449" y="331816"/>
                </a:lnTo>
                <a:cubicBezTo>
                  <a:pt x="302881" y="369321"/>
                  <a:pt x="253459" y="390549"/>
                  <a:pt x="201771" y="390525"/>
                </a:cubicBezTo>
                <a:cubicBezTo>
                  <a:pt x="199592" y="390525"/>
                  <a:pt x="197425" y="390475"/>
                  <a:pt x="195263" y="390401"/>
                </a:cubicBezTo>
                <a:lnTo>
                  <a:pt x="195263" y="364490"/>
                </a:lnTo>
                <a:lnTo>
                  <a:pt x="266859" y="364490"/>
                </a:lnTo>
                <a:cubicBezTo>
                  <a:pt x="270453" y="364490"/>
                  <a:pt x="273368" y="361576"/>
                  <a:pt x="273368" y="357981"/>
                </a:cubicBezTo>
                <a:lnTo>
                  <a:pt x="273368" y="227806"/>
                </a:lnTo>
                <a:cubicBezTo>
                  <a:pt x="273368" y="224212"/>
                  <a:pt x="270453" y="221298"/>
                  <a:pt x="266859" y="221298"/>
                </a:cubicBezTo>
                <a:lnTo>
                  <a:pt x="58579" y="221298"/>
                </a:lnTo>
                <a:cubicBezTo>
                  <a:pt x="54984" y="221298"/>
                  <a:pt x="52070" y="224212"/>
                  <a:pt x="52070" y="227806"/>
                </a:cubicBezTo>
                <a:lnTo>
                  <a:pt x="52070" y="273368"/>
                </a:lnTo>
                <a:cubicBezTo>
                  <a:pt x="52070" y="276962"/>
                  <a:pt x="54984" y="279876"/>
                  <a:pt x="58579" y="279876"/>
                </a:cubicBezTo>
                <a:cubicBezTo>
                  <a:pt x="62173" y="279876"/>
                  <a:pt x="65088" y="276962"/>
                  <a:pt x="65088" y="273368"/>
                </a:cubicBezTo>
                <a:lnTo>
                  <a:pt x="65088" y="234315"/>
                </a:lnTo>
                <a:lnTo>
                  <a:pt x="260350" y="234315"/>
                </a:lnTo>
                <a:lnTo>
                  <a:pt x="260350" y="351473"/>
                </a:lnTo>
                <a:lnTo>
                  <a:pt x="195263" y="351473"/>
                </a:lnTo>
                <a:lnTo>
                  <a:pt x="195263" y="312420"/>
                </a:lnTo>
                <a:cubicBezTo>
                  <a:pt x="195263" y="308826"/>
                  <a:pt x="192348" y="305911"/>
                  <a:pt x="188754" y="305911"/>
                </a:cubicBezTo>
                <a:lnTo>
                  <a:pt x="136684" y="305911"/>
                </a:lnTo>
                <a:cubicBezTo>
                  <a:pt x="133089" y="305911"/>
                  <a:pt x="130175" y="308826"/>
                  <a:pt x="130175" y="312420"/>
                </a:cubicBezTo>
                <a:lnTo>
                  <a:pt x="130175" y="351473"/>
                </a:lnTo>
                <a:lnTo>
                  <a:pt x="93801" y="351473"/>
                </a:lnTo>
                <a:lnTo>
                  <a:pt x="93801" y="356504"/>
                </a:lnTo>
                <a:cubicBezTo>
                  <a:pt x="8312" y="296906"/>
                  <a:pt x="-12679" y="179292"/>
                  <a:pt x="46918" y="93801"/>
                </a:cubicBezTo>
                <a:cubicBezTo>
                  <a:pt x="82215" y="43168"/>
                  <a:pt x="140047" y="12998"/>
                  <a:pt x="201771" y="13018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2" name="任意多边形: 形状 151"/>
          <p:cNvSpPr/>
          <p:nvPr/>
        </p:nvSpPr>
        <p:spPr>
          <a:xfrm>
            <a:off x="2594104" y="4099119"/>
            <a:ext cx="240516" cy="149704"/>
          </a:xfrm>
          <a:custGeom>
            <a:avLst/>
            <a:gdLst>
              <a:gd name="connsiteX0" fmla="*/ 5161 w 240516"/>
              <a:gd name="connsiteY0" fmla="*/ 149561 h 149704"/>
              <a:gd name="connsiteX1" fmla="*/ 12869 w 240516"/>
              <a:gd name="connsiteY1" fmla="*/ 144551 h 149704"/>
              <a:gd name="connsiteX2" fmla="*/ 12873 w 240516"/>
              <a:gd name="connsiteY2" fmla="*/ 144535 h 149704"/>
              <a:gd name="connsiteX3" fmla="*/ 12933 w 240516"/>
              <a:gd name="connsiteY3" fmla="*/ 144250 h 149704"/>
              <a:gd name="connsiteX4" fmla="*/ 38397 w 240516"/>
              <a:gd name="connsiteY4" fmla="*/ 123666 h 149704"/>
              <a:gd name="connsiteX5" fmla="*/ 109716 w 240516"/>
              <a:gd name="connsiteY5" fmla="*/ 123666 h 149704"/>
              <a:gd name="connsiteX6" fmla="*/ 109716 w 240516"/>
              <a:gd name="connsiteY6" fmla="*/ 130175 h 149704"/>
              <a:gd name="connsiteX7" fmla="*/ 129243 w 240516"/>
              <a:gd name="connsiteY7" fmla="*/ 149701 h 149704"/>
              <a:gd name="connsiteX8" fmla="*/ 148769 w 240516"/>
              <a:gd name="connsiteY8" fmla="*/ 130175 h 149704"/>
              <a:gd name="connsiteX9" fmla="*/ 148769 w 240516"/>
              <a:gd name="connsiteY9" fmla="*/ 123666 h 149704"/>
              <a:gd name="connsiteX10" fmla="*/ 220089 w 240516"/>
              <a:gd name="connsiteY10" fmla="*/ 123666 h 149704"/>
              <a:gd name="connsiteX11" fmla="*/ 231219 w 240516"/>
              <a:gd name="connsiteY11" fmla="*/ 126164 h 149704"/>
              <a:gd name="connsiteX12" fmla="*/ 239888 w 240516"/>
              <a:gd name="connsiteY12" fmla="*/ 123069 h 149704"/>
              <a:gd name="connsiteX13" fmla="*/ 236793 w 240516"/>
              <a:gd name="connsiteY13" fmla="*/ 114399 h 149704"/>
              <a:gd name="connsiteX14" fmla="*/ 220089 w 240516"/>
              <a:gd name="connsiteY14" fmla="*/ 110649 h 149704"/>
              <a:gd name="connsiteX15" fmla="*/ 148769 w 240516"/>
              <a:gd name="connsiteY15" fmla="*/ 110649 h 149704"/>
              <a:gd name="connsiteX16" fmla="*/ 148769 w 240516"/>
              <a:gd name="connsiteY16" fmla="*/ 90006 h 149704"/>
              <a:gd name="connsiteX17" fmla="*/ 161786 w 240516"/>
              <a:gd name="connsiteY17" fmla="*/ 71596 h 149704"/>
              <a:gd name="connsiteX18" fmla="*/ 161786 w 240516"/>
              <a:gd name="connsiteY18" fmla="*/ 36709 h 149704"/>
              <a:gd name="connsiteX19" fmla="*/ 125077 w 240516"/>
              <a:gd name="connsiteY19" fmla="*/ 0 h 149704"/>
              <a:gd name="connsiteX20" fmla="*/ 106430 w 240516"/>
              <a:gd name="connsiteY20" fmla="*/ 0 h 149704"/>
              <a:gd name="connsiteX21" fmla="*/ 98495 w 240516"/>
              <a:gd name="connsiteY21" fmla="*/ 976 h 149704"/>
              <a:gd name="connsiteX22" fmla="*/ 95466 w 240516"/>
              <a:gd name="connsiteY22" fmla="*/ 1738 h 149704"/>
              <a:gd name="connsiteX23" fmla="*/ 70664 w 240516"/>
              <a:gd name="connsiteY23" fmla="*/ 33488 h 149704"/>
              <a:gd name="connsiteX24" fmla="*/ 90190 w 240516"/>
              <a:gd name="connsiteY24" fmla="*/ 57936 h 149704"/>
              <a:gd name="connsiteX25" fmla="*/ 90190 w 240516"/>
              <a:gd name="connsiteY25" fmla="*/ 84614 h 149704"/>
              <a:gd name="connsiteX26" fmla="*/ 109716 w 240516"/>
              <a:gd name="connsiteY26" fmla="*/ 109791 h 149704"/>
              <a:gd name="connsiteX27" fmla="*/ 109716 w 240516"/>
              <a:gd name="connsiteY27" fmla="*/ 110649 h 149704"/>
              <a:gd name="connsiteX28" fmla="*/ 38397 w 240516"/>
              <a:gd name="connsiteY28" fmla="*/ 110649 h 149704"/>
              <a:gd name="connsiteX29" fmla="*/ 207 w 240516"/>
              <a:gd name="connsiteY29" fmla="*/ 141541 h 149704"/>
              <a:gd name="connsiteX30" fmla="*/ 142 w 240516"/>
              <a:gd name="connsiteY30" fmla="*/ 141850 h 149704"/>
              <a:gd name="connsiteX31" fmla="*/ 5161 w 240516"/>
              <a:gd name="connsiteY31" fmla="*/ 149561 h 149704"/>
              <a:gd name="connsiteX32" fmla="*/ 83681 w 240516"/>
              <a:gd name="connsiteY32" fmla="*/ 33488 h 149704"/>
              <a:gd name="connsiteX33" fmla="*/ 98629 w 240516"/>
              <a:gd name="connsiteY33" fmla="*/ 14368 h 149704"/>
              <a:gd name="connsiteX34" fmla="*/ 101675 w 240516"/>
              <a:gd name="connsiteY34" fmla="*/ 13602 h 149704"/>
              <a:gd name="connsiteX35" fmla="*/ 106430 w 240516"/>
              <a:gd name="connsiteY35" fmla="*/ 13018 h 149704"/>
              <a:gd name="connsiteX36" fmla="*/ 125077 w 240516"/>
              <a:gd name="connsiteY36" fmla="*/ 13018 h 149704"/>
              <a:gd name="connsiteX37" fmla="*/ 148769 w 240516"/>
              <a:gd name="connsiteY37" fmla="*/ 36709 h 149704"/>
              <a:gd name="connsiteX38" fmla="*/ 148769 w 240516"/>
              <a:gd name="connsiteY38" fmla="*/ 53186 h 149704"/>
              <a:gd name="connsiteX39" fmla="*/ 142260 w 240516"/>
              <a:gd name="connsiteY39" fmla="*/ 52070 h 149704"/>
              <a:gd name="connsiteX40" fmla="*/ 141725 w 240516"/>
              <a:gd name="connsiteY40" fmla="*/ 52070 h 149704"/>
              <a:gd name="connsiteX41" fmla="*/ 120348 w 240516"/>
              <a:gd name="connsiteY41" fmla="*/ 34563 h 149704"/>
              <a:gd name="connsiteX42" fmla="*/ 111724 w 240516"/>
              <a:gd name="connsiteY42" fmla="*/ 34889 h 149704"/>
              <a:gd name="connsiteX43" fmla="*/ 104103 w 240516"/>
              <a:gd name="connsiteY43" fmla="*/ 42186 h 149704"/>
              <a:gd name="connsiteX44" fmla="*/ 100238 w 240516"/>
              <a:gd name="connsiteY44" fmla="*/ 44684 h 149704"/>
              <a:gd name="connsiteX45" fmla="*/ 95755 w 240516"/>
              <a:gd name="connsiteY45" fmla="*/ 45547 h 149704"/>
              <a:gd name="connsiteX46" fmla="*/ 83681 w 240516"/>
              <a:gd name="connsiteY46" fmla="*/ 33488 h 149704"/>
              <a:gd name="connsiteX47" fmla="*/ 103208 w 240516"/>
              <a:gd name="connsiteY47" fmla="*/ 84614 h 149704"/>
              <a:gd name="connsiteX48" fmla="*/ 103208 w 240516"/>
              <a:gd name="connsiteY48" fmla="*/ 57440 h 149704"/>
              <a:gd name="connsiteX49" fmla="*/ 105103 w 240516"/>
              <a:gd name="connsiteY49" fmla="*/ 56779 h 149704"/>
              <a:gd name="connsiteX50" fmla="*/ 113093 w 240516"/>
              <a:gd name="connsiteY50" fmla="*/ 51621 h 149704"/>
              <a:gd name="connsiteX51" fmla="*/ 116562 w 240516"/>
              <a:gd name="connsiteY51" fmla="*/ 48301 h 149704"/>
              <a:gd name="connsiteX52" fmla="*/ 135566 w 240516"/>
              <a:gd name="connsiteY52" fmla="*/ 63865 h 149704"/>
              <a:gd name="connsiteX53" fmla="*/ 140936 w 240516"/>
              <a:gd name="connsiteY53" fmla="*/ 65216 h 149704"/>
              <a:gd name="connsiteX54" fmla="*/ 142260 w 240516"/>
              <a:gd name="connsiteY54" fmla="*/ 65088 h 149704"/>
              <a:gd name="connsiteX55" fmla="*/ 148769 w 240516"/>
              <a:gd name="connsiteY55" fmla="*/ 71596 h 149704"/>
              <a:gd name="connsiteX56" fmla="*/ 142260 w 240516"/>
              <a:gd name="connsiteY56" fmla="*/ 78105 h 149704"/>
              <a:gd name="connsiteX57" fmla="*/ 135751 w 240516"/>
              <a:gd name="connsiteY57" fmla="*/ 84614 h 149704"/>
              <a:gd name="connsiteX58" fmla="*/ 135751 w 240516"/>
              <a:gd name="connsiteY58" fmla="*/ 130175 h 149704"/>
              <a:gd name="connsiteX59" fmla="*/ 129243 w 240516"/>
              <a:gd name="connsiteY59" fmla="*/ 136684 h 149704"/>
              <a:gd name="connsiteX60" fmla="*/ 122734 w 240516"/>
              <a:gd name="connsiteY60" fmla="*/ 130175 h 149704"/>
              <a:gd name="connsiteX61" fmla="*/ 122734 w 240516"/>
              <a:gd name="connsiteY61" fmla="*/ 109982 h 149704"/>
              <a:gd name="connsiteX62" fmla="*/ 125500 w 240516"/>
              <a:gd name="connsiteY62" fmla="*/ 109301 h 149704"/>
              <a:gd name="connsiteX63" fmla="*/ 129872 w 240516"/>
              <a:gd name="connsiteY63" fmla="*/ 101201 h 149704"/>
              <a:gd name="connsiteX64" fmla="*/ 121772 w 240516"/>
              <a:gd name="connsiteY64" fmla="*/ 96829 h 149704"/>
              <a:gd name="connsiteX65" fmla="*/ 116225 w 240516"/>
              <a:gd name="connsiteY65" fmla="*/ 97631 h 149704"/>
              <a:gd name="connsiteX66" fmla="*/ 103208 w 240516"/>
              <a:gd name="connsiteY66" fmla="*/ 84614 h 14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40516" h="149704">
                <a:moveTo>
                  <a:pt x="5161" y="149561"/>
                </a:moveTo>
                <a:cubicBezTo>
                  <a:pt x="8673" y="150307"/>
                  <a:pt x="12124" y="148063"/>
                  <a:pt x="12869" y="144551"/>
                </a:cubicBezTo>
                <a:cubicBezTo>
                  <a:pt x="12871" y="144546"/>
                  <a:pt x="12871" y="144540"/>
                  <a:pt x="12873" y="144535"/>
                </a:cubicBezTo>
                <a:lnTo>
                  <a:pt x="12933" y="144250"/>
                </a:lnTo>
                <a:cubicBezTo>
                  <a:pt x="15556" y="132274"/>
                  <a:pt x="26136" y="123720"/>
                  <a:pt x="38397" y="123666"/>
                </a:cubicBezTo>
                <a:lnTo>
                  <a:pt x="109716" y="123666"/>
                </a:lnTo>
                <a:lnTo>
                  <a:pt x="109716" y="130175"/>
                </a:lnTo>
                <a:cubicBezTo>
                  <a:pt x="109716" y="140958"/>
                  <a:pt x="118459" y="149701"/>
                  <a:pt x="129243" y="149701"/>
                </a:cubicBezTo>
                <a:cubicBezTo>
                  <a:pt x="140026" y="149701"/>
                  <a:pt x="148769" y="140958"/>
                  <a:pt x="148769" y="130175"/>
                </a:cubicBezTo>
                <a:lnTo>
                  <a:pt x="148769" y="123666"/>
                </a:lnTo>
                <a:lnTo>
                  <a:pt x="220089" y="123666"/>
                </a:lnTo>
                <a:cubicBezTo>
                  <a:pt x="223939" y="123658"/>
                  <a:pt x="227741" y="124511"/>
                  <a:pt x="231219" y="126164"/>
                </a:cubicBezTo>
                <a:cubicBezTo>
                  <a:pt x="234468" y="127703"/>
                  <a:pt x="238349" y="126319"/>
                  <a:pt x="239888" y="123069"/>
                </a:cubicBezTo>
                <a:cubicBezTo>
                  <a:pt x="241427" y="119821"/>
                  <a:pt x="240041" y="115939"/>
                  <a:pt x="236793" y="114399"/>
                </a:cubicBezTo>
                <a:cubicBezTo>
                  <a:pt x="231575" y="111918"/>
                  <a:pt x="225867" y="110637"/>
                  <a:pt x="220089" y="110649"/>
                </a:cubicBezTo>
                <a:lnTo>
                  <a:pt x="148769" y="110649"/>
                </a:lnTo>
                <a:lnTo>
                  <a:pt x="148769" y="90006"/>
                </a:lnTo>
                <a:cubicBezTo>
                  <a:pt x="156565" y="87240"/>
                  <a:pt x="161777" y="79869"/>
                  <a:pt x="161786" y="71596"/>
                </a:cubicBezTo>
                <a:lnTo>
                  <a:pt x="161786" y="36709"/>
                </a:lnTo>
                <a:cubicBezTo>
                  <a:pt x="161764" y="16444"/>
                  <a:pt x="145342" y="23"/>
                  <a:pt x="125077" y="0"/>
                </a:cubicBezTo>
                <a:lnTo>
                  <a:pt x="106430" y="0"/>
                </a:lnTo>
                <a:cubicBezTo>
                  <a:pt x="103754" y="-3"/>
                  <a:pt x="101089" y="325"/>
                  <a:pt x="98495" y="976"/>
                </a:cubicBezTo>
                <a:lnTo>
                  <a:pt x="95466" y="1738"/>
                </a:lnTo>
                <a:cubicBezTo>
                  <a:pt x="80879" y="5357"/>
                  <a:pt x="70644" y="18459"/>
                  <a:pt x="70664" y="33488"/>
                </a:cubicBezTo>
                <a:cubicBezTo>
                  <a:pt x="70683" y="45190"/>
                  <a:pt x="78780" y="55329"/>
                  <a:pt x="90190" y="57936"/>
                </a:cubicBezTo>
                <a:lnTo>
                  <a:pt x="90190" y="84614"/>
                </a:lnTo>
                <a:cubicBezTo>
                  <a:pt x="90213" y="96471"/>
                  <a:pt x="98237" y="106818"/>
                  <a:pt x="109716" y="109791"/>
                </a:cubicBezTo>
                <a:lnTo>
                  <a:pt x="109716" y="110649"/>
                </a:lnTo>
                <a:lnTo>
                  <a:pt x="38397" y="110649"/>
                </a:lnTo>
                <a:cubicBezTo>
                  <a:pt x="20003" y="110733"/>
                  <a:pt x="4133" y="123572"/>
                  <a:pt x="207" y="141541"/>
                </a:cubicBezTo>
                <a:lnTo>
                  <a:pt x="142" y="141850"/>
                </a:lnTo>
                <a:cubicBezTo>
                  <a:pt x="-600" y="145365"/>
                  <a:pt x="1647" y="148816"/>
                  <a:pt x="5161" y="149561"/>
                </a:cubicBezTo>
                <a:close/>
                <a:moveTo>
                  <a:pt x="83681" y="33488"/>
                </a:moveTo>
                <a:cubicBezTo>
                  <a:pt x="83672" y="24434"/>
                  <a:pt x="89840" y="16542"/>
                  <a:pt x="98629" y="14368"/>
                </a:cubicBezTo>
                <a:lnTo>
                  <a:pt x="101675" y="13602"/>
                </a:lnTo>
                <a:cubicBezTo>
                  <a:pt x="103230" y="13211"/>
                  <a:pt x="104827" y="13016"/>
                  <a:pt x="106430" y="13018"/>
                </a:cubicBezTo>
                <a:lnTo>
                  <a:pt x="125077" y="13018"/>
                </a:lnTo>
                <a:cubicBezTo>
                  <a:pt x="138156" y="13032"/>
                  <a:pt x="148754" y="23630"/>
                  <a:pt x="148769" y="36709"/>
                </a:cubicBezTo>
                <a:lnTo>
                  <a:pt x="148769" y="53186"/>
                </a:lnTo>
                <a:cubicBezTo>
                  <a:pt x="146680" y="52446"/>
                  <a:pt x="144478" y="52068"/>
                  <a:pt x="142260" y="52070"/>
                </a:cubicBezTo>
                <a:cubicBezTo>
                  <a:pt x="142083" y="52070"/>
                  <a:pt x="141902" y="52070"/>
                  <a:pt x="141725" y="52070"/>
                </a:cubicBezTo>
                <a:lnTo>
                  <a:pt x="120348" y="34563"/>
                </a:lnTo>
                <a:cubicBezTo>
                  <a:pt x="117805" y="32475"/>
                  <a:pt x="114103" y="32615"/>
                  <a:pt x="111724" y="34889"/>
                </a:cubicBezTo>
                <a:lnTo>
                  <a:pt x="104103" y="42186"/>
                </a:lnTo>
                <a:cubicBezTo>
                  <a:pt x="102981" y="43254"/>
                  <a:pt x="101672" y="44100"/>
                  <a:pt x="100238" y="44684"/>
                </a:cubicBezTo>
                <a:cubicBezTo>
                  <a:pt x="98813" y="45259"/>
                  <a:pt x="97291" y="45550"/>
                  <a:pt x="95755" y="45547"/>
                </a:cubicBezTo>
                <a:cubicBezTo>
                  <a:pt x="89095" y="45540"/>
                  <a:pt x="83696" y="40148"/>
                  <a:pt x="83681" y="33488"/>
                </a:cubicBezTo>
                <a:close/>
                <a:moveTo>
                  <a:pt x="103208" y="84614"/>
                </a:moveTo>
                <a:lnTo>
                  <a:pt x="103208" y="57440"/>
                </a:lnTo>
                <a:cubicBezTo>
                  <a:pt x="103846" y="57241"/>
                  <a:pt x="104480" y="57030"/>
                  <a:pt x="105103" y="56779"/>
                </a:cubicBezTo>
                <a:cubicBezTo>
                  <a:pt x="108070" y="55583"/>
                  <a:pt x="110782" y="53832"/>
                  <a:pt x="113093" y="51621"/>
                </a:cubicBezTo>
                <a:lnTo>
                  <a:pt x="116562" y="48301"/>
                </a:lnTo>
                <a:lnTo>
                  <a:pt x="135566" y="63865"/>
                </a:lnTo>
                <a:cubicBezTo>
                  <a:pt x="137066" y="65091"/>
                  <a:pt x="139033" y="65587"/>
                  <a:pt x="140936" y="65216"/>
                </a:cubicBezTo>
                <a:cubicBezTo>
                  <a:pt x="141372" y="65130"/>
                  <a:pt x="141816" y="65088"/>
                  <a:pt x="142260" y="65088"/>
                </a:cubicBezTo>
                <a:cubicBezTo>
                  <a:pt x="145855" y="65088"/>
                  <a:pt x="148769" y="68002"/>
                  <a:pt x="148769" y="71596"/>
                </a:cubicBezTo>
                <a:cubicBezTo>
                  <a:pt x="148769" y="75191"/>
                  <a:pt x="145855" y="78105"/>
                  <a:pt x="142260" y="78105"/>
                </a:cubicBezTo>
                <a:cubicBezTo>
                  <a:pt x="138666" y="78105"/>
                  <a:pt x="135751" y="81019"/>
                  <a:pt x="135751" y="84614"/>
                </a:cubicBezTo>
                <a:lnTo>
                  <a:pt x="135751" y="130175"/>
                </a:lnTo>
                <a:cubicBezTo>
                  <a:pt x="135751" y="133769"/>
                  <a:pt x="132837" y="136684"/>
                  <a:pt x="129243" y="136684"/>
                </a:cubicBezTo>
                <a:cubicBezTo>
                  <a:pt x="125648" y="136684"/>
                  <a:pt x="122734" y="133769"/>
                  <a:pt x="122734" y="130175"/>
                </a:cubicBezTo>
                <a:lnTo>
                  <a:pt x="122734" y="109982"/>
                </a:lnTo>
                <a:cubicBezTo>
                  <a:pt x="123668" y="109791"/>
                  <a:pt x="124597" y="109575"/>
                  <a:pt x="125500" y="109301"/>
                </a:cubicBezTo>
                <a:cubicBezTo>
                  <a:pt x="128945" y="108271"/>
                  <a:pt x="130902" y="104646"/>
                  <a:pt x="129872" y="101201"/>
                </a:cubicBezTo>
                <a:cubicBezTo>
                  <a:pt x="128842" y="97757"/>
                  <a:pt x="125217" y="95799"/>
                  <a:pt x="121772" y="96829"/>
                </a:cubicBezTo>
                <a:cubicBezTo>
                  <a:pt x="119973" y="97364"/>
                  <a:pt x="118103" y="97635"/>
                  <a:pt x="116225" y="97631"/>
                </a:cubicBezTo>
                <a:cubicBezTo>
                  <a:pt x="109040" y="97623"/>
                  <a:pt x="103216" y="91799"/>
                  <a:pt x="103208" y="84614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任意多边形: 形状 152"/>
          <p:cNvSpPr/>
          <p:nvPr/>
        </p:nvSpPr>
        <p:spPr>
          <a:xfrm>
            <a:off x="2300374" y="4378995"/>
            <a:ext cx="13017" cy="13017"/>
          </a:xfrm>
          <a:custGeom>
            <a:avLst/>
            <a:gdLst>
              <a:gd name="connsiteX0" fmla="*/ 13018 w 13017"/>
              <a:gd name="connsiteY0" fmla="*/ 6509 h 13017"/>
              <a:gd name="connsiteX1" fmla="*/ 6509 w 13017"/>
              <a:gd name="connsiteY1" fmla="*/ 13018 h 13017"/>
              <a:gd name="connsiteX2" fmla="*/ 0 w 13017"/>
              <a:gd name="connsiteY2" fmla="*/ 6509 h 13017"/>
              <a:gd name="connsiteX3" fmla="*/ 6509 w 13017"/>
              <a:gd name="connsiteY3" fmla="*/ 0 h 13017"/>
              <a:gd name="connsiteX4" fmla="*/ 13018 w 13017"/>
              <a:gd name="connsiteY4" fmla="*/ 6509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7" h="13017">
                <a:moveTo>
                  <a:pt x="13018" y="6509"/>
                </a:moveTo>
                <a:cubicBezTo>
                  <a:pt x="13018" y="10103"/>
                  <a:pt x="10103" y="13018"/>
                  <a:pt x="6509" y="13018"/>
                </a:cubicBezTo>
                <a:cubicBezTo>
                  <a:pt x="2914" y="13018"/>
                  <a:pt x="0" y="10103"/>
                  <a:pt x="0" y="6509"/>
                </a:cubicBezTo>
                <a:cubicBezTo>
                  <a:pt x="0" y="2914"/>
                  <a:pt x="2914" y="0"/>
                  <a:pt x="6509" y="0"/>
                </a:cubicBezTo>
                <a:cubicBezTo>
                  <a:pt x="10103" y="0"/>
                  <a:pt x="13018" y="2914"/>
                  <a:pt x="13018" y="650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" name="任意多边形: 形状 153"/>
          <p:cNvSpPr/>
          <p:nvPr/>
        </p:nvSpPr>
        <p:spPr>
          <a:xfrm>
            <a:off x="2281911" y="4352959"/>
            <a:ext cx="49888" cy="20693"/>
          </a:xfrm>
          <a:custGeom>
            <a:avLst/>
            <a:gdLst>
              <a:gd name="connsiteX0" fmla="*/ 47982 w 49888"/>
              <a:gd name="connsiteY0" fmla="*/ 18736 h 20693"/>
              <a:gd name="connsiteX1" fmla="*/ 47982 w 49888"/>
              <a:gd name="connsiteY1" fmla="*/ 9531 h 20693"/>
              <a:gd name="connsiteX2" fmla="*/ 47982 w 49888"/>
              <a:gd name="connsiteY2" fmla="*/ 9531 h 20693"/>
              <a:gd name="connsiteX3" fmla="*/ 1959 w 49888"/>
              <a:gd name="connsiteY3" fmla="*/ 9531 h 20693"/>
              <a:gd name="connsiteX4" fmla="*/ 1855 w 49888"/>
              <a:gd name="connsiteY4" fmla="*/ 18735 h 20693"/>
              <a:gd name="connsiteX5" fmla="*/ 11060 w 49888"/>
              <a:gd name="connsiteY5" fmla="*/ 18839 h 20693"/>
              <a:gd name="connsiteX6" fmla="*/ 11162 w 49888"/>
              <a:gd name="connsiteY6" fmla="*/ 18736 h 20693"/>
              <a:gd name="connsiteX7" fmla="*/ 38777 w 49888"/>
              <a:gd name="connsiteY7" fmla="*/ 18735 h 20693"/>
              <a:gd name="connsiteX8" fmla="*/ 38779 w 49888"/>
              <a:gd name="connsiteY8" fmla="*/ 18736 h 20693"/>
              <a:gd name="connsiteX9" fmla="*/ 47982 w 49888"/>
              <a:gd name="connsiteY9" fmla="*/ 18736 h 2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888" h="20693">
                <a:moveTo>
                  <a:pt x="47982" y="18736"/>
                </a:moveTo>
                <a:cubicBezTo>
                  <a:pt x="50524" y="16195"/>
                  <a:pt x="50524" y="12073"/>
                  <a:pt x="47982" y="9531"/>
                </a:cubicBezTo>
                <a:cubicBezTo>
                  <a:pt x="47982" y="9531"/>
                  <a:pt x="47982" y="9531"/>
                  <a:pt x="47982" y="9531"/>
                </a:cubicBezTo>
                <a:cubicBezTo>
                  <a:pt x="35274" y="-3177"/>
                  <a:pt x="14667" y="-3177"/>
                  <a:pt x="1959" y="9531"/>
                </a:cubicBezTo>
                <a:cubicBezTo>
                  <a:pt x="-612" y="12044"/>
                  <a:pt x="-658" y="16165"/>
                  <a:pt x="1855" y="18735"/>
                </a:cubicBezTo>
                <a:cubicBezTo>
                  <a:pt x="4369" y="21306"/>
                  <a:pt x="8489" y="21353"/>
                  <a:pt x="11060" y="18839"/>
                </a:cubicBezTo>
                <a:cubicBezTo>
                  <a:pt x="11094" y="18805"/>
                  <a:pt x="11128" y="18770"/>
                  <a:pt x="11162" y="18736"/>
                </a:cubicBezTo>
                <a:cubicBezTo>
                  <a:pt x="18787" y="11110"/>
                  <a:pt x="31150" y="11110"/>
                  <a:pt x="38777" y="18735"/>
                </a:cubicBezTo>
                <a:cubicBezTo>
                  <a:pt x="38777" y="18735"/>
                  <a:pt x="38779" y="18736"/>
                  <a:pt x="38779" y="18736"/>
                </a:cubicBezTo>
                <a:cubicBezTo>
                  <a:pt x="41320" y="21278"/>
                  <a:pt x="45440" y="21278"/>
                  <a:pt x="47982" y="18736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任意多边形: 形状 154"/>
          <p:cNvSpPr/>
          <p:nvPr/>
        </p:nvSpPr>
        <p:spPr>
          <a:xfrm>
            <a:off x="2263607" y="4326926"/>
            <a:ext cx="86604" cy="28268"/>
          </a:xfrm>
          <a:custGeom>
            <a:avLst/>
            <a:gdLst>
              <a:gd name="connsiteX0" fmla="*/ 80096 w 86604"/>
              <a:gd name="connsiteY0" fmla="*/ 28268 h 28268"/>
              <a:gd name="connsiteX1" fmla="*/ 86605 w 86604"/>
              <a:gd name="connsiteY1" fmla="*/ 21760 h 28268"/>
              <a:gd name="connsiteX2" fmla="*/ 84698 w 86604"/>
              <a:gd name="connsiteY2" fmla="*/ 17156 h 28268"/>
              <a:gd name="connsiteX3" fmla="*/ 1856 w 86604"/>
              <a:gd name="connsiteY3" fmla="*/ 17156 h 28268"/>
              <a:gd name="connsiteX4" fmla="*/ 1959 w 86604"/>
              <a:gd name="connsiteY4" fmla="*/ 26361 h 28268"/>
              <a:gd name="connsiteX5" fmla="*/ 11059 w 86604"/>
              <a:gd name="connsiteY5" fmla="*/ 26361 h 28268"/>
              <a:gd name="connsiteX6" fmla="*/ 75493 w 86604"/>
              <a:gd name="connsiteY6" fmla="*/ 26358 h 28268"/>
              <a:gd name="connsiteX7" fmla="*/ 75496 w 86604"/>
              <a:gd name="connsiteY7" fmla="*/ 26361 h 28268"/>
              <a:gd name="connsiteX8" fmla="*/ 80096 w 86604"/>
              <a:gd name="connsiteY8" fmla="*/ 28268 h 28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604" h="28268">
                <a:moveTo>
                  <a:pt x="80096" y="28268"/>
                </a:moveTo>
                <a:cubicBezTo>
                  <a:pt x="83691" y="28268"/>
                  <a:pt x="86605" y="25354"/>
                  <a:pt x="86605" y="21760"/>
                </a:cubicBezTo>
                <a:cubicBezTo>
                  <a:pt x="86605" y="20033"/>
                  <a:pt x="85920" y="18377"/>
                  <a:pt x="84698" y="17156"/>
                </a:cubicBezTo>
                <a:cubicBezTo>
                  <a:pt x="61821" y="-5719"/>
                  <a:pt x="24733" y="-5719"/>
                  <a:pt x="1856" y="17156"/>
                </a:cubicBezTo>
                <a:cubicBezTo>
                  <a:pt x="-658" y="19726"/>
                  <a:pt x="-612" y="23847"/>
                  <a:pt x="1959" y="26361"/>
                </a:cubicBezTo>
                <a:cubicBezTo>
                  <a:pt x="4487" y="28835"/>
                  <a:pt x="8529" y="28835"/>
                  <a:pt x="11059" y="26361"/>
                </a:cubicBezTo>
                <a:cubicBezTo>
                  <a:pt x="28851" y="8568"/>
                  <a:pt x="57699" y="8566"/>
                  <a:pt x="75493" y="26358"/>
                </a:cubicBezTo>
                <a:cubicBezTo>
                  <a:pt x="75494" y="26360"/>
                  <a:pt x="75494" y="26360"/>
                  <a:pt x="75496" y="26361"/>
                </a:cubicBezTo>
                <a:cubicBezTo>
                  <a:pt x="76715" y="27583"/>
                  <a:pt x="78370" y="28270"/>
                  <a:pt x="80096" y="28268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6" name="任意多边形: 形状 155"/>
          <p:cNvSpPr/>
          <p:nvPr/>
        </p:nvSpPr>
        <p:spPr>
          <a:xfrm>
            <a:off x="2245066" y="4300890"/>
            <a:ext cx="123554" cy="35972"/>
          </a:xfrm>
          <a:custGeom>
            <a:avLst/>
            <a:gdLst>
              <a:gd name="connsiteX0" fmla="*/ 117045 w 123554"/>
              <a:gd name="connsiteY0" fmla="*/ 35895 h 35972"/>
              <a:gd name="connsiteX1" fmla="*/ 123554 w 123554"/>
              <a:gd name="connsiteY1" fmla="*/ 29386 h 35972"/>
              <a:gd name="connsiteX2" fmla="*/ 121647 w 123554"/>
              <a:gd name="connsiteY2" fmla="*/ 24782 h 35972"/>
              <a:gd name="connsiteX3" fmla="*/ 1987 w 123554"/>
              <a:gd name="connsiteY3" fmla="*/ 24782 h 35972"/>
              <a:gd name="connsiteX4" fmla="*/ 1827 w 123554"/>
              <a:gd name="connsiteY4" fmla="*/ 33986 h 35972"/>
              <a:gd name="connsiteX5" fmla="*/ 11031 w 123554"/>
              <a:gd name="connsiteY5" fmla="*/ 34145 h 35972"/>
              <a:gd name="connsiteX6" fmla="*/ 11190 w 123554"/>
              <a:gd name="connsiteY6" fmla="*/ 33986 h 35972"/>
              <a:gd name="connsiteX7" fmla="*/ 112442 w 123554"/>
              <a:gd name="connsiteY7" fmla="*/ 33984 h 35972"/>
              <a:gd name="connsiteX8" fmla="*/ 112444 w 123554"/>
              <a:gd name="connsiteY8" fmla="*/ 33986 h 35972"/>
              <a:gd name="connsiteX9" fmla="*/ 117045 w 123554"/>
              <a:gd name="connsiteY9" fmla="*/ 35895 h 3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554" h="35972">
                <a:moveTo>
                  <a:pt x="117045" y="35895"/>
                </a:moveTo>
                <a:cubicBezTo>
                  <a:pt x="120640" y="35895"/>
                  <a:pt x="123554" y="32980"/>
                  <a:pt x="123554" y="29386"/>
                </a:cubicBezTo>
                <a:cubicBezTo>
                  <a:pt x="123554" y="27659"/>
                  <a:pt x="122869" y="26003"/>
                  <a:pt x="121647" y="24782"/>
                </a:cubicBezTo>
                <a:cubicBezTo>
                  <a:pt x="88604" y="-8261"/>
                  <a:pt x="35030" y="-8261"/>
                  <a:pt x="1987" y="24782"/>
                </a:cubicBezTo>
                <a:cubicBezTo>
                  <a:pt x="-599" y="27280"/>
                  <a:pt x="-670" y="31400"/>
                  <a:pt x="1827" y="33986"/>
                </a:cubicBezTo>
                <a:cubicBezTo>
                  <a:pt x="4324" y="36571"/>
                  <a:pt x="8445" y="36643"/>
                  <a:pt x="11031" y="34145"/>
                </a:cubicBezTo>
                <a:cubicBezTo>
                  <a:pt x="11085" y="34093"/>
                  <a:pt x="11138" y="34040"/>
                  <a:pt x="11190" y="33986"/>
                </a:cubicBezTo>
                <a:cubicBezTo>
                  <a:pt x="39150" y="6026"/>
                  <a:pt x="84482" y="6026"/>
                  <a:pt x="112442" y="33984"/>
                </a:cubicBezTo>
                <a:cubicBezTo>
                  <a:pt x="112444" y="33986"/>
                  <a:pt x="112444" y="33986"/>
                  <a:pt x="112444" y="33986"/>
                </a:cubicBezTo>
                <a:cubicBezTo>
                  <a:pt x="113663" y="35209"/>
                  <a:pt x="115319" y="35896"/>
                  <a:pt x="117045" y="35895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8" name="任意多边形: 形状 157"/>
          <p:cNvSpPr/>
          <p:nvPr/>
        </p:nvSpPr>
        <p:spPr>
          <a:xfrm>
            <a:off x="6425010" y="4112136"/>
            <a:ext cx="481647" cy="507682"/>
          </a:xfrm>
          <a:custGeom>
            <a:avLst/>
            <a:gdLst>
              <a:gd name="connsiteX0" fmla="*/ 397034 w 481647"/>
              <a:gd name="connsiteY0" fmla="*/ 494665 h 507682"/>
              <a:gd name="connsiteX1" fmla="*/ 234315 w 481647"/>
              <a:gd name="connsiteY1" fmla="*/ 494665 h 507682"/>
              <a:gd name="connsiteX2" fmla="*/ 234315 w 481647"/>
              <a:gd name="connsiteY2" fmla="*/ 221298 h 507682"/>
              <a:gd name="connsiteX3" fmla="*/ 468630 w 481647"/>
              <a:gd name="connsiteY3" fmla="*/ 221298 h 507682"/>
              <a:gd name="connsiteX4" fmla="*/ 468630 w 481647"/>
              <a:gd name="connsiteY4" fmla="*/ 292894 h 507682"/>
              <a:gd name="connsiteX5" fmla="*/ 475139 w 481647"/>
              <a:gd name="connsiteY5" fmla="*/ 299403 h 507682"/>
              <a:gd name="connsiteX6" fmla="*/ 481648 w 481647"/>
              <a:gd name="connsiteY6" fmla="*/ 292894 h 507682"/>
              <a:gd name="connsiteX7" fmla="*/ 481648 w 481647"/>
              <a:gd name="connsiteY7" fmla="*/ 214789 h 507682"/>
              <a:gd name="connsiteX8" fmla="*/ 475139 w 481647"/>
              <a:gd name="connsiteY8" fmla="*/ 208280 h 507682"/>
              <a:gd name="connsiteX9" fmla="*/ 406192 w 481647"/>
              <a:gd name="connsiteY9" fmla="*/ 208280 h 507682"/>
              <a:gd name="connsiteX10" fmla="*/ 403543 w 481647"/>
              <a:gd name="connsiteY10" fmla="*/ 6424 h 507682"/>
              <a:gd name="connsiteX11" fmla="*/ 397034 w 481647"/>
              <a:gd name="connsiteY11" fmla="*/ 0 h 507682"/>
              <a:gd name="connsiteX12" fmla="*/ 370999 w 481647"/>
              <a:gd name="connsiteY12" fmla="*/ 0 h 507682"/>
              <a:gd name="connsiteX13" fmla="*/ 364490 w 481647"/>
              <a:gd name="connsiteY13" fmla="*/ 6424 h 507682"/>
              <a:gd name="connsiteX14" fmla="*/ 361841 w 481647"/>
              <a:gd name="connsiteY14" fmla="*/ 208280 h 507682"/>
              <a:gd name="connsiteX15" fmla="*/ 325438 w 481647"/>
              <a:gd name="connsiteY15" fmla="*/ 208280 h 507682"/>
              <a:gd name="connsiteX16" fmla="*/ 325438 w 481647"/>
              <a:gd name="connsiteY16" fmla="*/ 195263 h 507682"/>
              <a:gd name="connsiteX17" fmla="*/ 331946 w 481647"/>
              <a:gd name="connsiteY17" fmla="*/ 195263 h 507682"/>
              <a:gd name="connsiteX18" fmla="*/ 338455 w 481647"/>
              <a:gd name="connsiteY18" fmla="*/ 188754 h 507682"/>
              <a:gd name="connsiteX19" fmla="*/ 338455 w 481647"/>
              <a:gd name="connsiteY19" fmla="*/ 162719 h 507682"/>
              <a:gd name="connsiteX20" fmla="*/ 331946 w 481647"/>
              <a:gd name="connsiteY20" fmla="*/ 156210 h 507682"/>
              <a:gd name="connsiteX21" fmla="*/ 6509 w 481647"/>
              <a:gd name="connsiteY21" fmla="*/ 156210 h 507682"/>
              <a:gd name="connsiteX22" fmla="*/ 0 w 481647"/>
              <a:gd name="connsiteY22" fmla="*/ 162719 h 507682"/>
              <a:gd name="connsiteX23" fmla="*/ 0 w 481647"/>
              <a:gd name="connsiteY23" fmla="*/ 188754 h 507682"/>
              <a:gd name="connsiteX24" fmla="*/ 6509 w 481647"/>
              <a:gd name="connsiteY24" fmla="*/ 195263 h 507682"/>
              <a:gd name="connsiteX25" fmla="*/ 13018 w 481647"/>
              <a:gd name="connsiteY25" fmla="*/ 195263 h 507682"/>
              <a:gd name="connsiteX26" fmla="*/ 13018 w 481647"/>
              <a:gd name="connsiteY26" fmla="*/ 501174 h 507682"/>
              <a:gd name="connsiteX27" fmla="*/ 19526 w 481647"/>
              <a:gd name="connsiteY27" fmla="*/ 507683 h 507682"/>
              <a:gd name="connsiteX28" fmla="*/ 201771 w 481647"/>
              <a:gd name="connsiteY28" fmla="*/ 507683 h 507682"/>
              <a:gd name="connsiteX29" fmla="*/ 208280 w 481647"/>
              <a:gd name="connsiteY29" fmla="*/ 501174 h 507682"/>
              <a:gd name="connsiteX30" fmla="*/ 201771 w 481647"/>
              <a:gd name="connsiteY30" fmla="*/ 494665 h 507682"/>
              <a:gd name="connsiteX31" fmla="*/ 26035 w 481647"/>
              <a:gd name="connsiteY31" fmla="*/ 494665 h 507682"/>
              <a:gd name="connsiteX32" fmla="*/ 26035 w 481647"/>
              <a:gd name="connsiteY32" fmla="*/ 195263 h 507682"/>
              <a:gd name="connsiteX33" fmla="*/ 312420 w 481647"/>
              <a:gd name="connsiteY33" fmla="*/ 195263 h 507682"/>
              <a:gd name="connsiteX34" fmla="*/ 312420 w 481647"/>
              <a:gd name="connsiteY34" fmla="*/ 208280 h 507682"/>
              <a:gd name="connsiteX35" fmla="*/ 227806 w 481647"/>
              <a:gd name="connsiteY35" fmla="*/ 208280 h 507682"/>
              <a:gd name="connsiteX36" fmla="*/ 221298 w 481647"/>
              <a:gd name="connsiteY36" fmla="*/ 214789 h 507682"/>
              <a:gd name="connsiteX37" fmla="*/ 221298 w 481647"/>
              <a:gd name="connsiteY37" fmla="*/ 501174 h 507682"/>
              <a:gd name="connsiteX38" fmla="*/ 227806 w 481647"/>
              <a:gd name="connsiteY38" fmla="*/ 507683 h 507682"/>
              <a:gd name="connsiteX39" fmla="*/ 397034 w 481647"/>
              <a:gd name="connsiteY39" fmla="*/ 507683 h 507682"/>
              <a:gd name="connsiteX40" fmla="*/ 403543 w 481647"/>
              <a:gd name="connsiteY40" fmla="*/ 501174 h 507682"/>
              <a:gd name="connsiteX41" fmla="*/ 397034 w 481647"/>
              <a:gd name="connsiteY41" fmla="*/ 494665 h 507682"/>
              <a:gd name="connsiteX42" fmla="*/ 13018 w 481647"/>
              <a:gd name="connsiteY42" fmla="*/ 169228 h 507682"/>
              <a:gd name="connsiteX43" fmla="*/ 325438 w 481647"/>
              <a:gd name="connsiteY43" fmla="*/ 169228 h 507682"/>
              <a:gd name="connsiteX44" fmla="*/ 325438 w 481647"/>
              <a:gd name="connsiteY44" fmla="*/ 182245 h 507682"/>
              <a:gd name="connsiteX45" fmla="*/ 13018 w 481647"/>
              <a:gd name="connsiteY45" fmla="*/ 182245 h 507682"/>
              <a:gd name="connsiteX46" fmla="*/ 390610 w 481647"/>
              <a:gd name="connsiteY46" fmla="*/ 13018 h 507682"/>
              <a:gd name="connsiteX47" fmla="*/ 390951 w 481647"/>
              <a:gd name="connsiteY47" fmla="*/ 39053 h 507682"/>
              <a:gd name="connsiteX48" fmla="*/ 377081 w 481647"/>
              <a:gd name="connsiteY48" fmla="*/ 39053 h 507682"/>
              <a:gd name="connsiteX49" fmla="*/ 377423 w 481647"/>
              <a:gd name="connsiteY49" fmla="*/ 13018 h 507682"/>
              <a:gd name="connsiteX50" fmla="*/ 376910 w 481647"/>
              <a:gd name="connsiteY50" fmla="*/ 52070 h 507682"/>
              <a:gd name="connsiteX51" fmla="*/ 391122 w 481647"/>
              <a:gd name="connsiteY51" fmla="*/ 52070 h 507682"/>
              <a:gd name="connsiteX52" fmla="*/ 393171 w 481647"/>
              <a:gd name="connsiteY52" fmla="*/ 208280 h 507682"/>
              <a:gd name="connsiteX53" fmla="*/ 374862 w 481647"/>
              <a:gd name="connsiteY53" fmla="*/ 208280 h 50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1647" h="507682">
                <a:moveTo>
                  <a:pt x="397034" y="494665"/>
                </a:moveTo>
                <a:lnTo>
                  <a:pt x="234315" y="494665"/>
                </a:lnTo>
                <a:lnTo>
                  <a:pt x="234315" y="221298"/>
                </a:lnTo>
                <a:lnTo>
                  <a:pt x="468630" y="221298"/>
                </a:lnTo>
                <a:lnTo>
                  <a:pt x="468630" y="292894"/>
                </a:lnTo>
                <a:cubicBezTo>
                  <a:pt x="468630" y="296488"/>
                  <a:pt x="471544" y="299403"/>
                  <a:pt x="475139" y="299403"/>
                </a:cubicBezTo>
                <a:cubicBezTo>
                  <a:pt x="478733" y="299403"/>
                  <a:pt x="481648" y="296488"/>
                  <a:pt x="481648" y="292894"/>
                </a:cubicBezTo>
                <a:lnTo>
                  <a:pt x="481648" y="214789"/>
                </a:lnTo>
                <a:cubicBezTo>
                  <a:pt x="481648" y="211194"/>
                  <a:pt x="478733" y="208280"/>
                  <a:pt x="475139" y="208280"/>
                </a:cubicBezTo>
                <a:lnTo>
                  <a:pt x="406192" y="208280"/>
                </a:lnTo>
                <a:lnTo>
                  <a:pt x="403543" y="6424"/>
                </a:lnTo>
                <a:cubicBezTo>
                  <a:pt x="403497" y="2862"/>
                  <a:pt x="400596" y="0"/>
                  <a:pt x="397034" y="0"/>
                </a:cubicBezTo>
                <a:lnTo>
                  <a:pt x="370999" y="0"/>
                </a:lnTo>
                <a:cubicBezTo>
                  <a:pt x="367437" y="0"/>
                  <a:pt x="364536" y="2862"/>
                  <a:pt x="364490" y="6424"/>
                </a:cubicBezTo>
                <a:lnTo>
                  <a:pt x="361841" y="208280"/>
                </a:lnTo>
                <a:lnTo>
                  <a:pt x="325438" y="208280"/>
                </a:lnTo>
                <a:lnTo>
                  <a:pt x="325438" y="195263"/>
                </a:lnTo>
                <a:lnTo>
                  <a:pt x="331946" y="195263"/>
                </a:lnTo>
                <a:cubicBezTo>
                  <a:pt x="335541" y="195263"/>
                  <a:pt x="338455" y="192348"/>
                  <a:pt x="338455" y="188754"/>
                </a:cubicBezTo>
                <a:lnTo>
                  <a:pt x="338455" y="162719"/>
                </a:lnTo>
                <a:cubicBezTo>
                  <a:pt x="338455" y="159124"/>
                  <a:pt x="335541" y="156210"/>
                  <a:pt x="331946" y="156210"/>
                </a:cubicBezTo>
                <a:lnTo>
                  <a:pt x="6509" y="156210"/>
                </a:lnTo>
                <a:cubicBezTo>
                  <a:pt x="2914" y="156210"/>
                  <a:pt x="0" y="159124"/>
                  <a:pt x="0" y="162719"/>
                </a:cubicBezTo>
                <a:lnTo>
                  <a:pt x="0" y="188754"/>
                </a:lnTo>
                <a:cubicBezTo>
                  <a:pt x="0" y="192348"/>
                  <a:pt x="2914" y="195263"/>
                  <a:pt x="6509" y="195263"/>
                </a:cubicBezTo>
                <a:lnTo>
                  <a:pt x="13018" y="195263"/>
                </a:lnTo>
                <a:lnTo>
                  <a:pt x="13018" y="501174"/>
                </a:lnTo>
                <a:cubicBezTo>
                  <a:pt x="13018" y="504768"/>
                  <a:pt x="15932" y="507683"/>
                  <a:pt x="19526" y="507683"/>
                </a:cubicBezTo>
                <a:lnTo>
                  <a:pt x="201771" y="507683"/>
                </a:lnTo>
                <a:cubicBezTo>
                  <a:pt x="205366" y="507683"/>
                  <a:pt x="208280" y="504768"/>
                  <a:pt x="208280" y="501174"/>
                </a:cubicBezTo>
                <a:cubicBezTo>
                  <a:pt x="208280" y="497579"/>
                  <a:pt x="205366" y="494665"/>
                  <a:pt x="201771" y="494665"/>
                </a:cubicBezTo>
                <a:lnTo>
                  <a:pt x="26035" y="494665"/>
                </a:lnTo>
                <a:lnTo>
                  <a:pt x="26035" y="195263"/>
                </a:lnTo>
                <a:lnTo>
                  <a:pt x="312420" y="195263"/>
                </a:lnTo>
                <a:lnTo>
                  <a:pt x="312420" y="208280"/>
                </a:lnTo>
                <a:lnTo>
                  <a:pt x="227806" y="208280"/>
                </a:lnTo>
                <a:cubicBezTo>
                  <a:pt x="224212" y="208280"/>
                  <a:pt x="221298" y="211194"/>
                  <a:pt x="221298" y="214789"/>
                </a:cubicBezTo>
                <a:lnTo>
                  <a:pt x="221298" y="501174"/>
                </a:lnTo>
                <a:cubicBezTo>
                  <a:pt x="221298" y="504768"/>
                  <a:pt x="224212" y="507683"/>
                  <a:pt x="227806" y="507683"/>
                </a:cubicBezTo>
                <a:lnTo>
                  <a:pt x="397034" y="507683"/>
                </a:lnTo>
                <a:cubicBezTo>
                  <a:pt x="400628" y="507683"/>
                  <a:pt x="403543" y="504768"/>
                  <a:pt x="403543" y="501174"/>
                </a:cubicBezTo>
                <a:cubicBezTo>
                  <a:pt x="403543" y="497579"/>
                  <a:pt x="400628" y="494665"/>
                  <a:pt x="397034" y="494665"/>
                </a:cubicBezTo>
                <a:close/>
                <a:moveTo>
                  <a:pt x="13018" y="169228"/>
                </a:moveTo>
                <a:lnTo>
                  <a:pt x="325438" y="169228"/>
                </a:lnTo>
                <a:lnTo>
                  <a:pt x="325438" y="182245"/>
                </a:lnTo>
                <a:lnTo>
                  <a:pt x="13018" y="182245"/>
                </a:lnTo>
                <a:close/>
                <a:moveTo>
                  <a:pt x="390610" y="13018"/>
                </a:moveTo>
                <a:lnTo>
                  <a:pt x="390951" y="39053"/>
                </a:lnTo>
                <a:lnTo>
                  <a:pt x="377081" y="39053"/>
                </a:lnTo>
                <a:lnTo>
                  <a:pt x="377423" y="13018"/>
                </a:lnTo>
                <a:close/>
                <a:moveTo>
                  <a:pt x="376910" y="52070"/>
                </a:moveTo>
                <a:lnTo>
                  <a:pt x="391122" y="52070"/>
                </a:lnTo>
                <a:lnTo>
                  <a:pt x="393171" y="208280"/>
                </a:lnTo>
                <a:lnTo>
                  <a:pt x="374862" y="208280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9" name="任意多边形: 形状 158"/>
          <p:cNvSpPr/>
          <p:nvPr/>
        </p:nvSpPr>
        <p:spPr>
          <a:xfrm>
            <a:off x="6815535" y="4112136"/>
            <a:ext cx="390525" cy="507682"/>
          </a:xfrm>
          <a:custGeom>
            <a:avLst/>
            <a:gdLst>
              <a:gd name="connsiteX0" fmla="*/ 384016 w 390525"/>
              <a:gd name="connsiteY0" fmla="*/ 312420 h 507682"/>
              <a:gd name="connsiteX1" fmla="*/ 335978 w 390525"/>
              <a:gd name="connsiteY1" fmla="*/ 312420 h 507682"/>
              <a:gd name="connsiteX2" fmla="*/ 332480 w 390525"/>
              <a:gd name="connsiteY2" fmla="*/ 46938 h 507682"/>
              <a:gd name="connsiteX3" fmla="*/ 332443 w 390525"/>
              <a:gd name="connsiteY3" fmla="*/ 44063 h 507682"/>
              <a:gd name="connsiteX4" fmla="*/ 331946 w 390525"/>
              <a:gd name="connsiteY4" fmla="*/ 6423 h 507682"/>
              <a:gd name="connsiteX5" fmla="*/ 325438 w 390525"/>
              <a:gd name="connsiteY5" fmla="*/ 0 h 507682"/>
              <a:gd name="connsiteX6" fmla="*/ 299403 w 390525"/>
              <a:gd name="connsiteY6" fmla="*/ 0 h 507682"/>
              <a:gd name="connsiteX7" fmla="*/ 292894 w 390525"/>
              <a:gd name="connsiteY7" fmla="*/ 6423 h 507682"/>
              <a:gd name="connsiteX8" fmla="*/ 292397 w 390525"/>
              <a:gd name="connsiteY8" fmla="*/ 44063 h 507682"/>
              <a:gd name="connsiteX9" fmla="*/ 292360 w 390525"/>
              <a:gd name="connsiteY9" fmla="*/ 46938 h 507682"/>
              <a:gd name="connsiteX10" fmla="*/ 288862 w 390525"/>
              <a:gd name="connsiteY10" fmla="*/ 312420 h 507682"/>
              <a:gd name="connsiteX11" fmla="*/ 231838 w 390525"/>
              <a:gd name="connsiteY11" fmla="*/ 312420 h 507682"/>
              <a:gd name="connsiteX12" fmla="*/ 227806 w 390525"/>
              <a:gd name="connsiteY12" fmla="*/ 6423 h 507682"/>
              <a:gd name="connsiteX13" fmla="*/ 221298 w 390525"/>
              <a:gd name="connsiteY13" fmla="*/ 0 h 507682"/>
              <a:gd name="connsiteX14" fmla="*/ 195263 w 390525"/>
              <a:gd name="connsiteY14" fmla="*/ 0 h 507682"/>
              <a:gd name="connsiteX15" fmla="*/ 188754 w 390525"/>
              <a:gd name="connsiteY15" fmla="*/ 6423 h 507682"/>
              <a:gd name="connsiteX16" fmla="*/ 184722 w 390525"/>
              <a:gd name="connsiteY16" fmla="*/ 312420 h 507682"/>
              <a:gd name="connsiteX17" fmla="*/ 6509 w 390525"/>
              <a:gd name="connsiteY17" fmla="*/ 312420 h 507682"/>
              <a:gd name="connsiteX18" fmla="*/ 0 w 390525"/>
              <a:gd name="connsiteY18" fmla="*/ 318929 h 507682"/>
              <a:gd name="connsiteX19" fmla="*/ 0 w 390525"/>
              <a:gd name="connsiteY19" fmla="*/ 357981 h 507682"/>
              <a:gd name="connsiteX20" fmla="*/ 6509 w 390525"/>
              <a:gd name="connsiteY20" fmla="*/ 364490 h 507682"/>
              <a:gd name="connsiteX21" fmla="*/ 26035 w 390525"/>
              <a:gd name="connsiteY21" fmla="*/ 364490 h 507682"/>
              <a:gd name="connsiteX22" fmla="*/ 26035 w 390525"/>
              <a:gd name="connsiteY22" fmla="*/ 501174 h 507682"/>
              <a:gd name="connsiteX23" fmla="*/ 32544 w 390525"/>
              <a:gd name="connsiteY23" fmla="*/ 507683 h 507682"/>
              <a:gd name="connsiteX24" fmla="*/ 357981 w 390525"/>
              <a:gd name="connsiteY24" fmla="*/ 507683 h 507682"/>
              <a:gd name="connsiteX25" fmla="*/ 364490 w 390525"/>
              <a:gd name="connsiteY25" fmla="*/ 501174 h 507682"/>
              <a:gd name="connsiteX26" fmla="*/ 364490 w 390525"/>
              <a:gd name="connsiteY26" fmla="*/ 364490 h 507682"/>
              <a:gd name="connsiteX27" fmla="*/ 384016 w 390525"/>
              <a:gd name="connsiteY27" fmla="*/ 364490 h 507682"/>
              <a:gd name="connsiteX28" fmla="*/ 390525 w 390525"/>
              <a:gd name="connsiteY28" fmla="*/ 357981 h 507682"/>
              <a:gd name="connsiteX29" fmla="*/ 390525 w 390525"/>
              <a:gd name="connsiteY29" fmla="*/ 318929 h 507682"/>
              <a:gd name="connsiteX30" fmla="*/ 384016 w 390525"/>
              <a:gd name="connsiteY30" fmla="*/ 312420 h 507682"/>
              <a:gd name="connsiteX31" fmla="*/ 319015 w 390525"/>
              <a:gd name="connsiteY31" fmla="*/ 13018 h 507682"/>
              <a:gd name="connsiteX32" fmla="*/ 319358 w 390525"/>
              <a:gd name="connsiteY32" fmla="*/ 39053 h 507682"/>
              <a:gd name="connsiteX33" fmla="*/ 305482 w 390525"/>
              <a:gd name="connsiteY33" fmla="*/ 39053 h 507682"/>
              <a:gd name="connsiteX34" fmla="*/ 305825 w 390525"/>
              <a:gd name="connsiteY34" fmla="*/ 13018 h 507682"/>
              <a:gd name="connsiteX35" fmla="*/ 305311 w 390525"/>
              <a:gd name="connsiteY35" fmla="*/ 52070 h 507682"/>
              <a:gd name="connsiteX36" fmla="*/ 319529 w 390525"/>
              <a:gd name="connsiteY36" fmla="*/ 52070 h 507682"/>
              <a:gd name="connsiteX37" fmla="*/ 322959 w 390525"/>
              <a:gd name="connsiteY37" fmla="*/ 312420 h 507682"/>
              <a:gd name="connsiteX38" fmla="*/ 301881 w 390525"/>
              <a:gd name="connsiteY38" fmla="*/ 312420 h 507682"/>
              <a:gd name="connsiteX39" fmla="*/ 214875 w 390525"/>
              <a:gd name="connsiteY39" fmla="*/ 13018 h 507682"/>
              <a:gd name="connsiteX40" fmla="*/ 215218 w 390525"/>
              <a:gd name="connsiteY40" fmla="*/ 39053 h 507682"/>
              <a:gd name="connsiteX41" fmla="*/ 201342 w 390525"/>
              <a:gd name="connsiteY41" fmla="*/ 39053 h 507682"/>
              <a:gd name="connsiteX42" fmla="*/ 201685 w 390525"/>
              <a:gd name="connsiteY42" fmla="*/ 13018 h 507682"/>
              <a:gd name="connsiteX43" fmla="*/ 201171 w 390525"/>
              <a:gd name="connsiteY43" fmla="*/ 52070 h 507682"/>
              <a:gd name="connsiteX44" fmla="*/ 215389 w 390525"/>
              <a:gd name="connsiteY44" fmla="*/ 52070 h 507682"/>
              <a:gd name="connsiteX45" fmla="*/ 218819 w 390525"/>
              <a:gd name="connsiteY45" fmla="*/ 312420 h 507682"/>
              <a:gd name="connsiteX46" fmla="*/ 197741 w 390525"/>
              <a:gd name="connsiteY46" fmla="*/ 312420 h 507682"/>
              <a:gd name="connsiteX47" fmla="*/ 78105 w 390525"/>
              <a:gd name="connsiteY47" fmla="*/ 494665 h 507682"/>
              <a:gd name="connsiteX48" fmla="*/ 78105 w 390525"/>
              <a:gd name="connsiteY48" fmla="*/ 390525 h 507682"/>
              <a:gd name="connsiteX49" fmla="*/ 169228 w 390525"/>
              <a:gd name="connsiteY49" fmla="*/ 390525 h 507682"/>
              <a:gd name="connsiteX50" fmla="*/ 169228 w 390525"/>
              <a:gd name="connsiteY50" fmla="*/ 494665 h 507682"/>
              <a:gd name="connsiteX51" fmla="*/ 221298 w 390525"/>
              <a:gd name="connsiteY51" fmla="*/ 494665 h 507682"/>
              <a:gd name="connsiteX52" fmla="*/ 221298 w 390525"/>
              <a:gd name="connsiteY52" fmla="*/ 390525 h 507682"/>
              <a:gd name="connsiteX53" fmla="*/ 312420 w 390525"/>
              <a:gd name="connsiteY53" fmla="*/ 390525 h 507682"/>
              <a:gd name="connsiteX54" fmla="*/ 312420 w 390525"/>
              <a:gd name="connsiteY54" fmla="*/ 494665 h 507682"/>
              <a:gd name="connsiteX55" fmla="*/ 351473 w 390525"/>
              <a:gd name="connsiteY55" fmla="*/ 494665 h 507682"/>
              <a:gd name="connsiteX56" fmla="*/ 325438 w 390525"/>
              <a:gd name="connsiteY56" fmla="*/ 494665 h 507682"/>
              <a:gd name="connsiteX57" fmla="*/ 325438 w 390525"/>
              <a:gd name="connsiteY57" fmla="*/ 384016 h 507682"/>
              <a:gd name="connsiteX58" fmla="*/ 318929 w 390525"/>
              <a:gd name="connsiteY58" fmla="*/ 377508 h 507682"/>
              <a:gd name="connsiteX59" fmla="*/ 214789 w 390525"/>
              <a:gd name="connsiteY59" fmla="*/ 377508 h 507682"/>
              <a:gd name="connsiteX60" fmla="*/ 208280 w 390525"/>
              <a:gd name="connsiteY60" fmla="*/ 384016 h 507682"/>
              <a:gd name="connsiteX61" fmla="*/ 208280 w 390525"/>
              <a:gd name="connsiteY61" fmla="*/ 494665 h 507682"/>
              <a:gd name="connsiteX62" fmla="*/ 182245 w 390525"/>
              <a:gd name="connsiteY62" fmla="*/ 494665 h 507682"/>
              <a:gd name="connsiteX63" fmla="*/ 182245 w 390525"/>
              <a:gd name="connsiteY63" fmla="*/ 384016 h 507682"/>
              <a:gd name="connsiteX64" fmla="*/ 175736 w 390525"/>
              <a:gd name="connsiteY64" fmla="*/ 377508 h 507682"/>
              <a:gd name="connsiteX65" fmla="*/ 71596 w 390525"/>
              <a:gd name="connsiteY65" fmla="*/ 377508 h 507682"/>
              <a:gd name="connsiteX66" fmla="*/ 65088 w 390525"/>
              <a:gd name="connsiteY66" fmla="*/ 384016 h 507682"/>
              <a:gd name="connsiteX67" fmla="*/ 65088 w 390525"/>
              <a:gd name="connsiteY67" fmla="*/ 494665 h 507682"/>
              <a:gd name="connsiteX68" fmla="*/ 39053 w 390525"/>
              <a:gd name="connsiteY68" fmla="*/ 494665 h 507682"/>
              <a:gd name="connsiteX69" fmla="*/ 39053 w 390525"/>
              <a:gd name="connsiteY69" fmla="*/ 364490 h 507682"/>
              <a:gd name="connsiteX70" fmla="*/ 351473 w 390525"/>
              <a:gd name="connsiteY70" fmla="*/ 364490 h 507682"/>
              <a:gd name="connsiteX71" fmla="*/ 377508 w 390525"/>
              <a:gd name="connsiteY71" fmla="*/ 351473 h 507682"/>
              <a:gd name="connsiteX72" fmla="*/ 13018 w 390525"/>
              <a:gd name="connsiteY72" fmla="*/ 351473 h 507682"/>
              <a:gd name="connsiteX73" fmla="*/ 13018 w 390525"/>
              <a:gd name="connsiteY73" fmla="*/ 325438 h 507682"/>
              <a:gd name="connsiteX74" fmla="*/ 377508 w 390525"/>
              <a:gd name="connsiteY74" fmla="*/ 325438 h 50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90525" h="507682">
                <a:moveTo>
                  <a:pt x="384016" y="312420"/>
                </a:moveTo>
                <a:lnTo>
                  <a:pt x="335978" y="312420"/>
                </a:lnTo>
                <a:lnTo>
                  <a:pt x="332480" y="46938"/>
                </a:lnTo>
                <a:cubicBezTo>
                  <a:pt x="332696" y="45991"/>
                  <a:pt x="332683" y="45005"/>
                  <a:pt x="332443" y="44063"/>
                </a:cubicBezTo>
                <a:lnTo>
                  <a:pt x="331946" y="6423"/>
                </a:lnTo>
                <a:cubicBezTo>
                  <a:pt x="331899" y="2862"/>
                  <a:pt x="328999" y="0"/>
                  <a:pt x="325438" y="0"/>
                </a:cubicBezTo>
                <a:lnTo>
                  <a:pt x="299403" y="0"/>
                </a:lnTo>
                <a:cubicBezTo>
                  <a:pt x="295841" y="0"/>
                  <a:pt x="292941" y="2862"/>
                  <a:pt x="292894" y="6423"/>
                </a:cubicBezTo>
                <a:lnTo>
                  <a:pt x="292397" y="44063"/>
                </a:lnTo>
                <a:cubicBezTo>
                  <a:pt x="292157" y="45005"/>
                  <a:pt x="292144" y="45991"/>
                  <a:pt x="292360" y="46938"/>
                </a:cubicBezTo>
                <a:lnTo>
                  <a:pt x="288862" y="312420"/>
                </a:lnTo>
                <a:lnTo>
                  <a:pt x="231838" y="312420"/>
                </a:lnTo>
                <a:lnTo>
                  <a:pt x="227806" y="6423"/>
                </a:lnTo>
                <a:cubicBezTo>
                  <a:pt x="227759" y="2862"/>
                  <a:pt x="224859" y="0"/>
                  <a:pt x="221298" y="0"/>
                </a:cubicBezTo>
                <a:lnTo>
                  <a:pt x="195263" y="0"/>
                </a:lnTo>
                <a:cubicBezTo>
                  <a:pt x="191701" y="0"/>
                  <a:pt x="188801" y="2862"/>
                  <a:pt x="188754" y="6423"/>
                </a:cubicBezTo>
                <a:lnTo>
                  <a:pt x="184722" y="312420"/>
                </a:lnTo>
                <a:lnTo>
                  <a:pt x="6509" y="312420"/>
                </a:lnTo>
                <a:cubicBezTo>
                  <a:pt x="2914" y="312420"/>
                  <a:pt x="0" y="315334"/>
                  <a:pt x="0" y="318929"/>
                </a:cubicBezTo>
                <a:lnTo>
                  <a:pt x="0" y="357981"/>
                </a:lnTo>
                <a:cubicBezTo>
                  <a:pt x="0" y="361576"/>
                  <a:pt x="2914" y="364490"/>
                  <a:pt x="6509" y="364490"/>
                </a:cubicBezTo>
                <a:lnTo>
                  <a:pt x="26035" y="364490"/>
                </a:lnTo>
                <a:lnTo>
                  <a:pt x="26035" y="501174"/>
                </a:lnTo>
                <a:cubicBezTo>
                  <a:pt x="26035" y="504768"/>
                  <a:pt x="28949" y="507683"/>
                  <a:pt x="32544" y="507683"/>
                </a:cubicBezTo>
                <a:lnTo>
                  <a:pt x="357981" y="507683"/>
                </a:lnTo>
                <a:cubicBezTo>
                  <a:pt x="361576" y="507683"/>
                  <a:pt x="364490" y="504768"/>
                  <a:pt x="364490" y="501174"/>
                </a:cubicBezTo>
                <a:lnTo>
                  <a:pt x="364490" y="364490"/>
                </a:lnTo>
                <a:lnTo>
                  <a:pt x="384016" y="364490"/>
                </a:lnTo>
                <a:cubicBezTo>
                  <a:pt x="387611" y="364490"/>
                  <a:pt x="390525" y="361576"/>
                  <a:pt x="390525" y="357981"/>
                </a:cubicBezTo>
                <a:lnTo>
                  <a:pt x="390525" y="318929"/>
                </a:lnTo>
                <a:cubicBezTo>
                  <a:pt x="390525" y="315334"/>
                  <a:pt x="387611" y="312420"/>
                  <a:pt x="384016" y="312420"/>
                </a:cubicBezTo>
                <a:close/>
                <a:moveTo>
                  <a:pt x="319015" y="13018"/>
                </a:moveTo>
                <a:lnTo>
                  <a:pt x="319358" y="39053"/>
                </a:lnTo>
                <a:lnTo>
                  <a:pt x="305482" y="39053"/>
                </a:lnTo>
                <a:lnTo>
                  <a:pt x="305825" y="13018"/>
                </a:lnTo>
                <a:close/>
                <a:moveTo>
                  <a:pt x="305311" y="52070"/>
                </a:moveTo>
                <a:lnTo>
                  <a:pt x="319529" y="52070"/>
                </a:lnTo>
                <a:lnTo>
                  <a:pt x="322959" y="312420"/>
                </a:lnTo>
                <a:lnTo>
                  <a:pt x="301881" y="312420"/>
                </a:lnTo>
                <a:close/>
                <a:moveTo>
                  <a:pt x="214875" y="13018"/>
                </a:moveTo>
                <a:lnTo>
                  <a:pt x="215218" y="39053"/>
                </a:lnTo>
                <a:lnTo>
                  <a:pt x="201342" y="39053"/>
                </a:lnTo>
                <a:lnTo>
                  <a:pt x="201685" y="13018"/>
                </a:lnTo>
                <a:close/>
                <a:moveTo>
                  <a:pt x="201171" y="52070"/>
                </a:moveTo>
                <a:lnTo>
                  <a:pt x="215389" y="52070"/>
                </a:lnTo>
                <a:lnTo>
                  <a:pt x="218819" y="312420"/>
                </a:lnTo>
                <a:lnTo>
                  <a:pt x="197741" y="312420"/>
                </a:lnTo>
                <a:close/>
                <a:moveTo>
                  <a:pt x="78105" y="494665"/>
                </a:moveTo>
                <a:lnTo>
                  <a:pt x="78105" y="390525"/>
                </a:lnTo>
                <a:lnTo>
                  <a:pt x="169228" y="390525"/>
                </a:lnTo>
                <a:lnTo>
                  <a:pt x="169228" y="494665"/>
                </a:lnTo>
                <a:close/>
                <a:moveTo>
                  <a:pt x="221298" y="494665"/>
                </a:moveTo>
                <a:lnTo>
                  <a:pt x="221298" y="390525"/>
                </a:lnTo>
                <a:lnTo>
                  <a:pt x="312420" y="390525"/>
                </a:lnTo>
                <a:lnTo>
                  <a:pt x="312420" y="494665"/>
                </a:lnTo>
                <a:close/>
                <a:moveTo>
                  <a:pt x="351473" y="494665"/>
                </a:moveTo>
                <a:lnTo>
                  <a:pt x="325438" y="494665"/>
                </a:lnTo>
                <a:lnTo>
                  <a:pt x="325438" y="384016"/>
                </a:lnTo>
                <a:cubicBezTo>
                  <a:pt x="325438" y="380422"/>
                  <a:pt x="322523" y="377508"/>
                  <a:pt x="318929" y="377508"/>
                </a:cubicBezTo>
                <a:lnTo>
                  <a:pt x="214789" y="377508"/>
                </a:lnTo>
                <a:cubicBezTo>
                  <a:pt x="211194" y="377508"/>
                  <a:pt x="208280" y="380422"/>
                  <a:pt x="208280" y="384016"/>
                </a:cubicBezTo>
                <a:lnTo>
                  <a:pt x="208280" y="494665"/>
                </a:lnTo>
                <a:lnTo>
                  <a:pt x="182245" y="494665"/>
                </a:lnTo>
                <a:lnTo>
                  <a:pt x="182245" y="384016"/>
                </a:lnTo>
                <a:cubicBezTo>
                  <a:pt x="182245" y="380422"/>
                  <a:pt x="179331" y="377508"/>
                  <a:pt x="175736" y="377508"/>
                </a:cubicBezTo>
                <a:lnTo>
                  <a:pt x="71596" y="377508"/>
                </a:lnTo>
                <a:cubicBezTo>
                  <a:pt x="68002" y="377508"/>
                  <a:pt x="65088" y="380422"/>
                  <a:pt x="65088" y="384016"/>
                </a:cubicBezTo>
                <a:lnTo>
                  <a:pt x="65088" y="494665"/>
                </a:lnTo>
                <a:lnTo>
                  <a:pt x="39053" y="494665"/>
                </a:lnTo>
                <a:lnTo>
                  <a:pt x="39053" y="364490"/>
                </a:lnTo>
                <a:lnTo>
                  <a:pt x="351473" y="364490"/>
                </a:lnTo>
                <a:close/>
                <a:moveTo>
                  <a:pt x="377508" y="351473"/>
                </a:moveTo>
                <a:lnTo>
                  <a:pt x="13018" y="351473"/>
                </a:lnTo>
                <a:lnTo>
                  <a:pt x="13018" y="325438"/>
                </a:lnTo>
                <a:lnTo>
                  <a:pt x="377508" y="325438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任意多边形: 形状 159"/>
          <p:cNvSpPr/>
          <p:nvPr/>
        </p:nvSpPr>
        <p:spPr>
          <a:xfrm>
            <a:off x="6672343" y="4346451"/>
            <a:ext cx="208280" cy="65087"/>
          </a:xfrm>
          <a:custGeom>
            <a:avLst/>
            <a:gdLst>
              <a:gd name="connsiteX0" fmla="*/ 6509 w 208280"/>
              <a:gd name="connsiteY0" fmla="*/ 0 h 65087"/>
              <a:gd name="connsiteX1" fmla="*/ 0 w 208280"/>
              <a:gd name="connsiteY1" fmla="*/ 6509 h 65087"/>
              <a:gd name="connsiteX2" fmla="*/ 0 w 208280"/>
              <a:gd name="connsiteY2" fmla="*/ 58579 h 65087"/>
              <a:gd name="connsiteX3" fmla="*/ 6509 w 208280"/>
              <a:gd name="connsiteY3" fmla="*/ 65088 h 65087"/>
              <a:gd name="connsiteX4" fmla="*/ 201771 w 208280"/>
              <a:gd name="connsiteY4" fmla="*/ 65088 h 65087"/>
              <a:gd name="connsiteX5" fmla="*/ 208280 w 208280"/>
              <a:gd name="connsiteY5" fmla="*/ 58579 h 65087"/>
              <a:gd name="connsiteX6" fmla="*/ 208280 w 208280"/>
              <a:gd name="connsiteY6" fmla="*/ 6509 h 65087"/>
              <a:gd name="connsiteX7" fmla="*/ 201771 w 208280"/>
              <a:gd name="connsiteY7" fmla="*/ 0 h 65087"/>
              <a:gd name="connsiteX8" fmla="*/ 91123 w 208280"/>
              <a:gd name="connsiteY8" fmla="*/ 13018 h 65087"/>
              <a:gd name="connsiteX9" fmla="*/ 117158 w 208280"/>
              <a:gd name="connsiteY9" fmla="*/ 13018 h 65087"/>
              <a:gd name="connsiteX10" fmla="*/ 117158 w 208280"/>
              <a:gd name="connsiteY10" fmla="*/ 52070 h 65087"/>
              <a:gd name="connsiteX11" fmla="*/ 91123 w 208280"/>
              <a:gd name="connsiteY11" fmla="*/ 52070 h 65087"/>
              <a:gd name="connsiteX12" fmla="*/ 78105 w 208280"/>
              <a:gd name="connsiteY12" fmla="*/ 52070 h 65087"/>
              <a:gd name="connsiteX13" fmla="*/ 52070 w 208280"/>
              <a:gd name="connsiteY13" fmla="*/ 52070 h 65087"/>
              <a:gd name="connsiteX14" fmla="*/ 52070 w 208280"/>
              <a:gd name="connsiteY14" fmla="*/ 13018 h 65087"/>
              <a:gd name="connsiteX15" fmla="*/ 78105 w 208280"/>
              <a:gd name="connsiteY15" fmla="*/ 13018 h 65087"/>
              <a:gd name="connsiteX16" fmla="*/ 130175 w 208280"/>
              <a:gd name="connsiteY16" fmla="*/ 13018 h 65087"/>
              <a:gd name="connsiteX17" fmla="*/ 156210 w 208280"/>
              <a:gd name="connsiteY17" fmla="*/ 13018 h 65087"/>
              <a:gd name="connsiteX18" fmla="*/ 156210 w 208280"/>
              <a:gd name="connsiteY18" fmla="*/ 52070 h 65087"/>
              <a:gd name="connsiteX19" fmla="*/ 130175 w 208280"/>
              <a:gd name="connsiteY19" fmla="*/ 52070 h 65087"/>
              <a:gd name="connsiteX20" fmla="*/ 13018 w 208280"/>
              <a:gd name="connsiteY20" fmla="*/ 13018 h 65087"/>
              <a:gd name="connsiteX21" fmla="*/ 39053 w 208280"/>
              <a:gd name="connsiteY21" fmla="*/ 13018 h 65087"/>
              <a:gd name="connsiteX22" fmla="*/ 39053 w 208280"/>
              <a:gd name="connsiteY22" fmla="*/ 52070 h 65087"/>
              <a:gd name="connsiteX23" fmla="*/ 13018 w 208280"/>
              <a:gd name="connsiteY23" fmla="*/ 52070 h 65087"/>
              <a:gd name="connsiteX24" fmla="*/ 195263 w 208280"/>
              <a:gd name="connsiteY24" fmla="*/ 52070 h 65087"/>
              <a:gd name="connsiteX25" fmla="*/ 169228 w 208280"/>
              <a:gd name="connsiteY25" fmla="*/ 52070 h 65087"/>
              <a:gd name="connsiteX26" fmla="*/ 169228 w 208280"/>
              <a:gd name="connsiteY26" fmla="*/ 13018 h 65087"/>
              <a:gd name="connsiteX27" fmla="*/ 195263 w 208280"/>
              <a:gd name="connsiteY27" fmla="*/ 13018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8280" h="65087">
                <a:moveTo>
                  <a:pt x="6509" y="0"/>
                </a:moveTo>
                <a:cubicBezTo>
                  <a:pt x="2914" y="0"/>
                  <a:pt x="0" y="2914"/>
                  <a:pt x="0" y="6509"/>
                </a:cubicBezTo>
                <a:lnTo>
                  <a:pt x="0" y="58579"/>
                </a:lnTo>
                <a:cubicBezTo>
                  <a:pt x="0" y="62173"/>
                  <a:pt x="2914" y="65088"/>
                  <a:pt x="6509" y="65088"/>
                </a:cubicBezTo>
                <a:lnTo>
                  <a:pt x="201771" y="65088"/>
                </a:lnTo>
                <a:cubicBezTo>
                  <a:pt x="205366" y="65088"/>
                  <a:pt x="208280" y="62173"/>
                  <a:pt x="208280" y="58579"/>
                </a:cubicBezTo>
                <a:lnTo>
                  <a:pt x="208280" y="6509"/>
                </a:lnTo>
                <a:cubicBezTo>
                  <a:pt x="208280" y="2914"/>
                  <a:pt x="205366" y="0"/>
                  <a:pt x="201771" y="0"/>
                </a:cubicBezTo>
                <a:close/>
                <a:moveTo>
                  <a:pt x="91123" y="13018"/>
                </a:moveTo>
                <a:lnTo>
                  <a:pt x="117158" y="13018"/>
                </a:lnTo>
                <a:lnTo>
                  <a:pt x="117158" y="52070"/>
                </a:lnTo>
                <a:lnTo>
                  <a:pt x="91123" y="52070"/>
                </a:lnTo>
                <a:close/>
                <a:moveTo>
                  <a:pt x="78105" y="52070"/>
                </a:moveTo>
                <a:lnTo>
                  <a:pt x="52070" y="52070"/>
                </a:lnTo>
                <a:lnTo>
                  <a:pt x="52070" y="13018"/>
                </a:lnTo>
                <a:lnTo>
                  <a:pt x="78105" y="13018"/>
                </a:lnTo>
                <a:close/>
                <a:moveTo>
                  <a:pt x="130175" y="13018"/>
                </a:moveTo>
                <a:lnTo>
                  <a:pt x="156210" y="13018"/>
                </a:lnTo>
                <a:lnTo>
                  <a:pt x="156210" y="52070"/>
                </a:lnTo>
                <a:lnTo>
                  <a:pt x="130175" y="52070"/>
                </a:lnTo>
                <a:close/>
                <a:moveTo>
                  <a:pt x="13018" y="13018"/>
                </a:moveTo>
                <a:lnTo>
                  <a:pt x="39053" y="13018"/>
                </a:lnTo>
                <a:lnTo>
                  <a:pt x="39053" y="52070"/>
                </a:lnTo>
                <a:lnTo>
                  <a:pt x="13018" y="52070"/>
                </a:lnTo>
                <a:close/>
                <a:moveTo>
                  <a:pt x="195263" y="52070"/>
                </a:moveTo>
                <a:lnTo>
                  <a:pt x="169228" y="52070"/>
                </a:lnTo>
                <a:lnTo>
                  <a:pt x="169228" y="13018"/>
                </a:lnTo>
                <a:lnTo>
                  <a:pt x="195263" y="13018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1" name="任意多边形: 形状 160"/>
          <p:cNvSpPr/>
          <p:nvPr/>
        </p:nvSpPr>
        <p:spPr>
          <a:xfrm>
            <a:off x="6464063" y="4320416"/>
            <a:ext cx="65087" cy="39052"/>
          </a:xfrm>
          <a:custGeom>
            <a:avLst/>
            <a:gdLst>
              <a:gd name="connsiteX0" fmla="*/ 6509 w 65087"/>
              <a:gd name="connsiteY0" fmla="*/ 39053 h 39052"/>
              <a:gd name="connsiteX1" fmla="*/ 58579 w 65087"/>
              <a:gd name="connsiteY1" fmla="*/ 39053 h 39052"/>
              <a:gd name="connsiteX2" fmla="*/ 65088 w 65087"/>
              <a:gd name="connsiteY2" fmla="*/ 32544 h 39052"/>
              <a:gd name="connsiteX3" fmla="*/ 65088 w 65087"/>
              <a:gd name="connsiteY3" fmla="*/ 6509 h 39052"/>
              <a:gd name="connsiteX4" fmla="*/ 58579 w 65087"/>
              <a:gd name="connsiteY4" fmla="*/ 0 h 39052"/>
              <a:gd name="connsiteX5" fmla="*/ 6509 w 65087"/>
              <a:gd name="connsiteY5" fmla="*/ 0 h 39052"/>
              <a:gd name="connsiteX6" fmla="*/ 0 w 65087"/>
              <a:gd name="connsiteY6" fmla="*/ 6509 h 39052"/>
              <a:gd name="connsiteX7" fmla="*/ 0 w 65087"/>
              <a:gd name="connsiteY7" fmla="*/ 32544 h 39052"/>
              <a:gd name="connsiteX8" fmla="*/ 6509 w 65087"/>
              <a:gd name="connsiteY8" fmla="*/ 39053 h 39052"/>
              <a:gd name="connsiteX9" fmla="*/ 13018 w 65087"/>
              <a:gd name="connsiteY9" fmla="*/ 13018 h 39052"/>
              <a:gd name="connsiteX10" fmla="*/ 52070 w 65087"/>
              <a:gd name="connsiteY10" fmla="*/ 13018 h 39052"/>
              <a:gd name="connsiteX11" fmla="*/ 52070 w 65087"/>
              <a:gd name="connsiteY11" fmla="*/ 26035 h 39052"/>
              <a:gd name="connsiteX12" fmla="*/ 13018 w 65087"/>
              <a:gd name="connsiteY12" fmla="*/ 26035 h 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87" h="39052">
                <a:moveTo>
                  <a:pt x="6509" y="39053"/>
                </a:moveTo>
                <a:lnTo>
                  <a:pt x="58579" y="39053"/>
                </a:lnTo>
                <a:cubicBezTo>
                  <a:pt x="62173" y="39053"/>
                  <a:pt x="65088" y="36138"/>
                  <a:pt x="65088" y="32544"/>
                </a:cubicBezTo>
                <a:lnTo>
                  <a:pt x="65088" y="6509"/>
                </a:lnTo>
                <a:cubicBezTo>
                  <a:pt x="65088" y="2914"/>
                  <a:pt x="62173" y="0"/>
                  <a:pt x="58579" y="0"/>
                </a:cubicBez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lnTo>
                  <a:pt x="0" y="32544"/>
                </a:lnTo>
                <a:cubicBezTo>
                  <a:pt x="0" y="36138"/>
                  <a:pt x="2914" y="39053"/>
                  <a:pt x="6509" y="39053"/>
                </a:cubicBezTo>
                <a:close/>
                <a:moveTo>
                  <a:pt x="13018" y="13018"/>
                </a:moveTo>
                <a:lnTo>
                  <a:pt x="52070" y="13018"/>
                </a:lnTo>
                <a:lnTo>
                  <a:pt x="52070" y="26035"/>
                </a:lnTo>
                <a:lnTo>
                  <a:pt x="13018" y="26035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2" name="任意多边形: 形状 161"/>
          <p:cNvSpPr/>
          <p:nvPr/>
        </p:nvSpPr>
        <p:spPr>
          <a:xfrm>
            <a:off x="6464063" y="4372486"/>
            <a:ext cx="117157" cy="39052"/>
          </a:xfrm>
          <a:custGeom>
            <a:avLst/>
            <a:gdLst>
              <a:gd name="connsiteX0" fmla="*/ 0 w 117157"/>
              <a:gd name="connsiteY0" fmla="*/ 32544 h 39052"/>
              <a:gd name="connsiteX1" fmla="*/ 6509 w 117157"/>
              <a:gd name="connsiteY1" fmla="*/ 39053 h 39052"/>
              <a:gd name="connsiteX2" fmla="*/ 110649 w 117157"/>
              <a:gd name="connsiteY2" fmla="*/ 39053 h 39052"/>
              <a:gd name="connsiteX3" fmla="*/ 117158 w 117157"/>
              <a:gd name="connsiteY3" fmla="*/ 32544 h 39052"/>
              <a:gd name="connsiteX4" fmla="*/ 117158 w 117157"/>
              <a:gd name="connsiteY4" fmla="*/ 6509 h 39052"/>
              <a:gd name="connsiteX5" fmla="*/ 110649 w 117157"/>
              <a:gd name="connsiteY5" fmla="*/ 0 h 39052"/>
              <a:gd name="connsiteX6" fmla="*/ 6509 w 117157"/>
              <a:gd name="connsiteY6" fmla="*/ 0 h 39052"/>
              <a:gd name="connsiteX7" fmla="*/ 0 w 117157"/>
              <a:gd name="connsiteY7" fmla="*/ 6509 h 39052"/>
              <a:gd name="connsiteX8" fmla="*/ 13018 w 117157"/>
              <a:gd name="connsiteY8" fmla="*/ 13018 h 39052"/>
              <a:gd name="connsiteX9" fmla="*/ 104140 w 117157"/>
              <a:gd name="connsiteY9" fmla="*/ 13018 h 39052"/>
              <a:gd name="connsiteX10" fmla="*/ 104140 w 117157"/>
              <a:gd name="connsiteY10" fmla="*/ 26035 h 39052"/>
              <a:gd name="connsiteX11" fmla="*/ 13018 w 117157"/>
              <a:gd name="connsiteY11" fmla="*/ 26035 h 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157" h="39052">
                <a:moveTo>
                  <a:pt x="0" y="32544"/>
                </a:moveTo>
                <a:cubicBezTo>
                  <a:pt x="0" y="36138"/>
                  <a:pt x="2914" y="39053"/>
                  <a:pt x="6509" y="39053"/>
                </a:cubicBezTo>
                <a:lnTo>
                  <a:pt x="110649" y="39053"/>
                </a:lnTo>
                <a:cubicBezTo>
                  <a:pt x="114243" y="39053"/>
                  <a:pt x="117158" y="36138"/>
                  <a:pt x="117158" y="32544"/>
                </a:cubicBezTo>
                <a:lnTo>
                  <a:pt x="117158" y="6509"/>
                </a:lnTo>
                <a:cubicBezTo>
                  <a:pt x="117158" y="2914"/>
                  <a:pt x="114243" y="0"/>
                  <a:pt x="110649" y="0"/>
                </a:cubicBez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close/>
                <a:moveTo>
                  <a:pt x="13018" y="13018"/>
                </a:moveTo>
                <a:lnTo>
                  <a:pt x="104140" y="13018"/>
                </a:lnTo>
                <a:lnTo>
                  <a:pt x="104140" y="26035"/>
                </a:lnTo>
                <a:lnTo>
                  <a:pt x="13018" y="26035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任意多边形: 形状 162"/>
          <p:cNvSpPr/>
          <p:nvPr/>
        </p:nvSpPr>
        <p:spPr>
          <a:xfrm>
            <a:off x="6451035" y="3973705"/>
            <a:ext cx="177378" cy="112396"/>
          </a:xfrm>
          <a:custGeom>
            <a:avLst/>
            <a:gdLst>
              <a:gd name="connsiteX0" fmla="*/ 29451 w 177378"/>
              <a:gd name="connsiteY0" fmla="*/ 112397 h 112396"/>
              <a:gd name="connsiteX1" fmla="*/ 147933 w 177378"/>
              <a:gd name="connsiteY1" fmla="*/ 112397 h 112396"/>
              <a:gd name="connsiteX2" fmla="*/ 177379 w 177378"/>
              <a:gd name="connsiteY2" fmla="*/ 82958 h 112396"/>
              <a:gd name="connsiteX3" fmla="*/ 154117 w 177378"/>
              <a:gd name="connsiteY3" fmla="*/ 54168 h 112396"/>
              <a:gd name="connsiteX4" fmla="*/ 154154 w 177378"/>
              <a:gd name="connsiteY4" fmla="*/ 43275 h 112396"/>
              <a:gd name="connsiteX5" fmla="*/ 100618 w 177378"/>
              <a:gd name="connsiteY5" fmla="*/ 292 h 112396"/>
              <a:gd name="connsiteX6" fmla="*/ 64647 w 177378"/>
              <a:gd name="connsiteY6" fmla="*/ 22949 h 112396"/>
              <a:gd name="connsiteX7" fmla="*/ 27321 w 177378"/>
              <a:gd name="connsiteY7" fmla="*/ 53592 h 112396"/>
              <a:gd name="connsiteX8" fmla="*/ 78 w 177378"/>
              <a:gd name="connsiteY8" fmla="*/ 85076 h 112396"/>
              <a:gd name="connsiteX9" fmla="*/ 29451 w 177378"/>
              <a:gd name="connsiteY9" fmla="*/ 112397 h 112396"/>
              <a:gd name="connsiteX10" fmla="*/ 29451 w 177378"/>
              <a:gd name="connsiteY10" fmla="*/ 66533 h 112396"/>
              <a:gd name="connsiteX11" fmla="*/ 33272 w 177378"/>
              <a:gd name="connsiteY11" fmla="*/ 66533 h 112396"/>
              <a:gd name="connsiteX12" fmla="*/ 39781 w 177378"/>
              <a:gd name="connsiteY12" fmla="*/ 60024 h 112396"/>
              <a:gd name="connsiteX13" fmla="*/ 63848 w 177378"/>
              <a:gd name="connsiteY13" fmla="*/ 35956 h 112396"/>
              <a:gd name="connsiteX14" fmla="*/ 67348 w 177378"/>
              <a:gd name="connsiteY14" fmla="*/ 36213 h 112396"/>
              <a:gd name="connsiteX15" fmla="*/ 74101 w 177378"/>
              <a:gd name="connsiteY15" fmla="*/ 32686 h 112396"/>
              <a:gd name="connsiteX16" fmla="*/ 121762 w 177378"/>
              <a:gd name="connsiteY16" fmla="*/ 16766 h 112396"/>
              <a:gd name="connsiteX17" fmla="*/ 140074 w 177378"/>
              <a:gd name="connsiteY17" fmla="*/ 58252 h 112396"/>
              <a:gd name="connsiteX18" fmla="*/ 144565 w 177378"/>
              <a:gd name="connsiteY18" fmla="*/ 66287 h 112396"/>
              <a:gd name="connsiteX19" fmla="*/ 146337 w 177378"/>
              <a:gd name="connsiteY19" fmla="*/ 66533 h 112396"/>
              <a:gd name="connsiteX20" fmla="*/ 147933 w 177378"/>
              <a:gd name="connsiteY20" fmla="*/ 66533 h 112396"/>
              <a:gd name="connsiteX21" fmla="*/ 164357 w 177378"/>
              <a:gd name="connsiteY21" fmla="*/ 82956 h 112396"/>
              <a:gd name="connsiteX22" fmla="*/ 147933 w 177378"/>
              <a:gd name="connsiteY22" fmla="*/ 99379 h 112396"/>
              <a:gd name="connsiteX23" fmla="*/ 29451 w 177378"/>
              <a:gd name="connsiteY23" fmla="*/ 99379 h 112396"/>
              <a:gd name="connsiteX24" fmla="*/ 13028 w 177378"/>
              <a:gd name="connsiteY24" fmla="*/ 82956 h 112396"/>
              <a:gd name="connsiteX25" fmla="*/ 29451 w 177378"/>
              <a:gd name="connsiteY25" fmla="*/ 66533 h 11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7378" h="112396">
                <a:moveTo>
                  <a:pt x="29451" y="112397"/>
                </a:moveTo>
                <a:lnTo>
                  <a:pt x="147933" y="112397"/>
                </a:lnTo>
                <a:cubicBezTo>
                  <a:pt x="164194" y="112398"/>
                  <a:pt x="177377" y="99218"/>
                  <a:pt x="177379" y="82958"/>
                </a:cubicBezTo>
                <a:cubicBezTo>
                  <a:pt x="177382" y="69078"/>
                  <a:pt x="167689" y="57081"/>
                  <a:pt x="154117" y="54168"/>
                </a:cubicBezTo>
                <a:cubicBezTo>
                  <a:pt x="154540" y="50550"/>
                  <a:pt x="154551" y="46896"/>
                  <a:pt x="154154" y="43275"/>
                </a:cubicBezTo>
                <a:cubicBezTo>
                  <a:pt x="151240" y="16622"/>
                  <a:pt x="127271" y="-2622"/>
                  <a:pt x="100618" y="292"/>
                </a:cubicBezTo>
                <a:cubicBezTo>
                  <a:pt x="85783" y="1914"/>
                  <a:pt x="72518" y="10269"/>
                  <a:pt x="64647" y="22949"/>
                </a:cubicBezTo>
                <a:cubicBezTo>
                  <a:pt x="46348" y="22552"/>
                  <a:pt x="30496" y="35566"/>
                  <a:pt x="27321" y="53592"/>
                </a:cubicBezTo>
                <a:cubicBezTo>
                  <a:pt x="11104" y="54763"/>
                  <a:pt x="-1093" y="68860"/>
                  <a:pt x="78" y="85076"/>
                </a:cubicBezTo>
                <a:cubicBezTo>
                  <a:pt x="1190" y="100477"/>
                  <a:pt x="14011" y="112402"/>
                  <a:pt x="29451" y="112397"/>
                </a:cubicBezTo>
                <a:close/>
                <a:moveTo>
                  <a:pt x="29451" y="66533"/>
                </a:moveTo>
                <a:lnTo>
                  <a:pt x="33272" y="66533"/>
                </a:lnTo>
                <a:cubicBezTo>
                  <a:pt x="36867" y="66533"/>
                  <a:pt x="39781" y="63618"/>
                  <a:pt x="39781" y="60024"/>
                </a:cubicBezTo>
                <a:cubicBezTo>
                  <a:pt x="39796" y="46738"/>
                  <a:pt x="50562" y="35972"/>
                  <a:pt x="63848" y="35956"/>
                </a:cubicBezTo>
                <a:cubicBezTo>
                  <a:pt x="65020" y="35958"/>
                  <a:pt x="66189" y="36044"/>
                  <a:pt x="67348" y="36213"/>
                </a:cubicBezTo>
                <a:cubicBezTo>
                  <a:pt x="70124" y="36613"/>
                  <a:pt x="72844" y="35192"/>
                  <a:pt x="74101" y="32686"/>
                </a:cubicBezTo>
                <a:cubicBezTo>
                  <a:pt x="82866" y="15128"/>
                  <a:pt x="104204" y="8001"/>
                  <a:pt x="121762" y="16766"/>
                </a:cubicBezTo>
                <a:cubicBezTo>
                  <a:pt x="137044" y="24395"/>
                  <a:pt x="144736" y="41819"/>
                  <a:pt x="140074" y="58252"/>
                </a:cubicBezTo>
                <a:cubicBezTo>
                  <a:pt x="139096" y="61711"/>
                  <a:pt x="141106" y="65307"/>
                  <a:pt x="144565" y="66287"/>
                </a:cubicBezTo>
                <a:cubicBezTo>
                  <a:pt x="145141" y="66450"/>
                  <a:pt x="145738" y="66533"/>
                  <a:pt x="146337" y="66533"/>
                </a:cubicBezTo>
                <a:lnTo>
                  <a:pt x="147933" y="66533"/>
                </a:lnTo>
                <a:cubicBezTo>
                  <a:pt x="157003" y="66533"/>
                  <a:pt x="164357" y="73886"/>
                  <a:pt x="164357" y="82956"/>
                </a:cubicBezTo>
                <a:cubicBezTo>
                  <a:pt x="164357" y="92026"/>
                  <a:pt x="157003" y="99379"/>
                  <a:pt x="147933" y="99379"/>
                </a:cubicBezTo>
                <a:lnTo>
                  <a:pt x="29451" y="99379"/>
                </a:lnTo>
                <a:cubicBezTo>
                  <a:pt x="20381" y="99379"/>
                  <a:pt x="13028" y="92026"/>
                  <a:pt x="13028" y="82956"/>
                </a:cubicBezTo>
                <a:cubicBezTo>
                  <a:pt x="13028" y="73886"/>
                  <a:pt x="20381" y="66533"/>
                  <a:pt x="29451" y="66533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" name="任意多边形: 形状 163"/>
          <p:cNvSpPr/>
          <p:nvPr/>
        </p:nvSpPr>
        <p:spPr>
          <a:xfrm>
            <a:off x="6599113" y="4112422"/>
            <a:ext cx="112280" cy="73052"/>
          </a:xfrm>
          <a:custGeom>
            <a:avLst/>
            <a:gdLst>
              <a:gd name="connsiteX0" fmla="*/ 16950 w 112280"/>
              <a:gd name="connsiteY0" fmla="*/ 32621 h 73052"/>
              <a:gd name="connsiteX1" fmla="*/ 291 w 112280"/>
              <a:gd name="connsiteY1" fmla="*/ 56105 h 73052"/>
              <a:gd name="connsiteX2" fmla="*/ 20367 w 112280"/>
              <a:gd name="connsiteY2" fmla="*/ 73052 h 73052"/>
              <a:gd name="connsiteX3" fmla="*/ 91925 w 112280"/>
              <a:gd name="connsiteY3" fmla="*/ 73052 h 73052"/>
              <a:gd name="connsiteX4" fmla="*/ 112281 w 112280"/>
              <a:gd name="connsiteY4" fmla="*/ 52686 h 73052"/>
              <a:gd name="connsiteX5" fmla="*/ 98401 w 112280"/>
              <a:gd name="connsiteY5" fmla="*/ 33389 h 73052"/>
              <a:gd name="connsiteX6" fmla="*/ 68041 w 112280"/>
              <a:gd name="connsiteY6" fmla="*/ 35 h 73052"/>
              <a:gd name="connsiteX7" fmla="*/ 40221 w 112280"/>
              <a:gd name="connsiteY7" fmla="*/ 13884 h 73052"/>
              <a:gd name="connsiteX8" fmla="*/ 16950 w 112280"/>
              <a:gd name="connsiteY8" fmla="*/ 32621 h 73052"/>
              <a:gd name="connsiteX9" fmla="*/ 29183 w 112280"/>
              <a:gd name="connsiteY9" fmla="*/ 38842 h 73052"/>
              <a:gd name="connsiteX10" fmla="*/ 41207 w 112280"/>
              <a:gd name="connsiteY10" fmla="*/ 26890 h 73052"/>
              <a:gd name="connsiteX11" fmla="*/ 42880 w 112280"/>
              <a:gd name="connsiteY11" fmla="*/ 27012 h 73052"/>
              <a:gd name="connsiteX12" fmla="*/ 49637 w 112280"/>
              <a:gd name="connsiteY12" fmla="*/ 23485 h 73052"/>
              <a:gd name="connsiteX13" fmla="*/ 74922 w 112280"/>
              <a:gd name="connsiteY13" fmla="*/ 14924 h 73052"/>
              <a:gd name="connsiteX14" fmla="*/ 84697 w 112280"/>
              <a:gd name="connsiteY14" fmla="*/ 37073 h 73052"/>
              <a:gd name="connsiteX15" fmla="*/ 89191 w 112280"/>
              <a:gd name="connsiteY15" fmla="*/ 45105 h 73052"/>
              <a:gd name="connsiteX16" fmla="*/ 90960 w 112280"/>
              <a:gd name="connsiteY16" fmla="*/ 45351 h 73052"/>
              <a:gd name="connsiteX17" fmla="*/ 91923 w 112280"/>
              <a:gd name="connsiteY17" fmla="*/ 45351 h 73052"/>
              <a:gd name="connsiteX18" fmla="*/ 99265 w 112280"/>
              <a:gd name="connsiteY18" fmla="*/ 52693 h 73052"/>
              <a:gd name="connsiteX19" fmla="*/ 91923 w 112280"/>
              <a:gd name="connsiteY19" fmla="*/ 60035 h 73052"/>
              <a:gd name="connsiteX20" fmla="*/ 20366 w 112280"/>
              <a:gd name="connsiteY20" fmla="*/ 60035 h 73052"/>
              <a:gd name="connsiteX21" fmla="*/ 13024 w 112280"/>
              <a:gd name="connsiteY21" fmla="*/ 52693 h 73052"/>
              <a:gd name="connsiteX22" fmla="*/ 20366 w 112280"/>
              <a:gd name="connsiteY22" fmla="*/ 45351 h 73052"/>
              <a:gd name="connsiteX23" fmla="*/ 22675 w 112280"/>
              <a:gd name="connsiteY23" fmla="*/ 45351 h 73052"/>
              <a:gd name="connsiteX24" fmla="*/ 29183 w 112280"/>
              <a:gd name="connsiteY24" fmla="*/ 38842 h 7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2280" h="73052">
                <a:moveTo>
                  <a:pt x="16950" y="32621"/>
                </a:moveTo>
                <a:cubicBezTo>
                  <a:pt x="5866" y="34506"/>
                  <a:pt x="-1593" y="45020"/>
                  <a:pt x="291" y="56105"/>
                </a:cubicBezTo>
                <a:cubicBezTo>
                  <a:pt x="1956" y="65894"/>
                  <a:pt x="10438" y="73054"/>
                  <a:pt x="20367" y="73052"/>
                </a:cubicBezTo>
                <a:lnTo>
                  <a:pt x="91925" y="73052"/>
                </a:lnTo>
                <a:cubicBezTo>
                  <a:pt x="103170" y="73049"/>
                  <a:pt x="112282" y="63930"/>
                  <a:pt x="112281" y="52686"/>
                </a:cubicBezTo>
                <a:cubicBezTo>
                  <a:pt x="112277" y="43940"/>
                  <a:pt x="106691" y="36173"/>
                  <a:pt x="98401" y="33389"/>
                </a:cubicBezTo>
                <a:cubicBezTo>
                  <a:pt x="99227" y="15795"/>
                  <a:pt x="85634" y="862"/>
                  <a:pt x="68041" y="35"/>
                </a:cubicBezTo>
                <a:cubicBezTo>
                  <a:pt x="56992" y="-484"/>
                  <a:pt x="46466" y="4756"/>
                  <a:pt x="40221" y="13884"/>
                </a:cubicBezTo>
                <a:cubicBezTo>
                  <a:pt x="29177" y="14306"/>
                  <a:pt x="19718" y="21923"/>
                  <a:pt x="16950" y="32621"/>
                </a:cubicBezTo>
                <a:close/>
                <a:moveTo>
                  <a:pt x="29183" y="38842"/>
                </a:moveTo>
                <a:cubicBezTo>
                  <a:pt x="29203" y="32221"/>
                  <a:pt x="34586" y="26871"/>
                  <a:pt x="41207" y="26890"/>
                </a:cubicBezTo>
                <a:cubicBezTo>
                  <a:pt x="41767" y="26892"/>
                  <a:pt x="42325" y="26933"/>
                  <a:pt x="42880" y="27012"/>
                </a:cubicBezTo>
                <a:cubicBezTo>
                  <a:pt x="45657" y="27413"/>
                  <a:pt x="48378" y="25992"/>
                  <a:pt x="49637" y="23485"/>
                </a:cubicBezTo>
                <a:cubicBezTo>
                  <a:pt x="54255" y="14138"/>
                  <a:pt x="65576" y="10306"/>
                  <a:pt x="74922" y="14924"/>
                </a:cubicBezTo>
                <a:cubicBezTo>
                  <a:pt x="83108" y="18971"/>
                  <a:pt x="87225" y="28298"/>
                  <a:pt x="84697" y="37073"/>
                </a:cubicBezTo>
                <a:cubicBezTo>
                  <a:pt x="83720" y="40533"/>
                  <a:pt x="85732" y="44129"/>
                  <a:pt x="89191" y="45105"/>
                </a:cubicBezTo>
                <a:cubicBezTo>
                  <a:pt x="89767" y="45268"/>
                  <a:pt x="90363" y="45351"/>
                  <a:pt x="90960" y="45351"/>
                </a:cubicBezTo>
                <a:lnTo>
                  <a:pt x="91923" y="45351"/>
                </a:lnTo>
                <a:cubicBezTo>
                  <a:pt x="95978" y="45351"/>
                  <a:pt x="99265" y="48638"/>
                  <a:pt x="99265" y="52693"/>
                </a:cubicBezTo>
                <a:cubicBezTo>
                  <a:pt x="99265" y="56748"/>
                  <a:pt x="95978" y="60035"/>
                  <a:pt x="91923" y="60035"/>
                </a:cubicBezTo>
                <a:lnTo>
                  <a:pt x="20366" y="60035"/>
                </a:lnTo>
                <a:cubicBezTo>
                  <a:pt x="16311" y="60035"/>
                  <a:pt x="13024" y="56748"/>
                  <a:pt x="13024" y="52693"/>
                </a:cubicBezTo>
                <a:cubicBezTo>
                  <a:pt x="13024" y="48638"/>
                  <a:pt x="16311" y="45351"/>
                  <a:pt x="20366" y="45351"/>
                </a:cubicBezTo>
                <a:lnTo>
                  <a:pt x="22675" y="45351"/>
                </a:lnTo>
                <a:cubicBezTo>
                  <a:pt x="26269" y="45351"/>
                  <a:pt x="29183" y="42437"/>
                  <a:pt x="29183" y="38842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5" name="任意多边形: 形状 164"/>
          <p:cNvSpPr/>
          <p:nvPr/>
        </p:nvSpPr>
        <p:spPr>
          <a:xfrm>
            <a:off x="7023809" y="3957838"/>
            <a:ext cx="112279" cy="73052"/>
          </a:xfrm>
          <a:custGeom>
            <a:avLst/>
            <a:gdLst>
              <a:gd name="connsiteX0" fmla="*/ 20366 w 112279"/>
              <a:gd name="connsiteY0" fmla="*/ 73053 h 73052"/>
              <a:gd name="connsiteX1" fmla="*/ 91923 w 112279"/>
              <a:gd name="connsiteY1" fmla="*/ 73053 h 73052"/>
              <a:gd name="connsiteX2" fmla="*/ 112279 w 112279"/>
              <a:gd name="connsiteY2" fmla="*/ 52686 h 73052"/>
              <a:gd name="connsiteX3" fmla="*/ 98399 w 112279"/>
              <a:gd name="connsiteY3" fmla="*/ 33390 h 73052"/>
              <a:gd name="connsiteX4" fmla="*/ 68039 w 112279"/>
              <a:gd name="connsiteY4" fmla="*/ 35 h 73052"/>
              <a:gd name="connsiteX5" fmla="*/ 40219 w 112279"/>
              <a:gd name="connsiteY5" fmla="*/ 13885 h 73052"/>
              <a:gd name="connsiteX6" fmla="*/ 16950 w 112279"/>
              <a:gd name="connsiteY6" fmla="*/ 32622 h 73052"/>
              <a:gd name="connsiteX7" fmla="*/ 291 w 112279"/>
              <a:gd name="connsiteY7" fmla="*/ 56106 h 73052"/>
              <a:gd name="connsiteX8" fmla="*/ 20367 w 112279"/>
              <a:gd name="connsiteY8" fmla="*/ 73053 h 73052"/>
              <a:gd name="connsiteX9" fmla="*/ 20366 w 112279"/>
              <a:gd name="connsiteY9" fmla="*/ 45351 h 73052"/>
              <a:gd name="connsiteX10" fmla="*/ 22675 w 112279"/>
              <a:gd name="connsiteY10" fmla="*/ 45351 h 73052"/>
              <a:gd name="connsiteX11" fmla="*/ 29184 w 112279"/>
              <a:gd name="connsiteY11" fmla="*/ 38843 h 73052"/>
              <a:gd name="connsiteX12" fmla="*/ 41225 w 112279"/>
              <a:gd name="connsiteY12" fmla="*/ 26892 h 73052"/>
              <a:gd name="connsiteX13" fmla="*/ 42880 w 112279"/>
              <a:gd name="connsiteY13" fmla="*/ 27013 h 73052"/>
              <a:gd name="connsiteX14" fmla="*/ 49637 w 112279"/>
              <a:gd name="connsiteY14" fmla="*/ 23485 h 73052"/>
              <a:gd name="connsiteX15" fmla="*/ 74922 w 112279"/>
              <a:gd name="connsiteY15" fmla="*/ 14925 h 73052"/>
              <a:gd name="connsiteX16" fmla="*/ 84697 w 112279"/>
              <a:gd name="connsiteY16" fmla="*/ 37074 h 73052"/>
              <a:gd name="connsiteX17" fmla="*/ 89191 w 112279"/>
              <a:gd name="connsiteY17" fmla="*/ 45107 h 73052"/>
              <a:gd name="connsiteX18" fmla="*/ 90960 w 112279"/>
              <a:gd name="connsiteY18" fmla="*/ 45351 h 73052"/>
              <a:gd name="connsiteX19" fmla="*/ 91923 w 112279"/>
              <a:gd name="connsiteY19" fmla="*/ 45351 h 73052"/>
              <a:gd name="connsiteX20" fmla="*/ 99265 w 112279"/>
              <a:gd name="connsiteY20" fmla="*/ 52693 h 73052"/>
              <a:gd name="connsiteX21" fmla="*/ 91923 w 112279"/>
              <a:gd name="connsiteY21" fmla="*/ 60035 h 73052"/>
              <a:gd name="connsiteX22" fmla="*/ 20366 w 112279"/>
              <a:gd name="connsiteY22" fmla="*/ 60035 h 73052"/>
              <a:gd name="connsiteX23" fmla="*/ 13024 w 112279"/>
              <a:gd name="connsiteY23" fmla="*/ 52693 h 73052"/>
              <a:gd name="connsiteX24" fmla="*/ 20366 w 112279"/>
              <a:gd name="connsiteY24" fmla="*/ 45351 h 7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2279" h="73052">
                <a:moveTo>
                  <a:pt x="20366" y="73053"/>
                </a:moveTo>
                <a:lnTo>
                  <a:pt x="91923" y="73053"/>
                </a:lnTo>
                <a:cubicBezTo>
                  <a:pt x="103168" y="73050"/>
                  <a:pt x="112281" y="63931"/>
                  <a:pt x="112279" y="52686"/>
                </a:cubicBezTo>
                <a:cubicBezTo>
                  <a:pt x="112276" y="43941"/>
                  <a:pt x="106690" y="36174"/>
                  <a:pt x="98399" y="33390"/>
                </a:cubicBezTo>
                <a:cubicBezTo>
                  <a:pt x="99226" y="15796"/>
                  <a:pt x="85634" y="862"/>
                  <a:pt x="68039" y="35"/>
                </a:cubicBezTo>
                <a:cubicBezTo>
                  <a:pt x="56992" y="-484"/>
                  <a:pt x="46464" y="4757"/>
                  <a:pt x="40219" y="13885"/>
                </a:cubicBezTo>
                <a:cubicBezTo>
                  <a:pt x="29177" y="14307"/>
                  <a:pt x="19718" y="21923"/>
                  <a:pt x="16950" y="32622"/>
                </a:cubicBezTo>
                <a:cubicBezTo>
                  <a:pt x="5866" y="34507"/>
                  <a:pt x="-1593" y="45021"/>
                  <a:pt x="291" y="56106"/>
                </a:cubicBezTo>
                <a:cubicBezTo>
                  <a:pt x="1956" y="65894"/>
                  <a:pt x="10438" y="73055"/>
                  <a:pt x="20367" y="73053"/>
                </a:cubicBezTo>
                <a:close/>
                <a:moveTo>
                  <a:pt x="20366" y="45351"/>
                </a:moveTo>
                <a:lnTo>
                  <a:pt x="22675" y="45351"/>
                </a:lnTo>
                <a:cubicBezTo>
                  <a:pt x="26269" y="45351"/>
                  <a:pt x="29184" y="42437"/>
                  <a:pt x="29184" y="38843"/>
                </a:cubicBezTo>
                <a:cubicBezTo>
                  <a:pt x="29208" y="32218"/>
                  <a:pt x="34599" y="26867"/>
                  <a:pt x="41225" y="26892"/>
                </a:cubicBezTo>
                <a:cubicBezTo>
                  <a:pt x="41778" y="26894"/>
                  <a:pt x="42331" y="26934"/>
                  <a:pt x="42880" y="27013"/>
                </a:cubicBezTo>
                <a:cubicBezTo>
                  <a:pt x="45657" y="27417"/>
                  <a:pt x="48381" y="25995"/>
                  <a:pt x="49637" y="23485"/>
                </a:cubicBezTo>
                <a:cubicBezTo>
                  <a:pt x="54255" y="14140"/>
                  <a:pt x="65576" y="10307"/>
                  <a:pt x="74922" y="14925"/>
                </a:cubicBezTo>
                <a:cubicBezTo>
                  <a:pt x="83109" y="18971"/>
                  <a:pt x="87225" y="28298"/>
                  <a:pt x="84697" y="37074"/>
                </a:cubicBezTo>
                <a:cubicBezTo>
                  <a:pt x="83720" y="40533"/>
                  <a:pt x="85732" y="44130"/>
                  <a:pt x="89191" y="45107"/>
                </a:cubicBezTo>
                <a:cubicBezTo>
                  <a:pt x="89767" y="45269"/>
                  <a:pt x="90362" y="45351"/>
                  <a:pt x="90960" y="45351"/>
                </a:cubicBezTo>
                <a:lnTo>
                  <a:pt x="91923" y="45351"/>
                </a:lnTo>
                <a:cubicBezTo>
                  <a:pt x="95978" y="45351"/>
                  <a:pt x="99265" y="48639"/>
                  <a:pt x="99265" y="52693"/>
                </a:cubicBezTo>
                <a:cubicBezTo>
                  <a:pt x="99265" y="56748"/>
                  <a:pt x="95978" y="60035"/>
                  <a:pt x="91923" y="60035"/>
                </a:cubicBezTo>
                <a:lnTo>
                  <a:pt x="20366" y="60035"/>
                </a:lnTo>
                <a:cubicBezTo>
                  <a:pt x="16311" y="60035"/>
                  <a:pt x="13024" y="56748"/>
                  <a:pt x="13024" y="52693"/>
                </a:cubicBezTo>
                <a:cubicBezTo>
                  <a:pt x="13024" y="48639"/>
                  <a:pt x="16311" y="45351"/>
                  <a:pt x="20366" y="45351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6" name="任意多边形: 形状 165"/>
          <p:cNvSpPr/>
          <p:nvPr/>
        </p:nvSpPr>
        <p:spPr>
          <a:xfrm>
            <a:off x="6802614" y="4014505"/>
            <a:ext cx="13017" cy="13017"/>
          </a:xfrm>
          <a:custGeom>
            <a:avLst/>
            <a:gdLst>
              <a:gd name="connsiteX0" fmla="*/ 13017 w 13017"/>
              <a:gd name="connsiteY0" fmla="*/ 6509 h 13017"/>
              <a:gd name="connsiteX1" fmla="*/ 6509 w 13017"/>
              <a:gd name="connsiteY1" fmla="*/ 13018 h 13017"/>
              <a:gd name="connsiteX2" fmla="*/ 0 w 13017"/>
              <a:gd name="connsiteY2" fmla="*/ 6509 h 13017"/>
              <a:gd name="connsiteX3" fmla="*/ 6509 w 13017"/>
              <a:gd name="connsiteY3" fmla="*/ 0 h 13017"/>
              <a:gd name="connsiteX4" fmla="*/ 13017 w 13017"/>
              <a:gd name="connsiteY4" fmla="*/ 6509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7" h="13017">
                <a:moveTo>
                  <a:pt x="13017" y="6509"/>
                </a:moveTo>
                <a:cubicBezTo>
                  <a:pt x="13017" y="10103"/>
                  <a:pt x="10103" y="13018"/>
                  <a:pt x="6509" y="13018"/>
                </a:cubicBezTo>
                <a:cubicBezTo>
                  <a:pt x="2914" y="13018"/>
                  <a:pt x="0" y="10103"/>
                  <a:pt x="0" y="6509"/>
                </a:cubicBezTo>
                <a:cubicBezTo>
                  <a:pt x="0" y="2914"/>
                  <a:pt x="2914" y="0"/>
                  <a:pt x="6509" y="0"/>
                </a:cubicBezTo>
                <a:cubicBezTo>
                  <a:pt x="10103" y="0"/>
                  <a:pt x="13017" y="2914"/>
                  <a:pt x="13017" y="650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7" name="任意多边形: 形状 166"/>
          <p:cNvSpPr/>
          <p:nvPr/>
        </p:nvSpPr>
        <p:spPr>
          <a:xfrm>
            <a:off x="6784150" y="3988469"/>
            <a:ext cx="49888" cy="20694"/>
          </a:xfrm>
          <a:custGeom>
            <a:avLst/>
            <a:gdLst>
              <a:gd name="connsiteX0" fmla="*/ 47982 w 49888"/>
              <a:gd name="connsiteY0" fmla="*/ 18737 h 20694"/>
              <a:gd name="connsiteX1" fmla="*/ 47982 w 49888"/>
              <a:gd name="connsiteY1" fmla="*/ 9532 h 20694"/>
              <a:gd name="connsiteX2" fmla="*/ 47982 w 49888"/>
              <a:gd name="connsiteY2" fmla="*/ 9532 h 20694"/>
              <a:gd name="connsiteX3" fmla="*/ 1959 w 49888"/>
              <a:gd name="connsiteY3" fmla="*/ 9532 h 20694"/>
              <a:gd name="connsiteX4" fmla="*/ 1855 w 49888"/>
              <a:gd name="connsiteY4" fmla="*/ 18736 h 20694"/>
              <a:gd name="connsiteX5" fmla="*/ 11060 w 49888"/>
              <a:gd name="connsiteY5" fmla="*/ 18840 h 20694"/>
              <a:gd name="connsiteX6" fmla="*/ 11162 w 49888"/>
              <a:gd name="connsiteY6" fmla="*/ 18737 h 20694"/>
              <a:gd name="connsiteX7" fmla="*/ 38777 w 49888"/>
              <a:gd name="connsiteY7" fmla="*/ 18734 h 20694"/>
              <a:gd name="connsiteX8" fmla="*/ 38779 w 49888"/>
              <a:gd name="connsiteY8" fmla="*/ 18737 h 20694"/>
              <a:gd name="connsiteX9" fmla="*/ 47982 w 49888"/>
              <a:gd name="connsiteY9" fmla="*/ 18737 h 20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888" h="20694">
                <a:moveTo>
                  <a:pt x="47982" y="18737"/>
                </a:moveTo>
                <a:cubicBezTo>
                  <a:pt x="50524" y="16195"/>
                  <a:pt x="50524" y="12074"/>
                  <a:pt x="47982" y="9532"/>
                </a:cubicBezTo>
                <a:cubicBezTo>
                  <a:pt x="47982" y="9532"/>
                  <a:pt x="47982" y="9532"/>
                  <a:pt x="47982" y="9532"/>
                </a:cubicBezTo>
                <a:cubicBezTo>
                  <a:pt x="35274" y="-3177"/>
                  <a:pt x="14667" y="-3177"/>
                  <a:pt x="1959" y="9532"/>
                </a:cubicBezTo>
                <a:cubicBezTo>
                  <a:pt x="-612" y="12045"/>
                  <a:pt x="-658" y="16165"/>
                  <a:pt x="1855" y="18736"/>
                </a:cubicBezTo>
                <a:cubicBezTo>
                  <a:pt x="4369" y="21306"/>
                  <a:pt x="8489" y="21353"/>
                  <a:pt x="11060" y="18840"/>
                </a:cubicBezTo>
                <a:cubicBezTo>
                  <a:pt x="11094" y="18806"/>
                  <a:pt x="11128" y="18771"/>
                  <a:pt x="11162" y="18737"/>
                </a:cubicBezTo>
                <a:cubicBezTo>
                  <a:pt x="18787" y="11110"/>
                  <a:pt x="31150" y="11109"/>
                  <a:pt x="38777" y="18734"/>
                </a:cubicBezTo>
                <a:cubicBezTo>
                  <a:pt x="38777" y="18735"/>
                  <a:pt x="38779" y="18736"/>
                  <a:pt x="38779" y="18737"/>
                </a:cubicBezTo>
                <a:cubicBezTo>
                  <a:pt x="41320" y="21277"/>
                  <a:pt x="45440" y="21277"/>
                  <a:pt x="47982" y="18737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8" name="任意多边形: 形状 167"/>
          <p:cNvSpPr/>
          <p:nvPr/>
        </p:nvSpPr>
        <p:spPr>
          <a:xfrm>
            <a:off x="6765875" y="3962435"/>
            <a:ext cx="86576" cy="28268"/>
          </a:xfrm>
          <a:custGeom>
            <a:avLst/>
            <a:gdLst>
              <a:gd name="connsiteX0" fmla="*/ 80068 w 86576"/>
              <a:gd name="connsiteY0" fmla="*/ 28269 h 28268"/>
              <a:gd name="connsiteX1" fmla="*/ 86576 w 86576"/>
              <a:gd name="connsiteY1" fmla="*/ 21760 h 28268"/>
              <a:gd name="connsiteX2" fmla="*/ 84669 w 86576"/>
              <a:gd name="connsiteY2" fmla="*/ 17157 h 28268"/>
              <a:gd name="connsiteX3" fmla="*/ 1828 w 86576"/>
              <a:gd name="connsiteY3" fmla="*/ 17157 h 28268"/>
              <a:gd name="connsiteX4" fmla="*/ 1987 w 86576"/>
              <a:gd name="connsiteY4" fmla="*/ 26360 h 28268"/>
              <a:gd name="connsiteX5" fmla="*/ 11031 w 86576"/>
              <a:gd name="connsiteY5" fmla="*/ 26360 h 28268"/>
              <a:gd name="connsiteX6" fmla="*/ 75464 w 86576"/>
              <a:gd name="connsiteY6" fmla="*/ 26357 h 28268"/>
              <a:gd name="connsiteX7" fmla="*/ 75467 w 86576"/>
              <a:gd name="connsiteY7" fmla="*/ 26360 h 28268"/>
              <a:gd name="connsiteX8" fmla="*/ 80068 w 86576"/>
              <a:gd name="connsiteY8" fmla="*/ 28269 h 28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76" h="28268">
                <a:moveTo>
                  <a:pt x="80068" y="28269"/>
                </a:moveTo>
                <a:cubicBezTo>
                  <a:pt x="83662" y="28269"/>
                  <a:pt x="86576" y="25355"/>
                  <a:pt x="86576" y="21760"/>
                </a:cubicBezTo>
                <a:cubicBezTo>
                  <a:pt x="86576" y="20034"/>
                  <a:pt x="85891" y="18377"/>
                  <a:pt x="84669" y="17157"/>
                </a:cubicBezTo>
                <a:cubicBezTo>
                  <a:pt x="61793" y="-5719"/>
                  <a:pt x="24704" y="-5719"/>
                  <a:pt x="1828" y="17157"/>
                </a:cubicBezTo>
                <a:cubicBezTo>
                  <a:pt x="-670" y="19742"/>
                  <a:pt x="-599" y="23863"/>
                  <a:pt x="1987" y="26360"/>
                </a:cubicBezTo>
                <a:cubicBezTo>
                  <a:pt x="4509" y="28796"/>
                  <a:pt x="8509" y="28796"/>
                  <a:pt x="11031" y="26360"/>
                </a:cubicBezTo>
                <a:cubicBezTo>
                  <a:pt x="28823" y="8566"/>
                  <a:pt x="57671" y="8565"/>
                  <a:pt x="75464" y="26357"/>
                </a:cubicBezTo>
                <a:cubicBezTo>
                  <a:pt x="75466" y="26358"/>
                  <a:pt x="75466" y="26359"/>
                  <a:pt x="75467" y="26360"/>
                </a:cubicBezTo>
                <a:cubicBezTo>
                  <a:pt x="76686" y="27583"/>
                  <a:pt x="78341" y="28270"/>
                  <a:pt x="80068" y="2826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9" name="任意多边形: 形状 168"/>
          <p:cNvSpPr/>
          <p:nvPr/>
        </p:nvSpPr>
        <p:spPr>
          <a:xfrm>
            <a:off x="6747305" y="3936399"/>
            <a:ext cx="123554" cy="35972"/>
          </a:xfrm>
          <a:custGeom>
            <a:avLst/>
            <a:gdLst>
              <a:gd name="connsiteX0" fmla="*/ 11190 w 123554"/>
              <a:gd name="connsiteY0" fmla="*/ 33988 h 35972"/>
              <a:gd name="connsiteX1" fmla="*/ 112442 w 123554"/>
              <a:gd name="connsiteY1" fmla="*/ 33988 h 35972"/>
              <a:gd name="connsiteX2" fmla="*/ 112444 w 123554"/>
              <a:gd name="connsiteY2" fmla="*/ 33988 h 35972"/>
              <a:gd name="connsiteX3" fmla="*/ 121649 w 123554"/>
              <a:gd name="connsiteY3" fmla="*/ 33987 h 35972"/>
              <a:gd name="connsiteX4" fmla="*/ 121647 w 123554"/>
              <a:gd name="connsiteY4" fmla="*/ 24782 h 35972"/>
              <a:gd name="connsiteX5" fmla="*/ 1987 w 123554"/>
              <a:gd name="connsiteY5" fmla="*/ 24782 h 35972"/>
              <a:gd name="connsiteX6" fmla="*/ 1828 w 123554"/>
              <a:gd name="connsiteY6" fmla="*/ 33985 h 35972"/>
              <a:gd name="connsiteX7" fmla="*/ 11031 w 123554"/>
              <a:gd name="connsiteY7" fmla="*/ 34145 h 35972"/>
              <a:gd name="connsiteX8" fmla="*/ 11190 w 123554"/>
              <a:gd name="connsiteY8" fmla="*/ 33985 h 3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554" h="35972">
                <a:moveTo>
                  <a:pt x="11190" y="33988"/>
                </a:moveTo>
                <a:cubicBezTo>
                  <a:pt x="39150" y="6028"/>
                  <a:pt x="84482" y="6028"/>
                  <a:pt x="112442" y="33988"/>
                </a:cubicBezTo>
                <a:cubicBezTo>
                  <a:pt x="112444" y="33988"/>
                  <a:pt x="112444" y="33988"/>
                  <a:pt x="112444" y="33988"/>
                </a:cubicBezTo>
                <a:cubicBezTo>
                  <a:pt x="114985" y="36530"/>
                  <a:pt x="119107" y="36529"/>
                  <a:pt x="121649" y="33987"/>
                </a:cubicBezTo>
                <a:cubicBezTo>
                  <a:pt x="124190" y="31445"/>
                  <a:pt x="124189" y="27323"/>
                  <a:pt x="121647" y="24782"/>
                </a:cubicBezTo>
                <a:cubicBezTo>
                  <a:pt x="88604" y="-8261"/>
                  <a:pt x="35030" y="-8261"/>
                  <a:pt x="1987" y="24782"/>
                </a:cubicBezTo>
                <a:cubicBezTo>
                  <a:pt x="-599" y="27279"/>
                  <a:pt x="-670" y="31400"/>
                  <a:pt x="1828" y="33985"/>
                </a:cubicBezTo>
                <a:cubicBezTo>
                  <a:pt x="4324" y="36571"/>
                  <a:pt x="8445" y="36642"/>
                  <a:pt x="11031" y="34145"/>
                </a:cubicBezTo>
                <a:cubicBezTo>
                  <a:pt x="11085" y="34093"/>
                  <a:pt x="11138" y="34039"/>
                  <a:pt x="11190" y="33985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1" name="任意多边形: 形状 170"/>
          <p:cNvSpPr/>
          <p:nvPr/>
        </p:nvSpPr>
        <p:spPr>
          <a:xfrm>
            <a:off x="9104936" y="4424556"/>
            <a:ext cx="39052" cy="39052"/>
          </a:xfrm>
          <a:custGeom>
            <a:avLst/>
            <a:gdLst>
              <a:gd name="connsiteX0" fmla="*/ 6509 w 39052"/>
              <a:gd name="connsiteY0" fmla="*/ 39053 h 39052"/>
              <a:gd name="connsiteX1" fmla="*/ 32544 w 39052"/>
              <a:gd name="connsiteY1" fmla="*/ 39053 h 39052"/>
              <a:gd name="connsiteX2" fmla="*/ 39053 w 39052"/>
              <a:gd name="connsiteY2" fmla="*/ 32544 h 39052"/>
              <a:gd name="connsiteX3" fmla="*/ 39053 w 39052"/>
              <a:gd name="connsiteY3" fmla="*/ 6509 h 39052"/>
              <a:gd name="connsiteX4" fmla="*/ 32544 w 39052"/>
              <a:gd name="connsiteY4" fmla="*/ 0 h 39052"/>
              <a:gd name="connsiteX5" fmla="*/ 6509 w 39052"/>
              <a:gd name="connsiteY5" fmla="*/ 0 h 39052"/>
              <a:gd name="connsiteX6" fmla="*/ 0 w 39052"/>
              <a:gd name="connsiteY6" fmla="*/ 6509 h 39052"/>
              <a:gd name="connsiteX7" fmla="*/ 0 w 39052"/>
              <a:gd name="connsiteY7" fmla="*/ 32544 h 39052"/>
              <a:gd name="connsiteX8" fmla="*/ 6509 w 39052"/>
              <a:gd name="connsiteY8" fmla="*/ 39053 h 39052"/>
              <a:gd name="connsiteX9" fmla="*/ 13018 w 39052"/>
              <a:gd name="connsiteY9" fmla="*/ 13018 h 39052"/>
              <a:gd name="connsiteX10" fmla="*/ 26035 w 39052"/>
              <a:gd name="connsiteY10" fmla="*/ 13018 h 39052"/>
              <a:gd name="connsiteX11" fmla="*/ 26035 w 39052"/>
              <a:gd name="connsiteY11" fmla="*/ 26035 h 39052"/>
              <a:gd name="connsiteX12" fmla="*/ 13018 w 39052"/>
              <a:gd name="connsiteY12" fmla="*/ 26035 h 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052" h="39052">
                <a:moveTo>
                  <a:pt x="6509" y="39053"/>
                </a:moveTo>
                <a:lnTo>
                  <a:pt x="32544" y="39053"/>
                </a:lnTo>
                <a:cubicBezTo>
                  <a:pt x="36138" y="39053"/>
                  <a:pt x="39053" y="36138"/>
                  <a:pt x="39053" y="32544"/>
                </a:cubicBezTo>
                <a:lnTo>
                  <a:pt x="39053" y="6509"/>
                </a:lnTo>
                <a:cubicBezTo>
                  <a:pt x="39053" y="2914"/>
                  <a:pt x="36138" y="0"/>
                  <a:pt x="32544" y="0"/>
                </a:cubicBez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lnTo>
                  <a:pt x="0" y="32544"/>
                </a:lnTo>
                <a:cubicBezTo>
                  <a:pt x="0" y="36138"/>
                  <a:pt x="2914" y="39053"/>
                  <a:pt x="6509" y="39053"/>
                </a:cubicBezTo>
                <a:close/>
                <a:moveTo>
                  <a:pt x="13018" y="13018"/>
                </a:moveTo>
                <a:lnTo>
                  <a:pt x="26035" y="13018"/>
                </a:lnTo>
                <a:lnTo>
                  <a:pt x="26035" y="26035"/>
                </a:lnTo>
                <a:lnTo>
                  <a:pt x="13018" y="26035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任意多边形: 形状 171"/>
          <p:cNvSpPr/>
          <p:nvPr/>
        </p:nvSpPr>
        <p:spPr>
          <a:xfrm>
            <a:off x="9157006" y="4424556"/>
            <a:ext cx="39052" cy="39052"/>
          </a:xfrm>
          <a:custGeom>
            <a:avLst/>
            <a:gdLst>
              <a:gd name="connsiteX0" fmla="*/ 6509 w 39052"/>
              <a:gd name="connsiteY0" fmla="*/ 39053 h 39052"/>
              <a:gd name="connsiteX1" fmla="*/ 32544 w 39052"/>
              <a:gd name="connsiteY1" fmla="*/ 39053 h 39052"/>
              <a:gd name="connsiteX2" fmla="*/ 39053 w 39052"/>
              <a:gd name="connsiteY2" fmla="*/ 32544 h 39052"/>
              <a:gd name="connsiteX3" fmla="*/ 39053 w 39052"/>
              <a:gd name="connsiteY3" fmla="*/ 6509 h 39052"/>
              <a:gd name="connsiteX4" fmla="*/ 32544 w 39052"/>
              <a:gd name="connsiteY4" fmla="*/ 0 h 39052"/>
              <a:gd name="connsiteX5" fmla="*/ 6509 w 39052"/>
              <a:gd name="connsiteY5" fmla="*/ 0 h 39052"/>
              <a:gd name="connsiteX6" fmla="*/ 0 w 39052"/>
              <a:gd name="connsiteY6" fmla="*/ 6509 h 39052"/>
              <a:gd name="connsiteX7" fmla="*/ 0 w 39052"/>
              <a:gd name="connsiteY7" fmla="*/ 32544 h 39052"/>
              <a:gd name="connsiteX8" fmla="*/ 6509 w 39052"/>
              <a:gd name="connsiteY8" fmla="*/ 39053 h 39052"/>
              <a:gd name="connsiteX9" fmla="*/ 13018 w 39052"/>
              <a:gd name="connsiteY9" fmla="*/ 13018 h 39052"/>
              <a:gd name="connsiteX10" fmla="*/ 26035 w 39052"/>
              <a:gd name="connsiteY10" fmla="*/ 13018 h 39052"/>
              <a:gd name="connsiteX11" fmla="*/ 26035 w 39052"/>
              <a:gd name="connsiteY11" fmla="*/ 26035 h 39052"/>
              <a:gd name="connsiteX12" fmla="*/ 13018 w 39052"/>
              <a:gd name="connsiteY12" fmla="*/ 26035 h 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052" h="39052">
                <a:moveTo>
                  <a:pt x="6509" y="39053"/>
                </a:moveTo>
                <a:lnTo>
                  <a:pt x="32544" y="39053"/>
                </a:lnTo>
                <a:cubicBezTo>
                  <a:pt x="36138" y="39053"/>
                  <a:pt x="39053" y="36138"/>
                  <a:pt x="39053" y="32544"/>
                </a:cubicBezTo>
                <a:lnTo>
                  <a:pt x="39053" y="6509"/>
                </a:lnTo>
                <a:cubicBezTo>
                  <a:pt x="39053" y="2914"/>
                  <a:pt x="36138" y="0"/>
                  <a:pt x="32544" y="0"/>
                </a:cubicBez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lnTo>
                  <a:pt x="0" y="32544"/>
                </a:lnTo>
                <a:cubicBezTo>
                  <a:pt x="0" y="36138"/>
                  <a:pt x="2914" y="39053"/>
                  <a:pt x="6509" y="39053"/>
                </a:cubicBezTo>
                <a:close/>
                <a:moveTo>
                  <a:pt x="13018" y="13018"/>
                </a:moveTo>
                <a:lnTo>
                  <a:pt x="26035" y="13018"/>
                </a:lnTo>
                <a:lnTo>
                  <a:pt x="26035" y="26035"/>
                </a:lnTo>
                <a:lnTo>
                  <a:pt x="13018" y="26035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3" name="任意多边形: 形状 172"/>
          <p:cNvSpPr/>
          <p:nvPr/>
        </p:nvSpPr>
        <p:spPr>
          <a:xfrm>
            <a:off x="8610271" y="4007996"/>
            <a:ext cx="611822" cy="670401"/>
          </a:xfrm>
          <a:custGeom>
            <a:avLst/>
            <a:gdLst>
              <a:gd name="connsiteX0" fmla="*/ 611733 w 611822"/>
              <a:gd name="connsiteY0" fmla="*/ 356912 h 670401"/>
              <a:gd name="connsiteX1" fmla="*/ 585698 w 611822"/>
              <a:gd name="connsiteY1" fmla="*/ 200702 h 670401"/>
              <a:gd name="connsiteX2" fmla="*/ 579279 w 611822"/>
              <a:gd name="connsiteY2" fmla="*/ 195263 h 670401"/>
              <a:gd name="connsiteX3" fmla="*/ 494665 w 611822"/>
              <a:gd name="connsiteY3" fmla="*/ 195263 h 670401"/>
              <a:gd name="connsiteX4" fmla="*/ 494665 w 611822"/>
              <a:gd name="connsiteY4" fmla="*/ 91659 h 670401"/>
              <a:gd name="connsiteX5" fmla="*/ 488156 w 611822"/>
              <a:gd name="connsiteY5" fmla="*/ 85151 h 670401"/>
              <a:gd name="connsiteX6" fmla="*/ 455613 w 611822"/>
              <a:gd name="connsiteY6" fmla="*/ 85151 h 670401"/>
              <a:gd name="connsiteX7" fmla="*/ 455613 w 611822"/>
              <a:gd name="connsiteY7" fmla="*/ 6509 h 670401"/>
              <a:gd name="connsiteX8" fmla="*/ 449104 w 611822"/>
              <a:gd name="connsiteY8" fmla="*/ 0 h 670401"/>
              <a:gd name="connsiteX9" fmla="*/ 162719 w 611822"/>
              <a:gd name="connsiteY9" fmla="*/ 0 h 670401"/>
              <a:gd name="connsiteX10" fmla="*/ 156210 w 611822"/>
              <a:gd name="connsiteY10" fmla="*/ 6509 h 670401"/>
              <a:gd name="connsiteX11" fmla="*/ 156210 w 611822"/>
              <a:gd name="connsiteY11" fmla="*/ 85151 h 670401"/>
              <a:gd name="connsiteX12" fmla="*/ 123666 w 611822"/>
              <a:gd name="connsiteY12" fmla="*/ 85151 h 670401"/>
              <a:gd name="connsiteX13" fmla="*/ 117158 w 611822"/>
              <a:gd name="connsiteY13" fmla="*/ 91659 h 670401"/>
              <a:gd name="connsiteX14" fmla="*/ 117158 w 611822"/>
              <a:gd name="connsiteY14" fmla="*/ 195263 h 670401"/>
              <a:gd name="connsiteX15" fmla="*/ 32544 w 611822"/>
              <a:gd name="connsiteY15" fmla="*/ 195263 h 670401"/>
              <a:gd name="connsiteX16" fmla="*/ 26124 w 611822"/>
              <a:gd name="connsiteY16" fmla="*/ 200702 h 670401"/>
              <a:gd name="connsiteX17" fmla="*/ 89 w 611822"/>
              <a:gd name="connsiteY17" fmla="*/ 356912 h 670401"/>
              <a:gd name="connsiteX18" fmla="*/ 0 w 611822"/>
              <a:gd name="connsiteY18" fmla="*/ 357981 h 670401"/>
              <a:gd name="connsiteX19" fmla="*/ 0 w 611822"/>
              <a:gd name="connsiteY19" fmla="*/ 566261 h 670401"/>
              <a:gd name="connsiteX20" fmla="*/ 6509 w 611822"/>
              <a:gd name="connsiteY20" fmla="*/ 572770 h 670401"/>
              <a:gd name="connsiteX21" fmla="*/ 117158 w 611822"/>
              <a:gd name="connsiteY21" fmla="*/ 572770 h 670401"/>
              <a:gd name="connsiteX22" fmla="*/ 117158 w 611822"/>
              <a:gd name="connsiteY22" fmla="*/ 663893 h 670401"/>
              <a:gd name="connsiteX23" fmla="*/ 123666 w 611822"/>
              <a:gd name="connsiteY23" fmla="*/ 670401 h 670401"/>
              <a:gd name="connsiteX24" fmla="*/ 488156 w 611822"/>
              <a:gd name="connsiteY24" fmla="*/ 670401 h 670401"/>
              <a:gd name="connsiteX25" fmla="*/ 494665 w 611822"/>
              <a:gd name="connsiteY25" fmla="*/ 663893 h 670401"/>
              <a:gd name="connsiteX26" fmla="*/ 494665 w 611822"/>
              <a:gd name="connsiteY26" fmla="*/ 572770 h 670401"/>
              <a:gd name="connsiteX27" fmla="*/ 605314 w 611822"/>
              <a:gd name="connsiteY27" fmla="*/ 572770 h 670401"/>
              <a:gd name="connsiteX28" fmla="*/ 611823 w 611822"/>
              <a:gd name="connsiteY28" fmla="*/ 566261 h 670401"/>
              <a:gd name="connsiteX29" fmla="*/ 611823 w 611822"/>
              <a:gd name="connsiteY29" fmla="*/ 357981 h 670401"/>
              <a:gd name="connsiteX30" fmla="*/ 611733 w 611822"/>
              <a:gd name="connsiteY30" fmla="*/ 356912 h 670401"/>
              <a:gd name="connsiteX31" fmla="*/ 13018 w 611822"/>
              <a:gd name="connsiteY31" fmla="*/ 364490 h 670401"/>
              <a:gd name="connsiteX32" fmla="*/ 598805 w 611822"/>
              <a:gd name="connsiteY32" fmla="*/ 364490 h 670401"/>
              <a:gd name="connsiteX33" fmla="*/ 598805 w 611822"/>
              <a:gd name="connsiteY33" fmla="*/ 390525 h 670401"/>
              <a:gd name="connsiteX34" fmla="*/ 13018 w 611822"/>
              <a:gd name="connsiteY34" fmla="*/ 390525 h 670401"/>
              <a:gd name="connsiteX35" fmla="*/ 481648 w 611822"/>
              <a:gd name="connsiteY35" fmla="*/ 98168 h 670401"/>
              <a:gd name="connsiteX36" fmla="*/ 481648 w 611822"/>
              <a:gd name="connsiteY36" fmla="*/ 195263 h 670401"/>
              <a:gd name="connsiteX37" fmla="*/ 455613 w 611822"/>
              <a:gd name="connsiteY37" fmla="*/ 195263 h 670401"/>
              <a:gd name="connsiteX38" fmla="*/ 455613 w 611822"/>
              <a:gd name="connsiteY38" fmla="*/ 98168 h 670401"/>
              <a:gd name="connsiteX39" fmla="*/ 481648 w 611822"/>
              <a:gd name="connsiteY39" fmla="*/ 208280 h 670401"/>
              <a:gd name="connsiteX40" fmla="*/ 481648 w 611822"/>
              <a:gd name="connsiteY40" fmla="*/ 234315 h 670401"/>
              <a:gd name="connsiteX41" fmla="*/ 455613 w 611822"/>
              <a:gd name="connsiteY41" fmla="*/ 234315 h 670401"/>
              <a:gd name="connsiteX42" fmla="*/ 455613 w 611822"/>
              <a:gd name="connsiteY42" fmla="*/ 208280 h 670401"/>
              <a:gd name="connsiteX43" fmla="*/ 169228 w 611822"/>
              <a:gd name="connsiteY43" fmla="*/ 13018 h 670401"/>
              <a:gd name="connsiteX44" fmla="*/ 442595 w 611822"/>
              <a:gd name="connsiteY44" fmla="*/ 13018 h 670401"/>
              <a:gd name="connsiteX45" fmla="*/ 442595 w 611822"/>
              <a:gd name="connsiteY45" fmla="*/ 234315 h 670401"/>
              <a:gd name="connsiteX46" fmla="*/ 169228 w 611822"/>
              <a:gd name="connsiteY46" fmla="*/ 234315 h 670401"/>
              <a:gd name="connsiteX47" fmla="*/ 130175 w 611822"/>
              <a:gd name="connsiteY47" fmla="*/ 234315 h 670401"/>
              <a:gd name="connsiteX48" fmla="*/ 130175 w 611822"/>
              <a:gd name="connsiteY48" fmla="*/ 208280 h 670401"/>
              <a:gd name="connsiteX49" fmla="*/ 156210 w 611822"/>
              <a:gd name="connsiteY49" fmla="*/ 208280 h 670401"/>
              <a:gd name="connsiteX50" fmla="*/ 156210 w 611822"/>
              <a:gd name="connsiteY50" fmla="*/ 234315 h 670401"/>
              <a:gd name="connsiteX51" fmla="*/ 130175 w 611822"/>
              <a:gd name="connsiteY51" fmla="*/ 98168 h 670401"/>
              <a:gd name="connsiteX52" fmla="*/ 156210 w 611822"/>
              <a:gd name="connsiteY52" fmla="*/ 98168 h 670401"/>
              <a:gd name="connsiteX53" fmla="*/ 156210 w 611822"/>
              <a:gd name="connsiteY53" fmla="*/ 195263 h 670401"/>
              <a:gd name="connsiteX54" fmla="*/ 130175 w 611822"/>
              <a:gd name="connsiteY54" fmla="*/ 195263 h 670401"/>
              <a:gd name="connsiteX55" fmla="*/ 38058 w 611822"/>
              <a:gd name="connsiteY55" fmla="*/ 208280 h 670401"/>
              <a:gd name="connsiteX56" fmla="*/ 117158 w 611822"/>
              <a:gd name="connsiteY56" fmla="*/ 208280 h 670401"/>
              <a:gd name="connsiteX57" fmla="*/ 117158 w 611822"/>
              <a:gd name="connsiteY57" fmla="*/ 240824 h 670401"/>
              <a:gd name="connsiteX58" fmla="*/ 123666 w 611822"/>
              <a:gd name="connsiteY58" fmla="*/ 247333 h 670401"/>
              <a:gd name="connsiteX59" fmla="*/ 488156 w 611822"/>
              <a:gd name="connsiteY59" fmla="*/ 247333 h 670401"/>
              <a:gd name="connsiteX60" fmla="*/ 494665 w 611822"/>
              <a:gd name="connsiteY60" fmla="*/ 240824 h 670401"/>
              <a:gd name="connsiteX61" fmla="*/ 494665 w 611822"/>
              <a:gd name="connsiteY61" fmla="*/ 208280 h 670401"/>
              <a:gd name="connsiteX62" fmla="*/ 573764 w 611822"/>
              <a:gd name="connsiteY62" fmla="*/ 208280 h 670401"/>
              <a:gd name="connsiteX63" fmla="*/ 597630 w 611822"/>
              <a:gd name="connsiteY63" fmla="*/ 351473 h 670401"/>
              <a:gd name="connsiteX64" fmla="*/ 14192 w 611822"/>
              <a:gd name="connsiteY64" fmla="*/ 351473 h 670401"/>
              <a:gd name="connsiteX65" fmla="*/ 156210 w 611822"/>
              <a:gd name="connsiteY65" fmla="*/ 520700 h 670401"/>
              <a:gd name="connsiteX66" fmla="*/ 130175 w 611822"/>
              <a:gd name="connsiteY66" fmla="*/ 520700 h 670401"/>
              <a:gd name="connsiteX67" fmla="*/ 130175 w 611822"/>
              <a:gd name="connsiteY67" fmla="*/ 494665 h 670401"/>
              <a:gd name="connsiteX68" fmla="*/ 156210 w 611822"/>
              <a:gd name="connsiteY68" fmla="*/ 494665 h 670401"/>
              <a:gd name="connsiteX69" fmla="*/ 130175 w 611822"/>
              <a:gd name="connsiteY69" fmla="*/ 533718 h 670401"/>
              <a:gd name="connsiteX70" fmla="*/ 156210 w 611822"/>
              <a:gd name="connsiteY70" fmla="*/ 533718 h 670401"/>
              <a:gd name="connsiteX71" fmla="*/ 156210 w 611822"/>
              <a:gd name="connsiteY71" fmla="*/ 657384 h 670401"/>
              <a:gd name="connsiteX72" fmla="*/ 130175 w 611822"/>
              <a:gd name="connsiteY72" fmla="*/ 657384 h 670401"/>
              <a:gd name="connsiteX73" fmla="*/ 169228 w 611822"/>
              <a:gd name="connsiteY73" fmla="*/ 657384 h 670401"/>
              <a:gd name="connsiteX74" fmla="*/ 169228 w 611822"/>
              <a:gd name="connsiteY74" fmla="*/ 494665 h 670401"/>
              <a:gd name="connsiteX75" fmla="*/ 442595 w 611822"/>
              <a:gd name="connsiteY75" fmla="*/ 494665 h 670401"/>
              <a:gd name="connsiteX76" fmla="*/ 442595 w 611822"/>
              <a:gd name="connsiteY76" fmla="*/ 657384 h 670401"/>
              <a:gd name="connsiteX77" fmla="*/ 481648 w 611822"/>
              <a:gd name="connsiteY77" fmla="*/ 494665 h 670401"/>
              <a:gd name="connsiteX78" fmla="*/ 481648 w 611822"/>
              <a:gd name="connsiteY78" fmla="*/ 520700 h 670401"/>
              <a:gd name="connsiteX79" fmla="*/ 455613 w 611822"/>
              <a:gd name="connsiteY79" fmla="*/ 520700 h 670401"/>
              <a:gd name="connsiteX80" fmla="*/ 455613 w 611822"/>
              <a:gd name="connsiteY80" fmla="*/ 494665 h 670401"/>
              <a:gd name="connsiteX81" fmla="*/ 455613 w 611822"/>
              <a:gd name="connsiteY81" fmla="*/ 657384 h 670401"/>
              <a:gd name="connsiteX82" fmla="*/ 455613 w 611822"/>
              <a:gd name="connsiteY82" fmla="*/ 533718 h 670401"/>
              <a:gd name="connsiteX83" fmla="*/ 481648 w 611822"/>
              <a:gd name="connsiteY83" fmla="*/ 533718 h 670401"/>
              <a:gd name="connsiteX84" fmla="*/ 481648 w 611822"/>
              <a:gd name="connsiteY84" fmla="*/ 657384 h 670401"/>
              <a:gd name="connsiteX85" fmla="*/ 598805 w 611822"/>
              <a:gd name="connsiteY85" fmla="*/ 559753 h 670401"/>
              <a:gd name="connsiteX86" fmla="*/ 494665 w 611822"/>
              <a:gd name="connsiteY86" fmla="*/ 559753 h 670401"/>
              <a:gd name="connsiteX87" fmla="*/ 494665 w 611822"/>
              <a:gd name="connsiteY87" fmla="*/ 488156 h 670401"/>
              <a:gd name="connsiteX88" fmla="*/ 488156 w 611822"/>
              <a:gd name="connsiteY88" fmla="*/ 481648 h 670401"/>
              <a:gd name="connsiteX89" fmla="*/ 123666 w 611822"/>
              <a:gd name="connsiteY89" fmla="*/ 481648 h 670401"/>
              <a:gd name="connsiteX90" fmla="*/ 117158 w 611822"/>
              <a:gd name="connsiteY90" fmla="*/ 488156 h 670401"/>
              <a:gd name="connsiteX91" fmla="*/ 117158 w 611822"/>
              <a:gd name="connsiteY91" fmla="*/ 559753 h 670401"/>
              <a:gd name="connsiteX92" fmla="*/ 13018 w 611822"/>
              <a:gd name="connsiteY92" fmla="*/ 559753 h 670401"/>
              <a:gd name="connsiteX93" fmla="*/ 13018 w 611822"/>
              <a:gd name="connsiteY93" fmla="*/ 403543 h 670401"/>
              <a:gd name="connsiteX94" fmla="*/ 598805 w 611822"/>
              <a:gd name="connsiteY94" fmla="*/ 403543 h 67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11822" h="670401">
                <a:moveTo>
                  <a:pt x="611733" y="356912"/>
                </a:moveTo>
                <a:lnTo>
                  <a:pt x="585698" y="200702"/>
                </a:lnTo>
                <a:cubicBezTo>
                  <a:pt x="585176" y="197563"/>
                  <a:pt x="582460" y="195263"/>
                  <a:pt x="579279" y="195263"/>
                </a:cubicBezTo>
                <a:lnTo>
                  <a:pt x="494665" y="195263"/>
                </a:lnTo>
                <a:lnTo>
                  <a:pt x="494665" y="91659"/>
                </a:lnTo>
                <a:cubicBezTo>
                  <a:pt x="494665" y="88065"/>
                  <a:pt x="491751" y="85151"/>
                  <a:pt x="488156" y="85151"/>
                </a:cubicBezTo>
                <a:lnTo>
                  <a:pt x="455613" y="85151"/>
                </a:lnTo>
                <a:lnTo>
                  <a:pt x="455613" y="6509"/>
                </a:lnTo>
                <a:cubicBezTo>
                  <a:pt x="455613" y="2914"/>
                  <a:pt x="452698" y="0"/>
                  <a:pt x="449104" y="0"/>
                </a:cubicBezTo>
                <a:lnTo>
                  <a:pt x="162719" y="0"/>
                </a:lnTo>
                <a:cubicBezTo>
                  <a:pt x="159124" y="0"/>
                  <a:pt x="156210" y="2914"/>
                  <a:pt x="156210" y="6509"/>
                </a:cubicBezTo>
                <a:lnTo>
                  <a:pt x="156210" y="85151"/>
                </a:lnTo>
                <a:lnTo>
                  <a:pt x="123666" y="85151"/>
                </a:lnTo>
                <a:cubicBezTo>
                  <a:pt x="120072" y="85151"/>
                  <a:pt x="117158" y="88065"/>
                  <a:pt x="117158" y="91659"/>
                </a:cubicBezTo>
                <a:lnTo>
                  <a:pt x="117158" y="195263"/>
                </a:lnTo>
                <a:lnTo>
                  <a:pt x="32544" y="195263"/>
                </a:lnTo>
                <a:cubicBezTo>
                  <a:pt x="29362" y="195263"/>
                  <a:pt x="26647" y="197563"/>
                  <a:pt x="26124" y="200702"/>
                </a:cubicBezTo>
                <a:lnTo>
                  <a:pt x="89" y="356912"/>
                </a:lnTo>
                <a:cubicBezTo>
                  <a:pt x="65" y="357052"/>
                  <a:pt x="0" y="357760"/>
                  <a:pt x="0" y="357981"/>
                </a:cubicBezTo>
                <a:lnTo>
                  <a:pt x="0" y="566261"/>
                </a:lnTo>
                <a:cubicBezTo>
                  <a:pt x="0" y="569856"/>
                  <a:pt x="2914" y="572770"/>
                  <a:pt x="6509" y="572770"/>
                </a:cubicBezTo>
                <a:lnTo>
                  <a:pt x="117158" y="572770"/>
                </a:lnTo>
                <a:lnTo>
                  <a:pt x="117158" y="663893"/>
                </a:lnTo>
                <a:cubicBezTo>
                  <a:pt x="117158" y="667487"/>
                  <a:pt x="120072" y="670401"/>
                  <a:pt x="123666" y="670401"/>
                </a:cubicBezTo>
                <a:lnTo>
                  <a:pt x="488156" y="670401"/>
                </a:lnTo>
                <a:cubicBezTo>
                  <a:pt x="491751" y="670401"/>
                  <a:pt x="494665" y="667487"/>
                  <a:pt x="494665" y="663893"/>
                </a:cubicBezTo>
                <a:lnTo>
                  <a:pt x="494665" y="572770"/>
                </a:lnTo>
                <a:lnTo>
                  <a:pt x="605314" y="572770"/>
                </a:lnTo>
                <a:cubicBezTo>
                  <a:pt x="608908" y="572770"/>
                  <a:pt x="611823" y="569856"/>
                  <a:pt x="611823" y="566261"/>
                </a:cubicBezTo>
                <a:lnTo>
                  <a:pt x="611823" y="357981"/>
                </a:lnTo>
                <a:cubicBezTo>
                  <a:pt x="611823" y="357760"/>
                  <a:pt x="611757" y="357052"/>
                  <a:pt x="611733" y="356912"/>
                </a:cubicBezTo>
                <a:close/>
                <a:moveTo>
                  <a:pt x="13018" y="364490"/>
                </a:moveTo>
                <a:lnTo>
                  <a:pt x="598805" y="364490"/>
                </a:lnTo>
                <a:lnTo>
                  <a:pt x="598805" y="390525"/>
                </a:lnTo>
                <a:lnTo>
                  <a:pt x="13018" y="390525"/>
                </a:lnTo>
                <a:close/>
                <a:moveTo>
                  <a:pt x="481648" y="98168"/>
                </a:moveTo>
                <a:lnTo>
                  <a:pt x="481648" y="195263"/>
                </a:lnTo>
                <a:lnTo>
                  <a:pt x="455613" y="195263"/>
                </a:lnTo>
                <a:lnTo>
                  <a:pt x="455613" y="98168"/>
                </a:lnTo>
                <a:close/>
                <a:moveTo>
                  <a:pt x="481648" y="208280"/>
                </a:moveTo>
                <a:lnTo>
                  <a:pt x="481648" y="234315"/>
                </a:lnTo>
                <a:lnTo>
                  <a:pt x="455613" y="234315"/>
                </a:lnTo>
                <a:lnTo>
                  <a:pt x="455613" y="208280"/>
                </a:lnTo>
                <a:close/>
                <a:moveTo>
                  <a:pt x="169228" y="13018"/>
                </a:moveTo>
                <a:lnTo>
                  <a:pt x="442595" y="13018"/>
                </a:lnTo>
                <a:lnTo>
                  <a:pt x="442595" y="234315"/>
                </a:lnTo>
                <a:lnTo>
                  <a:pt x="169228" y="234315"/>
                </a:lnTo>
                <a:close/>
                <a:moveTo>
                  <a:pt x="130175" y="234315"/>
                </a:moveTo>
                <a:lnTo>
                  <a:pt x="130175" y="208280"/>
                </a:lnTo>
                <a:lnTo>
                  <a:pt x="156210" y="208280"/>
                </a:lnTo>
                <a:lnTo>
                  <a:pt x="156210" y="234315"/>
                </a:lnTo>
                <a:close/>
                <a:moveTo>
                  <a:pt x="130175" y="98168"/>
                </a:moveTo>
                <a:lnTo>
                  <a:pt x="156210" y="98168"/>
                </a:lnTo>
                <a:lnTo>
                  <a:pt x="156210" y="195263"/>
                </a:lnTo>
                <a:lnTo>
                  <a:pt x="130175" y="195263"/>
                </a:lnTo>
                <a:close/>
                <a:moveTo>
                  <a:pt x="38058" y="208280"/>
                </a:moveTo>
                <a:lnTo>
                  <a:pt x="117158" y="208280"/>
                </a:lnTo>
                <a:lnTo>
                  <a:pt x="117158" y="240824"/>
                </a:lnTo>
                <a:cubicBezTo>
                  <a:pt x="117158" y="244418"/>
                  <a:pt x="120072" y="247333"/>
                  <a:pt x="123666" y="247333"/>
                </a:cubicBezTo>
                <a:lnTo>
                  <a:pt x="488156" y="247333"/>
                </a:lnTo>
                <a:cubicBezTo>
                  <a:pt x="491751" y="247333"/>
                  <a:pt x="494665" y="244418"/>
                  <a:pt x="494665" y="240824"/>
                </a:cubicBezTo>
                <a:lnTo>
                  <a:pt x="494665" y="208280"/>
                </a:lnTo>
                <a:lnTo>
                  <a:pt x="573764" y="208280"/>
                </a:lnTo>
                <a:lnTo>
                  <a:pt x="597630" y="351473"/>
                </a:lnTo>
                <a:lnTo>
                  <a:pt x="14192" y="351473"/>
                </a:lnTo>
                <a:close/>
                <a:moveTo>
                  <a:pt x="156210" y="520700"/>
                </a:moveTo>
                <a:lnTo>
                  <a:pt x="130175" y="520700"/>
                </a:lnTo>
                <a:lnTo>
                  <a:pt x="130175" y="494665"/>
                </a:lnTo>
                <a:lnTo>
                  <a:pt x="156210" y="494665"/>
                </a:lnTo>
                <a:close/>
                <a:moveTo>
                  <a:pt x="130175" y="533718"/>
                </a:moveTo>
                <a:lnTo>
                  <a:pt x="156210" y="533718"/>
                </a:lnTo>
                <a:lnTo>
                  <a:pt x="156210" y="657384"/>
                </a:lnTo>
                <a:lnTo>
                  <a:pt x="130175" y="657384"/>
                </a:lnTo>
                <a:close/>
                <a:moveTo>
                  <a:pt x="169228" y="657384"/>
                </a:moveTo>
                <a:lnTo>
                  <a:pt x="169228" y="494665"/>
                </a:lnTo>
                <a:lnTo>
                  <a:pt x="442595" y="494665"/>
                </a:lnTo>
                <a:lnTo>
                  <a:pt x="442595" y="657384"/>
                </a:lnTo>
                <a:close/>
                <a:moveTo>
                  <a:pt x="481648" y="494665"/>
                </a:moveTo>
                <a:lnTo>
                  <a:pt x="481648" y="520700"/>
                </a:lnTo>
                <a:lnTo>
                  <a:pt x="455613" y="520700"/>
                </a:lnTo>
                <a:lnTo>
                  <a:pt x="455613" y="494665"/>
                </a:lnTo>
                <a:close/>
                <a:moveTo>
                  <a:pt x="455613" y="657384"/>
                </a:moveTo>
                <a:lnTo>
                  <a:pt x="455613" y="533718"/>
                </a:lnTo>
                <a:lnTo>
                  <a:pt x="481648" y="533718"/>
                </a:lnTo>
                <a:lnTo>
                  <a:pt x="481648" y="657384"/>
                </a:lnTo>
                <a:close/>
                <a:moveTo>
                  <a:pt x="598805" y="559753"/>
                </a:moveTo>
                <a:lnTo>
                  <a:pt x="494665" y="559753"/>
                </a:lnTo>
                <a:lnTo>
                  <a:pt x="494665" y="488156"/>
                </a:lnTo>
                <a:cubicBezTo>
                  <a:pt x="494665" y="484562"/>
                  <a:pt x="491751" y="481648"/>
                  <a:pt x="488156" y="481648"/>
                </a:cubicBezTo>
                <a:lnTo>
                  <a:pt x="123666" y="481648"/>
                </a:lnTo>
                <a:cubicBezTo>
                  <a:pt x="120072" y="481648"/>
                  <a:pt x="117158" y="484562"/>
                  <a:pt x="117158" y="488156"/>
                </a:cubicBezTo>
                <a:lnTo>
                  <a:pt x="117158" y="559753"/>
                </a:lnTo>
                <a:lnTo>
                  <a:pt x="13018" y="559753"/>
                </a:lnTo>
                <a:lnTo>
                  <a:pt x="13018" y="403543"/>
                </a:lnTo>
                <a:lnTo>
                  <a:pt x="598805" y="403543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" name="任意多边形: 形状 173"/>
          <p:cNvSpPr/>
          <p:nvPr/>
        </p:nvSpPr>
        <p:spPr>
          <a:xfrm>
            <a:off x="8909578" y="3981961"/>
            <a:ext cx="13017" cy="13017"/>
          </a:xfrm>
          <a:custGeom>
            <a:avLst/>
            <a:gdLst>
              <a:gd name="connsiteX0" fmla="*/ 13017 w 13017"/>
              <a:gd name="connsiteY0" fmla="*/ 6509 h 13017"/>
              <a:gd name="connsiteX1" fmla="*/ 6509 w 13017"/>
              <a:gd name="connsiteY1" fmla="*/ 13018 h 13017"/>
              <a:gd name="connsiteX2" fmla="*/ 0 w 13017"/>
              <a:gd name="connsiteY2" fmla="*/ 6509 h 13017"/>
              <a:gd name="connsiteX3" fmla="*/ 6509 w 13017"/>
              <a:gd name="connsiteY3" fmla="*/ 0 h 13017"/>
              <a:gd name="connsiteX4" fmla="*/ 13017 w 13017"/>
              <a:gd name="connsiteY4" fmla="*/ 6509 h 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7" h="13017">
                <a:moveTo>
                  <a:pt x="13017" y="6509"/>
                </a:moveTo>
                <a:cubicBezTo>
                  <a:pt x="13017" y="10103"/>
                  <a:pt x="10103" y="13018"/>
                  <a:pt x="6509" y="13018"/>
                </a:cubicBezTo>
                <a:cubicBezTo>
                  <a:pt x="2914" y="13018"/>
                  <a:pt x="0" y="10103"/>
                  <a:pt x="0" y="6509"/>
                </a:cubicBezTo>
                <a:cubicBezTo>
                  <a:pt x="0" y="2914"/>
                  <a:pt x="2914" y="0"/>
                  <a:pt x="6509" y="0"/>
                </a:cubicBezTo>
                <a:cubicBezTo>
                  <a:pt x="10103" y="0"/>
                  <a:pt x="13017" y="2914"/>
                  <a:pt x="13017" y="6509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5" name="任意多边形: 形状 174"/>
          <p:cNvSpPr/>
          <p:nvPr/>
        </p:nvSpPr>
        <p:spPr>
          <a:xfrm>
            <a:off x="8891169" y="3955927"/>
            <a:ext cx="49836" cy="20643"/>
          </a:xfrm>
          <a:custGeom>
            <a:avLst/>
            <a:gdLst>
              <a:gd name="connsiteX0" fmla="*/ 43328 w 49836"/>
              <a:gd name="connsiteY0" fmla="*/ 20644 h 20643"/>
              <a:gd name="connsiteX1" fmla="*/ 49837 w 49836"/>
              <a:gd name="connsiteY1" fmla="*/ 14135 h 20643"/>
              <a:gd name="connsiteX2" fmla="*/ 47930 w 49836"/>
              <a:gd name="connsiteY2" fmla="*/ 9532 h 20643"/>
              <a:gd name="connsiteX3" fmla="*/ 1906 w 49836"/>
              <a:gd name="connsiteY3" fmla="*/ 9532 h 20643"/>
              <a:gd name="connsiteX4" fmla="*/ 1906 w 49836"/>
              <a:gd name="connsiteY4" fmla="*/ 18737 h 20643"/>
              <a:gd name="connsiteX5" fmla="*/ 11111 w 49836"/>
              <a:gd name="connsiteY5" fmla="*/ 18737 h 20643"/>
              <a:gd name="connsiteX6" fmla="*/ 38725 w 49836"/>
              <a:gd name="connsiteY6" fmla="*/ 18737 h 20643"/>
              <a:gd name="connsiteX7" fmla="*/ 43328 w 49836"/>
              <a:gd name="connsiteY7" fmla="*/ 20644 h 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36" h="20643">
                <a:moveTo>
                  <a:pt x="43328" y="20644"/>
                </a:moveTo>
                <a:cubicBezTo>
                  <a:pt x="46922" y="20644"/>
                  <a:pt x="49837" y="17730"/>
                  <a:pt x="49837" y="14135"/>
                </a:cubicBezTo>
                <a:cubicBezTo>
                  <a:pt x="49837" y="12408"/>
                  <a:pt x="49152" y="10752"/>
                  <a:pt x="47930" y="9532"/>
                </a:cubicBezTo>
                <a:cubicBezTo>
                  <a:pt x="35221" y="-3177"/>
                  <a:pt x="14615" y="-3177"/>
                  <a:pt x="1906" y="9532"/>
                </a:cubicBezTo>
                <a:cubicBezTo>
                  <a:pt x="-635" y="12073"/>
                  <a:pt x="-635" y="16195"/>
                  <a:pt x="1906" y="18737"/>
                </a:cubicBezTo>
                <a:cubicBezTo>
                  <a:pt x="4448" y="21278"/>
                  <a:pt x="8570" y="21278"/>
                  <a:pt x="11111" y="18737"/>
                </a:cubicBezTo>
                <a:cubicBezTo>
                  <a:pt x="18736" y="11112"/>
                  <a:pt x="31100" y="11112"/>
                  <a:pt x="38725" y="18737"/>
                </a:cubicBezTo>
                <a:cubicBezTo>
                  <a:pt x="39945" y="19959"/>
                  <a:pt x="41601" y="20645"/>
                  <a:pt x="43328" y="20644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6" name="任意多边形: 形状 175"/>
          <p:cNvSpPr/>
          <p:nvPr/>
        </p:nvSpPr>
        <p:spPr>
          <a:xfrm>
            <a:off x="8872714" y="3929892"/>
            <a:ext cx="86705" cy="28318"/>
          </a:xfrm>
          <a:custGeom>
            <a:avLst/>
            <a:gdLst>
              <a:gd name="connsiteX0" fmla="*/ 84799 w 86705"/>
              <a:gd name="connsiteY0" fmla="*/ 26360 h 28318"/>
              <a:gd name="connsiteX1" fmla="*/ 84799 w 86705"/>
              <a:gd name="connsiteY1" fmla="*/ 17157 h 28318"/>
              <a:gd name="connsiteX2" fmla="*/ 1957 w 86705"/>
              <a:gd name="connsiteY2" fmla="*/ 17157 h 28318"/>
              <a:gd name="connsiteX3" fmla="*/ 1855 w 86705"/>
              <a:gd name="connsiteY3" fmla="*/ 26361 h 28318"/>
              <a:gd name="connsiteX4" fmla="*/ 11060 w 86705"/>
              <a:gd name="connsiteY4" fmla="*/ 26463 h 28318"/>
              <a:gd name="connsiteX5" fmla="*/ 11162 w 86705"/>
              <a:gd name="connsiteY5" fmla="*/ 26360 h 28318"/>
              <a:gd name="connsiteX6" fmla="*/ 75596 w 86705"/>
              <a:gd name="connsiteY6" fmla="*/ 26357 h 28318"/>
              <a:gd name="connsiteX7" fmla="*/ 75599 w 86705"/>
              <a:gd name="connsiteY7" fmla="*/ 26360 h 28318"/>
              <a:gd name="connsiteX8" fmla="*/ 84799 w 86705"/>
              <a:gd name="connsiteY8" fmla="*/ 26360 h 2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05" h="28318">
                <a:moveTo>
                  <a:pt x="84799" y="26360"/>
                </a:moveTo>
                <a:cubicBezTo>
                  <a:pt x="87341" y="23818"/>
                  <a:pt x="87341" y="19698"/>
                  <a:pt x="84799" y="17157"/>
                </a:cubicBezTo>
                <a:cubicBezTo>
                  <a:pt x="61922" y="-5719"/>
                  <a:pt x="24834" y="-5719"/>
                  <a:pt x="1957" y="17157"/>
                </a:cubicBezTo>
                <a:cubicBezTo>
                  <a:pt x="-612" y="19670"/>
                  <a:pt x="-658" y="23791"/>
                  <a:pt x="1855" y="26361"/>
                </a:cubicBezTo>
                <a:cubicBezTo>
                  <a:pt x="4369" y="28931"/>
                  <a:pt x="8489" y="28977"/>
                  <a:pt x="11060" y="26463"/>
                </a:cubicBezTo>
                <a:cubicBezTo>
                  <a:pt x="11094" y="26429"/>
                  <a:pt x="11128" y="26395"/>
                  <a:pt x="11162" y="26360"/>
                </a:cubicBezTo>
                <a:cubicBezTo>
                  <a:pt x="28954" y="8566"/>
                  <a:pt x="57802" y="8565"/>
                  <a:pt x="75596" y="26357"/>
                </a:cubicBezTo>
                <a:cubicBezTo>
                  <a:pt x="75597" y="26358"/>
                  <a:pt x="75597" y="26359"/>
                  <a:pt x="75599" y="26360"/>
                </a:cubicBezTo>
                <a:cubicBezTo>
                  <a:pt x="78141" y="28899"/>
                  <a:pt x="82257" y="28899"/>
                  <a:pt x="84799" y="2636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7" name="任意多边形: 形状 176"/>
          <p:cNvSpPr/>
          <p:nvPr/>
        </p:nvSpPr>
        <p:spPr>
          <a:xfrm>
            <a:off x="8854298" y="3903856"/>
            <a:ext cx="123577" cy="35944"/>
          </a:xfrm>
          <a:custGeom>
            <a:avLst/>
            <a:gdLst>
              <a:gd name="connsiteX0" fmla="*/ 11162 w 123577"/>
              <a:gd name="connsiteY0" fmla="*/ 33987 h 35944"/>
              <a:gd name="connsiteX1" fmla="*/ 112414 w 123577"/>
              <a:gd name="connsiteY1" fmla="*/ 33986 h 35944"/>
              <a:gd name="connsiteX2" fmla="*/ 112415 w 123577"/>
              <a:gd name="connsiteY2" fmla="*/ 33987 h 35944"/>
              <a:gd name="connsiteX3" fmla="*/ 121620 w 123577"/>
              <a:gd name="connsiteY3" fmla="*/ 34089 h 35944"/>
              <a:gd name="connsiteX4" fmla="*/ 121721 w 123577"/>
              <a:gd name="connsiteY4" fmla="*/ 24885 h 35944"/>
              <a:gd name="connsiteX5" fmla="*/ 121619 w 123577"/>
              <a:gd name="connsiteY5" fmla="*/ 24782 h 35944"/>
              <a:gd name="connsiteX6" fmla="*/ 1959 w 123577"/>
              <a:gd name="connsiteY6" fmla="*/ 24782 h 35944"/>
              <a:gd name="connsiteX7" fmla="*/ 1855 w 123577"/>
              <a:gd name="connsiteY7" fmla="*/ 33986 h 35944"/>
              <a:gd name="connsiteX8" fmla="*/ 11060 w 123577"/>
              <a:gd name="connsiteY8" fmla="*/ 34090 h 35944"/>
              <a:gd name="connsiteX9" fmla="*/ 11162 w 123577"/>
              <a:gd name="connsiteY9" fmla="*/ 33987 h 3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577" h="35944">
                <a:moveTo>
                  <a:pt x="11162" y="33987"/>
                </a:moveTo>
                <a:cubicBezTo>
                  <a:pt x="39122" y="6027"/>
                  <a:pt x="84454" y="6026"/>
                  <a:pt x="112414" y="33986"/>
                </a:cubicBezTo>
                <a:cubicBezTo>
                  <a:pt x="112415" y="33986"/>
                  <a:pt x="112415" y="33987"/>
                  <a:pt x="112415" y="33987"/>
                </a:cubicBezTo>
                <a:cubicBezTo>
                  <a:pt x="114929" y="36557"/>
                  <a:pt x="119050" y="36603"/>
                  <a:pt x="121620" y="34089"/>
                </a:cubicBezTo>
                <a:cubicBezTo>
                  <a:pt x="124190" y="31576"/>
                  <a:pt x="124235" y="27455"/>
                  <a:pt x="121721" y="24885"/>
                </a:cubicBezTo>
                <a:cubicBezTo>
                  <a:pt x="121687" y="24850"/>
                  <a:pt x="121653" y="24816"/>
                  <a:pt x="121619" y="24782"/>
                </a:cubicBezTo>
                <a:cubicBezTo>
                  <a:pt x="88576" y="-8261"/>
                  <a:pt x="35002" y="-8261"/>
                  <a:pt x="1959" y="24782"/>
                </a:cubicBezTo>
                <a:cubicBezTo>
                  <a:pt x="-612" y="27295"/>
                  <a:pt x="-658" y="31416"/>
                  <a:pt x="1855" y="33986"/>
                </a:cubicBezTo>
                <a:cubicBezTo>
                  <a:pt x="4369" y="36556"/>
                  <a:pt x="8489" y="36603"/>
                  <a:pt x="11060" y="34090"/>
                </a:cubicBezTo>
                <a:cubicBezTo>
                  <a:pt x="11094" y="34056"/>
                  <a:pt x="11128" y="34022"/>
                  <a:pt x="11162" y="33987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任意多边形: 形状 177"/>
          <p:cNvSpPr/>
          <p:nvPr/>
        </p:nvSpPr>
        <p:spPr>
          <a:xfrm>
            <a:off x="9235111" y="3903043"/>
            <a:ext cx="143192" cy="235128"/>
          </a:xfrm>
          <a:custGeom>
            <a:avLst/>
            <a:gdLst>
              <a:gd name="connsiteX0" fmla="*/ 136684 w 143192"/>
              <a:gd name="connsiteY0" fmla="*/ 0 h 235128"/>
              <a:gd name="connsiteX1" fmla="*/ 6509 w 143192"/>
              <a:gd name="connsiteY1" fmla="*/ 0 h 235128"/>
              <a:gd name="connsiteX2" fmla="*/ 0 w 143192"/>
              <a:gd name="connsiteY2" fmla="*/ 6509 h 235128"/>
              <a:gd name="connsiteX3" fmla="*/ 0 w 143192"/>
              <a:gd name="connsiteY3" fmla="*/ 228620 h 235128"/>
              <a:gd name="connsiteX4" fmla="*/ 6509 w 143192"/>
              <a:gd name="connsiteY4" fmla="*/ 235129 h 235128"/>
              <a:gd name="connsiteX5" fmla="*/ 136684 w 143192"/>
              <a:gd name="connsiteY5" fmla="*/ 235129 h 235128"/>
              <a:gd name="connsiteX6" fmla="*/ 143193 w 143192"/>
              <a:gd name="connsiteY6" fmla="*/ 228620 h 235128"/>
              <a:gd name="connsiteX7" fmla="*/ 143193 w 143192"/>
              <a:gd name="connsiteY7" fmla="*/ 6509 h 235128"/>
              <a:gd name="connsiteX8" fmla="*/ 136684 w 143192"/>
              <a:gd name="connsiteY8" fmla="*/ 0 h 235128"/>
              <a:gd name="connsiteX9" fmla="*/ 130175 w 143192"/>
              <a:gd name="connsiteY9" fmla="*/ 13018 h 235128"/>
              <a:gd name="connsiteX10" fmla="*/ 130175 w 143192"/>
              <a:gd name="connsiteY10" fmla="*/ 26849 h 235128"/>
              <a:gd name="connsiteX11" fmla="*/ 13018 w 143192"/>
              <a:gd name="connsiteY11" fmla="*/ 26849 h 235128"/>
              <a:gd name="connsiteX12" fmla="*/ 13018 w 143192"/>
              <a:gd name="connsiteY12" fmla="*/ 13018 h 235128"/>
              <a:gd name="connsiteX13" fmla="*/ 130175 w 143192"/>
              <a:gd name="connsiteY13" fmla="*/ 196076 h 235128"/>
              <a:gd name="connsiteX14" fmla="*/ 13018 w 143192"/>
              <a:gd name="connsiteY14" fmla="*/ 196076 h 235128"/>
              <a:gd name="connsiteX15" fmla="*/ 13018 w 143192"/>
              <a:gd name="connsiteY15" fmla="*/ 39866 h 235128"/>
              <a:gd name="connsiteX16" fmla="*/ 130175 w 143192"/>
              <a:gd name="connsiteY16" fmla="*/ 39866 h 235128"/>
              <a:gd name="connsiteX17" fmla="*/ 13018 w 143192"/>
              <a:gd name="connsiteY17" fmla="*/ 222111 h 235128"/>
              <a:gd name="connsiteX18" fmla="*/ 13018 w 143192"/>
              <a:gd name="connsiteY18" fmla="*/ 209094 h 235128"/>
              <a:gd name="connsiteX19" fmla="*/ 130175 w 143192"/>
              <a:gd name="connsiteY19" fmla="*/ 209094 h 235128"/>
              <a:gd name="connsiteX20" fmla="*/ 130175 w 143192"/>
              <a:gd name="connsiteY20" fmla="*/ 222111 h 23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192" h="235128">
                <a:moveTo>
                  <a:pt x="136684" y="0"/>
                </a:moveTo>
                <a:lnTo>
                  <a:pt x="6509" y="0"/>
                </a:lnTo>
                <a:cubicBezTo>
                  <a:pt x="2914" y="0"/>
                  <a:pt x="0" y="2914"/>
                  <a:pt x="0" y="6509"/>
                </a:cubicBezTo>
                <a:lnTo>
                  <a:pt x="0" y="228620"/>
                </a:lnTo>
                <a:cubicBezTo>
                  <a:pt x="0" y="232214"/>
                  <a:pt x="2914" y="235129"/>
                  <a:pt x="6509" y="235129"/>
                </a:cubicBezTo>
                <a:lnTo>
                  <a:pt x="136684" y="235129"/>
                </a:lnTo>
                <a:cubicBezTo>
                  <a:pt x="140278" y="235129"/>
                  <a:pt x="143193" y="232214"/>
                  <a:pt x="143193" y="228620"/>
                </a:cubicBezTo>
                <a:lnTo>
                  <a:pt x="143193" y="6509"/>
                </a:lnTo>
                <a:cubicBezTo>
                  <a:pt x="143193" y="2914"/>
                  <a:pt x="140278" y="0"/>
                  <a:pt x="136684" y="0"/>
                </a:cubicBezTo>
                <a:close/>
                <a:moveTo>
                  <a:pt x="130175" y="13018"/>
                </a:moveTo>
                <a:lnTo>
                  <a:pt x="130175" y="26849"/>
                </a:lnTo>
                <a:lnTo>
                  <a:pt x="13018" y="26849"/>
                </a:lnTo>
                <a:lnTo>
                  <a:pt x="13018" y="13018"/>
                </a:lnTo>
                <a:close/>
                <a:moveTo>
                  <a:pt x="130175" y="196076"/>
                </a:moveTo>
                <a:lnTo>
                  <a:pt x="13018" y="196076"/>
                </a:lnTo>
                <a:lnTo>
                  <a:pt x="13018" y="39866"/>
                </a:lnTo>
                <a:lnTo>
                  <a:pt x="130175" y="39866"/>
                </a:lnTo>
                <a:close/>
                <a:moveTo>
                  <a:pt x="13018" y="222111"/>
                </a:moveTo>
                <a:lnTo>
                  <a:pt x="13018" y="209094"/>
                </a:lnTo>
                <a:lnTo>
                  <a:pt x="130175" y="209094"/>
                </a:lnTo>
                <a:lnTo>
                  <a:pt x="130175" y="222111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9" name="任意多边形: 形状 178"/>
          <p:cNvSpPr/>
          <p:nvPr/>
        </p:nvSpPr>
        <p:spPr>
          <a:xfrm>
            <a:off x="9183042" y="3984237"/>
            <a:ext cx="28318" cy="86709"/>
          </a:xfrm>
          <a:custGeom>
            <a:avLst/>
            <a:gdLst>
              <a:gd name="connsiteX0" fmla="*/ 17156 w 28318"/>
              <a:gd name="connsiteY0" fmla="*/ 84804 h 86709"/>
              <a:gd name="connsiteX1" fmla="*/ 26361 w 28318"/>
              <a:gd name="connsiteY1" fmla="*/ 84804 h 86709"/>
              <a:gd name="connsiteX2" fmla="*/ 26361 w 28318"/>
              <a:gd name="connsiteY2" fmla="*/ 75599 h 86709"/>
              <a:gd name="connsiteX3" fmla="*/ 26358 w 28318"/>
              <a:gd name="connsiteY3" fmla="*/ 11165 h 86709"/>
              <a:gd name="connsiteX4" fmla="*/ 26361 w 28318"/>
              <a:gd name="connsiteY4" fmla="*/ 11162 h 86709"/>
              <a:gd name="connsiteX5" fmla="*/ 26464 w 28318"/>
              <a:gd name="connsiteY5" fmla="*/ 1958 h 86709"/>
              <a:gd name="connsiteX6" fmla="*/ 17259 w 28318"/>
              <a:gd name="connsiteY6" fmla="*/ 1856 h 86709"/>
              <a:gd name="connsiteX7" fmla="*/ 17156 w 28318"/>
              <a:gd name="connsiteY7" fmla="*/ 1959 h 86709"/>
              <a:gd name="connsiteX8" fmla="*/ 17156 w 28318"/>
              <a:gd name="connsiteY8" fmla="*/ 84800 h 86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" h="86709">
                <a:moveTo>
                  <a:pt x="17156" y="84804"/>
                </a:moveTo>
                <a:cubicBezTo>
                  <a:pt x="19698" y="87345"/>
                  <a:pt x="23820" y="87345"/>
                  <a:pt x="26361" y="84804"/>
                </a:cubicBezTo>
                <a:cubicBezTo>
                  <a:pt x="28903" y="82262"/>
                  <a:pt x="28903" y="78140"/>
                  <a:pt x="26361" y="75599"/>
                </a:cubicBezTo>
                <a:cubicBezTo>
                  <a:pt x="8568" y="57807"/>
                  <a:pt x="8566" y="28959"/>
                  <a:pt x="26358" y="11165"/>
                </a:cubicBezTo>
                <a:cubicBezTo>
                  <a:pt x="26360" y="11164"/>
                  <a:pt x="26360" y="11163"/>
                  <a:pt x="26361" y="11162"/>
                </a:cubicBezTo>
                <a:cubicBezTo>
                  <a:pt x="28931" y="8648"/>
                  <a:pt x="28976" y="4528"/>
                  <a:pt x="26464" y="1958"/>
                </a:cubicBezTo>
                <a:cubicBezTo>
                  <a:pt x="23950" y="-612"/>
                  <a:pt x="19830" y="-658"/>
                  <a:pt x="17259" y="1856"/>
                </a:cubicBezTo>
                <a:cubicBezTo>
                  <a:pt x="17225" y="1890"/>
                  <a:pt x="17190" y="1924"/>
                  <a:pt x="17156" y="1959"/>
                </a:cubicBezTo>
                <a:cubicBezTo>
                  <a:pt x="-5719" y="24835"/>
                  <a:pt x="-5719" y="61924"/>
                  <a:pt x="17156" y="84800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0" name="任意多边形: 形状 179"/>
          <p:cNvSpPr/>
          <p:nvPr/>
        </p:nvSpPr>
        <p:spPr>
          <a:xfrm>
            <a:off x="9157009" y="3965801"/>
            <a:ext cx="35972" cy="123554"/>
          </a:xfrm>
          <a:custGeom>
            <a:avLst/>
            <a:gdLst>
              <a:gd name="connsiteX0" fmla="*/ 29383 w 35972"/>
              <a:gd name="connsiteY0" fmla="*/ 123554 h 123554"/>
              <a:gd name="connsiteX1" fmla="*/ 35891 w 35972"/>
              <a:gd name="connsiteY1" fmla="*/ 117045 h 123554"/>
              <a:gd name="connsiteX2" fmla="*/ 33986 w 35972"/>
              <a:gd name="connsiteY2" fmla="*/ 112444 h 123554"/>
              <a:gd name="connsiteX3" fmla="*/ 33984 w 35972"/>
              <a:gd name="connsiteY3" fmla="*/ 11191 h 123554"/>
              <a:gd name="connsiteX4" fmla="*/ 33986 w 35972"/>
              <a:gd name="connsiteY4" fmla="*/ 11190 h 123554"/>
              <a:gd name="connsiteX5" fmla="*/ 34145 w 35972"/>
              <a:gd name="connsiteY5" fmla="*/ 1987 h 123554"/>
              <a:gd name="connsiteX6" fmla="*/ 24942 w 35972"/>
              <a:gd name="connsiteY6" fmla="*/ 1827 h 123554"/>
              <a:gd name="connsiteX7" fmla="*/ 24782 w 35972"/>
              <a:gd name="connsiteY7" fmla="*/ 1987 h 123554"/>
              <a:gd name="connsiteX8" fmla="*/ 24782 w 35972"/>
              <a:gd name="connsiteY8" fmla="*/ 121647 h 123554"/>
              <a:gd name="connsiteX9" fmla="*/ 29383 w 35972"/>
              <a:gd name="connsiteY9" fmla="*/ 123554 h 12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972" h="123554">
                <a:moveTo>
                  <a:pt x="29383" y="123554"/>
                </a:moveTo>
                <a:cubicBezTo>
                  <a:pt x="32977" y="123554"/>
                  <a:pt x="35891" y="120640"/>
                  <a:pt x="35891" y="117045"/>
                </a:cubicBezTo>
                <a:cubicBezTo>
                  <a:pt x="35891" y="115319"/>
                  <a:pt x="35206" y="113664"/>
                  <a:pt x="33986" y="112444"/>
                </a:cubicBezTo>
                <a:cubicBezTo>
                  <a:pt x="6026" y="84484"/>
                  <a:pt x="6024" y="39152"/>
                  <a:pt x="33984" y="11191"/>
                </a:cubicBezTo>
                <a:cubicBezTo>
                  <a:pt x="33986" y="11191"/>
                  <a:pt x="33986" y="11191"/>
                  <a:pt x="33986" y="11190"/>
                </a:cubicBezTo>
                <a:cubicBezTo>
                  <a:pt x="36571" y="8693"/>
                  <a:pt x="36643" y="4573"/>
                  <a:pt x="34145" y="1987"/>
                </a:cubicBezTo>
                <a:cubicBezTo>
                  <a:pt x="31649" y="-599"/>
                  <a:pt x="27528" y="-670"/>
                  <a:pt x="24942" y="1827"/>
                </a:cubicBezTo>
                <a:cubicBezTo>
                  <a:pt x="24888" y="1879"/>
                  <a:pt x="24835" y="1933"/>
                  <a:pt x="24782" y="1987"/>
                </a:cubicBezTo>
                <a:cubicBezTo>
                  <a:pt x="-8261" y="35030"/>
                  <a:pt x="-8261" y="88604"/>
                  <a:pt x="24782" y="121647"/>
                </a:cubicBezTo>
                <a:cubicBezTo>
                  <a:pt x="26001" y="122869"/>
                  <a:pt x="27656" y="123556"/>
                  <a:pt x="29383" y="123554"/>
                </a:cubicBez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6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1" name="图形 18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424497" y="5576431"/>
            <a:ext cx="354228" cy="354228"/>
          </a:xfrm>
          <a:prstGeom prst="rect">
            <a:avLst/>
          </a:prstGeom>
        </p:spPr>
      </p:pic>
      <p:sp>
        <p:nvSpPr>
          <p:cNvPr id="184" name="椭圆 183"/>
          <p:cNvSpPr/>
          <p:nvPr/>
        </p:nvSpPr>
        <p:spPr>
          <a:xfrm>
            <a:off x="9290815" y="5491685"/>
            <a:ext cx="590800" cy="5908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2" name="组合 201"/>
          <p:cNvGrpSpPr/>
          <p:nvPr/>
        </p:nvGrpSpPr>
        <p:grpSpPr>
          <a:xfrm>
            <a:off x="2436580" y="5596909"/>
            <a:ext cx="7326749" cy="641577"/>
            <a:chOff x="2436580" y="5596909"/>
            <a:chExt cx="7326749" cy="641577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</p:grpSpPr>
        <p:grpSp>
          <p:nvGrpSpPr>
            <p:cNvPr id="190" name="图形 181"/>
            <p:cNvGrpSpPr/>
            <p:nvPr/>
          </p:nvGrpSpPr>
          <p:grpSpPr>
            <a:xfrm>
              <a:off x="5964255" y="5899186"/>
              <a:ext cx="263490" cy="339300"/>
              <a:chOff x="5964255" y="5899186"/>
              <a:chExt cx="263490" cy="339300"/>
            </a:xfrm>
            <a:grpFill/>
          </p:grpSpPr>
          <p:sp>
            <p:nvSpPr>
              <p:cNvPr id="191" name="任意多边形: 形状 190"/>
              <p:cNvSpPr/>
              <p:nvPr/>
            </p:nvSpPr>
            <p:spPr>
              <a:xfrm>
                <a:off x="5964255" y="6150337"/>
                <a:ext cx="263490" cy="88148"/>
              </a:xfrm>
              <a:custGeom>
                <a:avLst/>
                <a:gdLst>
                  <a:gd name="connsiteX0" fmla="*/ 253434 w 263490"/>
                  <a:gd name="connsiteY0" fmla="*/ 0 h 88148"/>
                  <a:gd name="connsiteX1" fmla="*/ 10058 w 263490"/>
                  <a:gd name="connsiteY1" fmla="*/ 0 h 88148"/>
                  <a:gd name="connsiteX2" fmla="*/ 0 w 263490"/>
                  <a:gd name="connsiteY2" fmla="*/ 10058 h 88148"/>
                  <a:gd name="connsiteX3" fmla="*/ 0 w 263490"/>
                  <a:gd name="connsiteY3" fmla="*/ 78091 h 88148"/>
                  <a:gd name="connsiteX4" fmla="*/ 10058 w 263490"/>
                  <a:gd name="connsiteY4" fmla="*/ 88148 h 88148"/>
                  <a:gd name="connsiteX5" fmla="*/ 253433 w 263490"/>
                  <a:gd name="connsiteY5" fmla="*/ 88148 h 88148"/>
                  <a:gd name="connsiteX6" fmla="*/ 263491 w 263490"/>
                  <a:gd name="connsiteY6" fmla="*/ 78091 h 88148"/>
                  <a:gd name="connsiteX7" fmla="*/ 263491 w 263490"/>
                  <a:gd name="connsiteY7" fmla="*/ 10058 h 88148"/>
                  <a:gd name="connsiteX8" fmla="*/ 253434 w 263490"/>
                  <a:gd name="connsiteY8" fmla="*/ 0 h 88148"/>
                  <a:gd name="connsiteX9" fmla="*/ 62216 w 263490"/>
                  <a:gd name="connsiteY9" fmla="*/ 46138 h 88148"/>
                  <a:gd name="connsiteX10" fmla="*/ 52468 w 263490"/>
                  <a:gd name="connsiteY10" fmla="*/ 54136 h 88148"/>
                  <a:gd name="connsiteX11" fmla="*/ 43117 w 263490"/>
                  <a:gd name="connsiteY11" fmla="*/ 47540 h 88148"/>
                  <a:gd name="connsiteX12" fmla="*/ 46165 w 263490"/>
                  <a:gd name="connsiteY12" fmla="*/ 36509 h 88148"/>
                  <a:gd name="connsiteX13" fmla="*/ 57575 w 263490"/>
                  <a:gd name="connsiteY13" fmla="*/ 35670 h 88148"/>
                  <a:gd name="connsiteX14" fmla="*/ 62216 w 263490"/>
                  <a:gd name="connsiteY14" fmla="*/ 46138 h 88148"/>
                  <a:gd name="connsiteX15" fmla="*/ 101697 w 263490"/>
                  <a:gd name="connsiteY15" fmla="*/ 47207 h 88148"/>
                  <a:gd name="connsiteX16" fmla="*/ 92230 w 263490"/>
                  <a:gd name="connsiteY16" fmla="*/ 54137 h 88148"/>
                  <a:gd name="connsiteX17" fmla="*/ 82863 w 263490"/>
                  <a:gd name="connsiteY17" fmla="*/ 47503 h 88148"/>
                  <a:gd name="connsiteX18" fmla="*/ 86023 w 263490"/>
                  <a:gd name="connsiteY18" fmla="*/ 36433 h 88148"/>
                  <a:gd name="connsiteX19" fmla="*/ 98052 w 263490"/>
                  <a:gd name="connsiteY19" fmla="*/ 36139 h 88148"/>
                  <a:gd name="connsiteX20" fmla="*/ 101697 w 263490"/>
                  <a:gd name="connsiteY20" fmla="*/ 47207 h 88148"/>
                  <a:gd name="connsiteX21" fmla="*/ 141482 w 263490"/>
                  <a:gd name="connsiteY21" fmla="*/ 46138 h 88148"/>
                  <a:gd name="connsiteX22" fmla="*/ 131734 w 263490"/>
                  <a:gd name="connsiteY22" fmla="*/ 54136 h 88148"/>
                  <a:gd name="connsiteX23" fmla="*/ 122383 w 263490"/>
                  <a:gd name="connsiteY23" fmla="*/ 47540 h 88148"/>
                  <a:gd name="connsiteX24" fmla="*/ 125432 w 263490"/>
                  <a:gd name="connsiteY24" fmla="*/ 36509 h 88148"/>
                  <a:gd name="connsiteX25" fmla="*/ 136842 w 263490"/>
                  <a:gd name="connsiteY25" fmla="*/ 35670 h 88148"/>
                  <a:gd name="connsiteX26" fmla="*/ 141482 w 263490"/>
                  <a:gd name="connsiteY26" fmla="*/ 46138 h 88148"/>
                  <a:gd name="connsiteX27" fmla="*/ 181501 w 263490"/>
                  <a:gd name="connsiteY27" fmla="*/ 46138 h 88148"/>
                  <a:gd name="connsiteX28" fmla="*/ 171753 w 263490"/>
                  <a:gd name="connsiteY28" fmla="*/ 54136 h 88148"/>
                  <a:gd name="connsiteX29" fmla="*/ 162402 w 263490"/>
                  <a:gd name="connsiteY29" fmla="*/ 47540 h 88148"/>
                  <a:gd name="connsiteX30" fmla="*/ 165450 w 263490"/>
                  <a:gd name="connsiteY30" fmla="*/ 36509 h 88148"/>
                  <a:gd name="connsiteX31" fmla="*/ 176861 w 263490"/>
                  <a:gd name="connsiteY31" fmla="*/ 35670 h 88148"/>
                  <a:gd name="connsiteX32" fmla="*/ 181501 w 263490"/>
                  <a:gd name="connsiteY32" fmla="*/ 46138 h 88148"/>
                  <a:gd name="connsiteX33" fmla="*/ 221328 w 263490"/>
                  <a:gd name="connsiteY33" fmla="*/ 45777 h 88148"/>
                  <a:gd name="connsiteX34" fmla="*/ 211514 w 263490"/>
                  <a:gd name="connsiteY34" fmla="*/ 54136 h 88148"/>
                  <a:gd name="connsiteX35" fmla="*/ 202084 w 263490"/>
                  <a:gd name="connsiteY35" fmla="*/ 47311 h 88148"/>
                  <a:gd name="connsiteX36" fmla="*/ 205599 w 263490"/>
                  <a:gd name="connsiteY36" fmla="*/ 36210 h 88148"/>
                  <a:gd name="connsiteX37" fmla="*/ 217135 w 263490"/>
                  <a:gd name="connsiteY37" fmla="*/ 35996 h 88148"/>
                  <a:gd name="connsiteX38" fmla="*/ 221328 w 263490"/>
                  <a:gd name="connsiteY38" fmla="*/ 45777 h 88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63490" h="88148">
                    <a:moveTo>
                      <a:pt x="253434" y="0"/>
                    </a:moveTo>
                    <a:lnTo>
                      <a:pt x="10058" y="0"/>
                    </a:lnTo>
                    <a:cubicBezTo>
                      <a:pt x="4503" y="0"/>
                      <a:pt x="0" y="4503"/>
                      <a:pt x="0" y="10058"/>
                    </a:cubicBezTo>
                    <a:lnTo>
                      <a:pt x="0" y="78091"/>
                    </a:lnTo>
                    <a:cubicBezTo>
                      <a:pt x="0" y="83645"/>
                      <a:pt x="4503" y="88148"/>
                      <a:pt x="10058" y="88148"/>
                    </a:cubicBezTo>
                    <a:lnTo>
                      <a:pt x="253433" y="88148"/>
                    </a:lnTo>
                    <a:cubicBezTo>
                      <a:pt x="258988" y="88148"/>
                      <a:pt x="263491" y="83645"/>
                      <a:pt x="263491" y="78091"/>
                    </a:cubicBezTo>
                    <a:lnTo>
                      <a:pt x="263491" y="10058"/>
                    </a:lnTo>
                    <a:cubicBezTo>
                      <a:pt x="263491" y="4503"/>
                      <a:pt x="258989" y="0"/>
                      <a:pt x="253434" y="0"/>
                    </a:cubicBezTo>
                    <a:close/>
                    <a:moveTo>
                      <a:pt x="62216" y="46138"/>
                    </a:moveTo>
                    <a:cubicBezTo>
                      <a:pt x="61275" y="50722"/>
                      <a:pt x="57166" y="54136"/>
                      <a:pt x="52468" y="54136"/>
                    </a:cubicBezTo>
                    <a:cubicBezTo>
                      <a:pt x="48324" y="54136"/>
                      <a:pt x="44501" y="51445"/>
                      <a:pt x="43117" y="47540"/>
                    </a:cubicBezTo>
                    <a:cubicBezTo>
                      <a:pt x="41734" y="43640"/>
                      <a:pt x="42937" y="39132"/>
                      <a:pt x="46165" y="36509"/>
                    </a:cubicBezTo>
                    <a:cubicBezTo>
                      <a:pt x="49383" y="33892"/>
                      <a:pt x="54012" y="33523"/>
                      <a:pt x="57575" y="35670"/>
                    </a:cubicBezTo>
                    <a:cubicBezTo>
                      <a:pt x="61120" y="37806"/>
                      <a:pt x="63051" y="42063"/>
                      <a:pt x="62216" y="46138"/>
                    </a:cubicBezTo>
                    <a:close/>
                    <a:moveTo>
                      <a:pt x="101697" y="47207"/>
                    </a:moveTo>
                    <a:cubicBezTo>
                      <a:pt x="100393" y="51281"/>
                      <a:pt x="96516" y="54137"/>
                      <a:pt x="92230" y="54137"/>
                    </a:cubicBezTo>
                    <a:cubicBezTo>
                      <a:pt x="88062" y="54137"/>
                      <a:pt x="84252" y="51421"/>
                      <a:pt x="82863" y="47503"/>
                    </a:cubicBezTo>
                    <a:cubicBezTo>
                      <a:pt x="81472" y="43582"/>
                      <a:pt x="82751" y="39023"/>
                      <a:pt x="86023" y="36433"/>
                    </a:cubicBezTo>
                    <a:cubicBezTo>
                      <a:pt x="89506" y="33676"/>
                      <a:pt x="94439" y="33568"/>
                      <a:pt x="98052" y="36139"/>
                    </a:cubicBezTo>
                    <a:cubicBezTo>
                      <a:pt x="101503" y="38597"/>
                      <a:pt x="102984" y="43187"/>
                      <a:pt x="101697" y="47207"/>
                    </a:cubicBezTo>
                    <a:close/>
                    <a:moveTo>
                      <a:pt x="141482" y="46138"/>
                    </a:moveTo>
                    <a:cubicBezTo>
                      <a:pt x="140545" y="50722"/>
                      <a:pt x="136431" y="54136"/>
                      <a:pt x="131734" y="54136"/>
                    </a:cubicBezTo>
                    <a:cubicBezTo>
                      <a:pt x="127591" y="54136"/>
                      <a:pt x="123768" y="51445"/>
                      <a:pt x="122383" y="47540"/>
                    </a:cubicBezTo>
                    <a:cubicBezTo>
                      <a:pt x="121000" y="43640"/>
                      <a:pt x="122204" y="39132"/>
                      <a:pt x="125432" y="36509"/>
                    </a:cubicBezTo>
                    <a:cubicBezTo>
                      <a:pt x="128650" y="33892"/>
                      <a:pt x="133279" y="33523"/>
                      <a:pt x="136842" y="35670"/>
                    </a:cubicBezTo>
                    <a:cubicBezTo>
                      <a:pt x="140389" y="37808"/>
                      <a:pt x="142315" y="42061"/>
                      <a:pt x="141482" y="46138"/>
                    </a:cubicBezTo>
                    <a:close/>
                    <a:moveTo>
                      <a:pt x="181501" y="46138"/>
                    </a:moveTo>
                    <a:cubicBezTo>
                      <a:pt x="180564" y="50722"/>
                      <a:pt x="176449" y="54136"/>
                      <a:pt x="171753" y="54136"/>
                    </a:cubicBezTo>
                    <a:cubicBezTo>
                      <a:pt x="167610" y="54136"/>
                      <a:pt x="163787" y="51445"/>
                      <a:pt x="162402" y="47540"/>
                    </a:cubicBezTo>
                    <a:cubicBezTo>
                      <a:pt x="161019" y="43640"/>
                      <a:pt x="162223" y="39132"/>
                      <a:pt x="165450" y="36509"/>
                    </a:cubicBezTo>
                    <a:cubicBezTo>
                      <a:pt x="168669" y="33892"/>
                      <a:pt x="173297" y="33523"/>
                      <a:pt x="176861" y="35670"/>
                    </a:cubicBezTo>
                    <a:cubicBezTo>
                      <a:pt x="180409" y="37808"/>
                      <a:pt x="182334" y="42061"/>
                      <a:pt x="181501" y="46138"/>
                    </a:cubicBezTo>
                    <a:close/>
                    <a:moveTo>
                      <a:pt x="221328" y="45777"/>
                    </a:moveTo>
                    <a:cubicBezTo>
                      <a:pt x="220553" y="50527"/>
                      <a:pt x="216336" y="54136"/>
                      <a:pt x="211514" y="54136"/>
                    </a:cubicBezTo>
                    <a:cubicBezTo>
                      <a:pt x="207271" y="54136"/>
                      <a:pt x="203418" y="51328"/>
                      <a:pt x="202084" y="47311"/>
                    </a:cubicBezTo>
                    <a:cubicBezTo>
                      <a:pt x="200752" y="43295"/>
                      <a:pt x="202189" y="38725"/>
                      <a:pt x="205599" y="36210"/>
                    </a:cubicBezTo>
                    <a:cubicBezTo>
                      <a:pt x="208971" y="33723"/>
                      <a:pt x="213674" y="33620"/>
                      <a:pt x="217135" y="35996"/>
                    </a:cubicBezTo>
                    <a:cubicBezTo>
                      <a:pt x="220265" y="38143"/>
                      <a:pt x="221941" y="42026"/>
                      <a:pt x="221328" y="45777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2" name="任意多边形: 形状 191"/>
              <p:cNvSpPr/>
              <p:nvPr/>
            </p:nvSpPr>
            <p:spPr>
              <a:xfrm>
                <a:off x="6017449" y="5899186"/>
                <a:ext cx="157103" cy="223557"/>
              </a:xfrm>
              <a:custGeom>
                <a:avLst/>
                <a:gdLst>
                  <a:gd name="connsiteX0" fmla="*/ 146652 w 157103"/>
                  <a:gd name="connsiteY0" fmla="*/ 79737 h 223557"/>
                  <a:gd name="connsiteX1" fmla="*/ 60824 w 157103"/>
                  <a:gd name="connsiteY1" fmla="*/ 79737 h 223557"/>
                  <a:gd name="connsiteX2" fmla="*/ 60824 w 157103"/>
                  <a:gd name="connsiteY2" fmla="*/ 37609 h 223557"/>
                  <a:gd name="connsiteX3" fmla="*/ 78552 w 157103"/>
                  <a:gd name="connsiteY3" fmla="*/ 19881 h 223557"/>
                  <a:gd name="connsiteX4" fmla="*/ 96280 w 157103"/>
                  <a:gd name="connsiteY4" fmla="*/ 37609 h 223557"/>
                  <a:gd name="connsiteX5" fmla="*/ 96280 w 157103"/>
                  <a:gd name="connsiteY5" fmla="*/ 42533 h 223557"/>
                  <a:gd name="connsiteX6" fmla="*/ 106220 w 157103"/>
                  <a:gd name="connsiteY6" fmla="*/ 52474 h 223557"/>
                  <a:gd name="connsiteX7" fmla="*/ 116161 w 157103"/>
                  <a:gd name="connsiteY7" fmla="*/ 42533 h 223557"/>
                  <a:gd name="connsiteX8" fmla="*/ 116161 w 157103"/>
                  <a:gd name="connsiteY8" fmla="*/ 37609 h 223557"/>
                  <a:gd name="connsiteX9" fmla="*/ 78552 w 157103"/>
                  <a:gd name="connsiteY9" fmla="*/ 0 h 223557"/>
                  <a:gd name="connsiteX10" fmla="*/ 40943 w 157103"/>
                  <a:gd name="connsiteY10" fmla="*/ 37609 h 223557"/>
                  <a:gd name="connsiteX11" fmla="*/ 40943 w 157103"/>
                  <a:gd name="connsiteY11" fmla="*/ 79738 h 223557"/>
                  <a:gd name="connsiteX12" fmla="*/ 10452 w 157103"/>
                  <a:gd name="connsiteY12" fmla="*/ 79738 h 223557"/>
                  <a:gd name="connsiteX13" fmla="*/ 0 w 157103"/>
                  <a:gd name="connsiteY13" fmla="*/ 90190 h 223557"/>
                  <a:gd name="connsiteX14" fmla="*/ 0 w 157103"/>
                  <a:gd name="connsiteY14" fmla="*/ 213106 h 223557"/>
                  <a:gd name="connsiteX15" fmla="*/ 10452 w 157103"/>
                  <a:gd name="connsiteY15" fmla="*/ 223558 h 223557"/>
                  <a:gd name="connsiteX16" fmla="*/ 146652 w 157103"/>
                  <a:gd name="connsiteY16" fmla="*/ 223558 h 223557"/>
                  <a:gd name="connsiteX17" fmla="*/ 157104 w 157103"/>
                  <a:gd name="connsiteY17" fmla="*/ 213106 h 223557"/>
                  <a:gd name="connsiteX18" fmla="*/ 157104 w 157103"/>
                  <a:gd name="connsiteY18" fmla="*/ 90190 h 223557"/>
                  <a:gd name="connsiteX19" fmla="*/ 146652 w 157103"/>
                  <a:gd name="connsiteY19" fmla="*/ 79737 h 223557"/>
                  <a:gd name="connsiteX20" fmla="*/ 88492 w 157103"/>
                  <a:gd name="connsiteY20" fmla="*/ 160073 h 223557"/>
                  <a:gd name="connsiteX21" fmla="*/ 78552 w 157103"/>
                  <a:gd name="connsiteY21" fmla="*/ 170013 h 223557"/>
                  <a:gd name="connsiteX22" fmla="*/ 68611 w 157103"/>
                  <a:gd name="connsiteY22" fmla="*/ 160073 h 223557"/>
                  <a:gd name="connsiteX23" fmla="*/ 68611 w 157103"/>
                  <a:gd name="connsiteY23" fmla="*/ 143222 h 223557"/>
                  <a:gd name="connsiteX24" fmla="*/ 78552 w 157103"/>
                  <a:gd name="connsiteY24" fmla="*/ 133281 h 223557"/>
                  <a:gd name="connsiteX25" fmla="*/ 88492 w 157103"/>
                  <a:gd name="connsiteY25" fmla="*/ 143222 h 223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7103" h="223557">
                    <a:moveTo>
                      <a:pt x="146652" y="79737"/>
                    </a:moveTo>
                    <a:lnTo>
                      <a:pt x="60824" y="79737"/>
                    </a:lnTo>
                    <a:lnTo>
                      <a:pt x="60824" y="37609"/>
                    </a:lnTo>
                    <a:cubicBezTo>
                      <a:pt x="60824" y="27833"/>
                      <a:pt x="68777" y="19881"/>
                      <a:pt x="78552" y="19881"/>
                    </a:cubicBezTo>
                    <a:cubicBezTo>
                      <a:pt x="88327" y="19881"/>
                      <a:pt x="96280" y="27833"/>
                      <a:pt x="96280" y="37609"/>
                    </a:cubicBezTo>
                    <a:lnTo>
                      <a:pt x="96280" y="42533"/>
                    </a:lnTo>
                    <a:cubicBezTo>
                      <a:pt x="96280" y="48023"/>
                      <a:pt x="100730" y="52474"/>
                      <a:pt x="106220" y="52474"/>
                    </a:cubicBezTo>
                    <a:cubicBezTo>
                      <a:pt x="111710" y="52474"/>
                      <a:pt x="116161" y="48023"/>
                      <a:pt x="116161" y="42533"/>
                    </a:cubicBezTo>
                    <a:lnTo>
                      <a:pt x="116161" y="37609"/>
                    </a:lnTo>
                    <a:cubicBezTo>
                      <a:pt x="116161" y="16871"/>
                      <a:pt x="99290" y="0"/>
                      <a:pt x="78552" y="0"/>
                    </a:cubicBezTo>
                    <a:cubicBezTo>
                      <a:pt x="57814" y="0"/>
                      <a:pt x="40943" y="16871"/>
                      <a:pt x="40943" y="37609"/>
                    </a:cubicBezTo>
                    <a:lnTo>
                      <a:pt x="40943" y="79738"/>
                    </a:lnTo>
                    <a:lnTo>
                      <a:pt x="10452" y="79738"/>
                    </a:lnTo>
                    <a:cubicBezTo>
                      <a:pt x="4679" y="79738"/>
                      <a:pt x="0" y="84417"/>
                      <a:pt x="0" y="90190"/>
                    </a:cubicBezTo>
                    <a:lnTo>
                      <a:pt x="0" y="213106"/>
                    </a:lnTo>
                    <a:cubicBezTo>
                      <a:pt x="0" y="218878"/>
                      <a:pt x="4679" y="223558"/>
                      <a:pt x="10452" y="223558"/>
                    </a:cubicBezTo>
                    <a:lnTo>
                      <a:pt x="146652" y="223558"/>
                    </a:lnTo>
                    <a:cubicBezTo>
                      <a:pt x="152424" y="223558"/>
                      <a:pt x="157104" y="218878"/>
                      <a:pt x="157104" y="213106"/>
                    </a:cubicBezTo>
                    <a:lnTo>
                      <a:pt x="157104" y="90190"/>
                    </a:lnTo>
                    <a:cubicBezTo>
                      <a:pt x="157104" y="84417"/>
                      <a:pt x="152425" y="79737"/>
                      <a:pt x="146652" y="79737"/>
                    </a:cubicBezTo>
                    <a:close/>
                    <a:moveTo>
                      <a:pt x="88492" y="160073"/>
                    </a:moveTo>
                    <a:cubicBezTo>
                      <a:pt x="88492" y="165563"/>
                      <a:pt x="84042" y="170013"/>
                      <a:pt x="78552" y="170013"/>
                    </a:cubicBezTo>
                    <a:cubicBezTo>
                      <a:pt x="73062" y="170013"/>
                      <a:pt x="68611" y="165563"/>
                      <a:pt x="68611" y="160073"/>
                    </a:cubicBezTo>
                    <a:lnTo>
                      <a:pt x="68611" y="143222"/>
                    </a:lnTo>
                    <a:cubicBezTo>
                      <a:pt x="68611" y="137732"/>
                      <a:pt x="73062" y="133281"/>
                      <a:pt x="78552" y="133281"/>
                    </a:cubicBezTo>
                    <a:cubicBezTo>
                      <a:pt x="84042" y="133281"/>
                      <a:pt x="88492" y="137732"/>
                      <a:pt x="88492" y="143222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3" name="图形 182"/>
            <p:cNvGrpSpPr/>
            <p:nvPr/>
          </p:nvGrpSpPr>
          <p:grpSpPr>
            <a:xfrm>
              <a:off x="2436580" y="5675044"/>
              <a:ext cx="338408" cy="224080"/>
              <a:chOff x="2436580" y="5675044"/>
              <a:chExt cx="338408" cy="224080"/>
            </a:xfrm>
            <a:grpFill/>
          </p:grpSpPr>
          <p:sp>
            <p:nvSpPr>
              <p:cNvPr id="194" name="任意多边形: 形状 193"/>
              <p:cNvSpPr/>
              <p:nvPr/>
            </p:nvSpPr>
            <p:spPr>
              <a:xfrm>
                <a:off x="2436580" y="5675044"/>
                <a:ext cx="338408" cy="198336"/>
              </a:xfrm>
              <a:custGeom>
                <a:avLst/>
                <a:gdLst>
                  <a:gd name="connsiteX0" fmla="*/ 294793 w 338408"/>
                  <a:gd name="connsiteY0" fmla="*/ 111106 h 198336"/>
                  <a:gd name="connsiteX1" fmla="*/ 272253 w 338408"/>
                  <a:gd name="connsiteY1" fmla="*/ 111106 h 198336"/>
                  <a:gd name="connsiteX2" fmla="*/ 275272 w 338408"/>
                  <a:gd name="connsiteY2" fmla="*/ 94007 h 198336"/>
                  <a:gd name="connsiteX3" fmla="*/ 225550 w 338408"/>
                  <a:gd name="connsiteY3" fmla="*/ 44285 h 198336"/>
                  <a:gd name="connsiteX4" fmla="*/ 190593 w 338408"/>
                  <a:gd name="connsiteY4" fmla="*/ 58656 h 198336"/>
                  <a:gd name="connsiteX5" fmla="*/ 119409 w 338408"/>
                  <a:gd name="connsiteY5" fmla="*/ 0 h 198336"/>
                  <a:gd name="connsiteX6" fmla="*/ 46886 w 338408"/>
                  <a:gd name="connsiteY6" fmla="*/ 72524 h 198336"/>
                  <a:gd name="connsiteX7" fmla="*/ 46886 w 338408"/>
                  <a:gd name="connsiteY7" fmla="*/ 111107 h 198336"/>
                  <a:gd name="connsiteX8" fmla="*/ 43614 w 338408"/>
                  <a:gd name="connsiteY8" fmla="*/ 111107 h 198336"/>
                  <a:gd name="connsiteX9" fmla="*/ 0 w 338408"/>
                  <a:gd name="connsiteY9" fmla="*/ 154721 h 198336"/>
                  <a:gd name="connsiteX10" fmla="*/ 43615 w 338408"/>
                  <a:gd name="connsiteY10" fmla="*/ 198336 h 198336"/>
                  <a:gd name="connsiteX11" fmla="*/ 65338 w 338408"/>
                  <a:gd name="connsiteY11" fmla="*/ 198336 h 198336"/>
                  <a:gd name="connsiteX12" fmla="*/ 65338 w 338408"/>
                  <a:gd name="connsiteY12" fmla="*/ 146429 h 198336"/>
                  <a:gd name="connsiteX13" fmla="*/ 91956 w 338408"/>
                  <a:gd name="connsiteY13" fmla="*/ 119810 h 198336"/>
                  <a:gd name="connsiteX14" fmla="*/ 246452 w 338408"/>
                  <a:gd name="connsiteY14" fmla="*/ 119810 h 198336"/>
                  <a:gd name="connsiteX15" fmla="*/ 273071 w 338408"/>
                  <a:gd name="connsiteY15" fmla="*/ 146429 h 198336"/>
                  <a:gd name="connsiteX16" fmla="*/ 273071 w 338408"/>
                  <a:gd name="connsiteY16" fmla="*/ 198336 h 198336"/>
                  <a:gd name="connsiteX17" fmla="*/ 294794 w 338408"/>
                  <a:gd name="connsiteY17" fmla="*/ 198336 h 198336"/>
                  <a:gd name="connsiteX18" fmla="*/ 338409 w 338408"/>
                  <a:gd name="connsiteY18" fmla="*/ 154721 h 198336"/>
                  <a:gd name="connsiteX19" fmla="*/ 294793 w 338408"/>
                  <a:gd name="connsiteY19" fmla="*/ 111106 h 19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8408" h="198336">
                    <a:moveTo>
                      <a:pt x="294793" y="111106"/>
                    </a:moveTo>
                    <a:lnTo>
                      <a:pt x="272253" y="111106"/>
                    </a:lnTo>
                    <a:cubicBezTo>
                      <a:pt x="274206" y="105774"/>
                      <a:pt x="275272" y="100015"/>
                      <a:pt x="275272" y="94007"/>
                    </a:cubicBezTo>
                    <a:cubicBezTo>
                      <a:pt x="275272" y="66546"/>
                      <a:pt x="253011" y="44285"/>
                      <a:pt x="225550" y="44285"/>
                    </a:cubicBezTo>
                    <a:cubicBezTo>
                      <a:pt x="211920" y="44285"/>
                      <a:pt x="199575" y="49774"/>
                      <a:pt x="190593" y="58656"/>
                    </a:cubicBezTo>
                    <a:cubicBezTo>
                      <a:pt x="184120" y="25238"/>
                      <a:pt x="154719" y="0"/>
                      <a:pt x="119409" y="0"/>
                    </a:cubicBezTo>
                    <a:cubicBezTo>
                      <a:pt x="79355" y="0"/>
                      <a:pt x="46886" y="32470"/>
                      <a:pt x="46886" y="72524"/>
                    </a:cubicBezTo>
                    <a:lnTo>
                      <a:pt x="46886" y="111107"/>
                    </a:lnTo>
                    <a:lnTo>
                      <a:pt x="43614" y="111107"/>
                    </a:lnTo>
                    <a:cubicBezTo>
                      <a:pt x="19527" y="111106"/>
                      <a:pt x="0" y="130633"/>
                      <a:pt x="0" y="154721"/>
                    </a:cubicBezTo>
                    <a:cubicBezTo>
                      <a:pt x="0" y="178809"/>
                      <a:pt x="19527" y="198336"/>
                      <a:pt x="43615" y="198336"/>
                    </a:cubicBezTo>
                    <a:lnTo>
                      <a:pt x="65338" y="198336"/>
                    </a:lnTo>
                    <a:lnTo>
                      <a:pt x="65338" y="146429"/>
                    </a:lnTo>
                    <a:cubicBezTo>
                      <a:pt x="65338" y="131751"/>
                      <a:pt x="77279" y="119810"/>
                      <a:pt x="91956" y="119810"/>
                    </a:cubicBezTo>
                    <a:lnTo>
                      <a:pt x="246452" y="119810"/>
                    </a:lnTo>
                    <a:cubicBezTo>
                      <a:pt x="261129" y="119810"/>
                      <a:pt x="273071" y="131750"/>
                      <a:pt x="273071" y="146429"/>
                    </a:cubicBezTo>
                    <a:lnTo>
                      <a:pt x="273071" y="198336"/>
                    </a:lnTo>
                    <a:lnTo>
                      <a:pt x="294794" y="198336"/>
                    </a:lnTo>
                    <a:cubicBezTo>
                      <a:pt x="318881" y="198336"/>
                      <a:pt x="338409" y="178809"/>
                      <a:pt x="338409" y="154721"/>
                    </a:cubicBezTo>
                    <a:cubicBezTo>
                      <a:pt x="338408" y="130633"/>
                      <a:pt x="318881" y="111106"/>
                      <a:pt x="294793" y="111106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5" name="任意多边形: 形状 194"/>
              <p:cNvSpPr/>
              <p:nvPr/>
            </p:nvSpPr>
            <p:spPr>
              <a:xfrm>
                <a:off x="2521745" y="5814682"/>
                <a:ext cx="168076" cy="84443"/>
              </a:xfrm>
              <a:custGeom>
                <a:avLst/>
                <a:gdLst>
                  <a:gd name="connsiteX0" fmla="*/ 161286 w 168076"/>
                  <a:gd name="connsiteY0" fmla="*/ 0 h 84443"/>
                  <a:gd name="connsiteX1" fmla="*/ 6791 w 168076"/>
                  <a:gd name="connsiteY1" fmla="*/ 0 h 84443"/>
                  <a:gd name="connsiteX2" fmla="*/ 0 w 168076"/>
                  <a:gd name="connsiteY2" fmla="*/ 6791 h 84443"/>
                  <a:gd name="connsiteX3" fmla="*/ 0 w 168076"/>
                  <a:gd name="connsiteY3" fmla="*/ 77653 h 84443"/>
                  <a:gd name="connsiteX4" fmla="*/ 6791 w 168076"/>
                  <a:gd name="connsiteY4" fmla="*/ 84443 h 84443"/>
                  <a:gd name="connsiteX5" fmla="*/ 161286 w 168076"/>
                  <a:gd name="connsiteY5" fmla="*/ 84443 h 84443"/>
                  <a:gd name="connsiteX6" fmla="*/ 168076 w 168076"/>
                  <a:gd name="connsiteY6" fmla="*/ 77653 h 84443"/>
                  <a:gd name="connsiteX7" fmla="*/ 168076 w 168076"/>
                  <a:gd name="connsiteY7" fmla="*/ 6791 h 84443"/>
                  <a:gd name="connsiteX8" fmla="*/ 161286 w 168076"/>
                  <a:gd name="connsiteY8" fmla="*/ 0 h 84443"/>
                  <a:gd name="connsiteX9" fmla="*/ 54093 w 168076"/>
                  <a:gd name="connsiteY9" fmla="*/ 44156 h 84443"/>
                  <a:gd name="connsiteX10" fmla="*/ 44370 w 168076"/>
                  <a:gd name="connsiteY10" fmla="*/ 52134 h 84443"/>
                  <a:gd name="connsiteX11" fmla="*/ 35044 w 168076"/>
                  <a:gd name="connsiteY11" fmla="*/ 45562 h 84443"/>
                  <a:gd name="connsiteX12" fmla="*/ 38085 w 168076"/>
                  <a:gd name="connsiteY12" fmla="*/ 34559 h 84443"/>
                  <a:gd name="connsiteX13" fmla="*/ 49464 w 168076"/>
                  <a:gd name="connsiteY13" fmla="*/ 33719 h 84443"/>
                  <a:gd name="connsiteX14" fmla="*/ 54093 w 168076"/>
                  <a:gd name="connsiteY14" fmla="*/ 44156 h 84443"/>
                  <a:gd name="connsiteX15" fmla="*/ 93750 w 168076"/>
                  <a:gd name="connsiteY15" fmla="*/ 44156 h 84443"/>
                  <a:gd name="connsiteX16" fmla="*/ 84028 w 168076"/>
                  <a:gd name="connsiteY16" fmla="*/ 52134 h 84443"/>
                  <a:gd name="connsiteX17" fmla="*/ 74702 w 168076"/>
                  <a:gd name="connsiteY17" fmla="*/ 45560 h 84443"/>
                  <a:gd name="connsiteX18" fmla="*/ 77742 w 168076"/>
                  <a:gd name="connsiteY18" fmla="*/ 34559 h 84443"/>
                  <a:gd name="connsiteX19" fmla="*/ 89122 w 168076"/>
                  <a:gd name="connsiteY19" fmla="*/ 33720 h 84443"/>
                  <a:gd name="connsiteX20" fmla="*/ 93750 w 168076"/>
                  <a:gd name="connsiteY20" fmla="*/ 44156 h 84443"/>
                  <a:gd name="connsiteX21" fmla="*/ 133407 w 168076"/>
                  <a:gd name="connsiteY21" fmla="*/ 44156 h 84443"/>
                  <a:gd name="connsiteX22" fmla="*/ 123685 w 168076"/>
                  <a:gd name="connsiteY22" fmla="*/ 52134 h 84443"/>
                  <a:gd name="connsiteX23" fmla="*/ 114359 w 168076"/>
                  <a:gd name="connsiteY23" fmla="*/ 45560 h 84443"/>
                  <a:gd name="connsiteX24" fmla="*/ 117399 w 168076"/>
                  <a:gd name="connsiteY24" fmla="*/ 34553 h 84443"/>
                  <a:gd name="connsiteX25" fmla="*/ 128779 w 168076"/>
                  <a:gd name="connsiteY25" fmla="*/ 33720 h 84443"/>
                  <a:gd name="connsiteX26" fmla="*/ 133407 w 168076"/>
                  <a:gd name="connsiteY26" fmla="*/ 44156 h 84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8076" h="84443">
                    <a:moveTo>
                      <a:pt x="161286" y="0"/>
                    </a:moveTo>
                    <a:lnTo>
                      <a:pt x="6791" y="0"/>
                    </a:lnTo>
                    <a:cubicBezTo>
                      <a:pt x="3040" y="0"/>
                      <a:pt x="0" y="3040"/>
                      <a:pt x="0" y="6791"/>
                    </a:cubicBezTo>
                    <a:lnTo>
                      <a:pt x="0" y="77653"/>
                    </a:lnTo>
                    <a:cubicBezTo>
                      <a:pt x="0" y="81403"/>
                      <a:pt x="3040" y="84443"/>
                      <a:pt x="6791" y="84443"/>
                    </a:cubicBezTo>
                    <a:lnTo>
                      <a:pt x="161286" y="84443"/>
                    </a:lnTo>
                    <a:cubicBezTo>
                      <a:pt x="165036" y="84443"/>
                      <a:pt x="168076" y="81403"/>
                      <a:pt x="168076" y="77653"/>
                    </a:cubicBezTo>
                    <a:lnTo>
                      <a:pt x="168076" y="6791"/>
                    </a:lnTo>
                    <a:cubicBezTo>
                      <a:pt x="168076" y="3040"/>
                      <a:pt x="165036" y="0"/>
                      <a:pt x="161286" y="0"/>
                    </a:cubicBezTo>
                    <a:close/>
                    <a:moveTo>
                      <a:pt x="54093" y="44156"/>
                    </a:moveTo>
                    <a:cubicBezTo>
                      <a:pt x="53162" y="48737"/>
                      <a:pt x="49058" y="52134"/>
                      <a:pt x="44370" y="52134"/>
                    </a:cubicBezTo>
                    <a:cubicBezTo>
                      <a:pt x="40238" y="52134"/>
                      <a:pt x="36429" y="49459"/>
                      <a:pt x="35044" y="45562"/>
                    </a:cubicBezTo>
                    <a:cubicBezTo>
                      <a:pt x="33659" y="41664"/>
                      <a:pt x="34873" y="37185"/>
                      <a:pt x="38085" y="34559"/>
                    </a:cubicBezTo>
                    <a:cubicBezTo>
                      <a:pt x="41297" y="31933"/>
                      <a:pt x="45903" y="31599"/>
                      <a:pt x="49464" y="33719"/>
                    </a:cubicBezTo>
                    <a:cubicBezTo>
                      <a:pt x="53012" y="35832"/>
                      <a:pt x="54917" y="40107"/>
                      <a:pt x="54093" y="44156"/>
                    </a:cubicBezTo>
                    <a:close/>
                    <a:moveTo>
                      <a:pt x="93750" y="44156"/>
                    </a:moveTo>
                    <a:cubicBezTo>
                      <a:pt x="92819" y="48737"/>
                      <a:pt x="88714" y="52134"/>
                      <a:pt x="84028" y="52134"/>
                    </a:cubicBezTo>
                    <a:cubicBezTo>
                      <a:pt x="79893" y="52134"/>
                      <a:pt x="76086" y="49458"/>
                      <a:pt x="74702" y="45560"/>
                    </a:cubicBezTo>
                    <a:cubicBezTo>
                      <a:pt x="73317" y="41663"/>
                      <a:pt x="74530" y="37186"/>
                      <a:pt x="77742" y="34559"/>
                    </a:cubicBezTo>
                    <a:cubicBezTo>
                      <a:pt x="80955" y="31933"/>
                      <a:pt x="85559" y="31600"/>
                      <a:pt x="89122" y="33720"/>
                    </a:cubicBezTo>
                    <a:cubicBezTo>
                      <a:pt x="92670" y="35832"/>
                      <a:pt x="94574" y="40107"/>
                      <a:pt x="93750" y="44156"/>
                    </a:cubicBezTo>
                    <a:close/>
                    <a:moveTo>
                      <a:pt x="133407" y="44156"/>
                    </a:moveTo>
                    <a:cubicBezTo>
                      <a:pt x="132476" y="48736"/>
                      <a:pt x="128370" y="52134"/>
                      <a:pt x="123685" y="52134"/>
                    </a:cubicBezTo>
                    <a:cubicBezTo>
                      <a:pt x="119550" y="52134"/>
                      <a:pt x="115743" y="49458"/>
                      <a:pt x="114359" y="45560"/>
                    </a:cubicBezTo>
                    <a:cubicBezTo>
                      <a:pt x="112976" y="41668"/>
                      <a:pt x="114185" y="37175"/>
                      <a:pt x="117399" y="34553"/>
                    </a:cubicBezTo>
                    <a:cubicBezTo>
                      <a:pt x="120612" y="31932"/>
                      <a:pt x="125222" y="31602"/>
                      <a:pt x="128779" y="33720"/>
                    </a:cubicBezTo>
                    <a:cubicBezTo>
                      <a:pt x="132325" y="35830"/>
                      <a:pt x="134231" y="40108"/>
                      <a:pt x="133407" y="44156"/>
                    </a:cubicBezTo>
                    <a:close/>
                  </a:path>
                </a:pathLst>
              </a:custGeom>
              <a:grpFill/>
              <a:ln w="6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6" name="图形 184"/>
            <p:cNvGrpSpPr/>
            <p:nvPr/>
          </p:nvGrpSpPr>
          <p:grpSpPr>
            <a:xfrm>
              <a:off x="9409101" y="5596909"/>
              <a:ext cx="354228" cy="354228"/>
              <a:chOff x="9409101" y="5596909"/>
              <a:chExt cx="354228" cy="354228"/>
            </a:xfrm>
            <a:grpFill/>
          </p:grpSpPr>
          <p:sp>
            <p:nvSpPr>
              <p:cNvPr id="197" name="任意多边形: 形状 196"/>
              <p:cNvSpPr/>
              <p:nvPr/>
            </p:nvSpPr>
            <p:spPr>
              <a:xfrm>
                <a:off x="9409101" y="5907004"/>
                <a:ext cx="354228" cy="44132"/>
              </a:xfrm>
              <a:custGeom>
                <a:avLst/>
                <a:gdLst>
                  <a:gd name="connsiteX0" fmla="*/ 343850 w 354228"/>
                  <a:gd name="connsiteY0" fmla="*/ 0 h 44132"/>
                  <a:gd name="connsiteX1" fmla="*/ 10378 w 354228"/>
                  <a:gd name="connsiteY1" fmla="*/ 0 h 44132"/>
                  <a:gd name="connsiteX2" fmla="*/ 0 w 354228"/>
                  <a:gd name="connsiteY2" fmla="*/ 10378 h 44132"/>
                  <a:gd name="connsiteX3" fmla="*/ 0 w 354228"/>
                  <a:gd name="connsiteY3" fmla="*/ 33755 h 44132"/>
                  <a:gd name="connsiteX4" fmla="*/ 10378 w 354228"/>
                  <a:gd name="connsiteY4" fmla="*/ 44133 h 44132"/>
                  <a:gd name="connsiteX5" fmla="*/ 343850 w 354228"/>
                  <a:gd name="connsiteY5" fmla="*/ 44133 h 44132"/>
                  <a:gd name="connsiteX6" fmla="*/ 354228 w 354228"/>
                  <a:gd name="connsiteY6" fmla="*/ 33755 h 44132"/>
                  <a:gd name="connsiteX7" fmla="*/ 354228 w 354228"/>
                  <a:gd name="connsiteY7" fmla="*/ 10378 h 44132"/>
                  <a:gd name="connsiteX8" fmla="*/ 343850 w 354228"/>
                  <a:gd name="connsiteY8" fmla="*/ 0 h 4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4228" h="44132">
                    <a:moveTo>
                      <a:pt x="343850" y="0"/>
                    </a:moveTo>
                    <a:lnTo>
                      <a:pt x="10378" y="0"/>
                    </a:lnTo>
                    <a:cubicBezTo>
                      <a:pt x="4646" y="0"/>
                      <a:pt x="0" y="4646"/>
                      <a:pt x="0" y="10378"/>
                    </a:cubicBezTo>
                    <a:lnTo>
                      <a:pt x="0" y="33755"/>
                    </a:lnTo>
                    <a:cubicBezTo>
                      <a:pt x="0" y="39486"/>
                      <a:pt x="4646" y="44133"/>
                      <a:pt x="10378" y="44133"/>
                    </a:cubicBezTo>
                    <a:lnTo>
                      <a:pt x="343850" y="44133"/>
                    </a:lnTo>
                    <a:cubicBezTo>
                      <a:pt x="349582" y="44133"/>
                      <a:pt x="354228" y="39486"/>
                      <a:pt x="354228" y="33755"/>
                    </a:cubicBezTo>
                    <a:lnTo>
                      <a:pt x="354228" y="10378"/>
                    </a:lnTo>
                    <a:cubicBezTo>
                      <a:pt x="354228" y="4646"/>
                      <a:pt x="349582" y="0"/>
                      <a:pt x="343850" y="0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8" name="任意多边形: 形状 197"/>
              <p:cNvSpPr/>
              <p:nvPr/>
            </p:nvSpPr>
            <p:spPr>
              <a:xfrm>
                <a:off x="9435391" y="5596909"/>
                <a:ext cx="149361" cy="33751"/>
              </a:xfrm>
              <a:custGeom>
                <a:avLst/>
                <a:gdLst>
                  <a:gd name="connsiteX0" fmla="*/ 14423 w 149361"/>
                  <a:gd name="connsiteY0" fmla="*/ 32929 h 33751"/>
                  <a:gd name="connsiteX1" fmla="*/ 74681 w 149361"/>
                  <a:gd name="connsiteY1" fmla="*/ 20756 h 33751"/>
                  <a:gd name="connsiteX2" fmla="*/ 74681 w 149361"/>
                  <a:gd name="connsiteY2" fmla="*/ 20755 h 33751"/>
                  <a:gd name="connsiteX3" fmla="*/ 74681 w 149361"/>
                  <a:gd name="connsiteY3" fmla="*/ 20756 h 33751"/>
                  <a:gd name="connsiteX4" fmla="*/ 134939 w 149361"/>
                  <a:gd name="connsiteY4" fmla="*/ 32929 h 33751"/>
                  <a:gd name="connsiteX5" fmla="*/ 148539 w 149361"/>
                  <a:gd name="connsiteY5" fmla="*/ 27413 h 33751"/>
                  <a:gd name="connsiteX6" fmla="*/ 143023 w 149361"/>
                  <a:gd name="connsiteY6" fmla="*/ 13812 h 33751"/>
                  <a:gd name="connsiteX7" fmla="*/ 74681 w 149361"/>
                  <a:gd name="connsiteY7" fmla="*/ 0 h 33751"/>
                  <a:gd name="connsiteX8" fmla="*/ 74681 w 149361"/>
                  <a:gd name="connsiteY8" fmla="*/ 1 h 33751"/>
                  <a:gd name="connsiteX9" fmla="*/ 74681 w 149361"/>
                  <a:gd name="connsiteY9" fmla="*/ 0 h 33751"/>
                  <a:gd name="connsiteX10" fmla="*/ 6338 w 149361"/>
                  <a:gd name="connsiteY10" fmla="*/ 13812 h 33751"/>
                  <a:gd name="connsiteX11" fmla="*/ 822 w 149361"/>
                  <a:gd name="connsiteY11" fmla="*/ 27413 h 33751"/>
                  <a:gd name="connsiteX12" fmla="*/ 14423 w 149361"/>
                  <a:gd name="connsiteY12" fmla="*/ 32929 h 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361" h="33751">
                    <a:moveTo>
                      <a:pt x="14423" y="32929"/>
                    </a:moveTo>
                    <a:cubicBezTo>
                      <a:pt x="33522" y="24851"/>
                      <a:pt x="53795" y="20756"/>
                      <a:pt x="74681" y="20756"/>
                    </a:cubicBezTo>
                    <a:lnTo>
                      <a:pt x="74681" y="20755"/>
                    </a:lnTo>
                    <a:lnTo>
                      <a:pt x="74681" y="20756"/>
                    </a:lnTo>
                    <a:cubicBezTo>
                      <a:pt x="95567" y="20756"/>
                      <a:pt x="115840" y="24851"/>
                      <a:pt x="134939" y="32929"/>
                    </a:cubicBezTo>
                    <a:cubicBezTo>
                      <a:pt x="140220" y="35161"/>
                      <a:pt x="146307" y="32692"/>
                      <a:pt x="148539" y="27413"/>
                    </a:cubicBezTo>
                    <a:cubicBezTo>
                      <a:pt x="150771" y="22134"/>
                      <a:pt x="148302" y="16045"/>
                      <a:pt x="143023" y="13812"/>
                    </a:cubicBezTo>
                    <a:cubicBezTo>
                      <a:pt x="121352" y="4647"/>
                      <a:pt x="98359" y="0"/>
                      <a:pt x="74681" y="0"/>
                    </a:cubicBezTo>
                    <a:lnTo>
                      <a:pt x="74681" y="1"/>
                    </a:lnTo>
                    <a:lnTo>
                      <a:pt x="74681" y="0"/>
                    </a:lnTo>
                    <a:cubicBezTo>
                      <a:pt x="51003" y="0"/>
                      <a:pt x="28010" y="4647"/>
                      <a:pt x="6338" y="13812"/>
                    </a:cubicBezTo>
                    <a:cubicBezTo>
                      <a:pt x="1059" y="16045"/>
                      <a:pt x="-1410" y="22134"/>
                      <a:pt x="822" y="27413"/>
                    </a:cubicBezTo>
                    <a:cubicBezTo>
                      <a:pt x="3055" y="32691"/>
                      <a:pt x="9142" y="35161"/>
                      <a:pt x="14423" y="32929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9" name="任意多边形: 形状 198"/>
              <p:cNvSpPr/>
              <p:nvPr/>
            </p:nvSpPr>
            <p:spPr>
              <a:xfrm>
                <a:off x="9455627" y="5638423"/>
                <a:ext cx="108888" cy="28838"/>
              </a:xfrm>
              <a:custGeom>
                <a:avLst/>
                <a:gdLst>
                  <a:gd name="connsiteX0" fmla="*/ 108206 w 108888"/>
                  <a:gd name="connsiteY0" fmla="*/ 22154 h 28838"/>
                  <a:gd name="connsiteX1" fmla="*/ 102204 w 108888"/>
                  <a:gd name="connsiteY1" fmla="*/ 8761 h 28838"/>
                  <a:gd name="connsiteX2" fmla="*/ 54445 w 108888"/>
                  <a:gd name="connsiteY2" fmla="*/ 0 h 28838"/>
                  <a:gd name="connsiteX3" fmla="*/ 54445 w 108888"/>
                  <a:gd name="connsiteY3" fmla="*/ 1 h 28838"/>
                  <a:gd name="connsiteX4" fmla="*/ 54444 w 108888"/>
                  <a:gd name="connsiteY4" fmla="*/ 0 h 28838"/>
                  <a:gd name="connsiteX5" fmla="*/ 6685 w 108888"/>
                  <a:gd name="connsiteY5" fmla="*/ 8761 h 28838"/>
                  <a:gd name="connsiteX6" fmla="*/ 683 w 108888"/>
                  <a:gd name="connsiteY6" fmla="*/ 22154 h 28838"/>
                  <a:gd name="connsiteX7" fmla="*/ 14076 w 108888"/>
                  <a:gd name="connsiteY7" fmla="*/ 28156 h 28838"/>
                  <a:gd name="connsiteX8" fmla="*/ 54443 w 108888"/>
                  <a:gd name="connsiteY8" fmla="*/ 20756 h 28838"/>
                  <a:gd name="connsiteX9" fmla="*/ 54444 w 108888"/>
                  <a:gd name="connsiteY9" fmla="*/ 20755 h 28838"/>
                  <a:gd name="connsiteX10" fmla="*/ 54444 w 108888"/>
                  <a:gd name="connsiteY10" fmla="*/ 20756 h 28838"/>
                  <a:gd name="connsiteX11" fmla="*/ 94812 w 108888"/>
                  <a:gd name="connsiteY11" fmla="*/ 28156 h 28838"/>
                  <a:gd name="connsiteX12" fmla="*/ 108206 w 108888"/>
                  <a:gd name="connsiteY12" fmla="*/ 22154 h 2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888" h="28838">
                    <a:moveTo>
                      <a:pt x="108206" y="22154"/>
                    </a:moveTo>
                    <a:cubicBezTo>
                      <a:pt x="110247" y="16798"/>
                      <a:pt x="107560" y="10802"/>
                      <a:pt x="102204" y="8761"/>
                    </a:cubicBezTo>
                    <a:cubicBezTo>
                      <a:pt x="86949" y="2947"/>
                      <a:pt x="70881" y="0"/>
                      <a:pt x="54445" y="0"/>
                    </a:cubicBezTo>
                    <a:lnTo>
                      <a:pt x="54445" y="1"/>
                    </a:lnTo>
                    <a:lnTo>
                      <a:pt x="54444" y="0"/>
                    </a:lnTo>
                    <a:cubicBezTo>
                      <a:pt x="38008" y="0"/>
                      <a:pt x="21940" y="2947"/>
                      <a:pt x="6685" y="8761"/>
                    </a:cubicBezTo>
                    <a:cubicBezTo>
                      <a:pt x="1329" y="10802"/>
                      <a:pt x="-1358" y="16798"/>
                      <a:pt x="683" y="22154"/>
                    </a:cubicBezTo>
                    <a:cubicBezTo>
                      <a:pt x="2725" y="27509"/>
                      <a:pt x="8720" y="30196"/>
                      <a:pt x="14076" y="28156"/>
                    </a:cubicBezTo>
                    <a:cubicBezTo>
                      <a:pt x="26961" y="23245"/>
                      <a:pt x="40543" y="20756"/>
                      <a:pt x="54443" y="20756"/>
                    </a:cubicBezTo>
                    <a:lnTo>
                      <a:pt x="54444" y="20755"/>
                    </a:lnTo>
                    <a:lnTo>
                      <a:pt x="54444" y="20756"/>
                    </a:lnTo>
                    <a:cubicBezTo>
                      <a:pt x="68345" y="20756"/>
                      <a:pt x="81927" y="23246"/>
                      <a:pt x="94812" y="28156"/>
                    </a:cubicBezTo>
                    <a:cubicBezTo>
                      <a:pt x="100169" y="30196"/>
                      <a:pt x="106164" y="27510"/>
                      <a:pt x="108206" y="22154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0" name="任意多边形: 形状 199"/>
              <p:cNvSpPr/>
              <p:nvPr/>
            </p:nvSpPr>
            <p:spPr>
              <a:xfrm>
                <a:off x="9476837" y="5679931"/>
                <a:ext cx="66812" cy="24023"/>
              </a:xfrm>
              <a:custGeom>
                <a:avLst/>
                <a:gdLst>
                  <a:gd name="connsiteX0" fmla="*/ 33406 w 66812"/>
                  <a:gd name="connsiteY0" fmla="*/ 0 h 24023"/>
                  <a:gd name="connsiteX1" fmla="*/ 7483 w 66812"/>
                  <a:gd name="connsiteY1" fmla="*/ 3679 h 24023"/>
                  <a:gd name="connsiteX2" fmla="*/ 415 w 66812"/>
                  <a:gd name="connsiteY2" fmla="*/ 16541 h 24023"/>
                  <a:gd name="connsiteX3" fmla="*/ 13278 w 66812"/>
                  <a:gd name="connsiteY3" fmla="*/ 23608 h 24023"/>
                  <a:gd name="connsiteX4" fmla="*/ 33406 w 66812"/>
                  <a:gd name="connsiteY4" fmla="*/ 20755 h 24023"/>
                  <a:gd name="connsiteX5" fmla="*/ 53535 w 66812"/>
                  <a:gd name="connsiteY5" fmla="*/ 23608 h 24023"/>
                  <a:gd name="connsiteX6" fmla="*/ 66397 w 66812"/>
                  <a:gd name="connsiteY6" fmla="*/ 16541 h 24023"/>
                  <a:gd name="connsiteX7" fmla="*/ 59330 w 66812"/>
                  <a:gd name="connsiteY7" fmla="*/ 3679 h 24023"/>
                  <a:gd name="connsiteX8" fmla="*/ 33406 w 66812"/>
                  <a:gd name="connsiteY8" fmla="*/ 0 h 2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812" h="24023">
                    <a:moveTo>
                      <a:pt x="33406" y="0"/>
                    </a:moveTo>
                    <a:cubicBezTo>
                      <a:pt x="24599" y="0"/>
                      <a:pt x="15878" y="1238"/>
                      <a:pt x="7483" y="3679"/>
                    </a:cubicBezTo>
                    <a:cubicBezTo>
                      <a:pt x="1979" y="5279"/>
                      <a:pt x="-1185" y="11038"/>
                      <a:pt x="415" y="16541"/>
                    </a:cubicBezTo>
                    <a:cubicBezTo>
                      <a:pt x="2016" y="22044"/>
                      <a:pt x="7773" y="25208"/>
                      <a:pt x="13278" y="23608"/>
                    </a:cubicBezTo>
                    <a:cubicBezTo>
                      <a:pt x="19789" y="21715"/>
                      <a:pt x="26561" y="20755"/>
                      <a:pt x="33406" y="20755"/>
                    </a:cubicBezTo>
                    <a:cubicBezTo>
                      <a:pt x="40252" y="20755"/>
                      <a:pt x="47024" y="21714"/>
                      <a:pt x="53535" y="23608"/>
                    </a:cubicBezTo>
                    <a:cubicBezTo>
                      <a:pt x="59040" y="25208"/>
                      <a:pt x="64797" y="22044"/>
                      <a:pt x="66397" y="16541"/>
                    </a:cubicBezTo>
                    <a:cubicBezTo>
                      <a:pt x="67998" y="11037"/>
                      <a:pt x="64834" y="5279"/>
                      <a:pt x="59330" y="3679"/>
                    </a:cubicBezTo>
                    <a:cubicBezTo>
                      <a:pt x="50936" y="1237"/>
                      <a:pt x="42214" y="0"/>
                      <a:pt x="33406" y="0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1" name="任意多边形: 形状 200"/>
              <p:cNvSpPr/>
              <p:nvPr/>
            </p:nvSpPr>
            <p:spPr>
              <a:xfrm>
                <a:off x="9441962" y="5721065"/>
                <a:ext cx="288504" cy="165183"/>
              </a:xfrm>
              <a:custGeom>
                <a:avLst/>
                <a:gdLst>
                  <a:gd name="connsiteX0" fmla="*/ 78526 w 288504"/>
                  <a:gd name="connsiteY0" fmla="*/ 10378 h 165183"/>
                  <a:gd name="connsiteX1" fmla="*/ 68148 w 288504"/>
                  <a:gd name="connsiteY1" fmla="*/ 0 h 165183"/>
                  <a:gd name="connsiteX2" fmla="*/ 57770 w 288504"/>
                  <a:gd name="connsiteY2" fmla="*/ 10378 h 165183"/>
                  <a:gd name="connsiteX3" fmla="*/ 57770 w 288504"/>
                  <a:gd name="connsiteY3" fmla="*/ 82251 h 165183"/>
                  <a:gd name="connsiteX4" fmla="*/ 10378 w 288504"/>
                  <a:gd name="connsiteY4" fmla="*/ 82251 h 165183"/>
                  <a:gd name="connsiteX5" fmla="*/ 0 w 288504"/>
                  <a:gd name="connsiteY5" fmla="*/ 92629 h 165183"/>
                  <a:gd name="connsiteX6" fmla="*/ 0 w 288504"/>
                  <a:gd name="connsiteY6" fmla="*/ 165184 h 165183"/>
                  <a:gd name="connsiteX7" fmla="*/ 288504 w 288504"/>
                  <a:gd name="connsiteY7" fmla="*/ 165184 h 165183"/>
                  <a:gd name="connsiteX8" fmla="*/ 288504 w 288504"/>
                  <a:gd name="connsiteY8" fmla="*/ 92629 h 165183"/>
                  <a:gd name="connsiteX9" fmla="*/ 278126 w 288504"/>
                  <a:gd name="connsiteY9" fmla="*/ 82251 h 165183"/>
                  <a:gd name="connsiteX10" fmla="*/ 78526 w 288504"/>
                  <a:gd name="connsiteY10" fmla="*/ 82251 h 165183"/>
                  <a:gd name="connsiteX11" fmla="*/ 231827 w 288504"/>
                  <a:gd name="connsiteY11" fmla="*/ 114117 h 165183"/>
                  <a:gd name="connsiteX12" fmla="*/ 243741 w 288504"/>
                  <a:gd name="connsiteY12" fmla="*/ 113245 h 165183"/>
                  <a:gd name="connsiteX13" fmla="*/ 248584 w 288504"/>
                  <a:gd name="connsiteY13" fmla="*/ 124169 h 165183"/>
                  <a:gd name="connsiteX14" fmla="*/ 238413 w 288504"/>
                  <a:gd name="connsiteY14" fmla="*/ 132520 h 165183"/>
                  <a:gd name="connsiteX15" fmla="*/ 228645 w 288504"/>
                  <a:gd name="connsiteY15" fmla="*/ 125637 h 165183"/>
                  <a:gd name="connsiteX16" fmla="*/ 231827 w 288504"/>
                  <a:gd name="connsiteY16" fmla="*/ 114117 h 165183"/>
                  <a:gd name="connsiteX17" fmla="*/ 189745 w 288504"/>
                  <a:gd name="connsiteY17" fmla="*/ 114626 h 165183"/>
                  <a:gd name="connsiteX18" fmla="*/ 201674 w 288504"/>
                  <a:gd name="connsiteY18" fmla="*/ 112939 h 165183"/>
                  <a:gd name="connsiteX19" fmla="*/ 207141 w 288504"/>
                  <a:gd name="connsiteY19" fmla="*/ 123794 h 165183"/>
                  <a:gd name="connsiteX20" fmla="*/ 196902 w 288504"/>
                  <a:gd name="connsiteY20" fmla="*/ 132521 h 165183"/>
                  <a:gd name="connsiteX21" fmla="*/ 187050 w 288504"/>
                  <a:gd name="connsiteY21" fmla="*/ 125395 h 165183"/>
                  <a:gd name="connsiteX22" fmla="*/ 189745 w 288504"/>
                  <a:gd name="connsiteY22" fmla="*/ 114626 h 165183"/>
                  <a:gd name="connsiteX23" fmla="*/ 79977 w 288504"/>
                  <a:gd name="connsiteY23" fmla="*/ 111765 h 165183"/>
                  <a:gd name="connsiteX24" fmla="*/ 90354 w 288504"/>
                  <a:gd name="connsiteY24" fmla="*/ 122143 h 165183"/>
                  <a:gd name="connsiteX25" fmla="*/ 79977 w 288504"/>
                  <a:gd name="connsiteY25" fmla="*/ 132521 h 165183"/>
                  <a:gd name="connsiteX26" fmla="*/ 57674 w 288504"/>
                  <a:gd name="connsiteY26" fmla="*/ 132521 h 165183"/>
                  <a:gd name="connsiteX27" fmla="*/ 47296 w 288504"/>
                  <a:gd name="connsiteY27" fmla="*/ 122143 h 165183"/>
                  <a:gd name="connsiteX28" fmla="*/ 57674 w 288504"/>
                  <a:gd name="connsiteY28" fmla="*/ 111765 h 16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88504" h="165183">
                    <a:moveTo>
                      <a:pt x="78526" y="10378"/>
                    </a:moveTo>
                    <a:cubicBezTo>
                      <a:pt x="78526" y="4646"/>
                      <a:pt x="73879" y="0"/>
                      <a:pt x="68148" y="0"/>
                    </a:cubicBezTo>
                    <a:cubicBezTo>
                      <a:pt x="62417" y="0"/>
                      <a:pt x="57770" y="4646"/>
                      <a:pt x="57770" y="10378"/>
                    </a:cubicBezTo>
                    <a:lnTo>
                      <a:pt x="57770" y="82251"/>
                    </a:lnTo>
                    <a:lnTo>
                      <a:pt x="10378" y="82251"/>
                    </a:lnTo>
                    <a:cubicBezTo>
                      <a:pt x="4646" y="82251"/>
                      <a:pt x="0" y="86897"/>
                      <a:pt x="0" y="92629"/>
                    </a:cubicBezTo>
                    <a:lnTo>
                      <a:pt x="0" y="165184"/>
                    </a:lnTo>
                    <a:lnTo>
                      <a:pt x="288504" y="165184"/>
                    </a:lnTo>
                    <a:lnTo>
                      <a:pt x="288504" y="92629"/>
                    </a:lnTo>
                    <a:cubicBezTo>
                      <a:pt x="288504" y="86897"/>
                      <a:pt x="283858" y="82251"/>
                      <a:pt x="278126" y="82251"/>
                    </a:cubicBezTo>
                    <a:lnTo>
                      <a:pt x="78526" y="82251"/>
                    </a:lnTo>
                    <a:close/>
                    <a:moveTo>
                      <a:pt x="231827" y="114117"/>
                    </a:moveTo>
                    <a:cubicBezTo>
                      <a:pt x="235194" y="111368"/>
                      <a:pt x="240013" y="111025"/>
                      <a:pt x="243741" y="113245"/>
                    </a:cubicBezTo>
                    <a:cubicBezTo>
                      <a:pt x="247455" y="115456"/>
                      <a:pt x="249445" y="119930"/>
                      <a:pt x="248584" y="124169"/>
                    </a:cubicBezTo>
                    <a:cubicBezTo>
                      <a:pt x="247611" y="128956"/>
                      <a:pt x="243312" y="132520"/>
                      <a:pt x="238413" y="132520"/>
                    </a:cubicBezTo>
                    <a:cubicBezTo>
                      <a:pt x="234094" y="132520"/>
                      <a:pt x="230084" y="129720"/>
                      <a:pt x="228645" y="125637"/>
                    </a:cubicBezTo>
                    <a:cubicBezTo>
                      <a:pt x="227205" y="121557"/>
                      <a:pt x="228458" y="116868"/>
                      <a:pt x="231827" y="114117"/>
                    </a:cubicBezTo>
                    <a:close/>
                    <a:moveTo>
                      <a:pt x="189745" y="114626"/>
                    </a:moveTo>
                    <a:cubicBezTo>
                      <a:pt x="192924" y="111600"/>
                      <a:pt x="197784" y="110927"/>
                      <a:pt x="201674" y="112939"/>
                    </a:cubicBezTo>
                    <a:cubicBezTo>
                      <a:pt x="205602" y="114969"/>
                      <a:pt x="207855" y="119424"/>
                      <a:pt x="207141" y="123794"/>
                    </a:cubicBezTo>
                    <a:cubicBezTo>
                      <a:pt x="206331" y="128752"/>
                      <a:pt x="201936" y="132521"/>
                      <a:pt x="196902" y="132521"/>
                    </a:cubicBezTo>
                    <a:cubicBezTo>
                      <a:pt x="192476" y="132521"/>
                      <a:pt x="188435" y="129597"/>
                      <a:pt x="187050" y="125395"/>
                    </a:cubicBezTo>
                    <a:cubicBezTo>
                      <a:pt x="185807" y="121621"/>
                      <a:pt x="186864" y="117368"/>
                      <a:pt x="189745" y="114626"/>
                    </a:cubicBezTo>
                    <a:close/>
                    <a:moveTo>
                      <a:pt x="79977" y="111765"/>
                    </a:moveTo>
                    <a:cubicBezTo>
                      <a:pt x="85708" y="111765"/>
                      <a:pt x="90354" y="116412"/>
                      <a:pt x="90354" y="122143"/>
                    </a:cubicBezTo>
                    <a:cubicBezTo>
                      <a:pt x="90354" y="127874"/>
                      <a:pt x="85708" y="132521"/>
                      <a:pt x="79977" y="132521"/>
                    </a:cubicBezTo>
                    <a:lnTo>
                      <a:pt x="57674" y="132521"/>
                    </a:lnTo>
                    <a:cubicBezTo>
                      <a:pt x="51943" y="132521"/>
                      <a:pt x="47296" y="127874"/>
                      <a:pt x="47296" y="122143"/>
                    </a:cubicBezTo>
                    <a:cubicBezTo>
                      <a:pt x="47296" y="116412"/>
                      <a:pt x="51943" y="111765"/>
                      <a:pt x="57674" y="111765"/>
                    </a:cubicBezTo>
                    <a:close/>
                  </a:path>
                </a:pathLst>
              </a:custGeom>
              <a:grpFill/>
              <a:ln w="6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5" name="直接连接符 11"/>
          <p:cNvCxnSpPr/>
          <p:nvPr/>
        </p:nvCxnSpPr>
        <p:spPr>
          <a:xfrm>
            <a:off x="0" y="798426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原创设计师QQ598969553      _14"/>
          <p:cNvSpPr>
            <a:spLocks noChangeArrowheads="1"/>
          </p:cNvSpPr>
          <p:nvPr/>
        </p:nvSpPr>
        <p:spPr bwMode="gray">
          <a:xfrm>
            <a:off x="384253" y="162605"/>
            <a:ext cx="5288475" cy="612849"/>
          </a:xfrm>
          <a:prstGeom prst="roundRect">
            <a:avLst/>
          </a:prstGeom>
          <a:noFill/>
          <a:ln>
            <a:noFill/>
          </a:ln>
        </p:spPr>
        <p:txBody>
          <a:bodyPr wrap="none" lIns="121844" tIns="60922" rIns="121844" bIns="6092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2.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预期能够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应用机器学习的场景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393092" y="1929075"/>
                <a:ext cx="5031715" cy="2896633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txBody>
              <a:bodyPr wrap="square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GRB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样本</a:t>
                </a: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从每个触发的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NaI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探头的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GRB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文件中提取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120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秒的分能道的光变，不固定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90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120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秒中的位置。</a:t>
                </a:r>
                <a:endPara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Non-GRB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样本</a:t>
                </a: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从每个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non-GRB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文件（不包含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Trigger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）中不重复的时段提取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120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秒的分能道的光变。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92" y="1929075"/>
                <a:ext cx="5031715" cy="2896633"/>
              </a:xfrm>
              <a:prstGeom prst="rect">
                <a:avLst/>
              </a:prstGeom>
              <a:blipFill rotWithShape="1">
                <a:blip r:embed="rId1"/>
                <a:stretch>
                  <a:fillRect l="-190" t="-349" r="-189" b="-317"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301" y="1554683"/>
            <a:ext cx="3669626" cy="283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本框 3"/>
          <p:cNvSpPr txBox="1"/>
          <p:nvPr/>
        </p:nvSpPr>
        <p:spPr>
          <a:xfrm>
            <a:off x="8283860" y="4408048"/>
            <a:ext cx="3913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不同探头的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GRB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光变曲线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全能段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,64ms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11" y="4835309"/>
            <a:ext cx="4017442" cy="182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1138777" y="4940249"/>
            <a:ext cx="954814" cy="1533277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能道计数图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曲线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1690255" y="1324675"/>
                <a:ext cx="3734552" cy="58477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统计发现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90%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GRB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𝑇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90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小于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90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秒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</a:t>
                </a:r>
                <a:endPara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而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GRB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的各个探头的光变曲线表现不同</a:t>
                </a:r>
                <a:endPara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5" y="1324675"/>
                <a:ext cx="3734552" cy="584775"/>
              </a:xfrm>
              <a:prstGeom prst="rect">
                <a:avLst/>
              </a:prstGeom>
              <a:blipFill rotWithShape="1">
                <a:blip r:embed="rId4"/>
                <a:stretch>
                  <a:fillRect l="-14" t="-11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393093" y="1263119"/>
            <a:ext cx="928076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样本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提取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3092" y="5341703"/>
            <a:ext cx="6469299" cy="128990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光变分为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个不同的时间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256ms,128ms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64ms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将分能道的光变转换为计数图；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分别对每个样本做归一化（去除样本间的量纲）。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091" y="4952746"/>
            <a:ext cx="1415831" cy="3683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数据预处理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" name="Picture 2" descr="On the left: Schematic representation of the Fermi spacecraft, showing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62" y="1544733"/>
            <a:ext cx="2486946" cy="289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5830850" y="4414681"/>
            <a:ext cx="2172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Fermi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卫星探头指向图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412182" y="4778627"/>
            <a:ext cx="3311236" cy="120653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03737" y="1112715"/>
            <a:ext cx="3028291" cy="39761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样本扩增、输入数据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连接符 11"/>
          <p:cNvCxnSpPr/>
          <p:nvPr/>
        </p:nvCxnSpPr>
        <p:spPr>
          <a:xfrm>
            <a:off x="0" y="798426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原创设计师QQ598969553      _14"/>
          <p:cNvSpPr>
            <a:spLocks noChangeArrowheads="1"/>
          </p:cNvSpPr>
          <p:nvPr/>
        </p:nvSpPr>
        <p:spPr bwMode="gray">
          <a:xfrm>
            <a:off x="384253" y="162605"/>
            <a:ext cx="10476432" cy="612849"/>
          </a:xfrm>
          <a:prstGeom prst="roundRect">
            <a:avLst/>
          </a:prstGeom>
          <a:noFill/>
          <a:ln>
            <a:noFill/>
          </a:ln>
        </p:spPr>
        <p:txBody>
          <a:bodyPr wrap="none" lIns="121844" tIns="60922" rIns="121844" bIns="6092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应用案例展示           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①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应用深度学习网络来识别和研究伽马暴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11402290" y="6473472"/>
            <a:ext cx="789709" cy="365125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620340AA-0ABD-4CCB-B742-FC67E77513DD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430" y="1251436"/>
            <a:ext cx="7204956" cy="5326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6658562" y="2303925"/>
            <a:ext cx="530915" cy="2536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32854" y="1248780"/>
            <a:ext cx="110799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模型结构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76351" y="2013045"/>
            <a:ext cx="3450631" cy="8744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Plain-CNN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直接堆叠多卷积层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全连接输出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76351" y="3286769"/>
            <a:ext cx="3767919" cy="8744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残差网络模型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ResNet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Plain-CNN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基础上添加残差模块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77652" y="4612540"/>
            <a:ext cx="3961948" cy="8744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注意力残差网络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ResNet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-CBAM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进一步添加能道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空间注意力模块）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6430" y="431246"/>
            <a:ext cx="4327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构建三种深度学习网络：</a:t>
            </a:r>
            <a:endParaRPr lang="zh-CN" altLang="en-US" sz="2800" dirty="0">
              <a:highlight>
                <a:srgbClr val="C0C0C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77652" y="1241615"/>
            <a:ext cx="2368675" cy="45890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基本卷积模块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77652" y="5921581"/>
            <a:ext cx="3961948" cy="45890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各层数据尺度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42589" y="402884"/>
            <a:ext cx="4078327" cy="521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模型表现结果分析：</a:t>
            </a:r>
            <a:endParaRPr lang="zh-CN" altLang="en-US" sz="2800" dirty="0">
              <a:highlight>
                <a:srgbClr val="C0C0C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2588077" y="1977373"/>
          <a:ext cx="6737800" cy="456497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46217"/>
                <a:gridCol w="1837721"/>
                <a:gridCol w="976847"/>
                <a:gridCol w="945623"/>
                <a:gridCol w="972386"/>
                <a:gridCol w="959006"/>
              </a:tblGrid>
              <a:tr h="639864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bin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模型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准确率</a:t>
                      </a:r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(%)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精准率</a:t>
                      </a:r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(%)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召回率</a:t>
                      </a:r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(%)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F1</a:t>
                      </a:r>
                      <a:r>
                        <a:rPr lang="zh-CN" altLang="en-US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分数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404576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256ms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Plain-CNN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94.01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97.25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89.66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93.30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4576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ResNet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94.84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98.19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90.58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94.23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1529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ResNet</a:t>
                      </a:r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-CBAM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95.08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98.08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91.21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94.52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457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128ms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Plain-CNN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95.26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98.99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90.75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94.69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4576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ResNet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95.29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98.69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91.09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94.74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4576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ResNet</a:t>
                      </a:r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-CBAM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95.99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99.13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92.18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95.53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457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64ms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Plain-CNN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96.15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98.30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93.33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95.75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ResNet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96.20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97.96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93.79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95.83</a:t>
                      </a:r>
                      <a:endParaRPr lang="zh-CN" altLang="en-US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90153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ResNet</a:t>
                      </a:r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-CBAM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96.57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98.61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93.96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96.23</a:t>
                      </a:r>
                      <a:endParaRPr lang="zh-CN" altLang="en-US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42929" y="1201297"/>
            <a:ext cx="11464140" cy="499560"/>
          </a:xfrm>
          <a:prstGeom prst="rect">
            <a:avLst/>
          </a:prstGeom>
          <a:noFill/>
          <a:ln w="15875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ResNet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-CBAM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在三个时间尺度上的结果表现最优，三种模型在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64ms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的数据集上表现地相对于优秀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82301" y="514428"/>
            <a:ext cx="7615070" cy="521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特征可视化分析：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Grad-CAM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11215868" y="6231789"/>
            <a:ext cx="679048" cy="377355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fld id="{620340AA-0ABD-4CCB-B742-FC67E77513DD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608" y="1547732"/>
            <a:ext cx="5162674" cy="306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标题 1"/>
          <p:cNvSpPr txBox="1"/>
          <p:nvPr/>
        </p:nvSpPr>
        <p:spPr>
          <a:xfrm>
            <a:off x="382301" y="507649"/>
            <a:ext cx="7615070" cy="521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特征可视化分析：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319" y="1547732"/>
            <a:ext cx="5257073" cy="306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636608" y="5596305"/>
            <a:ext cx="6182160" cy="830997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zh-CN" altLang="en-US" sz="2400" b="1" dirty="0"/>
              <a:t>模型能够有效的关注到爆发的关键特征，</a:t>
            </a:r>
            <a:endParaRPr lang="en-US" altLang="zh-CN" sz="2400" b="1" dirty="0"/>
          </a:p>
          <a:p>
            <a:r>
              <a:rPr lang="zh-CN" altLang="en-US" sz="2400" b="1" dirty="0"/>
              <a:t>并且可以基于此估计爆发的主要时间范围</a:t>
            </a:r>
            <a:endParaRPr lang="en-US" altLang="zh-CN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r="50488"/>
          <a:stretch>
            <a:fillRect/>
          </a:stretch>
        </p:blipFill>
        <p:spPr>
          <a:xfrm>
            <a:off x="5962025" y="1091778"/>
            <a:ext cx="5704114" cy="50854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6213761" y="5868476"/>
                <a:ext cx="53430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输出的特征降维至二维和三维空间并</a:t>
                </a:r>
                <a:r>
                  <a:rPr lang="zh-CN" altLang="en-US" sz="1800" dirty="0"/>
                  <a:t>嵌入</a:t>
                </a:r>
                <a:r>
                  <a:rPr lang="en-US" altLang="zh-CN" sz="1800" dirty="0"/>
                  <a:t>GRB</a:t>
                </a:r>
                <a:r>
                  <a:rPr lang="zh-CN" altLang="en-US" sz="1800" dirty="0"/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800" b="1" i="1" dirty="0">
                            <a:latin typeface="Cambria Math" panose="02040503050406030204" pitchFamily="18" charset="0"/>
                          </a:rPr>
                          <m:t>𝟗𝟎</m:t>
                        </m:r>
                      </m:sub>
                    </m:sSub>
                  </m:oMath>
                </a14:m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761" y="5868476"/>
                <a:ext cx="5343065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5" t="-119" r="9" b="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305727" y="503745"/>
            <a:ext cx="6182160" cy="461665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zh-CN" altLang="en-US" sz="2400" dirty="0"/>
              <a:t>模型提取的</a:t>
            </a:r>
            <a:r>
              <a:rPr lang="zh-CN" altLang="en-US" sz="2400" b="1" dirty="0"/>
              <a:t>特征降维，存在清晰的聚类</a:t>
            </a:r>
            <a:r>
              <a:rPr lang="en-US" altLang="zh-CN" sz="2400" b="1" dirty="0"/>
              <a:t>/</a:t>
            </a:r>
            <a:r>
              <a:rPr lang="zh-CN" altLang="en-US" sz="2400" b="1" dirty="0"/>
              <a:t>分布</a:t>
            </a:r>
            <a:endParaRPr lang="en-US" altLang="zh-CN" sz="24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487886" y="226745"/>
            <a:ext cx="57041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正负样本大致分布于在两个不同的区域</a:t>
            </a:r>
            <a:endParaRPr lang="en-US" altLang="zh-CN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嵌入持续时间信息，分布亦有明显聚类</a:t>
            </a:r>
            <a:endParaRPr lang="en-US" altLang="zh-CN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分布蕴含</a:t>
            </a:r>
            <a:r>
              <a:rPr lang="en-US" altLang="zh-CN" sz="2000" b="1" dirty="0"/>
              <a:t>GRB</a:t>
            </a:r>
            <a:r>
              <a:rPr lang="zh-CN" altLang="en-US" sz="2000" b="1" dirty="0"/>
              <a:t>信噪比、硬度比等物理参数信息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3911602" y="6354255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Zhang Peng.</a:t>
            </a:r>
            <a:r>
              <a:rPr lang="en-US" altLang="zh-CN" b="1" dirty="0"/>
              <a:t> Li Bing...et al. </a:t>
            </a:r>
            <a:r>
              <a:rPr lang="zh-CN" altLang="en-US" b="1" dirty="0"/>
              <a:t>DL for Distinguishing GRBs</a:t>
            </a:r>
            <a:r>
              <a:rPr lang="en-US" altLang="zh-CN" b="1" dirty="0"/>
              <a:t>. </a:t>
            </a:r>
            <a:r>
              <a:rPr lang="zh-CN" altLang="en-US" b="1" dirty="0"/>
              <a:t>2024</a:t>
            </a:r>
            <a:r>
              <a:rPr lang="en-US" altLang="zh-CN" b="1" dirty="0"/>
              <a:t>. </a:t>
            </a:r>
            <a:r>
              <a:rPr lang="zh-CN" altLang="en-US" b="1" dirty="0"/>
              <a:t>ApJS_272_4</a:t>
            </a:r>
            <a:endParaRPr lang="zh-CN" altLang="en-US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r="50000"/>
          <a:stretch>
            <a:fillRect/>
          </a:stretch>
        </p:blipFill>
        <p:spPr>
          <a:xfrm>
            <a:off x="305726" y="1191764"/>
            <a:ext cx="5656299" cy="4547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525861" y="5875975"/>
            <a:ext cx="559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计数图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输入数据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直接降维至二维和三维空间的分布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COMMONDATA" val="eyJoZGlkIjoiYjYwOGM3MzYxYWU3NGUyZGU5NTM0NDI5ZGZiNDhjMDYifQ==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3503</Words>
  <Application>WPS 演示</Application>
  <PresentationFormat>宽屏</PresentationFormat>
  <Paragraphs>439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Times New Roman</vt:lpstr>
      <vt:lpstr>Cambria Math</vt:lpstr>
      <vt:lpstr>Arial Unicode MS</vt:lpstr>
      <vt:lpstr>等线 Light</vt:lpstr>
      <vt:lpstr>等线</vt:lpstr>
      <vt:lpstr>Calibri</vt:lpstr>
      <vt:lpstr>楷体_GB2312</vt:lpstr>
      <vt:lpstr>新宋体</vt:lpstr>
      <vt:lpstr>Malgun Gothic</vt:lpstr>
      <vt:lpstr>Office 主题​​</vt:lpstr>
      <vt:lpstr>PowerPoint 演示文稿</vt:lpstr>
      <vt:lpstr>提纲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BingLi</dc:creator>
  <cp:lastModifiedBy>张鹏</cp:lastModifiedBy>
  <cp:revision>102</cp:revision>
  <dcterms:created xsi:type="dcterms:W3CDTF">2023-07-20T07:02:00Z</dcterms:created>
  <dcterms:modified xsi:type="dcterms:W3CDTF">2024-10-16T07:06:49Z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07846122E11E41E89A44C7E84194CF74_12</vt:lpwstr>
  </property>
  <property fmtid="{D5CDD505-2E9C-101B-9397-08002B2CF9AE}" pid="3" name="KSOProductBuildVer">
    <vt:lpwstr>2052-12.1.0.16120</vt:lpwstr>
  </property>
</Properties>
</file>