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0" r:id="rId1"/>
  </p:sldMasterIdLst>
  <p:notesMasterIdLst>
    <p:notesMasterId r:id="rId10"/>
  </p:notesMasterIdLst>
  <p:sldIdLst>
    <p:sldId id="275" r:id="rId2"/>
    <p:sldId id="582" r:id="rId3"/>
    <p:sldId id="583" r:id="rId4"/>
    <p:sldId id="542" r:id="rId5"/>
    <p:sldId id="562" r:id="rId6"/>
    <p:sldId id="901" r:id="rId7"/>
    <p:sldId id="902" r:id="rId8"/>
    <p:sldId id="903" r:id="rId9"/>
  </p:sldIdLst>
  <p:sldSz cx="12192000" cy="6858000"/>
  <p:notesSz cx="6797675" cy="987266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010473C5-CA61-4343-8C74-F0671E24F006}">
          <p14:sldIdLst>
            <p14:sldId id="275"/>
            <p14:sldId id="582"/>
            <p14:sldId id="583"/>
            <p14:sldId id="542"/>
            <p14:sldId id="562"/>
            <p14:sldId id="901"/>
            <p14:sldId id="902"/>
            <p14:sldId id="9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Bin" initials="W" lastIdx="2" clrIdx="0">
    <p:extLst>
      <p:ext uri="{19B8F6BF-5375-455C-9EA6-DF929625EA0E}">
        <p15:presenceInfo xmlns:p15="http://schemas.microsoft.com/office/powerpoint/2012/main" userId="a414a17c61297cf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BAD2"/>
    <a:srgbClr val="90BB23"/>
    <a:srgbClr val="FFC000"/>
    <a:srgbClr val="DDE1E4"/>
    <a:srgbClr val="050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843" autoAdjust="0"/>
  </p:normalViewPr>
  <p:slideViewPr>
    <p:cSldViewPr snapToGrid="0">
      <p:cViewPr varScale="1">
        <p:scale>
          <a:sx n="146" d="100"/>
          <a:sy n="146" d="100"/>
        </p:scale>
        <p:origin x="786" y="120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6DD7C3-DBCA-4537-95CF-5FDB8BED731D}" type="doc">
      <dgm:prSet loTypeId="urn:microsoft.com/office/officeart/2005/8/layout/equation1" loCatId="process" qsTypeId="urn:microsoft.com/office/officeart/2005/8/quickstyle/3d4" qsCatId="3D" csTypeId="urn:microsoft.com/office/officeart/2005/8/colors/colorful5" csCatId="colorful" phldr="1"/>
      <dgm:spPr/>
    </dgm:pt>
    <dgm:pt modelId="{900354FA-6278-4DAA-B664-4AF3C837CAD5}">
      <dgm:prSet phldrT="[文本]" custT="1"/>
      <dgm:spPr/>
      <dgm:t>
        <a:bodyPr/>
        <a:lstStyle/>
        <a:p>
          <a:r>
            <a: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rPr>
            <a:t>关键聚焦元件</a:t>
          </a:r>
        </a:p>
      </dgm:t>
    </dgm:pt>
    <dgm:pt modelId="{01EA6006-EF58-4972-BA99-11549FFA2046}" type="parTrans" cxnId="{4B8CFB61-1BC8-4B08-B6BA-DC6EB82542C4}">
      <dgm:prSet/>
      <dgm:spPr/>
      <dgm:t>
        <a:bodyPr/>
        <a:lstStyle/>
        <a:p>
          <a:endParaRPr lang="zh-CN" altLang="en-US" sz="2000" b="1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89B63B97-58D9-4C09-B090-6164043738D1}" type="sibTrans" cxnId="{4B8CFB61-1BC8-4B08-B6BA-DC6EB82542C4}">
      <dgm:prSet custT="1"/>
      <dgm:spPr/>
      <dgm:t>
        <a:bodyPr/>
        <a:lstStyle/>
        <a:p>
          <a:endParaRPr lang="zh-CN" altLang="en-US" sz="2000" b="1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7E409E67-8BAE-440B-A78A-807833119EF6}">
      <dgm:prSet phldrT="[文本]" custT="1"/>
      <dgm:spPr/>
      <dgm:t>
        <a:bodyPr/>
        <a:lstStyle/>
        <a:p>
          <a:r>
            <a: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rPr>
            <a:t>关键成像方法</a:t>
          </a:r>
        </a:p>
      </dgm:t>
    </dgm:pt>
    <dgm:pt modelId="{CACD4407-3213-43DF-B296-B950D84892C6}" type="parTrans" cxnId="{70A6451F-727F-4FE0-8B34-1CF2D44D7E26}">
      <dgm:prSet/>
      <dgm:spPr/>
      <dgm:t>
        <a:bodyPr/>
        <a:lstStyle/>
        <a:p>
          <a:endParaRPr lang="zh-CN" altLang="en-US" sz="2000" b="1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A058ED96-D2A7-4F7D-9303-D57CFF3FDD3F}" type="sibTrans" cxnId="{70A6451F-727F-4FE0-8B34-1CF2D44D7E26}">
      <dgm:prSet custT="1"/>
      <dgm:spPr/>
      <dgm:t>
        <a:bodyPr/>
        <a:lstStyle/>
        <a:p>
          <a:endParaRPr lang="zh-CN" altLang="en-US" sz="2000" b="1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2F7008D2-FB6D-4404-A8AD-B8D9DC6B95D7}">
      <dgm:prSet phldrT="[文本]" custT="1"/>
      <dgm:spPr/>
      <dgm:t>
        <a:bodyPr/>
        <a:lstStyle/>
        <a:p>
          <a:r>
            <a:rPr lang="en-US" altLang="zh-CN" sz="2000" b="1" dirty="0">
              <a:latin typeface="+mj-lt"/>
              <a:ea typeface="宋体" panose="02010600030101010101" pitchFamily="2" charset="-122"/>
            </a:rPr>
            <a:t>10nm</a:t>
          </a:r>
          <a:r>
            <a: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rPr>
            <a:t>空间分辨</a:t>
          </a:r>
        </a:p>
      </dgm:t>
    </dgm:pt>
    <dgm:pt modelId="{A5E225BD-8DDD-41EC-9BD0-5179E59DA4FE}" type="parTrans" cxnId="{48530CD7-1488-4163-A1B8-51C48C649E8E}">
      <dgm:prSet/>
      <dgm:spPr/>
      <dgm:t>
        <a:bodyPr/>
        <a:lstStyle/>
        <a:p>
          <a:endParaRPr lang="zh-CN" altLang="en-US" sz="2000" b="1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FBEA1948-2A81-4B08-8E59-04C4F69F13AC}" type="sibTrans" cxnId="{48530CD7-1488-4163-A1B8-51C48C649E8E}">
      <dgm:prSet/>
      <dgm:spPr/>
      <dgm:t>
        <a:bodyPr/>
        <a:lstStyle/>
        <a:p>
          <a:endParaRPr lang="zh-CN" altLang="en-US" sz="2000" b="1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0D5BD6CB-2C03-452A-BAA2-192AD0367FA5}" type="pres">
      <dgm:prSet presAssocID="{C76DD7C3-DBCA-4537-95CF-5FDB8BED731D}" presName="linearFlow" presStyleCnt="0">
        <dgm:presLayoutVars>
          <dgm:dir/>
          <dgm:resizeHandles val="exact"/>
        </dgm:presLayoutVars>
      </dgm:prSet>
      <dgm:spPr/>
    </dgm:pt>
    <dgm:pt modelId="{EF150FD3-BCF7-47B3-BD86-0F808512AC50}" type="pres">
      <dgm:prSet presAssocID="{900354FA-6278-4DAA-B664-4AF3C837CAD5}" presName="node" presStyleLbl="node1" presStyleIdx="0" presStyleCnt="3">
        <dgm:presLayoutVars>
          <dgm:bulletEnabled val="1"/>
        </dgm:presLayoutVars>
      </dgm:prSet>
      <dgm:spPr/>
    </dgm:pt>
    <dgm:pt modelId="{446ED46B-9D78-4ED4-BEE6-48910AA5DF63}" type="pres">
      <dgm:prSet presAssocID="{89B63B97-58D9-4C09-B090-6164043738D1}" presName="spacerL" presStyleCnt="0"/>
      <dgm:spPr/>
    </dgm:pt>
    <dgm:pt modelId="{63393E32-F4A0-4949-9436-90F4D3091C8D}" type="pres">
      <dgm:prSet presAssocID="{89B63B97-58D9-4C09-B090-6164043738D1}" presName="sibTrans" presStyleLbl="sibTrans2D1" presStyleIdx="0" presStyleCnt="2"/>
      <dgm:spPr/>
    </dgm:pt>
    <dgm:pt modelId="{395400DE-724E-4830-BC79-BE97917D6C63}" type="pres">
      <dgm:prSet presAssocID="{89B63B97-58D9-4C09-B090-6164043738D1}" presName="spacerR" presStyleCnt="0"/>
      <dgm:spPr/>
    </dgm:pt>
    <dgm:pt modelId="{A6638170-08B8-4DAD-BA56-A41D9E4E9988}" type="pres">
      <dgm:prSet presAssocID="{7E409E67-8BAE-440B-A78A-807833119EF6}" presName="node" presStyleLbl="node1" presStyleIdx="1" presStyleCnt="3">
        <dgm:presLayoutVars>
          <dgm:bulletEnabled val="1"/>
        </dgm:presLayoutVars>
      </dgm:prSet>
      <dgm:spPr/>
    </dgm:pt>
    <dgm:pt modelId="{9B24B975-056D-4773-97B1-E197B01F4EF9}" type="pres">
      <dgm:prSet presAssocID="{A058ED96-D2A7-4F7D-9303-D57CFF3FDD3F}" presName="spacerL" presStyleCnt="0"/>
      <dgm:spPr/>
    </dgm:pt>
    <dgm:pt modelId="{3B6F3C04-4F86-4BEE-8ED5-EA77A6CE8CFD}" type="pres">
      <dgm:prSet presAssocID="{A058ED96-D2A7-4F7D-9303-D57CFF3FDD3F}" presName="sibTrans" presStyleLbl="sibTrans2D1" presStyleIdx="1" presStyleCnt="2"/>
      <dgm:spPr/>
    </dgm:pt>
    <dgm:pt modelId="{361E3F6B-E298-496E-B3BF-8113D6297373}" type="pres">
      <dgm:prSet presAssocID="{A058ED96-D2A7-4F7D-9303-D57CFF3FDD3F}" presName="spacerR" presStyleCnt="0"/>
      <dgm:spPr/>
    </dgm:pt>
    <dgm:pt modelId="{9CCD45DD-5EDD-4CED-948F-9CA83423238C}" type="pres">
      <dgm:prSet presAssocID="{2F7008D2-FB6D-4404-A8AD-B8D9DC6B95D7}" presName="node" presStyleLbl="node1" presStyleIdx="2" presStyleCnt="3">
        <dgm:presLayoutVars>
          <dgm:bulletEnabled val="1"/>
        </dgm:presLayoutVars>
      </dgm:prSet>
      <dgm:spPr/>
    </dgm:pt>
  </dgm:ptLst>
  <dgm:cxnLst>
    <dgm:cxn modelId="{70A6451F-727F-4FE0-8B34-1CF2D44D7E26}" srcId="{C76DD7C3-DBCA-4537-95CF-5FDB8BED731D}" destId="{7E409E67-8BAE-440B-A78A-807833119EF6}" srcOrd="1" destOrd="0" parTransId="{CACD4407-3213-43DF-B296-B950D84892C6}" sibTransId="{A058ED96-D2A7-4F7D-9303-D57CFF3FDD3F}"/>
    <dgm:cxn modelId="{B0BF8F36-594C-4C28-9533-87F7326EA08D}" type="presOf" srcId="{900354FA-6278-4DAA-B664-4AF3C837CAD5}" destId="{EF150FD3-BCF7-47B3-BD86-0F808512AC50}" srcOrd="0" destOrd="0" presId="urn:microsoft.com/office/officeart/2005/8/layout/equation1"/>
    <dgm:cxn modelId="{4B8CFB61-1BC8-4B08-B6BA-DC6EB82542C4}" srcId="{C76DD7C3-DBCA-4537-95CF-5FDB8BED731D}" destId="{900354FA-6278-4DAA-B664-4AF3C837CAD5}" srcOrd="0" destOrd="0" parTransId="{01EA6006-EF58-4972-BA99-11549FFA2046}" sibTransId="{89B63B97-58D9-4C09-B090-6164043738D1}"/>
    <dgm:cxn modelId="{A007536E-D9C0-449F-866B-3003CBDBED41}" type="presOf" srcId="{2F7008D2-FB6D-4404-A8AD-B8D9DC6B95D7}" destId="{9CCD45DD-5EDD-4CED-948F-9CA83423238C}" srcOrd="0" destOrd="0" presId="urn:microsoft.com/office/officeart/2005/8/layout/equation1"/>
    <dgm:cxn modelId="{D93FC684-57A0-4A9D-A177-AD2103B8CB04}" type="presOf" srcId="{89B63B97-58D9-4C09-B090-6164043738D1}" destId="{63393E32-F4A0-4949-9436-90F4D3091C8D}" srcOrd="0" destOrd="0" presId="urn:microsoft.com/office/officeart/2005/8/layout/equation1"/>
    <dgm:cxn modelId="{0C078294-1DA8-43AF-B8D3-569A83C4F684}" type="presOf" srcId="{7E409E67-8BAE-440B-A78A-807833119EF6}" destId="{A6638170-08B8-4DAD-BA56-A41D9E4E9988}" srcOrd="0" destOrd="0" presId="urn:microsoft.com/office/officeart/2005/8/layout/equation1"/>
    <dgm:cxn modelId="{FF9A27BB-647F-4EC5-9421-942BF4BCDF07}" type="presOf" srcId="{C76DD7C3-DBCA-4537-95CF-5FDB8BED731D}" destId="{0D5BD6CB-2C03-452A-BAA2-192AD0367FA5}" srcOrd="0" destOrd="0" presId="urn:microsoft.com/office/officeart/2005/8/layout/equation1"/>
    <dgm:cxn modelId="{8DB9EEBB-F19C-4EA9-9442-D977E731629E}" type="presOf" srcId="{A058ED96-D2A7-4F7D-9303-D57CFF3FDD3F}" destId="{3B6F3C04-4F86-4BEE-8ED5-EA77A6CE8CFD}" srcOrd="0" destOrd="0" presId="urn:microsoft.com/office/officeart/2005/8/layout/equation1"/>
    <dgm:cxn modelId="{48530CD7-1488-4163-A1B8-51C48C649E8E}" srcId="{C76DD7C3-DBCA-4537-95CF-5FDB8BED731D}" destId="{2F7008D2-FB6D-4404-A8AD-B8D9DC6B95D7}" srcOrd="2" destOrd="0" parTransId="{A5E225BD-8DDD-41EC-9BD0-5179E59DA4FE}" sibTransId="{FBEA1948-2A81-4B08-8E59-04C4F69F13AC}"/>
    <dgm:cxn modelId="{1F18D3CE-0667-427C-AAFF-7FA674CBDA53}" type="presParOf" srcId="{0D5BD6CB-2C03-452A-BAA2-192AD0367FA5}" destId="{EF150FD3-BCF7-47B3-BD86-0F808512AC50}" srcOrd="0" destOrd="0" presId="urn:microsoft.com/office/officeart/2005/8/layout/equation1"/>
    <dgm:cxn modelId="{70344815-017E-47E0-AADE-C6435FC67C4C}" type="presParOf" srcId="{0D5BD6CB-2C03-452A-BAA2-192AD0367FA5}" destId="{446ED46B-9D78-4ED4-BEE6-48910AA5DF63}" srcOrd="1" destOrd="0" presId="urn:microsoft.com/office/officeart/2005/8/layout/equation1"/>
    <dgm:cxn modelId="{277C5DE2-0FC9-4222-BF2D-346B11AA3C83}" type="presParOf" srcId="{0D5BD6CB-2C03-452A-BAA2-192AD0367FA5}" destId="{63393E32-F4A0-4949-9436-90F4D3091C8D}" srcOrd="2" destOrd="0" presId="urn:microsoft.com/office/officeart/2005/8/layout/equation1"/>
    <dgm:cxn modelId="{663E15E7-9422-46B6-96B4-67576651D056}" type="presParOf" srcId="{0D5BD6CB-2C03-452A-BAA2-192AD0367FA5}" destId="{395400DE-724E-4830-BC79-BE97917D6C63}" srcOrd="3" destOrd="0" presId="urn:microsoft.com/office/officeart/2005/8/layout/equation1"/>
    <dgm:cxn modelId="{CEB9C88F-4EFC-4516-A376-4788C17CEE14}" type="presParOf" srcId="{0D5BD6CB-2C03-452A-BAA2-192AD0367FA5}" destId="{A6638170-08B8-4DAD-BA56-A41D9E4E9988}" srcOrd="4" destOrd="0" presId="urn:microsoft.com/office/officeart/2005/8/layout/equation1"/>
    <dgm:cxn modelId="{2C483591-D55F-4477-9B3D-C9F11ED1A9B8}" type="presParOf" srcId="{0D5BD6CB-2C03-452A-BAA2-192AD0367FA5}" destId="{9B24B975-056D-4773-97B1-E197B01F4EF9}" srcOrd="5" destOrd="0" presId="urn:microsoft.com/office/officeart/2005/8/layout/equation1"/>
    <dgm:cxn modelId="{BBACC00D-151C-4DD7-9B10-DCB3BE55EBC6}" type="presParOf" srcId="{0D5BD6CB-2C03-452A-BAA2-192AD0367FA5}" destId="{3B6F3C04-4F86-4BEE-8ED5-EA77A6CE8CFD}" srcOrd="6" destOrd="0" presId="urn:microsoft.com/office/officeart/2005/8/layout/equation1"/>
    <dgm:cxn modelId="{2F810CA7-9A7A-4AE8-A356-2C91F63EC375}" type="presParOf" srcId="{0D5BD6CB-2C03-452A-BAA2-192AD0367FA5}" destId="{361E3F6B-E298-496E-B3BF-8113D6297373}" srcOrd="7" destOrd="0" presId="urn:microsoft.com/office/officeart/2005/8/layout/equation1"/>
    <dgm:cxn modelId="{315E67E5-C3C9-441E-97F4-3EBD0C41B931}" type="presParOf" srcId="{0D5BD6CB-2C03-452A-BAA2-192AD0367FA5}" destId="{9CCD45DD-5EDD-4CED-948F-9CA83423238C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903BB6-679F-456D-B020-4E219A50D18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003B622-09C0-4163-8586-DE0A4472D203}">
      <dgm:prSet phldrT="[文本]"/>
      <dgm:spPr/>
      <dgm:t>
        <a:bodyPr/>
        <a:lstStyle/>
        <a:p>
          <a:r>
            <a:rPr lang="en-US" altLang="zh-CN" b="1" dirty="0"/>
            <a:t>X</a:t>
          </a:r>
          <a:r>
            <a:rPr lang="zh-CN" altLang="en-US" b="1" dirty="0"/>
            <a:t>射线微纳光学元件的特点</a:t>
          </a:r>
        </a:p>
      </dgm:t>
    </dgm:pt>
    <dgm:pt modelId="{3B787E67-DAC3-4CB3-AC1C-365518EA2A06}" type="parTrans" cxnId="{C7285E81-0D70-4CAE-AA27-9BDA839E9A87}">
      <dgm:prSet/>
      <dgm:spPr/>
      <dgm:t>
        <a:bodyPr/>
        <a:lstStyle/>
        <a:p>
          <a:endParaRPr lang="zh-CN" altLang="en-US" b="1"/>
        </a:p>
      </dgm:t>
    </dgm:pt>
    <dgm:pt modelId="{9379065A-D246-439E-8B9E-8969A3EE8FCB}" type="sibTrans" cxnId="{C7285E81-0D70-4CAE-AA27-9BDA839E9A87}">
      <dgm:prSet/>
      <dgm:spPr/>
      <dgm:t>
        <a:bodyPr/>
        <a:lstStyle/>
        <a:p>
          <a:endParaRPr lang="zh-CN" altLang="en-US" b="1"/>
        </a:p>
      </dgm:t>
    </dgm:pt>
    <dgm:pt modelId="{7B4A1ECF-E612-4897-8749-B54365DE6BDB}">
      <dgm:prSet phldrT="[文本]"/>
      <dgm:spPr/>
      <dgm:t>
        <a:bodyPr/>
        <a:lstStyle/>
        <a:p>
          <a:r>
            <a:rPr lang="zh-CN" altLang="en-US" b="1" dirty="0"/>
            <a:t>高反镜：结构单一，</a:t>
          </a:r>
          <a:r>
            <a:rPr lang="zh-CN" altLang="en-US" b="1" dirty="0">
              <a:solidFill>
                <a:srgbClr val="FF0000"/>
              </a:solidFill>
            </a:rPr>
            <a:t>单一能点使用，带宽窄</a:t>
          </a:r>
        </a:p>
      </dgm:t>
    </dgm:pt>
    <dgm:pt modelId="{E327DBFC-1D7D-4B25-AE82-19D8A49BC310}" type="parTrans" cxnId="{921D8978-0A4C-406B-B076-2462AAF978AC}">
      <dgm:prSet/>
      <dgm:spPr/>
      <dgm:t>
        <a:bodyPr/>
        <a:lstStyle/>
        <a:p>
          <a:endParaRPr lang="zh-CN" altLang="en-US" b="1"/>
        </a:p>
      </dgm:t>
    </dgm:pt>
    <dgm:pt modelId="{23C42E76-A83C-4B75-A477-1E3160650439}" type="sibTrans" cxnId="{921D8978-0A4C-406B-B076-2462AAF978AC}">
      <dgm:prSet/>
      <dgm:spPr/>
      <dgm:t>
        <a:bodyPr/>
        <a:lstStyle/>
        <a:p>
          <a:endParaRPr lang="zh-CN" altLang="en-US" b="1"/>
        </a:p>
      </dgm:t>
    </dgm:pt>
    <dgm:pt modelId="{9EE764D3-D754-476C-BE34-D4AB1636CE34}">
      <dgm:prSet phldrT="[文本]"/>
      <dgm:spPr/>
      <dgm:t>
        <a:bodyPr/>
        <a:lstStyle/>
        <a:p>
          <a:r>
            <a:rPr lang="en-US" altLang="zh-CN" b="1" dirty="0" err="1"/>
            <a:t>Kinoform</a:t>
          </a:r>
          <a:r>
            <a:rPr lang="en-US" altLang="zh-CN" b="1" dirty="0"/>
            <a:t> </a:t>
          </a:r>
          <a:r>
            <a:rPr lang="zh-CN" altLang="en-US" b="1" dirty="0"/>
            <a:t>聚焦镜，工艺允许范围内，</a:t>
          </a:r>
          <a:r>
            <a:rPr lang="zh-CN" altLang="en-US" b="1" dirty="0">
              <a:solidFill>
                <a:srgbClr val="FF0000"/>
              </a:solidFill>
            </a:rPr>
            <a:t>结构并不唯一</a:t>
          </a:r>
        </a:p>
      </dgm:t>
    </dgm:pt>
    <dgm:pt modelId="{38CF3312-9C60-4B2E-8E5F-CB134146CD18}" type="parTrans" cxnId="{BC31B802-12A5-49AC-AA81-CFE27B5C6BF7}">
      <dgm:prSet/>
      <dgm:spPr/>
      <dgm:t>
        <a:bodyPr/>
        <a:lstStyle/>
        <a:p>
          <a:endParaRPr lang="zh-CN" altLang="en-US" b="1"/>
        </a:p>
      </dgm:t>
    </dgm:pt>
    <dgm:pt modelId="{96528741-284C-4C6E-9513-CD3F5AF0CDE4}" type="sibTrans" cxnId="{BC31B802-12A5-49AC-AA81-CFE27B5C6BF7}">
      <dgm:prSet/>
      <dgm:spPr/>
      <dgm:t>
        <a:bodyPr/>
        <a:lstStyle/>
        <a:p>
          <a:endParaRPr lang="zh-CN" altLang="en-US" b="1"/>
        </a:p>
      </dgm:t>
    </dgm:pt>
    <dgm:pt modelId="{483FE1D0-57A3-4F77-9A8B-5F6279F7C45B}">
      <dgm:prSet phldrT="[文本]"/>
      <dgm:spPr/>
      <dgm:t>
        <a:bodyPr/>
        <a:lstStyle/>
        <a:p>
          <a:r>
            <a:rPr lang="zh-CN" altLang="en-US" b="1" dirty="0"/>
            <a:t>各个子结构</a:t>
          </a:r>
          <a:r>
            <a:rPr lang="zh-CN" altLang="en-US" b="1" dirty="0">
              <a:solidFill>
                <a:srgbClr val="FF0000"/>
              </a:solidFill>
            </a:rPr>
            <a:t>相互耦合，人为优化效率极低，</a:t>
          </a:r>
          <a:r>
            <a:rPr lang="zh-CN" altLang="en-US" b="1" dirty="0"/>
            <a:t>需借助优化算法</a:t>
          </a:r>
        </a:p>
      </dgm:t>
    </dgm:pt>
    <dgm:pt modelId="{E35B438A-1535-4961-A50C-4BB890CAEC2A}" type="parTrans" cxnId="{AB218E00-A792-4935-9940-315ADBE5937D}">
      <dgm:prSet/>
      <dgm:spPr/>
      <dgm:t>
        <a:bodyPr/>
        <a:lstStyle/>
        <a:p>
          <a:endParaRPr lang="zh-CN" altLang="en-US" b="1"/>
        </a:p>
      </dgm:t>
    </dgm:pt>
    <dgm:pt modelId="{EB9EEB5A-FB76-4197-A193-23E6D73EED00}" type="sibTrans" cxnId="{AB218E00-A792-4935-9940-315ADBE5937D}">
      <dgm:prSet/>
      <dgm:spPr/>
      <dgm:t>
        <a:bodyPr/>
        <a:lstStyle/>
        <a:p>
          <a:endParaRPr lang="zh-CN" altLang="en-US" b="1"/>
        </a:p>
      </dgm:t>
    </dgm:pt>
    <dgm:pt modelId="{EF7750A0-A673-4B2D-A713-D2F08B874D7F}">
      <dgm:prSet/>
      <dgm:spPr/>
      <dgm:t>
        <a:bodyPr/>
        <a:lstStyle/>
        <a:p>
          <a:r>
            <a:rPr lang="en-US" altLang="zh-CN" b="1" dirty="0"/>
            <a:t>Laue</a:t>
          </a:r>
          <a:r>
            <a:rPr lang="zh-CN" altLang="en-US" b="1" dirty="0"/>
            <a:t>透镜：需制备近万层薄膜，</a:t>
          </a:r>
          <a:r>
            <a:rPr lang="zh-CN" altLang="en-US" b="1" dirty="0">
              <a:solidFill>
                <a:srgbClr val="FF0000"/>
              </a:solidFill>
            </a:rPr>
            <a:t>长时间镀膜会导致速率漂移</a:t>
          </a:r>
        </a:p>
      </dgm:t>
    </dgm:pt>
    <dgm:pt modelId="{9BF9B3DE-161D-475F-95E6-D35A41228770}" type="parTrans" cxnId="{E42307D2-7BA6-4FFB-B817-061F59C7DE80}">
      <dgm:prSet/>
      <dgm:spPr/>
      <dgm:t>
        <a:bodyPr/>
        <a:lstStyle/>
        <a:p>
          <a:endParaRPr lang="zh-CN" altLang="en-US" b="1"/>
        </a:p>
      </dgm:t>
    </dgm:pt>
    <dgm:pt modelId="{FC908794-6223-4B01-94F6-2A50094C5DAF}" type="sibTrans" cxnId="{E42307D2-7BA6-4FFB-B817-061F59C7DE80}">
      <dgm:prSet/>
      <dgm:spPr/>
      <dgm:t>
        <a:bodyPr/>
        <a:lstStyle/>
        <a:p>
          <a:endParaRPr lang="zh-CN" altLang="en-US" b="1"/>
        </a:p>
      </dgm:t>
    </dgm:pt>
    <dgm:pt modelId="{BDA7AB10-8E40-4565-93D2-660187E6D4D9}" type="pres">
      <dgm:prSet presAssocID="{30903BB6-679F-456D-B020-4E219A50D18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C469E42-AAEB-42B6-ABA3-67176F7DE8AC}" type="pres">
      <dgm:prSet presAssocID="{C003B622-09C0-4163-8586-DE0A4472D203}" presName="root1" presStyleCnt="0"/>
      <dgm:spPr/>
    </dgm:pt>
    <dgm:pt modelId="{9D9AA5D4-9CDB-4D35-BD53-DF4C35E4FD36}" type="pres">
      <dgm:prSet presAssocID="{C003B622-09C0-4163-8586-DE0A4472D203}" presName="LevelOneTextNode" presStyleLbl="node0" presStyleIdx="0" presStyleCnt="1" custScaleX="61075" custScaleY="90123">
        <dgm:presLayoutVars>
          <dgm:chPref val="3"/>
        </dgm:presLayoutVars>
      </dgm:prSet>
      <dgm:spPr/>
    </dgm:pt>
    <dgm:pt modelId="{C172D5EE-B492-485D-BBC5-76586EDC4A59}" type="pres">
      <dgm:prSet presAssocID="{C003B622-09C0-4163-8586-DE0A4472D203}" presName="level2hierChild" presStyleCnt="0"/>
      <dgm:spPr/>
    </dgm:pt>
    <dgm:pt modelId="{F701AFBF-EA54-4617-8F7D-CB9A65BD682E}" type="pres">
      <dgm:prSet presAssocID="{E327DBFC-1D7D-4B25-AE82-19D8A49BC310}" presName="conn2-1" presStyleLbl="parChTrans1D2" presStyleIdx="0" presStyleCnt="4"/>
      <dgm:spPr/>
    </dgm:pt>
    <dgm:pt modelId="{6D6C23A6-79AF-41ED-B615-0080339F60A4}" type="pres">
      <dgm:prSet presAssocID="{E327DBFC-1D7D-4B25-AE82-19D8A49BC310}" presName="connTx" presStyleLbl="parChTrans1D2" presStyleIdx="0" presStyleCnt="4"/>
      <dgm:spPr/>
    </dgm:pt>
    <dgm:pt modelId="{EED41ABF-061C-4099-AFD6-8E2E721F68F0}" type="pres">
      <dgm:prSet presAssocID="{7B4A1ECF-E612-4897-8749-B54365DE6BDB}" presName="root2" presStyleCnt="0"/>
      <dgm:spPr/>
    </dgm:pt>
    <dgm:pt modelId="{C08FD255-5EC0-4225-B002-5B7042B05985}" type="pres">
      <dgm:prSet presAssocID="{7B4A1ECF-E612-4897-8749-B54365DE6BDB}" presName="LevelTwoTextNode" presStyleLbl="node2" presStyleIdx="0" presStyleCnt="4">
        <dgm:presLayoutVars>
          <dgm:chPref val="3"/>
        </dgm:presLayoutVars>
      </dgm:prSet>
      <dgm:spPr/>
    </dgm:pt>
    <dgm:pt modelId="{8F7178A6-C007-4806-BF7A-8FED60DA7432}" type="pres">
      <dgm:prSet presAssocID="{7B4A1ECF-E612-4897-8749-B54365DE6BDB}" presName="level3hierChild" presStyleCnt="0"/>
      <dgm:spPr/>
    </dgm:pt>
    <dgm:pt modelId="{42BCB99A-FA82-42FF-B952-DA64868ED8C5}" type="pres">
      <dgm:prSet presAssocID="{9BF9B3DE-161D-475F-95E6-D35A41228770}" presName="conn2-1" presStyleLbl="parChTrans1D2" presStyleIdx="1" presStyleCnt="4"/>
      <dgm:spPr/>
    </dgm:pt>
    <dgm:pt modelId="{50B0A74A-E64F-4B48-BF8B-C1AEFAA7F323}" type="pres">
      <dgm:prSet presAssocID="{9BF9B3DE-161D-475F-95E6-D35A41228770}" presName="connTx" presStyleLbl="parChTrans1D2" presStyleIdx="1" presStyleCnt="4"/>
      <dgm:spPr/>
    </dgm:pt>
    <dgm:pt modelId="{B15528F7-1514-429F-B483-AF81C8C90867}" type="pres">
      <dgm:prSet presAssocID="{EF7750A0-A673-4B2D-A713-D2F08B874D7F}" presName="root2" presStyleCnt="0"/>
      <dgm:spPr/>
    </dgm:pt>
    <dgm:pt modelId="{95C9340D-B110-4A8C-A3AB-8B1AAB74FF8C}" type="pres">
      <dgm:prSet presAssocID="{EF7750A0-A673-4B2D-A713-D2F08B874D7F}" presName="LevelTwoTextNode" presStyleLbl="node2" presStyleIdx="1" presStyleCnt="4">
        <dgm:presLayoutVars>
          <dgm:chPref val="3"/>
        </dgm:presLayoutVars>
      </dgm:prSet>
      <dgm:spPr/>
    </dgm:pt>
    <dgm:pt modelId="{7E493989-B2E7-491F-84B0-007C19C1BC65}" type="pres">
      <dgm:prSet presAssocID="{EF7750A0-A673-4B2D-A713-D2F08B874D7F}" presName="level3hierChild" presStyleCnt="0"/>
      <dgm:spPr/>
    </dgm:pt>
    <dgm:pt modelId="{B31A1843-5330-4F7D-9E5E-C8D47032B79F}" type="pres">
      <dgm:prSet presAssocID="{38CF3312-9C60-4B2E-8E5F-CB134146CD18}" presName="conn2-1" presStyleLbl="parChTrans1D2" presStyleIdx="2" presStyleCnt="4"/>
      <dgm:spPr/>
    </dgm:pt>
    <dgm:pt modelId="{2322A13A-705B-4F50-A008-35C34F419854}" type="pres">
      <dgm:prSet presAssocID="{38CF3312-9C60-4B2E-8E5F-CB134146CD18}" presName="connTx" presStyleLbl="parChTrans1D2" presStyleIdx="2" presStyleCnt="4"/>
      <dgm:spPr/>
    </dgm:pt>
    <dgm:pt modelId="{95056330-F282-4334-8CDA-73A20E179759}" type="pres">
      <dgm:prSet presAssocID="{9EE764D3-D754-476C-BE34-D4AB1636CE34}" presName="root2" presStyleCnt="0"/>
      <dgm:spPr/>
    </dgm:pt>
    <dgm:pt modelId="{5A7A1EAB-312B-4151-B061-24DB016FE7FA}" type="pres">
      <dgm:prSet presAssocID="{9EE764D3-D754-476C-BE34-D4AB1636CE34}" presName="LevelTwoTextNode" presStyleLbl="node2" presStyleIdx="2" presStyleCnt="4">
        <dgm:presLayoutVars>
          <dgm:chPref val="3"/>
        </dgm:presLayoutVars>
      </dgm:prSet>
      <dgm:spPr/>
    </dgm:pt>
    <dgm:pt modelId="{5CFF7657-B55F-44C3-8B09-01169CD8DE01}" type="pres">
      <dgm:prSet presAssocID="{9EE764D3-D754-476C-BE34-D4AB1636CE34}" presName="level3hierChild" presStyleCnt="0"/>
      <dgm:spPr/>
    </dgm:pt>
    <dgm:pt modelId="{2F84E328-1F80-487F-BDFA-47D807DBED4A}" type="pres">
      <dgm:prSet presAssocID="{E35B438A-1535-4961-A50C-4BB890CAEC2A}" presName="conn2-1" presStyleLbl="parChTrans1D2" presStyleIdx="3" presStyleCnt="4"/>
      <dgm:spPr/>
    </dgm:pt>
    <dgm:pt modelId="{DCBAD805-B025-43D5-B79E-7874785DEB1E}" type="pres">
      <dgm:prSet presAssocID="{E35B438A-1535-4961-A50C-4BB890CAEC2A}" presName="connTx" presStyleLbl="parChTrans1D2" presStyleIdx="3" presStyleCnt="4"/>
      <dgm:spPr/>
    </dgm:pt>
    <dgm:pt modelId="{75C61931-3154-49C4-AA14-0998432D96C0}" type="pres">
      <dgm:prSet presAssocID="{483FE1D0-57A3-4F77-9A8B-5F6279F7C45B}" presName="root2" presStyleCnt="0"/>
      <dgm:spPr/>
    </dgm:pt>
    <dgm:pt modelId="{F807D4B7-9938-4D70-82B0-EC36288A9DEC}" type="pres">
      <dgm:prSet presAssocID="{483FE1D0-57A3-4F77-9A8B-5F6279F7C45B}" presName="LevelTwoTextNode" presStyleLbl="node2" presStyleIdx="3" presStyleCnt="4">
        <dgm:presLayoutVars>
          <dgm:chPref val="3"/>
        </dgm:presLayoutVars>
      </dgm:prSet>
      <dgm:spPr/>
    </dgm:pt>
    <dgm:pt modelId="{5301946E-DB37-4222-A459-7DCC0B9510D6}" type="pres">
      <dgm:prSet presAssocID="{483FE1D0-57A3-4F77-9A8B-5F6279F7C45B}" presName="level3hierChild" presStyleCnt="0"/>
      <dgm:spPr/>
    </dgm:pt>
  </dgm:ptLst>
  <dgm:cxnLst>
    <dgm:cxn modelId="{AB218E00-A792-4935-9940-315ADBE5937D}" srcId="{C003B622-09C0-4163-8586-DE0A4472D203}" destId="{483FE1D0-57A3-4F77-9A8B-5F6279F7C45B}" srcOrd="3" destOrd="0" parTransId="{E35B438A-1535-4961-A50C-4BB890CAEC2A}" sibTransId="{EB9EEB5A-FB76-4197-A193-23E6D73EED00}"/>
    <dgm:cxn modelId="{BC31B802-12A5-49AC-AA81-CFE27B5C6BF7}" srcId="{C003B622-09C0-4163-8586-DE0A4472D203}" destId="{9EE764D3-D754-476C-BE34-D4AB1636CE34}" srcOrd="2" destOrd="0" parTransId="{38CF3312-9C60-4B2E-8E5F-CB134146CD18}" sibTransId="{96528741-284C-4C6E-9513-CD3F5AF0CDE4}"/>
    <dgm:cxn modelId="{080B1D11-E806-424A-847D-8C68E38F75F9}" type="presOf" srcId="{9EE764D3-D754-476C-BE34-D4AB1636CE34}" destId="{5A7A1EAB-312B-4151-B061-24DB016FE7FA}" srcOrd="0" destOrd="0" presId="urn:microsoft.com/office/officeart/2008/layout/HorizontalMultiLevelHierarchy"/>
    <dgm:cxn modelId="{A8F81C20-0D6D-48DE-BF0A-CF04BA4DF4A9}" type="presOf" srcId="{7B4A1ECF-E612-4897-8749-B54365DE6BDB}" destId="{C08FD255-5EC0-4225-B002-5B7042B05985}" srcOrd="0" destOrd="0" presId="urn:microsoft.com/office/officeart/2008/layout/HorizontalMultiLevelHierarchy"/>
    <dgm:cxn modelId="{46163B34-9524-4528-961B-0F193F4207FF}" type="presOf" srcId="{E327DBFC-1D7D-4B25-AE82-19D8A49BC310}" destId="{6D6C23A6-79AF-41ED-B615-0080339F60A4}" srcOrd="1" destOrd="0" presId="urn:microsoft.com/office/officeart/2008/layout/HorizontalMultiLevelHierarchy"/>
    <dgm:cxn modelId="{4632354E-F9F6-4313-90DE-D48CF8DB1CB9}" type="presOf" srcId="{38CF3312-9C60-4B2E-8E5F-CB134146CD18}" destId="{B31A1843-5330-4F7D-9E5E-C8D47032B79F}" srcOrd="0" destOrd="0" presId="urn:microsoft.com/office/officeart/2008/layout/HorizontalMultiLevelHierarchy"/>
    <dgm:cxn modelId="{B7FC966F-DFE2-4BAD-A131-F9E871F3B0ED}" type="presOf" srcId="{C003B622-09C0-4163-8586-DE0A4472D203}" destId="{9D9AA5D4-9CDB-4D35-BD53-DF4C35E4FD36}" srcOrd="0" destOrd="0" presId="urn:microsoft.com/office/officeart/2008/layout/HorizontalMultiLevelHierarchy"/>
    <dgm:cxn modelId="{EC063657-C6E1-4505-BB73-06CBCE4626FE}" type="presOf" srcId="{9BF9B3DE-161D-475F-95E6-D35A41228770}" destId="{42BCB99A-FA82-42FF-B952-DA64868ED8C5}" srcOrd="0" destOrd="0" presId="urn:microsoft.com/office/officeart/2008/layout/HorizontalMultiLevelHierarchy"/>
    <dgm:cxn modelId="{921D8978-0A4C-406B-B076-2462AAF978AC}" srcId="{C003B622-09C0-4163-8586-DE0A4472D203}" destId="{7B4A1ECF-E612-4897-8749-B54365DE6BDB}" srcOrd="0" destOrd="0" parTransId="{E327DBFC-1D7D-4B25-AE82-19D8A49BC310}" sibTransId="{23C42E76-A83C-4B75-A477-1E3160650439}"/>
    <dgm:cxn modelId="{C7285E81-0D70-4CAE-AA27-9BDA839E9A87}" srcId="{30903BB6-679F-456D-B020-4E219A50D186}" destId="{C003B622-09C0-4163-8586-DE0A4472D203}" srcOrd="0" destOrd="0" parTransId="{3B787E67-DAC3-4CB3-AC1C-365518EA2A06}" sibTransId="{9379065A-D246-439E-8B9E-8969A3EE8FCB}"/>
    <dgm:cxn modelId="{3B3A7187-6F49-4464-A1D4-F8A9FD2A298A}" type="presOf" srcId="{E35B438A-1535-4961-A50C-4BB890CAEC2A}" destId="{DCBAD805-B025-43D5-B79E-7874785DEB1E}" srcOrd="1" destOrd="0" presId="urn:microsoft.com/office/officeart/2008/layout/HorizontalMultiLevelHierarchy"/>
    <dgm:cxn modelId="{864892AA-2D97-4A87-9F5C-6D8B88F7D3E4}" type="presOf" srcId="{E35B438A-1535-4961-A50C-4BB890CAEC2A}" destId="{2F84E328-1F80-487F-BDFA-47D807DBED4A}" srcOrd="0" destOrd="0" presId="urn:microsoft.com/office/officeart/2008/layout/HorizontalMultiLevelHierarchy"/>
    <dgm:cxn modelId="{E19459B0-C554-4653-B0E6-F105EE8F62EE}" type="presOf" srcId="{30903BB6-679F-456D-B020-4E219A50D186}" destId="{BDA7AB10-8E40-4565-93D2-660187E6D4D9}" srcOrd="0" destOrd="0" presId="urn:microsoft.com/office/officeart/2008/layout/HorizontalMultiLevelHierarchy"/>
    <dgm:cxn modelId="{19B74BBB-E74A-463F-9BCD-C6A540A82151}" type="presOf" srcId="{38CF3312-9C60-4B2E-8E5F-CB134146CD18}" destId="{2322A13A-705B-4F50-A008-35C34F419854}" srcOrd="1" destOrd="0" presId="urn:microsoft.com/office/officeart/2008/layout/HorizontalMultiLevelHierarchy"/>
    <dgm:cxn modelId="{9195DAC6-0E07-4D84-8C42-6898951D18A9}" type="presOf" srcId="{EF7750A0-A673-4B2D-A713-D2F08B874D7F}" destId="{95C9340D-B110-4A8C-A3AB-8B1AAB74FF8C}" srcOrd="0" destOrd="0" presId="urn:microsoft.com/office/officeart/2008/layout/HorizontalMultiLevelHierarchy"/>
    <dgm:cxn modelId="{5B590DCA-86CC-456E-8570-3BA059287739}" type="presOf" srcId="{9BF9B3DE-161D-475F-95E6-D35A41228770}" destId="{50B0A74A-E64F-4B48-BF8B-C1AEFAA7F323}" srcOrd="1" destOrd="0" presId="urn:microsoft.com/office/officeart/2008/layout/HorizontalMultiLevelHierarchy"/>
    <dgm:cxn modelId="{E42307D2-7BA6-4FFB-B817-061F59C7DE80}" srcId="{C003B622-09C0-4163-8586-DE0A4472D203}" destId="{EF7750A0-A673-4B2D-A713-D2F08B874D7F}" srcOrd="1" destOrd="0" parTransId="{9BF9B3DE-161D-475F-95E6-D35A41228770}" sibTransId="{FC908794-6223-4B01-94F6-2A50094C5DAF}"/>
    <dgm:cxn modelId="{78C7DBD5-43D7-43A7-9154-9633607769C6}" type="presOf" srcId="{483FE1D0-57A3-4F77-9A8B-5F6279F7C45B}" destId="{F807D4B7-9938-4D70-82B0-EC36288A9DEC}" srcOrd="0" destOrd="0" presId="urn:microsoft.com/office/officeart/2008/layout/HorizontalMultiLevelHierarchy"/>
    <dgm:cxn modelId="{9E9B11F6-2181-48C7-A3D2-100102D5DCEC}" type="presOf" srcId="{E327DBFC-1D7D-4B25-AE82-19D8A49BC310}" destId="{F701AFBF-EA54-4617-8F7D-CB9A65BD682E}" srcOrd="0" destOrd="0" presId="urn:microsoft.com/office/officeart/2008/layout/HorizontalMultiLevelHierarchy"/>
    <dgm:cxn modelId="{37F97FF3-9C39-423A-84C0-F3D0ECE9D957}" type="presParOf" srcId="{BDA7AB10-8E40-4565-93D2-660187E6D4D9}" destId="{5C469E42-AAEB-42B6-ABA3-67176F7DE8AC}" srcOrd="0" destOrd="0" presId="urn:microsoft.com/office/officeart/2008/layout/HorizontalMultiLevelHierarchy"/>
    <dgm:cxn modelId="{BD4D991F-9678-4F60-BCB8-F2D9EAED619E}" type="presParOf" srcId="{5C469E42-AAEB-42B6-ABA3-67176F7DE8AC}" destId="{9D9AA5D4-9CDB-4D35-BD53-DF4C35E4FD36}" srcOrd="0" destOrd="0" presId="urn:microsoft.com/office/officeart/2008/layout/HorizontalMultiLevelHierarchy"/>
    <dgm:cxn modelId="{1BF8C579-E6A0-486F-BBB0-80CDAF0AEAC0}" type="presParOf" srcId="{5C469E42-AAEB-42B6-ABA3-67176F7DE8AC}" destId="{C172D5EE-B492-485D-BBC5-76586EDC4A59}" srcOrd="1" destOrd="0" presId="urn:microsoft.com/office/officeart/2008/layout/HorizontalMultiLevelHierarchy"/>
    <dgm:cxn modelId="{7FA2977E-446A-47C2-B43E-5AF4DDB2AF98}" type="presParOf" srcId="{C172D5EE-B492-485D-BBC5-76586EDC4A59}" destId="{F701AFBF-EA54-4617-8F7D-CB9A65BD682E}" srcOrd="0" destOrd="0" presId="urn:microsoft.com/office/officeart/2008/layout/HorizontalMultiLevelHierarchy"/>
    <dgm:cxn modelId="{887DEFBF-93DB-49F6-AF5F-052283FE0CC5}" type="presParOf" srcId="{F701AFBF-EA54-4617-8F7D-CB9A65BD682E}" destId="{6D6C23A6-79AF-41ED-B615-0080339F60A4}" srcOrd="0" destOrd="0" presId="urn:microsoft.com/office/officeart/2008/layout/HorizontalMultiLevelHierarchy"/>
    <dgm:cxn modelId="{245073E8-70A7-4E51-835A-0D2CC30BA0E4}" type="presParOf" srcId="{C172D5EE-B492-485D-BBC5-76586EDC4A59}" destId="{EED41ABF-061C-4099-AFD6-8E2E721F68F0}" srcOrd="1" destOrd="0" presId="urn:microsoft.com/office/officeart/2008/layout/HorizontalMultiLevelHierarchy"/>
    <dgm:cxn modelId="{E113F58E-BE24-422E-9660-590F0B2A0B6C}" type="presParOf" srcId="{EED41ABF-061C-4099-AFD6-8E2E721F68F0}" destId="{C08FD255-5EC0-4225-B002-5B7042B05985}" srcOrd="0" destOrd="0" presId="urn:microsoft.com/office/officeart/2008/layout/HorizontalMultiLevelHierarchy"/>
    <dgm:cxn modelId="{CF6B619C-961F-475C-837F-397238FA08BB}" type="presParOf" srcId="{EED41ABF-061C-4099-AFD6-8E2E721F68F0}" destId="{8F7178A6-C007-4806-BF7A-8FED60DA7432}" srcOrd="1" destOrd="0" presId="urn:microsoft.com/office/officeart/2008/layout/HorizontalMultiLevelHierarchy"/>
    <dgm:cxn modelId="{7DF215DA-B897-4C70-BB1E-0DE79B3378BA}" type="presParOf" srcId="{C172D5EE-B492-485D-BBC5-76586EDC4A59}" destId="{42BCB99A-FA82-42FF-B952-DA64868ED8C5}" srcOrd="2" destOrd="0" presId="urn:microsoft.com/office/officeart/2008/layout/HorizontalMultiLevelHierarchy"/>
    <dgm:cxn modelId="{024F4E5D-9DB0-437F-8AB9-D67B07E71F06}" type="presParOf" srcId="{42BCB99A-FA82-42FF-B952-DA64868ED8C5}" destId="{50B0A74A-E64F-4B48-BF8B-C1AEFAA7F323}" srcOrd="0" destOrd="0" presId="urn:microsoft.com/office/officeart/2008/layout/HorizontalMultiLevelHierarchy"/>
    <dgm:cxn modelId="{1B191BAC-CB1A-4C76-B426-4D170EEB8D26}" type="presParOf" srcId="{C172D5EE-B492-485D-BBC5-76586EDC4A59}" destId="{B15528F7-1514-429F-B483-AF81C8C90867}" srcOrd="3" destOrd="0" presId="urn:microsoft.com/office/officeart/2008/layout/HorizontalMultiLevelHierarchy"/>
    <dgm:cxn modelId="{B5A9DF57-433F-4973-89F1-35AF38F09294}" type="presParOf" srcId="{B15528F7-1514-429F-B483-AF81C8C90867}" destId="{95C9340D-B110-4A8C-A3AB-8B1AAB74FF8C}" srcOrd="0" destOrd="0" presId="urn:microsoft.com/office/officeart/2008/layout/HorizontalMultiLevelHierarchy"/>
    <dgm:cxn modelId="{643C040A-B96C-4E2E-B88A-CC87DACB5D7A}" type="presParOf" srcId="{B15528F7-1514-429F-B483-AF81C8C90867}" destId="{7E493989-B2E7-491F-84B0-007C19C1BC65}" srcOrd="1" destOrd="0" presId="urn:microsoft.com/office/officeart/2008/layout/HorizontalMultiLevelHierarchy"/>
    <dgm:cxn modelId="{0D992B75-1098-4377-9B06-566F13AC00E3}" type="presParOf" srcId="{C172D5EE-B492-485D-BBC5-76586EDC4A59}" destId="{B31A1843-5330-4F7D-9E5E-C8D47032B79F}" srcOrd="4" destOrd="0" presId="urn:microsoft.com/office/officeart/2008/layout/HorizontalMultiLevelHierarchy"/>
    <dgm:cxn modelId="{B0D9736B-86DA-4FA6-B37C-5335BF4D2237}" type="presParOf" srcId="{B31A1843-5330-4F7D-9E5E-C8D47032B79F}" destId="{2322A13A-705B-4F50-A008-35C34F419854}" srcOrd="0" destOrd="0" presId="urn:microsoft.com/office/officeart/2008/layout/HorizontalMultiLevelHierarchy"/>
    <dgm:cxn modelId="{74417855-8717-4750-8DC9-DFC56E2E7D5C}" type="presParOf" srcId="{C172D5EE-B492-485D-BBC5-76586EDC4A59}" destId="{95056330-F282-4334-8CDA-73A20E179759}" srcOrd="5" destOrd="0" presId="urn:microsoft.com/office/officeart/2008/layout/HorizontalMultiLevelHierarchy"/>
    <dgm:cxn modelId="{74A78AEA-BE25-41BE-B41B-304981D36C11}" type="presParOf" srcId="{95056330-F282-4334-8CDA-73A20E179759}" destId="{5A7A1EAB-312B-4151-B061-24DB016FE7FA}" srcOrd="0" destOrd="0" presId="urn:microsoft.com/office/officeart/2008/layout/HorizontalMultiLevelHierarchy"/>
    <dgm:cxn modelId="{68306AA1-4645-4400-99F8-2B0698771C1F}" type="presParOf" srcId="{95056330-F282-4334-8CDA-73A20E179759}" destId="{5CFF7657-B55F-44C3-8B09-01169CD8DE01}" srcOrd="1" destOrd="0" presId="urn:microsoft.com/office/officeart/2008/layout/HorizontalMultiLevelHierarchy"/>
    <dgm:cxn modelId="{A5FCDB91-7DA4-47E1-841A-C11E8ECA1630}" type="presParOf" srcId="{C172D5EE-B492-485D-BBC5-76586EDC4A59}" destId="{2F84E328-1F80-487F-BDFA-47D807DBED4A}" srcOrd="6" destOrd="0" presId="urn:microsoft.com/office/officeart/2008/layout/HorizontalMultiLevelHierarchy"/>
    <dgm:cxn modelId="{3C9BC65E-9AC8-4DA6-9B36-35F01B9E1644}" type="presParOf" srcId="{2F84E328-1F80-487F-BDFA-47D807DBED4A}" destId="{DCBAD805-B025-43D5-B79E-7874785DEB1E}" srcOrd="0" destOrd="0" presId="urn:microsoft.com/office/officeart/2008/layout/HorizontalMultiLevelHierarchy"/>
    <dgm:cxn modelId="{FF1B9302-3355-4379-AD97-905E091EF9C0}" type="presParOf" srcId="{C172D5EE-B492-485D-BBC5-76586EDC4A59}" destId="{75C61931-3154-49C4-AA14-0998432D96C0}" srcOrd="7" destOrd="0" presId="urn:microsoft.com/office/officeart/2008/layout/HorizontalMultiLevelHierarchy"/>
    <dgm:cxn modelId="{C4694401-4F0F-4CAD-A356-81131FB5B57D}" type="presParOf" srcId="{75C61931-3154-49C4-AA14-0998432D96C0}" destId="{F807D4B7-9938-4D70-82B0-EC36288A9DEC}" srcOrd="0" destOrd="0" presId="urn:microsoft.com/office/officeart/2008/layout/HorizontalMultiLevelHierarchy"/>
    <dgm:cxn modelId="{252727F9-A9AA-4339-A675-BC375D411906}" type="presParOf" srcId="{75C61931-3154-49C4-AA14-0998432D96C0}" destId="{5301946E-DB37-4222-A459-7DCC0B9510D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903BB6-679F-456D-B020-4E219A50D18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003B622-09C0-4163-8586-DE0A4472D203}">
      <dgm:prSet phldrT="[文本]" custT="1"/>
      <dgm:spPr/>
      <dgm:t>
        <a:bodyPr/>
        <a:lstStyle/>
        <a:p>
          <a:r>
            <a:rPr lang="en-US" altLang="zh-CN" sz="1500" b="1" dirty="0"/>
            <a:t>X</a:t>
          </a:r>
          <a:r>
            <a:rPr lang="zh-CN" altLang="en-US" sz="1500" b="1" dirty="0"/>
            <a:t>射线</a:t>
          </a:r>
          <a:r>
            <a:rPr lang="en-US" altLang="zh-CN" sz="1500" b="1" dirty="0"/>
            <a:t>CDI</a:t>
          </a:r>
          <a:r>
            <a:rPr lang="zh-CN" altLang="en-US" sz="1500" b="1" dirty="0"/>
            <a:t>的特点</a:t>
          </a:r>
        </a:p>
      </dgm:t>
    </dgm:pt>
    <dgm:pt modelId="{3B787E67-DAC3-4CB3-AC1C-365518EA2A06}" type="parTrans" cxnId="{C7285E81-0D70-4CAE-AA27-9BDA839E9A87}">
      <dgm:prSet/>
      <dgm:spPr/>
      <dgm:t>
        <a:bodyPr/>
        <a:lstStyle/>
        <a:p>
          <a:endParaRPr lang="zh-CN" altLang="en-US" b="1"/>
        </a:p>
      </dgm:t>
    </dgm:pt>
    <dgm:pt modelId="{9379065A-D246-439E-8B9E-8969A3EE8FCB}" type="sibTrans" cxnId="{C7285E81-0D70-4CAE-AA27-9BDA839E9A87}">
      <dgm:prSet/>
      <dgm:spPr/>
      <dgm:t>
        <a:bodyPr/>
        <a:lstStyle/>
        <a:p>
          <a:endParaRPr lang="zh-CN" altLang="en-US" b="1"/>
        </a:p>
      </dgm:t>
    </dgm:pt>
    <dgm:pt modelId="{7B4A1ECF-E612-4897-8749-B54365DE6BDB}">
      <dgm:prSet phldrT="[文本]" custT="1"/>
      <dgm:spPr/>
      <dgm:t>
        <a:bodyPr/>
        <a:lstStyle/>
        <a:p>
          <a:r>
            <a:rPr lang="zh-CN" altLang="en-US" sz="1200" b="1" dirty="0"/>
            <a:t>繁琐的实验流程</a:t>
          </a:r>
        </a:p>
      </dgm:t>
    </dgm:pt>
    <dgm:pt modelId="{E327DBFC-1D7D-4B25-AE82-19D8A49BC310}" type="parTrans" cxnId="{921D8978-0A4C-406B-B076-2462AAF978AC}">
      <dgm:prSet/>
      <dgm:spPr/>
      <dgm:t>
        <a:bodyPr/>
        <a:lstStyle/>
        <a:p>
          <a:endParaRPr lang="zh-CN" altLang="en-US" b="1"/>
        </a:p>
      </dgm:t>
    </dgm:pt>
    <dgm:pt modelId="{23C42E76-A83C-4B75-A477-1E3160650439}" type="sibTrans" cxnId="{921D8978-0A4C-406B-B076-2462AAF978AC}">
      <dgm:prSet/>
      <dgm:spPr/>
      <dgm:t>
        <a:bodyPr/>
        <a:lstStyle/>
        <a:p>
          <a:endParaRPr lang="zh-CN" altLang="en-US" b="1"/>
        </a:p>
      </dgm:t>
    </dgm:pt>
    <dgm:pt modelId="{9EE764D3-D754-476C-BE34-D4AB1636CE34}">
      <dgm:prSet phldrT="[文本]" custT="1"/>
      <dgm:spPr/>
      <dgm:t>
        <a:bodyPr/>
        <a:lstStyle/>
        <a:p>
          <a:r>
            <a:rPr lang="zh-CN" altLang="en-US" sz="1200" b="1" dirty="0">
              <a:solidFill>
                <a:srgbClr val="FF0000"/>
              </a:solidFill>
            </a:rPr>
            <a:t>复杂</a:t>
          </a:r>
          <a:r>
            <a:rPr lang="zh-CN" altLang="en-US" sz="1200" b="1" dirty="0"/>
            <a:t>的相位恢复算法</a:t>
          </a:r>
          <a:endParaRPr lang="zh-CN" altLang="en-US" sz="1200" b="1" dirty="0">
            <a:solidFill>
              <a:srgbClr val="FF0000"/>
            </a:solidFill>
          </a:endParaRPr>
        </a:p>
      </dgm:t>
    </dgm:pt>
    <dgm:pt modelId="{38CF3312-9C60-4B2E-8E5F-CB134146CD18}" type="parTrans" cxnId="{BC31B802-12A5-49AC-AA81-CFE27B5C6BF7}">
      <dgm:prSet/>
      <dgm:spPr/>
      <dgm:t>
        <a:bodyPr/>
        <a:lstStyle/>
        <a:p>
          <a:endParaRPr lang="zh-CN" altLang="en-US" b="1"/>
        </a:p>
      </dgm:t>
    </dgm:pt>
    <dgm:pt modelId="{96528741-284C-4C6E-9513-CD3F5AF0CDE4}" type="sibTrans" cxnId="{BC31B802-12A5-49AC-AA81-CFE27B5C6BF7}">
      <dgm:prSet/>
      <dgm:spPr/>
      <dgm:t>
        <a:bodyPr/>
        <a:lstStyle/>
        <a:p>
          <a:endParaRPr lang="zh-CN" altLang="en-US" b="1"/>
        </a:p>
      </dgm:t>
    </dgm:pt>
    <dgm:pt modelId="{483FE1D0-57A3-4F77-9A8B-5F6279F7C45B}">
      <dgm:prSet phldrT="[文本]" custT="1"/>
      <dgm:spPr/>
      <dgm:t>
        <a:bodyPr/>
        <a:lstStyle/>
        <a:p>
          <a:r>
            <a:rPr lang="zh-CN" altLang="en-US" sz="1200" b="1" dirty="0">
              <a:solidFill>
                <a:srgbClr val="FF0000"/>
              </a:solidFill>
            </a:rPr>
            <a:t>繁琐</a:t>
          </a:r>
          <a:r>
            <a:rPr lang="zh-CN" altLang="en-US" sz="1200" b="1" dirty="0"/>
            <a:t>的后处理过程</a:t>
          </a:r>
        </a:p>
      </dgm:t>
    </dgm:pt>
    <dgm:pt modelId="{E35B438A-1535-4961-A50C-4BB890CAEC2A}" type="parTrans" cxnId="{AB218E00-A792-4935-9940-315ADBE5937D}">
      <dgm:prSet/>
      <dgm:spPr/>
      <dgm:t>
        <a:bodyPr/>
        <a:lstStyle/>
        <a:p>
          <a:endParaRPr lang="zh-CN" altLang="en-US" b="1"/>
        </a:p>
      </dgm:t>
    </dgm:pt>
    <dgm:pt modelId="{EB9EEB5A-FB76-4197-A193-23E6D73EED00}" type="sibTrans" cxnId="{AB218E00-A792-4935-9940-315ADBE5937D}">
      <dgm:prSet/>
      <dgm:spPr/>
      <dgm:t>
        <a:bodyPr/>
        <a:lstStyle/>
        <a:p>
          <a:endParaRPr lang="zh-CN" altLang="en-US" b="1"/>
        </a:p>
      </dgm:t>
    </dgm:pt>
    <dgm:pt modelId="{EF7750A0-A673-4B2D-A713-D2F08B874D7F}">
      <dgm:prSet custT="1"/>
      <dgm:spPr/>
      <dgm:t>
        <a:bodyPr/>
        <a:lstStyle/>
        <a:p>
          <a:r>
            <a:rPr lang="zh-CN" altLang="en-US" sz="1200" b="1" dirty="0">
              <a:solidFill>
                <a:srgbClr val="FF0000"/>
              </a:solidFill>
            </a:rPr>
            <a:t>海量</a:t>
          </a:r>
          <a:r>
            <a:rPr lang="zh-CN" altLang="en-US" sz="1200" b="1" dirty="0"/>
            <a:t>的数据集</a:t>
          </a:r>
          <a:endParaRPr lang="zh-CN" altLang="en-US" sz="1200" b="1" dirty="0">
            <a:solidFill>
              <a:srgbClr val="FF0000"/>
            </a:solidFill>
          </a:endParaRPr>
        </a:p>
      </dgm:t>
    </dgm:pt>
    <dgm:pt modelId="{9BF9B3DE-161D-475F-95E6-D35A41228770}" type="parTrans" cxnId="{E42307D2-7BA6-4FFB-B817-061F59C7DE80}">
      <dgm:prSet/>
      <dgm:spPr/>
      <dgm:t>
        <a:bodyPr/>
        <a:lstStyle/>
        <a:p>
          <a:endParaRPr lang="zh-CN" altLang="en-US" b="1"/>
        </a:p>
      </dgm:t>
    </dgm:pt>
    <dgm:pt modelId="{FC908794-6223-4B01-94F6-2A50094C5DAF}" type="sibTrans" cxnId="{E42307D2-7BA6-4FFB-B817-061F59C7DE80}">
      <dgm:prSet/>
      <dgm:spPr/>
      <dgm:t>
        <a:bodyPr/>
        <a:lstStyle/>
        <a:p>
          <a:endParaRPr lang="zh-CN" altLang="en-US" b="1"/>
        </a:p>
      </dgm:t>
    </dgm:pt>
    <dgm:pt modelId="{BDA7AB10-8E40-4565-93D2-660187E6D4D9}" type="pres">
      <dgm:prSet presAssocID="{30903BB6-679F-456D-B020-4E219A50D18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C469E42-AAEB-42B6-ABA3-67176F7DE8AC}" type="pres">
      <dgm:prSet presAssocID="{C003B622-09C0-4163-8586-DE0A4472D203}" presName="root1" presStyleCnt="0"/>
      <dgm:spPr/>
    </dgm:pt>
    <dgm:pt modelId="{9D9AA5D4-9CDB-4D35-BD53-DF4C35E4FD36}" type="pres">
      <dgm:prSet presAssocID="{C003B622-09C0-4163-8586-DE0A4472D203}" presName="LevelOneTextNode" presStyleLbl="node0" presStyleIdx="0" presStyleCnt="1" custScaleX="51743" custScaleY="88084">
        <dgm:presLayoutVars>
          <dgm:chPref val="3"/>
        </dgm:presLayoutVars>
      </dgm:prSet>
      <dgm:spPr/>
    </dgm:pt>
    <dgm:pt modelId="{C172D5EE-B492-485D-BBC5-76586EDC4A59}" type="pres">
      <dgm:prSet presAssocID="{C003B622-09C0-4163-8586-DE0A4472D203}" presName="level2hierChild" presStyleCnt="0"/>
      <dgm:spPr/>
    </dgm:pt>
    <dgm:pt modelId="{F701AFBF-EA54-4617-8F7D-CB9A65BD682E}" type="pres">
      <dgm:prSet presAssocID="{E327DBFC-1D7D-4B25-AE82-19D8A49BC310}" presName="conn2-1" presStyleLbl="parChTrans1D2" presStyleIdx="0" presStyleCnt="4"/>
      <dgm:spPr/>
    </dgm:pt>
    <dgm:pt modelId="{6D6C23A6-79AF-41ED-B615-0080339F60A4}" type="pres">
      <dgm:prSet presAssocID="{E327DBFC-1D7D-4B25-AE82-19D8A49BC310}" presName="connTx" presStyleLbl="parChTrans1D2" presStyleIdx="0" presStyleCnt="4"/>
      <dgm:spPr/>
    </dgm:pt>
    <dgm:pt modelId="{EED41ABF-061C-4099-AFD6-8E2E721F68F0}" type="pres">
      <dgm:prSet presAssocID="{7B4A1ECF-E612-4897-8749-B54365DE6BDB}" presName="root2" presStyleCnt="0"/>
      <dgm:spPr/>
    </dgm:pt>
    <dgm:pt modelId="{C08FD255-5EC0-4225-B002-5B7042B05985}" type="pres">
      <dgm:prSet presAssocID="{7B4A1ECF-E612-4897-8749-B54365DE6BDB}" presName="LevelTwoTextNode" presStyleLbl="node2" presStyleIdx="0" presStyleCnt="4">
        <dgm:presLayoutVars>
          <dgm:chPref val="3"/>
        </dgm:presLayoutVars>
      </dgm:prSet>
      <dgm:spPr/>
    </dgm:pt>
    <dgm:pt modelId="{8F7178A6-C007-4806-BF7A-8FED60DA7432}" type="pres">
      <dgm:prSet presAssocID="{7B4A1ECF-E612-4897-8749-B54365DE6BDB}" presName="level3hierChild" presStyleCnt="0"/>
      <dgm:spPr/>
    </dgm:pt>
    <dgm:pt modelId="{42BCB99A-FA82-42FF-B952-DA64868ED8C5}" type="pres">
      <dgm:prSet presAssocID="{9BF9B3DE-161D-475F-95E6-D35A41228770}" presName="conn2-1" presStyleLbl="parChTrans1D2" presStyleIdx="1" presStyleCnt="4"/>
      <dgm:spPr/>
    </dgm:pt>
    <dgm:pt modelId="{50B0A74A-E64F-4B48-BF8B-C1AEFAA7F323}" type="pres">
      <dgm:prSet presAssocID="{9BF9B3DE-161D-475F-95E6-D35A41228770}" presName="connTx" presStyleLbl="parChTrans1D2" presStyleIdx="1" presStyleCnt="4"/>
      <dgm:spPr/>
    </dgm:pt>
    <dgm:pt modelId="{B15528F7-1514-429F-B483-AF81C8C90867}" type="pres">
      <dgm:prSet presAssocID="{EF7750A0-A673-4B2D-A713-D2F08B874D7F}" presName="root2" presStyleCnt="0"/>
      <dgm:spPr/>
    </dgm:pt>
    <dgm:pt modelId="{95C9340D-B110-4A8C-A3AB-8B1AAB74FF8C}" type="pres">
      <dgm:prSet presAssocID="{EF7750A0-A673-4B2D-A713-D2F08B874D7F}" presName="LevelTwoTextNode" presStyleLbl="node2" presStyleIdx="1" presStyleCnt="4">
        <dgm:presLayoutVars>
          <dgm:chPref val="3"/>
        </dgm:presLayoutVars>
      </dgm:prSet>
      <dgm:spPr/>
    </dgm:pt>
    <dgm:pt modelId="{7E493989-B2E7-491F-84B0-007C19C1BC65}" type="pres">
      <dgm:prSet presAssocID="{EF7750A0-A673-4B2D-A713-D2F08B874D7F}" presName="level3hierChild" presStyleCnt="0"/>
      <dgm:spPr/>
    </dgm:pt>
    <dgm:pt modelId="{B31A1843-5330-4F7D-9E5E-C8D47032B79F}" type="pres">
      <dgm:prSet presAssocID="{38CF3312-9C60-4B2E-8E5F-CB134146CD18}" presName="conn2-1" presStyleLbl="parChTrans1D2" presStyleIdx="2" presStyleCnt="4"/>
      <dgm:spPr/>
    </dgm:pt>
    <dgm:pt modelId="{2322A13A-705B-4F50-A008-35C34F419854}" type="pres">
      <dgm:prSet presAssocID="{38CF3312-9C60-4B2E-8E5F-CB134146CD18}" presName="connTx" presStyleLbl="parChTrans1D2" presStyleIdx="2" presStyleCnt="4"/>
      <dgm:spPr/>
    </dgm:pt>
    <dgm:pt modelId="{95056330-F282-4334-8CDA-73A20E179759}" type="pres">
      <dgm:prSet presAssocID="{9EE764D3-D754-476C-BE34-D4AB1636CE34}" presName="root2" presStyleCnt="0"/>
      <dgm:spPr/>
    </dgm:pt>
    <dgm:pt modelId="{5A7A1EAB-312B-4151-B061-24DB016FE7FA}" type="pres">
      <dgm:prSet presAssocID="{9EE764D3-D754-476C-BE34-D4AB1636CE34}" presName="LevelTwoTextNode" presStyleLbl="node2" presStyleIdx="2" presStyleCnt="4">
        <dgm:presLayoutVars>
          <dgm:chPref val="3"/>
        </dgm:presLayoutVars>
      </dgm:prSet>
      <dgm:spPr/>
    </dgm:pt>
    <dgm:pt modelId="{5CFF7657-B55F-44C3-8B09-01169CD8DE01}" type="pres">
      <dgm:prSet presAssocID="{9EE764D3-D754-476C-BE34-D4AB1636CE34}" presName="level3hierChild" presStyleCnt="0"/>
      <dgm:spPr/>
    </dgm:pt>
    <dgm:pt modelId="{2F84E328-1F80-487F-BDFA-47D807DBED4A}" type="pres">
      <dgm:prSet presAssocID="{E35B438A-1535-4961-A50C-4BB890CAEC2A}" presName="conn2-1" presStyleLbl="parChTrans1D2" presStyleIdx="3" presStyleCnt="4"/>
      <dgm:spPr/>
    </dgm:pt>
    <dgm:pt modelId="{DCBAD805-B025-43D5-B79E-7874785DEB1E}" type="pres">
      <dgm:prSet presAssocID="{E35B438A-1535-4961-A50C-4BB890CAEC2A}" presName="connTx" presStyleLbl="parChTrans1D2" presStyleIdx="3" presStyleCnt="4"/>
      <dgm:spPr/>
    </dgm:pt>
    <dgm:pt modelId="{75C61931-3154-49C4-AA14-0998432D96C0}" type="pres">
      <dgm:prSet presAssocID="{483FE1D0-57A3-4F77-9A8B-5F6279F7C45B}" presName="root2" presStyleCnt="0"/>
      <dgm:spPr/>
    </dgm:pt>
    <dgm:pt modelId="{F807D4B7-9938-4D70-82B0-EC36288A9DEC}" type="pres">
      <dgm:prSet presAssocID="{483FE1D0-57A3-4F77-9A8B-5F6279F7C45B}" presName="LevelTwoTextNode" presStyleLbl="node2" presStyleIdx="3" presStyleCnt="4">
        <dgm:presLayoutVars>
          <dgm:chPref val="3"/>
        </dgm:presLayoutVars>
      </dgm:prSet>
      <dgm:spPr/>
    </dgm:pt>
    <dgm:pt modelId="{5301946E-DB37-4222-A459-7DCC0B9510D6}" type="pres">
      <dgm:prSet presAssocID="{483FE1D0-57A3-4F77-9A8B-5F6279F7C45B}" presName="level3hierChild" presStyleCnt="0"/>
      <dgm:spPr/>
    </dgm:pt>
  </dgm:ptLst>
  <dgm:cxnLst>
    <dgm:cxn modelId="{AB218E00-A792-4935-9940-315ADBE5937D}" srcId="{C003B622-09C0-4163-8586-DE0A4472D203}" destId="{483FE1D0-57A3-4F77-9A8B-5F6279F7C45B}" srcOrd="3" destOrd="0" parTransId="{E35B438A-1535-4961-A50C-4BB890CAEC2A}" sibTransId="{EB9EEB5A-FB76-4197-A193-23E6D73EED00}"/>
    <dgm:cxn modelId="{BC31B802-12A5-49AC-AA81-CFE27B5C6BF7}" srcId="{C003B622-09C0-4163-8586-DE0A4472D203}" destId="{9EE764D3-D754-476C-BE34-D4AB1636CE34}" srcOrd="2" destOrd="0" parTransId="{38CF3312-9C60-4B2E-8E5F-CB134146CD18}" sibTransId="{96528741-284C-4C6E-9513-CD3F5AF0CDE4}"/>
    <dgm:cxn modelId="{080B1D11-E806-424A-847D-8C68E38F75F9}" type="presOf" srcId="{9EE764D3-D754-476C-BE34-D4AB1636CE34}" destId="{5A7A1EAB-312B-4151-B061-24DB016FE7FA}" srcOrd="0" destOrd="0" presId="urn:microsoft.com/office/officeart/2008/layout/HorizontalMultiLevelHierarchy"/>
    <dgm:cxn modelId="{A8F81C20-0D6D-48DE-BF0A-CF04BA4DF4A9}" type="presOf" srcId="{7B4A1ECF-E612-4897-8749-B54365DE6BDB}" destId="{C08FD255-5EC0-4225-B002-5B7042B05985}" srcOrd="0" destOrd="0" presId="urn:microsoft.com/office/officeart/2008/layout/HorizontalMultiLevelHierarchy"/>
    <dgm:cxn modelId="{46163B34-9524-4528-961B-0F193F4207FF}" type="presOf" srcId="{E327DBFC-1D7D-4B25-AE82-19D8A49BC310}" destId="{6D6C23A6-79AF-41ED-B615-0080339F60A4}" srcOrd="1" destOrd="0" presId="urn:microsoft.com/office/officeart/2008/layout/HorizontalMultiLevelHierarchy"/>
    <dgm:cxn modelId="{4632354E-F9F6-4313-90DE-D48CF8DB1CB9}" type="presOf" srcId="{38CF3312-9C60-4B2E-8E5F-CB134146CD18}" destId="{B31A1843-5330-4F7D-9E5E-C8D47032B79F}" srcOrd="0" destOrd="0" presId="urn:microsoft.com/office/officeart/2008/layout/HorizontalMultiLevelHierarchy"/>
    <dgm:cxn modelId="{B7FC966F-DFE2-4BAD-A131-F9E871F3B0ED}" type="presOf" srcId="{C003B622-09C0-4163-8586-DE0A4472D203}" destId="{9D9AA5D4-9CDB-4D35-BD53-DF4C35E4FD36}" srcOrd="0" destOrd="0" presId="urn:microsoft.com/office/officeart/2008/layout/HorizontalMultiLevelHierarchy"/>
    <dgm:cxn modelId="{EC063657-C6E1-4505-BB73-06CBCE4626FE}" type="presOf" srcId="{9BF9B3DE-161D-475F-95E6-D35A41228770}" destId="{42BCB99A-FA82-42FF-B952-DA64868ED8C5}" srcOrd="0" destOrd="0" presId="urn:microsoft.com/office/officeart/2008/layout/HorizontalMultiLevelHierarchy"/>
    <dgm:cxn modelId="{921D8978-0A4C-406B-B076-2462AAF978AC}" srcId="{C003B622-09C0-4163-8586-DE0A4472D203}" destId="{7B4A1ECF-E612-4897-8749-B54365DE6BDB}" srcOrd="0" destOrd="0" parTransId="{E327DBFC-1D7D-4B25-AE82-19D8A49BC310}" sibTransId="{23C42E76-A83C-4B75-A477-1E3160650439}"/>
    <dgm:cxn modelId="{C7285E81-0D70-4CAE-AA27-9BDA839E9A87}" srcId="{30903BB6-679F-456D-B020-4E219A50D186}" destId="{C003B622-09C0-4163-8586-DE0A4472D203}" srcOrd="0" destOrd="0" parTransId="{3B787E67-DAC3-4CB3-AC1C-365518EA2A06}" sibTransId="{9379065A-D246-439E-8B9E-8969A3EE8FCB}"/>
    <dgm:cxn modelId="{3B3A7187-6F49-4464-A1D4-F8A9FD2A298A}" type="presOf" srcId="{E35B438A-1535-4961-A50C-4BB890CAEC2A}" destId="{DCBAD805-B025-43D5-B79E-7874785DEB1E}" srcOrd="1" destOrd="0" presId="urn:microsoft.com/office/officeart/2008/layout/HorizontalMultiLevelHierarchy"/>
    <dgm:cxn modelId="{864892AA-2D97-4A87-9F5C-6D8B88F7D3E4}" type="presOf" srcId="{E35B438A-1535-4961-A50C-4BB890CAEC2A}" destId="{2F84E328-1F80-487F-BDFA-47D807DBED4A}" srcOrd="0" destOrd="0" presId="urn:microsoft.com/office/officeart/2008/layout/HorizontalMultiLevelHierarchy"/>
    <dgm:cxn modelId="{E19459B0-C554-4653-B0E6-F105EE8F62EE}" type="presOf" srcId="{30903BB6-679F-456D-B020-4E219A50D186}" destId="{BDA7AB10-8E40-4565-93D2-660187E6D4D9}" srcOrd="0" destOrd="0" presId="urn:microsoft.com/office/officeart/2008/layout/HorizontalMultiLevelHierarchy"/>
    <dgm:cxn modelId="{19B74BBB-E74A-463F-9BCD-C6A540A82151}" type="presOf" srcId="{38CF3312-9C60-4B2E-8E5F-CB134146CD18}" destId="{2322A13A-705B-4F50-A008-35C34F419854}" srcOrd="1" destOrd="0" presId="urn:microsoft.com/office/officeart/2008/layout/HorizontalMultiLevelHierarchy"/>
    <dgm:cxn modelId="{9195DAC6-0E07-4D84-8C42-6898951D18A9}" type="presOf" srcId="{EF7750A0-A673-4B2D-A713-D2F08B874D7F}" destId="{95C9340D-B110-4A8C-A3AB-8B1AAB74FF8C}" srcOrd="0" destOrd="0" presId="urn:microsoft.com/office/officeart/2008/layout/HorizontalMultiLevelHierarchy"/>
    <dgm:cxn modelId="{5B590DCA-86CC-456E-8570-3BA059287739}" type="presOf" srcId="{9BF9B3DE-161D-475F-95E6-D35A41228770}" destId="{50B0A74A-E64F-4B48-BF8B-C1AEFAA7F323}" srcOrd="1" destOrd="0" presId="urn:microsoft.com/office/officeart/2008/layout/HorizontalMultiLevelHierarchy"/>
    <dgm:cxn modelId="{E42307D2-7BA6-4FFB-B817-061F59C7DE80}" srcId="{C003B622-09C0-4163-8586-DE0A4472D203}" destId="{EF7750A0-A673-4B2D-A713-D2F08B874D7F}" srcOrd="1" destOrd="0" parTransId="{9BF9B3DE-161D-475F-95E6-D35A41228770}" sibTransId="{FC908794-6223-4B01-94F6-2A50094C5DAF}"/>
    <dgm:cxn modelId="{78C7DBD5-43D7-43A7-9154-9633607769C6}" type="presOf" srcId="{483FE1D0-57A3-4F77-9A8B-5F6279F7C45B}" destId="{F807D4B7-9938-4D70-82B0-EC36288A9DEC}" srcOrd="0" destOrd="0" presId="urn:microsoft.com/office/officeart/2008/layout/HorizontalMultiLevelHierarchy"/>
    <dgm:cxn modelId="{9E9B11F6-2181-48C7-A3D2-100102D5DCEC}" type="presOf" srcId="{E327DBFC-1D7D-4B25-AE82-19D8A49BC310}" destId="{F701AFBF-EA54-4617-8F7D-CB9A65BD682E}" srcOrd="0" destOrd="0" presId="urn:microsoft.com/office/officeart/2008/layout/HorizontalMultiLevelHierarchy"/>
    <dgm:cxn modelId="{37F97FF3-9C39-423A-84C0-F3D0ECE9D957}" type="presParOf" srcId="{BDA7AB10-8E40-4565-93D2-660187E6D4D9}" destId="{5C469E42-AAEB-42B6-ABA3-67176F7DE8AC}" srcOrd="0" destOrd="0" presId="urn:microsoft.com/office/officeart/2008/layout/HorizontalMultiLevelHierarchy"/>
    <dgm:cxn modelId="{BD4D991F-9678-4F60-BCB8-F2D9EAED619E}" type="presParOf" srcId="{5C469E42-AAEB-42B6-ABA3-67176F7DE8AC}" destId="{9D9AA5D4-9CDB-4D35-BD53-DF4C35E4FD36}" srcOrd="0" destOrd="0" presId="urn:microsoft.com/office/officeart/2008/layout/HorizontalMultiLevelHierarchy"/>
    <dgm:cxn modelId="{1BF8C579-E6A0-486F-BBB0-80CDAF0AEAC0}" type="presParOf" srcId="{5C469E42-AAEB-42B6-ABA3-67176F7DE8AC}" destId="{C172D5EE-B492-485D-BBC5-76586EDC4A59}" srcOrd="1" destOrd="0" presId="urn:microsoft.com/office/officeart/2008/layout/HorizontalMultiLevelHierarchy"/>
    <dgm:cxn modelId="{7FA2977E-446A-47C2-B43E-5AF4DDB2AF98}" type="presParOf" srcId="{C172D5EE-B492-485D-BBC5-76586EDC4A59}" destId="{F701AFBF-EA54-4617-8F7D-CB9A65BD682E}" srcOrd="0" destOrd="0" presId="urn:microsoft.com/office/officeart/2008/layout/HorizontalMultiLevelHierarchy"/>
    <dgm:cxn modelId="{887DEFBF-93DB-49F6-AF5F-052283FE0CC5}" type="presParOf" srcId="{F701AFBF-EA54-4617-8F7D-CB9A65BD682E}" destId="{6D6C23A6-79AF-41ED-B615-0080339F60A4}" srcOrd="0" destOrd="0" presId="urn:microsoft.com/office/officeart/2008/layout/HorizontalMultiLevelHierarchy"/>
    <dgm:cxn modelId="{245073E8-70A7-4E51-835A-0D2CC30BA0E4}" type="presParOf" srcId="{C172D5EE-B492-485D-BBC5-76586EDC4A59}" destId="{EED41ABF-061C-4099-AFD6-8E2E721F68F0}" srcOrd="1" destOrd="0" presId="urn:microsoft.com/office/officeart/2008/layout/HorizontalMultiLevelHierarchy"/>
    <dgm:cxn modelId="{E113F58E-BE24-422E-9660-590F0B2A0B6C}" type="presParOf" srcId="{EED41ABF-061C-4099-AFD6-8E2E721F68F0}" destId="{C08FD255-5EC0-4225-B002-5B7042B05985}" srcOrd="0" destOrd="0" presId="urn:microsoft.com/office/officeart/2008/layout/HorizontalMultiLevelHierarchy"/>
    <dgm:cxn modelId="{CF6B619C-961F-475C-837F-397238FA08BB}" type="presParOf" srcId="{EED41ABF-061C-4099-AFD6-8E2E721F68F0}" destId="{8F7178A6-C007-4806-BF7A-8FED60DA7432}" srcOrd="1" destOrd="0" presId="urn:microsoft.com/office/officeart/2008/layout/HorizontalMultiLevelHierarchy"/>
    <dgm:cxn modelId="{7DF215DA-B897-4C70-BB1E-0DE79B3378BA}" type="presParOf" srcId="{C172D5EE-B492-485D-BBC5-76586EDC4A59}" destId="{42BCB99A-FA82-42FF-B952-DA64868ED8C5}" srcOrd="2" destOrd="0" presId="urn:microsoft.com/office/officeart/2008/layout/HorizontalMultiLevelHierarchy"/>
    <dgm:cxn modelId="{024F4E5D-9DB0-437F-8AB9-D67B07E71F06}" type="presParOf" srcId="{42BCB99A-FA82-42FF-B952-DA64868ED8C5}" destId="{50B0A74A-E64F-4B48-BF8B-C1AEFAA7F323}" srcOrd="0" destOrd="0" presId="urn:microsoft.com/office/officeart/2008/layout/HorizontalMultiLevelHierarchy"/>
    <dgm:cxn modelId="{1B191BAC-CB1A-4C76-B426-4D170EEB8D26}" type="presParOf" srcId="{C172D5EE-B492-485D-BBC5-76586EDC4A59}" destId="{B15528F7-1514-429F-B483-AF81C8C90867}" srcOrd="3" destOrd="0" presId="urn:microsoft.com/office/officeart/2008/layout/HorizontalMultiLevelHierarchy"/>
    <dgm:cxn modelId="{B5A9DF57-433F-4973-89F1-35AF38F09294}" type="presParOf" srcId="{B15528F7-1514-429F-B483-AF81C8C90867}" destId="{95C9340D-B110-4A8C-A3AB-8B1AAB74FF8C}" srcOrd="0" destOrd="0" presId="urn:microsoft.com/office/officeart/2008/layout/HorizontalMultiLevelHierarchy"/>
    <dgm:cxn modelId="{643C040A-B96C-4E2E-B88A-CC87DACB5D7A}" type="presParOf" srcId="{B15528F7-1514-429F-B483-AF81C8C90867}" destId="{7E493989-B2E7-491F-84B0-007C19C1BC65}" srcOrd="1" destOrd="0" presId="urn:microsoft.com/office/officeart/2008/layout/HorizontalMultiLevelHierarchy"/>
    <dgm:cxn modelId="{0D992B75-1098-4377-9B06-566F13AC00E3}" type="presParOf" srcId="{C172D5EE-B492-485D-BBC5-76586EDC4A59}" destId="{B31A1843-5330-4F7D-9E5E-C8D47032B79F}" srcOrd="4" destOrd="0" presId="urn:microsoft.com/office/officeart/2008/layout/HorizontalMultiLevelHierarchy"/>
    <dgm:cxn modelId="{B0D9736B-86DA-4FA6-B37C-5335BF4D2237}" type="presParOf" srcId="{B31A1843-5330-4F7D-9E5E-C8D47032B79F}" destId="{2322A13A-705B-4F50-A008-35C34F419854}" srcOrd="0" destOrd="0" presId="urn:microsoft.com/office/officeart/2008/layout/HorizontalMultiLevelHierarchy"/>
    <dgm:cxn modelId="{74417855-8717-4750-8DC9-DFC56E2E7D5C}" type="presParOf" srcId="{C172D5EE-B492-485D-BBC5-76586EDC4A59}" destId="{95056330-F282-4334-8CDA-73A20E179759}" srcOrd="5" destOrd="0" presId="urn:microsoft.com/office/officeart/2008/layout/HorizontalMultiLevelHierarchy"/>
    <dgm:cxn modelId="{74A78AEA-BE25-41BE-B41B-304981D36C11}" type="presParOf" srcId="{95056330-F282-4334-8CDA-73A20E179759}" destId="{5A7A1EAB-312B-4151-B061-24DB016FE7FA}" srcOrd="0" destOrd="0" presId="urn:microsoft.com/office/officeart/2008/layout/HorizontalMultiLevelHierarchy"/>
    <dgm:cxn modelId="{68306AA1-4645-4400-99F8-2B0698771C1F}" type="presParOf" srcId="{95056330-F282-4334-8CDA-73A20E179759}" destId="{5CFF7657-B55F-44C3-8B09-01169CD8DE01}" srcOrd="1" destOrd="0" presId="urn:microsoft.com/office/officeart/2008/layout/HorizontalMultiLevelHierarchy"/>
    <dgm:cxn modelId="{A5FCDB91-7DA4-47E1-841A-C11E8ECA1630}" type="presParOf" srcId="{C172D5EE-B492-485D-BBC5-76586EDC4A59}" destId="{2F84E328-1F80-487F-BDFA-47D807DBED4A}" srcOrd="6" destOrd="0" presId="urn:microsoft.com/office/officeart/2008/layout/HorizontalMultiLevelHierarchy"/>
    <dgm:cxn modelId="{3C9BC65E-9AC8-4DA6-9B36-35F01B9E1644}" type="presParOf" srcId="{2F84E328-1F80-487F-BDFA-47D807DBED4A}" destId="{DCBAD805-B025-43D5-B79E-7874785DEB1E}" srcOrd="0" destOrd="0" presId="urn:microsoft.com/office/officeart/2008/layout/HorizontalMultiLevelHierarchy"/>
    <dgm:cxn modelId="{FF1B9302-3355-4379-AD97-905E091EF9C0}" type="presParOf" srcId="{C172D5EE-B492-485D-BBC5-76586EDC4A59}" destId="{75C61931-3154-49C4-AA14-0998432D96C0}" srcOrd="7" destOrd="0" presId="urn:microsoft.com/office/officeart/2008/layout/HorizontalMultiLevelHierarchy"/>
    <dgm:cxn modelId="{C4694401-4F0F-4CAD-A356-81131FB5B57D}" type="presParOf" srcId="{75C61931-3154-49C4-AA14-0998432D96C0}" destId="{F807D4B7-9938-4D70-82B0-EC36288A9DEC}" srcOrd="0" destOrd="0" presId="urn:microsoft.com/office/officeart/2008/layout/HorizontalMultiLevelHierarchy"/>
    <dgm:cxn modelId="{252727F9-A9AA-4339-A675-BC375D411906}" type="presParOf" srcId="{75C61931-3154-49C4-AA14-0998432D96C0}" destId="{5301946E-DB37-4222-A459-7DCC0B9510D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B15D22-E08B-4D2F-BCC5-89889389F81F}" type="doc">
      <dgm:prSet loTypeId="urn:microsoft.com/office/officeart/2005/8/layout/process1" loCatId="process" qsTypeId="urn:microsoft.com/office/officeart/2005/8/quickstyle/simple5" qsCatId="simple" csTypeId="urn:microsoft.com/office/officeart/2005/8/colors/accent6_1" csCatId="accent6" phldr="1"/>
      <dgm:spPr/>
    </dgm:pt>
    <dgm:pt modelId="{5BF86584-DE50-49E8-B307-B0028E29A1BC}">
      <dgm:prSet phldrT="[文本]" custT="1"/>
      <dgm:spPr/>
      <dgm:t>
        <a:bodyPr/>
        <a:lstStyle/>
        <a:p>
          <a:r>
            <a:rPr lang="en-US" altLang="zh-CN" sz="2500" b="1" dirty="0">
              <a:latin typeface="宋体" panose="02010600030101010101" pitchFamily="2" charset="-122"/>
              <a:ea typeface="宋体" panose="02010600030101010101" pitchFamily="2" charset="-122"/>
            </a:rPr>
            <a:t>GA</a:t>
          </a:r>
          <a:r>
            <a:rPr lang="zh-CN" altLang="en-US" sz="2500" b="1" dirty="0">
              <a:latin typeface="宋体" panose="02010600030101010101" pitchFamily="2" charset="-122"/>
              <a:ea typeface="宋体" panose="02010600030101010101" pitchFamily="2" charset="-122"/>
            </a:rPr>
            <a:t>优化过程</a:t>
          </a:r>
        </a:p>
      </dgm:t>
    </dgm:pt>
    <dgm:pt modelId="{6D2B2F7C-7D1B-44C9-A0EB-4C6F7956B5D6}" type="parTrans" cxnId="{407C7FAB-9409-4EB6-BFB1-771EA0E5509D}">
      <dgm:prSet/>
      <dgm:spPr/>
      <dgm:t>
        <a:bodyPr/>
        <a:lstStyle/>
        <a:p>
          <a:endParaRPr lang="zh-CN" altLang="en-US" sz="1300" b="1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FCCCB819-7B8A-4C5C-A109-AD3B8DB3E0A5}" type="sibTrans" cxnId="{407C7FAB-9409-4EB6-BFB1-771EA0E5509D}">
      <dgm:prSet custT="1"/>
      <dgm:spPr/>
      <dgm:t>
        <a:bodyPr/>
        <a:lstStyle/>
        <a:p>
          <a:endParaRPr lang="zh-CN" altLang="en-US" sz="2500" b="1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75500037-E7A5-407A-918E-7424898E115D}">
      <dgm:prSet phldrT="[文本]" custT="1"/>
      <dgm:spPr/>
      <dgm:t>
        <a:bodyPr/>
        <a:lstStyle/>
        <a:p>
          <a:r>
            <a:rPr lang="zh-CN" altLang="en-US" sz="2500" b="1" dirty="0">
              <a:latin typeface="宋体" panose="02010600030101010101" pitchFamily="2" charset="-122"/>
              <a:ea typeface="宋体" panose="02010600030101010101" pitchFamily="2" charset="-122"/>
            </a:rPr>
            <a:t>网络训练集</a:t>
          </a:r>
        </a:p>
      </dgm:t>
    </dgm:pt>
    <dgm:pt modelId="{0D7667FB-04C5-44BE-B815-29E131DFB05B}" type="parTrans" cxnId="{094065C8-10D7-4347-BF3B-2EF967294979}">
      <dgm:prSet/>
      <dgm:spPr/>
      <dgm:t>
        <a:bodyPr/>
        <a:lstStyle/>
        <a:p>
          <a:endParaRPr lang="zh-CN" altLang="en-US" sz="1300" b="1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0113A486-624A-436A-8F18-AA7C51D6C432}" type="sibTrans" cxnId="{094065C8-10D7-4347-BF3B-2EF967294979}">
      <dgm:prSet/>
      <dgm:spPr/>
      <dgm:t>
        <a:bodyPr/>
        <a:lstStyle/>
        <a:p>
          <a:endParaRPr lang="zh-CN" altLang="en-US" sz="1300" b="1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C289DFAA-AE41-4FF2-AE59-817F38F9AC56}" type="pres">
      <dgm:prSet presAssocID="{BBB15D22-E08B-4D2F-BCC5-89889389F81F}" presName="Name0" presStyleCnt="0">
        <dgm:presLayoutVars>
          <dgm:dir/>
          <dgm:resizeHandles val="exact"/>
        </dgm:presLayoutVars>
      </dgm:prSet>
      <dgm:spPr/>
    </dgm:pt>
    <dgm:pt modelId="{B133213B-197C-448A-A160-B8149859F12C}" type="pres">
      <dgm:prSet presAssocID="{5BF86584-DE50-49E8-B307-B0028E29A1BC}" presName="node" presStyleLbl="node1" presStyleIdx="0" presStyleCnt="2">
        <dgm:presLayoutVars>
          <dgm:bulletEnabled val="1"/>
        </dgm:presLayoutVars>
      </dgm:prSet>
      <dgm:spPr/>
    </dgm:pt>
    <dgm:pt modelId="{6BC7DEE9-560A-40D2-BA33-0BF0F205391A}" type="pres">
      <dgm:prSet presAssocID="{FCCCB819-7B8A-4C5C-A109-AD3B8DB3E0A5}" presName="sibTrans" presStyleLbl="sibTrans2D1" presStyleIdx="0" presStyleCnt="1"/>
      <dgm:spPr/>
    </dgm:pt>
    <dgm:pt modelId="{1DFF7637-1A08-4658-A064-CA7080A19FD0}" type="pres">
      <dgm:prSet presAssocID="{FCCCB819-7B8A-4C5C-A109-AD3B8DB3E0A5}" presName="connectorText" presStyleLbl="sibTrans2D1" presStyleIdx="0" presStyleCnt="1"/>
      <dgm:spPr/>
    </dgm:pt>
    <dgm:pt modelId="{74B3F748-A6E9-4169-9AA6-C25DF78AAF06}" type="pres">
      <dgm:prSet presAssocID="{75500037-E7A5-407A-918E-7424898E115D}" presName="node" presStyleLbl="node1" presStyleIdx="1" presStyleCnt="2">
        <dgm:presLayoutVars>
          <dgm:bulletEnabled val="1"/>
        </dgm:presLayoutVars>
      </dgm:prSet>
      <dgm:spPr/>
    </dgm:pt>
  </dgm:ptLst>
  <dgm:cxnLst>
    <dgm:cxn modelId="{80128311-AF68-4D0C-99BA-05EACF9A065B}" type="presOf" srcId="{FCCCB819-7B8A-4C5C-A109-AD3B8DB3E0A5}" destId="{6BC7DEE9-560A-40D2-BA33-0BF0F205391A}" srcOrd="0" destOrd="0" presId="urn:microsoft.com/office/officeart/2005/8/layout/process1"/>
    <dgm:cxn modelId="{8727FC22-547A-4026-B6DC-9082D23A0329}" type="presOf" srcId="{FCCCB819-7B8A-4C5C-A109-AD3B8DB3E0A5}" destId="{1DFF7637-1A08-4658-A064-CA7080A19FD0}" srcOrd="1" destOrd="0" presId="urn:microsoft.com/office/officeart/2005/8/layout/process1"/>
    <dgm:cxn modelId="{E4E3982E-AF97-4591-8BA5-74AE2AC29B8F}" type="presOf" srcId="{5BF86584-DE50-49E8-B307-B0028E29A1BC}" destId="{B133213B-197C-448A-A160-B8149859F12C}" srcOrd="0" destOrd="0" presId="urn:microsoft.com/office/officeart/2005/8/layout/process1"/>
    <dgm:cxn modelId="{407C7FAB-9409-4EB6-BFB1-771EA0E5509D}" srcId="{BBB15D22-E08B-4D2F-BCC5-89889389F81F}" destId="{5BF86584-DE50-49E8-B307-B0028E29A1BC}" srcOrd="0" destOrd="0" parTransId="{6D2B2F7C-7D1B-44C9-A0EB-4C6F7956B5D6}" sibTransId="{FCCCB819-7B8A-4C5C-A109-AD3B8DB3E0A5}"/>
    <dgm:cxn modelId="{75F97AB2-5A52-4781-83CC-272E4E0AFCC1}" type="presOf" srcId="{BBB15D22-E08B-4D2F-BCC5-89889389F81F}" destId="{C289DFAA-AE41-4FF2-AE59-817F38F9AC56}" srcOrd="0" destOrd="0" presId="urn:microsoft.com/office/officeart/2005/8/layout/process1"/>
    <dgm:cxn modelId="{0F9140C8-F42A-4462-8D79-E32F13818F8E}" type="presOf" srcId="{75500037-E7A5-407A-918E-7424898E115D}" destId="{74B3F748-A6E9-4169-9AA6-C25DF78AAF06}" srcOrd="0" destOrd="0" presId="urn:microsoft.com/office/officeart/2005/8/layout/process1"/>
    <dgm:cxn modelId="{094065C8-10D7-4347-BF3B-2EF967294979}" srcId="{BBB15D22-E08B-4D2F-BCC5-89889389F81F}" destId="{75500037-E7A5-407A-918E-7424898E115D}" srcOrd="1" destOrd="0" parTransId="{0D7667FB-04C5-44BE-B815-29E131DFB05B}" sibTransId="{0113A486-624A-436A-8F18-AA7C51D6C432}"/>
    <dgm:cxn modelId="{2BB4983D-3DF6-46EB-ACC8-0E20A305B36E}" type="presParOf" srcId="{C289DFAA-AE41-4FF2-AE59-817F38F9AC56}" destId="{B133213B-197C-448A-A160-B8149859F12C}" srcOrd="0" destOrd="0" presId="urn:microsoft.com/office/officeart/2005/8/layout/process1"/>
    <dgm:cxn modelId="{B8ED01FE-D537-41BE-BDBD-871A9C9DAE17}" type="presParOf" srcId="{C289DFAA-AE41-4FF2-AE59-817F38F9AC56}" destId="{6BC7DEE9-560A-40D2-BA33-0BF0F205391A}" srcOrd="1" destOrd="0" presId="urn:microsoft.com/office/officeart/2005/8/layout/process1"/>
    <dgm:cxn modelId="{4ECCAFDA-EB9F-4B15-A841-8223C2171EFC}" type="presParOf" srcId="{6BC7DEE9-560A-40D2-BA33-0BF0F205391A}" destId="{1DFF7637-1A08-4658-A064-CA7080A19FD0}" srcOrd="0" destOrd="0" presId="urn:microsoft.com/office/officeart/2005/8/layout/process1"/>
    <dgm:cxn modelId="{B41F4E8C-53F7-4E2F-8D74-6667B938FDFF}" type="presParOf" srcId="{C289DFAA-AE41-4FF2-AE59-817F38F9AC56}" destId="{74B3F748-A6E9-4169-9AA6-C25DF78AAF06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229301-FEC2-4A81-96E2-C279BACF58A4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C13F2C13-41D1-4F93-80F8-E9B89CFF37CD}">
      <dgm:prSet phldrT="[文本]"/>
      <dgm:spPr/>
      <dgm:t>
        <a:bodyPr/>
        <a:lstStyle/>
        <a:p>
          <a:r>
            <a:rPr lang="zh-CN" altLang="en-US" b="1" dirty="0"/>
            <a:t>复杂微纳光学元件优化设计</a:t>
          </a:r>
        </a:p>
      </dgm:t>
    </dgm:pt>
    <dgm:pt modelId="{94DEEB88-0614-4029-A398-56BB6BBE5102}" type="parTrans" cxnId="{44249428-7D23-459C-83D8-B7C3635E3EE5}">
      <dgm:prSet/>
      <dgm:spPr/>
      <dgm:t>
        <a:bodyPr/>
        <a:lstStyle/>
        <a:p>
          <a:endParaRPr lang="zh-CN" altLang="en-US"/>
        </a:p>
      </dgm:t>
    </dgm:pt>
    <dgm:pt modelId="{F41B25D7-1ABE-4A30-A28B-4BFF59F9C205}" type="sibTrans" cxnId="{44249428-7D23-459C-83D8-B7C3635E3EE5}">
      <dgm:prSet/>
      <dgm:spPr/>
      <dgm:t>
        <a:bodyPr/>
        <a:lstStyle/>
        <a:p>
          <a:endParaRPr lang="zh-CN" altLang="en-US"/>
        </a:p>
      </dgm:t>
    </dgm:pt>
    <dgm:pt modelId="{C06B1776-2C00-4C9E-939B-BC1F51C0BE1C}">
      <dgm:prSet phldrT="[文本]"/>
      <dgm:spPr/>
      <dgm:t>
        <a:bodyPr/>
        <a:lstStyle/>
        <a:p>
          <a:r>
            <a:rPr lang="en-US" altLang="zh-CN" dirty="0"/>
            <a:t>MLL</a:t>
          </a:r>
          <a:r>
            <a:rPr lang="zh-CN" altLang="en-US" dirty="0"/>
            <a:t>设计</a:t>
          </a:r>
        </a:p>
      </dgm:t>
    </dgm:pt>
    <dgm:pt modelId="{66176DC7-7C87-46BC-8453-303B6421023B}" type="parTrans" cxnId="{3C5B71B2-46EA-44DE-ABC5-F8C7351AFA9C}">
      <dgm:prSet/>
      <dgm:spPr/>
      <dgm:t>
        <a:bodyPr/>
        <a:lstStyle/>
        <a:p>
          <a:endParaRPr lang="zh-CN" altLang="en-US"/>
        </a:p>
      </dgm:t>
    </dgm:pt>
    <dgm:pt modelId="{4272CAA2-0DF0-4DD0-869A-27FAB74E478B}" type="sibTrans" cxnId="{3C5B71B2-46EA-44DE-ABC5-F8C7351AFA9C}">
      <dgm:prSet/>
      <dgm:spPr/>
      <dgm:t>
        <a:bodyPr/>
        <a:lstStyle/>
        <a:p>
          <a:endParaRPr lang="zh-CN" altLang="en-US"/>
        </a:p>
      </dgm:t>
    </dgm:pt>
    <dgm:pt modelId="{543F9912-D996-4356-89EF-569A5D14A657}">
      <dgm:prSet phldrT="[文本]"/>
      <dgm:spPr/>
      <dgm:t>
        <a:bodyPr/>
        <a:lstStyle/>
        <a:p>
          <a:r>
            <a:rPr lang="en-US" altLang="zh-CN" dirty="0"/>
            <a:t>Kinoform </a:t>
          </a:r>
          <a:r>
            <a:rPr lang="zh-CN" altLang="en-US" dirty="0"/>
            <a:t>设计</a:t>
          </a:r>
        </a:p>
      </dgm:t>
    </dgm:pt>
    <dgm:pt modelId="{B685466F-B22C-49AF-A511-26BD5AE78DC3}" type="parTrans" cxnId="{B1266A03-E39D-4CC6-B333-B585411356D9}">
      <dgm:prSet/>
      <dgm:spPr/>
      <dgm:t>
        <a:bodyPr/>
        <a:lstStyle/>
        <a:p>
          <a:endParaRPr lang="zh-CN" altLang="en-US"/>
        </a:p>
      </dgm:t>
    </dgm:pt>
    <dgm:pt modelId="{FB9AA181-630E-4DBF-B7D7-729455D8F20B}" type="sibTrans" cxnId="{B1266A03-E39D-4CC6-B333-B585411356D9}">
      <dgm:prSet/>
      <dgm:spPr/>
      <dgm:t>
        <a:bodyPr/>
        <a:lstStyle/>
        <a:p>
          <a:endParaRPr lang="zh-CN" altLang="en-US"/>
        </a:p>
      </dgm:t>
    </dgm:pt>
    <dgm:pt modelId="{3B1351CA-3704-40ED-814B-A15926485206}">
      <dgm:prSet phldrT="[文本]"/>
      <dgm:spPr/>
      <dgm:t>
        <a:bodyPr/>
        <a:lstStyle/>
        <a:p>
          <a:r>
            <a:rPr lang="zh-CN" altLang="en-US" b="1" dirty="0"/>
            <a:t>束线自动化设计</a:t>
          </a:r>
        </a:p>
      </dgm:t>
    </dgm:pt>
    <dgm:pt modelId="{377946EB-32A9-4D3A-ABCF-D603D8987AB5}" type="parTrans" cxnId="{81D1BF82-4221-4D16-A946-D0AD306845F0}">
      <dgm:prSet/>
      <dgm:spPr/>
      <dgm:t>
        <a:bodyPr/>
        <a:lstStyle/>
        <a:p>
          <a:endParaRPr lang="zh-CN" altLang="en-US"/>
        </a:p>
      </dgm:t>
    </dgm:pt>
    <dgm:pt modelId="{C98A4CE5-07F7-4C58-8E1E-ACEE53909025}" type="sibTrans" cxnId="{81D1BF82-4221-4D16-A946-D0AD306845F0}">
      <dgm:prSet/>
      <dgm:spPr/>
      <dgm:t>
        <a:bodyPr/>
        <a:lstStyle/>
        <a:p>
          <a:endParaRPr lang="zh-CN" altLang="en-US"/>
        </a:p>
      </dgm:t>
    </dgm:pt>
    <dgm:pt modelId="{EF7A6B2D-D1BB-4EF6-8A9A-BADB15A4B9F0}">
      <dgm:prSet phldrT="[文本]"/>
      <dgm:spPr/>
      <dgm:t>
        <a:bodyPr/>
        <a:lstStyle/>
        <a:p>
          <a:r>
            <a:rPr lang="zh-CN" altLang="en-US" dirty="0"/>
            <a:t>从插入件到束线光学全</a:t>
          </a:r>
          <a:r>
            <a:rPr lang="en-US" altLang="zh-CN" dirty="0"/>
            <a:t>AI</a:t>
          </a:r>
          <a:r>
            <a:rPr lang="zh-CN" altLang="en-US" dirty="0"/>
            <a:t>设计。</a:t>
          </a:r>
        </a:p>
      </dgm:t>
    </dgm:pt>
    <dgm:pt modelId="{EF6AD17D-3D26-4F8A-B0F5-E058CBA7AF57}" type="parTrans" cxnId="{4A7A1E33-5817-43E8-8FDF-5919CE4AE608}">
      <dgm:prSet/>
      <dgm:spPr/>
      <dgm:t>
        <a:bodyPr/>
        <a:lstStyle/>
        <a:p>
          <a:endParaRPr lang="zh-CN" altLang="en-US"/>
        </a:p>
      </dgm:t>
    </dgm:pt>
    <dgm:pt modelId="{1F09C2A4-3089-4AE9-88B2-B1100BEDFA0F}" type="sibTrans" cxnId="{4A7A1E33-5817-43E8-8FDF-5919CE4AE608}">
      <dgm:prSet/>
      <dgm:spPr/>
      <dgm:t>
        <a:bodyPr/>
        <a:lstStyle/>
        <a:p>
          <a:endParaRPr lang="zh-CN" altLang="en-US"/>
        </a:p>
      </dgm:t>
    </dgm:pt>
    <dgm:pt modelId="{39B8A159-BBBB-4F81-B20A-3CC63B0AC14B}">
      <dgm:prSet phldrT="[文本]"/>
      <dgm:spPr/>
      <dgm:t>
        <a:bodyPr/>
        <a:lstStyle/>
        <a:p>
          <a:r>
            <a:rPr lang="zh-CN" altLang="en-US" dirty="0"/>
            <a:t>多层膜</a:t>
          </a:r>
          <a:r>
            <a:rPr lang="en-US" altLang="zh-CN" dirty="0"/>
            <a:t>KB</a:t>
          </a:r>
          <a:r>
            <a:rPr lang="zh-CN" altLang="en-US" dirty="0"/>
            <a:t>镜</a:t>
          </a:r>
        </a:p>
      </dgm:t>
    </dgm:pt>
    <dgm:pt modelId="{85500B18-CB74-4603-994B-97265C82C069}" type="parTrans" cxnId="{37F37395-AE70-4E88-87AD-92E394EA3F76}">
      <dgm:prSet/>
      <dgm:spPr/>
      <dgm:t>
        <a:bodyPr/>
        <a:lstStyle/>
        <a:p>
          <a:endParaRPr lang="zh-CN" altLang="en-US"/>
        </a:p>
      </dgm:t>
    </dgm:pt>
    <dgm:pt modelId="{3B941637-D7AC-49D6-9072-C2813B41A032}" type="sibTrans" cxnId="{37F37395-AE70-4E88-87AD-92E394EA3F76}">
      <dgm:prSet/>
      <dgm:spPr/>
      <dgm:t>
        <a:bodyPr/>
        <a:lstStyle/>
        <a:p>
          <a:endParaRPr lang="zh-CN" altLang="en-US"/>
        </a:p>
      </dgm:t>
    </dgm:pt>
    <dgm:pt modelId="{5A7B1931-A332-4C8B-B965-07799B89D2B8}">
      <dgm:prSet phldrT="[文本]"/>
      <dgm:spPr/>
      <dgm:t>
        <a:bodyPr/>
        <a:lstStyle/>
        <a:p>
          <a:r>
            <a:rPr lang="zh-CN" altLang="en-US" dirty="0"/>
            <a:t>。。。</a:t>
          </a:r>
        </a:p>
      </dgm:t>
    </dgm:pt>
    <dgm:pt modelId="{5F7A0F3A-E678-4AFD-B153-831F5D510884}" type="parTrans" cxnId="{8476C2FB-917D-4D70-BBC7-276E797B6E55}">
      <dgm:prSet/>
      <dgm:spPr/>
      <dgm:t>
        <a:bodyPr/>
        <a:lstStyle/>
        <a:p>
          <a:endParaRPr lang="zh-CN" altLang="en-US"/>
        </a:p>
      </dgm:t>
    </dgm:pt>
    <dgm:pt modelId="{6D090E65-5081-4832-87F3-737457A1842B}" type="sibTrans" cxnId="{8476C2FB-917D-4D70-BBC7-276E797B6E55}">
      <dgm:prSet/>
      <dgm:spPr/>
      <dgm:t>
        <a:bodyPr/>
        <a:lstStyle/>
        <a:p>
          <a:endParaRPr lang="zh-CN" altLang="en-US"/>
        </a:p>
      </dgm:t>
    </dgm:pt>
    <dgm:pt modelId="{5441C497-B3AA-4174-909E-B3F6C9FE3AEF}" type="pres">
      <dgm:prSet presAssocID="{11229301-FEC2-4A81-96E2-C279BACF58A4}" presName="Name0" presStyleCnt="0">
        <dgm:presLayoutVars>
          <dgm:dir/>
          <dgm:animLvl val="lvl"/>
          <dgm:resizeHandles val="exact"/>
        </dgm:presLayoutVars>
      </dgm:prSet>
      <dgm:spPr/>
    </dgm:pt>
    <dgm:pt modelId="{982A61BD-05A2-41C3-9518-72AC43C83F4C}" type="pres">
      <dgm:prSet presAssocID="{C13F2C13-41D1-4F93-80F8-E9B89CFF37CD}" presName="composite" presStyleCnt="0"/>
      <dgm:spPr/>
    </dgm:pt>
    <dgm:pt modelId="{5766641B-6CA7-4237-9090-944254974F57}" type="pres">
      <dgm:prSet presAssocID="{C13F2C13-41D1-4F93-80F8-E9B89CFF37C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BC29F64A-3E4A-4AEB-AFAD-2918675388CB}" type="pres">
      <dgm:prSet presAssocID="{C13F2C13-41D1-4F93-80F8-E9B89CFF37CD}" presName="desTx" presStyleLbl="alignAccFollowNode1" presStyleIdx="0" presStyleCnt="2">
        <dgm:presLayoutVars>
          <dgm:bulletEnabled val="1"/>
        </dgm:presLayoutVars>
      </dgm:prSet>
      <dgm:spPr/>
    </dgm:pt>
    <dgm:pt modelId="{FDBBD225-6BB8-4E57-B93A-AE7A6B4A60F6}" type="pres">
      <dgm:prSet presAssocID="{F41B25D7-1ABE-4A30-A28B-4BFF59F9C205}" presName="space" presStyleCnt="0"/>
      <dgm:spPr/>
    </dgm:pt>
    <dgm:pt modelId="{E0A3AFFD-8074-4A47-88A6-D52E0C6C9AAD}" type="pres">
      <dgm:prSet presAssocID="{3B1351CA-3704-40ED-814B-A15926485206}" presName="composite" presStyleCnt="0"/>
      <dgm:spPr/>
    </dgm:pt>
    <dgm:pt modelId="{0187435B-40DF-4792-9BE2-639EBCE9B932}" type="pres">
      <dgm:prSet presAssocID="{3B1351CA-3704-40ED-814B-A15926485206}" presName="parTx" presStyleLbl="alignNode1" presStyleIdx="1" presStyleCnt="2" custLinFactNeighborX="-21" custLinFactNeighborY="-5968">
        <dgm:presLayoutVars>
          <dgm:chMax val="0"/>
          <dgm:chPref val="0"/>
          <dgm:bulletEnabled val="1"/>
        </dgm:presLayoutVars>
      </dgm:prSet>
      <dgm:spPr/>
    </dgm:pt>
    <dgm:pt modelId="{E6C86E03-F84E-40B3-9E86-F764F6E4103D}" type="pres">
      <dgm:prSet presAssocID="{3B1351CA-3704-40ED-814B-A15926485206}" presName="desTx" presStyleLbl="alignAccFollowNode1" presStyleIdx="1" presStyleCnt="2" custLinFactNeighborX="-21" custLinFactNeighborY="-1834">
        <dgm:presLayoutVars>
          <dgm:bulletEnabled val="1"/>
        </dgm:presLayoutVars>
      </dgm:prSet>
      <dgm:spPr/>
    </dgm:pt>
  </dgm:ptLst>
  <dgm:cxnLst>
    <dgm:cxn modelId="{B1266A03-E39D-4CC6-B333-B585411356D9}" srcId="{C13F2C13-41D1-4F93-80F8-E9B89CFF37CD}" destId="{543F9912-D996-4356-89EF-569A5D14A657}" srcOrd="1" destOrd="0" parTransId="{B685466F-B22C-49AF-A511-26BD5AE78DC3}" sibTransId="{FB9AA181-630E-4DBF-B7D7-729455D8F20B}"/>
    <dgm:cxn modelId="{58BBAA05-0B9D-4DAC-A274-5CA7CF9DD566}" type="presOf" srcId="{11229301-FEC2-4A81-96E2-C279BACF58A4}" destId="{5441C497-B3AA-4174-909E-B3F6C9FE3AEF}" srcOrd="0" destOrd="0" presId="urn:microsoft.com/office/officeart/2005/8/layout/hList1"/>
    <dgm:cxn modelId="{C112F413-1AD5-42CC-85B2-4297A17EB6BF}" type="presOf" srcId="{3B1351CA-3704-40ED-814B-A15926485206}" destId="{0187435B-40DF-4792-9BE2-639EBCE9B932}" srcOrd="0" destOrd="0" presId="urn:microsoft.com/office/officeart/2005/8/layout/hList1"/>
    <dgm:cxn modelId="{44249428-7D23-459C-83D8-B7C3635E3EE5}" srcId="{11229301-FEC2-4A81-96E2-C279BACF58A4}" destId="{C13F2C13-41D1-4F93-80F8-E9B89CFF37CD}" srcOrd="0" destOrd="0" parTransId="{94DEEB88-0614-4029-A398-56BB6BBE5102}" sibTransId="{F41B25D7-1ABE-4A30-A28B-4BFF59F9C205}"/>
    <dgm:cxn modelId="{4A7A1E33-5817-43E8-8FDF-5919CE4AE608}" srcId="{3B1351CA-3704-40ED-814B-A15926485206}" destId="{EF7A6B2D-D1BB-4EF6-8A9A-BADB15A4B9F0}" srcOrd="0" destOrd="0" parTransId="{EF6AD17D-3D26-4F8A-B0F5-E058CBA7AF57}" sibTransId="{1F09C2A4-3089-4AE9-88B2-B1100BEDFA0F}"/>
    <dgm:cxn modelId="{5654A537-2BF7-4961-A973-83107CAE4C29}" type="presOf" srcId="{543F9912-D996-4356-89EF-569A5D14A657}" destId="{BC29F64A-3E4A-4AEB-AFAD-2918675388CB}" srcOrd="0" destOrd="1" presId="urn:microsoft.com/office/officeart/2005/8/layout/hList1"/>
    <dgm:cxn modelId="{81D1BF82-4221-4D16-A946-D0AD306845F0}" srcId="{11229301-FEC2-4A81-96E2-C279BACF58A4}" destId="{3B1351CA-3704-40ED-814B-A15926485206}" srcOrd="1" destOrd="0" parTransId="{377946EB-32A9-4D3A-ABCF-D603D8987AB5}" sibTransId="{C98A4CE5-07F7-4C58-8E1E-ACEE53909025}"/>
    <dgm:cxn modelId="{58587295-C1F7-4411-90D2-36AF8B9C2CE1}" type="presOf" srcId="{39B8A159-BBBB-4F81-B20A-3CC63B0AC14B}" destId="{BC29F64A-3E4A-4AEB-AFAD-2918675388CB}" srcOrd="0" destOrd="2" presId="urn:microsoft.com/office/officeart/2005/8/layout/hList1"/>
    <dgm:cxn modelId="{37F37395-AE70-4E88-87AD-92E394EA3F76}" srcId="{C13F2C13-41D1-4F93-80F8-E9B89CFF37CD}" destId="{39B8A159-BBBB-4F81-B20A-3CC63B0AC14B}" srcOrd="2" destOrd="0" parTransId="{85500B18-CB74-4603-994B-97265C82C069}" sibTransId="{3B941637-D7AC-49D6-9072-C2813B41A032}"/>
    <dgm:cxn modelId="{C504DFA9-1630-4596-9240-9C934BD019E8}" type="presOf" srcId="{EF7A6B2D-D1BB-4EF6-8A9A-BADB15A4B9F0}" destId="{E6C86E03-F84E-40B3-9E86-F764F6E4103D}" srcOrd="0" destOrd="0" presId="urn:microsoft.com/office/officeart/2005/8/layout/hList1"/>
    <dgm:cxn modelId="{3C5B71B2-46EA-44DE-ABC5-F8C7351AFA9C}" srcId="{C13F2C13-41D1-4F93-80F8-E9B89CFF37CD}" destId="{C06B1776-2C00-4C9E-939B-BC1F51C0BE1C}" srcOrd="0" destOrd="0" parTransId="{66176DC7-7C87-46BC-8453-303B6421023B}" sibTransId="{4272CAA2-0DF0-4DD0-869A-27FAB74E478B}"/>
    <dgm:cxn modelId="{79F9B3B7-D101-4D13-ABA4-CBFC13AE153A}" type="presOf" srcId="{C06B1776-2C00-4C9E-939B-BC1F51C0BE1C}" destId="{BC29F64A-3E4A-4AEB-AFAD-2918675388CB}" srcOrd="0" destOrd="0" presId="urn:microsoft.com/office/officeart/2005/8/layout/hList1"/>
    <dgm:cxn modelId="{977317D7-E195-4E37-9D5A-59E21C7C8F56}" type="presOf" srcId="{C13F2C13-41D1-4F93-80F8-E9B89CFF37CD}" destId="{5766641B-6CA7-4237-9090-944254974F57}" srcOrd="0" destOrd="0" presId="urn:microsoft.com/office/officeart/2005/8/layout/hList1"/>
    <dgm:cxn modelId="{94F960D9-618C-415A-8372-ADE26BBD75B3}" type="presOf" srcId="{5A7B1931-A332-4C8B-B965-07799B89D2B8}" destId="{BC29F64A-3E4A-4AEB-AFAD-2918675388CB}" srcOrd="0" destOrd="3" presId="urn:microsoft.com/office/officeart/2005/8/layout/hList1"/>
    <dgm:cxn modelId="{8476C2FB-917D-4D70-BBC7-276E797B6E55}" srcId="{C13F2C13-41D1-4F93-80F8-E9B89CFF37CD}" destId="{5A7B1931-A332-4C8B-B965-07799B89D2B8}" srcOrd="3" destOrd="0" parTransId="{5F7A0F3A-E678-4AFD-B153-831F5D510884}" sibTransId="{6D090E65-5081-4832-87F3-737457A1842B}"/>
    <dgm:cxn modelId="{A88DEF48-B57E-4612-9434-8390B57FA5EE}" type="presParOf" srcId="{5441C497-B3AA-4174-909E-B3F6C9FE3AEF}" destId="{982A61BD-05A2-41C3-9518-72AC43C83F4C}" srcOrd="0" destOrd="0" presId="urn:microsoft.com/office/officeart/2005/8/layout/hList1"/>
    <dgm:cxn modelId="{1D829F62-DD06-43C5-B287-D30216138A4B}" type="presParOf" srcId="{982A61BD-05A2-41C3-9518-72AC43C83F4C}" destId="{5766641B-6CA7-4237-9090-944254974F57}" srcOrd="0" destOrd="0" presId="urn:microsoft.com/office/officeart/2005/8/layout/hList1"/>
    <dgm:cxn modelId="{B9FAB275-E0E0-40DB-A152-51EEB68B87DD}" type="presParOf" srcId="{982A61BD-05A2-41C3-9518-72AC43C83F4C}" destId="{BC29F64A-3E4A-4AEB-AFAD-2918675388CB}" srcOrd="1" destOrd="0" presId="urn:microsoft.com/office/officeart/2005/8/layout/hList1"/>
    <dgm:cxn modelId="{C877419D-6AD1-4782-9DC0-54DC11FFC0CE}" type="presParOf" srcId="{5441C497-B3AA-4174-909E-B3F6C9FE3AEF}" destId="{FDBBD225-6BB8-4E57-B93A-AE7A6B4A60F6}" srcOrd="1" destOrd="0" presId="urn:microsoft.com/office/officeart/2005/8/layout/hList1"/>
    <dgm:cxn modelId="{2F8EAB71-5700-4C05-8AFE-1AFE2F1F25F6}" type="presParOf" srcId="{5441C497-B3AA-4174-909E-B3F6C9FE3AEF}" destId="{E0A3AFFD-8074-4A47-88A6-D52E0C6C9AAD}" srcOrd="2" destOrd="0" presId="urn:microsoft.com/office/officeart/2005/8/layout/hList1"/>
    <dgm:cxn modelId="{A551D794-B4D7-4128-894D-29CACFF61AEF}" type="presParOf" srcId="{E0A3AFFD-8074-4A47-88A6-D52E0C6C9AAD}" destId="{0187435B-40DF-4792-9BE2-639EBCE9B932}" srcOrd="0" destOrd="0" presId="urn:microsoft.com/office/officeart/2005/8/layout/hList1"/>
    <dgm:cxn modelId="{1C53306D-41B2-4A57-A53B-2D5C1FD5AA73}" type="presParOf" srcId="{E0A3AFFD-8074-4A47-88A6-D52E0C6C9AAD}" destId="{E6C86E03-F84E-40B3-9E86-F764F6E4103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50FD3-BCF7-47B3-BD86-0F808512AC50}">
      <dsp:nvSpPr>
        <dsp:cNvPr id="0" name=""/>
        <dsp:cNvSpPr/>
      </dsp:nvSpPr>
      <dsp:spPr>
        <a:xfrm>
          <a:off x="781" y="632577"/>
          <a:ext cx="1036085" cy="10360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宋体" panose="02010600030101010101" pitchFamily="2" charset="-122"/>
              <a:ea typeface="宋体" panose="02010600030101010101" pitchFamily="2" charset="-122"/>
            </a:rPr>
            <a:t>关键聚焦元件</a:t>
          </a:r>
        </a:p>
      </dsp:txBody>
      <dsp:txXfrm>
        <a:off x="152512" y="784308"/>
        <a:ext cx="732623" cy="732623"/>
      </dsp:txXfrm>
    </dsp:sp>
    <dsp:sp modelId="{63393E32-F4A0-4949-9436-90F4D3091C8D}">
      <dsp:nvSpPr>
        <dsp:cNvPr id="0" name=""/>
        <dsp:cNvSpPr/>
      </dsp:nvSpPr>
      <dsp:spPr>
        <a:xfrm>
          <a:off x="1120997" y="850155"/>
          <a:ext cx="600929" cy="600929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1" kern="1200">
            <a:latin typeface="宋体" panose="02010600030101010101" pitchFamily="2" charset="-122"/>
            <a:ea typeface="宋体" panose="02010600030101010101" pitchFamily="2" charset="-122"/>
          </a:endParaRPr>
        </a:p>
      </dsp:txBody>
      <dsp:txXfrm>
        <a:off x="1200650" y="1079950"/>
        <a:ext cx="441623" cy="141339"/>
      </dsp:txXfrm>
    </dsp:sp>
    <dsp:sp modelId="{A6638170-08B8-4DAD-BA56-A41D9E4E9988}">
      <dsp:nvSpPr>
        <dsp:cNvPr id="0" name=""/>
        <dsp:cNvSpPr/>
      </dsp:nvSpPr>
      <dsp:spPr>
        <a:xfrm>
          <a:off x="1806057" y="632577"/>
          <a:ext cx="1036085" cy="1036085"/>
        </a:xfrm>
        <a:prstGeom prst="ellipse">
          <a:avLst/>
        </a:prstGeom>
        <a:solidFill>
          <a:schemeClr val="accent5">
            <a:hueOff val="5589159"/>
            <a:satOff val="-4817"/>
            <a:lumOff val="6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宋体" panose="02010600030101010101" pitchFamily="2" charset="-122"/>
              <a:ea typeface="宋体" panose="02010600030101010101" pitchFamily="2" charset="-122"/>
            </a:rPr>
            <a:t>关键成像方法</a:t>
          </a:r>
        </a:p>
      </dsp:txBody>
      <dsp:txXfrm>
        <a:off x="1957788" y="784308"/>
        <a:ext cx="732623" cy="732623"/>
      </dsp:txXfrm>
    </dsp:sp>
    <dsp:sp modelId="{3B6F3C04-4F86-4BEE-8ED5-EA77A6CE8CFD}">
      <dsp:nvSpPr>
        <dsp:cNvPr id="0" name=""/>
        <dsp:cNvSpPr/>
      </dsp:nvSpPr>
      <dsp:spPr>
        <a:xfrm>
          <a:off x="2926272" y="850155"/>
          <a:ext cx="600929" cy="600929"/>
        </a:xfrm>
        <a:prstGeom prst="mathEqual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1" kern="1200">
            <a:latin typeface="宋体" panose="02010600030101010101" pitchFamily="2" charset="-122"/>
            <a:ea typeface="宋体" panose="02010600030101010101" pitchFamily="2" charset="-122"/>
          </a:endParaRPr>
        </a:p>
      </dsp:txBody>
      <dsp:txXfrm>
        <a:off x="3005925" y="973946"/>
        <a:ext cx="441623" cy="353347"/>
      </dsp:txXfrm>
    </dsp:sp>
    <dsp:sp modelId="{9CCD45DD-5EDD-4CED-948F-9CA83423238C}">
      <dsp:nvSpPr>
        <dsp:cNvPr id="0" name=""/>
        <dsp:cNvSpPr/>
      </dsp:nvSpPr>
      <dsp:spPr>
        <a:xfrm>
          <a:off x="3611332" y="632577"/>
          <a:ext cx="1036085" cy="1036085"/>
        </a:xfrm>
        <a:prstGeom prst="ellipse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>
              <a:latin typeface="+mj-lt"/>
              <a:ea typeface="宋体" panose="02010600030101010101" pitchFamily="2" charset="-122"/>
            </a:rPr>
            <a:t>10nm</a:t>
          </a:r>
          <a:r>
            <a:rPr lang="zh-CN" altLang="en-US" sz="2000" b="1" kern="1200" dirty="0">
              <a:latin typeface="宋体" panose="02010600030101010101" pitchFamily="2" charset="-122"/>
              <a:ea typeface="宋体" panose="02010600030101010101" pitchFamily="2" charset="-122"/>
            </a:rPr>
            <a:t>空间分辨</a:t>
          </a:r>
        </a:p>
      </dsp:txBody>
      <dsp:txXfrm>
        <a:off x="3763063" y="784308"/>
        <a:ext cx="732623" cy="7326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84E328-1F80-487F-BDFA-47D807DBED4A}">
      <dsp:nvSpPr>
        <dsp:cNvPr id="0" name=""/>
        <dsp:cNvSpPr/>
      </dsp:nvSpPr>
      <dsp:spPr>
        <a:xfrm>
          <a:off x="1539579" y="1469195"/>
          <a:ext cx="366241" cy="10468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3120" y="0"/>
              </a:lnTo>
              <a:lnTo>
                <a:pt x="183120" y="1046801"/>
              </a:lnTo>
              <a:lnTo>
                <a:pt x="366241" y="1046801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b="1" kern="1200"/>
        </a:p>
      </dsp:txBody>
      <dsp:txXfrm>
        <a:off x="1694974" y="1964870"/>
        <a:ext cx="55451" cy="55451"/>
      </dsp:txXfrm>
    </dsp:sp>
    <dsp:sp modelId="{B31A1843-5330-4F7D-9E5E-C8D47032B79F}">
      <dsp:nvSpPr>
        <dsp:cNvPr id="0" name=""/>
        <dsp:cNvSpPr/>
      </dsp:nvSpPr>
      <dsp:spPr>
        <a:xfrm>
          <a:off x="1539579" y="1469195"/>
          <a:ext cx="366241" cy="348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3120" y="0"/>
              </a:lnTo>
              <a:lnTo>
                <a:pt x="183120" y="348933"/>
              </a:lnTo>
              <a:lnTo>
                <a:pt x="366241" y="348933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b="1" kern="1200"/>
        </a:p>
      </dsp:txBody>
      <dsp:txXfrm>
        <a:off x="1710054" y="1631016"/>
        <a:ext cx="25292" cy="25292"/>
      </dsp:txXfrm>
    </dsp:sp>
    <dsp:sp modelId="{42BCB99A-FA82-42FF-B952-DA64868ED8C5}">
      <dsp:nvSpPr>
        <dsp:cNvPr id="0" name=""/>
        <dsp:cNvSpPr/>
      </dsp:nvSpPr>
      <dsp:spPr>
        <a:xfrm>
          <a:off x="1539579" y="1120261"/>
          <a:ext cx="366241" cy="348933"/>
        </a:xfrm>
        <a:custGeom>
          <a:avLst/>
          <a:gdLst/>
          <a:ahLst/>
          <a:cxnLst/>
          <a:rect l="0" t="0" r="0" b="0"/>
          <a:pathLst>
            <a:path>
              <a:moveTo>
                <a:pt x="0" y="348933"/>
              </a:moveTo>
              <a:lnTo>
                <a:pt x="183120" y="348933"/>
              </a:lnTo>
              <a:lnTo>
                <a:pt x="183120" y="0"/>
              </a:lnTo>
              <a:lnTo>
                <a:pt x="366241" y="0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b="1" kern="1200"/>
        </a:p>
      </dsp:txBody>
      <dsp:txXfrm>
        <a:off x="1710054" y="1282082"/>
        <a:ext cx="25292" cy="25292"/>
      </dsp:txXfrm>
    </dsp:sp>
    <dsp:sp modelId="{F701AFBF-EA54-4617-8F7D-CB9A65BD682E}">
      <dsp:nvSpPr>
        <dsp:cNvPr id="0" name=""/>
        <dsp:cNvSpPr/>
      </dsp:nvSpPr>
      <dsp:spPr>
        <a:xfrm>
          <a:off x="1539579" y="422393"/>
          <a:ext cx="366241" cy="1046801"/>
        </a:xfrm>
        <a:custGeom>
          <a:avLst/>
          <a:gdLst/>
          <a:ahLst/>
          <a:cxnLst/>
          <a:rect l="0" t="0" r="0" b="0"/>
          <a:pathLst>
            <a:path>
              <a:moveTo>
                <a:pt x="0" y="1046801"/>
              </a:moveTo>
              <a:lnTo>
                <a:pt x="183120" y="1046801"/>
              </a:lnTo>
              <a:lnTo>
                <a:pt x="183120" y="0"/>
              </a:lnTo>
              <a:lnTo>
                <a:pt x="366241" y="0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b="1" kern="1200"/>
        </a:p>
      </dsp:txBody>
      <dsp:txXfrm>
        <a:off x="1694974" y="918069"/>
        <a:ext cx="55451" cy="55451"/>
      </dsp:txXfrm>
    </dsp:sp>
    <dsp:sp modelId="{9D9AA5D4-9CDB-4D35-BD53-DF4C35E4FD36}">
      <dsp:nvSpPr>
        <dsp:cNvPr id="0" name=""/>
        <dsp:cNvSpPr/>
      </dsp:nvSpPr>
      <dsp:spPr>
        <a:xfrm rot="16200000">
          <a:off x="45007" y="1298706"/>
          <a:ext cx="2648166" cy="3409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b="1" kern="1200" dirty="0"/>
            <a:t>X</a:t>
          </a:r>
          <a:r>
            <a:rPr lang="zh-CN" altLang="en-US" sz="1500" b="1" kern="1200" dirty="0"/>
            <a:t>射线微纳光学元件的特点</a:t>
          </a:r>
        </a:p>
      </dsp:txBody>
      <dsp:txXfrm>
        <a:off x="45007" y="1298706"/>
        <a:ext cx="2648166" cy="340978"/>
      </dsp:txXfrm>
    </dsp:sp>
    <dsp:sp modelId="{C08FD255-5EC0-4225-B002-5B7042B05985}">
      <dsp:nvSpPr>
        <dsp:cNvPr id="0" name=""/>
        <dsp:cNvSpPr/>
      </dsp:nvSpPr>
      <dsp:spPr>
        <a:xfrm>
          <a:off x="1905821" y="143246"/>
          <a:ext cx="1831205" cy="5582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高反镜：结构单一，</a:t>
          </a:r>
          <a:r>
            <a:rPr lang="zh-CN" altLang="en-US" sz="1100" b="1" kern="1200" dirty="0">
              <a:solidFill>
                <a:srgbClr val="FF0000"/>
              </a:solidFill>
            </a:rPr>
            <a:t>单一能点使用，带宽窄</a:t>
          </a:r>
        </a:p>
      </dsp:txBody>
      <dsp:txXfrm>
        <a:off x="1905821" y="143246"/>
        <a:ext cx="1831205" cy="558294"/>
      </dsp:txXfrm>
    </dsp:sp>
    <dsp:sp modelId="{95C9340D-B110-4A8C-A3AB-8B1AAB74FF8C}">
      <dsp:nvSpPr>
        <dsp:cNvPr id="0" name=""/>
        <dsp:cNvSpPr/>
      </dsp:nvSpPr>
      <dsp:spPr>
        <a:xfrm>
          <a:off x="1905821" y="841114"/>
          <a:ext cx="1831205" cy="5582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b="1" kern="1200" dirty="0"/>
            <a:t>Laue</a:t>
          </a:r>
          <a:r>
            <a:rPr lang="zh-CN" altLang="en-US" sz="1100" b="1" kern="1200" dirty="0"/>
            <a:t>透镜：需制备近万层薄膜，</a:t>
          </a:r>
          <a:r>
            <a:rPr lang="zh-CN" altLang="en-US" sz="1100" b="1" kern="1200" dirty="0">
              <a:solidFill>
                <a:srgbClr val="FF0000"/>
              </a:solidFill>
            </a:rPr>
            <a:t>长时间镀膜会导致速率漂移</a:t>
          </a:r>
        </a:p>
      </dsp:txBody>
      <dsp:txXfrm>
        <a:off x="1905821" y="841114"/>
        <a:ext cx="1831205" cy="558294"/>
      </dsp:txXfrm>
    </dsp:sp>
    <dsp:sp modelId="{5A7A1EAB-312B-4151-B061-24DB016FE7FA}">
      <dsp:nvSpPr>
        <dsp:cNvPr id="0" name=""/>
        <dsp:cNvSpPr/>
      </dsp:nvSpPr>
      <dsp:spPr>
        <a:xfrm>
          <a:off x="1905821" y="1538982"/>
          <a:ext cx="1831205" cy="5582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b="1" kern="1200" dirty="0" err="1"/>
            <a:t>Kinoform</a:t>
          </a:r>
          <a:r>
            <a:rPr lang="en-US" altLang="zh-CN" sz="1100" b="1" kern="1200" dirty="0"/>
            <a:t> </a:t>
          </a:r>
          <a:r>
            <a:rPr lang="zh-CN" altLang="en-US" sz="1100" b="1" kern="1200" dirty="0"/>
            <a:t>聚焦镜，工艺允许范围内，</a:t>
          </a:r>
          <a:r>
            <a:rPr lang="zh-CN" altLang="en-US" sz="1100" b="1" kern="1200" dirty="0">
              <a:solidFill>
                <a:srgbClr val="FF0000"/>
              </a:solidFill>
            </a:rPr>
            <a:t>结构并不唯一</a:t>
          </a:r>
        </a:p>
      </dsp:txBody>
      <dsp:txXfrm>
        <a:off x="1905821" y="1538982"/>
        <a:ext cx="1831205" cy="558294"/>
      </dsp:txXfrm>
    </dsp:sp>
    <dsp:sp modelId="{F807D4B7-9938-4D70-82B0-EC36288A9DEC}">
      <dsp:nvSpPr>
        <dsp:cNvPr id="0" name=""/>
        <dsp:cNvSpPr/>
      </dsp:nvSpPr>
      <dsp:spPr>
        <a:xfrm>
          <a:off x="1905821" y="2236850"/>
          <a:ext cx="1831205" cy="5582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各个子结构</a:t>
          </a:r>
          <a:r>
            <a:rPr lang="zh-CN" altLang="en-US" sz="1100" b="1" kern="1200" dirty="0">
              <a:solidFill>
                <a:srgbClr val="FF0000"/>
              </a:solidFill>
            </a:rPr>
            <a:t>相互耦合，人为优化效率极低，</a:t>
          </a:r>
          <a:r>
            <a:rPr lang="zh-CN" altLang="en-US" sz="1100" b="1" kern="1200" dirty="0"/>
            <a:t>需借助优化算法</a:t>
          </a:r>
        </a:p>
      </dsp:txBody>
      <dsp:txXfrm>
        <a:off x="1905821" y="2236850"/>
        <a:ext cx="1831205" cy="5582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84E328-1F80-487F-BDFA-47D807DBED4A}">
      <dsp:nvSpPr>
        <dsp:cNvPr id="0" name=""/>
        <dsp:cNvSpPr/>
      </dsp:nvSpPr>
      <dsp:spPr>
        <a:xfrm>
          <a:off x="1511843" y="1513744"/>
          <a:ext cx="376609" cy="1076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8304" y="0"/>
              </a:lnTo>
              <a:lnTo>
                <a:pt x="188304" y="1076437"/>
              </a:lnTo>
              <a:lnTo>
                <a:pt x="376609" y="1076437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b="1" kern="1200"/>
        </a:p>
      </dsp:txBody>
      <dsp:txXfrm>
        <a:off x="1671638" y="2023452"/>
        <a:ext cx="57020" cy="57020"/>
      </dsp:txXfrm>
    </dsp:sp>
    <dsp:sp modelId="{B31A1843-5330-4F7D-9E5E-C8D47032B79F}">
      <dsp:nvSpPr>
        <dsp:cNvPr id="0" name=""/>
        <dsp:cNvSpPr/>
      </dsp:nvSpPr>
      <dsp:spPr>
        <a:xfrm>
          <a:off x="1511843" y="1513744"/>
          <a:ext cx="376609" cy="358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8304" y="0"/>
              </a:lnTo>
              <a:lnTo>
                <a:pt x="188304" y="358812"/>
              </a:lnTo>
              <a:lnTo>
                <a:pt x="376609" y="358812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b="1" kern="1200"/>
        </a:p>
      </dsp:txBody>
      <dsp:txXfrm>
        <a:off x="1687144" y="1680145"/>
        <a:ext cx="26008" cy="26008"/>
      </dsp:txXfrm>
    </dsp:sp>
    <dsp:sp modelId="{42BCB99A-FA82-42FF-B952-DA64868ED8C5}">
      <dsp:nvSpPr>
        <dsp:cNvPr id="0" name=""/>
        <dsp:cNvSpPr/>
      </dsp:nvSpPr>
      <dsp:spPr>
        <a:xfrm>
          <a:off x="1511843" y="1154931"/>
          <a:ext cx="376609" cy="358812"/>
        </a:xfrm>
        <a:custGeom>
          <a:avLst/>
          <a:gdLst/>
          <a:ahLst/>
          <a:cxnLst/>
          <a:rect l="0" t="0" r="0" b="0"/>
          <a:pathLst>
            <a:path>
              <a:moveTo>
                <a:pt x="0" y="358812"/>
              </a:moveTo>
              <a:lnTo>
                <a:pt x="188304" y="358812"/>
              </a:lnTo>
              <a:lnTo>
                <a:pt x="188304" y="0"/>
              </a:lnTo>
              <a:lnTo>
                <a:pt x="376609" y="0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b="1" kern="1200"/>
        </a:p>
      </dsp:txBody>
      <dsp:txXfrm>
        <a:off x="1687144" y="1321333"/>
        <a:ext cx="26008" cy="26008"/>
      </dsp:txXfrm>
    </dsp:sp>
    <dsp:sp modelId="{F701AFBF-EA54-4617-8F7D-CB9A65BD682E}">
      <dsp:nvSpPr>
        <dsp:cNvPr id="0" name=""/>
        <dsp:cNvSpPr/>
      </dsp:nvSpPr>
      <dsp:spPr>
        <a:xfrm>
          <a:off x="1511843" y="437306"/>
          <a:ext cx="376609" cy="1076437"/>
        </a:xfrm>
        <a:custGeom>
          <a:avLst/>
          <a:gdLst/>
          <a:ahLst/>
          <a:cxnLst/>
          <a:rect l="0" t="0" r="0" b="0"/>
          <a:pathLst>
            <a:path>
              <a:moveTo>
                <a:pt x="0" y="1076437"/>
              </a:moveTo>
              <a:lnTo>
                <a:pt x="188304" y="1076437"/>
              </a:lnTo>
              <a:lnTo>
                <a:pt x="188304" y="0"/>
              </a:lnTo>
              <a:lnTo>
                <a:pt x="376609" y="0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b="1" kern="1200"/>
        </a:p>
      </dsp:txBody>
      <dsp:txXfrm>
        <a:off x="1671638" y="947015"/>
        <a:ext cx="57020" cy="57020"/>
      </dsp:txXfrm>
    </dsp:sp>
    <dsp:sp modelId="{9D9AA5D4-9CDB-4D35-BD53-DF4C35E4FD36}">
      <dsp:nvSpPr>
        <dsp:cNvPr id="0" name=""/>
        <dsp:cNvSpPr/>
      </dsp:nvSpPr>
      <dsp:spPr>
        <a:xfrm rot="16200000">
          <a:off x="32552" y="1365215"/>
          <a:ext cx="2661526" cy="2970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b="1" kern="1200" dirty="0"/>
            <a:t>X</a:t>
          </a:r>
          <a:r>
            <a:rPr lang="zh-CN" altLang="en-US" sz="1500" b="1" kern="1200" dirty="0"/>
            <a:t>射线</a:t>
          </a:r>
          <a:r>
            <a:rPr lang="en-US" altLang="zh-CN" sz="1500" b="1" kern="1200" dirty="0"/>
            <a:t>CDI</a:t>
          </a:r>
          <a:r>
            <a:rPr lang="zh-CN" altLang="en-US" sz="1500" b="1" kern="1200" dirty="0"/>
            <a:t>的特点</a:t>
          </a:r>
        </a:p>
      </dsp:txBody>
      <dsp:txXfrm>
        <a:off x="32552" y="1365215"/>
        <a:ext cx="2661526" cy="297056"/>
      </dsp:txXfrm>
    </dsp:sp>
    <dsp:sp modelId="{C08FD255-5EC0-4225-B002-5B7042B05985}">
      <dsp:nvSpPr>
        <dsp:cNvPr id="0" name=""/>
        <dsp:cNvSpPr/>
      </dsp:nvSpPr>
      <dsp:spPr>
        <a:xfrm>
          <a:off x="1888453" y="150257"/>
          <a:ext cx="1883047" cy="5740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/>
            <a:t>繁琐的实验流程</a:t>
          </a:r>
        </a:p>
      </dsp:txBody>
      <dsp:txXfrm>
        <a:off x="1888453" y="150257"/>
        <a:ext cx="1883047" cy="574099"/>
      </dsp:txXfrm>
    </dsp:sp>
    <dsp:sp modelId="{95C9340D-B110-4A8C-A3AB-8B1AAB74FF8C}">
      <dsp:nvSpPr>
        <dsp:cNvPr id="0" name=""/>
        <dsp:cNvSpPr/>
      </dsp:nvSpPr>
      <dsp:spPr>
        <a:xfrm>
          <a:off x="1888453" y="867881"/>
          <a:ext cx="1883047" cy="5740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rgbClr val="FF0000"/>
              </a:solidFill>
            </a:rPr>
            <a:t>海量</a:t>
          </a:r>
          <a:r>
            <a:rPr lang="zh-CN" altLang="en-US" sz="1200" b="1" kern="1200" dirty="0"/>
            <a:t>的数据集</a:t>
          </a:r>
          <a:endParaRPr lang="zh-CN" altLang="en-US" sz="1200" b="1" kern="1200" dirty="0">
            <a:solidFill>
              <a:srgbClr val="FF0000"/>
            </a:solidFill>
          </a:endParaRPr>
        </a:p>
      </dsp:txBody>
      <dsp:txXfrm>
        <a:off x="1888453" y="867881"/>
        <a:ext cx="1883047" cy="574099"/>
      </dsp:txXfrm>
    </dsp:sp>
    <dsp:sp modelId="{5A7A1EAB-312B-4151-B061-24DB016FE7FA}">
      <dsp:nvSpPr>
        <dsp:cNvPr id="0" name=""/>
        <dsp:cNvSpPr/>
      </dsp:nvSpPr>
      <dsp:spPr>
        <a:xfrm>
          <a:off x="1888453" y="1585506"/>
          <a:ext cx="1883047" cy="5740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rgbClr val="FF0000"/>
              </a:solidFill>
            </a:rPr>
            <a:t>复杂</a:t>
          </a:r>
          <a:r>
            <a:rPr lang="zh-CN" altLang="en-US" sz="1200" b="1" kern="1200" dirty="0"/>
            <a:t>的相位恢复算法</a:t>
          </a:r>
          <a:endParaRPr lang="zh-CN" altLang="en-US" sz="1200" b="1" kern="1200" dirty="0">
            <a:solidFill>
              <a:srgbClr val="FF0000"/>
            </a:solidFill>
          </a:endParaRPr>
        </a:p>
      </dsp:txBody>
      <dsp:txXfrm>
        <a:off x="1888453" y="1585506"/>
        <a:ext cx="1883047" cy="574099"/>
      </dsp:txXfrm>
    </dsp:sp>
    <dsp:sp modelId="{F807D4B7-9938-4D70-82B0-EC36288A9DEC}">
      <dsp:nvSpPr>
        <dsp:cNvPr id="0" name=""/>
        <dsp:cNvSpPr/>
      </dsp:nvSpPr>
      <dsp:spPr>
        <a:xfrm>
          <a:off x="1888453" y="2303131"/>
          <a:ext cx="1883047" cy="5740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rgbClr val="FF0000"/>
              </a:solidFill>
            </a:rPr>
            <a:t>繁琐</a:t>
          </a:r>
          <a:r>
            <a:rPr lang="zh-CN" altLang="en-US" sz="1200" b="1" kern="1200" dirty="0"/>
            <a:t>的后处理过程</a:t>
          </a:r>
        </a:p>
      </dsp:txBody>
      <dsp:txXfrm>
        <a:off x="1888453" y="2303131"/>
        <a:ext cx="1883047" cy="5740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3213B-197C-448A-A160-B8149859F12C}">
      <dsp:nvSpPr>
        <dsp:cNvPr id="0" name=""/>
        <dsp:cNvSpPr/>
      </dsp:nvSpPr>
      <dsp:spPr>
        <a:xfrm>
          <a:off x="912" y="236796"/>
          <a:ext cx="1944954" cy="11669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500" b="1" kern="1200" dirty="0">
              <a:latin typeface="宋体" panose="02010600030101010101" pitchFamily="2" charset="-122"/>
              <a:ea typeface="宋体" panose="02010600030101010101" pitchFamily="2" charset="-122"/>
            </a:rPr>
            <a:t>GA</a:t>
          </a:r>
          <a:r>
            <a:rPr lang="zh-CN" altLang="en-US" sz="2500" b="1" kern="1200" dirty="0">
              <a:latin typeface="宋体" panose="02010600030101010101" pitchFamily="2" charset="-122"/>
              <a:ea typeface="宋体" panose="02010600030101010101" pitchFamily="2" charset="-122"/>
            </a:rPr>
            <a:t>优化过程</a:t>
          </a:r>
        </a:p>
      </dsp:txBody>
      <dsp:txXfrm>
        <a:off x="35091" y="270975"/>
        <a:ext cx="1876596" cy="1098614"/>
      </dsp:txXfrm>
    </dsp:sp>
    <dsp:sp modelId="{6BC7DEE9-560A-40D2-BA33-0BF0F205391A}">
      <dsp:nvSpPr>
        <dsp:cNvPr id="0" name=""/>
        <dsp:cNvSpPr/>
      </dsp:nvSpPr>
      <dsp:spPr>
        <a:xfrm>
          <a:off x="2140362" y="579108"/>
          <a:ext cx="412330" cy="482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500" b="1" kern="1200">
            <a:latin typeface="宋体" panose="02010600030101010101" pitchFamily="2" charset="-122"/>
            <a:ea typeface="宋体" panose="02010600030101010101" pitchFamily="2" charset="-122"/>
          </a:endParaRPr>
        </a:p>
      </dsp:txBody>
      <dsp:txXfrm>
        <a:off x="2140362" y="675578"/>
        <a:ext cx="288631" cy="289408"/>
      </dsp:txXfrm>
    </dsp:sp>
    <dsp:sp modelId="{74B3F748-A6E9-4169-9AA6-C25DF78AAF06}">
      <dsp:nvSpPr>
        <dsp:cNvPr id="0" name=""/>
        <dsp:cNvSpPr/>
      </dsp:nvSpPr>
      <dsp:spPr>
        <a:xfrm>
          <a:off x="2723848" y="236796"/>
          <a:ext cx="1944954" cy="11669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b="1" kern="1200" dirty="0">
              <a:latin typeface="宋体" panose="02010600030101010101" pitchFamily="2" charset="-122"/>
              <a:ea typeface="宋体" panose="02010600030101010101" pitchFamily="2" charset="-122"/>
            </a:rPr>
            <a:t>网络训练集</a:t>
          </a:r>
        </a:p>
      </dsp:txBody>
      <dsp:txXfrm>
        <a:off x="2758027" y="270975"/>
        <a:ext cx="1876596" cy="10986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6641B-6CA7-4237-9090-944254974F57}">
      <dsp:nvSpPr>
        <dsp:cNvPr id="0" name=""/>
        <dsp:cNvSpPr/>
      </dsp:nvSpPr>
      <dsp:spPr>
        <a:xfrm>
          <a:off x="29" y="161867"/>
          <a:ext cx="2796049" cy="4608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/>
            <a:t>复杂微纳光学元件优化设计</a:t>
          </a:r>
        </a:p>
      </dsp:txBody>
      <dsp:txXfrm>
        <a:off x="29" y="161867"/>
        <a:ext cx="2796049" cy="460800"/>
      </dsp:txXfrm>
    </dsp:sp>
    <dsp:sp modelId="{BC29F64A-3E4A-4AEB-AFAD-2918675388CB}">
      <dsp:nvSpPr>
        <dsp:cNvPr id="0" name=""/>
        <dsp:cNvSpPr/>
      </dsp:nvSpPr>
      <dsp:spPr>
        <a:xfrm>
          <a:off x="29" y="622667"/>
          <a:ext cx="2796049" cy="166896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kern="1200" dirty="0"/>
            <a:t>MLL</a:t>
          </a:r>
          <a:r>
            <a:rPr lang="zh-CN" altLang="en-US" sz="1600" kern="1200" dirty="0"/>
            <a:t>设计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kern="1200" dirty="0"/>
            <a:t>Kinoform </a:t>
          </a:r>
          <a:r>
            <a:rPr lang="zh-CN" altLang="en-US" sz="1600" kern="1200" dirty="0"/>
            <a:t>设计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/>
            <a:t>多层膜</a:t>
          </a:r>
          <a:r>
            <a:rPr lang="en-US" altLang="zh-CN" sz="1600" kern="1200" dirty="0"/>
            <a:t>KB</a:t>
          </a:r>
          <a:r>
            <a:rPr lang="zh-CN" altLang="en-US" sz="1600" kern="1200" dirty="0"/>
            <a:t>镜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/>
            <a:t>。。。</a:t>
          </a:r>
        </a:p>
      </dsp:txBody>
      <dsp:txXfrm>
        <a:off x="29" y="622667"/>
        <a:ext cx="2796049" cy="1668960"/>
      </dsp:txXfrm>
    </dsp:sp>
    <dsp:sp modelId="{0187435B-40DF-4792-9BE2-639EBCE9B932}">
      <dsp:nvSpPr>
        <dsp:cNvPr id="0" name=""/>
        <dsp:cNvSpPr/>
      </dsp:nvSpPr>
      <dsp:spPr>
        <a:xfrm>
          <a:off x="3186938" y="134366"/>
          <a:ext cx="2796049" cy="460800"/>
        </a:xfrm>
        <a:prstGeom prst="rect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10795" cap="flat" cmpd="sng" algn="ctr">
          <a:solidFill>
            <a:schemeClr val="accent5">
              <a:hueOff val="11178319"/>
              <a:satOff val="-9634"/>
              <a:lumOff val="127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/>
            <a:t>束线自动化设计</a:t>
          </a:r>
        </a:p>
      </dsp:txBody>
      <dsp:txXfrm>
        <a:off x="3186938" y="134366"/>
        <a:ext cx="2796049" cy="460800"/>
      </dsp:txXfrm>
    </dsp:sp>
    <dsp:sp modelId="{E6C86E03-F84E-40B3-9E86-F764F6E4103D}">
      <dsp:nvSpPr>
        <dsp:cNvPr id="0" name=""/>
        <dsp:cNvSpPr/>
      </dsp:nvSpPr>
      <dsp:spPr>
        <a:xfrm>
          <a:off x="3186938" y="592058"/>
          <a:ext cx="2796049" cy="1668960"/>
        </a:xfrm>
        <a:prstGeom prst="rect">
          <a:avLst/>
        </a:prstGeom>
        <a:solidFill>
          <a:schemeClr val="accent5">
            <a:tint val="40000"/>
            <a:alpha val="90000"/>
            <a:hueOff val="11567362"/>
            <a:satOff val="20002"/>
            <a:lumOff val="2473"/>
            <a:alphaOff val="0"/>
          </a:schemeClr>
        </a:solidFill>
        <a:ln w="10795" cap="flat" cmpd="sng" algn="ctr">
          <a:solidFill>
            <a:schemeClr val="accent5">
              <a:tint val="40000"/>
              <a:alpha val="90000"/>
              <a:hueOff val="11567362"/>
              <a:satOff val="20002"/>
              <a:lumOff val="24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/>
            <a:t>从插入件到束线光学全</a:t>
          </a:r>
          <a:r>
            <a:rPr lang="en-US" altLang="zh-CN" sz="1600" kern="1200" dirty="0"/>
            <a:t>AI</a:t>
          </a:r>
          <a:r>
            <a:rPr lang="zh-CN" altLang="en-US" sz="1600" kern="1200" dirty="0"/>
            <a:t>设计。</a:t>
          </a:r>
        </a:p>
      </dsp:txBody>
      <dsp:txXfrm>
        <a:off x="3186938" y="592058"/>
        <a:ext cx="2796049" cy="1668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2E543-BFD2-4D72-8C98-D49E45C6588F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E6CC1-17CC-487D-A214-DD263423CC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527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E6CC1-17CC-487D-A214-DD263423CCF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458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E6CC1-17CC-487D-A214-DD263423CCF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464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E6CC1-17CC-487D-A214-DD263423CCF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389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E6CC1-17CC-487D-A214-DD263423CCF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143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t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tif"/><Relationship Id="rId4" Type="http://schemas.openxmlformats.org/officeDocument/2006/relationships/image" Target="../media/image7.tif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tiff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流程图: 手动输入 1">
            <a:extLst>
              <a:ext uri="{FF2B5EF4-FFF2-40B4-BE49-F238E27FC236}">
                <a16:creationId xmlns:a16="http://schemas.microsoft.com/office/drawing/2014/main" id="{152E5577-A334-4A08-841E-7DE847FE6199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D8D5928-DE81-4E23-8A76-88C2094FF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4A1EA39-3242-42BD-B9FF-157F2C2C9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98" y="5641699"/>
            <a:ext cx="2203686" cy="302942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83360" y="4127158"/>
            <a:ext cx="3804060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83360" y="4530354"/>
            <a:ext cx="37993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83360" y="4966488"/>
            <a:ext cx="37993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74861F3-13E5-45F5-B254-5E916B3358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AF97306-6238-41F4-BBB4-2F0E96B9E3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06EAE2-71C6-441F-BD3B-D335E62076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AA57B0-E397-4C31-B034-D4B594B5AF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/>
        </p:blipFill>
        <p:spPr>
          <a:xfrm>
            <a:off x="6723445" y="1966231"/>
            <a:ext cx="5408496" cy="4358746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CA51656-CB98-47CC-8A43-FD0C7C690EF2}"/>
              </a:ext>
            </a:extLst>
          </p:cNvPr>
          <p:cNvSpPr/>
          <p:nvPr/>
        </p:nvSpPr>
        <p:spPr>
          <a:xfrm>
            <a:off x="6591300" y="1721421"/>
            <a:ext cx="5566040" cy="45614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3" y="1967696"/>
            <a:ext cx="6200687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613" y="6037867"/>
            <a:ext cx="6200687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r>
              <a:rPr lang="zh-CN" altLang="en-US" b="1" dirty="0">
                <a:solidFill>
                  <a:schemeClr val="bg1"/>
                </a:solidFill>
              </a:rPr>
              <a:t>人工智能技术在纳米探针线站上的应用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B4BB99F-624D-438F-A872-B897031E1075}"/>
              </a:ext>
            </a:extLst>
          </p:cNvPr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63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797" y="1235858"/>
            <a:ext cx="3474720" cy="80772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797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00348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00348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标题 4"/>
          <p:cNvSpPr>
            <a:spLocks noGrp="1"/>
          </p:cNvSpPr>
          <p:nvPr>
            <p:ph type="title" hasCustomPrompt="1"/>
          </p:nvPr>
        </p:nvSpPr>
        <p:spPr>
          <a:xfrm>
            <a:off x="1320800" y="105353"/>
            <a:ext cx="10753437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899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1"/>
          </p:nvPr>
        </p:nvSpPr>
        <p:spPr>
          <a:xfrm>
            <a:off x="8350899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54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919" y="1123839"/>
            <a:ext cx="2947483" cy="460118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标题 4"/>
          <p:cNvSpPr txBox="1">
            <a:spLocks/>
          </p:cNvSpPr>
          <p:nvPr/>
        </p:nvSpPr>
        <p:spPr>
          <a:xfrm>
            <a:off x="1364343" y="105353"/>
            <a:ext cx="10709894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7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456" y="1273629"/>
            <a:ext cx="7670944" cy="51019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718458" y="1273629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 words</a:t>
            </a:r>
            <a:endParaRPr lang="zh-CN" altLang="en-US" dirty="0"/>
          </a:p>
        </p:txBody>
      </p:sp>
      <p:sp>
        <p:nvSpPr>
          <p:cNvPr id="12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718458" y="3840473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 words</a:t>
            </a:r>
            <a:endParaRPr lang="zh-CN" altLang="en-US" dirty="0"/>
          </a:p>
        </p:txBody>
      </p:sp>
      <p:sp>
        <p:nvSpPr>
          <p:cNvPr id="6" name="标题 4"/>
          <p:cNvSpPr txBox="1">
            <a:spLocks/>
          </p:cNvSpPr>
          <p:nvPr/>
        </p:nvSpPr>
        <p:spPr>
          <a:xfrm>
            <a:off x="1335314" y="105353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04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603301" y="1191984"/>
            <a:ext cx="8115231" cy="5101937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/>
              <a:t>Click here to add picture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413657" y="1191984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413657" y="3758828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5" name="标题 4"/>
          <p:cNvSpPr txBox="1">
            <a:spLocks/>
          </p:cNvSpPr>
          <p:nvPr/>
        </p:nvSpPr>
        <p:spPr>
          <a:xfrm>
            <a:off x="1306286" y="105353"/>
            <a:ext cx="10767951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10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标题 4"/>
          <p:cNvSpPr txBox="1">
            <a:spLocks/>
          </p:cNvSpPr>
          <p:nvPr/>
        </p:nvSpPr>
        <p:spPr>
          <a:xfrm>
            <a:off x="1306286" y="105353"/>
            <a:ext cx="10767951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53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109" y="1232362"/>
            <a:ext cx="2819400" cy="512064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8021" y="1232362"/>
            <a:ext cx="7315200" cy="5120640"/>
          </a:xfrm>
        </p:spPr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标题 4"/>
          <p:cNvSpPr txBox="1">
            <a:spLocks/>
          </p:cNvSpPr>
          <p:nvPr/>
        </p:nvSpPr>
        <p:spPr>
          <a:xfrm>
            <a:off x="1320800" y="105353"/>
            <a:ext cx="10753437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06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D9403DD-F6F7-4AD1-A700-CD138ABD5F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65" y="1232362"/>
            <a:ext cx="7465126" cy="49207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DEEC7A7-C8D3-4AC1-8C27-E0FE0B09B0AA}"/>
              </a:ext>
            </a:extLst>
          </p:cNvPr>
          <p:cNvSpPr txBox="1"/>
          <p:nvPr/>
        </p:nvSpPr>
        <p:spPr>
          <a:xfrm>
            <a:off x="9315450" y="5625638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HEPS 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工程效果图</a:t>
            </a:r>
          </a:p>
        </p:txBody>
      </p:sp>
      <p:sp>
        <p:nvSpPr>
          <p:cNvPr id="9" name="内容占位符 5">
            <a:extLst>
              <a:ext uri="{FF2B5EF4-FFF2-40B4-BE49-F238E27FC236}">
                <a16:creationId xmlns:a16="http://schemas.microsoft.com/office/drawing/2014/main" id="{DDDDD1E6-4D09-4F07-8220-C2877B2288F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5800" y="1232362"/>
            <a:ext cx="3086100" cy="4920788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0" name="标题 4">
            <a:extLst>
              <a:ext uri="{FF2B5EF4-FFF2-40B4-BE49-F238E27FC236}">
                <a16:creationId xmlns:a16="http://schemas.microsoft.com/office/drawing/2014/main" id="{A71770A8-689A-492B-8E66-60C17D86ED3E}"/>
              </a:ext>
            </a:extLst>
          </p:cNvPr>
          <p:cNvSpPr txBox="1">
            <a:spLocks/>
          </p:cNvSpPr>
          <p:nvPr/>
        </p:nvSpPr>
        <p:spPr>
          <a:xfrm>
            <a:off x="1335314" y="105353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60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5">
            <a:extLst>
              <a:ext uri="{FF2B5EF4-FFF2-40B4-BE49-F238E27FC236}">
                <a16:creationId xmlns:a16="http://schemas.microsoft.com/office/drawing/2014/main" id="{DDDDD1E6-4D09-4F07-8220-C2877B2288F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5799" y="1277256"/>
            <a:ext cx="4539343" cy="4875893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0" name="标题 4">
            <a:extLst>
              <a:ext uri="{FF2B5EF4-FFF2-40B4-BE49-F238E27FC236}">
                <a16:creationId xmlns:a16="http://schemas.microsoft.com/office/drawing/2014/main" id="{A71770A8-689A-492B-8E66-60C17D86ED3E}"/>
              </a:ext>
            </a:extLst>
          </p:cNvPr>
          <p:cNvSpPr txBox="1">
            <a:spLocks/>
          </p:cNvSpPr>
          <p:nvPr/>
        </p:nvSpPr>
        <p:spPr>
          <a:xfrm>
            <a:off x="1335314" y="105353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DFB7985-9CDF-41AE-9135-F2492B0B9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96" y="-13273"/>
            <a:ext cx="5664611" cy="687127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DAFF0D-6C90-46CF-BD32-F0A0D3BCD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765" y="5473762"/>
            <a:ext cx="2203686" cy="3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67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43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-11" y="1721746"/>
            <a:ext cx="12192011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53531" y="3938393"/>
            <a:ext cx="7353094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755433" y="4341589"/>
            <a:ext cx="73439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755433" y="4777723"/>
            <a:ext cx="73439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2" name="流程图: 手动输入 1">
            <a:extLst>
              <a:ext uri="{FF2B5EF4-FFF2-40B4-BE49-F238E27FC236}">
                <a16:creationId xmlns:a16="http://schemas.microsoft.com/office/drawing/2014/main" id="{152E5577-A334-4A08-841E-7DE847FE6199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D8D5928-DE81-4E23-8A76-88C2094FF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4144379-6A13-4956-B4F5-41114F71F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1" y="5791917"/>
            <a:ext cx="12192011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56784279-DE3D-4802-BAB0-9BA908AAEB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A19F85C-03C7-4478-9F13-746B66485D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A1CE28D0-770B-460A-8168-7632BF52F942}"/>
              </a:ext>
            </a:extLst>
          </p:cNvPr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97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2" y="1967696"/>
            <a:ext cx="8239521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2309" y="4184343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D9E43A2-18B2-4838-AE5C-3ADB7043EA2B}"/>
              </a:ext>
            </a:extLst>
          </p:cNvPr>
          <p:cNvGrpSpPr/>
          <p:nvPr/>
        </p:nvGrpSpPr>
        <p:grpSpPr>
          <a:xfrm>
            <a:off x="1" y="6334044"/>
            <a:ext cx="12191998" cy="400110"/>
            <a:chOff x="1" y="6334044"/>
            <a:chExt cx="12191998" cy="400110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4C08D2CA-66DA-4443-A59B-E81C29B1EC5B}"/>
                </a:ext>
              </a:extLst>
            </p:cNvPr>
            <p:cNvSpPr txBox="1"/>
            <p:nvPr/>
          </p:nvSpPr>
          <p:spPr>
            <a:xfrm>
              <a:off x="8743950" y="6334044"/>
              <a:ext cx="3448049" cy="400110"/>
            </a:xfrm>
            <a:custGeom>
              <a:avLst/>
              <a:gdLst>
                <a:gd name="connsiteX0" fmla="*/ 0 w 4906063"/>
                <a:gd name="connsiteY0" fmla="*/ 0 h 400110"/>
                <a:gd name="connsiteX1" fmla="*/ 207 w 4906063"/>
                <a:gd name="connsiteY1" fmla="*/ 0 h 400110"/>
                <a:gd name="connsiteX2" fmla="*/ 207 w 4906063"/>
                <a:gd name="connsiteY2" fmla="*/ 389574 h 400110"/>
                <a:gd name="connsiteX3" fmla="*/ 612431 w 4906063"/>
                <a:gd name="connsiteY3" fmla="*/ 0 h 400110"/>
                <a:gd name="connsiteX4" fmla="*/ 4906063 w 4906063"/>
                <a:gd name="connsiteY4" fmla="*/ 0 h 400110"/>
                <a:gd name="connsiteX5" fmla="*/ 4906063 w 4906063"/>
                <a:gd name="connsiteY5" fmla="*/ 400110 h 400110"/>
                <a:gd name="connsiteX6" fmla="*/ 0 w 4906063"/>
                <a:gd name="connsiteY6" fmla="*/ 400110 h 400110"/>
                <a:gd name="connsiteX7" fmla="*/ 0 w 4906063"/>
                <a:gd name="connsiteY7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6063" h="400110">
                  <a:moveTo>
                    <a:pt x="0" y="0"/>
                  </a:moveTo>
                  <a:lnTo>
                    <a:pt x="207" y="0"/>
                  </a:lnTo>
                  <a:lnTo>
                    <a:pt x="207" y="389574"/>
                  </a:lnTo>
                  <a:lnTo>
                    <a:pt x="612431" y="0"/>
                  </a:lnTo>
                  <a:lnTo>
                    <a:pt x="4906063" y="0"/>
                  </a:lnTo>
                  <a:lnTo>
                    <a:pt x="4906063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r"/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" name="直接连接符 2"/>
            <p:cNvCxnSpPr>
              <a:cxnSpLocks/>
              <a:endCxn id="27" idx="2"/>
            </p:cNvCxnSpPr>
            <p:nvPr/>
          </p:nvCxnSpPr>
          <p:spPr>
            <a:xfrm>
              <a:off x="1" y="6721454"/>
              <a:ext cx="8744094" cy="2164"/>
            </a:xfrm>
            <a:prstGeom prst="line">
              <a:avLst/>
            </a:prstGeom>
            <a:ln w="1905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142309" y="4587539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142309" y="5023673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44" name="文本框 43"/>
          <p:cNvSpPr txBox="1"/>
          <p:nvPr/>
        </p:nvSpPr>
        <p:spPr>
          <a:xfrm>
            <a:off x="9309100" y="6367511"/>
            <a:ext cx="2769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High Energy Photon Source</a:t>
            </a:r>
            <a:endParaRPr lang="zh-CN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D38B9550-2E66-453A-A306-F01117AA00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91" y="3843658"/>
            <a:ext cx="2962231" cy="2100983"/>
          </a:xfrm>
          <a:prstGeom prst="rect">
            <a:avLst/>
          </a:prstGeom>
        </p:spPr>
      </p:pic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612" y="6037867"/>
            <a:ext cx="8239521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48CF694-8301-4504-990B-08E5ABE62CE8}"/>
              </a:ext>
            </a:extLst>
          </p:cNvPr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C874558C-23C8-4D39-8D3F-9C95A97B1491}"/>
                </a:ext>
              </a:extLst>
            </p:cNvPr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0456B93F-51AD-433B-9481-2F4C2F3E3D5E}"/>
                </a:ext>
              </a:extLst>
            </p:cNvPr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2" name="流程图: 手动输入 41">
            <a:extLst>
              <a:ext uri="{FF2B5EF4-FFF2-40B4-BE49-F238E27FC236}">
                <a16:creationId xmlns:a16="http://schemas.microsoft.com/office/drawing/2014/main" id="{F7B15B5C-0F14-498E-96D9-B7A218AC3DAD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CD248033-7789-4252-B8DB-480FF72FC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CC1C3FA7-7215-4724-AF6B-81DB83FE10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04512C8A-1EC6-49DE-9D6A-0F9A03E08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D7CD90B0-53CC-4867-A19E-5043FFFFCD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8023466" y="6041"/>
            <a:ext cx="913331" cy="91474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CD6EF00-2B1D-4F61-8D9C-236B367BE950}"/>
              </a:ext>
            </a:extLst>
          </p:cNvPr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83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D9E43A2-18B2-4838-AE5C-3ADB7043EA2B}"/>
              </a:ext>
            </a:extLst>
          </p:cNvPr>
          <p:cNvGrpSpPr/>
          <p:nvPr/>
        </p:nvGrpSpPr>
        <p:grpSpPr>
          <a:xfrm>
            <a:off x="1" y="6334044"/>
            <a:ext cx="12191998" cy="400110"/>
            <a:chOff x="1" y="6334044"/>
            <a:chExt cx="12191998" cy="400110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4C08D2CA-66DA-4443-A59B-E81C29B1EC5B}"/>
                </a:ext>
              </a:extLst>
            </p:cNvPr>
            <p:cNvSpPr txBox="1"/>
            <p:nvPr/>
          </p:nvSpPr>
          <p:spPr>
            <a:xfrm>
              <a:off x="8743950" y="6334044"/>
              <a:ext cx="3448049" cy="400110"/>
            </a:xfrm>
            <a:custGeom>
              <a:avLst/>
              <a:gdLst>
                <a:gd name="connsiteX0" fmla="*/ 0 w 4906063"/>
                <a:gd name="connsiteY0" fmla="*/ 0 h 400110"/>
                <a:gd name="connsiteX1" fmla="*/ 207 w 4906063"/>
                <a:gd name="connsiteY1" fmla="*/ 0 h 400110"/>
                <a:gd name="connsiteX2" fmla="*/ 207 w 4906063"/>
                <a:gd name="connsiteY2" fmla="*/ 389574 h 400110"/>
                <a:gd name="connsiteX3" fmla="*/ 612431 w 4906063"/>
                <a:gd name="connsiteY3" fmla="*/ 0 h 400110"/>
                <a:gd name="connsiteX4" fmla="*/ 4906063 w 4906063"/>
                <a:gd name="connsiteY4" fmla="*/ 0 h 400110"/>
                <a:gd name="connsiteX5" fmla="*/ 4906063 w 4906063"/>
                <a:gd name="connsiteY5" fmla="*/ 400110 h 400110"/>
                <a:gd name="connsiteX6" fmla="*/ 0 w 4906063"/>
                <a:gd name="connsiteY6" fmla="*/ 400110 h 400110"/>
                <a:gd name="connsiteX7" fmla="*/ 0 w 4906063"/>
                <a:gd name="connsiteY7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6063" h="400110">
                  <a:moveTo>
                    <a:pt x="0" y="0"/>
                  </a:moveTo>
                  <a:lnTo>
                    <a:pt x="207" y="0"/>
                  </a:lnTo>
                  <a:lnTo>
                    <a:pt x="207" y="389574"/>
                  </a:lnTo>
                  <a:lnTo>
                    <a:pt x="612431" y="0"/>
                  </a:lnTo>
                  <a:lnTo>
                    <a:pt x="4906063" y="0"/>
                  </a:lnTo>
                  <a:lnTo>
                    <a:pt x="4906063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r"/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" name="直接连接符 2"/>
            <p:cNvCxnSpPr>
              <a:cxnSpLocks/>
              <a:endCxn id="27" idx="2"/>
            </p:cNvCxnSpPr>
            <p:nvPr/>
          </p:nvCxnSpPr>
          <p:spPr>
            <a:xfrm>
              <a:off x="1" y="6721454"/>
              <a:ext cx="8744094" cy="2164"/>
            </a:xfrm>
            <a:prstGeom prst="line">
              <a:avLst/>
            </a:prstGeom>
            <a:ln w="1905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44" name="文本框 43"/>
          <p:cNvSpPr txBox="1"/>
          <p:nvPr/>
        </p:nvSpPr>
        <p:spPr>
          <a:xfrm>
            <a:off x="9309100" y="6367511"/>
            <a:ext cx="2769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High Energy Photon Source</a:t>
            </a:r>
            <a:endParaRPr lang="zh-CN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8182CDDE-4035-4F45-A8C9-C5FC31F37C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851" y="6227079"/>
            <a:ext cx="7512206" cy="465138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0DB91757-43B8-4E3B-8AF6-5EBDA59516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3294711" y="1026332"/>
            <a:ext cx="1249185" cy="60464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3A02D2D-6E44-409D-97E7-49EF2AE537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96" y="1015704"/>
            <a:ext cx="1058545" cy="62590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DB61A05-5B97-4335-BEFE-9073400348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2233719" y="883715"/>
            <a:ext cx="913331" cy="914748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65851" y="1967696"/>
            <a:ext cx="7512206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59DC6E-69C2-4D2A-987F-4B2B79875A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/>
        </p:blipFill>
        <p:spPr>
          <a:xfrm>
            <a:off x="6723445" y="1597115"/>
            <a:ext cx="5408496" cy="4358746"/>
          </a:xfrm>
          <a:prstGeom prst="rect">
            <a:avLst/>
          </a:prstGeom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F8E0FF1-61A9-43B6-B46B-8386F94A8E09}"/>
              </a:ext>
            </a:extLst>
          </p:cNvPr>
          <p:cNvSpPr/>
          <p:nvPr/>
        </p:nvSpPr>
        <p:spPr>
          <a:xfrm>
            <a:off x="6591300" y="1352305"/>
            <a:ext cx="5566040" cy="45614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711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标题幻灯片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0D443D13-1219-4697-BC0A-D743702E034B}"/>
              </a:ext>
            </a:extLst>
          </p:cNvPr>
          <p:cNvSpPr/>
          <p:nvPr/>
        </p:nvSpPr>
        <p:spPr>
          <a:xfrm rot="12297228">
            <a:off x="-1285374" y="-408766"/>
            <a:ext cx="7912011" cy="8092847"/>
          </a:xfrm>
          <a:custGeom>
            <a:avLst/>
            <a:gdLst>
              <a:gd name="connsiteX0" fmla="*/ 7912011 w 7912011"/>
              <a:gd name="connsiteY0" fmla="*/ 6217795 h 8092847"/>
              <a:gd name="connsiteX1" fmla="*/ 3882467 w 7912011"/>
              <a:gd name="connsiteY1" fmla="*/ 8092847 h 8092847"/>
              <a:gd name="connsiteX2" fmla="*/ 3754790 w 7912011"/>
              <a:gd name="connsiteY2" fmla="*/ 8070158 h 8092847"/>
              <a:gd name="connsiteX3" fmla="*/ 3103506 w 7912011"/>
              <a:gd name="connsiteY3" fmla="*/ 7892013 h 8092847"/>
              <a:gd name="connsiteX4" fmla="*/ 247569 w 7912011"/>
              <a:gd name="connsiteY4" fmla="*/ 2226294 h 8092847"/>
              <a:gd name="connsiteX5" fmla="*/ 250420 w 7912011"/>
              <a:gd name="connsiteY5" fmla="*/ 2218810 h 8092847"/>
              <a:gd name="connsiteX6" fmla="*/ 5018707 w 7912011"/>
              <a:gd name="connsiteY6" fmla="*/ 0 h 80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2011" h="8092847">
                <a:moveTo>
                  <a:pt x="7912011" y="6217795"/>
                </a:moveTo>
                <a:lnTo>
                  <a:pt x="3882467" y="8092847"/>
                </a:lnTo>
                <a:lnTo>
                  <a:pt x="3754790" y="8070158"/>
                </a:lnTo>
                <a:cubicBezTo>
                  <a:pt x="3536376" y="8026236"/>
                  <a:pt x="3318793" y="7967046"/>
                  <a:pt x="3103506" y="7892013"/>
                </a:cubicBezTo>
                <a:cubicBezTo>
                  <a:pt x="697941" y="7053619"/>
                  <a:pt x="-568785" y="4540638"/>
                  <a:pt x="247569" y="2226294"/>
                </a:cubicBezTo>
                <a:lnTo>
                  <a:pt x="250420" y="2218810"/>
                </a:lnTo>
                <a:lnTo>
                  <a:pt x="5018707" y="0"/>
                </a:lnTo>
                <a:close/>
              </a:path>
            </a:pathLst>
          </a:custGeom>
          <a:solidFill>
            <a:srgbClr val="D54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C93C6674-ECC5-438E-B36A-464A3E630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62"/>
          <a:stretch>
            <a:fillRect/>
          </a:stretch>
        </p:blipFill>
        <p:spPr>
          <a:xfrm>
            <a:off x="0" y="-1"/>
            <a:ext cx="6367082" cy="6858001"/>
          </a:xfrm>
          <a:custGeom>
            <a:avLst/>
            <a:gdLst>
              <a:gd name="connsiteX0" fmla="*/ 0 w 6367082"/>
              <a:gd name="connsiteY0" fmla="*/ 0 h 6858001"/>
              <a:gd name="connsiteX1" fmla="*/ 4115268 w 6367082"/>
              <a:gd name="connsiteY1" fmla="*/ 0 h 6858001"/>
              <a:gd name="connsiteX2" fmla="*/ 4137334 w 6367082"/>
              <a:gd name="connsiteY2" fmla="*/ 11546 h 6858001"/>
              <a:gd name="connsiteX3" fmla="*/ 5303037 w 6367082"/>
              <a:gd name="connsiteY3" fmla="*/ 980862 h 6858001"/>
              <a:gd name="connsiteX4" fmla="*/ 5391169 w 6367082"/>
              <a:gd name="connsiteY4" fmla="*/ 6401730 h 6858001"/>
              <a:gd name="connsiteX5" fmla="*/ 4988491 w 6367082"/>
              <a:gd name="connsiteY5" fmla="*/ 6789539 h 6858001"/>
              <a:gd name="connsiteX6" fmla="*/ 4901686 w 6367082"/>
              <a:gd name="connsiteY6" fmla="*/ 6858001 h 6858001"/>
              <a:gd name="connsiteX7" fmla="*/ 0 w 6367082"/>
              <a:gd name="connsiteY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082" h="6858001">
                <a:moveTo>
                  <a:pt x="0" y="0"/>
                </a:moveTo>
                <a:lnTo>
                  <a:pt x="4115268" y="0"/>
                </a:lnTo>
                <a:lnTo>
                  <a:pt x="4137334" y="11546"/>
                </a:lnTo>
                <a:cubicBezTo>
                  <a:pt x="4566677" y="259527"/>
                  <a:pt x="4962790" y="584076"/>
                  <a:pt x="5303037" y="980862"/>
                </a:cubicBezTo>
                <a:cubicBezTo>
                  <a:pt x="6687517" y="2595403"/>
                  <a:pt x="6725179" y="4912011"/>
                  <a:pt x="5391169" y="6401730"/>
                </a:cubicBezTo>
                <a:cubicBezTo>
                  <a:pt x="5265077" y="6542541"/>
                  <a:pt x="5130425" y="6671845"/>
                  <a:pt x="4988491" y="6789539"/>
                </a:cubicBezTo>
                <a:lnTo>
                  <a:pt x="4901686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6792686" y="1982210"/>
            <a:ext cx="5022837" cy="17360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348A776C-DB9B-4193-BD0F-2F40062AE8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8679511" y="874483"/>
            <a:ext cx="1249185" cy="604649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92686" y="4118003"/>
            <a:ext cx="5022838" cy="3737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6792686" y="4521200"/>
            <a:ext cx="5022838" cy="3737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2686" y="4957334"/>
            <a:ext cx="502283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25841875-AE2A-41F6-AB39-9F3978DDF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42" y="6348173"/>
            <a:ext cx="2798774" cy="38474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24E6B98C-DC6F-44CC-A3A6-45E02EDCB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96" y="863855"/>
            <a:ext cx="1058545" cy="625904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8D3A0D69-3515-4796-969F-1637A97D67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7618519" y="731866"/>
            <a:ext cx="913331" cy="914748"/>
          </a:xfrm>
          <a:prstGeom prst="rect">
            <a:avLst/>
          </a:prstGeom>
        </p:spPr>
      </p:pic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1C628473-EBA5-483F-AE59-5D5237B5C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2685" y="5970123"/>
            <a:ext cx="5022838" cy="52387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D54027"/>
                </a:solidFill>
              </a:defRPr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9E703BE5-1AE3-40CE-BC47-223E6E7C03B1}"/>
              </a:ext>
            </a:extLst>
          </p:cNvPr>
          <p:cNvSpPr/>
          <p:nvPr/>
        </p:nvSpPr>
        <p:spPr>
          <a:xfrm rot="12297228">
            <a:off x="-1385491" y="-408767"/>
            <a:ext cx="7912011" cy="8092847"/>
          </a:xfrm>
          <a:custGeom>
            <a:avLst/>
            <a:gdLst>
              <a:gd name="connsiteX0" fmla="*/ 7912011 w 7912011"/>
              <a:gd name="connsiteY0" fmla="*/ 6217795 h 8092847"/>
              <a:gd name="connsiteX1" fmla="*/ 3882467 w 7912011"/>
              <a:gd name="connsiteY1" fmla="*/ 8092847 h 8092847"/>
              <a:gd name="connsiteX2" fmla="*/ 3754790 w 7912011"/>
              <a:gd name="connsiteY2" fmla="*/ 8070158 h 8092847"/>
              <a:gd name="connsiteX3" fmla="*/ 3103506 w 7912011"/>
              <a:gd name="connsiteY3" fmla="*/ 7892013 h 8092847"/>
              <a:gd name="connsiteX4" fmla="*/ 247569 w 7912011"/>
              <a:gd name="connsiteY4" fmla="*/ 2226294 h 8092847"/>
              <a:gd name="connsiteX5" fmla="*/ 250420 w 7912011"/>
              <a:gd name="connsiteY5" fmla="*/ 2218810 h 8092847"/>
              <a:gd name="connsiteX6" fmla="*/ 5018707 w 7912011"/>
              <a:gd name="connsiteY6" fmla="*/ 0 h 80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2011" h="8092847">
                <a:moveTo>
                  <a:pt x="7912011" y="6217795"/>
                </a:moveTo>
                <a:lnTo>
                  <a:pt x="3882467" y="8092847"/>
                </a:lnTo>
                <a:lnTo>
                  <a:pt x="3754790" y="8070158"/>
                </a:lnTo>
                <a:cubicBezTo>
                  <a:pt x="3536376" y="8026236"/>
                  <a:pt x="3318793" y="7967046"/>
                  <a:pt x="3103506" y="7892013"/>
                </a:cubicBezTo>
                <a:cubicBezTo>
                  <a:pt x="697941" y="7053619"/>
                  <a:pt x="-568785" y="4540638"/>
                  <a:pt x="247569" y="2226294"/>
                </a:cubicBezTo>
                <a:lnTo>
                  <a:pt x="250420" y="2218810"/>
                </a:lnTo>
                <a:lnTo>
                  <a:pt x="5018707" y="0"/>
                </a:ln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85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288" y="1310641"/>
            <a:ext cx="10718987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355250" y="105353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1322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349829" y="105353"/>
            <a:ext cx="10724408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5" y="2046723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5" y="2864141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5" y="3681558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5" y="4498974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8728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" y="6430455"/>
            <a:ext cx="12191997" cy="429867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10277090" y="6521982"/>
            <a:ext cx="1092523" cy="267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800" b="1" smtClean="0">
                <a:latin typeface="+mn-ea"/>
                <a:ea typeface="+mn-ea"/>
                <a:cs typeface="Calibri" panose="020F0502020204030204" pitchFamily="34" charset="0"/>
              </a:rPr>
              <a:pPr/>
              <a:t>‹#›</a:t>
            </a:fld>
            <a:endParaRPr lang="zh-CN" altLang="en-US" sz="1800" b="1" dirty="0">
              <a:latin typeface="+mn-ea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" name="直接连接符 11"/>
          <p:cNvCxnSpPr>
            <a:cxnSpLocks/>
          </p:cNvCxnSpPr>
          <p:nvPr/>
        </p:nvCxnSpPr>
        <p:spPr>
          <a:xfrm>
            <a:off x="11445105" y="6430455"/>
            <a:ext cx="0" cy="4248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内容占位符 13"/>
          <p:cNvSpPr>
            <a:spLocks noGrp="1"/>
          </p:cNvSpPr>
          <p:nvPr>
            <p:ph sz="quarter" idx="10" hasCustomPrompt="1"/>
          </p:nvPr>
        </p:nvSpPr>
        <p:spPr>
          <a:xfrm>
            <a:off x="0" y="1329893"/>
            <a:ext cx="8783781" cy="1912071"/>
          </a:xfrm>
          <a:solidFill>
            <a:srgbClr val="000099"/>
          </a:solidFill>
        </p:spPr>
        <p:txBody>
          <a:bodyPr anchor="ctr">
            <a:normAutofit/>
          </a:bodyPr>
          <a:lstStyle>
            <a:lvl1pPr marL="0" indent="45720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1"/>
          </p:nvPr>
        </p:nvSpPr>
        <p:spPr>
          <a:xfrm>
            <a:off x="1676402" y="3460607"/>
            <a:ext cx="9628909" cy="2711593"/>
          </a:xfrm>
        </p:spPr>
        <p:txBody>
          <a:bodyPr/>
          <a:lstStyle>
            <a:lvl1pPr marL="361950" indent="-361950">
              <a:buClrTx/>
              <a:buSzPct val="100000"/>
              <a:buFont typeface="+mj-lt"/>
              <a:buAutoNum type="arabicPeriod"/>
              <a:defRPr/>
            </a:lvl1pPr>
            <a:lvl2pPr marL="806450" indent="-304800">
              <a:buClrTx/>
              <a:buSzPct val="100000"/>
              <a:buFont typeface="Wingdings" panose="05000000000000000000" pitchFamily="2" charset="2"/>
              <a:buChar char="Ø"/>
              <a:defRPr/>
            </a:lvl2pPr>
            <a:lvl3pPr marL="1168400" indent="-209550">
              <a:buClrTx/>
              <a:buSzPct val="100000"/>
              <a:buFont typeface="Wingdings" panose="05000000000000000000" pitchFamily="2" charset="2"/>
              <a:buChar char="l"/>
              <a:defRPr/>
            </a:lvl3pPr>
            <a:lvl4pPr marL="1701800" indent="-285750">
              <a:buClrTx/>
              <a:buSzPct val="100000"/>
              <a:buFont typeface="Wingdings" panose="05000000000000000000" pitchFamily="2" charset="2"/>
              <a:buChar char="u"/>
              <a:defRPr/>
            </a:lvl4pPr>
            <a:lvl5pPr marL="2217420" indent="-342900">
              <a:buClrTx/>
              <a:buSzPct val="100000"/>
              <a:buFont typeface="Wingdings" panose="05000000000000000000" pitchFamily="2" charset="2"/>
              <a:buChar char="u"/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E5B416D-315A-45B6-A6D8-60CADF52E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653" y="6493173"/>
            <a:ext cx="652471" cy="32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2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9594" y="1240525"/>
            <a:ext cx="4985143" cy="5120640"/>
          </a:xfrm>
        </p:spPr>
        <p:txBody>
          <a:bodyPr anchor="t"/>
          <a:lstStyle>
            <a:lvl1pPr marL="182880" indent="-182880">
              <a:buClrTx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</a:defRPr>
            </a:lvl1pPr>
            <a:lvl2pPr marL="685800" indent="-182880">
              <a:buClrTx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</a:defRPr>
            </a:lvl2pPr>
            <a:lvl3pPr marL="1143000" indent="-182880">
              <a:buClrTx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</a:defRPr>
            </a:lvl3pPr>
            <a:lvl4pPr marL="1600200" indent="-182880">
              <a:buClrTx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</a:defRPr>
            </a:lvl4pPr>
            <a:lvl5pPr marL="2057400" indent="-182880">
              <a:buClrTx/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07879" y="1240525"/>
            <a:ext cx="5025040" cy="512064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zh-CN" altLang="en-US" sz="3200" smtClean="0"/>
            </a:lvl1pPr>
            <a:lvl2pPr>
              <a:defRPr lang="zh-CN" altLang="en-US" smtClean="0"/>
            </a:lvl2pPr>
            <a:lvl3pPr>
              <a:defRPr lang="zh-CN" altLang="en-US" sz="2000" smtClean="0"/>
            </a:lvl3pPr>
            <a:lvl4pPr>
              <a:defRPr lang="zh-CN" altLang="en-US" smtClean="0"/>
            </a:lvl4pPr>
            <a:lvl5pPr>
              <a:defRPr lang="en-US" dirty="0"/>
            </a:lvl5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364343" y="105353"/>
            <a:ext cx="10709894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870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1448414"/>
            <a:ext cx="11152909" cy="449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0" y="0"/>
            <a:ext cx="12192000" cy="957071"/>
            <a:chOff x="0" y="0"/>
            <a:chExt cx="9144000" cy="957071"/>
          </a:xfrm>
        </p:grpSpPr>
        <p:sp>
          <p:nvSpPr>
            <p:cNvPr id="14" name="矩形 13"/>
            <p:cNvSpPr/>
            <p:nvPr/>
          </p:nvSpPr>
          <p:spPr>
            <a:xfrm>
              <a:off x="875653" y="910943"/>
              <a:ext cx="8268347" cy="4571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0"/>
              <a:ext cx="975360" cy="957071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7" name="矩形 16"/>
          <p:cNvSpPr/>
          <p:nvPr/>
        </p:nvSpPr>
        <p:spPr>
          <a:xfrm>
            <a:off x="0" y="6299201"/>
            <a:ext cx="12191999" cy="556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10050282" y="6361345"/>
            <a:ext cx="1058080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800" b="1" smtClean="0">
                <a:latin typeface="+mn-ea"/>
                <a:ea typeface="+mn-ea"/>
                <a:cs typeface="Calibri" panose="020F0502020204030204" pitchFamily="34" charset="0"/>
              </a:rPr>
              <a:pPr/>
              <a:t>‹#›</a:t>
            </a:fld>
            <a:endParaRPr lang="zh-CN" altLang="en-US" sz="1800" b="1" dirty="0">
              <a:latin typeface="+mn-ea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241909" y="636134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314" y="6408726"/>
            <a:ext cx="652471" cy="32485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81AC481-5F32-4818-90FA-09E5D993992F}"/>
              </a:ext>
            </a:extLst>
          </p:cNvPr>
          <p:cNvSpPr txBox="1"/>
          <p:nvPr/>
        </p:nvSpPr>
        <p:spPr>
          <a:xfrm>
            <a:off x="190709" y="6386487"/>
            <a:ext cx="2933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 ML workshop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6587E4C-77C2-4AD7-A9DE-2AA0934B865C}"/>
              </a:ext>
            </a:extLst>
          </p:cNvPr>
          <p:cNvSpPr txBox="1"/>
          <p:nvPr/>
        </p:nvSpPr>
        <p:spPr>
          <a:xfrm>
            <a:off x="5036455" y="6391774"/>
            <a:ext cx="2815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500DFB6-6689-4218-8C88-B372E3FEE18B}" type="datetime2">
              <a:rPr lang="zh-CN" altLang="en-US" b="1" smtClean="0">
                <a:solidFill>
                  <a:schemeClr val="bg1"/>
                </a:solidFill>
              </a:rPr>
              <a:pPr algn="ctr"/>
              <a:t>2024年10月17日</a:t>
            </a:fld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959DBAE-39F5-4FA1-8D78-597D656F71E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5" y="67830"/>
            <a:ext cx="1311179" cy="77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9" r:id="rId2"/>
    <p:sldLayoutId id="2147483698" r:id="rId3"/>
    <p:sldLayoutId id="2147483697" r:id="rId4"/>
    <p:sldLayoutId id="2147483695" r:id="rId5"/>
    <p:sldLayoutId id="2147483682" r:id="rId6"/>
    <p:sldLayoutId id="2147483694" r:id="rId7"/>
    <p:sldLayoutId id="2147483683" r:id="rId8"/>
    <p:sldLayoutId id="2147483684" r:id="rId9"/>
    <p:sldLayoutId id="2147483685" r:id="rId10"/>
    <p:sldLayoutId id="2147483686" r:id="rId11"/>
    <p:sldLayoutId id="2147483688" r:id="rId12"/>
    <p:sldLayoutId id="2147483689" r:id="rId13"/>
    <p:sldLayoutId id="2147483690" r:id="rId14"/>
    <p:sldLayoutId id="2147483691" r:id="rId15"/>
    <p:sldLayoutId id="2147483696" r:id="rId16"/>
    <p:sldLayoutId id="2147483700" r:id="rId17"/>
    <p:sldLayoutId id="2147483687" r:id="rId1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7.jpeg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microsoft.com/office/2007/relationships/diagramDrawing" Target="../diagrams/drawing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3.png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2.png"/><Relationship Id="rId5" Type="http://schemas.openxmlformats.org/officeDocument/2006/relationships/diagramQuickStyle" Target="../diagrams/quickStyle2.xml"/><Relationship Id="rId15" Type="http://schemas.openxmlformats.org/officeDocument/2006/relationships/diagramLayout" Target="../diagrams/layout3.xml"/><Relationship Id="rId10" Type="http://schemas.openxmlformats.org/officeDocument/2006/relationships/image" Target="../media/image2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0.png"/><Relationship Id="rId14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39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40.png"/><Relationship Id="rId9" Type="http://schemas.microsoft.com/office/2007/relationships/diagramDrawing" Target="../diagrams/drawing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>
            <a:extLst>
              <a:ext uri="{FF2B5EF4-FFF2-40B4-BE49-F238E27FC236}">
                <a16:creationId xmlns:a16="http://schemas.microsoft.com/office/drawing/2014/main" id="{2FB72E53-C253-47BE-B3A4-5EEBE1CFB1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zh-CN" altLang="en-US" sz="3200" dirty="0"/>
              <a:t>冀斌</a:t>
            </a: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FFEC59CE-B74F-4247-B06F-F0E05E951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613" y="1967696"/>
            <a:ext cx="6390197" cy="1461836"/>
          </a:xfrm>
        </p:spPr>
        <p:txBody>
          <a:bodyPr>
            <a:noAutofit/>
          </a:bodyPr>
          <a:lstStyle/>
          <a:p>
            <a:r>
              <a:rPr lang="en-US" altLang="zh-CN" sz="3900" dirty="0"/>
              <a:t>AI</a:t>
            </a:r>
            <a:r>
              <a:rPr lang="zh-CN" altLang="en-US" sz="3900" dirty="0"/>
              <a:t>辅助</a:t>
            </a:r>
            <a:r>
              <a:rPr lang="en-US" altLang="zh-CN" sz="3900" dirty="0"/>
              <a:t>X</a:t>
            </a:r>
            <a:r>
              <a:rPr lang="zh-CN" altLang="en-US" sz="3900"/>
              <a:t>射线纳米探针线站元件设计研发</a:t>
            </a:r>
            <a:endParaRPr lang="zh-CN" altLang="en-US" sz="39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654FBC8-EC46-4AD8-B18B-043788FC2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机器学习技术在高能物理中的应用</a:t>
            </a:r>
          </a:p>
        </p:txBody>
      </p:sp>
    </p:spTree>
    <p:extLst>
      <p:ext uri="{BB962C8B-B14F-4D97-AF65-F5344CB8AC3E}">
        <p14:creationId xmlns:p14="http://schemas.microsoft.com/office/powerpoint/2010/main" val="2461071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316BE4-357B-4E99-8672-312D8CFA7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应用背景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4AB66BE-EB1B-4272-B4BE-74B223EBA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392"/>
          <a:stretch/>
        </p:blipFill>
        <p:spPr>
          <a:xfrm>
            <a:off x="7619999" y="959191"/>
            <a:ext cx="4572000" cy="3004888"/>
          </a:xfrm>
          <a:prstGeom prst="rect">
            <a:avLst/>
          </a:prstGeom>
        </p:spPr>
      </p:pic>
      <p:graphicFrame>
        <p:nvGraphicFramePr>
          <p:cNvPr id="16" name="图示 15">
            <a:extLst>
              <a:ext uri="{FF2B5EF4-FFF2-40B4-BE49-F238E27FC236}">
                <a16:creationId xmlns:a16="http://schemas.microsoft.com/office/drawing/2014/main" id="{1D5D4BDC-FF2D-47F4-9414-FFDE4E1076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4698234"/>
              </p:ext>
            </p:extLst>
          </p:nvPr>
        </p:nvGraphicFramePr>
        <p:xfrm>
          <a:off x="7543800" y="2964180"/>
          <a:ext cx="4648200" cy="2301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:a16="http://schemas.microsoft.com/office/drawing/2014/main" id="{7BFD21F2-445A-411D-95AA-2BC4ED8A1B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961"/>
          <a:stretch/>
        </p:blipFill>
        <p:spPr>
          <a:xfrm>
            <a:off x="2127658" y="1918738"/>
            <a:ext cx="4483932" cy="328073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C18E35D2-74FF-4574-B7CA-1763DC091363}"/>
              </a:ext>
            </a:extLst>
          </p:cNvPr>
          <p:cNvGrpSpPr/>
          <p:nvPr/>
        </p:nvGrpSpPr>
        <p:grpSpPr>
          <a:xfrm>
            <a:off x="141732" y="1918738"/>
            <a:ext cx="2007599" cy="3280736"/>
            <a:chOff x="128501" y="2847213"/>
            <a:chExt cx="1907352" cy="2996961"/>
          </a:xfrm>
        </p:grpSpPr>
        <p:pic>
          <p:nvPicPr>
            <p:cNvPr id="19" name="Picture 16" descr="同步辐射亮度发展">
              <a:extLst>
                <a:ext uri="{FF2B5EF4-FFF2-40B4-BE49-F238E27FC236}">
                  <a16:creationId xmlns:a16="http://schemas.microsoft.com/office/drawing/2014/main" id="{B4AC0DB9-6E74-44C7-8B43-B7C486E88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01" y="2847213"/>
              <a:ext cx="1900155" cy="2996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8BBE621-434D-45E8-93C7-F46189177953}"/>
                </a:ext>
              </a:extLst>
            </p:cNvPr>
            <p:cNvSpPr txBox="1"/>
            <p:nvPr/>
          </p:nvSpPr>
          <p:spPr>
            <a:xfrm>
              <a:off x="1222042" y="4424137"/>
              <a:ext cx="711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66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毫米探针</a:t>
              </a:r>
              <a:endParaRPr lang="zh-CN" altLang="en-US" dirty="0">
                <a:solidFill>
                  <a:srgbClr val="FF66CC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F0C2120-BC59-424D-8041-EC0D6FFC9974}"/>
                </a:ext>
              </a:extLst>
            </p:cNvPr>
            <p:cNvSpPr txBox="1"/>
            <p:nvPr/>
          </p:nvSpPr>
          <p:spPr>
            <a:xfrm>
              <a:off x="1323935" y="3879490"/>
              <a:ext cx="711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1D8BD6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微米探针</a:t>
              </a:r>
              <a:endParaRPr lang="zh-CN" altLang="en-US" dirty="0">
                <a:solidFill>
                  <a:srgbClr val="1D8BD6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6E821D9-254D-4847-BB1B-B4809A23513C}"/>
                </a:ext>
              </a:extLst>
            </p:cNvPr>
            <p:cNvSpPr txBox="1"/>
            <p:nvPr/>
          </p:nvSpPr>
          <p:spPr>
            <a:xfrm>
              <a:off x="761760" y="3144743"/>
              <a:ext cx="711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纳米探针</a:t>
              </a:r>
              <a:endPara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8F11576F-1ECE-4996-939E-242BEF047293}"/>
              </a:ext>
            </a:extLst>
          </p:cNvPr>
          <p:cNvSpPr txBox="1"/>
          <p:nvPr/>
        </p:nvSpPr>
        <p:spPr>
          <a:xfrm>
            <a:off x="-68775" y="5235104"/>
            <a:ext cx="7257265" cy="966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FF0000"/>
                </a:solidFill>
              </a:rPr>
              <a:t>硬</a:t>
            </a:r>
            <a:r>
              <a:rPr lang="en-US" altLang="zh-CN" sz="2000" dirty="0">
                <a:solidFill>
                  <a:srgbClr val="FF0000"/>
                </a:solidFill>
              </a:rPr>
              <a:t>X</a:t>
            </a:r>
            <a:r>
              <a:rPr lang="zh-CN" altLang="en-US" sz="2000" dirty="0">
                <a:solidFill>
                  <a:srgbClr val="FF0000"/>
                </a:solidFill>
              </a:rPr>
              <a:t>射线纳米探针旨在获得最小的硬</a:t>
            </a:r>
            <a:r>
              <a:rPr lang="en-US" altLang="zh-CN" sz="2000" dirty="0">
                <a:solidFill>
                  <a:srgbClr val="FF0000"/>
                </a:solidFill>
              </a:rPr>
              <a:t>X</a:t>
            </a:r>
            <a:r>
              <a:rPr lang="zh-CN" altLang="en-US" sz="2000" dirty="0">
                <a:solidFill>
                  <a:srgbClr val="FF0000"/>
                </a:solidFill>
              </a:rPr>
              <a:t>射线光探针（</a:t>
            </a:r>
            <a:r>
              <a:rPr lang="en-US" altLang="zh-CN" sz="2000" dirty="0">
                <a:solidFill>
                  <a:srgbClr val="FF0000"/>
                </a:solidFill>
              </a:rPr>
              <a:t>1~10nm</a:t>
            </a:r>
            <a:r>
              <a:rPr lang="zh-CN" altLang="en-US" sz="2000" dirty="0">
                <a:solidFill>
                  <a:srgbClr val="FF0000"/>
                </a:solidFill>
              </a:rPr>
              <a:t>之间）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FF0000"/>
                </a:solidFill>
              </a:rPr>
              <a:t>填补传统硬</a:t>
            </a:r>
            <a:r>
              <a:rPr lang="en-US" altLang="zh-CN" sz="2000" dirty="0">
                <a:solidFill>
                  <a:srgbClr val="FF0000"/>
                </a:solidFill>
              </a:rPr>
              <a:t>X</a:t>
            </a:r>
            <a:r>
              <a:rPr lang="zh-CN" altLang="en-US" sz="2000" dirty="0">
                <a:solidFill>
                  <a:srgbClr val="FF0000"/>
                </a:solidFill>
              </a:rPr>
              <a:t>射线显微镜和电镜之间的</a:t>
            </a:r>
            <a:r>
              <a:rPr lang="en-US" altLang="zh-CN" sz="2000" dirty="0">
                <a:solidFill>
                  <a:srgbClr val="FF0000"/>
                </a:solidFill>
              </a:rPr>
              <a:t>gap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D974E9E-48FD-4D77-8CEC-8E8A07DAC035}"/>
              </a:ext>
            </a:extLst>
          </p:cNvPr>
          <p:cNvSpPr txBox="1"/>
          <p:nvPr/>
        </p:nvSpPr>
        <p:spPr>
          <a:xfrm>
            <a:off x="0" y="843524"/>
            <a:ext cx="9048206" cy="102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2000" dirty="0"/>
              <a:t>在微观尺度探索物质结构与功能之间的构效关系</a:t>
            </a:r>
            <a:endParaRPr lang="en-US" altLang="zh-CN" sz="2000" dirty="0"/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en-US" altLang="zh-CN" sz="2000" dirty="0"/>
              <a:t>X</a:t>
            </a:r>
            <a:r>
              <a:rPr lang="zh-CN" altLang="en-US" sz="2000" dirty="0"/>
              <a:t>射线微束探针得到广泛应用</a:t>
            </a:r>
            <a:endParaRPr lang="en-US" altLang="zh-CN" sz="20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B6F2833-4B82-4865-8261-2D0575654F54}"/>
              </a:ext>
            </a:extLst>
          </p:cNvPr>
          <p:cNvSpPr txBox="1"/>
          <p:nvPr/>
        </p:nvSpPr>
        <p:spPr>
          <a:xfrm>
            <a:off x="7107014" y="1109259"/>
            <a:ext cx="538609" cy="47666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HEPS</a:t>
            </a:r>
            <a:r>
              <a:rPr lang="zh-CN" altLang="en-US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三大指标之一：</a:t>
            </a:r>
            <a:r>
              <a:rPr lang="en-US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10nm</a:t>
            </a:r>
            <a:r>
              <a:rPr lang="zh-CN" altLang="en-US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空间解析力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E52EAF54-7896-4C0B-BF8B-108E21857B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0748" y="4710430"/>
            <a:ext cx="4357243" cy="158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2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316BE4-357B-4E99-8672-312D8CFA7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当前面临</a:t>
            </a:r>
            <a:r>
              <a:rPr lang="zh-CN" altLang="en-US"/>
              <a:t>的挑战</a:t>
            </a:r>
            <a:endParaRPr lang="zh-CN" altLang="en-US" dirty="0"/>
          </a:p>
        </p:txBody>
      </p:sp>
      <p:graphicFrame>
        <p:nvGraphicFramePr>
          <p:cNvPr id="31" name="图示 30">
            <a:extLst>
              <a:ext uri="{FF2B5EF4-FFF2-40B4-BE49-F238E27FC236}">
                <a16:creationId xmlns:a16="http://schemas.microsoft.com/office/drawing/2014/main" id="{53B3F01A-D005-47EA-8D63-9E99BEB884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130646"/>
              </p:ext>
            </p:extLst>
          </p:nvPr>
        </p:nvGraphicFramePr>
        <p:xfrm>
          <a:off x="1825697" y="3121809"/>
          <a:ext cx="4935628" cy="2938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0" name="组合 39">
            <a:extLst>
              <a:ext uri="{FF2B5EF4-FFF2-40B4-BE49-F238E27FC236}">
                <a16:creationId xmlns:a16="http://schemas.microsoft.com/office/drawing/2014/main" id="{D80E8D20-D3D5-4B20-9433-8B0E8A31608F}"/>
              </a:ext>
            </a:extLst>
          </p:cNvPr>
          <p:cNvGrpSpPr/>
          <p:nvPr/>
        </p:nvGrpSpPr>
        <p:grpSpPr>
          <a:xfrm>
            <a:off x="0" y="1092200"/>
            <a:ext cx="6018530" cy="4968000"/>
            <a:chOff x="293370" y="1092200"/>
            <a:chExt cx="5688000" cy="496800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A5D4A43C-A79B-403E-B918-B3FE786AB181}"/>
                </a:ext>
              </a:extLst>
            </p:cNvPr>
            <p:cNvSpPr/>
            <p:nvPr/>
          </p:nvSpPr>
          <p:spPr>
            <a:xfrm>
              <a:off x="293370" y="1092200"/>
              <a:ext cx="5688000" cy="4968000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492CDE5-F78F-4EE3-A4E7-F12B6CBBDB6E}"/>
                </a:ext>
              </a:extLst>
            </p:cNvPr>
            <p:cNvSpPr txBox="1"/>
            <p:nvPr/>
          </p:nvSpPr>
          <p:spPr>
            <a:xfrm>
              <a:off x="625382" y="1630614"/>
              <a:ext cx="2492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反射式多层膜聚焦镜：</a:t>
              </a: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194F0D8-4BAE-41CF-AB56-326AFBAD9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8964" y="2071588"/>
              <a:ext cx="2594696" cy="1436916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B9F4F8E8-B94C-46E2-8E56-3E691E63C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7309" b="16044"/>
            <a:stretch/>
          </p:blipFill>
          <p:spPr>
            <a:xfrm>
              <a:off x="3312474" y="2075926"/>
              <a:ext cx="2414262" cy="1199640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D584A3A-2150-465C-9356-9273F6BB6838}"/>
                </a:ext>
              </a:extLst>
            </p:cNvPr>
            <p:cNvSpPr txBox="1"/>
            <p:nvPr/>
          </p:nvSpPr>
          <p:spPr>
            <a:xfrm>
              <a:off x="3312474" y="1630614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透射式多层膜透镜：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C48F345-86F2-419E-8D49-18034CEE1CE9}"/>
                </a:ext>
              </a:extLst>
            </p:cNvPr>
            <p:cNvSpPr txBox="1"/>
            <p:nvPr/>
          </p:nvSpPr>
          <p:spPr>
            <a:xfrm>
              <a:off x="585153" y="3736191"/>
              <a:ext cx="197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err="1"/>
                <a:t>Kinoform</a:t>
              </a:r>
              <a:r>
                <a:rPr lang="zh-CN" altLang="en-US" dirty="0"/>
                <a:t>聚焦镜：</a:t>
              </a: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A176527-FA8D-4E2B-BF15-764C006E9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4083"/>
            <a:stretch/>
          </p:blipFill>
          <p:spPr>
            <a:xfrm>
              <a:off x="920925" y="4119924"/>
              <a:ext cx="1305216" cy="1404000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2659CDDF-53C6-4BCA-A6D9-57D652409155}"/>
                </a:ext>
              </a:extLst>
            </p:cNvPr>
            <p:cNvSpPr txBox="1"/>
            <p:nvPr/>
          </p:nvSpPr>
          <p:spPr>
            <a:xfrm>
              <a:off x="532804" y="1165824"/>
              <a:ext cx="504182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>
                  <a:solidFill>
                    <a:srgbClr val="FFC000"/>
                  </a:solidFill>
                </a:rPr>
                <a:t>关键聚焦元件：动力学纳米聚焦元件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8C265514-F626-4EA4-B8C0-3A7FC880F337}"/>
              </a:ext>
            </a:extLst>
          </p:cNvPr>
          <p:cNvGrpSpPr/>
          <p:nvPr/>
        </p:nvGrpSpPr>
        <p:grpSpPr>
          <a:xfrm>
            <a:off x="6327269" y="1092200"/>
            <a:ext cx="6518445" cy="5073221"/>
            <a:chOff x="6268720" y="1092200"/>
            <a:chExt cx="6218854" cy="5073221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EE3A67ED-1603-49F2-87E1-3E5EA416A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037345" y="1915580"/>
              <a:ext cx="2448000" cy="1450825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393DB82-1163-4D01-BF57-B75743640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858" r="2229"/>
            <a:stretch/>
          </p:blipFill>
          <p:spPr>
            <a:xfrm>
              <a:off x="6307849" y="1969994"/>
              <a:ext cx="2448000" cy="1525904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F1B01106-6C08-41B4-84E5-88F067C53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-291" r="-1"/>
            <a:stretch/>
          </p:blipFill>
          <p:spPr>
            <a:xfrm>
              <a:off x="6314707" y="4081833"/>
              <a:ext cx="2448000" cy="1476991"/>
            </a:xfrm>
            <a:prstGeom prst="rect">
              <a:avLst/>
            </a:prstGeom>
          </p:spPr>
        </p:pic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D4594C81-4294-4628-9F25-0BF9418249CC}"/>
                </a:ext>
              </a:extLst>
            </p:cNvPr>
            <p:cNvSpPr/>
            <p:nvPr/>
          </p:nvSpPr>
          <p:spPr>
            <a:xfrm>
              <a:off x="6268720" y="1092200"/>
              <a:ext cx="5511800" cy="5004000"/>
            </a:xfrm>
            <a:prstGeom prst="round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85093EC4-FEEB-41CF-ABE8-2692F56BA039}"/>
                </a:ext>
              </a:extLst>
            </p:cNvPr>
            <p:cNvSpPr txBox="1"/>
            <p:nvPr/>
          </p:nvSpPr>
          <p:spPr>
            <a:xfrm>
              <a:off x="6958318" y="1569893"/>
              <a:ext cx="1483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Near field CDI</a:t>
              </a:r>
              <a:endParaRPr lang="zh-CN" altLang="en-US" dirty="0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01DCDEAB-B368-48AC-9502-E8DBB754E8A4}"/>
                </a:ext>
              </a:extLst>
            </p:cNvPr>
            <p:cNvSpPr txBox="1"/>
            <p:nvPr/>
          </p:nvSpPr>
          <p:spPr>
            <a:xfrm>
              <a:off x="6853456" y="3620657"/>
              <a:ext cx="1318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Far field CDI</a:t>
              </a:r>
              <a:endParaRPr lang="zh-CN" altLang="en-US" dirty="0"/>
            </a:p>
          </p:txBody>
        </p:sp>
        <p:graphicFrame>
          <p:nvGraphicFramePr>
            <p:cNvPr id="34" name="图示 33">
              <a:extLst>
                <a:ext uri="{FF2B5EF4-FFF2-40B4-BE49-F238E27FC236}">
                  <a16:creationId xmlns:a16="http://schemas.microsoft.com/office/drawing/2014/main" id="{3E8465F1-67BE-4DF4-918A-C26A4DA0E4A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43034736"/>
                </p:ext>
              </p:extLst>
            </p:nvPr>
          </p:nvGraphicFramePr>
          <p:xfrm>
            <a:off x="7730458" y="3137933"/>
            <a:ext cx="4757116" cy="302748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8CE611B2-EF4C-45B7-AC6E-353F864E15A7}"/>
                </a:ext>
              </a:extLst>
            </p:cNvPr>
            <p:cNvSpPr txBox="1"/>
            <p:nvPr/>
          </p:nvSpPr>
          <p:spPr>
            <a:xfrm>
              <a:off x="7041824" y="1165824"/>
              <a:ext cx="435247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500" b="1" dirty="0">
                  <a:solidFill>
                    <a:srgbClr val="90BB23"/>
                  </a:solidFill>
                </a:rPr>
                <a:t>关键成像方法：相干衍射方法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EE9D6D1A-8494-464D-81E5-DD6BB48A5796}"/>
                </a:ext>
              </a:extLst>
            </p:cNvPr>
            <p:cNvSpPr txBox="1"/>
            <p:nvPr/>
          </p:nvSpPr>
          <p:spPr>
            <a:xfrm>
              <a:off x="9692584" y="1569893"/>
              <a:ext cx="10925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Bragg CDI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2251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>
            <a:extLst>
              <a:ext uri="{FF2B5EF4-FFF2-40B4-BE49-F238E27FC236}">
                <a16:creationId xmlns:a16="http://schemas.microsoft.com/office/drawing/2014/main" id="{F37FD930-3DCF-860F-7CEF-C9761D9E2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725" y="104775"/>
            <a:ext cx="10718800" cy="663575"/>
          </a:xfrm>
        </p:spPr>
        <p:txBody>
          <a:bodyPr/>
          <a:lstStyle/>
          <a:p>
            <a:r>
              <a:rPr lang="zh-CN" altLang="en-US" dirty="0"/>
              <a:t>研究案例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2369EBF-42FD-746E-9115-93F87C5AE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57" y="1119798"/>
            <a:ext cx="3175013" cy="25854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7EAC37-3A8C-BB66-B1F3-28CE080DC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023" y="1119799"/>
            <a:ext cx="3175013" cy="2585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618E046-9F98-87AE-D3BF-897B18FBE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0373" y="3752282"/>
            <a:ext cx="3172747" cy="255233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9F2A23C-E085-C273-71E8-05130AC50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741" y="3780449"/>
            <a:ext cx="3492632" cy="2520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2FA60FE-2E3B-6FC4-A7C1-C6E7F85D9BB2}"/>
              </a:ext>
            </a:extLst>
          </p:cNvPr>
          <p:cNvSpPr txBox="1"/>
          <p:nvPr/>
        </p:nvSpPr>
        <p:spPr>
          <a:xfrm>
            <a:off x="6943725" y="1274381"/>
            <a:ext cx="40862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dirty="0"/>
              <a:t>真实误差条件下优化高反膜：最终优化反射率与输入数量以及不同子节点扩展设计之间关系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82FED9B-8274-24B0-315B-259D0DAFEDBC}"/>
              </a:ext>
            </a:extLst>
          </p:cNvPr>
          <p:cNvSpPr txBox="1"/>
          <p:nvPr/>
        </p:nvSpPr>
        <p:spPr>
          <a:xfrm>
            <a:off x="1678763" y="4454703"/>
            <a:ext cx="19543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300" dirty="0"/>
              <a:t>宽带宽膜优化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24E263F-F19E-10CA-FED0-4D249A0C2C60}"/>
              </a:ext>
            </a:extLst>
          </p:cNvPr>
          <p:cNvSpPr txBox="1"/>
          <p:nvPr/>
        </p:nvSpPr>
        <p:spPr>
          <a:xfrm>
            <a:off x="6444909" y="2682550"/>
            <a:ext cx="575108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300" dirty="0">
                <a:latin typeface="+mj-lt"/>
              </a:rPr>
              <a:t>Dieb S, Song Z, Yin W J, et al. Optimization of depth-graded multilayer structure for x-ray optics using machine learning. Journal of Applied Physics</a:t>
            </a:r>
            <a:r>
              <a:rPr lang="en-US" altLang="zh-CN" sz="1300" dirty="0">
                <a:latin typeface="+mj-lt"/>
              </a:rPr>
              <a:t>. 2020</a:t>
            </a:r>
            <a:endParaRPr lang="zh-CN" altLang="en-US" sz="1300" dirty="0">
              <a:latin typeface="+mj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0A0E12C-75C2-8501-D499-2DB26827B08B}"/>
              </a:ext>
            </a:extLst>
          </p:cNvPr>
          <p:cNvSpPr txBox="1"/>
          <p:nvPr/>
        </p:nvSpPr>
        <p:spPr>
          <a:xfrm>
            <a:off x="699537" y="5039022"/>
            <a:ext cx="434739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300" dirty="0">
                <a:latin typeface="+mj-lt"/>
              </a:rPr>
              <a:t>Lin Z, Bai G, Chen S, et al. Design of efficient broadband extreme ultraviolet multilayer mirrors using a two-parametric merit function. Optics Communications</a:t>
            </a:r>
            <a:r>
              <a:rPr lang="en-US" altLang="zh-CN" sz="1300" dirty="0">
                <a:latin typeface="+mj-lt"/>
              </a:rPr>
              <a:t>. 2021</a:t>
            </a:r>
            <a:endParaRPr lang="zh-CN" altLang="en-US" sz="1300" dirty="0">
              <a:latin typeface="+mj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511B7E-084C-49FD-9C62-F658CBE4A1BD}"/>
              </a:ext>
            </a:extLst>
          </p:cNvPr>
          <p:cNvSpPr txBox="1"/>
          <p:nvPr/>
        </p:nvSpPr>
        <p:spPr>
          <a:xfrm>
            <a:off x="182199" y="5869562"/>
            <a:ext cx="3288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/>
              <a:t>案例：多层膜反射镜优化</a:t>
            </a:r>
          </a:p>
        </p:txBody>
      </p:sp>
    </p:spTree>
    <p:extLst>
      <p:ext uri="{BB962C8B-B14F-4D97-AF65-F5344CB8AC3E}">
        <p14:creationId xmlns:p14="http://schemas.microsoft.com/office/powerpoint/2010/main" val="1742532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D991A3D-3370-4FF6-9E3C-854F035C3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已有研究基础</a:t>
            </a: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BD8678A0-3BF4-4890-9C4F-82FF91D20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193" y="1676279"/>
            <a:ext cx="1042195" cy="254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3DB3BCFF-2F2F-45DC-A5FA-4E37B8F476AF}"/>
              </a:ext>
            </a:extLst>
          </p:cNvPr>
          <p:cNvGrpSpPr>
            <a:grpSpLocks/>
          </p:cNvGrpSpPr>
          <p:nvPr/>
        </p:nvGrpSpPr>
        <p:grpSpPr>
          <a:xfrm>
            <a:off x="10960861" y="1691077"/>
            <a:ext cx="931956" cy="2539459"/>
            <a:chOff x="5100735" y="1560586"/>
            <a:chExt cx="1729973" cy="4743475"/>
          </a:xfrm>
        </p:grpSpPr>
        <p:pic>
          <p:nvPicPr>
            <p:cNvPr id="12" name="图片 2">
              <a:extLst>
                <a:ext uri="{FF2B5EF4-FFF2-40B4-BE49-F238E27FC236}">
                  <a16:creationId xmlns:a16="http://schemas.microsoft.com/office/drawing/2014/main" id="{F8EE9DF4-8E1E-4DAA-BD96-03E044BC43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735" y="1560586"/>
              <a:ext cx="1729973" cy="4743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46E4EA1F-5521-4D4A-905D-C7EC67B812D6}"/>
                </a:ext>
              </a:extLst>
            </p:cNvPr>
            <p:cNvSpPr/>
            <p:nvPr/>
          </p:nvSpPr>
          <p:spPr>
            <a:xfrm>
              <a:off x="6096000" y="1560586"/>
              <a:ext cx="728130" cy="4185659"/>
            </a:xfrm>
            <a:custGeom>
              <a:avLst/>
              <a:gdLst>
                <a:gd name="connsiteX0" fmla="*/ 718758 w 1541060"/>
                <a:gd name="connsiteY0" fmla="*/ 26314 h 1750670"/>
                <a:gd name="connsiteX1" fmla="*/ 718758 w 1541060"/>
                <a:gd name="connsiteY1" fmla="*/ 26314 h 1750670"/>
                <a:gd name="connsiteX2" fmla="*/ 606925 w 1541060"/>
                <a:gd name="connsiteY2" fmla="*/ 46049 h 1750670"/>
                <a:gd name="connsiteX3" fmla="*/ 580611 w 1541060"/>
                <a:gd name="connsiteY3" fmla="*/ 52628 h 1750670"/>
                <a:gd name="connsiteX4" fmla="*/ 560876 w 1541060"/>
                <a:gd name="connsiteY4" fmla="*/ 59206 h 1750670"/>
                <a:gd name="connsiteX5" fmla="*/ 488514 w 1541060"/>
                <a:gd name="connsiteY5" fmla="*/ 65785 h 1750670"/>
                <a:gd name="connsiteX6" fmla="*/ 402994 w 1541060"/>
                <a:gd name="connsiteY6" fmla="*/ 92098 h 1750670"/>
                <a:gd name="connsiteX7" fmla="*/ 363524 w 1541060"/>
                <a:gd name="connsiteY7" fmla="*/ 111833 h 1750670"/>
                <a:gd name="connsiteX8" fmla="*/ 304318 w 1541060"/>
                <a:gd name="connsiteY8" fmla="*/ 131569 h 1750670"/>
                <a:gd name="connsiteX9" fmla="*/ 271426 w 1541060"/>
                <a:gd name="connsiteY9" fmla="*/ 151304 h 1750670"/>
                <a:gd name="connsiteX10" fmla="*/ 245112 w 1541060"/>
                <a:gd name="connsiteY10" fmla="*/ 164461 h 1750670"/>
                <a:gd name="connsiteX11" fmla="*/ 205642 w 1541060"/>
                <a:gd name="connsiteY11" fmla="*/ 190775 h 1750670"/>
                <a:gd name="connsiteX12" fmla="*/ 172750 w 1541060"/>
                <a:gd name="connsiteY12" fmla="*/ 203931 h 1750670"/>
                <a:gd name="connsiteX13" fmla="*/ 113544 w 1541060"/>
                <a:gd name="connsiteY13" fmla="*/ 249980 h 1750670"/>
                <a:gd name="connsiteX14" fmla="*/ 87230 w 1541060"/>
                <a:gd name="connsiteY14" fmla="*/ 269716 h 1750670"/>
                <a:gd name="connsiteX15" fmla="*/ 47760 w 1541060"/>
                <a:gd name="connsiteY15" fmla="*/ 309186 h 1750670"/>
                <a:gd name="connsiteX16" fmla="*/ 41181 w 1541060"/>
                <a:gd name="connsiteY16" fmla="*/ 335500 h 1750670"/>
                <a:gd name="connsiteX17" fmla="*/ 28024 w 1541060"/>
                <a:gd name="connsiteY17" fmla="*/ 355235 h 1750670"/>
                <a:gd name="connsiteX18" fmla="*/ 14868 w 1541060"/>
                <a:gd name="connsiteY18" fmla="*/ 407862 h 1750670"/>
                <a:gd name="connsiteX19" fmla="*/ 1711 w 1541060"/>
                <a:gd name="connsiteY19" fmla="*/ 460490 h 1750670"/>
                <a:gd name="connsiteX20" fmla="*/ 14868 w 1541060"/>
                <a:gd name="connsiteY20" fmla="*/ 618372 h 1750670"/>
                <a:gd name="connsiteX21" fmla="*/ 1711 w 1541060"/>
                <a:gd name="connsiteY21" fmla="*/ 585480 h 1750670"/>
                <a:gd name="connsiteX22" fmla="*/ 21446 w 1541060"/>
                <a:gd name="connsiteY22" fmla="*/ 638107 h 1750670"/>
                <a:gd name="connsiteX23" fmla="*/ 28024 w 1541060"/>
                <a:gd name="connsiteY23" fmla="*/ 657842 h 1750670"/>
                <a:gd name="connsiteX24" fmla="*/ 41181 w 1541060"/>
                <a:gd name="connsiteY24" fmla="*/ 677577 h 1750670"/>
                <a:gd name="connsiteX25" fmla="*/ 60916 w 1541060"/>
                <a:gd name="connsiteY25" fmla="*/ 723626 h 1750670"/>
                <a:gd name="connsiteX26" fmla="*/ 80652 w 1541060"/>
                <a:gd name="connsiteY26" fmla="*/ 736783 h 1750670"/>
                <a:gd name="connsiteX27" fmla="*/ 100387 w 1541060"/>
                <a:gd name="connsiteY27" fmla="*/ 756518 h 1750670"/>
                <a:gd name="connsiteX28" fmla="*/ 126701 w 1541060"/>
                <a:gd name="connsiteY28" fmla="*/ 769675 h 1750670"/>
                <a:gd name="connsiteX29" fmla="*/ 146436 w 1541060"/>
                <a:gd name="connsiteY29" fmla="*/ 782832 h 1750670"/>
                <a:gd name="connsiteX30" fmla="*/ 205642 w 1541060"/>
                <a:gd name="connsiteY30" fmla="*/ 795989 h 1750670"/>
                <a:gd name="connsiteX31" fmla="*/ 258269 w 1541060"/>
                <a:gd name="connsiteY31" fmla="*/ 809146 h 1750670"/>
                <a:gd name="connsiteX32" fmla="*/ 291161 w 1541060"/>
                <a:gd name="connsiteY32" fmla="*/ 815724 h 1750670"/>
                <a:gd name="connsiteX33" fmla="*/ 330632 w 1541060"/>
                <a:gd name="connsiteY33" fmla="*/ 828881 h 1750670"/>
                <a:gd name="connsiteX34" fmla="*/ 363524 w 1541060"/>
                <a:gd name="connsiteY34" fmla="*/ 835459 h 1750670"/>
                <a:gd name="connsiteX35" fmla="*/ 402994 w 1541060"/>
                <a:gd name="connsiteY35" fmla="*/ 848616 h 1750670"/>
                <a:gd name="connsiteX36" fmla="*/ 462200 w 1541060"/>
                <a:gd name="connsiteY36" fmla="*/ 894665 h 1750670"/>
                <a:gd name="connsiteX37" fmla="*/ 475357 w 1541060"/>
                <a:gd name="connsiteY37" fmla="*/ 914400 h 1750670"/>
                <a:gd name="connsiteX38" fmla="*/ 475357 w 1541060"/>
                <a:gd name="connsiteY38" fmla="*/ 980185 h 1750670"/>
                <a:gd name="connsiteX39" fmla="*/ 468778 w 1541060"/>
                <a:gd name="connsiteY39" fmla="*/ 999920 h 1750670"/>
                <a:gd name="connsiteX40" fmla="*/ 449043 w 1541060"/>
                <a:gd name="connsiteY40" fmla="*/ 1019655 h 1750670"/>
                <a:gd name="connsiteX41" fmla="*/ 422729 w 1541060"/>
                <a:gd name="connsiteY41" fmla="*/ 1065704 h 1750670"/>
                <a:gd name="connsiteX42" fmla="*/ 402994 w 1541060"/>
                <a:gd name="connsiteY42" fmla="*/ 1085439 h 1750670"/>
                <a:gd name="connsiteX43" fmla="*/ 383259 w 1541060"/>
                <a:gd name="connsiteY43" fmla="*/ 1111753 h 1750670"/>
                <a:gd name="connsiteX44" fmla="*/ 343788 w 1541060"/>
                <a:gd name="connsiteY44" fmla="*/ 1151223 h 1750670"/>
                <a:gd name="connsiteX45" fmla="*/ 310896 w 1541060"/>
                <a:gd name="connsiteY45" fmla="*/ 1203851 h 1750670"/>
                <a:gd name="connsiteX46" fmla="*/ 291161 w 1541060"/>
                <a:gd name="connsiteY46" fmla="*/ 1230164 h 1750670"/>
                <a:gd name="connsiteX47" fmla="*/ 271426 w 1541060"/>
                <a:gd name="connsiteY47" fmla="*/ 1276213 h 1750670"/>
                <a:gd name="connsiteX48" fmla="*/ 245112 w 1541060"/>
                <a:gd name="connsiteY48" fmla="*/ 1315684 h 1750670"/>
                <a:gd name="connsiteX49" fmla="*/ 231955 w 1541060"/>
                <a:gd name="connsiteY49" fmla="*/ 1348576 h 1750670"/>
                <a:gd name="connsiteX50" fmla="*/ 225377 w 1541060"/>
                <a:gd name="connsiteY50" fmla="*/ 1381468 h 1750670"/>
                <a:gd name="connsiteX51" fmla="*/ 205642 w 1541060"/>
                <a:gd name="connsiteY51" fmla="*/ 1434095 h 1750670"/>
                <a:gd name="connsiteX52" fmla="*/ 212220 w 1541060"/>
                <a:gd name="connsiteY52" fmla="*/ 1657762 h 1750670"/>
                <a:gd name="connsiteX53" fmla="*/ 218799 w 1541060"/>
                <a:gd name="connsiteY53" fmla="*/ 1677497 h 1750670"/>
                <a:gd name="connsiteX54" fmla="*/ 264847 w 1541060"/>
                <a:gd name="connsiteY54" fmla="*/ 1730124 h 1750670"/>
                <a:gd name="connsiteX55" fmla="*/ 304318 w 1541060"/>
                <a:gd name="connsiteY55" fmla="*/ 1743281 h 1750670"/>
                <a:gd name="connsiteX56" fmla="*/ 330632 w 1541060"/>
                <a:gd name="connsiteY56" fmla="*/ 1749859 h 1750670"/>
                <a:gd name="connsiteX57" fmla="*/ 462200 w 1541060"/>
                <a:gd name="connsiteY57" fmla="*/ 1749859 h 1750670"/>
                <a:gd name="connsiteX58" fmla="*/ 1541060 w 1541060"/>
                <a:gd name="connsiteY58" fmla="*/ 1736703 h 1750670"/>
                <a:gd name="connsiteX59" fmla="*/ 1541060 w 1541060"/>
                <a:gd name="connsiteY59" fmla="*/ 0 h 1750670"/>
                <a:gd name="connsiteX60" fmla="*/ 718758 w 1541060"/>
                <a:gd name="connsiteY60" fmla="*/ 26314 h 175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41060" h="1750670">
                  <a:moveTo>
                    <a:pt x="718758" y="26314"/>
                  </a:moveTo>
                  <a:lnTo>
                    <a:pt x="718758" y="26314"/>
                  </a:lnTo>
                  <a:cubicBezTo>
                    <a:pt x="681480" y="32892"/>
                    <a:pt x="643648" y="36867"/>
                    <a:pt x="606925" y="46049"/>
                  </a:cubicBezTo>
                  <a:cubicBezTo>
                    <a:pt x="598154" y="48242"/>
                    <a:pt x="589304" y="50144"/>
                    <a:pt x="580611" y="52628"/>
                  </a:cubicBezTo>
                  <a:cubicBezTo>
                    <a:pt x="573944" y="54533"/>
                    <a:pt x="567740" y="58225"/>
                    <a:pt x="560876" y="59206"/>
                  </a:cubicBezTo>
                  <a:cubicBezTo>
                    <a:pt x="536899" y="62631"/>
                    <a:pt x="512635" y="63592"/>
                    <a:pt x="488514" y="65785"/>
                  </a:cubicBezTo>
                  <a:cubicBezTo>
                    <a:pt x="461657" y="72499"/>
                    <a:pt x="425590" y="80800"/>
                    <a:pt x="402994" y="92098"/>
                  </a:cubicBezTo>
                  <a:cubicBezTo>
                    <a:pt x="389837" y="98676"/>
                    <a:pt x="377181" y="106370"/>
                    <a:pt x="363524" y="111833"/>
                  </a:cubicBezTo>
                  <a:cubicBezTo>
                    <a:pt x="344209" y="119559"/>
                    <a:pt x="323439" y="123374"/>
                    <a:pt x="304318" y="131569"/>
                  </a:cubicBezTo>
                  <a:cubicBezTo>
                    <a:pt x="292566" y="136606"/>
                    <a:pt x="282603" y="145095"/>
                    <a:pt x="271426" y="151304"/>
                  </a:cubicBezTo>
                  <a:cubicBezTo>
                    <a:pt x="262853" y="156067"/>
                    <a:pt x="253521" y="159415"/>
                    <a:pt x="245112" y="164461"/>
                  </a:cubicBezTo>
                  <a:cubicBezTo>
                    <a:pt x="231553" y="172597"/>
                    <a:pt x="219524" y="183203"/>
                    <a:pt x="205642" y="190775"/>
                  </a:cubicBezTo>
                  <a:cubicBezTo>
                    <a:pt x="195275" y="196430"/>
                    <a:pt x="183117" y="198277"/>
                    <a:pt x="172750" y="203931"/>
                  </a:cubicBezTo>
                  <a:cubicBezTo>
                    <a:pt x="119817" y="232803"/>
                    <a:pt x="147826" y="220595"/>
                    <a:pt x="113544" y="249980"/>
                  </a:cubicBezTo>
                  <a:cubicBezTo>
                    <a:pt x="105219" y="257115"/>
                    <a:pt x="95380" y="262381"/>
                    <a:pt x="87230" y="269716"/>
                  </a:cubicBezTo>
                  <a:cubicBezTo>
                    <a:pt x="73400" y="282163"/>
                    <a:pt x="47760" y="309186"/>
                    <a:pt x="47760" y="309186"/>
                  </a:cubicBezTo>
                  <a:cubicBezTo>
                    <a:pt x="45567" y="317957"/>
                    <a:pt x="44743" y="327190"/>
                    <a:pt x="41181" y="335500"/>
                  </a:cubicBezTo>
                  <a:cubicBezTo>
                    <a:pt x="38066" y="342767"/>
                    <a:pt x="30726" y="347805"/>
                    <a:pt x="28024" y="355235"/>
                  </a:cubicBezTo>
                  <a:cubicBezTo>
                    <a:pt x="21845" y="372229"/>
                    <a:pt x="20586" y="390708"/>
                    <a:pt x="14868" y="407862"/>
                  </a:cubicBezTo>
                  <a:cubicBezTo>
                    <a:pt x="4753" y="438205"/>
                    <a:pt x="9649" y="420798"/>
                    <a:pt x="1711" y="460490"/>
                  </a:cubicBezTo>
                  <a:cubicBezTo>
                    <a:pt x="8512" y="610113"/>
                    <a:pt x="-13309" y="562022"/>
                    <a:pt x="14868" y="618372"/>
                  </a:cubicBezTo>
                  <a:lnTo>
                    <a:pt x="1711" y="585480"/>
                  </a:lnTo>
                  <a:cubicBezTo>
                    <a:pt x="8289" y="603022"/>
                    <a:pt x="15043" y="620500"/>
                    <a:pt x="21446" y="638107"/>
                  </a:cubicBezTo>
                  <a:cubicBezTo>
                    <a:pt x="23816" y="644624"/>
                    <a:pt x="24923" y="651640"/>
                    <a:pt x="28024" y="657842"/>
                  </a:cubicBezTo>
                  <a:cubicBezTo>
                    <a:pt x="31560" y="664914"/>
                    <a:pt x="36795" y="670999"/>
                    <a:pt x="41181" y="677577"/>
                  </a:cubicBezTo>
                  <a:cubicBezTo>
                    <a:pt x="46213" y="697705"/>
                    <a:pt x="45774" y="708484"/>
                    <a:pt x="60916" y="723626"/>
                  </a:cubicBezTo>
                  <a:cubicBezTo>
                    <a:pt x="66507" y="729217"/>
                    <a:pt x="74578" y="731721"/>
                    <a:pt x="80652" y="736783"/>
                  </a:cubicBezTo>
                  <a:cubicBezTo>
                    <a:pt x="87799" y="742739"/>
                    <a:pt x="92817" y="751111"/>
                    <a:pt x="100387" y="756518"/>
                  </a:cubicBezTo>
                  <a:cubicBezTo>
                    <a:pt x="108367" y="762218"/>
                    <a:pt x="118186" y="764809"/>
                    <a:pt x="126701" y="769675"/>
                  </a:cubicBezTo>
                  <a:cubicBezTo>
                    <a:pt x="133566" y="773598"/>
                    <a:pt x="139169" y="779718"/>
                    <a:pt x="146436" y="782832"/>
                  </a:cubicBezTo>
                  <a:cubicBezTo>
                    <a:pt x="155295" y="786629"/>
                    <a:pt x="198885" y="794430"/>
                    <a:pt x="205642" y="795989"/>
                  </a:cubicBezTo>
                  <a:cubicBezTo>
                    <a:pt x="223261" y="800055"/>
                    <a:pt x="240538" y="805600"/>
                    <a:pt x="258269" y="809146"/>
                  </a:cubicBezTo>
                  <a:cubicBezTo>
                    <a:pt x="269233" y="811339"/>
                    <a:pt x="280374" y="812782"/>
                    <a:pt x="291161" y="815724"/>
                  </a:cubicBezTo>
                  <a:cubicBezTo>
                    <a:pt x="304541" y="819373"/>
                    <a:pt x="317033" y="826161"/>
                    <a:pt x="330632" y="828881"/>
                  </a:cubicBezTo>
                  <a:cubicBezTo>
                    <a:pt x="341596" y="831074"/>
                    <a:pt x="352737" y="832517"/>
                    <a:pt x="363524" y="835459"/>
                  </a:cubicBezTo>
                  <a:cubicBezTo>
                    <a:pt x="376904" y="839108"/>
                    <a:pt x="402994" y="848616"/>
                    <a:pt x="402994" y="848616"/>
                  </a:cubicBezTo>
                  <a:cubicBezTo>
                    <a:pt x="430501" y="866954"/>
                    <a:pt x="442877" y="871477"/>
                    <a:pt x="462200" y="894665"/>
                  </a:cubicBezTo>
                  <a:cubicBezTo>
                    <a:pt x="467261" y="900739"/>
                    <a:pt x="470971" y="907822"/>
                    <a:pt x="475357" y="914400"/>
                  </a:cubicBezTo>
                  <a:cubicBezTo>
                    <a:pt x="485993" y="946310"/>
                    <a:pt x="484806" y="932942"/>
                    <a:pt x="475357" y="980185"/>
                  </a:cubicBezTo>
                  <a:cubicBezTo>
                    <a:pt x="473997" y="986985"/>
                    <a:pt x="472624" y="994150"/>
                    <a:pt x="468778" y="999920"/>
                  </a:cubicBezTo>
                  <a:cubicBezTo>
                    <a:pt x="463617" y="1007661"/>
                    <a:pt x="454999" y="1012508"/>
                    <a:pt x="449043" y="1019655"/>
                  </a:cubicBezTo>
                  <a:cubicBezTo>
                    <a:pt x="417967" y="1056946"/>
                    <a:pt x="454901" y="1020663"/>
                    <a:pt x="422729" y="1065704"/>
                  </a:cubicBezTo>
                  <a:cubicBezTo>
                    <a:pt x="417322" y="1073274"/>
                    <a:pt x="409048" y="1078375"/>
                    <a:pt x="402994" y="1085439"/>
                  </a:cubicBezTo>
                  <a:cubicBezTo>
                    <a:pt x="395859" y="1093764"/>
                    <a:pt x="390594" y="1103603"/>
                    <a:pt x="383259" y="1111753"/>
                  </a:cubicBezTo>
                  <a:cubicBezTo>
                    <a:pt x="370812" y="1125583"/>
                    <a:pt x="354952" y="1136338"/>
                    <a:pt x="343788" y="1151223"/>
                  </a:cubicBezTo>
                  <a:cubicBezTo>
                    <a:pt x="287876" y="1225774"/>
                    <a:pt x="356051" y="1131603"/>
                    <a:pt x="310896" y="1203851"/>
                  </a:cubicBezTo>
                  <a:cubicBezTo>
                    <a:pt x="305085" y="1213148"/>
                    <a:pt x="297739" y="1221393"/>
                    <a:pt x="291161" y="1230164"/>
                  </a:cubicBezTo>
                  <a:cubicBezTo>
                    <a:pt x="284355" y="1250583"/>
                    <a:pt x="283621" y="1255888"/>
                    <a:pt x="271426" y="1276213"/>
                  </a:cubicBezTo>
                  <a:cubicBezTo>
                    <a:pt x="263290" y="1289772"/>
                    <a:pt x="252684" y="1301802"/>
                    <a:pt x="245112" y="1315684"/>
                  </a:cubicBezTo>
                  <a:cubicBezTo>
                    <a:pt x="239457" y="1326051"/>
                    <a:pt x="236341" y="1337612"/>
                    <a:pt x="231955" y="1348576"/>
                  </a:cubicBezTo>
                  <a:cubicBezTo>
                    <a:pt x="229762" y="1359540"/>
                    <a:pt x="228089" y="1370621"/>
                    <a:pt x="225377" y="1381468"/>
                  </a:cubicBezTo>
                  <a:cubicBezTo>
                    <a:pt x="221939" y="1395221"/>
                    <a:pt x="209668" y="1424030"/>
                    <a:pt x="205642" y="1434095"/>
                  </a:cubicBezTo>
                  <a:cubicBezTo>
                    <a:pt x="207835" y="1508651"/>
                    <a:pt x="208194" y="1583283"/>
                    <a:pt x="212220" y="1657762"/>
                  </a:cubicBezTo>
                  <a:cubicBezTo>
                    <a:pt x="212594" y="1664686"/>
                    <a:pt x="215431" y="1671435"/>
                    <a:pt x="218799" y="1677497"/>
                  </a:cubicBezTo>
                  <a:cubicBezTo>
                    <a:pt x="231920" y="1701114"/>
                    <a:pt x="240745" y="1719412"/>
                    <a:pt x="264847" y="1730124"/>
                  </a:cubicBezTo>
                  <a:cubicBezTo>
                    <a:pt x="277520" y="1735757"/>
                    <a:pt x="290863" y="1739918"/>
                    <a:pt x="304318" y="1743281"/>
                  </a:cubicBezTo>
                  <a:cubicBezTo>
                    <a:pt x="313089" y="1745474"/>
                    <a:pt x="321599" y="1749483"/>
                    <a:pt x="330632" y="1749859"/>
                  </a:cubicBezTo>
                  <a:cubicBezTo>
                    <a:pt x="374450" y="1751685"/>
                    <a:pt x="418344" y="1749859"/>
                    <a:pt x="462200" y="1749859"/>
                  </a:cubicBezTo>
                  <a:lnTo>
                    <a:pt x="1541060" y="1736703"/>
                  </a:lnTo>
                  <a:lnTo>
                    <a:pt x="1541060" y="0"/>
                  </a:lnTo>
                  <a:lnTo>
                    <a:pt x="718758" y="26314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55BE49DA-07B3-481F-8FE1-054ED32A4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542" y="1688456"/>
            <a:ext cx="1037921" cy="2539460"/>
          </a:xfrm>
          <a:prstGeom prst="rect">
            <a:avLst/>
          </a:prstGeom>
        </p:spPr>
      </p:pic>
      <p:sp>
        <p:nvSpPr>
          <p:cNvPr id="15" name="箭头: 右 14">
            <a:extLst>
              <a:ext uri="{FF2B5EF4-FFF2-40B4-BE49-F238E27FC236}">
                <a16:creationId xmlns:a16="http://schemas.microsoft.com/office/drawing/2014/main" id="{2807D099-BCD1-4A2A-83D1-C8848B6933D9}"/>
              </a:ext>
            </a:extLst>
          </p:cNvPr>
          <p:cNvSpPr/>
          <p:nvPr/>
        </p:nvSpPr>
        <p:spPr>
          <a:xfrm>
            <a:off x="7991671" y="2486280"/>
            <a:ext cx="922584" cy="532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60" b="1" dirty="0"/>
              <a:t>结构误差</a:t>
            </a:r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ABF7185E-E97E-4F40-8177-01A04686E60F}"/>
              </a:ext>
            </a:extLst>
          </p:cNvPr>
          <p:cNvSpPr/>
          <p:nvPr/>
        </p:nvSpPr>
        <p:spPr>
          <a:xfrm>
            <a:off x="10027781" y="2644108"/>
            <a:ext cx="931956" cy="505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60" b="1" dirty="0"/>
              <a:t>修形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4088719-F03E-43A1-A443-E5606CE7C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654" y="4347964"/>
            <a:ext cx="1596910" cy="13582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54F4584-4852-4C55-A425-FDAB666E0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4373" y="4336806"/>
            <a:ext cx="1596910" cy="13555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B8FBB42-809D-4023-8C11-50F1CC348C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3449" y="4319547"/>
            <a:ext cx="1596910" cy="1355502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5D26D2DF-DA97-4045-AF49-E4763742DEEE}"/>
              </a:ext>
            </a:extLst>
          </p:cNvPr>
          <p:cNvSpPr/>
          <p:nvPr/>
        </p:nvSpPr>
        <p:spPr>
          <a:xfrm>
            <a:off x="100012" y="6030123"/>
            <a:ext cx="98986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+mj-lt"/>
              </a:rPr>
              <a:t>Bin Ji</a:t>
            </a:r>
            <a:r>
              <a:rPr lang="zh-CN" altLang="en-US" sz="1200" dirty="0">
                <a:latin typeface="+mj-lt"/>
              </a:rPr>
              <a:t>, </a:t>
            </a:r>
            <a:r>
              <a:rPr lang="en-US" altLang="zh-CN" sz="1200" dirty="0" err="1">
                <a:latin typeface="+mj-lt"/>
              </a:rPr>
              <a:t>Guangcai</a:t>
            </a:r>
            <a:r>
              <a:rPr lang="en-US" altLang="zh-CN" sz="1200" dirty="0">
                <a:latin typeface="+mj-lt"/>
              </a:rPr>
              <a:t> Chang</a:t>
            </a:r>
            <a:r>
              <a:rPr lang="zh-CN" altLang="en-US" sz="1200" dirty="0">
                <a:latin typeface="+mj-lt"/>
              </a:rPr>
              <a:t>, </a:t>
            </a:r>
            <a:r>
              <a:rPr lang="en-US" altLang="zh-CN" sz="1200" dirty="0">
                <a:latin typeface="+mj-lt"/>
              </a:rPr>
              <a:t>et al “A novel figuring method for Multilayer Laue Lens</a:t>
            </a:r>
            <a:r>
              <a:rPr lang="zh-CN" altLang="en-US" sz="1200" dirty="0">
                <a:latin typeface="+mj-lt"/>
              </a:rPr>
              <a:t>,</a:t>
            </a:r>
            <a:r>
              <a:rPr lang="en-US" altLang="zh-CN" sz="1200" dirty="0">
                <a:latin typeface="+mj-lt"/>
              </a:rPr>
              <a:t>”</a:t>
            </a:r>
            <a:r>
              <a:rPr lang="zh-CN" altLang="en-US" sz="1200" dirty="0">
                <a:latin typeface="+mj-lt"/>
              </a:rPr>
              <a:t> </a:t>
            </a:r>
            <a:r>
              <a:rPr lang="en-US" altLang="zh-CN" sz="1200" dirty="0">
                <a:latin typeface="+mj-lt"/>
              </a:rPr>
              <a:t>Optics Express</a:t>
            </a:r>
            <a:endParaRPr lang="zh-CN" altLang="en-US" sz="1200" dirty="0">
              <a:latin typeface="+mj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410ED2D-0AB2-4FA9-8CB5-F58B4FB6C880}"/>
              </a:ext>
            </a:extLst>
          </p:cNvPr>
          <p:cNvSpPr/>
          <p:nvPr/>
        </p:nvSpPr>
        <p:spPr>
          <a:xfrm>
            <a:off x="10137886" y="2289950"/>
            <a:ext cx="579951" cy="218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dirty="0"/>
              <a:t>GA</a:t>
            </a:r>
            <a:endParaRPr lang="zh-CN" altLang="en-US" sz="1500" dirty="0"/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80BA9F03-940E-4367-B308-177F30093B78}"/>
              </a:ext>
            </a:extLst>
          </p:cNvPr>
          <p:cNvSpPr/>
          <p:nvPr/>
        </p:nvSpPr>
        <p:spPr>
          <a:xfrm>
            <a:off x="10377538" y="2556480"/>
            <a:ext cx="106378" cy="1546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5C98158-B9B6-2A49-CA18-5856C166E8C4}"/>
              </a:ext>
            </a:extLst>
          </p:cNvPr>
          <p:cNvSpPr/>
          <p:nvPr/>
        </p:nvSpPr>
        <p:spPr>
          <a:xfrm>
            <a:off x="3058056" y="1117540"/>
            <a:ext cx="2759793" cy="36813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理想型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MLL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结构优化：</a:t>
            </a: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92715268-7BF4-4718-B8A4-31DCA35CB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64" y="1883882"/>
            <a:ext cx="928760" cy="241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箭头: 右 30">
            <a:extLst>
              <a:ext uri="{FF2B5EF4-FFF2-40B4-BE49-F238E27FC236}">
                <a16:creationId xmlns:a16="http://schemas.microsoft.com/office/drawing/2014/main" id="{6FF23580-B590-484F-8E27-3CE712B59C4A}"/>
              </a:ext>
            </a:extLst>
          </p:cNvPr>
          <p:cNvSpPr/>
          <p:nvPr/>
        </p:nvSpPr>
        <p:spPr>
          <a:xfrm>
            <a:off x="3930379" y="2644108"/>
            <a:ext cx="1254462" cy="576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60" b="1" dirty="0"/>
              <a:t>关键参数优化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4A321A5A-5B41-439C-A6E6-C2F59B400CC6}"/>
              </a:ext>
            </a:extLst>
          </p:cNvPr>
          <p:cNvSpPr/>
          <p:nvPr/>
        </p:nvSpPr>
        <p:spPr>
          <a:xfrm>
            <a:off x="4167165" y="2129776"/>
            <a:ext cx="516827" cy="208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b="1" dirty="0"/>
              <a:t>GA</a:t>
            </a:r>
            <a:endParaRPr lang="zh-CN" altLang="en-US" sz="1500" b="1" dirty="0"/>
          </a:p>
        </p:txBody>
      </p:sp>
      <p:sp>
        <p:nvSpPr>
          <p:cNvPr id="36" name="箭头: 下 35">
            <a:extLst>
              <a:ext uri="{FF2B5EF4-FFF2-40B4-BE49-F238E27FC236}">
                <a16:creationId xmlns:a16="http://schemas.microsoft.com/office/drawing/2014/main" id="{DEC6A658-E648-4B5B-B8D7-5821536F9416}"/>
              </a:ext>
            </a:extLst>
          </p:cNvPr>
          <p:cNvSpPr/>
          <p:nvPr/>
        </p:nvSpPr>
        <p:spPr>
          <a:xfrm>
            <a:off x="4325392" y="2452333"/>
            <a:ext cx="206710" cy="1788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D920A79-C0EC-4673-B01F-1750C27CFB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6822" y="1829600"/>
            <a:ext cx="1430084" cy="252158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0F89E66-C076-41AF-840C-F06040A8C0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1433" y="4341854"/>
            <a:ext cx="3852031" cy="1395778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5C828FCD-7D0B-4ACD-8C99-D29615EE40A1}"/>
              </a:ext>
            </a:extLst>
          </p:cNvPr>
          <p:cNvSpPr/>
          <p:nvPr/>
        </p:nvSpPr>
        <p:spPr>
          <a:xfrm>
            <a:off x="100012" y="5833959"/>
            <a:ext cx="61113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+mj-lt"/>
              </a:rPr>
              <a:t>Bin Ji</a:t>
            </a:r>
            <a:r>
              <a:rPr lang="zh-CN" altLang="en-US" sz="1200" dirty="0">
                <a:latin typeface="+mj-lt"/>
              </a:rPr>
              <a:t>, </a:t>
            </a:r>
            <a:r>
              <a:rPr lang="en-US" altLang="zh-CN" sz="1200" dirty="0" err="1">
                <a:latin typeface="+mj-lt"/>
              </a:rPr>
              <a:t>Guangcai</a:t>
            </a:r>
            <a:r>
              <a:rPr lang="en-US" altLang="zh-CN" sz="1200" dirty="0">
                <a:latin typeface="+mj-lt"/>
              </a:rPr>
              <a:t> Chang</a:t>
            </a:r>
            <a:r>
              <a:rPr lang="zh-CN" altLang="en-US" sz="1200" dirty="0">
                <a:latin typeface="+mj-lt"/>
              </a:rPr>
              <a:t>, </a:t>
            </a:r>
            <a:r>
              <a:rPr lang="en-US" altLang="zh-CN" sz="1200" dirty="0">
                <a:latin typeface="+mj-lt"/>
              </a:rPr>
              <a:t>et al “A </a:t>
            </a:r>
            <a:r>
              <a:rPr lang="en-US" altLang="zh-CN" sz="1200" dirty="0" err="1">
                <a:latin typeface="+mj-lt"/>
              </a:rPr>
              <a:t>trapezodial</a:t>
            </a:r>
            <a:r>
              <a:rPr lang="en-US" altLang="zh-CN" sz="1200" dirty="0">
                <a:latin typeface="+mj-lt"/>
              </a:rPr>
              <a:t> Multilayer Laue Lens</a:t>
            </a:r>
            <a:r>
              <a:rPr lang="zh-CN" altLang="en-US" sz="1200" dirty="0">
                <a:latin typeface="+mj-lt"/>
              </a:rPr>
              <a:t>,</a:t>
            </a:r>
            <a:r>
              <a:rPr lang="en-US" altLang="zh-CN" sz="1200" dirty="0">
                <a:latin typeface="+mj-lt"/>
              </a:rPr>
              <a:t>”</a:t>
            </a:r>
            <a:r>
              <a:rPr lang="zh-CN" altLang="en-US" sz="1200" dirty="0">
                <a:latin typeface="+mj-lt"/>
              </a:rPr>
              <a:t> </a:t>
            </a:r>
            <a:r>
              <a:rPr lang="en-US" altLang="zh-CN" sz="1200" dirty="0">
                <a:latin typeface="+mj-lt"/>
              </a:rPr>
              <a:t>Optics Communication</a:t>
            </a:r>
            <a:endParaRPr lang="zh-CN" altLang="en-US" sz="1200" dirty="0">
              <a:latin typeface="+mj-lt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BF31BCC-A90E-445D-88EC-7B8828952970}"/>
              </a:ext>
            </a:extLst>
          </p:cNvPr>
          <p:cNvSpPr/>
          <p:nvPr/>
        </p:nvSpPr>
        <p:spPr>
          <a:xfrm>
            <a:off x="7763158" y="1083379"/>
            <a:ext cx="2759793" cy="36813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真实误差条件下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MLL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优化：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7AD56CB3-97FB-496F-B905-7FD29B151560}"/>
              </a:ext>
            </a:extLst>
          </p:cNvPr>
          <p:cNvSpPr/>
          <p:nvPr/>
        </p:nvSpPr>
        <p:spPr>
          <a:xfrm>
            <a:off x="2651619" y="979562"/>
            <a:ext cx="4031908" cy="4854397"/>
          </a:xfrm>
          <a:prstGeom prst="roundRect">
            <a:avLst>
              <a:gd name="adj" fmla="val 11997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03F5DEB6-2CDD-45C0-A8FC-5509CFC3DBDD}"/>
              </a:ext>
            </a:extLst>
          </p:cNvPr>
          <p:cNvSpPr/>
          <p:nvPr/>
        </p:nvSpPr>
        <p:spPr>
          <a:xfrm>
            <a:off x="6763916" y="979562"/>
            <a:ext cx="5377740" cy="4854397"/>
          </a:xfrm>
          <a:prstGeom prst="roundRect">
            <a:avLst>
              <a:gd name="adj" fmla="val 7470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93E6BE3-3B3B-4F5A-ADBE-D8587A82DE7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668" t="6659" r="3221" b="6908"/>
          <a:stretch/>
        </p:blipFill>
        <p:spPr>
          <a:xfrm>
            <a:off x="8984" y="3593463"/>
            <a:ext cx="2575026" cy="166587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A36C442-1DF1-4D7C-85CC-87A90C79C624}"/>
              </a:ext>
            </a:extLst>
          </p:cNvPr>
          <p:cNvSpPr txBox="1"/>
          <p:nvPr/>
        </p:nvSpPr>
        <p:spPr>
          <a:xfrm>
            <a:off x="149342" y="1085565"/>
            <a:ext cx="958917" cy="40011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问题：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4F62102-3519-4A6C-A92F-898AFACC5220}"/>
              </a:ext>
            </a:extLst>
          </p:cNvPr>
          <p:cNvSpPr txBox="1"/>
          <p:nvPr/>
        </p:nvSpPr>
        <p:spPr>
          <a:xfrm>
            <a:off x="31744" y="1582002"/>
            <a:ext cx="25187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zh-CN" altLang="en-US" dirty="0"/>
              <a:t>元件理想结构设计都是基于运动学标准模型；</a:t>
            </a:r>
            <a:endParaRPr lang="en-US" altLang="zh-CN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zh-CN" altLang="en-US" dirty="0"/>
              <a:t>应用于硬</a:t>
            </a:r>
            <a:r>
              <a:rPr lang="en-US" altLang="zh-CN" dirty="0"/>
              <a:t>X</a:t>
            </a:r>
            <a:r>
              <a:rPr lang="zh-CN" altLang="en-US" dirty="0"/>
              <a:t>射线波段，动力学效应绝对主导效应。</a:t>
            </a:r>
          </a:p>
        </p:txBody>
      </p:sp>
    </p:spTree>
    <p:extLst>
      <p:ext uri="{BB962C8B-B14F-4D97-AF65-F5344CB8AC3E}">
        <p14:creationId xmlns:p14="http://schemas.microsoft.com/office/powerpoint/2010/main" val="34474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" grpId="0" animBg="1"/>
      <p:bldP spid="4" grpId="0" animBg="1"/>
      <p:bldP spid="31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A594CC1-166C-4EA1-9340-F7281274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已有研究基础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6A10FF-6306-4211-B982-5BA58E9DB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9144"/>
            <a:ext cx="7630524" cy="2889884"/>
          </a:xfrm>
          <a:prstGeom prst="rect">
            <a:avLst/>
          </a:prstGeom>
        </p:spPr>
      </p:pic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E48AA29D-168D-4C4D-BA2A-561C58A91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4305447"/>
              </p:ext>
            </p:extLst>
          </p:nvPr>
        </p:nvGraphicFramePr>
        <p:xfrm>
          <a:off x="429334" y="1008987"/>
          <a:ext cx="4669716" cy="1640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A4D8D5B6-1DBF-442F-9E6A-42D277DBC6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3318"/>
          <a:stretch/>
        </p:blipFill>
        <p:spPr>
          <a:xfrm>
            <a:off x="7934577" y="1040102"/>
            <a:ext cx="3549035" cy="2592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3325D55-44C2-42A3-88A5-D199E396C994}"/>
              </a:ext>
            </a:extLst>
          </p:cNvPr>
          <p:cNvSpPr txBox="1"/>
          <p:nvPr/>
        </p:nvSpPr>
        <p:spPr>
          <a:xfrm>
            <a:off x="6134084" y="185975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网络训练结果：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E1C2391-6AB7-4D6C-B860-09B9F58015DE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961295" y="3689819"/>
            <a:ext cx="3495600" cy="1260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F81A0A6-D537-4FEA-9283-F463B4B2A80C}"/>
              </a:ext>
            </a:extLst>
          </p:cNvPr>
          <p:cNvSpPr txBox="1"/>
          <p:nvPr/>
        </p:nvSpPr>
        <p:spPr>
          <a:xfrm>
            <a:off x="6329489" y="5447928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网络预测结果：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9091E2B-49CA-4E26-A7D6-02A24144021F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013495" y="5037936"/>
            <a:ext cx="3495600" cy="1260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A124F71-F739-40D9-A248-24BE49FFCBE2}"/>
              </a:ext>
            </a:extLst>
          </p:cNvPr>
          <p:cNvSpPr txBox="1"/>
          <p:nvPr/>
        </p:nvSpPr>
        <p:spPr>
          <a:xfrm>
            <a:off x="6127511" y="41909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动力学模拟结果：</a:t>
            </a:r>
          </a:p>
        </p:txBody>
      </p:sp>
    </p:spTree>
    <p:extLst>
      <p:ext uri="{BB962C8B-B14F-4D97-AF65-F5344CB8AC3E}">
        <p14:creationId xmlns:p14="http://schemas.microsoft.com/office/powerpoint/2010/main" val="3722939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7B9FFEE-C212-4F4E-B382-19B2B58DD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未来展望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E3E1855-406D-41E4-9483-4F265DE776D5}"/>
              </a:ext>
            </a:extLst>
          </p:cNvPr>
          <p:cNvGrpSpPr/>
          <p:nvPr/>
        </p:nvGrpSpPr>
        <p:grpSpPr>
          <a:xfrm>
            <a:off x="805867" y="2228452"/>
            <a:ext cx="4661484" cy="1819886"/>
            <a:chOff x="1878788" y="1670505"/>
            <a:chExt cx="6832416" cy="3362905"/>
          </a:xfrm>
        </p:grpSpPr>
        <p:sp>
          <p:nvSpPr>
            <p:cNvPr id="20" name="立方体 19">
              <a:extLst>
                <a:ext uri="{FF2B5EF4-FFF2-40B4-BE49-F238E27FC236}">
                  <a16:creationId xmlns:a16="http://schemas.microsoft.com/office/drawing/2014/main" id="{F7338700-AE82-4970-81B2-0D147164519C}"/>
                </a:ext>
              </a:extLst>
            </p:cNvPr>
            <p:cNvSpPr/>
            <p:nvPr/>
          </p:nvSpPr>
          <p:spPr>
            <a:xfrm>
              <a:off x="3357110" y="1670505"/>
              <a:ext cx="3913887" cy="229002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500" b="1" dirty="0">
                  <a:latin typeface="+mj-lt"/>
                </a:rPr>
                <a:t>ML</a:t>
              </a:r>
              <a:endParaRPr lang="zh-CN" altLang="en-US" sz="4500" b="1" dirty="0">
                <a:latin typeface="+mj-lt"/>
              </a:endParaRPr>
            </a:p>
          </p:txBody>
        </p:sp>
        <p:sp>
          <p:nvSpPr>
            <p:cNvPr id="22" name="箭头: 右 21">
              <a:extLst>
                <a:ext uri="{FF2B5EF4-FFF2-40B4-BE49-F238E27FC236}">
                  <a16:creationId xmlns:a16="http://schemas.microsoft.com/office/drawing/2014/main" id="{FCE21441-8B92-45A5-A564-D46EA2BF4EF4}"/>
                </a:ext>
              </a:extLst>
            </p:cNvPr>
            <p:cNvSpPr/>
            <p:nvPr/>
          </p:nvSpPr>
          <p:spPr>
            <a:xfrm>
              <a:off x="1901971" y="2138131"/>
              <a:ext cx="1291865" cy="260608"/>
            </a:xfrm>
            <a:prstGeom prst="right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20" dirty="0"/>
            </a:p>
          </p:txBody>
        </p:sp>
        <p:sp>
          <p:nvSpPr>
            <p:cNvPr id="23" name="箭头: 右 22">
              <a:extLst>
                <a:ext uri="{FF2B5EF4-FFF2-40B4-BE49-F238E27FC236}">
                  <a16:creationId xmlns:a16="http://schemas.microsoft.com/office/drawing/2014/main" id="{0920A4A0-872A-4803-B2CD-F42E4E994393}"/>
                </a:ext>
              </a:extLst>
            </p:cNvPr>
            <p:cNvSpPr/>
            <p:nvPr/>
          </p:nvSpPr>
          <p:spPr>
            <a:xfrm>
              <a:off x="7340605" y="2393281"/>
              <a:ext cx="868679" cy="463661"/>
            </a:xfrm>
            <a:prstGeom prst="right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29" name="箭头: 直角上 28">
              <a:extLst>
                <a:ext uri="{FF2B5EF4-FFF2-40B4-BE49-F238E27FC236}">
                  <a16:creationId xmlns:a16="http://schemas.microsoft.com/office/drawing/2014/main" id="{BABF8B1C-33B0-4578-8D1A-5D8AB0E95351}"/>
                </a:ext>
              </a:extLst>
            </p:cNvPr>
            <p:cNvSpPr/>
            <p:nvPr/>
          </p:nvSpPr>
          <p:spPr>
            <a:xfrm rot="16200000" flipH="1">
              <a:off x="5048046" y="1370252"/>
              <a:ext cx="1269443" cy="6056873"/>
            </a:xfrm>
            <a:prstGeom prst="bentUpArrow">
              <a:avLst>
                <a:gd name="adj1" fmla="val 13599"/>
                <a:gd name="adj2" fmla="val 25000"/>
                <a:gd name="adj3" fmla="val 2967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20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DF63933-84D8-4853-94D3-68DF351C2395}"/>
                </a:ext>
              </a:extLst>
            </p:cNvPr>
            <p:cNvSpPr txBox="1"/>
            <p:nvPr/>
          </p:nvSpPr>
          <p:spPr>
            <a:xfrm>
              <a:off x="4385711" y="3941087"/>
              <a:ext cx="2401145" cy="682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ea typeface="宋体" panose="02010600030101010101" pitchFamily="2" charset="-122"/>
                </a:rPr>
                <a:t>Forward model</a:t>
              </a:r>
              <a:endParaRPr lang="zh-CN" altLang="en-US" b="1" dirty="0">
                <a:ea typeface="宋体" panose="02010600030101010101" pitchFamily="2" charset="-122"/>
              </a:endParaRPr>
            </a:p>
          </p:txBody>
        </p:sp>
        <p:sp>
          <p:nvSpPr>
            <p:cNvPr id="32" name="右大括号 31">
              <a:extLst>
                <a:ext uri="{FF2B5EF4-FFF2-40B4-BE49-F238E27FC236}">
                  <a16:creationId xmlns:a16="http://schemas.microsoft.com/office/drawing/2014/main" id="{E8F34E83-6890-45FE-827E-31565E828AEA}"/>
                </a:ext>
              </a:extLst>
            </p:cNvPr>
            <p:cNvSpPr/>
            <p:nvPr/>
          </p:nvSpPr>
          <p:spPr>
            <a:xfrm>
              <a:off x="1878788" y="2532472"/>
              <a:ext cx="563882" cy="1626826"/>
            </a:xfrm>
            <a:prstGeom prst="rightBrac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20">
                <a:solidFill>
                  <a:srgbClr val="FFFF00"/>
                </a:solidFill>
              </a:endParaRP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15DA25FF-B56E-4F2D-972B-1E9E320105E6}"/>
                </a:ext>
              </a:extLst>
            </p:cNvPr>
            <p:cNvCxnSpPr>
              <a:cxnSpLocks/>
            </p:cNvCxnSpPr>
            <p:nvPr/>
          </p:nvCxnSpPr>
          <p:spPr>
            <a:xfrm>
              <a:off x="2436393" y="3348992"/>
              <a:ext cx="733920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8E65E23D-ABCF-48E3-A895-7B0A14997530}"/>
                </a:ext>
              </a:extLst>
            </p:cNvPr>
            <p:cNvSpPr/>
            <p:nvPr/>
          </p:nvSpPr>
          <p:spPr>
            <a:xfrm>
              <a:off x="2340191" y="2717719"/>
              <a:ext cx="740578" cy="631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20" dirty="0"/>
                <a:t>loss</a:t>
              </a:r>
              <a:endParaRPr lang="zh-CN" altLang="en-US" sz="1620" dirty="0"/>
            </a:p>
          </p:txBody>
        </p:sp>
      </p:grpSp>
      <p:sp>
        <p:nvSpPr>
          <p:cNvPr id="14" name="箭头: 右 13">
            <a:extLst>
              <a:ext uri="{FF2B5EF4-FFF2-40B4-BE49-F238E27FC236}">
                <a16:creationId xmlns:a16="http://schemas.microsoft.com/office/drawing/2014/main" id="{7245F7C5-08BE-493D-A060-7F685210C2B9}"/>
              </a:ext>
            </a:extLst>
          </p:cNvPr>
          <p:cNvSpPr/>
          <p:nvPr/>
        </p:nvSpPr>
        <p:spPr>
          <a:xfrm>
            <a:off x="1819368" y="5148146"/>
            <a:ext cx="385541" cy="1224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60" b="1"/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44D97FB1-FB0D-4BD2-B504-33882517DD1B}"/>
              </a:ext>
            </a:extLst>
          </p:cNvPr>
          <p:cNvSpPr/>
          <p:nvPr/>
        </p:nvSpPr>
        <p:spPr>
          <a:xfrm>
            <a:off x="3069006" y="5148146"/>
            <a:ext cx="385541" cy="1224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60" b="1"/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A6D57A70-936F-40B3-8832-C1F968909056}"/>
              </a:ext>
            </a:extLst>
          </p:cNvPr>
          <p:cNvSpPr/>
          <p:nvPr/>
        </p:nvSpPr>
        <p:spPr>
          <a:xfrm>
            <a:off x="4300499" y="5148146"/>
            <a:ext cx="385541" cy="1224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60" b="1"/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8177543B-AB4E-47F1-B245-AA378621C7D6}"/>
              </a:ext>
            </a:extLst>
          </p:cNvPr>
          <p:cNvSpPr/>
          <p:nvPr/>
        </p:nvSpPr>
        <p:spPr>
          <a:xfrm>
            <a:off x="3174787" y="3841916"/>
            <a:ext cx="388843" cy="51388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D20DA051-0CD3-47CC-9345-37EB42955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2" t="3790" r="53987" b="12270"/>
          <a:stretch/>
        </p:blipFill>
        <p:spPr>
          <a:xfrm>
            <a:off x="-76200" y="1956053"/>
            <a:ext cx="936000" cy="1384975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9FEB63B-505A-4910-9B6F-337D0B5C271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73474" y="3173490"/>
            <a:ext cx="936000" cy="1386000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D8A359EE-97C3-4460-8BDB-F17724DB7458}"/>
              </a:ext>
            </a:extLst>
          </p:cNvPr>
          <p:cNvSpPr txBox="1"/>
          <p:nvPr/>
        </p:nvSpPr>
        <p:spPr>
          <a:xfrm>
            <a:off x="5186092" y="2258996"/>
            <a:ext cx="461665" cy="1015663"/>
          </a:xfrm>
          <a:prstGeom prst="rect">
            <a:avLst/>
          </a:prstGeom>
          <a:solidFill>
            <a:srgbClr val="00B0F0"/>
          </a:solidFill>
        </p:spPr>
        <p:txBody>
          <a:bodyPr vert="eaVert"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结构参数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7D15DB3-2B96-492E-B86F-1F7B97C6CEEC}"/>
              </a:ext>
            </a:extLst>
          </p:cNvPr>
          <p:cNvSpPr txBox="1"/>
          <p:nvPr/>
        </p:nvSpPr>
        <p:spPr>
          <a:xfrm>
            <a:off x="990993" y="4923129"/>
            <a:ext cx="738664" cy="553998"/>
          </a:xfrm>
          <a:prstGeom prst="rect">
            <a:avLst/>
          </a:prstGeom>
          <a:solidFill>
            <a:srgbClr val="00B0F0"/>
          </a:solidFill>
        </p:spPr>
        <p:txBody>
          <a:bodyPr vert="eaVert"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结构</a:t>
            </a:r>
            <a:endParaRPr lang="en-US" altLang="zh-CN" b="1" dirty="0">
              <a:solidFill>
                <a:schemeClr val="bg1"/>
              </a:solidFill>
            </a:endParaRPr>
          </a:p>
          <a:p>
            <a:r>
              <a:rPr lang="zh-CN" altLang="en-US" b="1" dirty="0">
                <a:solidFill>
                  <a:schemeClr val="bg1"/>
                </a:solidFill>
              </a:rPr>
              <a:t>参数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12DC720B-E341-4403-9EA3-7694DB8B561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708200" y="4518836"/>
            <a:ext cx="936000" cy="1386000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F5F0A204-F5CA-40A7-821D-B9C3988F14F9}"/>
              </a:ext>
            </a:extLst>
          </p:cNvPr>
          <p:cNvSpPr txBox="1"/>
          <p:nvPr/>
        </p:nvSpPr>
        <p:spPr>
          <a:xfrm>
            <a:off x="2279986" y="4819647"/>
            <a:ext cx="738664" cy="784830"/>
          </a:xfrm>
          <a:prstGeom prst="rect">
            <a:avLst/>
          </a:prstGeom>
          <a:solidFill>
            <a:srgbClr val="00B0F0"/>
          </a:solidFill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动力学</a:t>
            </a:r>
            <a:endParaRPr lang="en-US" altLang="zh-CN" b="1" dirty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建模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9484C1C-D9ED-4127-B752-279A358F791D}"/>
              </a:ext>
            </a:extLst>
          </p:cNvPr>
          <p:cNvSpPr txBox="1"/>
          <p:nvPr/>
        </p:nvSpPr>
        <p:spPr>
          <a:xfrm>
            <a:off x="3500074" y="4923129"/>
            <a:ext cx="738664" cy="553998"/>
          </a:xfrm>
          <a:prstGeom prst="rect">
            <a:avLst/>
          </a:prstGeom>
          <a:solidFill>
            <a:srgbClr val="00B0F0"/>
          </a:solidFill>
        </p:spPr>
        <p:txBody>
          <a:bodyPr vert="eaVert"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自由</a:t>
            </a:r>
            <a:endParaRPr lang="en-US" altLang="zh-CN" b="1" dirty="0">
              <a:solidFill>
                <a:schemeClr val="bg1"/>
              </a:solidFill>
            </a:endParaRPr>
          </a:p>
          <a:p>
            <a:r>
              <a:rPr lang="zh-CN" altLang="en-US" b="1" dirty="0">
                <a:solidFill>
                  <a:schemeClr val="bg1"/>
                </a:solidFill>
              </a:rPr>
              <a:t>传播</a:t>
            </a: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8603EEB4-1D64-4EF3-8532-A6845EDC91DE}"/>
              </a:ext>
            </a:extLst>
          </p:cNvPr>
          <p:cNvSpPr/>
          <p:nvPr/>
        </p:nvSpPr>
        <p:spPr>
          <a:xfrm>
            <a:off x="894118" y="4348977"/>
            <a:ext cx="4756432" cy="1746250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29EF5C8B-90FD-43C0-A24C-285E6F45C6B4}"/>
              </a:ext>
            </a:extLst>
          </p:cNvPr>
          <p:cNvSpPr txBox="1"/>
          <p:nvPr/>
        </p:nvSpPr>
        <p:spPr>
          <a:xfrm>
            <a:off x="2106341" y="5678858"/>
            <a:ext cx="20585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>
                <a:latin typeface="+mj-lt"/>
                <a:ea typeface="宋体" panose="02010600030101010101" pitchFamily="2" charset="-122"/>
              </a:rPr>
              <a:t>Forward model</a:t>
            </a:r>
            <a:endParaRPr lang="zh-CN" altLang="en-US" sz="2200" b="1" dirty="0"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010CAC8-B9FC-4789-A0B8-671F47FED41C}"/>
              </a:ext>
            </a:extLst>
          </p:cNvPr>
          <p:cNvSpPr txBox="1"/>
          <p:nvPr/>
        </p:nvSpPr>
        <p:spPr>
          <a:xfrm>
            <a:off x="155645" y="1102458"/>
            <a:ext cx="912429" cy="477054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zh-CN" altLang="en-US" sz="2500" b="1" dirty="0">
                <a:solidFill>
                  <a:schemeClr val="bg1"/>
                </a:solidFill>
              </a:rPr>
              <a:t>近期</a:t>
            </a:r>
            <a:r>
              <a:rPr lang="en-US" altLang="zh-CN" sz="2500" b="1" dirty="0">
                <a:solidFill>
                  <a:schemeClr val="bg1"/>
                </a:solidFill>
              </a:rPr>
              <a:t>:</a:t>
            </a:r>
            <a:endParaRPr lang="zh-CN" altLang="en-US" sz="2500" b="1" dirty="0">
              <a:solidFill>
                <a:schemeClr val="bg1"/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C19F0BBF-3815-4D0A-A370-E39B4C4AC1EC}"/>
              </a:ext>
            </a:extLst>
          </p:cNvPr>
          <p:cNvSpPr txBox="1"/>
          <p:nvPr/>
        </p:nvSpPr>
        <p:spPr>
          <a:xfrm>
            <a:off x="6048445" y="1102458"/>
            <a:ext cx="914033" cy="477054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zh-CN" altLang="en-US" sz="2500" b="1" dirty="0">
                <a:solidFill>
                  <a:schemeClr val="bg1"/>
                </a:solidFill>
              </a:rPr>
              <a:t>未来</a:t>
            </a:r>
            <a:r>
              <a:rPr lang="en-US" altLang="zh-CN" sz="2500" b="1" dirty="0">
                <a:solidFill>
                  <a:schemeClr val="bg1"/>
                </a:solidFill>
              </a:rPr>
              <a:t>:</a:t>
            </a:r>
            <a:endParaRPr lang="zh-CN" altLang="en-US" sz="2500" b="1" dirty="0">
              <a:solidFill>
                <a:schemeClr val="bg1"/>
              </a:solidFill>
            </a:endParaRPr>
          </a:p>
        </p:txBody>
      </p:sp>
      <p:graphicFrame>
        <p:nvGraphicFramePr>
          <p:cNvPr id="49" name="图示 48">
            <a:extLst>
              <a:ext uri="{FF2B5EF4-FFF2-40B4-BE49-F238E27FC236}">
                <a16:creationId xmlns:a16="http://schemas.microsoft.com/office/drawing/2014/main" id="{E07806A4-FB2B-49AA-AF01-D00EE8F622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1809186"/>
              </p:ext>
            </p:extLst>
          </p:nvPr>
        </p:nvGraphicFramePr>
        <p:xfrm>
          <a:off x="6091237" y="2348552"/>
          <a:ext cx="5983604" cy="2453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72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9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B7FA785-D6B9-490F-9663-444DC6BFA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CN" sz="6900" b="1" i="1" dirty="0"/>
          </a:p>
          <a:p>
            <a:pPr marL="0" indent="0" algn="ctr">
              <a:buNone/>
            </a:pPr>
            <a:r>
              <a:rPr lang="zh-CN" altLang="en-US" sz="6900" b="1" i="1" dirty="0"/>
              <a:t>谢谢！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667BD57-E73F-49A1-A5FD-00A2D2247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011916"/>
      </p:ext>
    </p:extLst>
  </p:cSld>
  <p:clrMapOvr>
    <a:masterClrMapping/>
  </p:clrMapOvr>
</p:sld>
</file>

<file path=ppt/theme/theme1.xml><?xml version="1.0" encoding="utf-8"?>
<a:theme xmlns:a="http://schemas.openxmlformats.org/drawingml/2006/main" name="HEPS-PPT主题-V3-蓝色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PS-PPT主题-V3-蓝色" id="{0BBD021F-B0AA-4DB3-8628-C8C3FA39026F}" vid="{E6971C7F-4A11-43BE-9661-43D2527719E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1019010211C4775FC1071B062B5E88F35186565F (1)</Template>
  <TotalTime>14657</TotalTime>
  <Words>501</Words>
  <Application>Microsoft Office PowerPoint</Application>
  <PresentationFormat>宽屏</PresentationFormat>
  <Paragraphs>87</Paragraphs>
  <Slides>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等线</vt:lpstr>
      <vt:lpstr>黑体</vt:lpstr>
      <vt:lpstr>楷体</vt:lpstr>
      <vt:lpstr>宋体</vt:lpstr>
      <vt:lpstr>微软雅黑</vt:lpstr>
      <vt:lpstr>Arial</vt:lpstr>
      <vt:lpstr>Calibri</vt:lpstr>
      <vt:lpstr>Times New Roman</vt:lpstr>
      <vt:lpstr>Wingdings</vt:lpstr>
      <vt:lpstr>Wingdings 2</vt:lpstr>
      <vt:lpstr>HEPS-PPT主题-V3-蓝色</vt:lpstr>
      <vt:lpstr>AI辅助X射线纳米探针线站元件设计研发</vt:lpstr>
      <vt:lpstr>应用背景</vt:lpstr>
      <vt:lpstr>当前面临的挑战</vt:lpstr>
      <vt:lpstr>研究案例</vt:lpstr>
      <vt:lpstr>已有研究基础</vt:lpstr>
      <vt:lpstr>已有研究基础</vt:lpstr>
      <vt:lpstr>未来展望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ChangGuangcai</dc:creator>
  <cp:lastModifiedBy>webuser</cp:lastModifiedBy>
  <cp:revision>2156</cp:revision>
  <dcterms:created xsi:type="dcterms:W3CDTF">2020-12-29T14:38:17Z</dcterms:created>
  <dcterms:modified xsi:type="dcterms:W3CDTF">2024-10-17T02:52:34Z</dcterms:modified>
</cp:coreProperties>
</file>