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046" r:id="rId2"/>
    <p:sldId id="2039377923" r:id="rId3"/>
    <p:sldId id="2039378045" r:id="rId4"/>
    <p:sldId id="2039378048" r:id="rId5"/>
    <p:sldId id="2039378038" r:id="rId6"/>
    <p:sldId id="2039378036" r:id="rId7"/>
    <p:sldId id="2039378047" r:id="rId8"/>
    <p:sldId id="2039378037" r:id="rId9"/>
    <p:sldId id="2039378049" r:id="rId10"/>
    <p:sldId id="2039377813" r:id="rId11"/>
    <p:sldId id="2039378050" r:id="rId12"/>
    <p:sldId id="2039378053" r:id="rId13"/>
    <p:sldId id="2039378054" r:id="rId14"/>
    <p:sldId id="2039378055" r:id="rId15"/>
    <p:sldId id="2039378056" r:id="rId16"/>
    <p:sldId id="2039378058" r:id="rId17"/>
    <p:sldId id="2039378057" r:id="rId18"/>
    <p:sldId id="2039378059" r:id="rId19"/>
    <p:sldId id="2039378061" r:id="rId20"/>
    <p:sldId id="2039378060" r:id="rId21"/>
    <p:sldId id="2039378062" r:id="rId22"/>
    <p:sldId id="2039378065" r:id="rId23"/>
    <p:sldId id="2039378063" r:id="rId24"/>
    <p:sldId id="2039378064" r:id="rId25"/>
    <p:sldId id="2039378066" r:id="rId26"/>
    <p:sldId id="2039378067" r:id="rId27"/>
    <p:sldId id="2039378068" r:id="rId28"/>
    <p:sldId id="1768" r:id="rId29"/>
    <p:sldId id="2039378052" r:id="rId30"/>
    <p:sldId id="203937804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0000"/>
    <a:srgbClr val="CF0A2C"/>
    <a:srgbClr val="84B3DE"/>
    <a:srgbClr val="F58034"/>
    <a:srgbClr val="1F77B4"/>
    <a:srgbClr val="4472C4"/>
    <a:srgbClr val="ED7D31"/>
    <a:srgbClr val="F4A184"/>
    <a:srgbClr val="FFCE39"/>
    <a:srgbClr val="F1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6341" autoAdjust="0"/>
  </p:normalViewPr>
  <p:slideViewPr>
    <p:cSldViewPr snapToGrid="0" snapToObjects="1">
      <p:cViewPr varScale="1">
        <p:scale>
          <a:sx n="128" d="100"/>
          <a:sy n="128" d="100"/>
        </p:scale>
        <p:origin x="176" y="24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2508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9D246-161C-49E9-B00C-F1C2865D9A24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ED5511A3-FD5C-4734-A558-CFF6B13E416A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任务</a:t>
          </a:r>
        </a:p>
      </dgm:t>
    </dgm:pt>
    <dgm:pt modelId="{BA21064D-B88E-4BBD-A08C-CE68DB557896}" type="parTrans" cxnId="{F5A3716C-624B-4441-9FEE-479E7203BC2D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A5791EC-2BBC-4FFB-9BF5-0A75951F9942}" type="sibTrans" cxnId="{F5A3716C-624B-4441-9FEE-479E7203BC2D}">
      <dgm:prSet custT="1"/>
      <dgm:spPr/>
      <dgm:t>
        <a:bodyPr/>
        <a:lstStyle/>
        <a:p>
          <a:endParaRPr lang="zh-CN" altLang="en-US" sz="105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EB7C44-4F18-4AC3-B621-47CC9EF19EF2}">
      <dgm:prSet phldrT="[文本]" custT="1"/>
      <dgm:spPr/>
      <dgm:t>
        <a:bodyPr/>
        <a:lstStyle/>
        <a:p>
          <a:r>
            <a:rPr lang="zh-CN" altLang="en-US" sz="1400" b="0" i="0" u="none" strike="noStrike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事例重建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C55C90-2E87-4A3F-ABEC-0D7D74C98680}" type="parTrans" cxnId="{085CF41B-F2ED-4B9D-BB0D-74E3BD390961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245CBE-07DF-4203-B256-006992D9B797}" type="sibTrans" cxnId="{085CF41B-F2ED-4B9D-BB0D-74E3BD390961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A00EE3-D59E-4D52-B8C0-7162C88649AD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</a:p>
      </dgm:t>
    </dgm:pt>
    <dgm:pt modelId="{BB3A3984-1BA5-43C2-AA7B-0DE5E766F156}" type="parTrans" cxnId="{A7D7DA7E-6148-47BB-99DD-2E082B353397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576F875-71F8-457D-B316-DA4C37B6E576}" type="sibTrans" cxnId="{A7D7DA7E-6148-47BB-99DD-2E082B353397}">
      <dgm:prSet custT="1"/>
      <dgm:spPr/>
      <dgm:t>
        <a:bodyPr/>
        <a:lstStyle/>
        <a:p>
          <a:endParaRPr lang="zh-CN" altLang="en-US" sz="105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5C5573-6A93-47DC-98B0-4DDC70B4FE20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探测器</a:t>
          </a:r>
        </a:p>
      </dgm:t>
    </dgm:pt>
    <dgm:pt modelId="{8A2E497E-44E8-4B27-AA2C-D4FB967834F0}" type="parTrans" cxnId="{9DBF133F-312D-447A-B8C6-BEF0952DC40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650D253-4415-4FFF-8F79-BEE229DE9A57}" type="sibTrans" cxnId="{9DBF133F-312D-447A-B8C6-BEF0952DC40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6E1EFE-30E3-4204-9F22-4DCCA9D36DBB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模型</a:t>
          </a:r>
        </a:p>
      </dgm:t>
    </dgm:pt>
    <dgm:pt modelId="{8471DFFD-623D-480C-99EA-7AF3F1DF7D15}" type="parTrans" cxnId="{2EB29CD3-067C-476F-A2B1-708B7782ABE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AEE714E-94D8-405E-869F-BEFA9BC20FEB}" type="sibTrans" cxnId="{2EB29CD3-067C-476F-A2B1-708B7782ABE6}">
      <dgm:prSet custT="1"/>
      <dgm:spPr/>
      <dgm:t>
        <a:bodyPr/>
        <a:lstStyle/>
        <a:p>
          <a:endParaRPr lang="zh-CN" altLang="en-US" sz="105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401AA9-DB42-465F-98BF-575D8CEEE07D}">
      <dgm:prSet phldrT="[文本]" custT="1"/>
      <dgm:spPr/>
      <dgm:t>
        <a:bodyPr/>
        <a:lstStyle/>
        <a:p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Github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34E985D-2737-4467-ABAE-3D391F95A023}" type="parTrans" cxnId="{EA818BC1-7372-489C-9D88-92C7CCEB32D7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326387E-6F53-4E74-9D81-9736BDC38296}" type="sibTrans" cxnId="{EA818BC1-7372-489C-9D88-92C7CCEB32D7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642E40-C7F5-4485-A89B-FD728C9AF126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训练环境</a:t>
          </a:r>
        </a:p>
      </dgm:t>
    </dgm:pt>
    <dgm:pt modelId="{516F855C-55DB-4C36-8CAB-B21E4B8EF18A}" type="parTrans" cxnId="{2CCCBC1C-4D22-49D0-A069-0DB5D266EA6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5FEE27D-A7C7-4BA5-BFE8-16A6CBA02BBA}" type="sibTrans" cxnId="{2CCCBC1C-4D22-49D0-A069-0DB5D266EA6C}">
      <dgm:prSet custT="1"/>
      <dgm:spPr/>
      <dgm:t>
        <a:bodyPr/>
        <a:lstStyle/>
        <a:p>
          <a:endParaRPr lang="zh-CN" altLang="en-US" sz="105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EE1700-C289-4A1E-B8BD-5C8D0041FB24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知识问答</a:t>
          </a:r>
        </a:p>
      </dgm:t>
    </dgm:pt>
    <dgm:pt modelId="{B5E35C27-C999-47E2-B361-9D405BEF901F}" type="parTrans" cxnId="{79727FC9-064B-4F43-AC00-C2E9B336B1C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1122AA-089B-4DA3-BF23-6B9BE40644C5}" type="sibTrans" cxnId="{79727FC9-064B-4F43-AC00-C2E9B336B1C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EC92F4-AFC0-4467-9CF9-DB7CDF9674A5}">
      <dgm:prSet phldrT="[文本]" custT="1"/>
      <dgm:spPr/>
      <dgm:t>
        <a:bodyPr/>
        <a:lstStyle/>
        <a:p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AI-ready 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数据集</a:t>
          </a:r>
        </a:p>
      </dgm:t>
    </dgm:pt>
    <dgm:pt modelId="{2A75C965-6E0B-460E-8AFC-E7797D693D90}" type="parTrans" cxnId="{179CBE69-617D-4125-9209-A5BE9C88B1F4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D9ADA86-683A-485D-831A-F57D80117FB7}" type="sibTrans" cxnId="{179CBE69-617D-4125-9209-A5BE9C88B1F4}">
      <dgm:prSet custT="1"/>
      <dgm:spPr/>
      <dgm:t>
        <a:bodyPr/>
        <a:lstStyle/>
        <a:p>
          <a:endParaRPr lang="zh-CN" altLang="en-US" sz="105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C9AE7E-3235-42AD-A725-896894D799B0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数据预处理</a:t>
          </a:r>
        </a:p>
      </dgm:t>
    </dgm:pt>
    <dgm:pt modelId="{4FCC736E-BD1C-49E1-B93D-F6CB247A981C}" type="parTrans" cxnId="{F39D23CA-78B2-45E0-A46A-C5747FB1A27D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70DFAC3-9B2B-4A3C-B089-E279F764119C}" type="sibTrans" cxnId="{F39D23CA-78B2-45E0-A46A-C5747FB1A27D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E0AE7B-0B16-4008-8AE6-602DE11C676B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科学软件</a:t>
          </a:r>
        </a:p>
      </dgm:t>
    </dgm:pt>
    <dgm:pt modelId="{7FC28208-FA29-409E-A833-E988276AAC57}" type="parTrans" cxnId="{BECE9CE7-6161-4D51-BA6E-CC2A23A2C132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E21CECC-2EC7-463B-8E6A-EC6ED6D48E2F}" type="sibTrans" cxnId="{BECE9CE7-6161-4D51-BA6E-CC2A23A2C132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17A74D-6887-4D4C-AAA5-4614D6F4705F}">
      <dgm:prSet phldrT="[文本]" custT="1"/>
      <dgm:spPr/>
      <dgm:t>
        <a:bodyPr/>
        <a:lstStyle/>
        <a:p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JetClass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E3AB27-0C22-47BA-BAAB-3BA7D3C4B2D5}" type="parTrans" cxnId="{19647522-A4EC-42CD-BE45-22D044BBC66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86B5A0B-27D9-41D7-9291-0CC56A4F535D}" type="sibTrans" cxnId="{19647522-A4EC-42CD-BE45-22D044BBC66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8930F-4C43-4D8C-9D89-03321C68255C}">
      <dgm:prSet phldrT="[文本]" custT="1"/>
      <dgm:spPr/>
      <dgm:t>
        <a:bodyPr/>
        <a:lstStyle/>
        <a:p>
          <a:r>
            <a:rPr lang="en-US" sz="1400" b="0" i="0" dirty="0" err="1">
              <a:latin typeface="微软雅黑" panose="020B0503020204020204" pitchFamily="34" charset="-122"/>
              <a:ea typeface="微软雅黑" panose="020B0503020204020204" pitchFamily="34" charset="-122"/>
            </a:rPr>
            <a:t>QuarkGluon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0D5D9B-80BD-4B95-A2FA-A0BB9C0FAE0D}" type="parTrans" cxnId="{DD6589DD-627A-491C-B21A-FB3DAFDB83F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E7652E-BE22-4840-8CD2-2DE8C22A0298}" type="sibTrans" cxnId="{DD6589DD-627A-491C-B21A-FB3DAFDB83F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696913-8913-48FC-8D05-3E169A5DEEF5}">
      <dgm:prSet phldrT="[文本]" custT="1"/>
      <dgm:spPr/>
      <dgm:t>
        <a:bodyPr/>
        <a:lstStyle/>
        <a:p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Huggingface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A67E621-0E78-43BC-8E96-0A1A5F1B085E}" type="parTrans" cxnId="{83E1F2E7-68DB-4007-B633-535FAD15D20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54924F8-02F9-4656-99C0-7C06A3AECDEC}" type="sibTrans" cxnId="{83E1F2E7-68DB-4007-B633-535FAD15D20B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079203-FAAE-4D31-B558-7D46A8706AED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自行构建</a:t>
          </a:r>
        </a:p>
      </dgm:t>
    </dgm:pt>
    <dgm:pt modelId="{6A1849DC-259F-48E8-B435-19534004BAD2}" type="parTrans" cxnId="{36DE9822-104E-4EA6-8D6B-091C4702D0C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54FF447-BA3E-48E2-B76D-46AF72E934B6}" type="sibTrans" cxnId="{36DE9822-104E-4EA6-8D6B-091C4702D0CF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A88E337-5FCD-4EB4-BD95-A99526DF915F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训练框架</a:t>
          </a:r>
        </a:p>
      </dgm:t>
    </dgm:pt>
    <dgm:pt modelId="{82A6E79B-6546-466E-B127-EB4270D4D315}" type="parTrans" cxnId="{3A259651-90C1-41AC-A540-D53E9F8171B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C643FDD-9871-4551-8BAA-300954197C2D}" type="sibTrans" cxnId="{3A259651-90C1-41AC-A540-D53E9F8171B9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6DD24B-16A9-4ABC-BEFC-8F95460516A4}">
      <dgm:prSet phldrT="[文本]" custT="1"/>
      <dgm:spPr/>
      <dgm:t>
        <a:bodyPr/>
        <a:lstStyle/>
        <a:p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PyTorch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6F8333-37E1-440C-A539-C86AEE5BDCB7}" type="parTrans" cxnId="{9032E58E-59CC-4C2C-9458-7C77BDE924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73960FA-D377-4925-8B49-A7FB318300C7}" type="sibTrans" cxnId="{9032E58E-59CC-4C2C-9458-7C77BDE924C3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E00F4A-F93E-4B06-985D-FA161E1A07C7}">
      <dgm:prSet phldrT="[文本]" custT="1"/>
      <dgm:spPr/>
      <dgm:t>
        <a:bodyPr/>
        <a:lstStyle/>
        <a:p>
          <a:r>
            <a:rPr lang="en-US" altLang="zh-CN" sz="14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Tensorflow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DED1AAE-352C-4D20-BEDF-A0A545075DB4}" type="parTrans" cxnId="{66003ECA-7FB9-409E-B9F6-C9B87840D5C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101D96-83DA-4814-A2BF-12455101F037}" type="sibTrans" cxnId="{66003ECA-7FB9-409E-B9F6-C9B87840D5C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BDC0C5F-CC90-4CA7-B117-2FD49229E440}">
      <dgm:prSet phldrT="[文本]" custT="1"/>
      <dgm:spPr/>
      <dgm:t>
        <a:bodyPr/>
        <a:lstStyle/>
        <a:p>
          <a:r>
            <a:rPr 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Weaver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5C3608-0305-471E-AD8F-1958BF57926A}" type="parTrans" cxnId="{E2AB350B-15C0-47A0-9228-546CC10B60EE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2BD2CE-AAD1-428A-8141-484ADA8BBC7A}" type="sibTrans" cxnId="{E2AB350B-15C0-47A0-9228-546CC10B60EE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E01AA0E-7B2B-4D50-A427-57BADEC4C8B7}">
      <dgm:prSet phldrT="[文本]" custT="1"/>
      <dgm:spPr/>
      <dgm:t>
        <a:bodyPr/>
        <a:lstStyle/>
        <a:p>
          <a:r>
            <a:rPr lang="en-US" sz="1400" b="1" i="0" dirty="0">
              <a:latin typeface="微软雅黑" panose="020B0503020204020204" pitchFamily="34" charset="-122"/>
              <a:ea typeface="微软雅黑" panose="020B0503020204020204" pitchFamily="34" charset="-122"/>
            </a:rPr>
            <a:t>Particle Transformer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ECB0A1-CDE0-4C35-B7C3-3083B65ECFEF}" type="parTrans" cxnId="{8BD8010F-E532-4450-B3E5-55986DFFA78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07C4352-FF4C-4DE0-9DA1-AE7CEDCB3FBF}" type="sibTrans" cxnId="{8BD8010F-E532-4450-B3E5-55986DFFA780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FB052DD-09BE-4D20-BECC-0365940A615F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图像识别</a:t>
          </a:r>
        </a:p>
      </dgm:t>
    </dgm:pt>
    <dgm:pt modelId="{E2ED14FD-94AA-4950-87C8-BE028ECAFA97}" type="parTrans" cxnId="{1A8C09FE-BB74-4688-9466-39AC2E0438D7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FFFC49-3914-401B-9DEC-4F61FCE232F9}" type="sibTrans" cxnId="{1A8C09FE-BB74-4688-9466-39AC2E0438D7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CC775C8-DE94-471D-8AD9-165C8F92A710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训练</a:t>
          </a:r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推理</a:t>
          </a:r>
        </a:p>
      </dgm:t>
    </dgm:pt>
    <dgm:pt modelId="{6B115E36-B562-4537-8506-F8E29D2EDA7B}" type="parTrans" cxnId="{3B8C212F-4016-4EE9-A7B6-1915C40ABCF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94E182-D9C2-4416-B80A-DF9F889249E0}" type="sibTrans" cxnId="{3B8C212F-4016-4EE9-A7B6-1915C40ABCFC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3A582C5-A0A5-49D7-8DFA-43EEE7D92EE0}">
      <dgm:prSet phldrT="[文本]" custT="1"/>
      <dgm:spPr/>
      <dgm:t>
        <a:bodyPr/>
        <a:lstStyle/>
        <a:p>
          <a:r>
            <a: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算力</a:t>
          </a:r>
        </a:p>
      </dgm:t>
    </dgm:pt>
    <dgm:pt modelId="{665C0215-EC7D-4F83-93FF-084C5EECE989}" type="parTrans" cxnId="{EC5B95AC-3BAC-4050-9905-2937F281623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F45B0F-DC4F-45FC-85CA-7EDABAF23D31}" type="sibTrans" cxnId="{EC5B95AC-3BAC-4050-9905-2937F2816236}">
      <dgm:prSet/>
      <dgm:spPr/>
      <dgm:t>
        <a:bodyPr/>
        <a:lstStyle/>
        <a:p>
          <a:endParaRPr lang="zh-CN" altLang="en-US" sz="20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14C0584-9224-4C34-84EA-07EBEFE418DA}">
      <dgm:prSet phldrT="[文本]" custT="1"/>
      <dgm:spPr/>
      <dgm:t>
        <a:bodyPr/>
        <a:lstStyle/>
        <a:p>
          <a:r>
            <a: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Hep Q&amp;A</a:t>
          </a:r>
          <a:endParaRPr lang="zh-CN" altLang="en-US" sz="1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2F580DD-63B1-4969-816C-6BF7CC5F0429}" type="parTrans" cxnId="{9168DDA3-4F9A-42FA-9D78-FF79A5DB5AF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F9DEAC-8E32-46FB-8683-C9BB83085419}" type="sibTrans" cxnId="{9168DDA3-4F9A-42FA-9D78-FF79A5DB5AF0}">
      <dgm:prSet/>
      <dgm:spPr/>
      <dgm:t>
        <a:bodyPr/>
        <a:lstStyle/>
        <a:p>
          <a:endParaRPr lang="zh-CN" altLang="en-US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F69203-A786-4D1A-A8E7-09E94B1C150E}" type="pres">
      <dgm:prSet presAssocID="{AFF9D246-161C-49E9-B00C-F1C2865D9A24}" presName="linearFlow" presStyleCnt="0">
        <dgm:presLayoutVars>
          <dgm:dir/>
          <dgm:animLvl val="lvl"/>
          <dgm:resizeHandles val="exact"/>
        </dgm:presLayoutVars>
      </dgm:prSet>
      <dgm:spPr/>
    </dgm:pt>
    <dgm:pt modelId="{596A8D0F-8EF0-4F77-BBB6-E3B5E4F41768}" type="pres">
      <dgm:prSet presAssocID="{ED5511A3-FD5C-4734-A558-CFF6B13E416A}" presName="composite" presStyleCnt="0"/>
      <dgm:spPr/>
    </dgm:pt>
    <dgm:pt modelId="{0B0EE796-2326-4E2F-B172-8416CB2E8DF3}" type="pres">
      <dgm:prSet presAssocID="{ED5511A3-FD5C-4734-A558-CFF6B13E416A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DFD7BBEE-76F8-4558-8656-84E594052AE8}" type="pres">
      <dgm:prSet presAssocID="{ED5511A3-FD5C-4734-A558-CFF6B13E416A}" presName="parSh" presStyleLbl="node1" presStyleIdx="0" presStyleCnt="6"/>
      <dgm:spPr/>
    </dgm:pt>
    <dgm:pt modelId="{791FFF84-CA5F-427C-9F25-F43C530537BB}" type="pres">
      <dgm:prSet presAssocID="{ED5511A3-FD5C-4734-A558-CFF6B13E416A}" presName="desTx" presStyleLbl="fgAcc1" presStyleIdx="0" presStyleCnt="6">
        <dgm:presLayoutVars>
          <dgm:bulletEnabled val="1"/>
        </dgm:presLayoutVars>
      </dgm:prSet>
      <dgm:spPr/>
    </dgm:pt>
    <dgm:pt modelId="{D94B4728-9905-4268-AB21-C89D38228511}" type="pres">
      <dgm:prSet presAssocID="{DA5791EC-2BBC-4FFB-9BF5-0A75951F9942}" presName="sibTrans" presStyleLbl="sibTrans2D1" presStyleIdx="0" presStyleCnt="5"/>
      <dgm:spPr/>
    </dgm:pt>
    <dgm:pt modelId="{A56C8A02-6CF9-44CB-B898-CBFD2DD8474F}" type="pres">
      <dgm:prSet presAssocID="{DA5791EC-2BBC-4FFB-9BF5-0A75951F9942}" presName="connTx" presStyleLbl="sibTrans2D1" presStyleIdx="0" presStyleCnt="5"/>
      <dgm:spPr/>
    </dgm:pt>
    <dgm:pt modelId="{9BAFCEFC-F11C-4F8D-AC46-4DB01AED2700}" type="pres">
      <dgm:prSet presAssocID="{F4A00EE3-D59E-4D52-B8C0-7162C88649AD}" presName="composite" presStyleCnt="0"/>
      <dgm:spPr/>
    </dgm:pt>
    <dgm:pt modelId="{D5E06472-5222-484A-B756-EC4B5094FDB9}" type="pres">
      <dgm:prSet presAssocID="{F4A00EE3-D59E-4D52-B8C0-7162C88649AD}" presName="par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BF9454D-D77A-43E5-A5E8-80C91B1188BD}" type="pres">
      <dgm:prSet presAssocID="{F4A00EE3-D59E-4D52-B8C0-7162C88649AD}" presName="parSh" presStyleLbl="node1" presStyleIdx="1" presStyleCnt="6"/>
      <dgm:spPr/>
    </dgm:pt>
    <dgm:pt modelId="{7FE1FFA2-8791-4EB8-8A02-C994CC1B1820}" type="pres">
      <dgm:prSet presAssocID="{F4A00EE3-D59E-4D52-B8C0-7162C88649AD}" presName="desTx" presStyleLbl="fgAcc1" presStyleIdx="1" presStyleCnt="6">
        <dgm:presLayoutVars>
          <dgm:bulletEnabled val="1"/>
        </dgm:presLayoutVars>
      </dgm:prSet>
      <dgm:spPr/>
    </dgm:pt>
    <dgm:pt modelId="{AC703B4B-1D83-46E4-82E1-1B672E04D16E}" type="pres">
      <dgm:prSet presAssocID="{D576F875-71F8-457D-B316-DA4C37B6E576}" presName="sibTrans" presStyleLbl="sibTrans2D1" presStyleIdx="1" presStyleCnt="5"/>
      <dgm:spPr/>
    </dgm:pt>
    <dgm:pt modelId="{0D8705F2-D2A3-4375-9719-EE43B10D7B0D}" type="pres">
      <dgm:prSet presAssocID="{D576F875-71F8-457D-B316-DA4C37B6E576}" presName="connTx" presStyleLbl="sibTrans2D1" presStyleIdx="1" presStyleCnt="5"/>
      <dgm:spPr/>
    </dgm:pt>
    <dgm:pt modelId="{EA7EDACC-D5F5-4793-80C7-1890FD809222}" type="pres">
      <dgm:prSet presAssocID="{5CEC92F4-AFC0-4467-9CF9-DB7CDF9674A5}" presName="composite" presStyleCnt="0"/>
      <dgm:spPr/>
    </dgm:pt>
    <dgm:pt modelId="{3A5170CF-9EF1-46CF-A8B6-F575C02A7E39}" type="pres">
      <dgm:prSet presAssocID="{5CEC92F4-AFC0-4467-9CF9-DB7CDF9674A5}" presName="par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06823ED7-FB6C-4CDD-B80A-912330452B9B}" type="pres">
      <dgm:prSet presAssocID="{5CEC92F4-AFC0-4467-9CF9-DB7CDF9674A5}" presName="parSh" presStyleLbl="node1" presStyleIdx="2" presStyleCnt="6"/>
      <dgm:spPr/>
    </dgm:pt>
    <dgm:pt modelId="{E2E9A2BF-C960-4FB4-8997-A02FE19C2EBE}" type="pres">
      <dgm:prSet presAssocID="{5CEC92F4-AFC0-4467-9CF9-DB7CDF9674A5}" presName="desTx" presStyleLbl="fgAcc1" presStyleIdx="2" presStyleCnt="6" custScaleX="117190">
        <dgm:presLayoutVars>
          <dgm:bulletEnabled val="1"/>
        </dgm:presLayoutVars>
      </dgm:prSet>
      <dgm:spPr/>
    </dgm:pt>
    <dgm:pt modelId="{78936855-2333-40BE-9B2D-0E65D191F59A}" type="pres">
      <dgm:prSet presAssocID="{3D9ADA86-683A-485D-831A-F57D80117FB7}" presName="sibTrans" presStyleLbl="sibTrans2D1" presStyleIdx="2" presStyleCnt="5"/>
      <dgm:spPr/>
    </dgm:pt>
    <dgm:pt modelId="{74A8CB23-27F2-41BF-BAA4-2D534490CCEF}" type="pres">
      <dgm:prSet presAssocID="{3D9ADA86-683A-485D-831A-F57D80117FB7}" presName="connTx" presStyleLbl="sibTrans2D1" presStyleIdx="2" presStyleCnt="5"/>
      <dgm:spPr/>
    </dgm:pt>
    <dgm:pt modelId="{9524A345-0F57-4ED7-8FC3-C63AB118A185}" type="pres">
      <dgm:prSet presAssocID="{426E1EFE-30E3-4204-9F22-4DCCA9D36DBB}" presName="composite" presStyleCnt="0"/>
      <dgm:spPr/>
    </dgm:pt>
    <dgm:pt modelId="{DC792111-8F23-4E18-BE57-809429B8D5CD}" type="pres">
      <dgm:prSet presAssocID="{426E1EFE-30E3-4204-9F22-4DCCA9D36DBB}" presName="par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741CA26-BF45-4331-B89D-6A9CEC36F991}" type="pres">
      <dgm:prSet presAssocID="{426E1EFE-30E3-4204-9F22-4DCCA9D36DBB}" presName="parSh" presStyleLbl="node1" presStyleIdx="3" presStyleCnt="6"/>
      <dgm:spPr/>
    </dgm:pt>
    <dgm:pt modelId="{FB52FB56-2AD8-4C6E-B097-C425B75B6529}" type="pres">
      <dgm:prSet presAssocID="{426E1EFE-30E3-4204-9F22-4DCCA9D36DBB}" presName="desTx" presStyleLbl="fgAcc1" presStyleIdx="3" presStyleCnt="6" custScaleX="133062">
        <dgm:presLayoutVars>
          <dgm:bulletEnabled val="1"/>
        </dgm:presLayoutVars>
      </dgm:prSet>
      <dgm:spPr/>
    </dgm:pt>
    <dgm:pt modelId="{9555696D-C3A2-453E-BA84-B91E66C8D02E}" type="pres">
      <dgm:prSet presAssocID="{1AEE714E-94D8-405E-869F-BEFA9BC20FEB}" presName="sibTrans" presStyleLbl="sibTrans2D1" presStyleIdx="3" presStyleCnt="5"/>
      <dgm:spPr/>
    </dgm:pt>
    <dgm:pt modelId="{83346456-E970-4546-89EF-212EDE6B0260}" type="pres">
      <dgm:prSet presAssocID="{1AEE714E-94D8-405E-869F-BEFA9BC20FEB}" presName="connTx" presStyleLbl="sibTrans2D1" presStyleIdx="3" presStyleCnt="5"/>
      <dgm:spPr/>
    </dgm:pt>
    <dgm:pt modelId="{0755A604-B684-4B4C-96A7-B49494F3660C}" type="pres">
      <dgm:prSet presAssocID="{86642E40-C7F5-4485-A89B-FD728C9AF126}" presName="composite" presStyleCnt="0"/>
      <dgm:spPr/>
    </dgm:pt>
    <dgm:pt modelId="{E212F2CB-3BDB-4928-A7B4-75CDF6EE7E47}" type="pres">
      <dgm:prSet presAssocID="{86642E40-C7F5-4485-A89B-FD728C9AF126}" presName="par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FE3AC860-C76C-4530-9916-19F472E4AA24}" type="pres">
      <dgm:prSet presAssocID="{86642E40-C7F5-4485-A89B-FD728C9AF126}" presName="parSh" presStyleLbl="node1" presStyleIdx="4" presStyleCnt="6"/>
      <dgm:spPr/>
    </dgm:pt>
    <dgm:pt modelId="{2CDD2EF8-CC51-4C1D-ACA2-B7E55E7D366D}" type="pres">
      <dgm:prSet presAssocID="{86642E40-C7F5-4485-A89B-FD728C9AF126}" presName="desTx" presStyleLbl="fgAcc1" presStyleIdx="4" presStyleCnt="6" custScaleX="122113">
        <dgm:presLayoutVars>
          <dgm:bulletEnabled val="1"/>
        </dgm:presLayoutVars>
      </dgm:prSet>
      <dgm:spPr/>
    </dgm:pt>
    <dgm:pt modelId="{BBACFC0D-3402-47F7-ABC0-7DD6D3349375}" type="pres">
      <dgm:prSet presAssocID="{F5FEE27D-A7C7-4BA5-BFE8-16A6CBA02BBA}" presName="sibTrans" presStyleLbl="sibTrans2D1" presStyleIdx="4" presStyleCnt="5"/>
      <dgm:spPr/>
    </dgm:pt>
    <dgm:pt modelId="{532817C3-A5D7-4272-B902-96D979A92181}" type="pres">
      <dgm:prSet presAssocID="{F5FEE27D-A7C7-4BA5-BFE8-16A6CBA02BBA}" presName="connTx" presStyleLbl="sibTrans2D1" presStyleIdx="4" presStyleCnt="5"/>
      <dgm:spPr/>
    </dgm:pt>
    <dgm:pt modelId="{BC194AFB-BC14-4E6A-A9CC-787FAC80F86B}" type="pres">
      <dgm:prSet presAssocID="{8CC775C8-DE94-471D-8AD9-165C8F92A710}" presName="composite" presStyleCnt="0"/>
      <dgm:spPr/>
    </dgm:pt>
    <dgm:pt modelId="{979FDB0B-6EF6-4B0D-8CF7-D9056BFB9899}" type="pres">
      <dgm:prSet presAssocID="{8CC775C8-DE94-471D-8AD9-165C8F92A710}" presName="par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1B4A629E-28B5-4FDA-881D-76212472649E}" type="pres">
      <dgm:prSet presAssocID="{8CC775C8-DE94-471D-8AD9-165C8F92A710}" presName="parSh" presStyleLbl="node1" presStyleIdx="5" presStyleCnt="6"/>
      <dgm:spPr/>
    </dgm:pt>
    <dgm:pt modelId="{F3A939E4-9499-4192-B8B4-B61EE5DEC354}" type="pres">
      <dgm:prSet presAssocID="{8CC775C8-DE94-471D-8AD9-165C8F92A710}" presName="desTx" presStyleLbl="fgAcc1" presStyleIdx="5" presStyleCnt="6">
        <dgm:presLayoutVars>
          <dgm:bulletEnabled val="1"/>
        </dgm:presLayoutVars>
      </dgm:prSet>
      <dgm:spPr/>
    </dgm:pt>
  </dgm:ptLst>
  <dgm:cxnLst>
    <dgm:cxn modelId="{60A2D302-4993-42BB-A4E4-CDA2DD8282FC}" type="presOf" srcId="{D5EB7C44-4F18-4AC3-B621-47CC9EF19EF2}" destId="{791FFF84-CA5F-427C-9F25-F43C530537BB}" srcOrd="0" destOrd="0" presId="urn:microsoft.com/office/officeart/2005/8/layout/process3"/>
    <dgm:cxn modelId="{0038B805-B49E-432B-8468-E02109A66288}" type="presOf" srcId="{8CC775C8-DE94-471D-8AD9-165C8F92A710}" destId="{1B4A629E-28B5-4FDA-881D-76212472649E}" srcOrd="1" destOrd="0" presId="urn:microsoft.com/office/officeart/2005/8/layout/process3"/>
    <dgm:cxn modelId="{49D87107-EA7D-4A42-94A0-C4031A94EE9D}" type="presOf" srcId="{D576F875-71F8-457D-B316-DA4C37B6E576}" destId="{AC703B4B-1D83-46E4-82E1-1B672E04D16E}" srcOrd="0" destOrd="0" presId="urn:microsoft.com/office/officeart/2005/8/layout/process3"/>
    <dgm:cxn modelId="{6BC88807-AD3F-463D-AB0A-77C5FC24F616}" type="presOf" srcId="{1AEE714E-94D8-405E-869F-BEFA9BC20FEB}" destId="{83346456-E970-4546-89EF-212EDE6B0260}" srcOrd="1" destOrd="0" presId="urn:microsoft.com/office/officeart/2005/8/layout/process3"/>
    <dgm:cxn modelId="{29B39707-5B88-4309-8B7E-3C95C8192434}" type="presOf" srcId="{6BDC0C5F-CC90-4CA7-B117-2FD49229E440}" destId="{2CDD2EF8-CC51-4C1D-ACA2-B7E55E7D366D}" srcOrd="0" destOrd="3" presId="urn:microsoft.com/office/officeart/2005/8/layout/process3"/>
    <dgm:cxn modelId="{E2AB350B-15C0-47A0-9228-546CC10B60EE}" srcId="{86642E40-C7F5-4485-A89B-FD728C9AF126}" destId="{6BDC0C5F-CC90-4CA7-B117-2FD49229E440}" srcOrd="3" destOrd="0" parTransId="{CD5C3608-0305-471E-AD8F-1958BF57926A}" sibTransId="{182BD2CE-AAD1-428A-8141-484ADA8BBC7A}"/>
    <dgm:cxn modelId="{DB91960E-C756-40F7-97BE-8B2EE4621143}" type="presOf" srcId="{8A88E337-5FCD-4EB4-BD95-A99526DF915F}" destId="{2CDD2EF8-CC51-4C1D-ACA2-B7E55E7D366D}" srcOrd="0" destOrd="0" presId="urn:microsoft.com/office/officeart/2005/8/layout/process3"/>
    <dgm:cxn modelId="{8BD8010F-E532-4450-B3E5-55986DFFA780}" srcId="{426E1EFE-30E3-4204-9F22-4DCCA9D36DBB}" destId="{6E01AA0E-7B2B-4D50-A427-57BADEC4C8B7}" srcOrd="3" destOrd="0" parTransId="{96ECB0A1-CDE0-4C35-B7C3-3083B65ECFEF}" sibTransId="{C07C4352-FF4C-4DE0-9DA1-AE7CEDCB3FBF}"/>
    <dgm:cxn modelId="{FF3C3B0F-566D-499C-8F11-0791B4DA9BBF}" type="presOf" srcId="{1AEE714E-94D8-405E-869F-BEFA9BC20FEB}" destId="{9555696D-C3A2-453E-BA84-B91E66C8D02E}" srcOrd="0" destOrd="0" presId="urn:microsoft.com/office/officeart/2005/8/layout/process3"/>
    <dgm:cxn modelId="{085CF41B-F2ED-4B9D-BB0D-74E3BD390961}" srcId="{ED5511A3-FD5C-4734-A558-CFF6B13E416A}" destId="{D5EB7C44-4F18-4AC3-B621-47CC9EF19EF2}" srcOrd="0" destOrd="0" parTransId="{F4C55C90-2E87-4A3F-ABEC-0D7D74C98680}" sibTransId="{D5245CBE-07DF-4203-B256-006992D9B797}"/>
    <dgm:cxn modelId="{2CCCBC1C-4D22-49D0-A069-0DB5D266EA6C}" srcId="{AFF9D246-161C-49E9-B00C-F1C2865D9A24}" destId="{86642E40-C7F5-4485-A89B-FD728C9AF126}" srcOrd="4" destOrd="0" parTransId="{516F855C-55DB-4C36-8CAB-B21E4B8EF18A}" sibTransId="{F5FEE27D-A7C7-4BA5-BFE8-16A6CBA02BBA}"/>
    <dgm:cxn modelId="{BD2A6D1E-3EA3-4F23-91E7-AD8E21A4623B}" type="presOf" srcId="{F5FEE27D-A7C7-4BA5-BFE8-16A6CBA02BBA}" destId="{532817C3-A5D7-4272-B902-96D979A92181}" srcOrd="1" destOrd="0" presId="urn:microsoft.com/office/officeart/2005/8/layout/process3"/>
    <dgm:cxn modelId="{19647522-A4EC-42CD-BE45-22D044BBC666}" srcId="{5CEC92F4-AFC0-4467-9CF9-DB7CDF9674A5}" destId="{7C17A74D-6887-4D4C-AAA5-4614D6F4705F}" srcOrd="0" destOrd="0" parTransId="{3EE3AB27-0C22-47BA-BAAB-3BA7D3C4B2D5}" sibTransId="{286B5A0B-27D9-41D7-9291-0CC56A4F535D}"/>
    <dgm:cxn modelId="{36DE9822-104E-4EA6-8D6B-091C4702D0CF}" srcId="{426E1EFE-30E3-4204-9F22-4DCCA9D36DBB}" destId="{B7079203-FAAE-4D31-B558-7D46A8706AED}" srcOrd="2" destOrd="0" parTransId="{6A1849DC-259F-48E8-B435-19534004BAD2}" sibTransId="{A54FF447-BA3E-48E2-B76D-46AF72E934B6}"/>
    <dgm:cxn modelId="{3B8C212F-4016-4EE9-A7B6-1915C40ABCFC}" srcId="{AFF9D246-161C-49E9-B00C-F1C2865D9A24}" destId="{8CC775C8-DE94-471D-8AD9-165C8F92A710}" srcOrd="5" destOrd="0" parTransId="{6B115E36-B562-4537-8506-F8E29D2EDA7B}" sibTransId="{2494E182-D9C2-4416-B80A-DF9F889249E0}"/>
    <dgm:cxn modelId="{9DBF133F-312D-447A-B8C6-BEF0952DC403}" srcId="{F4A00EE3-D59E-4D52-B8C0-7162C88649AD}" destId="{175C5573-6A93-47DC-98B0-4DDC70B4FE20}" srcOrd="0" destOrd="0" parTransId="{8A2E497E-44E8-4B27-AA2C-D4FB967834F0}" sibTransId="{3650D253-4415-4FFF-8F79-BEE229DE9A57}"/>
    <dgm:cxn modelId="{04157C42-488E-463E-8427-FD7F46D4E539}" type="presOf" srcId="{426E1EFE-30E3-4204-9F22-4DCCA9D36DBB}" destId="{C741CA26-BF45-4331-B89D-6A9CEC36F991}" srcOrd="1" destOrd="0" presId="urn:microsoft.com/office/officeart/2005/8/layout/process3"/>
    <dgm:cxn modelId="{EB05C949-677A-4B30-B466-8BEC9F3E77A3}" type="presOf" srcId="{B7079203-FAAE-4D31-B558-7D46A8706AED}" destId="{FB52FB56-2AD8-4C6E-B097-C425B75B6529}" srcOrd="0" destOrd="2" presId="urn:microsoft.com/office/officeart/2005/8/layout/process3"/>
    <dgm:cxn modelId="{FB98A150-FCAC-40BF-B0D9-653A4D427747}" type="presOf" srcId="{175C5573-6A93-47DC-98B0-4DDC70B4FE20}" destId="{7FE1FFA2-8791-4EB8-8A02-C994CC1B1820}" srcOrd="0" destOrd="0" presId="urn:microsoft.com/office/officeart/2005/8/layout/process3"/>
    <dgm:cxn modelId="{3A259651-90C1-41AC-A540-D53E9F8171B9}" srcId="{86642E40-C7F5-4485-A89B-FD728C9AF126}" destId="{8A88E337-5FCD-4EB4-BD95-A99526DF915F}" srcOrd="0" destOrd="0" parTransId="{82A6E79B-6546-466E-B127-EB4270D4D315}" sibTransId="{7C643FDD-9871-4551-8BAA-300954197C2D}"/>
    <dgm:cxn modelId="{09D8A454-4A47-44C3-A2C9-8241CD564FD0}" type="presOf" srcId="{D4B8930F-4C43-4D8C-9D89-03321C68255C}" destId="{E2E9A2BF-C960-4FB4-8997-A02FE19C2EBE}" srcOrd="0" destOrd="1" presId="urn:microsoft.com/office/officeart/2005/8/layout/process3"/>
    <dgm:cxn modelId="{3D36B454-D6BF-4204-87F4-67CA35F9EF7D}" type="presOf" srcId="{D576F875-71F8-457D-B316-DA4C37B6E576}" destId="{0D8705F2-D2A3-4375-9719-EE43B10D7B0D}" srcOrd="1" destOrd="0" presId="urn:microsoft.com/office/officeart/2005/8/layout/process3"/>
    <dgm:cxn modelId="{3A59AC57-6ACD-4DFE-9833-241C49EB0383}" type="presOf" srcId="{DA5791EC-2BBC-4FFB-9BF5-0A75951F9942}" destId="{A56C8A02-6CF9-44CB-B898-CBFD2DD8474F}" srcOrd="1" destOrd="0" presId="urn:microsoft.com/office/officeart/2005/8/layout/process3"/>
    <dgm:cxn modelId="{7722775B-1190-4FF4-848D-1936B88E6477}" type="presOf" srcId="{8BE0AE7B-0B16-4008-8AE6-602DE11C676B}" destId="{7FE1FFA2-8791-4EB8-8A02-C994CC1B1820}" srcOrd="0" destOrd="2" presId="urn:microsoft.com/office/officeart/2005/8/layout/process3"/>
    <dgm:cxn modelId="{63ED1562-3510-45C8-B99E-663B0553D316}" type="presOf" srcId="{F4A00EE3-D59E-4D52-B8C0-7162C88649AD}" destId="{D5E06472-5222-484A-B756-EC4B5094FDB9}" srcOrd="0" destOrd="0" presId="urn:microsoft.com/office/officeart/2005/8/layout/process3"/>
    <dgm:cxn modelId="{7BB1B862-9DB6-42FA-A29C-C8ED676FCAD5}" type="presOf" srcId="{AFF9D246-161C-49E9-B00C-F1C2865D9A24}" destId="{E4F69203-A786-4D1A-A8E7-09E94B1C150E}" srcOrd="0" destOrd="0" presId="urn:microsoft.com/office/officeart/2005/8/layout/process3"/>
    <dgm:cxn modelId="{655CF164-4E66-4349-AE8A-116DB34A5946}" type="presOf" srcId="{F5FEE27D-A7C7-4BA5-BFE8-16A6CBA02BBA}" destId="{BBACFC0D-3402-47F7-ABC0-7DD6D3349375}" srcOrd="0" destOrd="0" presId="urn:microsoft.com/office/officeart/2005/8/layout/process3"/>
    <dgm:cxn modelId="{D3BD1B66-ACD0-4714-B6F3-43E5A139C074}" type="presOf" srcId="{3D9ADA86-683A-485D-831A-F57D80117FB7}" destId="{78936855-2333-40BE-9B2D-0E65D191F59A}" srcOrd="0" destOrd="0" presId="urn:microsoft.com/office/officeart/2005/8/layout/process3"/>
    <dgm:cxn modelId="{179CBE69-617D-4125-9209-A5BE9C88B1F4}" srcId="{AFF9D246-161C-49E9-B00C-F1C2865D9A24}" destId="{5CEC92F4-AFC0-4467-9CF9-DB7CDF9674A5}" srcOrd="2" destOrd="0" parTransId="{2A75C965-6E0B-460E-8AFC-E7797D693D90}" sibTransId="{3D9ADA86-683A-485D-831A-F57D80117FB7}"/>
    <dgm:cxn modelId="{F5A3716C-624B-4441-9FEE-479E7203BC2D}" srcId="{AFF9D246-161C-49E9-B00C-F1C2865D9A24}" destId="{ED5511A3-FD5C-4734-A558-CFF6B13E416A}" srcOrd="0" destOrd="0" parTransId="{BA21064D-B88E-4BBD-A08C-CE68DB557896}" sibTransId="{DA5791EC-2BBC-4FFB-9BF5-0A75951F9942}"/>
    <dgm:cxn modelId="{0273B975-D39B-46F0-85A9-9B41B83EBDE5}" type="presOf" srcId="{DA5791EC-2BBC-4FFB-9BF5-0A75951F9942}" destId="{D94B4728-9905-4268-AB21-C89D38228511}" srcOrd="0" destOrd="0" presId="urn:microsoft.com/office/officeart/2005/8/layout/process3"/>
    <dgm:cxn modelId="{FC9B8B79-18D3-4CC0-89F5-A30CD9507A03}" type="presOf" srcId="{23A582C5-A0A5-49D7-8DFA-43EEE7D92EE0}" destId="{F3A939E4-9499-4192-B8B4-B61EE5DEC354}" srcOrd="0" destOrd="0" presId="urn:microsoft.com/office/officeart/2005/8/layout/process3"/>
    <dgm:cxn modelId="{A010E37B-D30C-49BF-9493-B2FB6EA69588}" type="presOf" srcId="{D9C9AE7E-3235-42AD-A725-896894D799B0}" destId="{7FE1FFA2-8791-4EB8-8A02-C994CC1B1820}" srcOrd="0" destOrd="1" presId="urn:microsoft.com/office/officeart/2005/8/layout/process3"/>
    <dgm:cxn modelId="{B4693D7D-01C0-42A0-B06C-EEAA35E15D60}" type="presOf" srcId="{6E01AA0E-7B2B-4D50-A427-57BADEC4C8B7}" destId="{FB52FB56-2AD8-4C6E-B097-C425B75B6529}" srcOrd="0" destOrd="3" presId="urn:microsoft.com/office/officeart/2005/8/layout/process3"/>
    <dgm:cxn modelId="{1CFA427D-873B-4E98-8219-CC0431029C30}" type="presOf" srcId="{F6696913-8913-48FC-8D05-3E169A5DEEF5}" destId="{FB52FB56-2AD8-4C6E-B097-C425B75B6529}" srcOrd="0" destOrd="1" presId="urn:microsoft.com/office/officeart/2005/8/layout/process3"/>
    <dgm:cxn modelId="{4B472A7E-0687-448A-A5F0-A25926AC41F0}" type="presOf" srcId="{7C17A74D-6887-4D4C-AAA5-4614D6F4705F}" destId="{E2E9A2BF-C960-4FB4-8997-A02FE19C2EBE}" srcOrd="0" destOrd="0" presId="urn:microsoft.com/office/officeart/2005/8/layout/process3"/>
    <dgm:cxn modelId="{A7D7DA7E-6148-47BB-99DD-2E082B353397}" srcId="{AFF9D246-161C-49E9-B00C-F1C2865D9A24}" destId="{F4A00EE3-D59E-4D52-B8C0-7162C88649AD}" srcOrd="1" destOrd="0" parTransId="{BB3A3984-1BA5-43C2-AA7B-0DE5E766F156}" sibTransId="{D576F875-71F8-457D-B316-DA4C37B6E576}"/>
    <dgm:cxn modelId="{3FD55F81-9057-4136-AE62-7163D01C3F2F}" type="presOf" srcId="{F2EE1700-C289-4A1E-B8BD-5C8D0041FB24}" destId="{791FFF84-CA5F-427C-9F25-F43C530537BB}" srcOrd="0" destOrd="2" presId="urn:microsoft.com/office/officeart/2005/8/layout/process3"/>
    <dgm:cxn modelId="{B0859A83-E44F-487C-970F-E4BE1CD6A201}" type="presOf" srcId="{A1E00F4A-F93E-4B06-985D-FA161E1A07C7}" destId="{2CDD2EF8-CC51-4C1D-ACA2-B7E55E7D366D}" srcOrd="0" destOrd="2" presId="urn:microsoft.com/office/officeart/2005/8/layout/process3"/>
    <dgm:cxn modelId="{EF3AD58A-2F47-4181-9793-C8F040F90B6C}" type="presOf" srcId="{86642E40-C7F5-4485-A89B-FD728C9AF126}" destId="{FE3AC860-C76C-4530-9916-19F472E4AA24}" srcOrd="1" destOrd="0" presId="urn:microsoft.com/office/officeart/2005/8/layout/process3"/>
    <dgm:cxn modelId="{A1E13C8C-A96E-4F5C-9777-A5AF9172B68C}" type="presOf" srcId="{5CEC92F4-AFC0-4467-9CF9-DB7CDF9674A5}" destId="{3A5170CF-9EF1-46CF-A8B6-F575C02A7E39}" srcOrd="0" destOrd="0" presId="urn:microsoft.com/office/officeart/2005/8/layout/process3"/>
    <dgm:cxn modelId="{9032E58E-59CC-4C2C-9458-7C77BDE924C3}" srcId="{86642E40-C7F5-4485-A89B-FD728C9AF126}" destId="{AD6DD24B-16A9-4ABC-BEFC-8F95460516A4}" srcOrd="1" destOrd="0" parTransId="{8B6F8333-37E1-440C-A539-C86AEE5BDCB7}" sibTransId="{173960FA-D377-4925-8B49-A7FB318300C7}"/>
    <dgm:cxn modelId="{EB1E4398-31D4-4804-87F2-0AC19D4DF773}" type="presOf" srcId="{3D9ADA86-683A-485D-831A-F57D80117FB7}" destId="{74A8CB23-27F2-41BF-BAA4-2D534490CCEF}" srcOrd="1" destOrd="0" presId="urn:microsoft.com/office/officeart/2005/8/layout/process3"/>
    <dgm:cxn modelId="{3EFD4FA3-A7B9-47D1-9915-68F56FC7EBBB}" type="presOf" srcId="{ED5511A3-FD5C-4734-A558-CFF6B13E416A}" destId="{0B0EE796-2326-4E2F-B172-8416CB2E8DF3}" srcOrd="0" destOrd="0" presId="urn:microsoft.com/office/officeart/2005/8/layout/process3"/>
    <dgm:cxn modelId="{24EEA8A3-79C0-4ECC-81B9-7F58313A66F1}" type="presOf" srcId="{FFB052DD-09BE-4D20-BECC-0365940A615F}" destId="{791FFF84-CA5F-427C-9F25-F43C530537BB}" srcOrd="0" destOrd="1" presId="urn:microsoft.com/office/officeart/2005/8/layout/process3"/>
    <dgm:cxn modelId="{9168DDA3-4F9A-42FA-9D78-FF79A5DB5AF0}" srcId="{5CEC92F4-AFC0-4467-9CF9-DB7CDF9674A5}" destId="{A14C0584-9224-4C34-84EA-07EBEFE418DA}" srcOrd="2" destOrd="0" parTransId="{42F580DD-63B1-4969-816C-6BF7CC5F0429}" sibTransId="{9DF9DEAC-8E32-46FB-8683-C9BB83085419}"/>
    <dgm:cxn modelId="{EC5B95AC-3BAC-4050-9905-2937F2816236}" srcId="{8CC775C8-DE94-471D-8AD9-165C8F92A710}" destId="{23A582C5-A0A5-49D7-8DFA-43EEE7D92EE0}" srcOrd="0" destOrd="0" parTransId="{665C0215-EC7D-4F83-93FF-084C5EECE989}" sibTransId="{B7F45B0F-DC4F-45FC-85CA-7EDABAF23D31}"/>
    <dgm:cxn modelId="{9F98B9AF-93AE-437A-AE29-A6E2A67B1400}" type="presOf" srcId="{F4A00EE3-D59E-4D52-B8C0-7162C88649AD}" destId="{4BF9454D-D77A-43E5-A5E8-80C91B1188BD}" srcOrd="1" destOrd="0" presId="urn:microsoft.com/office/officeart/2005/8/layout/process3"/>
    <dgm:cxn modelId="{B54BB0B2-777E-4534-83AA-47E1C0BA11B7}" type="presOf" srcId="{426E1EFE-30E3-4204-9F22-4DCCA9D36DBB}" destId="{DC792111-8F23-4E18-BE57-809429B8D5CD}" srcOrd="0" destOrd="0" presId="urn:microsoft.com/office/officeart/2005/8/layout/process3"/>
    <dgm:cxn modelId="{79BB4DB6-3A5B-44FA-B4CA-C2857A479EFE}" type="presOf" srcId="{ED5511A3-FD5C-4734-A558-CFF6B13E416A}" destId="{DFD7BBEE-76F8-4558-8656-84E594052AE8}" srcOrd="1" destOrd="0" presId="urn:microsoft.com/office/officeart/2005/8/layout/process3"/>
    <dgm:cxn modelId="{E4C833BB-3F3A-4A71-B360-59B4262B7F6A}" type="presOf" srcId="{AD6DD24B-16A9-4ABC-BEFC-8F95460516A4}" destId="{2CDD2EF8-CC51-4C1D-ACA2-B7E55E7D366D}" srcOrd="0" destOrd="1" presId="urn:microsoft.com/office/officeart/2005/8/layout/process3"/>
    <dgm:cxn modelId="{B69650BC-858D-465F-B524-058BD96DA05A}" type="presOf" srcId="{D1401AA9-DB42-465F-98BF-575D8CEEE07D}" destId="{FB52FB56-2AD8-4C6E-B097-C425B75B6529}" srcOrd="0" destOrd="0" presId="urn:microsoft.com/office/officeart/2005/8/layout/process3"/>
    <dgm:cxn modelId="{EA818BC1-7372-489C-9D88-92C7CCEB32D7}" srcId="{426E1EFE-30E3-4204-9F22-4DCCA9D36DBB}" destId="{D1401AA9-DB42-465F-98BF-575D8CEEE07D}" srcOrd="0" destOrd="0" parTransId="{D34E985D-2737-4467-ABAE-3D391F95A023}" sibTransId="{7326387E-6F53-4E74-9D81-9736BDC38296}"/>
    <dgm:cxn modelId="{50C150C4-3223-4B09-96E3-CE6AF23EEFA4}" type="presOf" srcId="{8CC775C8-DE94-471D-8AD9-165C8F92A710}" destId="{979FDB0B-6EF6-4B0D-8CF7-D9056BFB9899}" srcOrd="0" destOrd="0" presId="urn:microsoft.com/office/officeart/2005/8/layout/process3"/>
    <dgm:cxn modelId="{79727FC9-064B-4F43-AC00-C2E9B336B1C4}" srcId="{ED5511A3-FD5C-4734-A558-CFF6B13E416A}" destId="{F2EE1700-C289-4A1E-B8BD-5C8D0041FB24}" srcOrd="2" destOrd="0" parTransId="{B5E35C27-C999-47E2-B361-9D405BEF901F}" sibTransId="{231122AA-089B-4DA3-BF23-6B9BE40644C5}"/>
    <dgm:cxn modelId="{F39D23CA-78B2-45E0-A46A-C5747FB1A27D}" srcId="{F4A00EE3-D59E-4D52-B8C0-7162C88649AD}" destId="{D9C9AE7E-3235-42AD-A725-896894D799B0}" srcOrd="1" destOrd="0" parTransId="{4FCC736E-BD1C-49E1-B93D-F6CB247A981C}" sibTransId="{A70DFAC3-9B2B-4A3C-B089-E279F764119C}"/>
    <dgm:cxn modelId="{66003ECA-7FB9-409E-B9F6-C9B87840D5C0}" srcId="{86642E40-C7F5-4485-A89B-FD728C9AF126}" destId="{A1E00F4A-F93E-4B06-985D-FA161E1A07C7}" srcOrd="2" destOrd="0" parTransId="{5DED1AAE-352C-4D20-BEDF-A0A545075DB4}" sibTransId="{DF101D96-83DA-4814-A2BF-12455101F037}"/>
    <dgm:cxn modelId="{DADDE2CD-C7A7-470E-B364-2943BC234776}" type="presOf" srcId="{5CEC92F4-AFC0-4467-9CF9-DB7CDF9674A5}" destId="{06823ED7-FB6C-4CDD-B80A-912330452B9B}" srcOrd="1" destOrd="0" presId="urn:microsoft.com/office/officeart/2005/8/layout/process3"/>
    <dgm:cxn modelId="{6286D0D0-D07E-493A-A13E-0BAD33AFF5F0}" type="presOf" srcId="{A14C0584-9224-4C34-84EA-07EBEFE418DA}" destId="{E2E9A2BF-C960-4FB4-8997-A02FE19C2EBE}" srcOrd="0" destOrd="2" presId="urn:microsoft.com/office/officeart/2005/8/layout/process3"/>
    <dgm:cxn modelId="{2EB29CD3-067C-476F-A2B1-708B7782ABE6}" srcId="{AFF9D246-161C-49E9-B00C-F1C2865D9A24}" destId="{426E1EFE-30E3-4204-9F22-4DCCA9D36DBB}" srcOrd="3" destOrd="0" parTransId="{8471DFFD-623D-480C-99EA-7AF3F1DF7D15}" sibTransId="{1AEE714E-94D8-405E-869F-BEFA9BC20FEB}"/>
    <dgm:cxn modelId="{DD6589DD-627A-491C-B21A-FB3DAFDB83F3}" srcId="{5CEC92F4-AFC0-4467-9CF9-DB7CDF9674A5}" destId="{D4B8930F-4C43-4D8C-9D89-03321C68255C}" srcOrd="1" destOrd="0" parTransId="{150D5D9B-80BD-4B95-A2FA-A0BB9C0FAE0D}" sibTransId="{9DE7652E-BE22-4840-8CD2-2DE8C22A0298}"/>
    <dgm:cxn modelId="{BECE9CE7-6161-4D51-BA6E-CC2A23A2C132}" srcId="{F4A00EE3-D59E-4D52-B8C0-7162C88649AD}" destId="{8BE0AE7B-0B16-4008-8AE6-602DE11C676B}" srcOrd="2" destOrd="0" parTransId="{7FC28208-FA29-409E-A833-E988276AAC57}" sibTransId="{1E21CECC-2EC7-463B-8E6A-EC6ED6D48E2F}"/>
    <dgm:cxn modelId="{83E1F2E7-68DB-4007-B633-535FAD15D20B}" srcId="{426E1EFE-30E3-4204-9F22-4DCCA9D36DBB}" destId="{F6696913-8913-48FC-8D05-3E169A5DEEF5}" srcOrd="1" destOrd="0" parTransId="{0A67E621-0E78-43BC-8E96-0A1A5F1B085E}" sibTransId="{C54924F8-02F9-4656-99C0-7C06A3AECDEC}"/>
    <dgm:cxn modelId="{6BB22BEE-73B0-4945-9FFF-8D76BC64216F}" type="presOf" srcId="{86642E40-C7F5-4485-A89B-FD728C9AF126}" destId="{E212F2CB-3BDB-4928-A7B4-75CDF6EE7E47}" srcOrd="0" destOrd="0" presId="urn:microsoft.com/office/officeart/2005/8/layout/process3"/>
    <dgm:cxn modelId="{1A8C09FE-BB74-4688-9466-39AC2E0438D7}" srcId="{ED5511A3-FD5C-4734-A558-CFF6B13E416A}" destId="{FFB052DD-09BE-4D20-BECC-0365940A615F}" srcOrd="1" destOrd="0" parTransId="{E2ED14FD-94AA-4950-87C8-BE028ECAFA97}" sibTransId="{C2FFFC49-3914-401B-9DEC-4F61FCE232F9}"/>
    <dgm:cxn modelId="{2EC1726A-493C-4ACA-AF56-CA8E1973C0E3}" type="presParOf" srcId="{E4F69203-A786-4D1A-A8E7-09E94B1C150E}" destId="{596A8D0F-8EF0-4F77-BBB6-E3B5E4F41768}" srcOrd="0" destOrd="0" presId="urn:microsoft.com/office/officeart/2005/8/layout/process3"/>
    <dgm:cxn modelId="{08137221-17C3-49F7-B850-3966B117A3D4}" type="presParOf" srcId="{596A8D0F-8EF0-4F77-BBB6-E3B5E4F41768}" destId="{0B0EE796-2326-4E2F-B172-8416CB2E8DF3}" srcOrd="0" destOrd="0" presId="urn:microsoft.com/office/officeart/2005/8/layout/process3"/>
    <dgm:cxn modelId="{11BC12CE-02E6-4F72-B18F-71EDD5C62C63}" type="presParOf" srcId="{596A8D0F-8EF0-4F77-BBB6-E3B5E4F41768}" destId="{DFD7BBEE-76F8-4558-8656-84E594052AE8}" srcOrd="1" destOrd="0" presId="urn:microsoft.com/office/officeart/2005/8/layout/process3"/>
    <dgm:cxn modelId="{5945829B-E41D-4396-A298-D85A3A340A0D}" type="presParOf" srcId="{596A8D0F-8EF0-4F77-BBB6-E3B5E4F41768}" destId="{791FFF84-CA5F-427C-9F25-F43C530537BB}" srcOrd="2" destOrd="0" presId="urn:microsoft.com/office/officeart/2005/8/layout/process3"/>
    <dgm:cxn modelId="{4652C423-DB5C-457F-A75F-A0205A13C0EE}" type="presParOf" srcId="{E4F69203-A786-4D1A-A8E7-09E94B1C150E}" destId="{D94B4728-9905-4268-AB21-C89D38228511}" srcOrd="1" destOrd="0" presId="urn:microsoft.com/office/officeart/2005/8/layout/process3"/>
    <dgm:cxn modelId="{13CCA86A-B5F3-4636-A9F1-00FC6AA11A08}" type="presParOf" srcId="{D94B4728-9905-4268-AB21-C89D38228511}" destId="{A56C8A02-6CF9-44CB-B898-CBFD2DD8474F}" srcOrd="0" destOrd="0" presId="urn:microsoft.com/office/officeart/2005/8/layout/process3"/>
    <dgm:cxn modelId="{C6703134-E737-4B20-8DE0-A52384E0D9E9}" type="presParOf" srcId="{E4F69203-A786-4D1A-A8E7-09E94B1C150E}" destId="{9BAFCEFC-F11C-4F8D-AC46-4DB01AED2700}" srcOrd="2" destOrd="0" presId="urn:microsoft.com/office/officeart/2005/8/layout/process3"/>
    <dgm:cxn modelId="{FBC8FAE4-4292-45A7-AE91-7FA86DCADDB5}" type="presParOf" srcId="{9BAFCEFC-F11C-4F8D-AC46-4DB01AED2700}" destId="{D5E06472-5222-484A-B756-EC4B5094FDB9}" srcOrd="0" destOrd="0" presId="urn:microsoft.com/office/officeart/2005/8/layout/process3"/>
    <dgm:cxn modelId="{E9A548B2-2399-4D01-B305-A8DE2EEC34FA}" type="presParOf" srcId="{9BAFCEFC-F11C-4F8D-AC46-4DB01AED2700}" destId="{4BF9454D-D77A-43E5-A5E8-80C91B1188BD}" srcOrd="1" destOrd="0" presId="urn:microsoft.com/office/officeart/2005/8/layout/process3"/>
    <dgm:cxn modelId="{AD937896-F9AC-4214-A54F-D4D1D409868B}" type="presParOf" srcId="{9BAFCEFC-F11C-4F8D-AC46-4DB01AED2700}" destId="{7FE1FFA2-8791-4EB8-8A02-C994CC1B1820}" srcOrd="2" destOrd="0" presId="urn:microsoft.com/office/officeart/2005/8/layout/process3"/>
    <dgm:cxn modelId="{E14A7717-9AF5-4985-9DF5-08A9965EA4C6}" type="presParOf" srcId="{E4F69203-A786-4D1A-A8E7-09E94B1C150E}" destId="{AC703B4B-1D83-46E4-82E1-1B672E04D16E}" srcOrd="3" destOrd="0" presId="urn:microsoft.com/office/officeart/2005/8/layout/process3"/>
    <dgm:cxn modelId="{809523A7-D1E8-4FBF-9034-614DA5E83D68}" type="presParOf" srcId="{AC703B4B-1D83-46E4-82E1-1B672E04D16E}" destId="{0D8705F2-D2A3-4375-9719-EE43B10D7B0D}" srcOrd="0" destOrd="0" presId="urn:microsoft.com/office/officeart/2005/8/layout/process3"/>
    <dgm:cxn modelId="{3E4BE152-20C5-469E-9823-60313E3B35BC}" type="presParOf" srcId="{E4F69203-A786-4D1A-A8E7-09E94B1C150E}" destId="{EA7EDACC-D5F5-4793-80C7-1890FD809222}" srcOrd="4" destOrd="0" presId="urn:microsoft.com/office/officeart/2005/8/layout/process3"/>
    <dgm:cxn modelId="{BA24D2DF-0E3C-47B3-957D-3AC41C4B9B06}" type="presParOf" srcId="{EA7EDACC-D5F5-4793-80C7-1890FD809222}" destId="{3A5170CF-9EF1-46CF-A8B6-F575C02A7E39}" srcOrd="0" destOrd="0" presId="urn:microsoft.com/office/officeart/2005/8/layout/process3"/>
    <dgm:cxn modelId="{DCFFE41B-D527-4BAF-95FD-C6CF9C3FAE23}" type="presParOf" srcId="{EA7EDACC-D5F5-4793-80C7-1890FD809222}" destId="{06823ED7-FB6C-4CDD-B80A-912330452B9B}" srcOrd="1" destOrd="0" presId="urn:microsoft.com/office/officeart/2005/8/layout/process3"/>
    <dgm:cxn modelId="{399BA2FB-596D-4C77-A2D4-B41925AD2F00}" type="presParOf" srcId="{EA7EDACC-D5F5-4793-80C7-1890FD809222}" destId="{E2E9A2BF-C960-4FB4-8997-A02FE19C2EBE}" srcOrd="2" destOrd="0" presId="urn:microsoft.com/office/officeart/2005/8/layout/process3"/>
    <dgm:cxn modelId="{42E5D4B0-67F2-4499-A360-2098F88BB47B}" type="presParOf" srcId="{E4F69203-A786-4D1A-A8E7-09E94B1C150E}" destId="{78936855-2333-40BE-9B2D-0E65D191F59A}" srcOrd="5" destOrd="0" presId="urn:microsoft.com/office/officeart/2005/8/layout/process3"/>
    <dgm:cxn modelId="{329D4942-CFD4-41EE-A985-AC2B31E86588}" type="presParOf" srcId="{78936855-2333-40BE-9B2D-0E65D191F59A}" destId="{74A8CB23-27F2-41BF-BAA4-2D534490CCEF}" srcOrd="0" destOrd="0" presId="urn:microsoft.com/office/officeart/2005/8/layout/process3"/>
    <dgm:cxn modelId="{342F8268-A1F0-45E0-B5E2-4C0BDAD0F75D}" type="presParOf" srcId="{E4F69203-A786-4D1A-A8E7-09E94B1C150E}" destId="{9524A345-0F57-4ED7-8FC3-C63AB118A185}" srcOrd="6" destOrd="0" presId="urn:microsoft.com/office/officeart/2005/8/layout/process3"/>
    <dgm:cxn modelId="{24935C55-4175-436D-A84D-9DCFE3C421F9}" type="presParOf" srcId="{9524A345-0F57-4ED7-8FC3-C63AB118A185}" destId="{DC792111-8F23-4E18-BE57-809429B8D5CD}" srcOrd="0" destOrd="0" presId="urn:microsoft.com/office/officeart/2005/8/layout/process3"/>
    <dgm:cxn modelId="{6C98B87B-4E36-470D-92FD-A6A1DAE259B9}" type="presParOf" srcId="{9524A345-0F57-4ED7-8FC3-C63AB118A185}" destId="{C741CA26-BF45-4331-B89D-6A9CEC36F991}" srcOrd="1" destOrd="0" presId="urn:microsoft.com/office/officeart/2005/8/layout/process3"/>
    <dgm:cxn modelId="{ACB7EF5D-F7D8-4C6B-949E-077E01D071B5}" type="presParOf" srcId="{9524A345-0F57-4ED7-8FC3-C63AB118A185}" destId="{FB52FB56-2AD8-4C6E-B097-C425B75B6529}" srcOrd="2" destOrd="0" presId="urn:microsoft.com/office/officeart/2005/8/layout/process3"/>
    <dgm:cxn modelId="{56BF1A55-7F2D-42E7-A9C8-C8E23C883CD1}" type="presParOf" srcId="{E4F69203-A786-4D1A-A8E7-09E94B1C150E}" destId="{9555696D-C3A2-453E-BA84-B91E66C8D02E}" srcOrd="7" destOrd="0" presId="urn:microsoft.com/office/officeart/2005/8/layout/process3"/>
    <dgm:cxn modelId="{2B22F5CB-07F5-4603-8AAB-69B887614AFD}" type="presParOf" srcId="{9555696D-C3A2-453E-BA84-B91E66C8D02E}" destId="{83346456-E970-4546-89EF-212EDE6B0260}" srcOrd="0" destOrd="0" presId="urn:microsoft.com/office/officeart/2005/8/layout/process3"/>
    <dgm:cxn modelId="{A8D12309-3729-4781-B09C-4816CD201DAE}" type="presParOf" srcId="{E4F69203-A786-4D1A-A8E7-09E94B1C150E}" destId="{0755A604-B684-4B4C-96A7-B49494F3660C}" srcOrd="8" destOrd="0" presId="urn:microsoft.com/office/officeart/2005/8/layout/process3"/>
    <dgm:cxn modelId="{A8F45275-8462-404C-8420-97A9AFE3C316}" type="presParOf" srcId="{0755A604-B684-4B4C-96A7-B49494F3660C}" destId="{E212F2CB-3BDB-4928-A7B4-75CDF6EE7E47}" srcOrd="0" destOrd="0" presId="urn:microsoft.com/office/officeart/2005/8/layout/process3"/>
    <dgm:cxn modelId="{A8EDC9CD-7B4B-403D-B4D0-851CEB450131}" type="presParOf" srcId="{0755A604-B684-4B4C-96A7-B49494F3660C}" destId="{FE3AC860-C76C-4530-9916-19F472E4AA24}" srcOrd="1" destOrd="0" presId="urn:microsoft.com/office/officeart/2005/8/layout/process3"/>
    <dgm:cxn modelId="{F3A173F9-C9A9-4AF6-AA6A-4D9E8E7BCECF}" type="presParOf" srcId="{0755A604-B684-4B4C-96A7-B49494F3660C}" destId="{2CDD2EF8-CC51-4C1D-ACA2-B7E55E7D366D}" srcOrd="2" destOrd="0" presId="urn:microsoft.com/office/officeart/2005/8/layout/process3"/>
    <dgm:cxn modelId="{92208CE4-A9FA-4ED0-B1EC-A5B32440AB02}" type="presParOf" srcId="{E4F69203-A786-4D1A-A8E7-09E94B1C150E}" destId="{BBACFC0D-3402-47F7-ABC0-7DD6D3349375}" srcOrd="9" destOrd="0" presId="urn:microsoft.com/office/officeart/2005/8/layout/process3"/>
    <dgm:cxn modelId="{E3697E3F-0D83-4E7B-BFB8-358C55192E81}" type="presParOf" srcId="{BBACFC0D-3402-47F7-ABC0-7DD6D3349375}" destId="{532817C3-A5D7-4272-B902-96D979A92181}" srcOrd="0" destOrd="0" presId="urn:microsoft.com/office/officeart/2005/8/layout/process3"/>
    <dgm:cxn modelId="{A92D7C20-5B68-4872-987F-225F4EDE0409}" type="presParOf" srcId="{E4F69203-A786-4D1A-A8E7-09E94B1C150E}" destId="{BC194AFB-BC14-4E6A-A9CC-787FAC80F86B}" srcOrd="10" destOrd="0" presId="urn:microsoft.com/office/officeart/2005/8/layout/process3"/>
    <dgm:cxn modelId="{6075DD42-F4D1-4078-980B-CC159078E9C7}" type="presParOf" srcId="{BC194AFB-BC14-4E6A-A9CC-787FAC80F86B}" destId="{979FDB0B-6EF6-4B0D-8CF7-D9056BFB9899}" srcOrd="0" destOrd="0" presId="urn:microsoft.com/office/officeart/2005/8/layout/process3"/>
    <dgm:cxn modelId="{25E37A63-3936-4217-918D-1AD1568001E7}" type="presParOf" srcId="{BC194AFB-BC14-4E6A-A9CC-787FAC80F86B}" destId="{1B4A629E-28B5-4FDA-881D-76212472649E}" srcOrd="1" destOrd="0" presId="urn:microsoft.com/office/officeart/2005/8/layout/process3"/>
    <dgm:cxn modelId="{EA560400-0250-4B72-85AB-C66FA7EBB332}" type="presParOf" srcId="{BC194AFB-BC14-4E6A-A9CC-787FAC80F86B}" destId="{F3A939E4-9499-4192-B8B4-B61EE5DEC35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A8F0D-A27F-4015-ABF6-A5625A50E440}" type="doc">
      <dgm:prSet loTypeId="urn:microsoft.com/office/officeart/2005/8/layout/chevron1" loCatId="process" qsTypeId="urn:microsoft.com/office/officeart/2005/8/quickstyle/simple5" qsCatId="simple" csTypeId="urn:microsoft.com/office/officeart/2005/8/colors/colorful5" csCatId="colorful" phldr="1"/>
      <dgm:spPr/>
    </dgm:pt>
    <dgm:pt modelId="{0C02147F-AEB2-4064-BCB8-79F342CA37E1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数据</a:t>
          </a:r>
        </a:p>
      </dgm:t>
    </dgm:pt>
    <dgm:pt modelId="{E9B89E03-A30F-4764-9D33-CCAE17249A61}" type="parTrans" cxnId="{EA4C11A2-8C98-42AA-A814-91C49B441A6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A5EB98-B3DB-45EB-8803-69511941E909}" type="sibTrans" cxnId="{EA4C11A2-8C98-42AA-A814-91C49B441A6E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947C8E6-FEE0-4445-8A4A-3CA6A61D03C7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算法</a:t>
          </a:r>
        </a:p>
      </dgm:t>
    </dgm:pt>
    <dgm:pt modelId="{46EACE2E-6697-47FA-A7F0-2F1758CB549B}" type="parTrans" cxnId="{973181A3-8537-4777-A577-FBC43A94EFC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6101F3-0628-42BB-98A4-83BBD25F539A}" type="sibTrans" cxnId="{973181A3-8537-4777-A577-FBC43A94EFC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01682B-401B-4006-8563-DBA8D1C6F0B8}">
      <dgm:prSet phldrT="[文本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算力</a:t>
          </a:r>
        </a:p>
      </dgm:t>
    </dgm:pt>
    <dgm:pt modelId="{1FA5C627-D767-4377-96B1-BF0AC5D0AC55}" type="parTrans" cxnId="{3BE0050F-7634-42CC-B4FA-0175B3863AF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020851-20B8-4147-85C3-AE38F5A84F8C}" type="sibTrans" cxnId="{3BE0050F-7634-42CC-B4FA-0175B3863AF4}">
      <dgm:prSet/>
      <dgm:spPr/>
      <dgm:t>
        <a:bodyPr/>
        <a:lstStyle/>
        <a:p>
          <a:endParaRPr lang="zh-CN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FC40DB-29F0-4CCB-AEB9-C2B3F21A2B37}" type="pres">
      <dgm:prSet presAssocID="{479A8F0D-A27F-4015-ABF6-A5625A50E440}" presName="Name0" presStyleCnt="0">
        <dgm:presLayoutVars>
          <dgm:dir/>
          <dgm:animLvl val="lvl"/>
          <dgm:resizeHandles val="exact"/>
        </dgm:presLayoutVars>
      </dgm:prSet>
      <dgm:spPr/>
    </dgm:pt>
    <dgm:pt modelId="{7AC6C968-161E-4925-9746-5B64EF9103A4}" type="pres">
      <dgm:prSet presAssocID="{0C02147F-AEB2-4064-BCB8-79F342CA37E1}" presName="parTxOnly" presStyleLbl="node1" presStyleIdx="0" presStyleCnt="3" custScaleX="32258" custLinFactX="-9117" custLinFactNeighborX="-100000">
        <dgm:presLayoutVars>
          <dgm:chMax val="0"/>
          <dgm:chPref val="0"/>
          <dgm:bulletEnabled val="1"/>
        </dgm:presLayoutVars>
      </dgm:prSet>
      <dgm:spPr/>
    </dgm:pt>
    <dgm:pt modelId="{1D3CF866-E715-41D7-90FC-4B5B87BC8CE0}" type="pres">
      <dgm:prSet presAssocID="{21A5EB98-B3DB-45EB-8803-69511941E909}" presName="parTxOnlySpace" presStyleCnt="0"/>
      <dgm:spPr/>
    </dgm:pt>
    <dgm:pt modelId="{03AE3141-9472-4836-83D6-070F8527D742}" type="pres">
      <dgm:prSet presAssocID="{0947C8E6-FEE0-4445-8A4A-3CA6A61D03C7}" presName="parTxOnly" presStyleLbl="node1" presStyleIdx="1" presStyleCnt="3" custScaleX="30239" custLinFactNeighborX="3832">
        <dgm:presLayoutVars>
          <dgm:chMax val="0"/>
          <dgm:chPref val="0"/>
          <dgm:bulletEnabled val="1"/>
        </dgm:presLayoutVars>
      </dgm:prSet>
      <dgm:spPr/>
    </dgm:pt>
    <dgm:pt modelId="{B243147A-C109-4DC2-BC51-7410372D51D5}" type="pres">
      <dgm:prSet presAssocID="{216101F3-0628-42BB-98A4-83BBD25F539A}" presName="parTxOnlySpace" presStyleCnt="0"/>
      <dgm:spPr/>
    </dgm:pt>
    <dgm:pt modelId="{D6967012-FB21-416A-B1E2-7B77AEFB140E}" type="pres">
      <dgm:prSet presAssocID="{9801682B-401B-4006-8563-DBA8D1C6F0B8}" presName="parTxOnly" presStyleLbl="node1" presStyleIdx="2" presStyleCnt="3" custScaleX="26967" custLinFactX="8214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3BE0050F-7634-42CC-B4FA-0175B3863AF4}" srcId="{479A8F0D-A27F-4015-ABF6-A5625A50E440}" destId="{9801682B-401B-4006-8563-DBA8D1C6F0B8}" srcOrd="2" destOrd="0" parTransId="{1FA5C627-D767-4377-96B1-BF0AC5D0AC55}" sibTransId="{C1020851-20B8-4147-85C3-AE38F5A84F8C}"/>
    <dgm:cxn modelId="{83E8991C-EE9B-4D14-8B51-70AE9EB18BD1}" type="presOf" srcId="{9801682B-401B-4006-8563-DBA8D1C6F0B8}" destId="{D6967012-FB21-416A-B1E2-7B77AEFB140E}" srcOrd="0" destOrd="0" presId="urn:microsoft.com/office/officeart/2005/8/layout/chevron1"/>
    <dgm:cxn modelId="{EC5C6B29-E995-439F-8B84-290DB4C35924}" type="presOf" srcId="{479A8F0D-A27F-4015-ABF6-A5625A50E440}" destId="{CCFC40DB-29F0-4CCB-AEB9-C2B3F21A2B37}" srcOrd="0" destOrd="0" presId="urn:microsoft.com/office/officeart/2005/8/layout/chevron1"/>
    <dgm:cxn modelId="{B3D9C75B-BBC6-42B7-A2F3-D240E72BE798}" type="presOf" srcId="{0C02147F-AEB2-4064-BCB8-79F342CA37E1}" destId="{7AC6C968-161E-4925-9746-5B64EF9103A4}" srcOrd="0" destOrd="0" presId="urn:microsoft.com/office/officeart/2005/8/layout/chevron1"/>
    <dgm:cxn modelId="{EA4C11A2-8C98-42AA-A814-91C49B441A6E}" srcId="{479A8F0D-A27F-4015-ABF6-A5625A50E440}" destId="{0C02147F-AEB2-4064-BCB8-79F342CA37E1}" srcOrd="0" destOrd="0" parTransId="{E9B89E03-A30F-4764-9D33-CCAE17249A61}" sibTransId="{21A5EB98-B3DB-45EB-8803-69511941E909}"/>
    <dgm:cxn modelId="{973181A3-8537-4777-A577-FBC43A94EFC4}" srcId="{479A8F0D-A27F-4015-ABF6-A5625A50E440}" destId="{0947C8E6-FEE0-4445-8A4A-3CA6A61D03C7}" srcOrd="1" destOrd="0" parTransId="{46EACE2E-6697-47FA-A7F0-2F1758CB549B}" sibTransId="{216101F3-0628-42BB-98A4-83BBD25F539A}"/>
    <dgm:cxn modelId="{1F5CD8D3-2933-47AD-911E-4E3A5F9D4156}" type="presOf" srcId="{0947C8E6-FEE0-4445-8A4A-3CA6A61D03C7}" destId="{03AE3141-9472-4836-83D6-070F8527D742}" srcOrd="0" destOrd="0" presId="urn:microsoft.com/office/officeart/2005/8/layout/chevron1"/>
    <dgm:cxn modelId="{222757CD-4A3C-4369-A7A7-C4DC52CBBF8C}" type="presParOf" srcId="{CCFC40DB-29F0-4CCB-AEB9-C2B3F21A2B37}" destId="{7AC6C968-161E-4925-9746-5B64EF9103A4}" srcOrd="0" destOrd="0" presId="urn:microsoft.com/office/officeart/2005/8/layout/chevron1"/>
    <dgm:cxn modelId="{BFD2A508-ECD5-49EB-8E2A-0F46348822CD}" type="presParOf" srcId="{CCFC40DB-29F0-4CCB-AEB9-C2B3F21A2B37}" destId="{1D3CF866-E715-41D7-90FC-4B5B87BC8CE0}" srcOrd="1" destOrd="0" presId="urn:microsoft.com/office/officeart/2005/8/layout/chevron1"/>
    <dgm:cxn modelId="{1A1977F4-7C85-4F7E-B9AF-0F7C3F8063C2}" type="presParOf" srcId="{CCFC40DB-29F0-4CCB-AEB9-C2B3F21A2B37}" destId="{03AE3141-9472-4836-83D6-070F8527D742}" srcOrd="2" destOrd="0" presId="urn:microsoft.com/office/officeart/2005/8/layout/chevron1"/>
    <dgm:cxn modelId="{7E9DACAE-78D5-481F-B552-13B2F86B08C6}" type="presParOf" srcId="{CCFC40DB-29F0-4CCB-AEB9-C2B3F21A2B37}" destId="{B243147A-C109-4DC2-BC51-7410372D51D5}" srcOrd="3" destOrd="0" presId="urn:microsoft.com/office/officeart/2005/8/layout/chevron1"/>
    <dgm:cxn modelId="{BD4F7A3B-D2AF-4159-841D-E4A97C7E5CC6}" type="presParOf" srcId="{CCFC40DB-29F0-4CCB-AEB9-C2B3F21A2B37}" destId="{D6967012-FB21-416A-B1E2-7B77AEFB140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1C7C1-E26B-4E8C-8871-9B935E7A57A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745B81A1-9B75-4735-8F05-B2B774491D13}">
      <dgm:prSet phldrT="[文本]"/>
      <dgm:spPr/>
      <dgm:t>
        <a:bodyPr/>
        <a:lstStyle/>
        <a:p>
          <a:r>
            <a:rPr lang="en-US" altLang="zh-CN"/>
            <a:t>AI for </a:t>
          </a:r>
          <a:r>
            <a:rPr lang="zh-CN" altLang="en-US"/>
            <a:t>粒子物理</a:t>
          </a:r>
        </a:p>
      </dgm:t>
    </dgm:pt>
    <dgm:pt modelId="{9166E84D-5D72-4AE7-A6EC-C39C18477508}" type="parTrans" cxnId="{54721698-9C2D-40F6-BC6E-F0C677C478A4}">
      <dgm:prSet/>
      <dgm:spPr/>
      <dgm:t>
        <a:bodyPr/>
        <a:lstStyle/>
        <a:p>
          <a:endParaRPr lang="zh-CN" altLang="en-US"/>
        </a:p>
      </dgm:t>
    </dgm:pt>
    <dgm:pt modelId="{AC95B3B9-FF56-452F-B309-4125477B1806}" type="sibTrans" cxnId="{54721698-9C2D-40F6-BC6E-F0C677C478A4}">
      <dgm:prSet/>
      <dgm:spPr/>
      <dgm:t>
        <a:bodyPr/>
        <a:lstStyle/>
        <a:p>
          <a:endParaRPr lang="zh-CN" altLang="en-US"/>
        </a:p>
      </dgm:t>
    </dgm:pt>
    <dgm:pt modelId="{9F7942DE-D4F3-4AFD-A5AA-C71883105D8F}">
      <dgm:prSet phldrT="[文本]"/>
      <dgm:spPr/>
      <dgm:t>
        <a:bodyPr/>
        <a:lstStyle/>
        <a:p>
          <a:r>
            <a:rPr lang="en-US" altLang="zh-CN" dirty="0"/>
            <a:t>AI for </a:t>
          </a:r>
          <a:r>
            <a:rPr lang="zh-CN" altLang="en-US" dirty="0"/>
            <a:t>同步辐射</a:t>
          </a:r>
        </a:p>
      </dgm:t>
    </dgm:pt>
    <dgm:pt modelId="{784E3D97-AE31-41BF-B4E3-009B97D11F2C}" type="parTrans" cxnId="{D521EDD8-8041-4A33-AA9B-D829CE225271}">
      <dgm:prSet/>
      <dgm:spPr/>
      <dgm:t>
        <a:bodyPr/>
        <a:lstStyle/>
        <a:p>
          <a:endParaRPr lang="zh-CN" altLang="en-US"/>
        </a:p>
      </dgm:t>
    </dgm:pt>
    <dgm:pt modelId="{2AF23C61-4E2B-4445-BB37-03FF0E7C606E}" type="sibTrans" cxnId="{D521EDD8-8041-4A33-AA9B-D829CE225271}">
      <dgm:prSet/>
      <dgm:spPr/>
      <dgm:t>
        <a:bodyPr/>
        <a:lstStyle/>
        <a:p>
          <a:endParaRPr lang="zh-CN" altLang="en-US"/>
        </a:p>
      </dgm:t>
    </dgm:pt>
    <dgm:pt modelId="{50E35023-72DE-4017-AF23-4F2FA3810F2A}">
      <dgm:prSet phldrT="[文本]"/>
      <dgm:spPr/>
      <dgm:t>
        <a:bodyPr/>
        <a:lstStyle/>
        <a:p>
          <a:r>
            <a:rPr lang="en-US" altLang="zh-CN" dirty="0"/>
            <a:t>AI for </a:t>
          </a:r>
          <a:r>
            <a:rPr lang="zh-CN" altLang="en-US" dirty="0"/>
            <a:t>粒子天体物理</a:t>
          </a:r>
        </a:p>
      </dgm:t>
    </dgm:pt>
    <dgm:pt modelId="{5EC7F929-7B14-48A5-9A52-DCF71A2B2F24}" type="parTrans" cxnId="{3310D03D-0908-46A0-9CC6-44C6D1D9E405}">
      <dgm:prSet/>
      <dgm:spPr/>
      <dgm:t>
        <a:bodyPr/>
        <a:lstStyle/>
        <a:p>
          <a:endParaRPr lang="zh-CN" altLang="en-US"/>
        </a:p>
      </dgm:t>
    </dgm:pt>
    <dgm:pt modelId="{6BBBAE4E-E8AB-4A1A-8012-B68AA1760E07}" type="sibTrans" cxnId="{3310D03D-0908-46A0-9CC6-44C6D1D9E405}">
      <dgm:prSet/>
      <dgm:spPr/>
      <dgm:t>
        <a:bodyPr/>
        <a:lstStyle/>
        <a:p>
          <a:endParaRPr lang="zh-CN" altLang="en-US"/>
        </a:p>
      </dgm:t>
    </dgm:pt>
    <dgm:pt modelId="{3FBCDE75-0BC1-4A70-96D8-83E236E1D0B8}">
      <dgm:prSet phldrT="[文本]"/>
      <dgm:spPr/>
      <dgm:t>
        <a:bodyPr/>
        <a:lstStyle/>
        <a:p>
          <a:r>
            <a:rPr lang="en-US" altLang="zh-CN" dirty="0"/>
            <a:t>AI for </a:t>
          </a:r>
          <a:r>
            <a:rPr lang="zh-CN" altLang="en-US" dirty="0"/>
            <a:t>中子物理</a:t>
          </a:r>
        </a:p>
      </dgm:t>
    </dgm:pt>
    <dgm:pt modelId="{BFAF131C-0F69-416D-84B0-4CAED4EEC4C4}" type="parTrans" cxnId="{08B32440-FB7A-4987-BDC7-55E9E674D8E8}">
      <dgm:prSet/>
      <dgm:spPr/>
      <dgm:t>
        <a:bodyPr/>
        <a:lstStyle/>
        <a:p>
          <a:endParaRPr lang="zh-CN" altLang="en-US"/>
        </a:p>
      </dgm:t>
    </dgm:pt>
    <dgm:pt modelId="{217ED0DC-3043-4AEF-A61F-21266CD34B31}" type="sibTrans" cxnId="{08B32440-FB7A-4987-BDC7-55E9E674D8E8}">
      <dgm:prSet/>
      <dgm:spPr/>
      <dgm:t>
        <a:bodyPr/>
        <a:lstStyle/>
        <a:p>
          <a:endParaRPr lang="zh-CN" altLang="en-US"/>
        </a:p>
      </dgm:t>
    </dgm:pt>
    <dgm:pt modelId="{5461568A-C68A-44F2-89ED-3982BE520CEF}">
      <dgm:prSet phldrT="[文本]"/>
      <dgm:spPr/>
      <dgm:t>
        <a:bodyPr/>
        <a:lstStyle/>
        <a:p>
          <a:r>
            <a:rPr lang="en-US" altLang="zh-CN" dirty="0"/>
            <a:t>AI for More</a:t>
          </a:r>
          <a:endParaRPr lang="zh-CN" altLang="en-US" dirty="0"/>
        </a:p>
      </dgm:t>
    </dgm:pt>
    <dgm:pt modelId="{1EBD8FF6-684E-4574-9568-47A2069AEAE9}" type="parTrans" cxnId="{B8921BB1-B7F0-4156-A513-77868859808A}">
      <dgm:prSet/>
      <dgm:spPr/>
      <dgm:t>
        <a:bodyPr/>
        <a:lstStyle/>
        <a:p>
          <a:endParaRPr lang="zh-CN" altLang="en-US"/>
        </a:p>
      </dgm:t>
    </dgm:pt>
    <dgm:pt modelId="{05590B5B-979A-4645-93BE-D48A9FB70270}" type="sibTrans" cxnId="{B8921BB1-B7F0-4156-A513-77868859808A}">
      <dgm:prSet/>
      <dgm:spPr/>
      <dgm:t>
        <a:bodyPr/>
        <a:lstStyle/>
        <a:p>
          <a:endParaRPr lang="zh-CN" altLang="en-US"/>
        </a:p>
      </dgm:t>
    </dgm:pt>
    <dgm:pt modelId="{CCD64DB7-12D8-4C21-8FD9-C56E8FE11A0F}" type="pres">
      <dgm:prSet presAssocID="{FD71C7C1-E26B-4E8C-8871-9B935E7A57AF}" presName="Name0" presStyleCnt="0">
        <dgm:presLayoutVars>
          <dgm:chMax val="7"/>
          <dgm:chPref val="7"/>
          <dgm:dir/>
        </dgm:presLayoutVars>
      </dgm:prSet>
      <dgm:spPr/>
    </dgm:pt>
    <dgm:pt modelId="{25273A60-7230-4FC8-B42A-48139B62A602}" type="pres">
      <dgm:prSet presAssocID="{FD71C7C1-E26B-4E8C-8871-9B935E7A57AF}" presName="Name1" presStyleCnt="0"/>
      <dgm:spPr/>
    </dgm:pt>
    <dgm:pt modelId="{B90BE74E-6ECE-4B6D-9BE5-111C2AE842B2}" type="pres">
      <dgm:prSet presAssocID="{FD71C7C1-E26B-4E8C-8871-9B935E7A57AF}" presName="cycle" presStyleCnt="0"/>
      <dgm:spPr/>
    </dgm:pt>
    <dgm:pt modelId="{BA2EC290-B01A-4629-B5C6-4B5BDCBFB309}" type="pres">
      <dgm:prSet presAssocID="{FD71C7C1-E26B-4E8C-8871-9B935E7A57AF}" presName="srcNode" presStyleLbl="node1" presStyleIdx="0" presStyleCnt="5"/>
      <dgm:spPr/>
    </dgm:pt>
    <dgm:pt modelId="{FEDB9F5F-39D9-49F5-86D6-42EC3D898FBF}" type="pres">
      <dgm:prSet presAssocID="{FD71C7C1-E26B-4E8C-8871-9B935E7A57AF}" presName="conn" presStyleLbl="parChTrans1D2" presStyleIdx="0" presStyleCnt="1"/>
      <dgm:spPr/>
    </dgm:pt>
    <dgm:pt modelId="{3AF6D644-A2FD-4EFE-9915-A749601E1D01}" type="pres">
      <dgm:prSet presAssocID="{FD71C7C1-E26B-4E8C-8871-9B935E7A57AF}" presName="extraNode" presStyleLbl="node1" presStyleIdx="0" presStyleCnt="5"/>
      <dgm:spPr/>
    </dgm:pt>
    <dgm:pt modelId="{8929F652-6F09-4C83-AEF6-94526324BCEC}" type="pres">
      <dgm:prSet presAssocID="{FD71C7C1-E26B-4E8C-8871-9B935E7A57AF}" presName="dstNode" presStyleLbl="node1" presStyleIdx="0" presStyleCnt="5"/>
      <dgm:spPr/>
    </dgm:pt>
    <dgm:pt modelId="{9E316590-6B05-4DD8-80CD-BAD2BCF10E01}" type="pres">
      <dgm:prSet presAssocID="{745B81A1-9B75-4735-8F05-B2B774491D13}" presName="text_1" presStyleLbl="node1" presStyleIdx="0" presStyleCnt="5">
        <dgm:presLayoutVars>
          <dgm:bulletEnabled val="1"/>
        </dgm:presLayoutVars>
      </dgm:prSet>
      <dgm:spPr/>
    </dgm:pt>
    <dgm:pt modelId="{71D3DAC3-ADD4-438E-9168-0EDCE7006E99}" type="pres">
      <dgm:prSet presAssocID="{745B81A1-9B75-4735-8F05-B2B774491D13}" presName="accent_1" presStyleCnt="0"/>
      <dgm:spPr/>
    </dgm:pt>
    <dgm:pt modelId="{CF7832DC-B8CA-44CA-8D85-E5FA207935A0}" type="pres">
      <dgm:prSet presAssocID="{745B81A1-9B75-4735-8F05-B2B774491D13}" presName="accentRepeatNode" presStyleLbl="solidFgAcc1" presStyleIdx="0" presStyleCnt="5"/>
      <dgm:spPr/>
    </dgm:pt>
    <dgm:pt modelId="{4747C6B7-7E36-4B72-AD2B-97A4E76C67E2}" type="pres">
      <dgm:prSet presAssocID="{50E35023-72DE-4017-AF23-4F2FA3810F2A}" presName="text_2" presStyleLbl="node1" presStyleIdx="1" presStyleCnt="5">
        <dgm:presLayoutVars>
          <dgm:bulletEnabled val="1"/>
        </dgm:presLayoutVars>
      </dgm:prSet>
      <dgm:spPr/>
    </dgm:pt>
    <dgm:pt modelId="{C21568C4-7A27-4412-875F-0A94100DC602}" type="pres">
      <dgm:prSet presAssocID="{50E35023-72DE-4017-AF23-4F2FA3810F2A}" presName="accent_2" presStyleCnt="0"/>
      <dgm:spPr/>
    </dgm:pt>
    <dgm:pt modelId="{41C20F32-6A1B-499C-809A-AB36BAEF2FB4}" type="pres">
      <dgm:prSet presAssocID="{50E35023-72DE-4017-AF23-4F2FA3810F2A}" presName="accentRepeatNode" presStyleLbl="solidFgAcc1" presStyleIdx="1" presStyleCnt="5"/>
      <dgm:spPr/>
    </dgm:pt>
    <dgm:pt modelId="{D44A9222-D5E6-4A02-B00C-6DD3478BE742}" type="pres">
      <dgm:prSet presAssocID="{3FBCDE75-0BC1-4A70-96D8-83E236E1D0B8}" presName="text_3" presStyleLbl="node1" presStyleIdx="2" presStyleCnt="5">
        <dgm:presLayoutVars>
          <dgm:bulletEnabled val="1"/>
        </dgm:presLayoutVars>
      </dgm:prSet>
      <dgm:spPr/>
    </dgm:pt>
    <dgm:pt modelId="{5D71CFD4-D41B-4683-ADC7-4625FD81D3BC}" type="pres">
      <dgm:prSet presAssocID="{3FBCDE75-0BC1-4A70-96D8-83E236E1D0B8}" presName="accent_3" presStyleCnt="0"/>
      <dgm:spPr/>
    </dgm:pt>
    <dgm:pt modelId="{AD8E7C5C-2792-4442-B207-E64DA7B6970D}" type="pres">
      <dgm:prSet presAssocID="{3FBCDE75-0BC1-4A70-96D8-83E236E1D0B8}" presName="accentRepeatNode" presStyleLbl="solidFgAcc1" presStyleIdx="2" presStyleCnt="5"/>
      <dgm:spPr/>
    </dgm:pt>
    <dgm:pt modelId="{32BA079F-FBA5-4544-B968-EEDA78372632}" type="pres">
      <dgm:prSet presAssocID="{9F7942DE-D4F3-4AFD-A5AA-C71883105D8F}" presName="text_4" presStyleLbl="node1" presStyleIdx="3" presStyleCnt="5">
        <dgm:presLayoutVars>
          <dgm:bulletEnabled val="1"/>
        </dgm:presLayoutVars>
      </dgm:prSet>
      <dgm:spPr/>
    </dgm:pt>
    <dgm:pt modelId="{7E727D87-48B4-4AEB-B99E-A2525CDDD588}" type="pres">
      <dgm:prSet presAssocID="{9F7942DE-D4F3-4AFD-A5AA-C71883105D8F}" presName="accent_4" presStyleCnt="0"/>
      <dgm:spPr/>
    </dgm:pt>
    <dgm:pt modelId="{2FC6C621-908A-4F2F-BD28-773845BA18C8}" type="pres">
      <dgm:prSet presAssocID="{9F7942DE-D4F3-4AFD-A5AA-C71883105D8F}" presName="accentRepeatNode" presStyleLbl="solidFgAcc1" presStyleIdx="3" presStyleCnt="5"/>
      <dgm:spPr/>
    </dgm:pt>
    <dgm:pt modelId="{A187285A-A8D4-4642-9471-8E57EBE218FD}" type="pres">
      <dgm:prSet presAssocID="{5461568A-C68A-44F2-89ED-3982BE520CEF}" presName="text_5" presStyleLbl="node1" presStyleIdx="4" presStyleCnt="5">
        <dgm:presLayoutVars>
          <dgm:bulletEnabled val="1"/>
        </dgm:presLayoutVars>
      </dgm:prSet>
      <dgm:spPr/>
    </dgm:pt>
    <dgm:pt modelId="{4FF93F74-FFE8-4D9E-9301-B99DEC05B003}" type="pres">
      <dgm:prSet presAssocID="{5461568A-C68A-44F2-89ED-3982BE520CEF}" presName="accent_5" presStyleCnt="0"/>
      <dgm:spPr/>
    </dgm:pt>
    <dgm:pt modelId="{D8340A41-BB36-4F55-B990-857CA059EA75}" type="pres">
      <dgm:prSet presAssocID="{5461568A-C68A-44F2-89ED-3982BE520CEF}" presName="accentRepeatNode" presStyleLbl="solidFgAcc1" presStyleIdx="4" presStyleCnt="5"/>
      <dgm:spPr/>
    </dgm:pt>
  </dgm:ptLst>
  <dgm:cxnLst>
    <dgm:cxn modelId="{3310D03D-0908-46A0-9CC6-44C6D1D9E405}" srcId="{FD71C7C1-E26B-4E8C-8871-9B935E7A57AF}" destId="{50E35023-72DE-4017-AF23-4F2FA3810F2A}" srcOrd="1" destOrd="0" parTransId="{5EC7F929-7B14-48A5-9A52-DCF71A2B2F24}" sibTransId="{6BBBAE4E-E8AB-4A1A-8012-B68AA1760E07}"/>
    <dgm:cxn modelId="{08B32440-FB7A-4987-BDC7-55E9E674D8E8}" srcId="{FD71C7C1-E26B-4E8C-8871-9B935E7A57AF}" destId="{3FBCDE75-0BC1-4A70-96D8-83E236E1D0B8}" srcOrd="2" destOrd="0" parTransId="{BFAF131C-0F69-416D-84B0-4CAED4EEC4C4}" sibTransId="{217ED0DC-3043-4AEF-A61F-21266CD34B31}"/>
    <dgm:cxn modelId="{71BBA943-99EC-4DBB-BF8C-38E9F51B8460}" type="presOf" srcId="{745B81A1-9B75-4735-8F05-B2B774491D13}" destId="{9E316590-6B05-4DD8-80CD-BAD2BCF10E01}" srcOrd="0" destOrd="0" presId="urn:microsoft.com/office/officeart/2008/layout/VerticalCurvedList"/>
    <dgm:cxn modelId="{56E88A67-2B1D-48B2-8E84-903313341AAE}" type="presOf" srcId="{3FBCDE75-0BC1-4A70-96D8-83E236E1D0B8}" destId="{D44A9222-D5E6-4A02-B00C-6DD3478BE742}" srcOrd="0" destOrd="0" presId="urn:microsoft.com/office/officeart/2008/layout/VerticalCurvedList"/>
    <dgm:cxn modelId="{62922F69-1B9F-4A20-BDE7-ED3075A31C2F}" type="presOf" srcId="{5461568A-C68A-44F2-89ED-3982BE520CEF}" destId="{A187285A-A8D4-4642-9471-8E57EBE218FD}" srcOrd="0" destOrd="0" presId="urn:microsoft.com/office/officeart/2008/layout/VerticalCurvedList"/>
    <dgm:cxn modelId="{12B39393-D61A-4252-AC2F-5A52A96EB55B}" type="presOf" srcId="{50E35023-72DE-4017-AF23-4F2FA3810F2A}" destId="{4747C6B7-7E36-4B72-AD2B-97A4E76C67E2}" srcOrd="0" destOrd="0" presId="urn:microsoft.com/office/officeart/2008/layout/VerticalCurvedList"/>
    <dgm:cxn modelId="{54721698-9C2D-40F6-BC6E-F0C677C478A4}" srcId="{FD71C7C1-E26B-4E8C-8871-9B935E7A57AF}" destId="{745B81A1-9B75-4735-8F05-B2B774491D13}" srcOrd="0" destOrd="0" parTransId="{9166E84D-5D72-4AE7-A6EC-C39C18477508}" sibTransId="{AC95B3B9-FF56-452F-B309-4125477B1806}"/>
    <dgm:cxn modelId="{28F7D39F-48B7-4A90-A6CE-0AD9CE118F26}" type="presOf" srcId="{9F7942DE-D4F3-4AFD-A5AA-C71883105D8F}" destId="{32BA079F-FBA5-4544-B968-EEDA78372632}" srcOrd="0" destOrd="0" presId="urn:microsoft.com/office/officeart/2008/layout/VerticalCurvedList"/>
    <dgm:cxn modelId="{B8921BB1-B7F0-4156-A513-77868859808A}" srcId="{FD71C7C1-E26B-4E8C-8871-9B935E7A57AF}" destId="{5461568A-C68A-44F2-89ED-3982BE520CEF}" srcOrd="4" destOrd="0" parTransId="{1EBD8FF6-684E-4574-9568-47A2069AEAE9}" sibTransId="{05590B5B-979A-4645-93BE-D48A9FB70270}"/>
    <dgm:cxn modelId="{9D3E3AC3-DC79-41CE-BFE6-ED217026CA0F}" type="presOf" srcId="{FD71C7C1-E26B-4E8C-8871-9B935E7A57AF}" destId="{CCD64DB7-12D8-4C21-8FD9-C56E8FE11A0F}" srcOrd="0" destOrd="0" presId="urn:microsoft.com/office/officeart/2008/layout/VerticalCurvedList"/>
    <dgm:cxn modelId="{D521EDD8-8041-4A33-AA9B-D829CE225271}" srcId="{FD71C7C1-E26B-4E8C-8871-9B935E7A57AF}" destId="{9F7942DE-D4F3-4AFD-A5AA-C71883105D8F}" srcOrd="3" destOrd="0" parTransId="{784E3D97-AE31-41BF-B4E3-009B97D11F2C}" sibTransId="{2AF23C61-4E2B-4445-BB37-03FF0E7C606E}"/>
    <dgm:cxn modelId="{99C743E1-0607-4D67-AE7F-4C057470A81A}" type="presOf" srcId="{AC95B3B9-FF56-452F-B309-4125477B1806}" destId="{FEDB9F5F-39D9-49F5-86D6-42EC3D898FBF}" srcOrd="0" destOrd="0" presId="urn:microsoft.com/office/officeart/2008/layout/VerticalCurvedList"/>
    <dgm:cxn modelId="{73EB850E-8DD5-4242-A826-ECFC709E1590}" type="presParOf" srcId="{CCD64DB7-12D8-4C21-8FD9-C56E8FE11A0F}" destId="{25273A60-7230-4FC8-B42A-48139B62A602}" srcOrd="0" destOrd="0" presId="urn:microsoft.com/office/officeart/2008/layout/VerticalCurvedList"/>
    <dgm:cxn modelId="{28C77017-AB98-40F5-BE72-966516C7D2A6}" type="presParOf" srcId="{25273A60-7230-4FC8-B42A-48139B62A602}" destId="{B90BE74E-6ECE-4B6D-9BE5-111C2AE842B2}" srcOrd="0" destOrd="0" presId="urn:microsoft.com/office/officeart/2008/layout/VerticalCurvedList"/>
    <dgm:cxn modelId="{3AA21DD2-D555-4AC6-8109-88E26C4A1460}" type="presParOf" srcId="{B90BE74E-6ECE-4B6D-9BE5-111C2AE842B2}" destId="{BA2EC290-B01A-4629-B5C6-4B5BDCBFB309}" srcOrd="0" destOrd="0" presId="urn:microsoft.com/office/officeart/2008/layout/VerticalCurvedList"/>
    <dgm:cxn modelId="{6F196F0F-E020-496E-B24B-56D2B9C411B9}" type="presParOf" srcId="{B90BE74E-6ECE-4B6D-9BE5-111C2AE842B2}" destId="{FEDB9F5F-39D9-49F5-86D6-42EC3D898FBF}" srcOrd="1" destOrd="0" presId="urn:microsoft.com/office/officeart/2008/layout/VerticalCurvedList"/>
    <dgm:cxn modelId="{61AFBDA3-6B4D-4B89-903D-9CD4AA43366E}" type="presParOf" srcId="{B90BE74E-6ECE-4B6D-9BE5-111C2AE842B2}" destId="{3AF6D644-A2FD-4EFE-9915-A749601E1D01}" srcOrd="2" destOrd="0" presId="urn:microsoft.com/office/officeart/2008/layout/VerticalCurvedList"/>
    <dgm:cxn modelId="{D69FB2E9-697F-4F44-8796-A4C767C35656}" type="presParOf" srcId="{B90BE74E-6ECE-4B6D-9BE5-111C2AE842B2}" destId="{8929F652-6F09-4C83-AEF6-94526324BCEC}" srcOrd="3" destOrd="0" presId="urn:microsoft.com/office/officeart/2008/layout/VerticalCurvedList"/>
    <dgm:cxn modelId="{C656CADF-D047-42AB-825A-7EA2303E8A45}" type="presParOf" srcId="{25273A60-7230-4FC8-B42A-48139B62A602}" destId="{9E316590-6B05-4DD8-80CD-BAD2BCF10E01}" srcOrd="1" destOrd="0" presId="urn:microsoft.com/office/officeart/2008/layout/VerticalCurvedList"/>
    <dgm:cxn modelId="{CF0F21B8-AAB2-4BBF-861E-A12C0677DE2D}" type="presParOf" srcId="{25273A60-7230-4FC8-B42A-48139B62A602}" destId="{71D3DAC3-ADD4-438E-9168-0EDCE7006E99}" srcOrd="2" destOrd="0" presId="urn:microsoft.com/office/officeart/2008/layout/VerticalCurvedList"/>
    <dgm:cxn modelId="{5ADDD5F7-5116-4E83-93AD-CB26F58C0F74}" type="presParOf" srcId="{71D3DAC3-ADD4-438E-9168-0EDCE7006E99}" destId="{CF7832DC-B8CA-44CA-8D85-E5FA207935A0}" srcOrd="0" destOrd="0" presId="urn:microsoft.com/office/officeart/2008/layout/VerticalCurvedList"/>
    <dgm:cxn modelId="{3A4BF263-AB98-4685-96E3-ABB8255BF636}" type="presParOf" srcId="{25273A60-7230-4FC8-B42A-48139B62A602}" destId="{4747C6B7-7E36-4B72-AD2B-97A4E76C67E2}" srcOrd="3" destOrd="0" presId="urn:microsoft.com/office/officeart/2008/layout/VerticalCurvedList"/>
    <dgm:cxn modelId="{1C0064EB-23EA-4946-BAEA-6250F673374E}" type="presParOf" srcId="{25273A60-7230-4FC8-B42A-48139B62A602}" destId="{C21568C4-7A27-4412-875F-0A94100DC602}" srcOrd="4" destOrd="0" presId="urn:microsoft.com/office/officeart/2008/layout/VerticalCurvedList"/>
    <dgm:cxn modelId="{08D2C597-532C-48A7-A5EF-0812685EB814}" type="presParOf" srcId="{C21568C4-7A27-4412-875F-0A94100DC602}" destId="{41C20F32-6A1B-499C-809A-AB36BAEF2FB4}" srcOrd="0" destOrd="0" presId="urn:microsoft.com/office/officeart/2008/layout/VerticalCurvedList"/>
    <dgm:cxn modelId="{D491F7CD-B61E-48B1-8D41-AAC5B682110E}" type="presParOf" srcId="{25273A60-7230-4FC8-B42A-48139B62A602}" destId="{D44A9222-D5E6-4A02-B00C-6DD3478BE742}" srcOrd="5" destOrd="0" presId="urn:microsoft.com/office/officeart/2008/layout/VerticalCurvedList"/>
    <dgm:cxn modelId="{0B1AE25B-3364-46AD-892D-47D0243DF1DE}" type="presParOf" srcId="{25273A60-7230-4FC8-B42A-48139B62A602}" destId="{5D71CFD4-D41B-4683-ADC7-4625FD81D3BC}" srcOrd="6" destOrd="0" presId="urn:microsoft.com/office/officeart/2008/layout/VerticalCurvedList"/>
    <dgm:cxn modelId="{DF7D6E13-A198-4F7A-9D85-66A21441841B}" type="presParOf" srcId="{5D71CFD4-D41B-4683-ADC7-4625FD81D3BC}" destId="{AD8E7C5C-2792-4442-B207-E64DA7B6970D}" srcOrd="0" destOrd="0" presId="urn:microsoft.com/office/officeart/2008/layout/VerticalCurvedList"/>
    <dgm:cxn modelId="{3F58E51B-EA60-457A-B5C2-7EEC8A8F1411}" type="presParOf" srcId="{25273A60-7230-4FC8-B42A-48139B62A602}" destId="{32BA079F-FBA5-4544-B968-EEDA78372632}" srcOrd="7" destOrd="0" presId="urn:microsoft.com/office/officeart/2008/layout/VerticalCurvedList"/>
    <dgm:cxn modelId="{76AB29D2-FC3D-4563-80D1-D53F895B5928}" type="presParOf" srcId="{25273A60-7230-4FC8-B42A-48139B62A602}" destId="{7E727D87-48B4-4AEB-B99E-A2525CDDD588}" srcOrd="8" destOrd="0" presId="urn:microsoft.com/office/officeart/2008/layout/VerticalCurvedList"/>
    <dgm:cxn modelId="{F64CB23D-C17D-4DDF-8922-EBC80C8F8FFC}" type="presParOf" srcId="{7E727D87-48B4-4AEB-B99E-A2525CDDD588}" destId="{2FC6C621-908A-4F2F-BD28-773845BA18C8}" srcOrd="0" destOrd="0" presId="urn:microsoft.com/office/officeart/2008/layout/VerticalCurvedList"/>
    <dgm:cxn modelId="{C47645C1-E524-48F2-BD11-E9B60A34DB51}" type="presParOf" srcId="{25273A60-7230-4FC8-B42A-48139B62A602}" destId="{A187285A-A8D4-4642-9471-8E57EBE218FD}" srcOrd="9" destOrd="0" presId="urn:microsoft.com/office/officeart/2008/layout/VerticalCurvedList"/>
    <dgm:cxn modelId="{3C85402C-03FA-4706-994C-D5AAAEF81FF7}" type="presParOf" srcId="{25273A60-7230-4FC8-B42A-48139B62A602}" destId="{4FF93F74-FFE8-4D9E-9301-B99DEC05B003}" srcOrd="10" destOrd="0" presId="urn:microsoft.com/office/officeart/2008/layout/VerticalCurvedList"/>
    <dgm:cxn modelId="{02E5DA44-C594-4C8F-8826-AE819C864142}" type="presParOf" srcId="{4FF93F74-FFE8-4D9E-9301-B99DEC05B003}" destId="{D8340A41-BB36-4F55-B990-857CA059EA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2782C2-1E3A-4221-88F0-BC037F9FD42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/>
      <dgm:spPr/>
      <dgm:t>
        <a:bodyPr/>
        <a:lstStyle/>
        <a:p>
          <a:endParaRPr lang="zh-CN" altLang="en-US"/>
        </a:p>
      </dgm:t>
    </dgm:pt>
    <dgm:pt modelId="{922279DC-8A6E-40E6-A9F6-773D36AD23EB}">
      <dgm:prSet/>
      <dgm:spPr/>
      <dgm:t>
        <a:bodyPr/>
        <a:lstStyle/>
        <a:p>
          <a:r>
            <a:rPr lang="zh-CN" dirty="0"/>
            <a:t>领域专业用户</a:t>
          </a:r>
        </a:p>
      </dgm:t>
    </dgm:pt>
    <dgm:pt modelId="{1AC8CBC7-6A10-47B3-B13D-0F471322E234}" type="parTrans" cxnId="{02464881-D0D7-4B1B-A25E-3768465618EA}">
      <dgm:prSet/>
      <dgm:spPr/>
      <dgm:t>
        <a:bodyPr/>
        <a:lstStyle/>
        <a:p>
          <a:endParaRPr lang="zh-CN" altLang="en-US"/>
        </a:p>
      </dgm:t>
    </dgm:pt>
    <dgm:pt modelId="{CDD774FE-1A5D-4EC3-B12E-706C33C5242D}" type="sibTrans" cxnId="{02464881-D0D7-4B1B-A25E-3768465618EA}">
      <dgm:prSet/>
      <dgm:spPr/>
      <dgm:t>
        <a:bodyPr/>
        <a:lstStyle/>
        <a:p>
          <a:endParaRPr lang="zh-CN" altLang="en-US"/>
        </a:p>
      </dgm:t>
    </dgm:pt>
    <dgm:pt modelId="{4F889E28-8E17-4F4B-9409-AF040905C32C}">
      <dgm:prSet/>
      <dgm:spPr/>
      <dgm:t>
        <a:bodyPr/>
        <a:lstStyle/>
        <a:p>
          <a:r>
            <a:rPr lang="zh-CN" dirty="0"/>
            <a:t>缺乏</a:t>
          </a:r>
          <a:r>
            <a:rPr lang="en-US" dirty="0"/>
            <a:t>AI</a:t>
          </a:r>
          <a:r>
            <a:rPr lang="zh-CN" dirty="0"/>
            <a:t>和科学领域知识，提供端到端的解决方案</a:t>
          </a:r>
        </a:p>
      </dgm:t>
    </dgm:pt>
    <dgm:pt modelId="{28578C9C-BC97-4B57-B076-6CE701A98CAC}" type="parTrans" cxnId="{261ADB55-FC30-4B53-BAE7-E86403875C63}">
      <dgm:prSet/>
      <dgm:spPr/>
      <dgm:t>
        <a:bodyPr/>
        <a:lstStyle/>
        <a:p>
          <a:endParaRPr lang="zh-CN" altLang="en-US"/>
        </a:p>
      </dgm:t>
    </dgm:pt>
    <dgm:pt modelId="{1584D126-1620-4679-A7CB-D8D85CB9660A}" type="sibTrans" cxnId="{261ADB55-FC30-4B53-BAE7-E86403875C63}">
      <dgm:prSet/>
      <dgm:spPr/>
      <dgm:t>
        <a:bodyPr/>
        <a:lstStyle/>
        <a:p>
          <a:endParaRPr lang="zh-CN" altLang="en-US"/>
        </a:p>
      </dgm:t>
    </dgm:pt>
    <dgm:pt modelId="{6E77B8E3-9CBC-4C3B-91BD-E2065FD74C52}">
      <dgm:prSet/>
      <dgm:spPr/>
      <dgm:t>
        <a:bodyPr/>
        <a:lstStyle/>
        <a:p>
          <a:r>
            <a:rPr lang="en-US" dirty="0"/>
            <a:t>AI</a:t>
          </a:r>
          <a:r>
            <a:rPr lang="zh-CN" dirty="0"/>
            <a:t>交叉领域用户</a:t>
          </a:r>
        </a:p>
      </dgm:t>
    </dgm:pt>
    <dgm:pt modelId="{B19B50E7-98D8-476B-B972-672859CFDFF4}" type="parTrans" cxnId="{C768FCF6-FD4F-4CAA-BE43-1D993929B1BA}">
      <dgm:prSet/>
      <dgm:spPr/>
      <dgm:t>
        <a:bodyPr/>
        <a:lstStyle/>
        <a:p>
          <a:endParaRPr lang="zh-CN" altLang="en-US"/>
        </a:p>
      </dgm:t>
    </dgm:pt>
    <dgm:pt modelId="{8336801B-E711-4FB8-9446-2FCE4F2E2374}" type="sibTrans" cxnId="{C768FCF6-FD4F-4CAA-BE43-1D993929B1BA}">
      <dgm:prSet/>
      <dgm:spPr/>
      <dgm:t>
        <a:bodyPr/>
        <a:lstStyle/>
        <a:p>
          <a:endParaRPr lang="zh-CN" altLang="en-US"/>
        </a:p>
      </dgm:t>
    </dgm:pt>
    <dgm:pt modelId="{C921BB89-327E-48B7-97FA-B27A1A4EA014}">
      <dgm:prSet/>
      <dgm:spPr/>
      <dgm:t>
        <a:bodyPr/>
        <a:lstStyle/>
        <a:p>
          <a:r>
            <a:rPr lang="zh-CN" dirty="0"/>
            <a:t>精通学科和业务知识，了解</a:t>
          </a:r>
          <a:r>
            <a:rPr lang="en-US" dirty="0"/>
            <a:t>AI</a:t>
          </a:r>
          <a:r>
            <a:rPr lang="zh-CN" dirty="0"/>
            <a:t>应用方向或案例</a:t>
          </a:r>
        </a:p>
      </dgm:t>
    </dgm:pt>
    <dgm:pt modelId="{4C83FC20-6D81-4ECA-AFD5-BEC55BF806EF}" type="parTrans" cxnId="{7C1800F5-7430-443C-A4C0-F72C96508D90}">
      <dgm:prSet/>
      <dgm:spPr/>
      <dgm:t>
        <a:bodyPr/>
        <a:lstStyle/>
        <a:p>
          <a:endParaRPr lang="zh-CN" altLang="en-US"/>
        </a:p>
      </dgm:t>
    </dgm:pt>
    <dgm:pt modelId="{8FC75A7B-AF02-42FE-B50F-A454C078CA1B}" type="sibTrans" cxnId="{7C1800F5-7430-443C-A4C0-F72C96508D90}">
      <dgm:prSet/>
      <dgm:spPr/>
      <dgm:t>
        <a:bodyPr/>
        <a:lstStyle/>
        <a:p>
          <a:endParaRPr lang="zh-CN" altLang="en-US"/>
        </a:p>
      </dgm:t>
    </dgm:pt>
    <dgm:pt modelId="{49A11C2D-F5DF-4477-AB53-19A19AEC3A6D}">
      <dgm:prSet/>
      <dgm:spPr/>
      <dgm:t>
        <a:bodyPr/>
        <a:lstStyle/>
        <a:p>
          <a:r>
            <a:rPr lang="zh-CN" dirty="0"/>
            <a:t>提供</a:t>
          </a:r>
          <a:r>
            <a:rPr lang="en-US" dirty="0"/>
            <a:t>AI+</a:t>
          </a:r>
          <a:r>
            <a:rPr lang="zh-CN" dirty="0"/>
            <a:t>专业领域的解决方案</a:t>
          </a:r>
        </a:p>
      </dgm:t>
    </dgm:pt>
    <dgm:pt modelId="{4DB976CB-872A-4EE4-AF84-5F23DFDD4A31}" type="parTrans" cxnId="{6056F6FB-37FD-4CB8-9614-FBF091961ABE}">
      <dgm:prSet/>
      <dgm:spPr/>
      <dgm:t>
        <a:bodyPr/>
        <a:lstStyle/>
        <a:p>
          <a:endParaRPr lang="zh-CN" altLang="en-US"/>
        </a:p>
      </dgm:t>
    </dgm:pt>
    <dgm:pt modelId="{40575720-316B-41EA-9AC8-6613961966DB}" type="sibTrans" cxnId="{6056F6FB-37FD-4CB8-9614-FBF091961ABE}">
      <dgm:prSet/>
      <dgm:spPr/>
      <dgm:t>
        <a:bodyPr/>
        <a:lstStyle/>
        <a:p>
          <a:endParaRPr lang="zh-CN" altLang="en-US"/>
        </a:p>
      </dgm:t>
    </dgm:pt>
    <dgm:pt modelId="{10A8DD89-F6D9-4122-ABF2-E8A5FA48E1DB}">
      <dgm:prSet/>
      <dgm:spPr/>
      <dgm:t>
        <a:bodyPr/>
        <a:lstStyle/>
        <a:p>
          <a:r>
            <a:rPr lang="zh-CN" dirty="0"/>
            <a:t>提供计算性能、问题规模和模型何优化等服务</a:t>
          </a:r>
        </a:p>
      </dgm:t>
    </dgm:pt>
    <dgm:pt modelId="{538F9FAE-6A66-4E0A-8D74-D8DE3D097FD6}" type="parTrans" cxnId="{5D4137EF-C6F5-4DA1-B80B-9B1DADAC7200}">
      <dgm:prSet/>
      <dgm:spPr/>
      <dgm:t>
        <a:bodyPr/>
        <a:lstStyle/>
        <a:p>
          <a:endParaRPr lang="zh-CN" altLang="en-US"/>
        </a:p>
      </dgm:t>
    </dgm:pt>
    <dgm:pt modelId="{C05692CE-641A-4534-B766-00B852BDAEF4}" type="sibTrans" cxnId="{5D4137EF-C6F5-4DA1-B80B-9B1DADAC7200}">
      <dgm:prSet/>
      <dgm:spPr/>
      <dgm:t>
        <a:bodyPr/>
        <a:lstStyle/>
        <a:p>
          <a:endParaRPr lang="zh-CN" altLang="en-US"/>
        </a:p>
      </dgm:t>
    </dgm:pt>
    <dgm:pt modelId="{339B1682-A89A-4AB2-9CC8-B707D1E466D6}">
      <dgm:prSet/>
      <dgm:spPr/>
      <dgm:t>
        <a:bodyPr/>
        <a:lstStyle/>
        <a:p>
          <a:r>
            <a:rPr lang="en-US"/>
            <a:t>AI</a:t>
          </a:r>
          <a:r>
            <a:rPr lang="zh-CN"/>
            <a:t>专业用户</a:t>
          </a:r>
        </a:p>
      </dgm:t>
    </dgm:pt>
    <dgm:pt modelId="{B250ABBA-E254-4852-922C-5CDAF8EC8C5A}" type="parTrans" cxnId="{DF937A43-E911-4BB6-968D-EB3C034E4508}">
      <dgm:prSet/>
      <dgm:spPr/>
      <dgm:t>
        <a:bodyPr/>
        <a:lstStyle/>
        <a:p>
          <a:endParaRPr lang="zh-CN" altLang="en-US"/>
        </a:p>
      </dgm:t>
    </dgm:pt>
    <dgm:pt modelId="{8DC66CBD-5C32-4FE7-8598-67932CC8C973}" type="sibTrans" cxnId="{DF937A43-E911-4BB6-968D-EB3C034E4508}">
      <dgm:prSet/>
      <dgm:spPr/>
      <dgm:t>
        <a:bodyPr/>
        <a:lstStyle/>
        <a:p>
          <a:endParaRPr lang="zh-CN" altLang="en-US"/>
        </a:p>
      </dgm:t>
    </dgm:pt>
    <dgm:pt modelId="{BB5DD099-2905-4213-B561-EE538E6D7285}">
      <dgm:prSet/>
      <dgm:spPr/>
      <dgm:t>
        <a:bodyPr/>
        <a:lstStyle/>
        <a:p>
          <a:r>
            <a:rPr lang="zh-CN" dirty="0"/>
            <a:t>提供大规模基础算力资源</a:t>
          </a:r>
        </a:p>
      </dgm:t>
    </dgm:pt>
    <dgm:pt modelId="{A38B7B47-C398-4BF9-A0FD-23EBB37FF7D9}" type="parTrans" cxnId="{5461EB38-D6D8-4675-BF84-5EB32A63CE2C}">
      <dgm:prSet/>
      <dgm:spPr/>
      <dgm:t>
        <a:bodyPr/>
        <a:lstStyle/>
        <a:p>
          <a:endParaRPr lang="zh-CN" altLang="en-US"/>
        </a:p>
      </dgm:t>
    </dgm:pt>
    <dgm:pt modelId="{9DD4F709-D291-4E04-B7F7-5AF44B1BB123}" type="sibTrans" cxnId="{5461EB38-D6D8-4675-BF84-5EB32A63CE2C}">
      <dgm:prSet/>
      <dgm:spPr/>
      <dgm:t>
        <a:bodyPr/>
        <a:lstStyle/>
        <a:p>
          <a:endParaRPr lang="zh-CN" altLang="en-US"/>
        </a:p>
      </dgm:t>
    </dgm:pt>
    <dgm:pt modelId="{733DEB32-BEB7-4336-A8CD-FA344A72B4BE}">
      <dgm:prSet/>
      <dgm:spPr/>
      <dgm:t>
        <a:bodyPr/>
        <a:lstStyle/>
        <a:p>
          <a:r>
            <a:rPr lang="zh-CN" dirty="0"/>
            <a:t>提供开发、调试和训练一站式环境</a:t>
          </a:r>
        </a:p>
      </dgm:t>
    </dgm:pt>
    <dgm:pt modelId="{08500B60-AF58-429B-B66F-E7BCABBF97FE}" type="parTrans" cxnId="{67D89E82-9398-49B3-91BF-38741F97B92F}">
      <dgm:prSet/>
      <dgm:spPr/>
      <dgm:t>
        <a:bodyPr/>
        <a:lstStyle/>
        <a:p>
          <a:endParaRPr lang="zh-CN" altLang="en-US"/>
        </a:p>
      </dgm:t>
    </dgm:pt>
    <dgm:pt modelId="{2AFE09E1-3C6A-44B1-BD76-EC5F3798F762}" type="sibTrans" cxnId="{67D89E82-9398-49B3-91BF-38741F97B92F}">
      <dgm:prSet/>
      <dgm:spPr/>
      <dgm:t>
        <a:bodyPr/>
        <a:lstStyle/>
        <a:p>
          <a:endParaRPr lang="zh-CN" altLang="en-US"/>
        </a:p>
      </dgm:t>
    </dgm:pt>
    <dgm:pt modelId="{9EBF071D-8443-4E36-A9A0-363886531EA3}" type="pres">
      <dgm:prSet presAssocID="{F22782C2-1E3A-4221-88F0-BC037F9FD423}" presName="linear" presStyleCnt="0">
        <dgm:presLayoutVars>
          <dgm:animLvl val="lvl"/>
          <dgm:resizeHandles val="exact"/>
        </dgm:presLayoutVars>
      </dgm:prSet>
      <dgm:spPr/>
    </dgm:pt>
    <dgm:pt modelId="{9BD29E44-C1F2-4481-9482-7EF48AAF5021}" type="pres">
      <dgm:prSet presAssocID="{922279DC-8A6E-40E6-A9F6-773D36AD23E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B7C6F0D-939E-4E2C-8FC9-AFBBA61B425E}" type="pres">
      <dgm:prSet presAssocID="{922279DC-8A6E-40E6-A9F6-773D36AD23EB}" presName="childText" presStyleLbl="revTx" presStyleIdx="0" presStyleCnt="3">
        <dgm:presLayoutVars>
          <dgm:bulletEnabled val="1"/>
        </dgm:presLayoutVars>
      </dgm:prSet>
      <dgm:spPr/>
    </dgm:pt>
    <dgm:pt modelId="{3EAE4E85-D83C-413B-B3DA-431739F03074}" type="pres">
      <dgm:prSet presAssocID="{6E77B8E3-9CBC-4C3B-91BD-E2065FD74C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CAFAFCB-F796-4211-ACCF-A5BF563C9353}" type="pres">
      <dgm:prSet presAssocID="{6E77B8E3-9CBC-4C3B-91BD-E2065FD74C52}" presName="childText" presStyleLbl="revTx" presStyleIdx="1" presStyleCnt="3">
        <dgm:presLayoutVars>
          <dgm:bulletEnabled val="1"/>
        </dgm:presLayoutVars>
      </dgm:prSet>
      <dgm:spPr/>
    </dgm:pt>
    <dgm:pt modelId="{D11CF61E-B6EC-4907-A64A-451B49AB99C1}" type="pres">
      <dgm:prSet presAssocID="{339B1682-A89A-4AB2-9CC8-B707D1E466D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38606BC-BF4B-47A6-AC3D-CBB9A318C628}" type="pres">
      <dgm:prSet presAssocID="{339B1682-A89A-4AB2-9CC8-B707D1E466D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8349A306-1CB7-4F4C-AA2D-775E140B12CD}" type="presOf" srcId="{6E77B8E3-9CBC-4C3B-91BD-E2065FD74C52}" destId="{3EAE4E85-D83C-413B-B3DA-431739F03074}" srcOrd="0" destOrd="0" presId="urn:microsoft.com/office/officeart/2005/8/layout/vList2"/>
    <dgm:cxn modelId="{1CB5431F-C069-44F6-AEBE-6B9419C34D9A}" type="presOf" srcId="{922279DC-8A6E-40E6-A9F6-773D36AD23EB}" destId="{9BD29E44-C1F2-4481-9482-7EF48AAF5021}" srcOrd="0" destOrd="0" presId="urn:microsoft.com/office/officeart/2005/8/layout/vList2"/>
    <dgm:cxn modelId="{82102C30-016E-4093-A1D2-511B8ED19A23}" type="presOf" srcId="{10A8DD89-F6D9-4122-ABF2-E8A5FA48E1DB}" destId="{5CAFAFCB-F796-4211-ACCF-A5BF563C9353}" srcOrd="0" destOrd="2" presId="urn:microsoft.com/office/officeart/2005/8/layout/vList2"/>
    <dgm:cxn modelId="{5461EB38-D6D8-4675-BF84-5EB32A63CE2C}" srcId="{339B1682-A89A-4AB2-9CC8-B707D1E466D6}" destId="{BB5DD099-2905-4213-B561-EE538E6D7285}" srcOrd="0" destOrd="0" parTransId="{A38B7B47-C398-4BF9-A0FD-23EBB37FF7D9}" sibTransId="{9DD4F709-D291-4E04-B7F7-5AF44B1BB123}"/>
    <dgm:cxn modelId="{DCE39D3B-66B7-43EC-B596-7E6256B11156}" type="presOf" srcId="{339B1682-A89A-4AB2-9CC8-B707D1E466D6}" destId="{D11CF61E-B6EC-4907-A64A-451B49AB99C1}" srcOrd="0" destOrd="0" presId="urn:microsoft.com/office/officeart/2005/8/layout/vList2"/>
    <dgm:cxn modelId="{DF937A43-E911-4BB6-968D-EB3C034E4508}" srcId="{F22782C2-1E3A-4221-88F0-BC037F9FD423}" destId="{339B1682-A89A-4AB2-9CC8-B707D1E466D6}" srcOrd="2" destOrd="0" parTransId="{B250ABBA-E254-4852-922C-5CDAF8EC8C5A}" sibTransId="{8DC66CBD-5C32-4FE7-8598-67932CC8C973}"/>
    <dgm:cxn modelId="{261ADB55-FC30-4B53-BAE7-E86403875C63}" srcId="{922279DC-8A6E-40E6-A9F6-773D36AD23EB}" destId="{4F889E28-8E17-4F4B-9409-AF040905C32C}" srcOrd="0" destOrd="0" parTransId="{28578C9C-BC97-4B57-B076-6CE701A98CAC}" sibTransId="{1584D126-1620-4679-A7CB-D8D85CB9660A}"/>
    <dgm:cxn modelId="{75EAB864-89AD-491D-A6B6-C5B730BF6B2B}" type="presOf" srcId="{4F889E28-8E17-4F4B-9409-AF040905C32C}" destId="{2B7C6F0D-939E-4E2C-8FC9-AFBBA61B425E}" srcOrd="0" destOrd="0" presId="urn:microsoft.com/office/officeart/2005/8/layout/vList2"/>
    <dgm:cxn modelId="{AA5E4370-D680-4FFC-A2F7-1AD2D1FF4158}" type="presOf" srcId="{C921BB89-327E-48B7-97FA-B27A1A4EA014}" destId="{5CAFAFCB-F796-4211-ACCF-A5BF563C9353}" srcOrd="0" destOrd="0" presId="urn:microsoft.com/office/officeart/2005/8/layout/vList2"/>
    <dgm:cxn modelId="{202DD873-5FC0-4C23-A531-293DBABD1671}" type="presOf" srcId="{733DEB32-BEB7-4336-A8CD-FA344A72B4BE}" destId="{138606BC-BF4B-47A6-AC3D-CBB9A318C628}" srcOrd="0" destOrd="1" presId="urn:microsoft.com/office/officeart/2005/8/layout/vList2"/>
    <dgm:cxn modelId="{02464881-D0D7-4B1B-A25E-3768465618EA}" srcId="{F22782C2-1E3A-4221-88F0-BC037F9FD423}" destId="{922279DC-8A6E-40E6-A9F6-773D36AD23EB}" srcOrd="0" destOrd="0" parTransId="{1AC8CBC7-6A10-47B3-B13D-0F471322E234}" sibTransId="{CDD774FE-1A5D-4EC3-B12E-706C33C5242D}"/>
    <dgm:cxn modelId="{67D89E82-9398-49B3-91BF-38741F97B92F}" srcId="{339B1682-A89A-4AB2-9CC8-B707D1E466D6}" destId="{733DEB32-BEB7-4336-A8CD-FA344A72B4BE}" srcOrd="1" destOrd="0" parTransId="{08500B60-AF58-429B-B66F-E7BCABBF97FE}" sibTransId="{2AFE09E1-3C6A-44B1-BD76-EC5F3798F762}"/>
    <dgm:cxn modelId="{CB971898-27E4-40CA-82BA-0A7B5B78526D}" type="presOf" srcId="{49A11C2D-F5DF-4477-AB53-19A19AEC3A6D}" destId="{5CAFAFCB-F796-4211-ACCF-A5BF563C9353}" srcOrd="0" destOrd="1" presId="urn:microsoft.com/office/officeart/2005/8/layout/vList2"/>
    <dgm:cxn modelId="{837CA6B5-9D9C-42D8-BC54-09674D413865}" type="presOf" srcId="{F22782C2-1E3A-4221-88F0-BC037F9FD423}" destId="{9EBF071D-8443-4E36-A9A0-363886531EA3}" srcOrd="0" destOrd="0" presId="urn:microsoft.com/office/officeart/2005/8/layout/vList2"/>
    <dgm:cxn modelId="{BFA48DEB-1D89-4160-9E17-7941D5B53C31}" type="presOf" srcId="{BB5DD099-2905-4213-B561-EE538E6D7285}" destId="{138606BC-BF4B-47A6-AC3D-CBB9A318C628}" srcOrd="0" destOrd="0" presId="urn:microsoft.com/office/officeart/2005/8/layout/vList2"/>
    <dgm:cxn modelId="{5D4137EF-C6F5-4DA1-B80B-9B1DADAC7200}" srcId="{6E77B8E3-9CBC-4C3B-91BD-E2065FD74C52}" destId="{10A8DD89-F6D9-4122-ABF2-E8A5FA48E1DB}" srcOrd="2" destOrd="0" parTransId="{538F9FAE-6A66-4E0A-8D74-D8DE3D097FD6}" sibTransId="{C05692CE-641A-4534-B766-00B852BDAEF4}"/>
    <dgm:cxn modelId="{7C1800F5-7430-443C-A4C0-F72C96508D90}" srcId="{6E77B8E3-9CBC-4C3B-91BD-E2065FD74C52}" destId="{C921BB89-327E-48B7-97FA-B27A1A4EA014}" srcOrd="0" destOrd="0" parTransId="{4C83FC20-6D81-4ECA-AFD5-BEC55BF806EF}" sibTransId="{8FC75A7B-AF02-42FE-B50F-A454C078CA1B}"/>
    <dgm:cxn modelId="{C768FCF6-FD4F-4CAA-BE43-1D993929B1BA}" srcId="{F22782C2-1E3A-4221-88F0-BC037F9FD423}" destId="{6E77B8E3-9CBC-4C3B-91BD-E2065FD74C52}" srcOrd="1" destOrd="0" parTransId="{B19B50E7-98D8-476B-B972-672859CFDFF4}" sibTransId="{8336801B-E711-4FB8-9446-2FCE4F2E2374}"/>
    <dgm:cxn modelId="{6056F6FB-37FD-4CB8-9614-FBF091961ABE}" srcId="{6E77B8E3-9CBC-4C3B-91BD-E2065FD74C52}" destId="{49A11C2D-F5DF-4477-AB53-19A19AEC3A6D}" srcOrd="1" destOrd="0" parTransId="{4DB976CB-872A-4EE4-AF84-5F23DFDD4A31}" sibTransId="{40575720-316B-41EA-9AC8-6613961966DB}"/>
    <dgm:cxn modelId="{ADD9F453-F21F-4F25-8042-F5FF7AF7342B}" type="presParOf" srcId="{9EBF071D-8443-4E36-A9A0-363886531EA3}" destId="{9BD29E44-C1F2-4481-9482-7EF48AAF5021}" srcOrd="0" destOrd="0" presId="urn:microsoft.com/office/officeart/2005/8/layout/vList2"/>
    <dgm:cxn modelId="{0CC3CEEF-0439-4BD5-96E1-E9996EF56382}" type="presParOf" srcId="{9EBF071D-8443-4E36-A9A0-363886531EA3}" destId="{2B7C6F0D-939E-4E2C-8FC9-AFBBA61B425E}" srcOrd="1" destOrd="0" presId="urn:microsoft.com/office/officeart/2005/8/layout/vList2"/>
    <dgm:cxn modelId="{0E2B926E-1390-4788-BCA8-FEA521862707}" type="presParOf" srcId="{9EBF071D-8443-4E36-A9A0-363886531EA3}" destId="{3EAE4E85-D83C-413B-B3DA-431739F03074}" srcOrd="2" destOrd="0" presId="urn:microsoft.com/office/officeart/2005/8/layout/vList2"/>
    <dgm:cxn modelId="{FD644544-2BD9-41D8-A51C-BAE07038CA14}" type="presParOf" srcId="{9EBF071D-8443-4E36-A9A0-363886531EA3}" destId="{5CAFAFCB-F796-4211-ACCF-A5BF563C9353}" srcOrd="3" destOrd="0" presId="urn:microsoft.com/office/officeart/2005/8/layout/vList2"/>
    <dgm:cxn modelId="{0193FDD2-2C52-4E75-919F-6292DB4B76BE}" type="presParOf" srcId="{9EBF071D-8443-4E36-A9A0-363886531EA3}" destId="{D11CF61E-B6EC-4907-A64A-451B49AB99C1}" srcOrd="4" destOrd="0" presId="urn:microsoft.com/office/officeart/2005/8/layout/vList2"/>
    <dgm:cxn modelId="{606C8D19-85D2-4CAA-9FCA-0D669B9BE291}" type="presParOf" srcId="{9EBF071D-8443-4E36-A9A0-363886531EA3}" destId="{138606BC-BF4B-47A6-AC3D-CBB9A318C62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A1B78-1585-4521-9DBF-ADB9FC7F0E0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zh-CN" altLang="en-US"/>
        </a:p>
      </dgm:t>
    </dgm:pt>
    <dgm:pt modelId="{EF3A0D19-3ECB-40D8-B35C-2BC59F302943}">
      <dgm:prSet custT="1"/>
      <dgm:spPr/>
      <dgm:t>
        <a:bodyPr/>
        <a:lstStyle/>
        <a:p>
          <a:pPr algn="ctr"/>
          <a:r>
            <a:rPr 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算力不足 制约 模型发展</a:t>
          </a:r>
        </a:p>
      </dgm:t>
    </dgm:pt>
    <dgm:pt modelId="{1AC5D798-B1F6-412A-BE0F-5E121D95A16D}" type="parTrans" cxnId="{82D94DA2-32C0-41E8-8EDC-B8684F0D0F04}">
      <dgm:prSet/>
      <dgm:spPr/>
      <dgm:t>
        <a:bodyPr/>
        <a:lstStyle/>
        <a:p>
          <a:pPr algn="ctr"/>
          <a:endParaRPr lang="zh-CN" altLang="en-US" sz="2000"/>
        </a:p>
      </dgm:t>
    </dgm:pt>
    <dgm:pt modelId="{4E418319-E9DD-4A38-A9E2-9A7E69C0E4B7}" type="sibTrans" cxnId="{82D94DA2-32C0-41E8-8EDC-B8684F0D0F04}">
      <dgm:prSet/>
      <dgm:spPr/>
      <dgm:t>
        <a:bodyPr/>
        <a:lstStyle/>
        <a:p>
          <a:pPr algn="ctr"/>
          <a:endParaRPr lang="zh-CN" altLang="en-US" sz="2000"/>
        </a:p>
      </dgm:t>
    </dgm:pt>
    <dgm:pt modelId="{5C135B14-5E16-4E2E-BBE4-B46F87B61479}">
      <dgm:prSet custT="1"/>
      <dgm:spPr/>
      <dgm:t>
        <a:bodyPr/>
        <a:lstStyle/>
        <a:p>
          <a:pPr algn="ctr"/>
          <a:r>
            <a:rPr 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算力孤岛 制约 算力效能</a:t>
          </a:r>
        </a:p>
      </dgm:t>
    </dgm:pt>
    <dgm:pt modelId="{79975DEA-FF8F-472D-9334-251D65EEB4AD}" type="parTrans" cxnId="{6CFEE4A4-3D76-4C8F-9ADC-54F1373A4459}">
      <dgm:prSet/>
      <dgm:spPr/>
      <dgm:t>
        <a:bodyPr/>
        <a:lstStyle/>
        <a:p>
          <a:pPr algn="ctr"/>
          <a:endParaRPr lang="zh-CN" altLang="en-US" sz="2000"/>
        </a:p>
      </dgm:t>
    </dgm:pt>
    <dgm:pt modelId="{E7D92B2E-F834-4367-AD39-9C348870421B}" type="sibTrans" cxnId="{6CFEE4A4-3D76-4C8F-9ADC-54F1373A4459}">
      <dgm:prSet/>
      <dgm:spPr/>
      <dgm:t>
        <a:bodyPr/>
        <a:lstStyle/>
        <a:p>
          <a:pPr algn="ctr"/>
          <a:endParaRPr lang="zh-CN" altLang="en-US" sz="2000"/>
        </a:p>
      </dgm:t>
    </dgm:pt>
    <dgm:pt modelId="{2DD58E4E-3626-4C43-9DAB-2AC0F1266030}">
      <dgm:prSet custT="1"/>
      <dgm:spPr/>
      <dgm:t>
        <a:bodyPr/>
        <a:lstStyle/>
        <a:p>
          <a:pPr algn="ctr"/>
          <a:r>
            <a:rPr lang="en-US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AI</a:t>
          </a:r>
          <a:r>
            <a:rPr lang="zh-CN" sz="1400" dirty="0">
              <a:latin typeface="微软雅黑" panose="020B0503020204020204" pitchFamily="34" charset="-122"/>
              <a:ea typeface="微软雅黑" panose="020B0503020204020204" pitchFamily="34" charset="-122"/>
            </a:rPr>
            <a:t>高门槛 制约 科研效率</a:t>
          </a:r>
        </a:p>
      </dgm:t>
    </dgm:pt>
    <dgm:pt modelId="{75BC9A50-CF7A-440E-BB02-70837C79DE51}" type="parTrans" cxnId="{0292DA31-D7FF-48BA-B757-EE942C69B4D8}">
      <dgm:prSet/>
      <dgm:spPr/>
      <dgm:t>
        <a:bodyPr/>
        <a:lstStyle/>
        <a:p>
          <a:pPr algn="ctr"/>
          <a:endParaRPr lang="zh-CN" altLang="en-US" sz="2000"/>
        </a:p>
      </dgm:t>
    </dgm:pt>
    <dgm:pt modelId="{4AFA50C0-38A3-4CE8-B172-8F969311A38D}" type="sibTrans" cxnId="{0292DA31-D7FF-48BA-B757-EE942C69B4D8}">
      <dgm:prSet/>
      <dgm:spPr/>
      <dgm:t>
        <a:bodyPr/>
        <a:lstStyle/>
        <a:p>
          <a:pPr algn="ctr"/>
          <a:endParaRPr lang="zh-CN" altLang="en-US" sz="2000"/>
        </a:p>
      </dgm:t>
    </dgm:pt>
    <dgm:pt modelId="{6FF8834A-A65B-44D0-A7A4-DAA010871116}" type="pres">
      <dgm:prSet presAssocID="{780A1B78-1585-4521-9DBF-ADB9FC7F0E0D}" presName="linear" presStyleCnt="0">
        <dgm:presLayoutVars>
          <dgm:animLvl val="lvl"/>
          <dgm:resizeHandles val="exact"/>
        </dgm:presLayoutVars>
      </dgm:prSet>
      <dgm:spPr/>
    </dgm:pt>
    <dgm:pt modelId="{079E87A5-1A97-46FE-9E85-3DEB2E66D9B2}" type="pres">
      <dgm:prSet presAssocID="{EF3A0D19-3ECB-40D8-B35C-2BC59F302943}" presName="parentText" presStyleLbl="node1" presStyleIdx="0" presStyleCnt="3" custLinFactNeighborX="9332" custLinFactNeighborY="-27304">
        <dgm:presLayoutVars>
          <dgm:chMax val="0"/>
          <dgm:bulletEnabled val="1"/>
        </dgm:presLayoutVars>
      </dgm:prSet>
      <dgm:spPr/>
    </dgm:pt>
    <dgm:pt modelId="{C0166D0E-9C9B-4A13-9752-5D4526A0D43E}" type="pres">
      <dgm:prSet presAssocID="{4E418319-E9DD-4A38-A9E2-9A7E69C0E4B7}" presName="spacer" presStyleCnt="0"/>
      <dgm:spPr/>
    </dgm:pt>
    <dgm:pt modelId="{385440FF-947D-4D30-BAC0-146A2DCB7240}" type="pres">
      <dgm:prSet presAssocID="{5C135B14-5E16-4E2E-BBE4-B46F87B614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A18ECD-F269-43D2-B602-E1A6A139E924}" type="pres">
      <dgm:prSet presAssocID="{E7D92B2E-F834-4367-AD39-9C348870421B}" presName="spacer" presStyleCnt="0"/>
      <dgm:spPr/>
    </dgm:pt>
    <dgm:pt modelId="{7F7E4AED-01A3-41F2-A976-692EC8BECC0E}" type="pres">
      <dgm:prSet presAssocID="{2DD58E4E-3626-4C43-9DAB-2AC0F126603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292DA31-D7FF-48BA-B757-EE942C69B4D8}" srcId="{780A1B78-1585-4521-9DBF-ADB9FC7F0E0D}" destId="{2DD58E4E-3626-4C43-9DAB-2AC0F1266030}" srcOrd="2" destOrd="0" parTransId="{75BC9A50-CF7A-440E-BB02-70837C79DE51}" sibTransId="{4AFA50C0-38A3-4CE8-B172-8F969311A38D}"/>
    <dgm:cxn modelId="{C39560A0-B079-435E-AF51-EA43B47BCE52}" type="presOf" srcId="{EF3A0D19-3ECB-40D8-B35C-2BC59F302943}" destId="{079E87A5-1A97-46FE-9E85-3DEB2E66D9B2}" srcOrd="0" destOrd="0" presId="urn:microsoft.com/office/officeart/2005/8/layout/vList2"/>
    <dgm:cxn modelId="{82D94DA2-32C0-41E8-8EDC-B8684F0D0F04}" srcId="{780A1B78-1585-4521-9DBF-ADB9FC7F0E0D}" destId="{EF3A0D19-3ECB-40D8-B35C-2BC59F302943}" srcOrd="0" destOrd="0" parTransId="{1AC5D798-B1F6-412A-BE0F-5E121D95A16D}" sibTransId="{4E418319-E9DD-4A38-A9E2-9A7E69C0E4B7}"/>
    <dgm:cxn modelId="{6CFEE4A4-3D76-4C8F-9ADC-54F1373A4459}" srcId="{780A1B78-1585-4521-9DBF-ADB9FC7F0E0D}" destId="{5C135B14-5E16-4E2E-BBE4-B46F87B61479}" srcOrd="1" destOrd="0" parTransId="{79975DEA-FF8F-472D-9334-251D65EEB4AD}" sibTransId="{E7D92B2E-F834-4367-AD39-9C348870421B}"/>
    <dgm:cxn modelId="{F4A86EA7-0BF0-4BA3-9DAF-4386922A56BB}" type="presOf" srcId="{2DD58E4E-3626-4C43-9DAB-2AC0F1266030}" destId="{7F7E4AED-01A3-41F2-A976-692EC8BECC0E}" srcOrd="0" destOrd="0" presId="urn:microsoft.com/office/officeart/2005/8/layout/vList2"/>
    <dgm:cxn modelId="{E75F0BAB-2EF9-43E1-A492-99FF76B27FAF}" type="presOf" srcId="{780A1B78-1585-4521-9DBF-ADB9FC7F0E0D}" destId="{6FF8834A-A65B-44D0-A7A4-DAA010871116}" srcOrd="0" destOrd="0" presId="urn:microsoft.com/office/officeart/2005/8/layout/vList2"/>
    <dgm:cxn modelId="{F5A91EC9-DA18-4F9D-95DB-C0FA87C6E5D5}" type="presOf" srcId="{5C135B14-5E16-4E2E-BBE4-B46F87B61479}" destId="{385440FF-947D-4D30-BAC0-146A2DCB7240}" srcOrd="0" destOrd="0" presId="urn:microsoft.com/office/officeart/2005/8/layout/vList2"/>
    <dgm:cxn modelId="{79371830-B6C7-4EAE-98B1-ECEF7290245D}" type="presParOf" srcId="{6FF8834A-A65B-44D0-A7A4-DAA010871116}" destId="{079E87A5-1A97-46FE-9E85-3DEB2E66D9B2}" srcOrd="0" destOrd="0" presId="urn:microsoft.com/office/officeart/2005/8/layout/vList2"/>
    <dgm:cxn modelId="{0086CED4-5662-4962-BF2F-083E4DAC401E}" type="presParOf" srcId="{6FF8834A-A65B-44D0-A7A4-DAA010871116}" destId="{C0166D0E-9C9B-4A13-9752-5D4526A0D43E}" srcOrd="1" destOrd="0" presId="urn:microsoft.com/office/officeart/2005/8/layout/vList2"/>
    <dgm:cxn modelId="{AF059362-E3F6-4C5A-97A4-88FAF427B70B}" type="presParOf" srcId="{6FF8834A-A65B-44D0-A7A4-DAA010871116}" destId="{385440FF-947D-4D30-BAC0-146A2DCB7240}" srcOrd="2" destOrd="0" presId="urn:microsoft.com/office/officeart/2005/8/layout/vList2"/>
    <dgm:cxn modelId="{1F99A83F-4106-44A9-993F-66CA81B5ED1F}" type="presParOf" srcId="{6FF8834A-A65B-44D0-A7A4-DAA010871116}" destId="{43A18ECD-F269-43D2-B602-E1A6A139E924}" srcOrd="3" destOrd="0" presId="urn:microsoft.com/office/officeart/2005/8/layout/vList2"/>
    <dgm:cxn modelId="{31AF38A7-3CEA-4477-AC2D-6E01A6BFFAA1}" type="presParOf" srcId="{6FF8834A-A65B-44D0-A7A4-DAA010871116}" destId="{7F7E4AED-01A3-41F2-A976-692EC8BECC0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B63962-DAA4-4269-B7F3-FE4D2726354E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zh-CN" altLang="en-US"/>
        </a:p>
      </dgm:t>
    </dgm:pt>
    <dgm:pt modelId="{2713AF66-255D-4BB3-A59F-B8998F90F568}">
      <dgm:prSet/>
      <dgm:spPr/>
      <dgm:t>
        <a:bodyPr/>
        <a:lstStyle/>
        <a:p>
          <a:r>
            <a:rPr lang="zh-CN" b="1" dirty="0"/>
            <a:t>数据</a:t>
          </a:r>
          <a:endParaRPr lang="zh-CN" dirty="0"/>
        </a:p>
      </dgm:t>
    </dgm:pt>
    <dgm:pt modelId="{54930F0F-1BDC-48A1-97DA-65A652C0297C}" type="parTrans" cxnId="{052F2CCB-2A5D-4C3A-B2C6-ED4C04E7C732}">
      <dgm:prSet/>
      <dgm:spPr/>
      <dgm:t>
        <a:bodyPr/>
        <a:lstStyle/>
        <a:p>
          <a:endParaRPr lang="zh-CN" altLang="en-US"/>
        </a:p>
      </dgm:t>
    </dgm:pt>
    <dgm:pt modelId="{0B6EE4E8-1A7C-4390-9527-D448035676A6}" type="sibTrans" cxnId="{052F2CCB-2A5D-4C3A-B2C6-ED4C04E7C732}">
      <dgm:prSet/>
      <dgm:spPr/>
      <dgm:t>
        <a:bodyPr/>
        <a:lstStyle/>
        <a:p>
          <a:endParaRPr lang="zh-CN" altLang="en-US"/>
        </a:p>
      </dgm:t>
    </dgm:pt>
    <dgm:pt modelId="{8627BA6A-3839-43F2-A05E-9C2894124857}">
      <dgm:prSet/>
      <dgm:spPr/>
      <dgm:t>
        <a:bodyPr/>
        <a:lstStyle/>
        <a:p>
          <a:r>
            <a:rPr lang="zh-CN" b="1"/>
            <a:t>算法</a:t>
          </a:r>
          <a:endParaRPr lang="zh-CN"/>
        </a:p>
      </dgm:t>
    </dgm:pt>
    <dgm:pt modelId="{9D01D35F-899B-44DB-BFCF-C03D034E5B27}" type="parTrans" cxnId="{4B94942E-7B01-4C3B-AA30-779753DBC2AB}">
      <dgm:prSet/>
      <dgm:spPr/>
      <dgm:t>
        <a:bodyPr/>
        <a:lstStyle/>
        <a:p>
          <a:endParaRPr lang="zh-CN" altLang="en-US"/>
        </a:p>
      </dgm:t>
    </dgm:pt>
    <dgm:pt modelId="{80DC316F-CD8D-4AD4-8F5A-A8555BC15839}" type="sibTrans" cxnId="{4B94942E-7B01-4C3B-AA30-779753DBC2AB}">
      <dgm:prSet/>
      <dgm:spPr/>
      <dgm:t>
        <a:bodyPr/>
        <a:lstStyle/>
        <a:p>
          <a:endParaRPr lang="zh-CN" altLang="en-US"/>
        </a:p>
      </dgm:t>
    </dgm:pt>
    <dgm:pt modelId="{55639C61-342A-48AA-A143-C640672570A8}">
      <dgm:prSet/>
      <dgm:spPr/>
      <dgm:t>
        <a:bodyPr/>
        <a:lstStyle/>
        <a:p>
          <a:r>
            <a:rPr lang="zh-CN" b="1"/>
            <a:t>算力</a:t>
          </a:r>
          <a:endParaRPr lang="zh-CN"/>
        </a:p>
      </dgm:t>
    </dgm:pt>
    <dgm:pt modelId="{3EBDDCD5-5894-410F-BC7C-13359C554908}" type="parTrans" cxnId="{49F49B18-98F2-4DA7-BA9A-08659D1B8E20}">
      <dgm:prSet/>
      <dgm:spPr/>
      <dgm:t>
        <a:bodyPr/>
        <a:lstStyle/>
        <a:p>
          <a:endParaRPr lang="zh-CN" altLang="en-US"/>
        </a:p>
      </dgm:t>
    </dgm:pt>
    <dgm:pt modelId="{D37839F3-95C8-4779-84D4-1B37D6EBACCD}" type="sibTrans" cxnId="{49F49B18-98F2-4DA7-BA9A-08659D1B8E20}">
      <dgm:prSet/>
      <dgm:spPr/>
      <dgm:t>
        <a:bodyPr/>
        <a:lstStyle/>
        <a:p>
          <a:endParaRPr lang="zh-CN" altLang="en-US"/>
        </a:p>
      </dgm:t>
    </dgm:pt>
    <dgm:pt modelId="{1D927F92-2F9E-4B73-8C5E-1962A0B453F3}" type="pres">
      <dgm:prSet presAssocID="{7BB63962-DAA4-4269-B7F3-FE4D2726354E}" presName="compositeShape" presStyleCnt="0">
        <dgm:presLayoutVars>
          <dgm:chMax val="7"/>
          <dgm:dir/>
          <dgm:resizeHandles val="exact"/>
        </dgm:presLayoutVars>
      </dgm:prSet>
      <dgm:spPr/>
    </dgm:pt>
    <dgm:pt modelId="{D3F7EA57-7CE8-471E-B630-8BA044AEA972}" type="pres">
      <dgm:prSet presAssocID="{2713AF66-255D-4BB3-A59F-B8998F90F568}" presName="circ1" presStyleLbl="vennNode1" presStyleIdx="0" presStyleCnt="3"/>
      <dgm:spPr/>
    </dgm:pt>
    <dgm:pt modelId="{67DB6B71-B1A6-4097-8A9C-E0F2021D5862}" type="pres">
      <dgm:prSet presAssocID="{2713AF66-255D-4BB3-A59F-B8998F90F56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B21448B-CC9E-4A39-9EB8-46923C3DC2A0}" type="pres">
      <dgm:prSet presAssocID="{8627BA6A-3839-43F2-A05E-9C2894124857}" presName="circ2" presStyleLbl="vennNode1" presStyleIdx="1" presStyleCnt="3"/>
      <dgm:spPr/>
    </dgm:pt>
    <dgm:pt modelId="{232EB1CD-CA4D-4D7F-8956-429AECEE78C3}" type="pres">
      <dgm:prSet presAssocID="{8627BA6A-3839-43F2-A05E-9C289412485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E140F15-DA25-4840-80C7-29209E3CE5F9}" type="pres">
      <dgm:prSet presAssocID="{55639C61-342A-48AA-A143-C640672570A8}" presName="circ3" presStyleLbl="vennNode1" presStyleIdx="2" presStyleCnt="3"/>
      <dgm:spPr/>
    </dgm:pt>
    <dgm:pt modelId="{7F6A63E0-96BD-426C-82A3-ADFE88109548}" type="pres">
      <dgm:prSet presAssocID="{55639C61-342A-48AA-A143-C640672570A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BC2EE0B-DF55-40CB-AE8A-35995985A5BF}" type="presOf" srcId="{2713AF66-255D-4BB3-A59F-B8998F90F568}" destId="{D3F7EA57-7CE8-471E-B630-8BA044AEA972}" srcOrd="0" destOrd="0" presId="urn:microsoft.com/office/officeart/2005/8/layout/venn1"/>
    <dgm:cxn modelId="{49F49B18-98F2-4DA7-BA9A-08659D1B8E20}" srcId="{7BB63962-DAA4-4269-B7F3-FE4D2726354E}" destId="{55639C61-342A-48AA-A143-C640672570A8}" srcOrd="2" destOrd="0" parTransId="{3EBDDCD5-5894-410F-BC7C-13359C554908}" sibTransId="{D37839F3-95C8-4779-84D4-1B37D6EBACCD}"/>
    <dgm:cxn modelId="{D66D3C27-775E-4CBF-9999-0904A636BF7D}" type="presOf" srcId="{2713AF66-255D-4BB3-A59F-B8998F90F568}" destId="{67DB6B71-B1A6-4097-8A9C-E0F2021D5862}" srcOrd="1" destOrd="0" presId="urn:microsoft.com/office/officeart/2005/8/layout/venn1"/>
    <dgm:cxn modelId="{7176272D-A46D-4991-BF79-368D97806D85}" type="presOf" srcId="{7BB63962-DAA4-4269-B7F3-FE4D2726354E}" destId="{1D927F92-2F9E-4B73-8C5E-1962A0B453F3}" srcOrd="0" destOrd="0" presId="urn:microsoft.com/office/officeart/2005/8/layout/venn1"/>
    <dgm:cxn modelId="{4B94942E-7B01-4C3B-AA30-779753DBC2AB}" srcId="{7BB63962-DAA4-4269-B7F3-FE4D2726354E}" destId="{8627BA6A-3839-43F2-A05E-9C2894124857}" srcOrd="1" destOrd="0" parTransId="{9D01D35F-899B-44DB-BFCF-C03D034E5B27}" sibTransId="{80DC316F-CD8D-4AD4-8F5A-A8555BC15839}"/>
    <dgm:cxn modelId="{7FC12D4D-D8E9-4A07-B3CB-41CE0718DC16}" type="presOf" srcId="{55639C61-342A-48AA-A143-C640672570A8}" destId="{1E140F15-DA25-4840-80C7-29209E3CE5F9}" srcOrd="0" destOrd="0" presId="urn:microsoft.com/office/officeart/2005/8/layout/venn1"/>
    <dgm:cxn modelId="{4F1BCC57-5D74-44DF-8419-201EAAFB8C49}" type="presOf" srcId="{8627BA6A-3839-43F2-A05E-9C2894124857}" destId="{232EB1CD-CA4D-4D7F-8956-429AECEE78C3}" srcOrd="1" destOrd="0" presId="urn:microsoft.com/office/officeart/2005/8/layout/venn1"/>
    <dgm:cxn modelId="{3AFF9C64-410D-4E43-A928-C81333A5985E}" type="presOf" srcId="{8627BA6A-3839-43F2-A05E-9C2894124857}" destId="{BB21448B-CC9E-4A39-9EB8-46923C3DC2A0}" srcOrd="0" destOrd="0" presId="urn:microsoft.com/office/officeart/2005/8/layout/venn1"/>
    <dgm:cxn modelId="{252B9589-319A-4DDA-B08B-4C93320A7C11}" type="presOf" srcId="{55639C61-342A-48AA-A143-C640672570A8}" destId="{7F6A63E0-96BD-426C-82A3-ADFE88109548}" srcOrd="1" destOrd="0" presId="urn:microsoft.com/office/officeart/2005/8/layout/venn1"/>
    <dgm:cxn modelId="{052F2CCB-2A5D-4C3A-B2C6-ED4C04E7C732}" srcId="{7BB63962-DAA4-4269-B7F3-FE4D2726354E}" destId="{2713AF66-255D-4BB3-A59F-B8998F90F568}" srcOrd="0" destOrd="0" parTransId="{54930F0F-1BDC-48A1-97DA-65A652C0297C}" sibTransId="{0B6EE4E8-1A7C-4390-9527-D448035676A6}"/>
    <dgm:cxn modelId="{155FD7BE-CFD7-4FCA-ADC3-4B329ED76EE0}" type="presParOf" srcId="{1D927F92-2F9E-4B73-8C5E-1962A0B453F3}" destId="{D3F7EA57-7CE8-471E-B630-8BA044AEA972}" srcOrd="0" destOrd="0" presId="urn:microsoft.com/office/officeart/2005/8/layout/venn1"/>
    <dgm:cxn modelId="{F76A66AF-970E-4A02-8D13-74F23B15FE62}" type="presParOf" srcId="{1D927F92-2F9E-4B73-8C5E-1962A0B453F3}" destId="{67DB6B71-B1A6-4097-8A9C-E0F2021D5862}" srcOrd="1" destOrd="0" presId="urn:microsoft.com/office/officeart/2005/8/layout/venn1"/>
    <dgm:cxn modelId="{8AFEFAD5-79DD-458C-BD43-DC3ABDB045B4}" type="presParOf" srcId="{1D927F92-2F9E-4B73-8C5E-1962A0B453F3}" destId="{BB21448B-CC9E-4A39-9EB8-46923C3DC2A0}" srcOrd="2" destOrd="0" presId="urn:microsoft.com/office/officeart/2005/8/layout/venn1"/>
    <dgm:cxn modelId="{C4F25902-F530-4768-83B0-3289519DBCCD}" type="presParOf" srcId="{1D927F92-2F9E-4B73-8C5E-1962A0B453F3}" destId="{232EB1CD-CA4D-4D7F-8956-429AECEE78C3}" srcOrd="3" destOrd="0" presId="urn:microsoft.com/office/officeart/2005/8/layout/venn1"/>
    <dgm:cxn modelId="{4474DEFE-86C9-40D9-A694-EB6C74300A53}" type="presParOf" srcId="{1D927F92-2F9E-4B73-8C5E-1962A0B453F3}" destId="{1E140F15-DA25-4840-80C7-29209E3CE5F9}" srcOrd="4" destOrd="0" presId="urn:microsoft.com/office/officeart/2005/8/layout/venn1"/>
    <dgm:cxn modelId="{6E5978CC-957A-41A8-ABFE-7FCC9D486827}" type="presParOf" srcId="{1D927F92-2F9E-4B73-8C5E-1962A0B453F3}" destId="{7F6A63E0-96BD-426C-82A3-ADFE8810954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E6D835-3AA7-4F1D-9A43-7D8EF9A15CD3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zh-CN" altLang="en-US"/>
        </a:p>
      </dgm:t>
    </dgm:pt>
    <dgm:pt modelId="{E19FEF39-897C-4116-A83B-60B2A7450252}">
      <dgm:prSet/>
      <dgm:spPr/>
      <dgm:t>
        <a:bodyPr/>
        <a:lstStyle/>
        <a:p>
          <a:pPr algn="ctr"/>
          <a:r>
            <a:rPr lang="zh-CN" b="1" dirty="0">
              <a:latin typeface="微软雅黑" panose="020B0503020204020204" pitchFamily="34" charset="-122"/>
              <a:ea typeface="微软雅黑" panose="020B0503020204020204" pitchFamily="34" charset="-122"/>
            </a:rPr>
            <a:t>学科领域众多</a:t>
          </a:r>
        </a:p>
      </dgm:t>
    </dgm:pt>
    <dgm:pt modelId="{F2B47796-A21B-4CA5-9544-F3F2F5923737}" type="parTrans" cxnId="{D9131E0A-2594-49DB-AE7C-E35E9C14C57E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23882A-EFEE-4235-A28E-20EECC01E751}" type="sibTrans" cxnId="{D9131E0A-2594-49DB-AE7C-E35E9C14C57E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B55A4A1-E40D-41B5-A2B7-941A5DCC0FB4}">
      <dgm:prSet/>
      <dgm:spPr/>
      <dgm:t>
        <a:bodyPr/>
        <a:lstStyle/>
        <a:p>
          <a:pPr algn="ctr"/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框架软件众多</a:t>
          </a:r>
        </a:p>
      </dgm:t>
    </dgm:pt>
    <dgm:pt modelId="{0A4368BC-18AB-4A3D-BBB3-51F8D6B72549}" type="parTrans" cxnId="{DEFC6406-4719-4103-B3D5-4331AFC2CA13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DF45F7-BB9E-4C08-A373-D0A7B92B59A7}" type="sibTrans" cxnId="{DEFC6406-4719-4103-B3D5-4331AFC2CA13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DAE25CB-4EC5-4839-B5AB-A9BFBB8CCA03}">
      <dgm:prSet/>
      <dgm:spPr/>
      <dgm:t>
        <a:bodyPr/>
        <a:lstStyle/>
        <a:p>
          <a:pPr algn="ctr"/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软件快速迭代</a:t>
          </a:r>
        </a:p>
      </dgm:t>
    </dgm:pt>
    <dgm:pt modelId="{85593EB9-F4E7-4AAF-888D-C66B707FC4B4}" type="parTrans" cxnId="{D2885AC8-1649-4B2C-87C2-EBF9CF7E0A50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88A1C89-50C6-4FE3-9462-B9A81DDDAE7D}" type="sibTrans" cxnId="{D2885AC8-1649-4B2C-87C2-EBF9CF7E0A50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A7A4DF2-DC2C-48F1-8F78-804BC2C98896}">
      <dgm:prSet/>
      <dgm:spPr/>
      <dgm:t>
        <a:bodyPr/>
        <a:lstStyle/>
        <a:p>
          <a:pPr algn="ctr"/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基础设施昂贵</a:t>
          </a:r>
        </a:p>
      </dgm:t>
    </dgm:pt>
    <dgm:pt modelId="{66155265-C3F8-4494-86C0-57B7ACA5AC35}" type="parTrans" cxnId="{39CCF269-3AD8-498D-9FD7-4C61B351806D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10D0568-2E43-4771-A8F2-CB0436688DE4}" type="sibTrans" cxnId="{39CCF269-3AD8-498D-9FD7-4C61B351806D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313D1A8-F2BC-4CF0-9E22-8964E15AC8A7}">
      <dgm:prSet/>
      <dgm:spPr/>
      <dgm:t>
        <a:bodyPr/>
        <a:lstStyle/>
        <a:p>
          <a:pPr algn="ctr"/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计算资源多样</a:t>
          </a:r>
        </a:p>
      </dgm:t>
    </dgm:pt>
    <dgm:pt modelId="{9335ABD2-0873-4656-901E-B3C77FF41E9C}" type="parTrans" cxnId="{6DF7F461-2E85-4400-A22B-DD77546FD2ED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0D18F0E-BD71-4F0E-BC44-E591C5AA8B95}" type="sibTrans" cxnId="{6DF7F461-2E85-4400-A22B-DD77546FD2ED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8F32E30-A633-49CC-824E-84C8155F960A}">
      <dgm:prSet/>
      <dgm:spPr/>
      <dgm:t>
        <a:bodyPr/>
        <a:lstStyle/>
        <a:p>
          <a:pPr algn="ctr"/>
          <a:r>
            <a:rPr lang="zh-CN" b="1">
              <a:latin typeface="微软雅黑" panose="020B0503020204020204" pitchFamily="34" charset="-122"/>
              <a:ea typeface="微软雅黑" panose="020B0503020204020204" pitchFamily="34" charset="-122"/>
            </a:rPr>
            <a:t>国产硬件支持</a:t>
          </a:r>
        </a:p>
      </dgm:t>
    </dgm:pt>
    <dgm:pt modelId="{5224C2B9-6116-4F34-8530-FDB1B2613788}" type="parTrans" cxnId="{4F98F55C-A2CF-42F4-9DDF-32E78BE4DD22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152A36A-C6E9-4524-8742-054682212A01}" type="sibTrans" cxnId="{4F98F55C-A2CF-42F4-9DDF-32E78BE4DD22}">
      <dgm:prSet/>
      <dgm:spPr/>
      <dgm:t>
        <a:bodyPr/>
        <a:lstStyle/>
        <a:p>
          <a:pPr algn="ctr"/>
          <a:endParaRPr lang="zh-CN" altLang="en-US" b="1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8D45D1-8FDA-4C2F-8C8F-C959097D0F11}" type="pres">
      <dgm:prSet presAssocID="{1DE6D835-3AA7-4F1D-9A43-7D8EF9A15CD3}" presName="linear" presStyleCnt="0">
        <dgm:presLayoutVars>
          <dgm:animLvl val="lvl"/>
          <dgm:resizeHandles val="exact"/>
        </dgm:presLayoutVars>
      </dgm:prSet>
      <dgm:spPr/>
    </dgm:pt>
    <dgm:pt modelId="{7C3CEDE6-43F8-4085-9A05-895430208C3E}" type="pres">
      <dgm:prSet presAssocID="{E19FEF39-897C-4116-A83B-60B2A745025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0A3C89E-6237-47CC-9FF9-265DCCB56024}" type="pres">
      <dgm:prSet presAssocID="{AB23882A-EFEE-4235-A28E-20EECC01E751}" presName="spacer" presStyleCnt="0"/>
      <dgm:spPr/>
    </dgm:pt>
    <dgm:pt modelId="{5DA1C516-421A-47F0-AC86-8D326401F6FD}" type="pres">
      <dgm:prSet presAssocID="{2B55A4A1-E40D-41B5-A2B7-941A5DCC0FB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28C29C7-9B87-4509-8C8B-1019B6AE6D32}" type="pres">
      <dgm:prSet presAssocID="{FCDF45F7-BB9E-4C08-A373-D0A7B92B59A7}" presName="spacer" presStyleCnt="0"/>
      <dgm:spPr/>
    </dgm:pt>
    <dgm:pt modelId="{A4FEDF6D-438A-4244-BFD2-B16E48B60279}" type="pres">
      <dgm:prSet presAssocID="{6DAE25CB-4EC5-4839-B5AB-A9BFBB8CCA0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68EE4B95-8433-4EDE-B857-9F7C3C456FB0}" type="pres">
      <dgm:prSet presAssocID="{088A1C89-50C6-4FE3-9462-B9A81DDDAE7D}" presName="spacer" presStyleCnt="0"/>
      <dgm:spPr/>
    </dgm:pt>
    <dgm:pt modelId="{E89F3BF8-E6C5-4024-94C0-9002FEA6B621}" type="pres">
      <dgm:prSet presAssocID="{2A7A4DF2-DC2C-48F1-8F78-804BC2C9889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A6443D4-D4AA-427A-927B-DFCA4B8509AB}" type="pres">
      <dgm:prSet presAssocID="{710D0568-2E43-4771-A8F2-CB0436688DE4}" presName="spacer" presStyleCnt="0"/>
      <dgm:spPr/>
    </dgm:pt>
    <dgm:pt modelId="{A73FEFB3-FAF8-460C-94B8-AACB3EF4259D}" type="pres">
      <dgm:prSet presAssocID="{8313D1A8-F2BC-4CF0-9E22-8964E15AC8A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2818EEE-08D2-4FC9-A314-23798BF9B8F1}" type="pres">
      <dgm:prSet presAssocID="{D0D18F0E-BD71-4F0E-BC44-E591C5AA8B95}" presName="spacer" presStyleCnt="0"/>
      <dgm:spPr/>
    </dgm:pt>
    <dgm:pt modelId="{14CDBABE-EFA2-4267-9D0C-E91D0A2079B8}" type="pres">
      <dgm:prSet presAssocID="{C8F32E30-A633-49CC-824E-84C8155F960A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EFC6406-4719-4103-B3D5-4331AFC2CA13}" srcId="{1DE6D835-3AA7-4F1D-9A43-7D8EF9A15CD3}" destId="{2B55A4A1-E40D-41B5-A2B7-941A5DCC0FB4}" srcOrd="1" destOrd="0" parTransId="{0A4368BC-18AB-4A3D-BBB3-51F8D6B72549}" sibTransId="{FCDF45F7-BB9E-4C08-A373-D0A7B92B59A7}"/>
    <dgm:cxn modelId="{D9131E0A-2594-49DB-AE7C-E35E9C14C57E}" srcId="{1DE6D835-3AA7-4F1D-9A43-7D8EF9A15CD3}" destId="{E19FEF39-897C-4116-A83B-60B2A7450252}" srcOrd="0" destOrd="0" parTransId="{F2B47796-A21B-4CA5-9544-F3F2F5923737}" sibTransId="{AB23882A-EFEE-4235-A28E-20EECC01E751}"/>
    <dgm:cxn modelId="{79E26C0A-A19B-45C2-A25B-FAD1FB03008F}" type="presOf" srcId="{1DE6D835-3AA7-4F1D-9A43-7D8EF9A15CD3}" destId="{CD8D45D1-8FDA-4C2F-8C8F-C959097D0F11}" srcOrd="0" destOrd="0" presId="urn:microsoft.com/office/officeart/2005/8/layout/vList2"/>
    <dgm:cxn modelId="{6E4F411E-0A6E-4D91-A244-AD7ACEC39CAA}" type="presOf" srcId="{C8F32E30-A633-49CC-824E-84C8155F960A}" destId="{14CDBABE-EFA2-4267-9D0C-E91D0A2079B8}" srcOrd="0" destOrd="0" presId="urn:microsoft.com/office/officeart/2005/8/layout/vList2"/>
    <dgm:cxn modelId="{671B2139-6065-4532-BC5B-4DBE66577908}" type="presOf" srcId="{2B55A4A1-E40D-41B5-A2B7-941A5DCC0FB4}" destId="{5DA1C516-421A-47F0-AC86-8D326401F6FD}" srcOrd="0" destOrd="0" presId="urn:microsoft.com/office/officeart/2005/8/layout/vList2"/>
    <dgm:cxn modelId="{4F98F55C-A2CF-42F4-9DDF-32E78BE4DD22}" srcId="{1DE6D835-3AA7-4F1D-9A43-7D8EF9A15CD3}" destId="{C8F32E30-A633-49CC-824E-84C8155F960A}" srcOrd="5" destOrd="0" parTransId="{5224C2B9-6116-4F34-8530-FDB1B2613788}" sibTransId="{D152A36A-C6E9-4524-8742-054682212A01}"/>
    <dgm:cxn modelId="{FFD2DE60-3E0F-4F4F-BE1A-682D865219EF}" type="presOf" srcId="{2A7A4DF2-DC2C-48F1-8F78-804BC2C98896}" destId="{E89F3BF8-E6C5-4024-94C0-9002FEA6B621}" srcOrd="0" destOrd="0" presId="urn:microsoft.com/office/officeart/2005/8/layout/vList2"/>
    <dgm:cxn modelId="{6DF7F461-2E85-4400-A22B-DD77546FD2ED}" srcId="{1DE6D835-3AA7-4F1D-9A43-7D8EF9A15CD3}" destId="{8313D1A8-F2BC-4CF0-9E22-8964E15AC8A7}" srcOrd="4" destOrd="0" parTransId="{9335ABD2-0873-4656-901E-B3C77FF41E9C}" sibTransId="{D0D18F0E-BD71-4F0E-BC44-E591C5AA8B95}"/>
    <dgm:cxn modelId="{39CCF269-3AD8-498D-9FD7-4C61B351806D}" srcId="{1DE6D835-3AA7-4F1D-9A43-7D8EF9A15CD3}" destId="{2A7A4DF2-DC2C-48F1-8F78-804BC2C98896}" srcOrd="3" destOrd="0" parTransId="{66155265-C3F8-4494-86C0-57B7ACA5AC35}" sibTransId="{710D0568-2E43-4771-A8F2-CB0436688DE4}"/>
    <dgm:cxn modelId="{BB6DCE89-DA77-4264-8517-A5804C7F01A1}" type="presOf" srcId="{6DAE25CB-4EC5-4839-B5AB-A9BFBB8CCA03}" destId="{A4FEDF6D-438A-4244-BFD2-B16E48B60279}" srcOrd="0" destOrd="0" presId="urn:microsoft.com/office/officeart/2005/8/layout/vList2"/>
    <dgm:cxn modelId="{D2885AC8-1649-4B2C-87C2-EBF9CF7E0A50}" srcId="{1DE6D835-3AA7-4F1D-9A43-7D8EF9A15CD3}" destId="{6DAE25CB-4EC5-4839-B5AB-A9BFBB8CCA03}" srcOrd="2" destOrd="0" parTransId="{85593EB9-F4E7-4AAF-888D-C66B707FC4B4}" sibTransId="{088A1C89-50C6-4FE3-9462-B9A81DDDAE7D}"/>
    <dgm:cxn modelId="{E2EBE6F4-BA00-4C14-9790-ACA0DFE8BB96}" type="presOf" srcId="{8313D1A8-F2BC-4CF0-9E22-8964E15AC8A7}" destId="{A73FEFB3-FAF8-460C-94B8-AACB3EF4259D}" srcOrd="0" destOrd="0" presId="urn:microsoft.com/office/officeart/2005/8/layout/vList2"/>
    <dgm:cxn modelId="{1705EDFD-BBF7-475F-9AB7-03AE2087AA76}" type="presOf" srcId="{E19FEF39-897C-4116-A83B-60B2A7450252}" destId="{7C3CEDE6-43F8-4085-9A05-895430208C3E}" srcOrd="0" destOrd="0" presId="urn:microsoft.com/office/officeart/2005/8/layout/vList2"/>
    <dgm:cxn modelId="{B47E14CE-F735-471B-8277-59EC3BD9CFB0}" type="presParOf" srcId="{CD8D45D1-8FDA-4C2F-8C8F-C959097D0F11}" destId="{7C3CEDE6-43F8-4085-9A05-895430208C3E}" srcOrd="0" destOrd="0" presId="urn:microsoft.com/office/officeart/2005/8/layout/vList2"/>
    <dgm:cxn modelId="{6774DE55-5F55-49ED-957E-40D14149B679}" type="presParOf" srcId="{CD8D45D1-8FDA-4C2F-8C8F-C959097D0F11}" destId="{70A3C89E-6237-47CC-9FF9-265DCCB56024}" srcOrd="1" destOrd="0" presId="urn:microsoft.com/office/officeart/2005/8/layout/vList2"/>
    <dgm:cxn modelId="{580FCA47-DF25-4166-BFB5-7DE716F471B5}" type="presParOf" srcId="{CD8D45D1-8FDA-4C2F-8C8F-C959097D0F11}" destId="{5DA1C516-421A-47F0-AC86-8D326401F6FD}" srcOrd="2" destOrd="0" presId="urn:microsoft.com/office/officeart/2005/8/layout/vList2"/>
    <dgm:cxn modelId="{926C3711-668A-46FF-AAC4-252707537A76}" type="presParOf" srcId="{CD8D45D1-8FDA-4C2F-8C8F-C959097D0F11}" destId="{F28C29C7-9B87-4509-8C8B-1019B6AE6D32}" srcOrd="3" destOrd="0" presId="urn:microsoft.com/office/officeart/2005/8/layout/vList2"/>
    <dgm:cxn modelId="{102ACF85-74F3-4058-ACB8-0AE8BA60F69F}" type="presParOf" srcId="{CD8D45D1-8FDA-4C2F-8C8F-C959097D0F11}" destId="{A4FEDF6D-438A-4244-BFD2-B16E48B60279}" srcOrd="4" destOrd="0" presId="urn:microsoft.com/office/officeart/2005/8/layout/vList2"/>
    <dgm:cxn modelId="{DF7B29D8-0915-46D6-90D5-0D06ABDFA28C}" type="presParOf" srcId="{CD8D45D1-8FDA-4C2F-8C8F-C959097D0F11}" destId="{68EE4B95-8433-4EDE-B857-9F7C3C456FB0}" srcOrd="5" destOrd="0" presId="urn:microsoft.com/office/officeart/2005/8/layout/vList2"/>
    <dgm:cxn modelId="{FA8AD4CB-4424-4189-83F3-B27BF753D66E}" type="presParOf" srcId="{CD8D45D1-8FDA-4C2F-8C8F-C959097D0F11}" destId="{E89F3BF8-E6C5-4024-94C0-9002FEA6B621}" srcOrd="6" destOrd="0" presId="urn:microsoft.com/office/officeart/2005/8/layout/vList2"/>
    <dgm:cxn modelId="{E8360467-5A83-4951-B514-1164DA1AA959}" type="presParOf" srcId="{CD8D45D1-8FDA-4C2F-8C8F-C959097D0F11}" destId="{4A6443D4-D4AA-427A-927B-DFCA4B8509AB}" srcOrd="7" destOrd="0" presId="urn:microsoft.com/office/officeart/2005/8/layout/vList2"/>
    <dgm:cxn modelId="{AF1976D9-60D8-48ED-B668-B8BF5EC3144E}" type="presParOf" srcId="{CD8D45D1-8FDA-4C2F-8C8F-C959097D0F11}" destId="{A73FEFB3-FAF8-460C-94B8-AACB3EF4259D}" srcOrd="8" destOrd="0" presId="urn:microsoft.com/office/officeart/2005/8/layout/vList2"/>
    <dgm:cxn modelId="{CD475E47-B2CD-444B-B4F3-23699EB99602}" type="presParOf" srcId="{CD8D45D1-8FDA-4C2F-8C8F-C959097D0F11}" destId="{72818EEE-08D2-4FC9-A314-23798BF9B8F1}" srcOrd="9" destOrd="0" presId="urn:microsoft.com/office/officeart/2005/8/layout/vList2"/>
    <dgm:cxn modelId="{552FEC50-E12A-485E-8C7F-780BA807A4AA}" type="presParOf" srcId="{CD8D45D1-8FDA-4C2F-8C8F-C959097D0F11}" destId="{14CDBABE-EFA2-4267-9D0C-E91D0A2079B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D7BBEE-76F8-4558-8656-84E594052AE8}">
      <dsp:nvSpPr>
        <dsp:cNvPr id="0" name=""/>
        <dsp:cNvSpPr/>
      </dsp:nvSpPr>
      <dsp:spPr>
        <a:xfrm>
          <a:off x="7419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任务</a:t>
          </a:r>
        </a:p>
      </dsp:txBody>
      <dsp:txXfrm>
        <a:off x="7419" y="74605"/>
        <a:ext cx="1250897" cy="445090"/>
      </dsp:txXfrm>
    </dsp:sp>
    <dsp:sp modelId="{791FFF84-CA5F-427C-9F25-F43C530537BB}">
      <dsp:nvSpPr>
        <dsp:cNvPr id="0" name=""/>
        <dsp:cNvSpPr/>
      </dsp:nvSpPr>
      <dsp:spPr>
        <a:xfrm>
          <a:off x="263627" y="519696"/>
          <a:ext cx="1250897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b="0" i="0" u="none" strike="noStrike" kern="1200" dirty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事例重建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图像识别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知识问答</a:t>
          </a:r>
        </a:p>
      </dsp:txBody>
      <dsp:txXfrm>
        <a:off x="300265" y="556334"/>
        <a:ext cx="1177621" cy="2304200"/>
      </dsp:txXfrm>
    </dsp:sp>
    <dsp:sp modelId="{D94B4728-9905-4268-AB21-C89D38228511}">
      <dsp:nvSpPr>
        <dsp:cNvPr id="0" name=""/>
        <dsp:cNvSpPr/>
      </dsp:nvSpPr>
      <dsp:spPr>
        <a:xfrm>
          <a:off x="1447949" y="141432"/>
          <a:ext cx="402018" cy="31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5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47949" y="203719"/>
        <a:ext cx="308587" cy="186863"/>
      </dsp:txXfrm>
    </dsp:sp>
    <dsp:sp modelId="{4BF9454D-D77A-43E5-A5E8-80C91B1188BD}">
      <dsp:nvSpPr>
        <dsp:cNvPr id="0" name=""/>
        <dsp:cNvSpPr/>
      </dsp:nvSpPr>
      <dsp:spPr>
        <a:xfrm>
          <a:off x="2016843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</a:t>
          </a:r>
        </a:p>
      </dsp:txBody>
      <dsp:txXfrm>
        <a:off x="2016843" y="74605"/>
        <a:ext cx="1250897" cy="445090"/>
      </dsp:txXfrm>
    </dsp:sp>
    <dsp:sp modelId="{7FE1FFA2-8791-4EB8-8A02-C994CC1B1820}">
      <dsp:nvSpPr>
        <dsp:cNvPr id="0" name=""/>
        <dsp:cNvSpPr/>
      </dsp:nvSpPr>
      <dsp:spPr>
        <a:xfrm>
          <a:off x="2273051" y="519696"/>
          <a:ext cx="1250897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探测器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数据预处理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科学软件</a:t>
          </a:r>
        </a:p>
      </dsp:txBody>
      <dsp:txXfrm>
        <a:off x="2309689" y="556334"/>
        <a:ext cx="1177621" cy="2304200"/>
      </dsp:txXfrm>
    </dsp:sp>
    <dsp:sp modelId="{AC703B4B-1D83-46E4-82E1-1B672E04D16E}">
      <dsp:nvSpPr>
        <dsp:cNvPr id="0" name=""/>
        <dsp:cNvSpPr/>
      </dsp:nvSpPr>
      <dsp:spPr>
        <a:xfrm>
          <a:off x="3457373" y="141432"/>
          <a:ext cx="402018" cy="31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5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57373" y="203719"/>
        <a:ext cx="308587" cy="186863"/>
      </dsp:txXfrm>
    </dsp:sp>
    <dsp:sp modelId="{06823ED7-FB6C-4CDD-B80A-912330452B9B}">
      <dsp:nvSpPr>
        <dsp:cNvPr id="0" name=""/>
        <dsp:cNvSpPr/>
      </dsp:nvSpPr>
      <dsp:spPr>
        <a:xfrm>
          <a:off x="4026267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AI-ready 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数据集</a:t>
          </a:r>
        </a:p>
      </dsp:txBody>
      <dsp:txXfrm>
        <a:off x="4026267" y="74605"/>
        <a:ext cx="1250897" cy="445090"/>
      </dsp:txXfrm>
    </dsp:sp>
    <dsp:sp modelId="{E2E9A2BF-C960-4FB4-8997-A02FE19C2EBE}">
      <dsp:nvSpPr>
        <dsp:cNvPr id="0" name=""/>
        <dsp:cNvSpPr/>
      </dsp:nvSpPr>
      <dsp:spPr>
        <a:xfrm>
          <a:off x="4174961" y="519696"/>
          <a:ext cx="1465926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JetClass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QuarkGluon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Hep Q&amp;A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17897" y="562632"/>
        <a:ext cx="1380054" cy="2291604"/>
      </dsp:txXfrm>
    </dsp:sp>
    <dsp:sp modelId="{78936855-2333-40BE-9B2D-0E65D191F59A}">
      <dsp:nvSpPr>
        <dsp:cNvPr id="0" name=""/>
        <dsp:cNvSpPr/>
      </dsp:nvSpPr>
      <dsp:spPr>
        <a:xfrm>
          <a:off x="5493675" y="141432"/>
          <a:ext cx="459001" cy="31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5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493675" y="203719"/>
        <a:ext cx="365570" cy="186863"/>
      </dsp:txXfrm>
    </dsp:sp>
    <dsp:sp modelId="{C741CA26-BF45-4331-B89D-6A9CEC36F991}">
      <dsp:nvSpPr>
        <dsp:cNvPr id="0" name=""/>
        <dsp:cNvSpPr/>
      </dsp:nvSpPr>
      <dsp:spPr>
        <a:xfrm>
          <a:off x="6143206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模型</a:t>
          </a:r>
        </a:p>
      </dsp:txBody>
      <dsp:txXfrm>
        <a:off x="6143206" y="74605"/>
        <a:ext cx="1250897" cy="445090"/>
      </dsp:txXfrm>
    </dsp:sp>
    <dsp:sp modelId="{FB52FB56-2AD8-4C6E-B097-C425B75B6529}">
      <dsp:nvSpPr>
        <dsp:cNvPr id="0" name=""/>
        <dsp:cNvSpPr/>
      </dsp:nvSpPr>
      <dsp:spPr>
        <a:xfrm>
          <a:off x="6192628" y="519696"/>
          <a:ext cx="1664469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Github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Huggingface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自行构建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Particle Transformer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241379" y="568447"/>
        <a:ext cx="1566967" cy="2279974"/>
      </dsp:txXfrm>
    </dsp:sp>
    <dsp:sp modelId="{9555696D-C3A2-453E-BA84-B91E66C8D02E}">
      <dsp:nvSpPr>
        <dsp:cNvPr id="0" name=""/>
        <dsp:cNvSpPr/>
      </dsp:nvSpPr>
      <dsp:spPr>
        <a:xfrm>
          <a:off x="7635431" y="141432"/>
          <a:ext cx="511615" cy="31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5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635431" y="203719"/>
        <a:ext cx="418184" cy="186863"/>
      </dsp:txXfrm>
    </dsp:sp>
    <dsp:sp modelId="{FE3AC860-C76C-4530-9916-19F472E4AA24}">
      <dsp:nvSpPr>
        <dsp:cNvPr id="0" name=""/>
        <dsp:cNvSpPr/>
      </dsp:nvSpPr>
      <dsp:spPr>
        <a:xfrm>
          <a:off x="8359416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训练环境</a:t>
          </a:r>
        </a:p>
      </dsp:txBody>
      <dsp:txXfrm>
        <a:off x="8359416" y="74605"/>
        <a:ext cx="1250897" cy="445090"/>
      </dsp:txXfrm>
    </dsp:sp>
    <dsp:sp modelId="{2CDD2EF8-CC51-4C1D-ACA2-B7E55E7D366D}">
      <dsp:nvSpPr>
        <dsp:cNvPr id="0" name=""/>
        <dsp:cNvSpPr/>
      </dsp:nvSpPr>
      <dsp:spPr>
        <a:xfrm>
          <a:off x="8477318" y="519696"/>
          <a:ext cx="1527508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训练框架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PyTorch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Tensorflow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Weaver</a:t>
          </a:r>
          <a:endParaRPr lang="zh-CN" altLang="en-US" sz="1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522057" y="564435"/>
        <a:ext cx="1438030" cy="2287998"/>
      </dsp:txXfrm>
    </dsp:sp>
    <dsp:sp modelId="{BBACFC0D-3402-47F7-ABC0-7DD6D3349375}">
      <dsp:nvSpPr>
        <dsp:cNvPr id="0" name=""/>
        <dsp:cNvSpPr/>
      </dsp:nvSpPr>
      <dsp:spPr>
        <a:xfrm>
          <a:off x="9834521" y="141432"/>
          <a:ext cx="475320" cy="311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05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834521" y="203719"/>
        <a:ext cx="381889" cy="186863"/>
      </dsp:txXfrm>
    </dsp:sp>
    <dsp:sp modelId="{1B4A629E-28B5-4FDA-881D-76212472649E}">
      <dsp:nvSpPr>
        <dsp:cNvPr id="0" name=""/>
        <dsp:cNvSpPr/>
      </dsp:nvSpPr>
      <dsp:spPr>
        <a:xfrm>
          <a:off x="10507145" y="74605"/>
          <a:ext cx="1250897" cy="66763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训练</a:t>
          </a:r>
          <a:r>
            <a:rPr lang="en-US" alt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推理</a:t>
          </a:r>
        </a:p>
      </dsp:txBody>
      <dsp:txXfrm>
        <a:off x="10507145" y="74605"/>
        <a:ext cx="1250897" cy="445090"/>
      </dsp:txXfrm>
    </dsp:sp>
    <dsp:sp modelId="{F3A939E4-9499-4192-B8B4-B61EE5DEC354}">
      <dsp:nvSpPr>
        <dsp:cNvPr id="0" name=""/>
        <dsp:cNvSpPr/>
      </dsp:nvSpPr>
      <dsp:spPr>
        <a:xfrm>
          <a:off x="10763353" y="519696"/>
          <a:ext cx="1250897" cy="2377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算力</a:t>
          </a:r>
        </a:p>
      </dsp:txBody>
      <dsp:txXfrm>
        <a:off x="10799991" y="556334"/>
        <a:ext cx="1177621" cy="2304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6C968-161E-4925-9746-5B64EF9103A4}">
      <dsp:nvSpPr>
        <dsp:cNvPr id="0" name=""/>
        <dsp:cNvSpPr/>
      </dsp:nvSpPr>
      <dsp:spPr>
        <a:xfrm>
          <a:off x="0" y="0"/>
          <a:ext cx="3353121" cy="61662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数据</a:t>
          </a:r>
        </a:p>
      </dsp:txBody>
      <dsp:txXfrm>
        <a:off x="308314" y="0"/>
        <a:ext cx="2736494" cy="616627"/>
      </dsp:txXfrm>
    </dsp:sp>
    <dsp:sp modelId="{03AE3141-9472-4836-83D6-070F8527D742}">
      <dsp:nvSpPr>
        <dsp:cNvPr id="0" name=""/>
        <dsp:cNvSpPr/>
      </dsp:nvSpPr>
      <dsp:spPr>
        <a:xfrm>
          <a:off x="3945627" y="0"/>
          <a:ext cx="3143252" cy="616627"/>
        </a:xfrm>
        <a:prstGeom prst="chevron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算法</a:t>
          </a:r>
        </a:p>
      </dsp:txBody>
      <dsp:txXfrm>
        <a:off x="4253941" y="0"/>
        <a:ext cx="2526625" cy="616627"/>
      </dsp:txXfrm>
    </dsp:sp>
    <dsp:sp modelId="{D6967012-FB21-416A-B1E2-7B77AEFB140E}">
      <dsp:nvSpPr>
        <dsp:cNvPr id="0" name=""/>
        <dsp:cNvSpPr/>
      </dsp:nvSpPr>
      <dsp:spPr>
        <a:xfrm>
          <a:off x="7601720" y="0"/>
          <a:ext cx="2803138" cy="616627"/>
        </a:xfrm>
        <a:prstGeom prst="chevron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2017" tIns="44006" rIns="44006" bIns="4400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算力</a:t>
          </a:r>
        </a:p>
      </dsp:txBody>
      <dsp:txXfrm>
        <a:off x="7910034" y="0"/>
        <a:ext cx="2186511" cy="6166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B9F5F-39D9-49F5-86D6-42EC3D898FBF}">
      <dsp:nvSpPr>
        <dsp:cNvPr id="0" name=""/>
        <dsp:cNvSpPr/>
      </dsp:nvSpPr>
      <dsp:spPr>
        <a:xfrm>
          <a:off x="-2515336" y="-388345"/>
          <a:ext cx="3003115" cy="3003115"/>
        </a:xfrm>
        <a:prstGeom prst="blockArc">
          <a:avLst>
            <a:gd name="adj1" fmla="val 18900000"/>
            <a:gd name="adj2" fmla="val 2700000"/>
            <a:gd name="adj3" fmla="val 71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16590-6B05-4DD8-80CD-BAD2BCF10E01}">
      <dsp:nvSpPr>
        <dsp:cNvPr id="0" name=""/>
        <dsp:cNvSpPr/>
      </dsp:nvSpPr>
      <dsp:spPr>
        <a:xfrm>
          <a:off x="214735" y="139107"/>
          <a:ext cx="2893057" cy="2783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/>
            <a:t>AI for </a:t>
          </a:r>
          <a:r>
            <a:rPr lang="zh-CN" altLang="en-US" sz="1300" kern="1200"/>
            <a:t>粒子物理</a:t>
          </a:r>
        </a:p>
      </dsp:txBody>
      <dsp:txXfrm>
        <a:off x="214735" y="139107"/>
        <a:ext cx="2893057" cy="278392"/>
      </dsp:txXfrm>
    </dsp:sp>
    <dsp:sp modelId="{CF7832DC-B8CA-44CA-8D85-E5FA207935A0}">
      <dsp:nvSpPr>
        <dsp:cNvPr id="0" name=""/>
        <dsp:cNvSpPr/>
      </dsp:nvSpPr>
      <dsp:spPr>
        <a:xfrm>
          <a:off x="40740" y="104308"/>
          <a:ext cx="347990" cy="3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7C6B7-7E36-4B72-AD2B-97A4E76C67E2}">
      <dsp:nvSpPr>
        <dsp:cNvPr id="0" name=""/>
        <dsp:cNvSpPr/>
      </dsp:nvSpPr>
      <dsp:spPr>
        <a:xfrm>
          <a:off x="414222" y="556561"/>
          <a:ext cx="2693570" cy="2783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AI for </a:t>
          </a:r>
          <a:r>
            <a:rPr lang="zh-CN" altLang="en-US" sz="1300" kern="1200" dirty="0"/>
            <a:t>粒子天体物理</a:t>
          </a:r>
        </a:p>
      </dsp:txBody>
      <dsp:txXfrm>
        <a:off x="414222" y="556561"/>
        <a:ext cx="2693570" cy="278392"/>
      </dsp:txXfrm>
    </dsp:sp>
    <dsp:sp modelId="{41C20F32-6A1B-499C-809A-AB36BAEF2FB4}">
      <dsp:nvSpPr>
        <dsp:cNvPr id="0" name=""/>
        <dsp:cNvSpPr/>
      </dsp:nvSpPr>
      <dsp:spPr>
        <a:xfrm>
          <a:off x="240227" y="521762"/>
          <a:ext cx="347990" cy="3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A9222-D5E6-4A02-B00C-6DD3478BE742}">
      <dsp:nvSpPr>
        <dsp:cNvPr id="0" name=""/>
        <dsp:cNvSpPr/>
      </dsp:nvSpPr>
      <dsp:spPr>
        <a:xfrm>
          <a:off x="475449" y="974016"/>
          <a:ext cx="2632343" cy="2783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AI for </a:t>
          </a:r>
          <a:r>
            <a:rPr lang="zh-CN" altLang="en-US" sz="1300" kern="1200" dirty="0"/>
            <a:t>中子物理</a:t>
          </a:r>
        </a:p>
      </dsp:txBody>
      <dsp:txXfrm>
        <a:off x="475449" y="974016"/>
        <a:ext cx="2632343" cy="278392"/>
      </dsp:txXfrm>
    </dsp:sp>
    <dsp:sp modelId="{AD8E7C5C-2792-4442-B207-E64DA7B6970D}">
      <dsp:nvSpPr>
        <dsp:cNvPr id="0" name=""/>
        <dsp:cNvSpPr/>
      </dsp:nvSpPr>
      <dsp:spPr>
        <a:xfrm>
          <a:off x="301454" y="939217"/>
          <a:ext cx="347990" cy="3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BA079F-FBA5-4544-B968-EEDA78372632}">
      <dsp:nvSpPr>
        <dsp:cNvPr id="0" name=""/>
        <dsp:cNvSpPr/>
      </dsp:nvSpPr>
      <dsp:spPr>
        <a:xfrm>
          <a:off x="414222" y="1391471"/>
          <a:ext cx="2693570" cy="2783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AI for </a:t>
          </a:r>
          <a:r>
            <a:rPr lang="zh-CN" altLang="en-US" sz="1300" kern="1200" dirty="0"/>
            <a:t>同步辐射</a:t>
          </a:r>
        </a:p>
      </dsp:txBody>
      <dsp:txXfrm>
        <a:off x="414222" y="1391471"/>
        <a:ext cx="2693570" cy="278392"/>
      </dsp:txXfrm>
    </dsp:sp>
    <dsp:sp modelId="{2FC6C621-908A-4F2F-BD28-773845BA18C8}">
      <dsp:nvSpPr>
        <dsp:cNvPr id="0" name=""/>
        <dsp:cNvSpPr/>
      </dsp:nvSpPr>
      <dsp:spPr>
        <a:xfrm>
          <a:off x="240227" y="1356672"/>
          <a:ext cx="347990" cy="3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7285A-A8D4-4642-9471-8E57EBE218FD}">
      <dsp:nvSpPr>
        <dsp:cNvPr id="0" name=""/>
        <dsp:cNvSpPr/>
      </dsp:nvSpPr>
      <dsp:spPr>
        <a:xfrm>
          <a:off x="214735" y="1808925"/>
          <a:ext cx="2893057" cy="27839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74" tIns="33020" rIns="33020" bIns="3302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300" kern="1200" dirty="0"/>
            <a:t>AI for More</a:t>
          </a:r>
          <a:endParaRPr lang="zh-CN" altLang="en-US" sz="1300" kern="1200" dirty="0"/>
        </a:p>
      </dsp:txBody>
      <dsp:txXfrm>
        <a:off x="214735" y="1808925"/>
        <a:ext cx="2893057" cy="278392"/>
      </dsp:txXfrm>
    </dsp:sp>
    <dsp:sp modelId="{D8340A41-BB36-4F55-B990-857CA059EA75}">
      <dsp:nvSpPr>
        <dsp:cNvPr id="0" name=""/>
        <dsp:cNvSpPr/>
      </dsp:nvSpPr>
      <dsp:spPr>
        <a:xfrm>
          <a:off x="40740" y="1774126"/>
          <a:ext cx="347990" cy="3479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29E44-C1F2-4481-9482-7EF48AAF5021}">
      <dsp:nvSpPr>
        <dsp:cNvPr id="0" name=""/>
        <dsp:cNvSpPr/>
      </dsp:nvSpPr>
      <dsp:spPr>
        <a:xfrm>
          <a:off x="0" y="82368"/>
          <a:ext cx="3984844" cy="3422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300" kern="1200" dirty="0"/>
            <a:t>领域专业用户</a:t>
          </a:r>
        </a:p>
      </dsp:txBody>
      <dsp:txXfrm>
        <a:off x="16706" y="99074"/>
        <a:ext cx="3951432" cy="308813"/>
      </dsp:txXfrm>
    </dsp:sp>
    <dsp:sp modelId="{2B7C6F0D-939E-4E2C-8FC9-AFBBA61B425E}">
      <dsp:nvSpPr>
        <dsp:cNvPr id="0" name=""/>
        <dsp:cNvSpPr/>
      </dsp:nvSpPr>
      <dsp:spPr>
        <a:xfrm>
          <a:off x="0" y="424593"/>
          <a:ext cx="39848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19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000" kern="1200" dirty="0"/>
            <a:t>缺乏</a:t>
          </a:r>
          <a:r>
            <a:rPr lang="en-US" sz="1000" kern="1200" dirty="0"/>
            <a:t>AI</a:t>
          </a:r>
          <a:r>
            <a:rPr lang="zh-CN" sz="1000" kern="1200" dirty="0"/>
            <a:t>和科学领域知识，提供端到端的解决方案</a:t>
          </a:r>
        </a:p>
      </dsp:txBody>
      <dsp:txXfrm>
        <a:off x="0" y="424593"/>
        <a:ext cx="3984844" cy="215280"/>
      </dsp:txXfrm>
    </dsp:sp>
    <dsp:sp modelId="{3EAE4E85-D83C-413B-B3DA-431739F03074}">
      <dsp:nvSpPr>
        <dsp:cNvPr id="0" name=""/>
        <dsp:cNvSpPr/>
      </dsp:nvSpPr>
      <dsp:spPr>
        <a:xfrm>
          <a:off x="0" y="639873"/>
          <a:ext cx="3984844" cy="3422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AI</a:t>
          </a:r>
          <a:r>
            <a:rPr lang="zh-CN" sz="1300" kern="1200" dirty="0"/>
            <a:t>交叉领域用户</a:t>
          </a:r>
        </a:p>
      </dsp:txBody>
      <dsp:txXfrm>
        <a:off x="16706" y="656579"/>
        <a:ext cx="3951432" cy="308813"/>
      </dsp:txXfrm>
    </dsp:sp>
    <dsp:sp modelId="{5CAFAFCB-F796-4211-ACCF-A5BF563C9353}">
      <dsp:nvSpPr>
        <dsp:cNvPr id="0" name=""/>
        <dsp:cNvSpPr/>
      </dsp:nvSpPr>
      <dsp:spPr>
        <a:xfrm>
          <a:off x="0" y="982098"/>
          <a:ext cx="3984844" cy="578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19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000" kern="1200" dirty="0"/>
            <a:t>精通学科和业务知识，了解</a:t>
          </a:r>
          <a:r>
            <a:rPr lang="en-US" sz="1000" kern="1200" dirty="0"/>
            <a:t>AI</a:t>
          </a:r>
          <a:r>
            <a:rPr lang="zh-CN" sz="1000" kern="1200" dirty="0"/>
            <a:t>应用方向或案例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sz="1000" kern="1200" dirty="0"/>
            <a:t>提供</a:t>
          </a:r>
          <a:r>
            <a:rPr lang="en-US" sz="1000" kern="1200" dirty="0"/>
            <a:t>AI+</a:t>
          </a:r>
          <a:r>
            <a:rPr lang="zh-CN" sz="1000" kern="1200" dirty="0"/>
            <a:t>专业领域的解决方案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000" kern="1200" dirty="0"/>
            <a:t>提供计算性能、问题规模和模型何优化等服务</a:t>
          </a:r>
        </a:p>
      </dsp:txBody>
      <dsp:txXfrm>
        <a:off x="0" y="982098"/>
        <a:ext cx="3984844" cy="578565"/>
      </dsp:txXfrm>
    </dsp:sp>
    <dsp:sp modelId="{D11CF61E-B6EC-4907-A64A-451B49AB99C1}">
      <dsp:nvSpPr>
        <dsp:cNvPr id="0" name=""/>
        <dsp:cNvSpPr/>
      </dsp:nvSpPr>
      <dsp:spPr>
        <a:xfrm>
          <a:off x="0" y="1560663"/>
          <a:ext cx="3984844" cy="3422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AI</a:t>
          </a:r>
          <a:r>
            <a:rPr lang="zh-CN" sz="1300" kern="1200"/>
            <a:t>专业用户</a:t>
          </a:r>
        </a:p>
      </dsp:txBody>
      <dsp:txXfrm>
        <a:off x="16706" y="1577369"/>
        <a:ext cx="3951432" cy="308813"/>
      </dsp:txXfrm>
    </dsp:sp>
    <dsp:sp modelId="{138606BC-BF4B-47A6-AC3D-CBB9A318C628}">
      <dsp:nvSpPr>
        <dsp:cNvPr id="0" name=""/>
        <dsp:cNvSpPr/>
      </dsp:nvSpPr>
      <dsp:spPr>
        <a:xfrm>
          <a:off x="0" y="1902888"/>
          <a:ext cx="3984844" cy="383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519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000" kern="1200" dirty="0"/>
            <a:t>提供大规模基础算力资源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zh-CN" altLang="en-US" sz="1000" kern="1200" dirty="0"/>
            <a:t>提供开发、调试和训练一站式环境</a:t>
          </a:r>
        </a:p>
      </dsp:txBody>
      <dsp:txXfrm>
        <a:off x="0" y="1902888"/>
        <a:ext cx="3984844" cy="3834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E87A5-1A97-46FE-9E85-3DEB2E66D9B2}">
      <dsp:nvSpPr>
        <dsp:cNvPr id="0" name=""/>
        <dsp:cNvSpPr/>
      </dsp:nvSpPr>
      <dsp:spPr>
        <a:xfrm>
          <a:off x="0" y="0"/>
          <a:ext cx="1691858" cy="635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算力不足 制约 模型发展</a:t>
          </a:r>
        </a:p>
      </dsp:txBody>
      <dsp:txXfrm>
        <a:off x="31028" y="31028"/>
        <a:ext cx="1629802" cy="573548"/>
      </dsp:txXfrm>
    </dsp:sp>
    <dsp:sp modelId="{385440FF-947D-4D30-BAC0-146A2DCB7240}">
      <dsp:nvSpPr>
        <dsp:cNvPr id="0" name=""/>
        <dsp:cNvSpPr/>
      </dsp:nvSpPr>
      <dsp:spPr>
        <a:xfrm>
          <a:off x="0" y="648951"/>
          <a:ext cx="1691858" cy="635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算力孤岛 制约 算力效能</a:t>
          </a:r>
        </a:p>
      </dsp:txBody>
      <dsp:txXfrm>
        <a:off x="31028" y="679979"/>
        <a:ext cx="1629802" cy="573548"/>
      </dsp:txXfrm>
    </dsp:sp>
    <dsp:sp modelId="{7F7E4AED-01A3-41F2-A976-692EC8BECC0E}">
      <dsp:nvSpPr>
        <dsp:cNvPr id="0" name=""/>
        <dsp:cNvSpPr/>
      </dsp:nvSpPr>
      <dsp:spPr>
        <a:xfrm>
          <a:off x="0" y="1296973"/>
          <a:ext cx="1691858" cy="63560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AI</a:t>
          </a:r>
          <a:r>
            <a:rPr lang="zh-CN" sz="1400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高门槛 制约 科研效率</a:t>
          </a:r>
        </a:p>
      </dsp:txBody>
      <dsp:txXfrm>
        <a:off x="31028" y="1328001"/>
        <a:ext cx="1629802" cy="5735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F7EA57-7CE8-471E-B630-8BA044AEA972}">
      <dsp:nvSpPr>
        <dsp:cNvPr id="0" name=""/>
        <dsp:cNvSpPr/>
      </dsp:nvSpPr>
      <dsp:spPr>
        <a:xfrm>
          <a:off x="525183" y="20768"/>
          <a:ext cx="996871" cy="9968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 dirty="0"/>
            <a:t>数据</a:t>
          </a:r>
          <a:endParaRPr lang="zh-CN" altLang="en-US" sz="2300" kern="1200" dirty="0"/>
        </a:p>
      </dsp:txBody>
      <dsp:txXfrm>
        <a:off x="658099" y="195220"/>
        <a:ext cx="731038" cy="448592"/>
      </dsp:txXfrm>
    </dsp:sp>
    <dsp:sp modelId="{BB21448B-CC9E-4A39-9EB8-46923C3DC2A0}">
      <dsp:nvSpPr>
        <dsp:cNvPr id="0" name=""/>
        <dsp:cNvSpPr/>
      </dsp:nvSpPr>
      <dsp:spPr>
        <a:xfrm>
          <a:off x="884887" y="643812"/>
          <a:ext cx="996871" cy="996871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算法</a:t>
          </a:r>
          <a:endParaRPr lang="zh-CN" altLang="en-US" sz="2300" kern="1200"/>
        </a:p>
      </dsp:txBody>
      <dsp:txXfrm>
        <a:off x="1189764" y="901337"/>
        <a:ext cx="598122" cy="548279"/>
      </dsp:txXfrm>
    </dsp:sp>
    <dsp:sp modelId="{1E140F15-DA25-4840-80C7-29209E3CE5F9}">
      <dsp:nvSpPr>
        <dsp:cNvPr id="0" name=""/>
        <dsp:cNvSpPr/>
      </dsp:nvSpPr>
      <dsp:spPr>
        <a:xfrm>
          <a:off x="165479" y="643812"/>
          <a:ext cx="996871" cy="996871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300" b="1" kern="1200"/>
            <a:t>算力</a:t>
          </a:r>
          <a:endParaRPr lang="zh-CN" altLang="en-US" sz="2300" kern="1200"/>
        </a:p>
      </dsp:txBody>
      <dsp:txXfrm>
        <a:off x="259351" y="901337"/>
        <a:ext cx="598122" cy="5482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EDE6-43F8-4085-9A05-895430208C3E}">
      <dsp:nvSpPr>
        <dsp:cNvPr id="0" name=""/>
        <dsp:cNvSpPr/>
      </dsp:nvSpPr>
      <dsp:spPr>
        <a:xfrm>
          <a:off x="0" y="81997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 dirty="0">
              <a:latin typeface="微软雅黑" panose="020B0503020204020204" pitchFamily="34" charset="-122"/>
              <a:ea typeface="微软雅黑" panose="020B0503020204020204" pitchFamily="34" charset="-122"/>
            </a:rPr>
            <a:t>学科领域众多</a:t>
          </a:r>
        </a:p>
      </dsp:txBody>
      <dsp:txXfrm>
        <a:off x="16649" y="98646"/>
        <a:ext cx="2188116" cy="307757"/>
      </dsp:txXfrm>
    </dsp:sp>
    <dsp:sp modelId="{5DA1C516-421A-47F0-AC86-8D326401F6FD}">
      <dsp:nvSpPr>
        <dsp:cNvPr id="0" name=""/>
        <dsp:cNvSpPr/>
      </dsp:nvSpPr>
      <dsp:spPr>
        <a:xfrm>
          <a:off x="0" y="454732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框架软件众多</a:t>
          </a:r>
        </a:p>
      </dsp:txBody>
      <dsp:txXfrm>
        <a:off x="16649" y="471381"/>
        <a:ext cx="2188116" cy="307757"/>
      </dsp:txXfrm>
    </dsp:sp>
    <dsp:sp modelId="{A4FEDF6D-438A-4244-BFD2-B16E48B60279}">
      <dsp:nvSpPr>
        <dsp:cNvPr id="0" name=""/>
        <dsp:cNvSpPr/>
      </dsp:nvSpPr>
      <dsp:spPr>
        <a:xfrm>
          <a:off x="0" y="827467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软件快速迭代</a:t>
          </a:r>
        </a:p>
      </dsp:txBody>
      <dsp:txXfrm>
        <a:off x="16649" y="844116"/>
        <a:ext cx="2188116" cy="307757"/>
      </dsp:txXfrm>
    </dsp:sp>
    <dsp:sp modelId="{E89F3BF8-E6C5-4024-94C0-9002FEA6B621}">
      <dsp:nvSpPr>
        <dsp:cNvPr id="0" name=""/>
        <dsp:cNvSpPr/>
      </dsp:nvSpPr>
      <dsp:spPr>
        <a:xfrm>
          <a:off x="0" y="1200202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基础设施昂贵</a:t>
          </a:r>
        </a:p>
      </dsp:txBody>
      <dsp:txXfrm>
        <a:off x="16649" y="1216851"/>
        <a:ext cx="2188116" cy="307757"/>
      </dsp:txXfrm>
    </dsp:sp>
    <dsp:sp modelId="{A73FEFB3-FAF8-460C-94B8-AACB3EF4259D}">
      <dsp:nvSpPr>
        <dsp:cNvPr id="0" name=""/>
        <dsp:cNvSpPr/>
      </dsp:nvSpPr>
      <dsp:spPr>
        <a:xfrm>
          <a:off x="0" y="1572937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计算资源多样</a:t>
          </a:r>
        </a:p>
      </dsp:txBody>
      <dsp:txXfrm>
        <a:off x="16649" y="1589586"/>
        <a:ext cx="2188116" cy="307757"/>
      </dsp:txXfrm>
    </dsp:sp>
    <dsp:sp modelId="{14CDBABE-EFA2-4267-9D0C-E91D0A2079B8}">
      <dsp:nvSpPr>
        <dsp:cNvPr id="0" name=""/>
        <dsp:cNvSpPr/>
      </dsp:nvSpPr>
      <dsp:spPr>
        <a:xfrm>
          <a:off x="0" y="1945672"/>
          <a:ext cx="2221414" cy="3410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100" b="1" kern="1200">
              <a:latin typeface="微软雅黑" panose="020B0503020204020204" pitchFamily="34" charset="-122"/>
              <a:ea typeface="微软雅黑" panose="020B0503020204020204" pitchFamily="34" charset="-122"/>
            </a:rPr>
            <a:t>国产硬件支持</a:t>
          </a:r>
        </a:p>
      </dsp:txBody>
      <dsp:txXfrm>
        <a:off x="16649" y="1962321"/>
        <a:ext cx="2188116" cy="307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3E68AFB6-B66B-69FF-B6A3-47CFC204EA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783B4C5-BF0B-ADC7-9EBD-3CCBAFA8A1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C996B-4679-4BF2-8E12-FB74ABDDCA86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2EEE81-E105-6475-DB0B-D66B06522A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C9ED71-8A9F-B511-75C2-23306AC3DB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EF453-8871-4AB5-B239-45C98CE1D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04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4FC95-5870-7B48-A299-40F578AD21C8}" type="datetimeFigureOut">
              <a:rPr kumimoji="1" lang="zh-CN" altLang="en-US" smtClean="0"/>
              <a:t>2024/10/18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361C2-44BF-C44C-81EE-E4BFADE101FF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564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138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6018D-A9A6-5A21-1A87-3A9E19631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A72602F-5332-FB96-D32B-8142DA0C2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ADCD92B-CA39-DF0E-8689-63E6FD5F7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实际所需算力不仅与模型大小有关，还与数据量和训练时间等有关。</a:t>
            </a:r>
            <a:endParaRPr lang="en-US" altLang="zh-CN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207BF4-0FE5-433B-DB85-032343AC37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51654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4DB0F-D1F2-52CB-3788-1FBBF23C2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AE17750-F05C-35A2-582B-1089B72944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D9EACBB-08A6-116A-574A-C572521BB4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ACCEB6-B4C6-EFF8-5F25-46C0A115E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0357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/>
              <a:t>ls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75046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311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3842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A2C6-B595-D512-0F8B-D9421023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3EA342-81AC-FB68-AE69-E16714319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BF14D9-9E35-C9B7-1C46-D3230CAFE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166E42-DF83-E891-868E-9E887C877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60247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A2C6-B595-D512-0F8B-D9421023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3EA342-81AC-FB68-AE69-E16714319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BF14D9-9E35-C9B7-1C46-D3230CAFE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166E42-DF83-E891-868E-9E887C877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2036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1A2C6-B595-D512-0F8B-D94210235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3EA342-81AC-FB68-AE69-E16714319D0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BF14D9-9E35-C9B7-1C46-D3230CAFE2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0166E42-DF83-E891-868E-9E887C877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9296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237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2129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7603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395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rgbClr val="ECAE14"/>
              </a:buClr>
              <a:buSzPct val="11000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3361C2-44BF-C44C-81EE-E4BFADE101FF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559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E16A6B-644A-9358-593A-B35DCD86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2" y="136525"/>
            <a:ext cx="8740936" cy="5956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81613B0-A22E-EF39-1ED6-75F56C85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58FD9FC-1825-972F-8107-41F6D44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76F06-181E-32BE-A65C-3B28ADC4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A61F80-1DF8-494B-025F-C1282541A200}"/>
              </a:ext>
            </a:extLst>
          </p:cNvPr>
          <p:cNvGrpSpPr/>
          <p:nvPr userDrawn="1"/>
        </p:nvGrpSpPr>
        <p:grpSpPr>
          <a:xfrm>
            <a:off x="1" y="821645"/>
            <a:ext cx="12192000" cy="87076"/>
            <a:chOff x="0" y="821645"/>
            <a:chExt cx="9191194" cy="135018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D2BFF1C6-5E23-1A73-C91C-C30A376278EB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2D713503-DAFB-776A-CE9E-5F914BE6FF53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9A2A691-695B-3FFE-0B40-42FE342FD47D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/>
              </a:p>
            </p:txBody>
          </p:sp>
        </p:grpSp>
        <p:cxnSp>
          <p:nvCxnSpPr>
            <p:cNvPr id="8" name="直接连接符 10">
              <a:extLst>
                <a:ext uri="{FF2B5EF4-FFF2-40B4-BE49-F238E27FC236}">
                  <a16:creationId xmlns:a16="http://schemas.microsoft.com/office/drawing/2014/main" id="{D0980CE1-1AC2-2BB1-F2D8-A55E16E16D7C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B94A4DE5-2101-6102-8CD5-55D91FAB9E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087" y="116632"/>
            <a:ext cx="658457" cy="71135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DC8D8E-47E4-56DF-BA71-FDE2C3478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2544" y="314855"/>
            <a:ext cx="593874" cy="3995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D888AAB-6B37-8981-9EB9-5EA0F35A3F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240" y="264193"/>
            <a:ext cx="447424" cy="447424"/>
          </a:xfrm>
          <a:prstGeom prst="rect">
            <a:avLst/>
          </a:prstGeom>
        </p:spPr>
      </p:pic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EEF1E5FD-7F74-0299-97B2-F315567DD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1" y="1905864"/>
            <a:ext cx="10967855" cy="4351338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15599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F4F1EE-6BC8-CF49-BC89-45D34604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ADB7DC-1D73-CE4E-B051-EA85ADDCD6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2F6936C-37AE-BF43-9E39-6C50B59AF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9F12B27-C80B-8A41-904C-26B063C52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A84B4AD-E69B-6341-B533-1C38D7D0A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2A9A90-726E-E642-93BE-55247068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87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29176F-87F0-B84E-A63A-F9208754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A5D9E56-5814-6942-8F17-43E718591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B849D-4AA6-DA4D-BA26-51A8CBC27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38919C-68E6-3B4C-B413-384389BB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C3938F-26C6-9442-A52B-5093BCBD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252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42116FF-DAA5-AD46-9F06-37B4E05EDC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16AC58-3C4F-9D45-AAEE-137C0C42E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DE0DE0-9DD7-5243-94F5-342565A5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7AF1FC-B89A-2847-8D0C-993D3BA6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320E24-A893-9041-837D-223BD0E3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4681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>
          <a:xfrm>
            <a:off x="0" y="1967696"/>
            <a:ext cx="12192000" cy="14618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>
                <a:solidFill>
                  <a:srgbClr val="A40000"/>
                </a:solidFill>
                <a:latin typeface="+mn-lt"/>
              </a:defRPr>
            </a:lvl1pPr>
          </a:lstStyle>
          <a:p>
            <a:r>
              <a:rPr lang="en-US" altLang="zh-CN" dirty="0"/>
              <a:t>Presentation Title</a:t>
            </a:r>
            <a:endParaRPr lang="en-US" dirty="0"/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0481" y="4013936"/>
            <a:ext cx="4561433" cy="34081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>
                <a:solidFill>
                  <a:srgbClr val="A40000"/>
                </a:solidFill>
                <a:latin typeface="+mn-lt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Reporter</a:t>
            </a:r>
            <a:endParaRPr lang="en-US" dirty="0"/>
          </a:p>
        </p:txBody>
      </p:sp>
      <p:sp>
        <p:nvSpPr>
          <p:cNvPr id="43" name="菱形 42"/>
          <p:cNvSpPr/>
          <p:nvPr/>
        </p:nvSpPr>
        <p:spPr>
          <a:xfrm>
            <a:off x="6003008" y="6379860"/>
            <a:ext cx="826581" cy="400110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3" name="直接连接符 2"/>
          <p:cNvCxnSpPr/>
          <p:nvPr/>
        </p:nvCxnSpPr>
        <p:spPr>
          <a:xfrm>
            <a:off x="1" y="6721454"/>
            <a:ext cx="7373721" cy="0"/>
          </a:xfrm>
          <a:prstGeom prst="line">
            <a:avLst/>
          </a:prstGeom>
          <a:ln w="190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1300481" y="4417132"/>
            <a:ext cx="4555735" cy="37375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2" hasCustomPrompt="1"/>
          </p:nvPr>
        </p:nvSpPr>
        <p:spPr>
          <a:xfrm>
            <a:off x="1300481" y="4853266"/>
            <a:ext cx="4555735" cy="3737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400" b="0">
                <a:solidFill>
                  <a:srgbClr val="A40000"/>
                </a:solidFill>
              </a:defRPr>
            </a:lvl1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D8DB9ACD-DF99-F852-819E-7ACBA0E16C4F}"/>
              </a:ext>
            </a:extLst>
          </p:cNvPr>
          <p:cNvCxnSpPr>
            <a:cxnSpLocks/>
          </p:cNvCxnSpPr>
          <p:nvPr userDrawn="1"/>
        </p:nvCxnSpPr>
        <p:spPr>
          <a:xfrm>
            <a:off x="678180" y="1830132"/>
            <a:ext cx="107594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76CDD767-839C-4DFA-A851-41DB5EAC421A}"/>
              </a:ext>
            </a:extLst>
          </p:cNvPr>
          <p:cNvCxnSpPr>
            <a:cxnSpLocks/>
          </p:cNvCxnSpPr>
          <p:nvPr userDrawn="1"/>
        </p:nvCxnSpPr>
        <p:spPr>
          <a:xfrm flipV="1">
            <a:off x="678180" y="3568772"/>
            <a:ext cx="10690860" cy="58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BC5F35E-CF33-0E7B-0C56-831A30AF63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34087" y="116632"/>
            <a:ext cx="658457" cy="7113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5CA59A-A5C0-CF14-BFEF-497829B68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2544" y="314855"/>
            <a:ext cx="593874" cy="39956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58A47D2-B0B2-FAB2-479E-D5B997051F3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5240" y="264193"/>
            <a:ext cx="447424" cy="4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4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4619F-25D0-4307-81CD-C24C74E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02B25F-898B-4C1A-94A9-699B8B55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IHEP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42F0A-76EB-4E77-8AF6-5F91F2288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966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8DE7A-FCB9-4F0C-9F63-DA0201F03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/>
              <a:t>Tittle here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E00B7DB-31DA-45DC-8424-CB6DB8D7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B1ADA7-8B83-441E-83CB-57FB99532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IHEP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6199532-C918-42F8-8770-7566BBF58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222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9D6027-F7C7-4EF3-85DD-09E27ACE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262BA1-A5A7-45F4-B365-E880E1C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IHEP</a:t>
            </a: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CF1E8-0939-4B4D-A4D3-E47E208FC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3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3F094D-4F92-8DA1-97CC-10A0498CC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0401" y="6438900"/>
            <a:ext cx="3992171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zh-CN" altLang="en-US"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altLang="zh-CN"/>
              <a:t>IHEP</a:t>
            </a:r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DEFE1-A2BE-29F2-D9B7-DBD7A1F76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4656" y="6438900"/>
            <a:ext cx="1802924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21CA2AD-9532-7FDE-3160-2B877C663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7452" y="6438900"/>
            <a:ext cx="2661448" cy="215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zh-CN" altLang="en-US" sz="10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F65B630-C7FF-41C0-9923-C5E5E29EED81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33539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3C42361C-3E6D-5846-8A6C-D2457952552F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5CF8133-D301-8041-878A-0C3B8E249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占位符 31">
            <a:extLst>
              <a:ext uri="{FF2B5EF4-FFF2-40B4-BE49-F238E27FC236}">
                <a16:creationId xmlns:a16="http://schemas.microsoft.com/office/drawing/2014/main" id="{9B0ACBDA-DB2C-2F4F-870E-C1C03FE35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pPr lvl="0"/>
            <a:endParaRPr lang="zh-CN" altLang="en-US" dirty="0"/>
          </a:p>
        </p:txBody>
      </p:sp>
      <p:cxnSp>
        <p:nvCxnSpPr>
          <p:cNvPr id="5" name="直接连接符 12">
            <a:extLst>
              <a:ext uri="{FF2B5EF4-FFF2-40B4-BE49-F238E27FC236}">
                <a16:creationId xmlns:a16="http://schemas.microsoft.com/office/drawing/2014/main" id="{6BC8F2D4-7D9A-FE49-917B-0190CAF9CACE}"/>
              </a:ext>
            </a:extLst>
          </p:cNvPr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3">
            <a:extLst>
              <a:ext uri="{FF2B5EF4-FFF2-40B4-BE49-F238E27FC236}">
                <a16:creationId xmlns:a16="http://schemas.microsoft.com/office/drawing/2014/main" id="{C27B62F4-97D5-2F4D-8ECD-E7EA23C59A44}"/>
              </a:ext>
            </a:extLst>
          </p:cNvPr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id="{B53205E2-76C1-0644-857B-0BE2E7106D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676" y="585565"/>
            <a:ext cx="2064647" cy="174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3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D62FF-463E-714A-B378-9EF666EBE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F37D279-6562-A348-9F47-0A4798007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8785E-034B-E544-8B9A-C242D3C7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85F5DD-7E96-F548-8893-DC1630497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14C328-6160-A84B-AB22-84E12321D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41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22D9A-F4F9-394F-84DB-B8C3439D4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0F20F8-194A-A349-8CC1-47159EC3B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225B619-87B7-3948-953C-2368AC777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606B26-84AB-D64E-A321-EAB44D56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755696-A816-3249-B181-CBE48576D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1867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FC93B0-44DF-B940-9C6E-C163B8B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DEAD42-B3BC-0A4B-8312-4219215D4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8F284D-9D01-234D-BFFA-42F3F06E9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B70918-24FD-B846-9D4D-D57DE313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0915CB-8801-BF4D-BE82-F94AC678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7115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F50BB-DDD7-444C-B928-E622DBF12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B5950C-663F-0246-B4D0-CFDF8B06B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42EA583-5AB9-594E-9986-EE55B0A30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02CD77-8E3D-7146-900F-E7580793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79166C-EE96-7044-9E6A-F6ECA3CD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A134074-2FB7-AB4C-B090-3578E3EA3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67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692CE9-21C7-0549-85A5-EFF6388B3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F6C21-1A17-7345-A450-765A5A201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B73D7D-5F80-4842-ACB5-E5108C105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9B1A644-3716-9444-B593-B85080FF4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784FAB-563D-FC4B-8AE8-5562FC172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EA3ABA-93E1-3745-B5EF-9B8D0A83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1E43B4D-7680-8B44-9CCA-2A50F65C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B31FBA9-A29D-E44F-BAB7-762B5595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420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F694E0-D9DA-0B4C-89DC-1853BBE7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00770BA-9433-E04A-8FE8-5E77AF4F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343A732-09F8-7040-8A15-5ED99A3F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A2AB6D-1080-D049-9915-DD3C15A97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12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0E7B3BA-2247-6941-BCF3-5D6EBD90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662438-7DEB-424F-8E2B-28CD1F6E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911EED8-1F3A-8C40-BA6C-4622CC63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kumimoji="1" lang="en-US" altLang="zh-CN"/>
              <a:t>&lt;#1&gt;</a:t>
            </a:r>
            <a:endParaRPr kumimoji="1" lang="zh-CN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A954A9-F197-1134-D9F4-B80CBF467940}"/>
              </a:ext>
            </a:extLst>
          </p:cNvPr>
          <p:cNvSpPr txBox="1"/>
          <p:nvPr userDrawn="1"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37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F58584-4D09-3245-8BF6-9D44024F6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11F15A-1B52-B74E-9DD2-BCB780A6C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CAE72C-D7E0-374F-BCC4-A4E83A366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231ECB-1E5C-3546-A41A-E46ED25F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C06FEB-4B89-A44A-957B-1F9B142F8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14CE2A6-57C9-2446-AAD1-BA66433AB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0216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6EDE53-0D79-9846-BCBB-4468F3DBD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899A0B-9218-0942-88A0-B008BE370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CN"/>
              <a:t>IHEP</a:t>
            </a:r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63D45E-FF16-A948-B3D0-F95F2B443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E610-3B44-C341-BBCC-712DDD187989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11653C-615B-6890-7244-7C169931610C}"/>
              </a:ext>
            </a:extLst>
          </p:cNvPr>
          <p:cNvSpPr txBox="1"/>
          <p:nvPr userDrawn="1"/>
        </p:nvSpPr>
        <p:spPr>
          <a:xfrm>
            <a:off x="10311534" y="6433915"/>
            <a:ext cx="1796516" cy="4213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lang="zh-CN" altLang="en-US" sz="2000" kern="120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771D156-31C7-4A0D-88C3-08F7D3EE48DA}" type="slidenum">
              <a:rPr lang="en-US" altLang="zh-CN" sz="16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zh-CN" altLang="en-US" sz="1600" b="1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9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5" r:id="rId14"/>
    <p:sldLayoutId id="2147483666" r:id="rId15"/>
    <p:sldLayoutId id="2147483667" r:id="rId16"/>
    <p:sldLayoutId id="2147483668" r:id="rId17"/>
    <p:sldLayoutId id="2147483669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微软雅黑" panose="020B0503020204020204" pitchFamily="34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sotest.ihep.ac.cn/" TargetMode="External"/><Relationship Id="rId2" Type="http://schemas.openxmlformats.org/officeDocument/2006/relationships/hyperlink" Target="http://ssotest.ihep.ac.cn/regist.js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csinfo.ihep.ac.c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18" Type="http://schemas.microsoft.com/office/2007/relationships/diagramDrawing" Target="../diagrams/drawing5.xml"/><Relationship Id="rId26" Type="http://schemas.openxmlformats.org/officeDocument/2006/relationships/diagramQuickStyle" Target="../diagrams/quickStyle7.xml"/><Relationship Id="rId3" Type="http://schemas.openxmlformats.org/officeDocument/2006/relationships/image" Target="../media/image6.png"/><Relationship Id="rId21" Type="http://schemas.openxmlformats.org/officeDocument/2006/relationships/diagramQuickStyle" Target="../diagrams/quickStyle6.xml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17" Type="http://schemas.openxmlformats.org/officeDocument/2006/relationships/diagramColors" Target="../diagrams/colors5.xml"/><Relationship Id="rId25" Type="http://schemas.openxmlformats.org/officeDocument/2006/relationships/diagramLayout" Target="../diagrams/layout7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5.xml"/><Relationship Id="rId20" Type="http://schemas.openxmlformats.org/officeDocument/2006/relationships/diagramLayout" Target="../diagrams/layout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24" Type="http://schemas.openxmlformats.org/officeDocument/2006/relationships/diagramData" Target="../diagrams/data7.xml"/><Relationship Id="rId5" Type="http://schemas.openxmlformats.org/officeDocument/2006/relationships/diagramLayout" Target="../diagrams/layout3.xml"/><Relationship Id="rId15" Type="http://schemas.openxmlformats.org/officeDocument/2006/relationships/diagramLayout" Target="../diagrams/layout5.xml"/><Relationship Id="rId23" Type="http://schemas.microsoft.com/office/2007/relationships/diagramDrawing" Target="../diagrams/drawing6.xml"/><Relationship Id="rId28" Type="http://schemas.microsoft.com/office/2007/relationships/diagramDrawing" Target="../diagrams/drawing7.xml"/><Relationship Id="rId10" Type="http://schemas.openxmlformats.org/officeDocument/2006/relationships/diagramLayout" Target="../diagrams/layout4.xml"/><Relationship Id="rId19" Type="http://schemas.openxmlformats.org/officeDocument/2006/relationships/diagramData" Target="../diagrams/data6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diagramData" Target="../diagrams/data5.xml"/><Relationship Id="rId22" Type="http://schemas.openxmlformats.org/officeDocument/2006/relationships/diagramColors" Target="../diagrams/colors6.xml"/><Relationship Id="rId27" Type="http://schemas.openxmlformats.org/officeDocument/2006/relationships/diagramColors" Target="../diagrams/colors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i.ihep.ac.cn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tmp"/><Relationship Id="rId7" Type="http://schemas.openxmlformats.org/officeDocument/2006/relationships/image" Target="../media/image1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mp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AD3EFC-C2A8-4BB3-BA20-17A8803EE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090" y="1967696"/>
            <a:ext cx="10697497" cy="1461836"/>
          </a:xfrm>
        </p:spPr>
        <p:txBody>
          <a:bodyPr>
            <a:normAutofit/>
          </a:bodyPr>
          <a:lstStyle/>
          <a:p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高能物理</a:t>
            </a:r>
            <a:r>
              <a:rPr lang="en-US" altLang="zh-CN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AI</a:t>
            </a:r>
            <a:r>
              <a:rPr lang="zh-CN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</a:rPr>
              <a:t>平台</a:t>
            </a:r>
            <a:endParaRPr lang="zh-CN" alt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标题 6">
            <a:extLst>
              <a:ext uri="{FF2B5EF4-FFF2-40B4-BE49-F238E27FC236}">
                <a16:creationId xmlns:a16="http://schemas.microsoft.com/office/drawing/2014/main" id="{0E6387AB-D867-E458-EC6F-DFA150744664}"/>
              </a:ext>
            </a:extLst>
          </p:cNvPr>
          <p:cNvSpPr txBox="1">
            <a:spLocks/>
          </p:cNvSpPr>
          <p:nvPr/>
        </p:nvSpPr>
        <p:spPr>
          <a:xfrm>
            <a:off x="802551" y="173230"/>
            <a:ext cx="10307196" cy="1461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A4000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3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2024</a:t>
            </a:r>
            <a:endParaRPr lang="zh-CN" altLang="en-US" sz="3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638E86-5CE9-87FF-C081-BB7316109997}"/>
              </a:ext>
            </a:extLst>
          </p:cNvPr>
          <p:cNvSpPr>
            <a:spLocks noGrp="1"/>
          </p:cNvSpPr>
          <p:nvPr/>
        </p:nvSpPr>
        <p:spPr>
          <a:xfrm>
            <a:off x="1133310" y="4610108"/>
            <a:ext cx="9925379" cy="1461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rgbClr val="A4000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张易于，杜然</a:t>
            </a:r>
            <a:endParaRPr lang="en-US" altLang="zh-CN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高能物理研究所</a:t>
            </a:r>
            <a:endParaRPr lang="en-US" altLang="zh-CN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r"/>
            <a:r>
              <a:rPr lang="zh-CN" altLang="en-US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计算中心</a:t>
            </a: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858989CF-1C4E-1402-2D3E-A6C30B71C546}"/>
              </a:ext>
            </a:extLst>
          </p:cNvPr>
          <p:cNvSpPr>
            <a:spLocks noGrp="1"/>
          </p:cNvSpPr>
          <p:nvPr/>
        </p:nvSpPr>
        <p:spPr>
          <a:xfrm>
            <a:off x="1184368" y="5588904"/>
            <a:ext cx="9925379" cy="483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400" b="0" kern="1200">
                <a:solidFill>
                  <a:srgbClr val="A40000"/>
                </a:solidFill>
                <a:latin typeface="+mn-lt"/>
                <a:ea typeface="黑体" panose="02010609060101010101" pitchFamily="49" charset="-122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8311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2841-9D8D-636F-FEE3-5CEBA39D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7A57AF-0137-1BB4-E3B6-260128A30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136525"/>
            <a:ext cx="9138456" cy="595630"/>
          </a:xfrm>
        </p:spPr>
        <p:txBody>
          <a:bodyPr/>
          <a:lstStyle/>
          <a:p>
            <a:r>
              <a:rPr kumimoji="1" lang="zh-CN" altLang="en-US" sz="3600" dirty="0"/>
              <a:t>异构算力基础设施</a:t>
            </a:r>
            <a:endParaRPr lang="zh-CN" altLang="en-US" sz="36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9870168-9BE8-4FFE-9CFA-9D90F024A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250" y="1517662"/>
            <a:ext cx="8099368" cy="47071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2C0697F-C729-4C30-A84F-9A56521892F2}"/>
              </a:ext>
            </a:extLst>
          </p:cNvPr>
          <p:cNvSpPr txBox="1"/>
          <p:nvPr/>
        </p:nvSpPr>
        <p:spPr>
          <a:xfrm>
            <a:off x="249382" y="938549"/>
            <a:ext cx="10934400" cy="6019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目前高能所算力硬件共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250+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英伟达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GPU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V100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为主，少量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A100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研究独占）。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研究趋势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研究项目增加、模型大小变大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算力需求、时长增加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算力价格昂贵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国产化替代必要性增强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算力类型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模型、数据、培训需要算力的支撑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8DB4ECB-66EB-4915-8DAD-DF0675D32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0691" y="3793232"/>
            <a:ext cx="1099958" cy="4958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3E33E5-748B-48F9-B398-527147D283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532" y="3811602"/>
            <a:ext cx="716409" cy="53356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9AD8F3B-A2F4-40BE-9747-D51F00C9B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9669" y="3763911"/>
            <a:ext cx="525245" cy="53356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86B460B-87EE-42AE-937B-F637AE52B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95" y="4399026"/>
            <a:ext cx="2228960" cy="162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00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FAAD1-A485-2FA2-4212-6EFD4C9E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5DD496-AD04-E933-32D4-86481B9C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9505631" cy="595630"/>
          </a:xfrm>
        </p:spPr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30E66A6-2E5D-C853-FBEA-BC33D9C86314}"/>
              </a:ext>
            </a:extLst>
          </p:cNvPr>
          <p:cNvSpPr txBox="1"/>
          <p:nvPr/>
        </p:nvSpPr>
        <p:spPr>
          <a:xfrm>
            <a:off x="659567" y="944537"/>
            <a:ext cx="11100217" cy="577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人工智能三要素</a:t>
            </a:r>
            <a:endParaRPr kumimoji="1" lang="en-US" altLang="zh-CN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r>
              <a:rPr kumimoji="1" lang="en-US" altLang="zh-CN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1" lang="en-US" altLang="zh-CN" sz="28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模型服务、数据、培训</a:t>
            </a:r>
            <a:endParaRPr kumimoji="1" lang="en-US" altLang="zh-CN" sz="2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r>
              <a:rPr kumimoji="1" lang="en-US" altLang="zh-CN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算力平台</a:t>
            </a:r>
            <a:endParaRPr kumimoji="1" lang="en-US" altLang="zh-CN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平台架构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平台建设状态与使用方法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算力层、软件生态层、调度管理层、用户服务层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平台管理规则、算力分配与计费方案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平台上线时间计划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Aft>
                <a:spcPts val="600"/>
              </a:spcAft>
            </a:pP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11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B81FDC-8E69-8B9F-1FE9-2ABAE88C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06" y="155588"/>
            <a:ext cx="9832839" cy="595630"/>
          </a:xfrm>
        </p:spPr>
        <p:txBody>
          <a:bodyPr/>
          <a:lstStyle/>
          <a:p>
            <a:r>
              <a:rPr kumimoji="1" lang="zh-CN" altLang="en-US" dirty="0"/>
              <a:t>平台架构</a:t>
            </a:r>
            <a:r>
              <a:rPr kumimoji="1" lang="en-US" altLang="zh-CN" dirty="0"/>
              <a:t> – </a:t>
            </a:r>
            <a:r>
              <a:rPr kumimoji="1" lang="zh-CN" altLang="en-US" dirty="0"/>
              <a:t>院网络中心合作，分四层建设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E3EC8E7-D0E0-8F94-B6C0-2F16FD852D59}"/>
              </a:ext>
            </a:extLst>
          </p:cNvPr>
          <p:cNvGrpSpPr/>
          <p:nvPr/>
        </p:nvGrpSpPr>
        <p:grpSpPr>
          <a:xfrm>
            <a:off x="1363201" y="1243100"/>
            <a:ext cx="9820614" cy="5237061"/>
            <a:chOff x="760300" y="1063255"/>
            <a:chExt cx="10482420" cy="542515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4C4BC058-56EE-93A2-5A38-FAC7B1919C14}"/>
                </a:ext>
              </a:extLst>
            </p:cNvPr>
            <p:cNvSpPr/>
            <p:nvPr/>
          </p:nvSpPr>
          <p:spPr>
            <a:xfrm>
              <a:off x="2251123" y="5249519"/>
              <a:ext cx="7552930" cy="1238888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F9CFE231-A277-B3E3-BE04-9E27F9BBD2DD}"/>
                </a:ext>
              </a:extLst>
            </p:cNvPr>
            <p:cNvSpPr txBox="1"/>
            <p:nvPr/>
          </p:nvSpPr>
          <p:spPr>
            <a:xfrm>
              <a:off x="896790" y="563161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算力层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E8072DC-9C18-709A-0991-D594821BC399}"/>
                </a:ext>
              </a:extLst>
            </p:cNvPr>
            <p:cNvSpPr/>
            <p:nvPr/>
          </p:nvSpPr>
          <p:spPr>
            <a:xfrm>
              <a:off x="2251117" y="3129225"/>
              <a:ext cx="7552931" cy="90028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5FA40BDE-95E0-4AD5-1848-0E2F16E6CAD3}"/>
                </a:ext>
              </a:extLst>
            </p:cNvPr>
            <p:cNvSpPr txBox="1"/>
            <p:nvPr/>
          </p:nvSpPr>
          <p:spPr>
            <a:xfrm>
              <a:off x="760300" y="341660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调度管理层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6B30632-EF18-CFCC-6C1A-23D921E83314}"/>
                </a:ext>
              </a:extLst>
            </p:cNvPr>
            <p:cNvSpPr/>
            <p:nvPr/>
          </p:nvSpPr>
          <p:spPr>
            <a:xfrm>
              <a:off x="2251117" y="4152848"/>
              <a:ext cx="7552931" cy="102552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AC0E39B-88A0-9E0B-1EA8-5671D8D9EAF0}"/>
                </a:ext>
              </a:extLst>
            </p:cNvPr>
            <p:cNvSpPr/>
            <p:nvPr/>
          </p:nvSpPr>
          <p:spPr>
            <a:xfrm>
              <a:off x="2251117" y="1063255"/>
              <a:ext cx="7552931" cy="1941773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6DFA12F-892B-B446-4B1D-44A9B02D1C87}"/>
                </a:ext>
              </a:extLst>
            </p:cNvPr>
            <p:cNvSpPr txBox="1"/>
            <p:nvPr/>
          </p:nvSpPr>
          <p:spPr>
            <a:xfrm>
              <a:off x="761113" y="197669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用户服务层</a:t>
              </a:r>
            </a:p>
          </p:txBody>
        </p:sp>
        <p:sp>
          <p:nvSpPr>
            <p:cNvPr id="12" name="立方体 11">
              <a:extLst>
                <a:ext uri="{FF2B5EF4-FFF2-40B4-BE49-F238E27FC236}">
                  <a16:creationId xmlns:a16="http://schemas.microsoft.com/office/drawing/2014/main" id="{F202566C-E89F-B1B0-AB6D-9BD2D1AD969F}"/>
                </a:ext>
              </a:extLst>
            </p:cNvPr>
            <p:cNvSpPr/>
            <p:nvPr/>
          </p:nvSpPr>
          <p:spPr>
            <a:xfrm>
              <a:off x="3020026" y="5374161"/>
              <a:ext cx="292020" cy="626781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C7DE6C8-CF2D-732F-6302-E10A5BF11F5F}"/>
                </a:ext>
              </a:extLst>
            </p:cNvPr>
            <p:cNvSpPr txBox="1"/>
            <p:nvPr/>
          </p:nvSpPr>
          <p:spPr>
            <a:xfrm>
              <a:off x="2949989" y="6026742"/>
              <a:ext cx="9541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zh-CN" altLang="en-US" sz="1200" dirty="0"/>
                <a:t>异构加速卡</a:t>
              </a:r>
              <a:endParaRPr kumimoji="1" lang="en-US" altLang="zh-CN" sz="1200" dirty="0"/>
            </a:p>
            <a:p>
              <a:pPr algn="ctr"/>
              <a:r>
                <a:rPr kumimoji="1" lang="zh-CN" altLang="en-US" sz="1200" dirty="0"/>
                <a:t>计算节点</a:t>
              </a:r>
              <a:endParaRPr kumimoji="1" lang="en-US" altLang="zh-CN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24F952AF-11C4-01C9-BB26-C994554D5550}"/>
                </a:ext>
              </a:extLst>
            </p:cNvPr>
            <p:cNvSpPr txBox="1"/>
            <p:nvPr/>
          </p:nvSpPr>
          <p:spPr>
            <a:xfrm>
              <a:off x="7984893" y="6125595"/>
              <a:ext cx="13067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/>
                <a:t>管理 </a:t>
              </a:r>
              <a:r>
                <a:rPr kumimoji="1" lang="en-US" altLang="zh-CN" sz="1200" dirty="0"/>
                <a:t>&amp;</a:t>
              </a:r>
              <a:r>
                <a:rPr kumimoji="1" lang="zh-CN" altLang="en-US" sz="1200" dirty="0"/>
                <a:t> 应用节点</a:t>
              </a:r>
            </a:p>
          </p:txBody>
        </p:sp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640DB5F-251C-DBC9-A990-F43A52A91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19159" y="3239663"/>
              <a:ext cx="886158" cy="68098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471D90F-05C9-CC1F-2C14-9377F752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6674" y="4577716"/>
              <a:ext cx="1235128" cy="289483"/>
            </a:xfrm>
            <a:prstGeom prst="rect">
              <a:avLst/>
            </a:prstGeom>
          </p:spPr>
        </p:pic>
        <p:sp>
          <p:nvSpPr>
            <p:cNvPr id="17" name="圆柱体 16">
              <a:extLst>
                <a:ext uri="{FF2B5EF4-FFF2-40B4-BE49-F238E27FC236}">
                  <a16:creationId xmlns:a16="http://schemas.microsoft.com/office/drawing/2014/main" id="{874576C7-EE95-EA6E-3382-0AF053C85EFE}"/>
                </a:ext>
              </a:extLst>
            </p:cNvPr>
            <p:cNvSpPr/>
            <p:nvPr/>
          </p:nvSpPr>
          <p:spPr>
            <a:xfrm>
              <a:off x="5494102" y="5386000"/>
              <a:ext cx="290621" cy="643008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73A070BC-44DA-3A51-83E6-B018F9EEDD8C}"/>
                </a:ext>
              </a:extLst>
            </p:cNvPr>
            <p:cNvSpPr txBox="1"/>
            <p:nvPr/>
          </p:nvSpPr>
          <p:spPr>
            <a:xfrm>
              <a:off x="5534542" y="6123831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/>
                <a:t>存储系统</a:t>
              </a:r>
            </a:p>
          </p:txBody>
        </p:sp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3D0BDE65-95EE-A566-9A30-E9C0E57D0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1802" y="4565202"/>
              <a:ext cx="815330" cy="310794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2B12499F-A602-191B-A3B6-08E35402A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56050" y="4606386"/>
              <a:ext cx="783314" cy="30730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BB45B02-0F2E-01FB-0F7B-230BAF740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25639" y="4628025"/>
              <a:ext cx="1139714" cy="276294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398B943-9AB9-2482-8393-6B236EB3D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17935" y="1747666"/>
              <a:ext cx="486840" cy="476370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E0172839-D507-E127-808D-F84034C65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00983" y="1774312"/>
              <a:ext cx="486840" cy="479464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290163A-6BAF-8CDD-A7BA-0B32FFF99BD6}"/>
                </a:ext>
              </a:extLst>
            </p:cNvPr>
            <p:cNvSpPr txBox="1"/>
            <p:nvPr/>
          </p:nvSpPr>
          <p:spPr>
            <a:xfrm>
              <a:off x="2762824" y="2233274"/>
              <a:ext cx="1007281" cy="28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1200" dirty="0"/>
                <a:t>Terminal</a:t>
              </a:r>
              <a:endParaRPr kumimoji="1" lang="zh-CN" altLang="en-US" sz="12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09B5FF2-9948-6A07-B2C3-134B27E060A0}"/>
                </a:ext>
              </a:extLst>
            </p:cNvPr>
            <p:cNvSpPr txBox="1"/>
            <p:nvPr/>
          </p:nvSpPr>
          <p:spPr>
            <a:xfrm>
              <a:off x="3962990" y="2257136"/>
              <a:ext cx="9236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1200" dirty="0"/>
                <a:t>Web portal</a:t>
              </a:r>
              <a:endParaRPr kumimoji="1" lang="zh-CN" altLang="en-US" sz="1200" dirty="0"/>
            </a:p>
          </p:txBody>
        </p:sp>
        <p:cxnSp>
          <p:nvCxnSpPr>
            <p:cNvPr id="26" name="直线连接符 25">
              <a:extLst>
                <a:ext uri="{FF2B5EF4-FFF2-40B4-BE49-F238E27FC236}">
                  <a16:creationId xmlns:a16="http://schemas.microsoft.com/office/drawing/2014/main" id="{DBE517A8-F033-8EE9-4A94-C31A8135C3A0}"/>
                </a:ext>
              </a:extLst>
            </p:cNvPr>
            <p:cNvCxnSpPr>
              <a:endCxn id="17" idx="2"/>
            </p:cNvCxnSpPr>
            <p:nvPr/>
          </p:nvCxnSpPr>
          <p:spPr>
            <a:xfrm flipV="1">
              <a:off x="3881543" y="5707504"/>
              <a:ext cx="1612559" cy="54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线连接符 26">
              <a:extLst>
                <a:ext uri="{FF2B5EF4-FFF2-40B4-BE49-F238E27FC236}">
                  <a16:creationId xmlns:a16="http://schemas.microsoft.com/office/drawing/2014/main" id="{C4E34FE2-B486-7F44-CA9F-E9751E60E570}"/>
                </a:ext>
              </a:extLst>
            </p:cNvPr>
            <p:cNvCxnSpPr/>
            <p:nvPr/>
          </p:nvCxnSpPr>
          <p:spPr>
            <a:xfrm rot="-60000">
              <a:off x="6399505" y="5692915"/>
              <a:ext cx="1922688" cy="365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9FD3ECC-3E72-8670-538F-0EB728E55641}"/>
                </a:ext>
              </a:extLst>
            </p:cNvPr>
            <p:cNvSpPr txBox="1"/>
            <p:nvPr/>
          </p:nvSpPr>
          <p:spPr>
            <a:xfrm>
              <a:off x="4117192" y="5425020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/>
                <a:t>高速网络互联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CE2265D1-E132-FC99-A21A-4B87BEB2A8F2}"/>
                </a:ext>
              </a:extLst>
            </p:cNvPr>
            <p:cNvSpPr txBox="1"/>
            <p:nvPr/>
          </p:nvSpPr>
          <p:spPr>
            <a:xfrm>
              <a:off x="7019197" y="5420098"/>
              <a:ext cx="11079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200" dirty="0"/>
                <a:t>高速网络互联</a:t>
              </a:r>
            </a:p>
          </p:txBody>
        </p:sp>
        <p:sp>
          <p:nvSpPr>
            <p:cNvPr id="30" name="立方体 29">
              <a:extLst>
                <a:ext uri="{FF2B5EF4-FFF2-40B4-BE49-F238E27FC236}">
                  <a16:creationId xmlns:a16="http://schemas.microsoft.com/office/drawing/2014/main" id="{E133D458-2452-3A7F-6C77-489481DDBEE3}"/>
                </a:ext>
              </a:extLst>
            </p:cNvPr>
            <p:cNvSpPr/>
            <p:nvPr/>
          </p:nvSpPr>
          <p:spPr>
            <a:xfrm>
              <a:off x="3292743" y="5370145"/>
              <a:ext cx="292020" cy="626781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立方体 30">
              <a:extLst>
                <a:ext uri="{FF2B5EF4-FFF2-40B4-BE49-F238E27FC236}">
                  <a16:creationId xmlns:a16="http://schemas.microsoft.com/office/drawing/2014/main" id="{41895E4C-5F58-224A-BF82-CD6D4026FB87}"/>
                </a:ext>
              </a:extLst>
            </p:cNvPr>
            <p:cNvSpPr/>
            <p:nvPr/>
          </p:nvSpPr>
          <p:spPr>
            <a:xfrm>
              <a:off x="3589523" y="5366130"/>
              <a:ext cx="292020" cy="626781"/>
            </a:xfrm>
            <a:prstGeom prst="cub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2" name="圆柱体 31">
              <a:extLst>
                <a:ext uri="{FF2B5EF4-FFF2-40B4-BE49-F238E27FC236}">
                  <a16:creationId xmlns:a16="http://schemas.microsoft.com/office/drawing/2014/main" id="{29AE5313-1B9B-30C7-EA9E-27A675CFBBA4}"/>
                </a:ext>
              </a:extLst>
            </p:cNvPr>
            <p:cNvSpPr/>
            <p:nvPr/>
          </p:nvSpPr>
          <p:spPr>
            <a:xfrm>
              <a:off x="5802912" y="5381986"/>
              <a:ext cx="290621" cy="643008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3" name="圆柱体 32">
              <a:extLst>
                <a:ext uri="{FF2B5EF4-FFF2-40B4-BE49-F238E27FC236}">
                  <a16:creationId xmlns:a16="http://schemas.microsoft.com/office/drawing/2014/main" id="{4F04F973-82DC-02AD-D6C2-9C68269930A8}"/>
                </a:ext>
              </a:extLst>
            </p:cNvPr>
            <p:cNvSpPr/>
            <p:nvPr/>
          </p:nvSpPr>
          <p:spPr>
            <a:xfrm>
              <a:off x="6115736" y="5381986"/>
              <a:ext cx="290621" cy="643008"/>
            </a:xfrm>
            <a:prstGeom prst="can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4" name="立方体 33">
              <a:extLst>
                <a:ext uri="{FF2B5EF4-FFF2-40B4-BE49-F238E27FC236}">
                  <a16:creationId xmlns:a16="http://schemas.microsoft.com/office/drawing/2014/main" id="{6B33CD91-AAED-78E0-EA47-8377AB965258}"/>
                </a:ext>
              </a:extLst>
            </p:cNvPr>
            <p:cNvSpPr/>
            <p:nvPr/>
          </p:nvSpPr>
          <p:spPr>
            <a:xfrm>
              <a:off x="8322193" y="5379525"/>
              <a:ext cx="292020" cy="626781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立方体 34">
              <a:extLst>
                <a:ext uri="{FF2B5EF4-FFF2-40B4-BE49-F238E27FC236}">
                  <a16:creationId xmlns:a16="http://schemas.microsoft.com/office/drawing/2014/main" id="{B36189CC-370A-B676-EEFD-4A0B5DE5C9B1}"/>
                </a:ext>
              </a:extLst>
            </p:cNvPr>
            <p:cNvSpPr/>
            <p:nvPr/>
          </p:nvSpPr>
          <p:spPr>
            <a:xfrm>
              <a:off x="8631005" y="5370289"/>
              <a:ext cx="292020" cy="626781"/>
            </a:xfrm>
            <a:prstGeom prst="cub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6C3A9A1-FB6B-026C-103F-EBA96BB5A9B0}"/>
                </a:ext>
              </a:extLst>
            </p:cNvPr>
            <p:cNvSpPr txBox="1"/>
            <p:nvPr/>
          </p:nvSpPr>
          <p:spPr>
            <a:xfrm>
              <a:off x="3656049" y="4339682"/>
              <a:ext cx="1909304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常用编程框架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CA1B9BF3-2CD8-5BF4-256F-A0B845809D39}"/>
                </a:ext>
              </a:extLst>
            </p:cNvPr>
            <p:cNvSpPr txBox="1"/>
            <p:nvPr/>
          </p:nvSpPr>
          <p:spPr>
            <a:xfrm>
              <a:off x="6616672" y="4294460"/>
              <a:ext cx="203534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软件环境管理工具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82C301D-E7E0-C3FA-A4B7-A30EE37EDC94}"/>
                </a:ext>
              </a:extLst>
            </p:cNvPr>
            <p:cNvSpPr txBox="1"/>
            <p:nvPr/>
          </p:nvSpPr>
          <p:spPr>
            <a:xfrm>
              <a:off x="760300" y="4493803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dirty="0"/>
                <a:t>软件生态层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2504C86-E682-B5E2-CCDE-61CCE3C967F6}"/>
                </a:ext>
              </a:extLst>
            </p:cNvPr>
            <p:cNvSpPr txBox="1"/>
            <p:nvPr/>
          </p:nvSpPr>
          <p:spPr>
            <a:xfrm>
              <a:off x="2425576" y="1306733"/>
              <a:ext cx="268905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多种作业提交接口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71C7A076-8E7E-6EF1-CE98-2F25D5C944D9}"/>
                </a:ext>
              </a:extLst>
            </p:cNvPr>
            <p:cNvSpPr txBox="1"/>
            <p:nvPr/>
          </p:nvSpPr>
          <p:spPr>
            <a:xfrm>
              <a:off x="6935607" y="1329150"/>
              <a:ext cx="2689057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用户认证及权限服务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6C69316-B1E7-0CB5-D5A0-C223083CEC95}"/>
                </a:ext>
              </a:extLst>
            </p:cNvPr>
            <p:cNvSpPr txBox="1"/>
            <p:nvPr/>
          </p:nvSpPr>
          <p:spPr>
            <a:xfrm>
              <a:off x="5294499" y="1326885"/>
              <a:ext cx="1498611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数据集服务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F7C701E3-FA55-CEF2-1E96-C915BBD30FCB}"/>
                </a:ext>
              </a:extLst>
            </p:cNvPr>
            <p:cNvSpPr txBox="1"/>
            <p:nvPr/>
          </p:nvSpPr>
          <p:spPr>
            <a:xfrm>
              <a:off x="5294499" y="1781388"/>
              <a:ext cx="1498611" cy="27699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altLang="en-US" sz="1200" dirty="0"/>
                <a:t>模型服务</a:t>
              </a: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83E2FDFA-F7B8-9C57-E64B-33B7C9E67772}"/>
                </a:ext>
              </a:extLst>
            </p:cNvPr>
            <p:cNvSpPr/>
            <p:nvPr/>
          </p:nvSpPr>
          <p:spPr>
            <a:xfrm>
              <a:off x="9905694" y="1063255"/>
              <a:ext cx="1337026" cy="542515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zh-CN" altLang="en-US" dirty="0"/>
                <a:t>监控与报警服务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FF305870-77E5-A0AE-8FD2-97B7AF5DBF92}"/>
              </a:ext>
            </a:extLst>
          </p:cNvPr>
          <p:cNvSpPr txBox="1"/>
          <p:nvPr/>
        </p:nvSpPr>
        <p:spPr>
          <a:xfrm>
            <a:off x="7149242" y="1937842"/>
            <a:ext cx="251928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/>
              <a:t>文件上传</a:t>
            </a:r>
            <a:r>
              <a:rPr kumimoji="1" lang="en-US" altLang="zh-CN" sz="1200" dirty="0"/>
              <a:t>/</a:t>
            </a:r>
            <a:r>
              <a:rPr kumimoji="1" lang="zh-CN" altLang="en-US" sz="1200" dirty="0"/>
              <a:t>下载服务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C762917-5641-299F-4E31-2C1E32904777}"/>
              </a:ext>
            </a:extLst>
          </p:cNvPr>
          <p:cNvSpPr txBox="1"/>
          <p:nvPr/>
        </p:nvSpPr>
        <p:spPr>
          <a:xfrm>
            <a:off x="7150328" y="2383573"/>
            <a:ext cx="2519284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/>
              <a:t>记账服务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B8FEC04-BBFC-0D6A-0C9D-43F6F33E97D4}"/>
              </a:ext>
            </a:extLst>
          </p:cNvPr>
          <p:cNvSpPr txBox="1"/>
          <p:nvPr/>
        </p:nvSpPr>
        <p:spPr>
          <a:xfrm>
            <a:off x="5609188" y="2392567"/>
            <a:ext cx="1403996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dirty="0"/>
              <a:t>软件服务</a:t>
            </a:r>
          </a:p>
        </p:txBody>
      </p:sp>
    </p:spTree>
    <p:extLst>
      <p:ext uri="{BB962C8B-B14F-4D97-AF65-F5344CB8AC3E}">
        <p14:creationId xmlns:p14="http://schemas.microsoft.com/office/powerpoint/2010/main" val="610764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7DFDFA-CBA7-FD42-5C1B-B83E3542E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25" y="100665"/>
            <a:ext cx="8740936" cy="595630"/>
          </a:xfrm>
        </p:spPr>
        <p:txBody>
          <a:bodyPr/>
          <a:lstStyle/>
          <a:p>
            <a:r>
              <a:rPr kumimoji="1" lang="zh-CN" altLang="en-US" dirty="0"/>
              <a:t>算力层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设备 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4D5DDBFE-E20D-BC96-4C95-05256D954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821549"/>
              </p:ext>
            </p:extLst>
          </p:nvPr>
        </p:nvGraphicFramePr>
        <p:xfrm>
          <a:off x="94739" y="773855"/>
          <a:ext cx="12002521" cy="57423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01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97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CN" altLang="en-US" dirty="0"/>
                        <a:t>用途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设备名称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数量（台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套）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配置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653">
                <a:tc rowSpan="3">
                  <a:txBody>
                    <a:bodyPr/>
                    <a:lstStyle/>
                    <a:p>
                      <a:r>
                        <a:rPr lang="zh-CN" altLang="en-US" dirty="0"/>
                        <a:t>计算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A800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GPU</a:t>
                      </a:r>
                      <a:r>
                        <a:rPr lang="zh-CN" altLang="en-US" dirty="0"/>
                        <a:t>服务器</a:t>
                      </a:r>
                      <a:endParaRPr lang="en-US" altLang="zh-C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dirty="0"/>
                        <a:t>8</a:t>
                      </a:r>
                      <a:r>
                        <a:rPr lang="zh-CN" altLang="en-US" dirty="0"/>
                        <a:t> *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A800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80GB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PCI-e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NVIDIA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GPU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卡</a:t>
                      </a:r>
                      <a:endParaRPr lang="en-US" altLang="zh-CN" b="1" dirty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dirty="0"/>
                        <a:t>2 * Intel(R) Xeon(R) Gold 6430(32 core</a:t>
                      </a:r>
                      <a:r>
                        <a:rPr lang="zh-CN" altLang="en-US" dirty="0"/>
                        <a:t>）</a:t>
                      </a:r>
                      <a:endParaRPr lang="en-US" altLang="zh-CN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1TB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 内存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7.68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TB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NVME</a:t>
                      </a:r>
                      <a:r>
                        <a:rPr lang="zh-CN" altLang="en-US" dirty="0"/>
                        <a:t> 本地硬盘</a:t>
                      </a:r>
                      <a:endParaRPr lang="en-US" altLang="zh-CN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dirty="0"/>
                        <a:t>2 * </a:t>
                      </a: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200Gbps IB</a:t>
                      </a:r>
                      <a:r>
                        <a:rPr lang="zh-CN" altLang="en-US" b="1" dirty="0">
                          <a:solidFill>
                            <a:srgbClr val="FF0000"/>
                          </a:solidFill>
                        </a:rPr>
                        <a:t>网卡</a:t>
                      </a:r>
                      <a:r>
                        <a:rPr lang="zh-CN" altLang="en-US" dirty="0"/>
                        <a:t>，</a:t>
                      </a:r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 * </a:t>
                      </a:r>
                      <a:r>
                        <a:rPr lang="en-US" altLang="zh-CN" dirty="0"/>
                        <a:t>25Gbps</a:t>
                      </a:r>
                      <a:r>
                        <a:rPr lang="zh-CN" altLang="en-US" dirty="0"/>
                        <a:t> 以太网卡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6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L40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GPU</a:t>
                      </a:r>
                      <a:r>
                        <a:rPr lang="zh-CN" altLang="en-US" dirty="0"/>
                        <a:t>服务器</a:t>
                      </a:r>
                      <a:endParaRPr lang="en-US" altLang="zh-C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L40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48GB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PCI-e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NVIDIA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GPU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卡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* Intel(R) Xeon(R) Gold 6430(32 core)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1TB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内存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7.68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NVME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本地硬盘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*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200Gbps IB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网卡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25Gbps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以太网卡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653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/>
                        <a:t>DCU</a:t>
                      </a:r>
                      <a:r>
                        <a:rPr lang="zh-CN" altLang="en-US" dirty="0"/>
                        <a:t>服务器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台，</a:t>
                      </a:r>
                      <a:endParaRPr lang="en-US" altLang="zh-CN" dirty="0"/>
                    </a:p>
                    <a:p>
                      <a:r>
                        <a:rPr lang="zh-CN" altLang="en-US" dirty="0"/>
                        <a:t>待增加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K100AI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64GB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PCI-e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国产海光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DCU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卡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* Intel(R) Xeon(R) Gold 6430(32 core)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1TB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内存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7.68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NVME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本地硬盘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* 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200Gbps IB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网卡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* 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25Gbps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以太网卡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509">
                <a:tc>
                  <a:txBody>
                    <a:bodyPr/>
                    <a:lstStyle/>
                    <a:p>
                      <a:r>
                        <a:rPr lang="zh-CN" altLang="en-US" dirty="0"/>
                        <a:t>存储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存储服务器及阵列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全闪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可用容量～</a:t>
                      </a: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200TB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，挂载点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zh-CN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aifs</a:t>
                      </a:r>
                      <a:endParaRPr lang="zh-CN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509">
                <a:tc rowSpan="2">
                  <a:txBody>
                    <a:bodyPr/>
                    <a:lstStyle/>
                    <a:p>
                      <a:r>
                        <a:rPr lang="zh-CN" altLang="en-US" dirty="0"/>
                        <a:t>网络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IB</a:t>
                      </a:r>
                      <a:r>
                        <a:rPr lang="zh-CN" altLang="en-US" dirty="0"/>
                        <a:t>交换机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200Gbps</a:t>
                      </a:r>
                      <a:r>
                        <a:rPr lang="zh-CN" altLang="en-US" sz="1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带宽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，连接计算节点与存储系统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50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以太网交换机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25Gbps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带宽，连接计算节点与存储系统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3197">
                <a:tc>
                  <a:txBody>
                    <a:bodyPr/>
                    <a:lstStyle/>
                    <a:p>
                      <a:r>
                        <a:rPr lang="zh-CN" altLang="en-US" dirty="0"/>
                        <a:t>管理和应用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r>
                        <a:rPr lang="zh-CN" altLang="en-US" dirty="0"/>
                        <a:t>服务器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r>
                        <a:rPr lang="zh-CN" altLang="en-US" dirty="0"/>
                        <a:t>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* Intel(R) Xeon(R) Gold 6430(32 core), 256GB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内存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Char char="l"/>
                        <a:defRPr/>
                      </a:pP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* 25Gbps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以太网卡，</a:t>
                      </a:r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480GB SATA SSD + 1TB NVME</a:t>
                      </a:r>
                      <a:r>
                        <a:rPr lang="zh-CN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本地硬盘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0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491D9-3342-68BD-9F11-6F6B8CB84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20" y="157307"/>
            <a:ext cx="9982998" cy="595630"/>
          </a:xfrm>
        </p:spPr>
        <p:txBody>
          <a:bodyPr/>
          <a:lstStyle/>
          <a:p>
            <a:r>
              <a:rPr kumimoji="1" lang="zh-CN" altLang="en-US" dirty="0"/>
              <a:t>算力层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存储系统，可用容量</a:t>
            </a:r>
            <a:r>
              <a:rPr kumimoji="1" lang="en-US" altLang="zh-CN" dirty="0"/>
              <a:t>200TB</a:t>
            </a:r>
            <a:r>
              <a:rPr kumimoji="1" lang="zh-CN" altLang="en-US" dirty="0"/>
              <a:t>，全闪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DA6D40F3-5F97-121D-6BD0-DF3D4654A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2672" y="887820"/>
            <a:ext cx="5282738" cy="623768"/>
          </a:xfrm>
        </p:spPr>
        <p:txBody>
          <a:bodyPr/>
          <a:lstStyle/>
          <a:p>
            <a:r>
              <a:rPr kumimoji="1" lang="zh-CN" altLang="en-US" dirty="0"/>
              <a:t>个人目录</a:t>
            </a: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A997F25-5249-945A-D92B-6561C510F865}"/>
              </a:ext>
            </a:extLst>
          </p:cNvPr>
          <p:cNvSpPr txBox="1">
            <a:spLocks/>
          </p:cNvSpPr>
          <p:nvPr/>
        </p:nvSpPr>
        <p:spPr>
          <a:xfrm>
            <a:off x="622550" y="3748752"/>
            <a:ext cx="5706505" cy="616908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dirty="0"/>
              <a:t>公共目录</a:t>
            </a:r>
            <a:endParaRPr kumimoji="1" lang="en-US" altLang="zh-CN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172CA6BF-C84F-3257-75D5-F935F432B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40647"/>
              </p:ext>
            </p:extLst>
          </p:nvPr>
        </p:nvGraphicFramePr>
        <p:xfrm>
          <a:off x="1094810" y="1436304"/>
          <a:ext cx="10002379" cy="22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658">
                  <a:extLst>
                    <a:ext uri="{9D8B030D-6E8A-4147-A177-3AD203B41FA5}">
                      <a16:colId xmlns:a16="http://schemas.microsoft.com/office/drawing/2014/main" val="936307696"/>
                    </a:ext>
                  </a:extLst>
                </a:gridCol>
                <a:gridCol w="7066721">
                  <a:extLst>
                    <a:ext uri="{9D8B030D-6E8A-4147-A177-3AD203B41FA5}">
                      <a16:colId xmlns:a16="http://schemas.microsoft.com/office/drawing/2014/main" val="2378434681"/>
                    </a:ext>
                  </a:extLst>
                </a:gridCol>
              </a:tblGrid>
              <a:tr h="454246">
                <a:tc>
                  <a:txBody>
                    <a:bodyPr/>
                    <a:lstStyle/>
                    <a:p>
                      <a:r>
                        <a:rPr lang="zh-CN" altLang="en-US" dirty="0"/>
                        <a:t>事项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80041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路径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dirty="0"/>
                        <a:t>/</a:t>
                      </a:r>
                      <a:r>
                        <a:rPr kumimoji="1" lang="en-US" altLang="zh-CN" dirty="0" err="1"/>
                        <a:t>aifs</a:t>
                      </a:r>
                      <a:r>
                        <a:rPr kumimoji="1" lang="en-US" altLang="zh-CN" dirty="0"/>
                        <a:t>/user/home/&lt;username&gt;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25057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存放个人</a:t>
                      </a:r>
                      <a:r>
                        <a:rPr lang="en-US" altLang="zh-CN" dirty="0"/>
                        <a:t>datasets/models</a:t>
                      </a:r>
                      <a:r>
                        <a:rPr lang="zh-CN" altLang="en-US" dirty="0"/>
                        <a:t>等文件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8805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权限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用户个人可读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17997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限额</a:t>
                      </a:r>
                      <a:r>
                        <a:rPr lang="en-US" altLang="zh-CN" dirty="0"/>
                        <a:t>(quota)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默认值</a:t>
                      </a:r>
                      <a:r>
                        <a:rPr lang="en-US" altLang="zh-CN" dirty="0"/>
                        <a:t>500GB</a:t>
                      </a:r>
                      <a:r>
                        <a:rPr lang="zh-CN" altLang="en-US" dirty="0"/>
                        <a:t>、</a:t>
                      </a:r>
                      <a:r>
                        <a:rPr lang="en-US" altLang="zh-CN" dirty="0"/>
                        <a:t>30</a:t>
                      </a:r>
                      <a:r>
                        <a:rPr lang="zh-CN" altLang="en-US" dirty="0"/>
                        <a:t>万个文件，可按需修改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94420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7F695B56-F058-34FF-A49C-12EE755403AE}"/>
              </a:ext>
            </a:extLst>
          </p:cNvPr>
          <p:cNvGraphicFramePr>
            <a:graphicFrameLocks noGrp="1"/>
          </p:cNvGraphicFramePr>
          <p:nvPr/>
        </p:nvGraphicFramePr>
        <p:xfrm>
          <a:off x="1094810" y="4298674"/>
          <a:ext cx="10002379" cy="2216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658">
                  <a:extLst>
                    <a:ext uri="{9D8B030D-6E8A-4147-A177-3AD203B41FA5}">
                      <a16:colId xmlns:a16="http://schemas.microsoft.com/office/drawing/2014/main" val="936307696"/>
                    </a:ext>
                  </a:extLst>
                </a:gridCol>
                <a:gridCol w="7066721">
                  <a:extLst>
                    <a:ext uri="{9D8B030D-6E8A-4147-A177-3AD203B41FA5}">
                      <a16:colId xmlns:a16="http://schemas.microsoft.com/office/drawing/2014/main" val="2378434681"/>
                    </a:ext>
                  </a:extLst>
                </a:gridCol>
              </a:tblGrid>
              <a:tr h="454246">
                <a:tc>
                  <a:txBody>
                    <a:bodyPr/>
                    <a:lstStyle/>
                    <a:p>
                      <a:r>
                        <a:rPr lang="zh-CN" altLang="en-US" dirty="0"/>
                        <a:t>事项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说明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80041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路径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dirty="0"/>
                        <a:t>/</a:t>
                      </a:r>
                      <a:r>
                        <a:rPr kumimoji="1" lang="en-US" altLang="zh-CN" dirty="0" err="1"/>
                        <a:t>aifs</a:t>
                      </a:r>
                      <a:r>
                        <a:rPr kumimoji="1" lang="en-US" altLang="zh-CN" dirty="0"/>
                        <a:t>/public/data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3225057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用途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存放公开</a:t>
                      </a:r>
                      <a:r>
                        <a:rPr lang="en-US" altLang="zh-CN" dirty="0"/>
                        <a:t>datasets/models</a:t>
                      </a:r>
                      <a:r>
                        <a:rPr lang="zh-CN" altLang="en-US" dirty="0"/>
                        <a:t>等文件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0148805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权限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普通用户可读、不可写，公共数据管理员可读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17997"/>
                  </a:ext>
                </a:extLst>
              </a:tr>
              <a:tr h="440545">
                <a:tc>
                  <a:txBody>
                    <a:bodyPr/>
                    <a:lstStyle/>
                    <a:p>
                      <a:r>
                        <a:rPr lang="zh-CN" altLang="en-US" dirty="0"/>
                        <a:t>限额</a:t>
                      </a:r>
                      <a:r>
                        <a:rPr lang="en-US" altLang="zh-CN" dirty="0"/>
                        <a:t>(quota)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按需定制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694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489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6F210-406B-3B45-55E3-FA6C0D2D8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052" y="157626"/>
            <a:ext cx="8740936" cy="595630"/>
          </a:xfrm>
        </p:spPr>
        <p:txBody>
          <a:bodyPr/>
          <a:lstStyle/>
          <a:p>
            <a:r>
              <a:rPr kumimoji="1" lang="zh-CN" altLang="en-US" dirty="0"/>
              <a:t>软件生态层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588B590-BD63-2E59-B6B4-3BE2C9906A87}"/>
              </a:ext>
            </a:extLst>
          </p:cNvPr>
          <p:cNvSpPr txBox="1">
            <a:spLocks/>
          </p:cNvSpPr>
          <p:nvPr/>
        </p:nvSpPr>
        <p:spPr>
          <a:xfrm>
            <a:off x="595052" y="1016699"/>
            <a:ext cx="11021983" cy="135242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AI</a:t>
            </a:r>
            <a:r>
              <a:rPr kumimoji="1" lang="zh-CN" altLang="en-US" dirty="0"/>
              <a:t>所需基础库文件、包管理软件、框架软件，基于</a:t>
            </a:r>
            <a:r>
              <a:rPr kumimoji="1" lang="en-US" altLang="zh-CN" dirty="0" err="1"/>
              <a:t>AlmaLinux</a:t>
            </a:r>
            <a:r>
              <a:rPr kumimoji="1" lang="zh-CN" altLang="en-US" dirty="0"/>
              <a:t> </a:t>
            </a:r>
            <a:r>
              <a:rPr kumimoji="1" lang="en-US" altLang="zh-CN" dirty="0"/>
              <a:t>9.4</a:t>
            </a:r>
          </a:p>
          <a:p>
            <a:r>
              <a:rPr kumimoji="1" lang="zh-CN" altLang="en-US" dirty="0"/>
              <a:t>可使用</a:t>
            </a:r>
            <a:r>
              <a:rPr kumimoji="1" lang="en-US" altLang="zh-CN" dirty="0"/>
              <a:t>module</a:t>
            </a:r>
            <a:r>
              <a:rPr kumimoji="1" lang="zh-CN" altLang="en-US" dirty="0"/>
              <a:t>工具加载软件环境</a:t>
            </a:r>
            <a:endParaRPr kumimoji="1" lang="en-US" altLang="zh-CN" dirty="0"/>
          </a:p>
          <a:p>
            <a:r>
              <a:rPr kumimoji="1" lang="zh-CN" altLang="en-US" dirty="0"/>
              <a:t>后续可按需增加</a:t>
            </a:r>
            <a:endParaRPr kumimoji="1"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2A7D29F-7808-154F-649E-CB111A02B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" y="2351020"/>
            <a:ext cx="12063043" cy="389567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AFB1AEC-1593-718F-741C-BAD145289265}"/>
              </a:ext>
            </a:extLst>
          </p:cNvPr>
          <p:cNvSpPr/>
          <p:nvPr/>
        </p:nvSpPr>
        <p:spPr>
          <a:xfrm>
            <a:off x="33267" y="3670559"/>
            <a:ext cx="1177694" cy="23210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5B9D12D-07A1-8B98-5B26-ED05EA620F00}"/>
              </a:ext>
            </a:extLst>
          </p:cNvPr>
          <p:cNvSpPr/>
          <p:nvPr/>
        </p:nvSpPr>
        <p:spPr>
          <a:xfrm>
            <a:off x="8365841" y="5028550"/>
            <a:ext cx="954594" cy="1151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FD736A1-4D3F-9100-FD3F-818F48C04508}"/>
              </a:ext>
            </a:extLst>
          </p:cNvPr>
          <p:cNvSpPr/>
          <p:nvPr/>
        </p:nvSpPr>
        <p:spPr>
          <a:xfrm>
            <a:off x="10004275" y="2599344"/>
            <a:ext cx="1579419" cy="5484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D29FEC-95FB-9D4A-020D-05202F71553D}"/>
              </a:ext>
            </a:extLst>
          </p:cNvPr>
          <p:cNvSpPr/>
          <p:nvPr/>
        </p:nvSpPr>
        <p:spPr>
          <a:xfrm>
            <a:off x="10017526" y="3702956"/>
            <a:ext cx="1995569" cy="19440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8FAE54E-2122-3E29-DDC2-7F56238746C7}"/>
              </a:ext>
            </a:extLst>
          </p:cNvPr>
          <p:cNvSpPr/>
          <p:nvPr/>
        </p:nvSpPr>
        <p:spPr>
          <a:xfrm>
            <a:off x="58619" y="2561364"/>
            <a:ext cx="988303" cy="2348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2510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0BFD89-1EB5-7A4B-FC29-55B795C25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调度管理层 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A3C3E53-CD1F-A8EF-F7AB-E3A7FAB89A02}"/>
              </a:ext>
            </a:extLst>
          </p:cNvPr>
          <p:cNvSpPr txBox="1">
            <a:spLocks/>
          </p:cNvSpPr>
          <p:nvPr/>
        </p:nvSpPr>
        <p:spPr>
          <a:xfrm>
            <a:off x="188844" y="1050932"/>
            <a:ext cx="11917734" cy="55157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zh-CN" altLang="en-US" sz="2400" dirty="0"/>
              <a:t>基于</a:t>
            </a:r>
            <a:r>
              <a:rPr kumimoji="1" lang="en-US" altLang="zh-CN" sz="2400" dirty="0" err="1"/>
              <a:t>Slurm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23.11.06</a:t>
            </a:r>
            <a:r>
              <a:rPr kumimoji="1" lang="zh-CN" altLang="en-US" sz="2400" dirty="0"/>
              <a:t>，</a:t>
            </a:r>
            <a:r>
              <a:rPr kumimoji="1" lang="en-US" altLang="zh-CN" sz="2400" dirty="0" err="1"/>
              <a:t>AlmaLinux</a:t>
            </a:r>
            <a:r>
              <a:rPr kumimoji="1" lang="zh-CN" altLang="en-US" sz="2400" dirty="0"/>
              <a:t> </a:t>
            </a:r>
            <a:r>
              <a:rPr kumimoji="1" lang="en-US" altLang="zh-CN" sz="2400" dirty="0"/>
              <a:t>9.4</a:t>
            </a:r>
          </a:p>
          <a:p>
            <a:r>
              <a:rPr kumimoji="1" lang="zh-CN" altLang="en-US" sz="2400" dirty="0"/>
              <a:t>资源管理：按功能分区</a:t>
            </a:r>
            <a:endParaRPr kumimoji="1" lang="en-US" altLang="zh-CN" sz="2400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endParaRPr kumimoji="1" lang="en-US" altLang="zh-CN" sz="2400" dirty="0"/>
          </a:p>
          <a:p>
            <a:r>
              <a:rPr kumimoji="1" lang="zh-CN" altLang="en-US" sz="2400" dirty="0"/>
              <a:t>作业调度：基于</a:t>
            </a:r>
            <a:r>
              <a:rPr kumimoji="1" lang="en-US" altLang="zh-CN" sz="2400" dirty="0"/>
              <a:t>QOS</a:t>
            </a:r>
            <a:r>
              <a:rPr kumimoji="1" lang="zh-CN" altLang="en-US" sz="2400" dirty="0"/>
              <a:t>的优先级调度，作业中指定</a:t>
            </a:r>
            <a:r>
              <a:rPr kumimoji="1" lang="en-US" altLang="zh-CN" sz="2400" dirty="0"/>
              <a:t>QOS</a:t>
            </a:r>
            <a:r>
              <a:rPr kumimoji="1" lang="zh-CN" altLang="en-US" sz="2400" dirty="0"/>
              <a:t>即可获得对应的调度服务</a:t>
            </a:r>
            <a:endParaRPr kumimoji="1" lang="en-US" altLang="zh-CN" sz="2400" dirty="0"/>
          </a:p>
          <a:p>
            <a:pPr lvl="1"/>
            <a:endParaRPr kumimoji="1" lang="en-US" altLang="zh-CN" dirty="0"/>
          </a:p>
          <a:p>
            <a:endParaRPr kumimoji="1" lang="zh-CN" altLang="en-US" sz="2400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253E553-005A-81FF-E889-DC7FEEBC4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4" y="1992884"/>
            <a:ext cx="7556329" cy="159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96E9E44-6011-1D7B-694D-C330D7E05096}"/>
              </a:ext>
            </a:extLst>
          </p:cNvPr>
          <p:cNvSpPr/>
          <p:nvPr/>
        </p:nvSpPr>
        <p:spPr>
          <a:xfrm>
            <a:off x="404914" y="2964541"/>
            <a:ext cx="7208460" cy="5484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5867A39C-7C85-59B9-9730-9F2C30DACBFB}"/>
              </a:ext>
            </a:extLst>
          </p:cNvPr>
          <p:cNvSpPr/>
          <p:nvPr/>
        </p:nvSpPr>
        <p:spPr>
          <a:xfrm>
            <a:off x="8369300" y="2001849"/>
            <a:ext cx="3633856" cy="1081260"/>
          </a:xfrm>
          <a:prstGeom prst="wedgeRoundRectCallout">
            <a:avLst>
              <a:gd name="adj1" fmla="val -70176"/>
              <a:gd name="adj2" fmla="val 57438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Wingdings" pitchFamily="2" charset="2"/>
              <a:buChar char="l"/>
            </a:pPr>
            <a:r>
              <a:rPr kumimoji="1" lang="zh-CN" altLang="en-US" dirty="0">
                <a:solidFill>
                  <a:schemeClr val="tx1"/>
                </a:solidFill>
              </a:rPr>
              <a:t>算力分区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zh-CN" altLang="en-US" dirty="0">
                <a:solidFill>
                  <a:schemeClr val="tx1"/>
                </a:solidFill>
              </a:rPr>
              <a:t>根据加速卡类型划分</a:t>
            </a:r>
            <a:endParaRPr kumimoji="1" lang="en-US" altLang="zh-CN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kumimoji="1" lang="en-US" altLang="zh-CN" dirty="0" err="1">
                <a:solidFill>
                  <a:schemeClr val="tx1"/>
                </a:solidFill>
              </a:rPr>
              <a:t>dcu</a:t>
            </a:r>
            <a:r>
              <a:rPr kumimoji="1" lang="zh-CN" altLang="en-US" dirty="0">
                <a:solidFill>
                  <a:schemeClr val="tx1"/>
                </a:solidFill>
              </a:rPr>
              <a:t>算力分区和</a:t>
            </a:r>
            <a:r>
              <a:rPr kumimoji="1" lang="en-US" altLang="zh-CN" dirty="0" err="1">
                <a:solidFill>
                  <a:schemeClr val="tx1"/>
                </a:solidFill>
              </a:rPr>
              <a:t>gpu</a:t>
            </a:r>
            <a:r>
              <a:rPr kumimoji="1" lang="zh-CN" altLang="en-US" dirty="0">
                <a:solidFill>
                  <a:schemeClr val="tx1"/>
                </a:solidFill>
              </a:rPr>
              <a:t>算力分区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815237D-1B2B-E09B-E54F-22EB4C71E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1" y="4893309"/>
            <a:ext cx="11995757" cy="1572200"/>
          </a:xfrm>
          <a:prstGeom prst="rect">
            <a:avLst/>
          </a:prstGeom>
        </p:spPr>
      </p:pic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FBBC962E-CA28-FDBE-C5DF-EC3EA59915AF}"/>
              </a:ext>
            </a:extLst>
          </p:cNvPr>
          <p:cNvSpPr/>
          <p:nvPr/>
        </p:nvSpPr>
        <p:spPr>
          <a:xfrm>
            <a:off x="85422" y="4255962"/>
            <a:ext cx="1182546" cy="482601"/>
          </a:xfrm>
          <a:prstGeom prst="wedgeRoundRectCallout">
            <a:avLst>
              <a:gd name="adj1" fmla="val 14772"/>
              <a:gd name="adj2" fmla="val 925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QOS</a:t>
            </a:r>
            <a:r>
              <a:rPr kumimoji="1" lang="zh-CN" altLang="en-US" dirty="0">
                <a:solidFill>
                  <a:schemeClr val="tx1"/>
                </a:solidFill>
              </a:rPr>
              <a:t>名称</a:t>
            </a:r>
          </a:p>
        </p:txBody>
      </p:sp>
      <p:sp>
        <p:nvSpPr>
          <p:cNvPr id="12" name="圆角矩形标注 11">
            <a:extLst>
              <a:ext uri="{FF2B5EF4-FFF2-40B4-BE49-F238E27FC236}">
                <a16:creationId xmlns:a16="http://schemas.microsoft.com/office/drawing/2014/main" id="{FB362FAF-DAE2-68B7-4A5D-F2C0DC3F4A9F}"/>
              </a:ext>
            </a:extLst>
          </p:cNvPr>
          <p:cNvSpPr/>
          <p:nvPr/>
        </p:nvSpPr>
        <p:spPr>
          <a:xfrm>
            <a:off x="1457022" y="4250820"/>
            <a:ext cx="1444674" cy="482601"/>
          </a:xfrm>
          <a:prstGeom prst="wedgeRoundRectCallout">
            <a:avLst>
              <a:gd name="adj1" fmla="val 14772"/>
              <a:gd name="adj2" fmla="val 9250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作业优先级</a:t>
            </a:r>
          </a:p>
        </p:txBody>
      </p:sp>
      <p:sp>
        <p:nvSpPr>
          <p:cNvPr id="13" name="圆角矩形标注 12">
            <a:extLst>
              <a:ext uri="{FF2B5EF4-FFF2-40B4-BE49-F238E27FC236}">
                <a16:creationId xmlns:a16="http://schemas.microsoft.com/office/drawing/2014/main" id="{0656D5FC-FEF3-4E63-CA17-CFFDA4769EBF}"/>
              </a:ext>
            </a:extLst>
          </p:cNvPr>
          <p:cNvSpPr/>
          <p:nvPr/>
        </p:nvSpPr>
        <p:spPr>
          <a:xfrm>
            <a:off x="3928708" y="4250820"/>
            <a:ext cx="3127420" cy="482601"/>
          </a:xfrm>
          <a:prstGeom prst="wedgeRoundRectCallout">
            <a:avLst>
              <a:gd name="adj1" fmla="val 86329"/>
              <a:gd name="adj2" fmla="val 11271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作业可使用的最大资源限制</a:t>
            </a:r>
          </a:p>
        </p:txBody>
      </p:sp>
      <p:sp>
        <p:nvSpPr>
          <p:cNvPr id="14" name="圆角矩形标注 13">
            <a:extLst>
              <a:ext uri="{FF2B5EF4-FFF2-40B4-BE49-F238E27FC236}">
                <a16:creationId xmlns:a16="http://schemas.microsoft.com/office/drawing/2014/main" id="{B8FED7D1-9305-F228-D06B-4A4CC54CD7F0}"/>
              </a:ext>
            </a:extLst>
          </p:cNvPr>
          <p:cNvSpPr/>
          <p:nvPr/>
        </p:nvSpPr>
        <p:spPr>
          <a:xfrm>
            <a:off x="7185032" y="4251336"/>
            <a:ext cx="2194810" cy="482601"/>
          </a:xfrm>
          <a:prstGeom prst="wedgeRoundRectCallout">
            <a:avLst>
              <a:gd name="adj1" fmla="val 67243"/>
              <a:gd name="adj2" fmla="val 10513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作业最大运行时间</a:t>
            </a:r>
          </a:p>
        </p:txBody>
      </p:sp>
      <p:sp>
        <p:nvSpPr>
          <p:cNvPr id="15" name="圆角矩形标注 14">
            <a:extLst>
              <a:ext uri="{FF2B5EF4-FFF2-40B4-BE49-F238E27FC236}">
                <a16:creationId xmlns:a16="http://schemas.microsoft.com/office/drawing/2014/main" id="{84B0085C-511B-C9C9-ACB9-C39E58D2DB1E}"/>
              </a:ext>
            </a:extLst>
          </p:cNvPr>
          <p:cNvSpPr/>
          <p:nvPr/>
        </p:nvSpPr>
        <p:spPr>
          <a:xfrm>
            <a:off x="9477378" y="4250819"/>
            <a:ext cx="2535717" cy="482601"/>
          </a:xfrm>
          <a:prstGeom prst="wedgeRoundRectCallout">
            <a:avLst>
              <a:gd name="adj1" fmla="val 34469"/>
              <a:gd name="adj2" fmla="val 8997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可提交的最大作业数量</a:t>
            </a:r>
          </a:p>
        </p:txBody>
      </p:sp>
    </p:spTree>
    <p:extLst>
      <p:ext uri="{BB962C8B-B14F-4D97-AF65-F5344CB8AC3E}">
        <p14:creationId xmlns:p14="http://schemas.microsoft.com/office/powerpoint/2010/main" val="3022745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DC08F6-F8D0-9C16-1462-93C60C70D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用户服务层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平台申请与用户认证</a:t>
            </a:r>
          </a:p>
        </p:txBody>
      </p:sp>
      <p:sp>
        <p:nvSpPr>
          <p:cNvPr id="4" name="菱形 3">
            <a:extLst>
              <a:ext uri="{FF2B5EF4-FFF2-40B4-BE49-F238E27FC236}">
                <a16:creationId xmlns:a16="http://schemas.microsoft.com/office/drawing/2014/main" id="{84421626-FFA8-BABE-C0E4-A3EB77D04F97}"/>
              </a:ext>
            </a:extLst>
          </p:cNvPr>
          <p:cNvSpPr/>
          <p:nvPr/>
        </p:nvSpPr>
        <p:spPr>
          <a:xfrm>
            <a:off x="1002489" y="960113"/>
            <a:ext cx="3876260" cy="1212573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有高能所</a:t>
            </a:r>
            <a:r>
              <a:rPr kumimoji="1" lang="en-US" altLang="zh-CN" dirty="0"/>
              <a:t>SSO</a:t>
            </a:r>
            <a:r>
              <a:rPr kumimoji="1" lang="zh-CN" altLang="en-US" dirty="0"/>
              <a:t>账号？</a:t>
            </a: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1EC84D33-0E43-BFEA-F442-6F9F7B7D47FE}"/>
              </a:ext>
            </a:extLst>
          </p:cNvPr>
          <p:cNvSpPr/>
          <p:nvPr/>
        </p:nvSpPr>
        <p:spPr>
          <a:xfrm>
            <a:off x="1002489" y="2704224"/>
            <a:ext cx="3876260" cy="1212573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有高能所计算集群账号？</a:t>
            </a: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D6522D86-24E7-A11B-D594-48C90A1B1593}"/>
              </a:ext>
            </a:extLst>
          </p:cNvPr>
          <p:cNvSpPr/>
          <p:nvPr/>
        </p:nvSpPr>
        <p:spPr>
          <a:xfrm>
            <a:off x="1002490" y="4417067"/>
            <a:ext cx="3876260" cy="1212573"/>
          </a:xfrm>
          <a:prstGeom prst="diamon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高能所集群账号加入</a:t>
            </a:r>
            <a:r>
              <a:rPr kumimoji="1" lang="en-US" altLang="zh-CN" dirty="0" err="1"/>
              <a:t>ihepai</a:t>
            </a:r>
            <a:r>
              <a:rPr kumimoji="1" lang="zh-CN" altLang="en-US" dirty="0"/>
              <a:t>组？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0657C95-0762-B784-74E6-34287D93294C}"/>
              </a:ext>
            </a:extLst>
          </p:cNvPr>
          <p:cNvSpPr/>
          <p:nvPr/>
        </p:nvSpPr>
        <p:spPr>
          <a:xfrm>
            <a:off x="6058193" y="1100711"/>
            <a:ext cx="5247861" cy="904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GB" altLang="zh-CN" dirty="0">
                <a:hlinkClick r:id="rId2"/>
              </a:rPr>
              <a:t>http://login.ihep.ac.cn/regist.jsp</a:t>
            </a:r>
            <a:r>
              <a:rPr kumimoji="1" lang="zh-CN" altLang="en-US" dirty="0"/>
              <a:t> 申请</a:t>
            </a:r>
            <a:r>
              <a:rPr kumimoji="1" lang="en-US" altLang="zh-CN" dirty="0"/>
              <a:t>SSO</a:t>
            </a:r>
            <a:r>
              <a:rPr kumimoji="1" lang="zh-CN" altLang="en-US" dirty="0"/>
              <a:t>账号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229998-E94E-9908-CBE9-6B71145F5BFB}"/>
              </a:ext>
            </a:extLst>
          </p:cNvPr>
          <p:cNvSpPr/>
          <p:nvPr/>
        </p:nvSpPr>
        <p:spPr>
          <a:xfrm>
            <a:off x="6058182" y="2822114"/>
            <a:ext cx="5247861" cy="904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SSO</a:t>
            </a:r>
            <a:r>
              <a:rPr kumimoji="1" lang="zh-CN" altLang="en-US" dirty="0"/>
              <a:t>账号登录 </a:t>
            </a:r>
            <a:r>
              <a:rPr kumimoji="1" lang="en-GB" altLang="zh-CN" dirty="0">
                <a:hlinkClick r:id="rId3"/>
              </a:rPr>
              <a:t>https://login.ihep.ac.cn/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并申请集群账号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AEC3B4A-69F7-3404-D43F-AC3987DE6B2F}"/>
              </a:ext>
            </a:extLst>
          </p:cNvPr>
          <p:cNvSpPr/>
          <p:nvPr/>
        </p:nvSpPr>
        <p:spPr>
          <a:xfrm>
            <a:off x="6058191" y="4531366"/>
            <a:ext cx="5247861" cy="9044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SSO</a:t>
            </a:r>
            <a:r>
              <a:rPr kumimoji="1" lang="zh-CN" altLang="en-US" dirty="0"/>
              <a:t>账号登录 </a:t>
            </a:r>
            <a:r>
              <a:rPr kumimoji="1" lang="en-US" altLang="zh-CN" dirty="0">
                <a:hlinkClick r:id="rId4"/>
              </a:rPr>
              <a:t>http://ccsinfo.ihep.ac.cn/</a:t>
            </a:r>
            <a:endParaRPr kumimoji="1" lang="en-US" altLang="zh-CN" dirty="0"/>
          </a:p>
          <a:p>
            <a:pPr algn="ctr"/>
            <a:r>
              <a:rPr kumimoji="1" lang="zh-CN" altLang="en-US" dirty="0"/>
              <a:t>申请加入</a:t>
            </a:r>
            <a:r>
              <a:rPr kumimoji="1" lang="en-US" altLang="zh-CN" dirty="0" err="1"/>
              <a:t>ihepai</a:t>
            </a:r>
            <a:r>
              <a:rPr kumimoji="1" lang="zh-CN" altLang="en-US" dirty="0"/>
              <a:t>组</a:t>
            </a:r>
            <a:endParaRPr kumimoji="1" lang="en-US" altLang="zh-CN" dirty="0"/>
          </a:p>
        </p:txBody>
      </p: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4B51948-61D8-F811-DA4E-857022E74820}"/>
              </a:ext>
            </a:extLst>
          </p:cNvPr>
          <p:cNvCxnSpPr>
            <a:stCxn id="4" idx="3"/>
            <a:endCxn id="7" idx="1"/>
          </p:cNvCxnSpPr>
          <p:nvPr/>
        </p:nvCxnSpPr>
        <p:spPr>
          <a:xfrm flipV="1">
            <a:off x="4878749" y="1552942"/>
            <a:ext cx="1179444" cy="134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9CB68376-83F0-8105-3F40-193D127386EC}"/>
              </a:ext>
            </a:extLst>
          </p:cNvPr>
          <p:cNvSpPr txBox="1"/>
          <p:nvPr/>
        </p:nvSpPr>
        <p:spPr>
          <a:xfrm>
            <a:off x="5282941" y="1249797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2C18B818-2DEE-F74E-2560-0C9009E9F104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2940619" y="2172686"/>
            <a:ext cx="0" cy="53153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786D142F-DA79-5758-0612-DD574621337C}"/>
              </a:ext>
            </a:extLst>
          </p:cNvPr>
          <p:cNvSpPr txBox="1"/>
          <p:nvPr/>
        </p:nvSpPr>
        <p:spPr>
          <a:xfrm>
            <a:off x="3006881" y="2263590"/>
            <a:ext cx="51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F759E0B2-3899-C2C0-B8D3-95FBE36AACDE}"/>
              </a:ext>
            </a:extLst>
          </p:cNvPr>
          <p:cNvCxnSpPr/>
          <p:nvPr/>
        </p:nvCxnSpPr>
        <p:spPr>
          <a:xfrm>
            <a:off x="2953873" y="3925286"/>
            <a:ext cx="0" cy="531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7E92D42D-F932-195D-C073-E8BCD0897BA3}"/>
              </a:ext>
            </a:extLst>
          </p:cNvPr>
          <p:cNvSpPr txBox="1"/>
          <p:nvPr/>
        </p:nvSpPr>
        <p:spPr>
          <a:xfrm>
            <a:off x="2940623" y="4105641"/>
            <a:ext cx="510653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32A7D277-6218-CE83-0867-5CBFC415D29A}"/>
              </a:ext>
            </a:extLst>
          </p:cNvPr>
          <p:cNvCxnSpPr/>
          <p:nvPr/>
        </p:nvCxnSpPr>
        <p:spPr>
          <a:xfrm flipV="1">
            <a:off x="4882064" y="3305540"/>
            <a:ext cx="1179444" cy="134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129021E-F7B0-80A0-C608-DBCDB5C64127}"/>
              </a:ext>
            </a:extLst>
          </p:cNvPr>
          <p:cNvSpPr txBox="1"/>
          <p:nvPr/>
        </p:nvSpPr>
        <p:spPr>
          <a:xfrm>
            <a:off x="5286256" y="300239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052F60FB-F763-AD86-BB20-4FAF5134E3AF}"/>
              </a:ext>
            </a:extLst>
          </p:cNvPr>
          <p:cNvCxnSpPr/>
          <p:nvPr/>
        </p:nvCxnSpPr>
        <p:spPr>
          <a:xfrm flipV="1">
            <a:off x="4882064" y="5005128"/>
            <a:ext cx="1179444" cy="1345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F3B3E2BB-CEA2-0FCF-0249-6C2D6D340FE0}"/>
              </a:ext>
            </a:extLst>
          </p:cNvPr>
          <p:cNvSpPr txBox="1"/>
          <p:nvPr/>
        </p:nvSpPr>
        <p:spPr>
          <a:xfrm>
            <a:off x="5286256" y="4701983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No</a:t>
            </a:r>
            <a:endParaRPr kumimoji="1" lang="zh-CN" altLang="en-US" dirty="0"/>
          </a:p>
        </p:txBody>
      </p:sp>
      <p:sp>
        <p:nvSpPr>
          <p:cNvPr id="20" name="圆角矩形 19">
            <a:extLst>
              <a:ext uri="{FF2B5EF4-FFF2-40B4-BE49-F238E27FC236}">
                <a16:creationId xmlns:a16="http://schemas.microsoft.com/office/drawing/2014/main" id="{7639D614-E960-6857-1AF3-94AC06D7DD89}"/>
              </a:ext>
            </a:extLst>
          </p:cNvPr>
          <p:cNvSpPr/>
          <p:nvPr/>
        </p:nvSpPr>
        <p:spPr>
          <a:xfrm>
            <a:off x="1002489" y="6061986"/>
            <a:ext cx="10303554" cy="6957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/>
              <a:t>使用集群账号</a:t>
            </a:r>
            <a:r>
              <a:rPr kumimoji="1" lang="en-US" altLang="zh-CN" dirty="0"/>
              <a:t>ssh</a:t>
            </a:r>
            <a:r>
              <a:rPr kumimoji="1" lang="zh-CN" altLang="en-US" dirty="0"/>
              <a:t>登录节点，或使用</a:t>
            </a:r>
            <a:r>
              <a:rPr kumimoji="1" lang="en-US" altLang="zh-CN" dirty="0"/>
              <a:t>SSO</a:t>
            </a:r>
            <a:r>
              <a:rPr kumimoji="1" lang="zh-CN" altLang="en-US" dirty="0"/>
              <a:t>账号登录</a:t>
            </a:r>
            <a:r>
              <a:rPr kumimoji="1" lang="en-US" altLang="zh-CN" dirty="0"/>
              <a:t>Web</a:t>
            </a:r>
            <a:r>
              <a:rPr kumimoji="1" lang="zh-CN" altLang="en-US" dirty="0"/>
              <a:t> </a:t>
            </a:r>
            <a:r>
              <a:rPr kumimoji="1" lang="en-US" altLang="zh-CN" dirty="0"/>
              <a:t>portal</a:t>
            </a:r>
            <a:endParaRPr kumimoji="1" lang="zh-CN" altLang="en-US" dirty="0"/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15556AF8-5203-AA88-4142-E950D97A60ED}"/>
              </a:ext>
            </a:extLst>
          </p:cNvPr>
          <p:cNvCxnSpPr/>
          <p:nvPr/>
        </p:nvCxnSpPr>
        <p:spPr>
          <a:xfrm>
            <a:off x="2940620" y="5682649"/>
            <a:ext cx="0" cy="3594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CBAB17C-7238-4B15-572B-98A56E1C3C35}"/>
              </a:ext>
            </a:extLst>
          </p:cNvPr>
          <p:cNvSpPr txBox="1"/>
          <p:nvPr/>
        </p:nvSpPr>
        <p:spPr>
          <a:xfrm>
            <a:off x="2953873" y="5677712"/>
            <a:ext cx="510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Yes</a:t>
            </a:r>
            <a:endParaRPr kumimoji="1" lang="zh-CN" altLang="en-US" dirty="0"/>
          </a:p>
        </p:txBody>
      </p:sp>
      <p:cxnSp>
        <p:nvCxnSpPr>
          <p:cNvPr id="23" name="肘形连接符 22">
            <a:extLst>
              <a:ext uri="{FF2B5EF4-FFF2-40B4-BE49-F238E27FC236}">
                <a16:creationId xmlns:a16="http://schemas.microsoft.com/office/drawing/2014/main" id="{C3C2C0C1-0257-40F5-B49E-EE0EB2406FD3}"/>
              </a:ext>
            </a:extLst>
          </p:cNvPr>
          <p:cNvCxnSpPr>
            <a:stCxn id="7" idx="2"/>
          </p:cNvCxnSpPr>
          <p:nvPr/>
        </p:nvCxnSpPr>
        <p:spPr>
          <a:xfrm rot="5400000">
            <a:off x="5682163" y="-736371"/>
            <a:ext cx="258418" cy="574150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肘形连接符 23">
            <a:extLst>
              <a:ext uri="{FF2B5EF4-FFF2-40B4-BE49-F238E27FC236}">
                <a16:creationId xmlns:a16="http://schemas.microsoft.com/office/drawing/2014/main" id="{7D42B5C6-A8A2-9D57-6281-E1672BDDDE3A}"/>
              </a:ext>
            </a:extLst>
          </p:cNvPr>
          <p:cNvCxnSpPr/>
          <p:nvPr/>
        </p:nvCxnSpPr>
        <p:spPr>
          <a:xfrm rot="5400000">
            <a:off x="5708668" y="1037761"/>
            <a:ext cx="258418" cy="574150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肘形连接符 24">
            <a:extLst>
              <a:ext uri="{FF2B5EF4-FFF2-40B4-BE49-F238E27FC236}">
                <a16:creationId xmlns:a16="http://schemas.microsoft.com/office/drawing/2014/main" id="{7951FF3F-5769-9BC6-8A52-3709DAFD3279}"/>
              </a:ext>
            </a:extLst>
          </p:cNvPr>
          <p:cNvCxnSpPr/>
          <p:nvPr/>
        </p:nvCxnSpPr>
        <p:spPr>
          <a:xfrm rot="5400000">
            <a:off x="5695417" y="2709090"/>
            <a:ext cx="258418" cy="5741505"/>
          </a:xfrm>
          <a:prstGeom prst="bentConnector2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150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6AAF67-4475-1672-4C75-39F8E570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用户服务层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两种使用方式</a:t>
            </a:r>
          </a:p>
        </p:txBody>
      </p:sp>
      <p:sp>
        <p:nvSpPr>
          <p:cNvPr id="4" name="内容占位符 1">
            <a:extLst>
              <a:ext uri="{FF2B5EF4-FFF2-40B4-BE49-F238E27FC236}">
                <a16:creationId xmlns:a16="http://schemas.microsoft.com/office/drawing/2014/main" id="{C331765A-87FC-A55F-A84A-6A5E0DD7D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5766" y="1373469"/>
            <a:ext cx="5640940" cy="4971600"/>
          </a:xfrm>
        </p:spPr>
        <p:txBody>
          <a:bodyPr/>
          <a:lstStyle/>
          <a:p>
            <a:r>
              <a:rPr kumimoji="1" lang="zh-CN" altLang="en-US" dirty="0"/>
              <a:t>终端登录：使用集群账号</a:t>
            </a:r>
            <a:endParaRPr kumimoji="1" lang="en-US" altLang="zh-CN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A4FEA724-4406-EF22-E631-67D426DDD746}"/>
              </a:ext>
            </a:extLst>
          </p:cNvPr>
          <p:cNvSpPr txBox="1">
            <a:spLocks/>
          </p:cNvSpPr>
          <p:nvPr/>
        </p:nvSpPr>
        <p:spPr>
          <a:xfrm>
            <a:off x="6212544" y="1337611"/>
            <a:ext cx="5640940" cy="497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dirty="0"/>
              <a:t>Web</a:t>
            </a:r>
            <a:r>
              <a:rPr kumimoji="1" lang="zh-CN" altLang="en-US" dirty="0"/>
              <a:t> </a:t>
            </a:r>
            <a:r>
              <a:rPr kumimoji="1" lang="en-US" altLang="zh-CN" dirty="0"/>
              <a:t>portal</a:t>
            </a:r>
            <a:r>
              <a:rPr kumimoji="1" lang="zh-CN" altLang="en-US" dirty="0"/>
              <a:t>登录 ：使用</a:t>
            </a:r>
            <a:r>
              <a:rPr kumimoji="1" lang="en-US" altLang="zh-CN" dirty="0"/>
              <a:t>SSO</a:t>
            </a:r>
            <a:r>
              <a:rPr kumimoji="1" lang="zh-CN" altLang="en-US" dirty="0"/>
              <a:t>账号</a:t>
            </a:r>
            <a:endParaRPr kumimoji="1" lang="en-US" altLang="zh-CN" dirty="0"/>
          </a:p>
          <a:p>
            <a:pPr marL="457200" lvl="1" indent="0">
              <a:buNone/>
            </a:pP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43B9F1-1A8D-70AC-40B9-F01019B8A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432" y="2323058"/>
            <a:ext cx="5282738" cy="2597561"/>
          </a:xfrm>
          <a:prstGeom prst="rect">
            <a:avLst/>
          </a:prstGeom>
        </p:spPr>
      </p:pic>
      <p:pic>
        <p:nvPicPr>
          <p:cNvPr id="11" name="图片 10" descr="文本, 信件&#10;&#10;描述已自动生成">
            <a:extLst>
              <a:ext uri="{FF2B5EF4-FFF2-40B4-BE49-F238E27FC236}">
                <a16:creationId xmlns:a16="http://schemas.microsoft.com/office/drawing/2014/main" id="{C15556DB-9EA8-727B-9855-8F67C6BF8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2" y="2488351"/>
            <a:ext cx="6099964" cy="188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73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2393F7-5448-6DA7-6677-577A0D22B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用户服务层 </a:t>
            </a:r>
            <a:r>
              <a:rPr kumimoji="1" lang="en-US" altLang="zh-CN" dirty="0"/>
              <a:t>-</a:t>
            </a:r>
            <a:r>
              <a:rPr kumimoji="1" lang="zh-CN" altLang="en-US" dirty="0"/>
              <a:t> </a:t>
            </a:r>
            <a:r>
              <a:rPr kumimoji="1" lang="en-US" altLang="zh-CN" dirty="0"/>
              <a:t>Dashboard</a:t>
            </a:r>
            <a:r>
              <a:rPr kumimoji="1" lang="zh-CN" altLang="en-US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F40702-C5F8-74BD-5D5D-E22A2DFE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52" y="1316185"/>
            <a:ext cx="10234009" cy="5013520"/>
          </a:xfrm>
          <a:prstGeom prst="rect">
            <a:avLst/>
          </a:prstGeom>
        </p:spPr>
      </p:pic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4A9CAE29-1810-7D4C-C062-423AE3AB59A6}"/>
              </a:ext>
            </a:extLst>
          </p:cNvPr>
          <p:cNvSpPr/>
          <p:nvPr/>
        </p:nvSpPr>
        <p:spPr>
          <a:xfrm>
            <a:off x="1358506" y="4697662"/>
            <a:ext cx="1048512" cy="524256"/>
          </a:xfrm>
          <a:prstGeom prst="wedgeRoundRectCallout">
            <a:avLst>
              <a:gd name="adj1" fmla="val -3642"/>
              <a:gd name="adj2" fmla="val -12292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菜单栏</a:t>
            </a:r>
          </a:p>
        </p:txBody>
      </p:sp>
      <p:sp>
        <p:nvSpPr>
          <p:cNvPr id="6" name="圆角矩形标注 5">
            <a:extLst>
              <a:ext uri="{FF2B5EF4-FFF2-40B4-BE49-F238E27FC236}">
                <a16:creationId xmlns:a16="http://schemas.microsoft.com/office/drawing/2014/main" id="{BBF2523A-F532-483B-4893-CBDFFF65E06A}"/>
              </a:ext>
            </a:extLst>
          </p:cNvPr>
          <p:cNvSpPr/>
          <p:nvPr/>
        </p:nvSpPr>
        <p:spPr>
          <a:xfrm>
            <a:off x="4814281" y="980136"/>
            <a:ext cx="2164080" cy="524256"/>
          </a:xfrm>
          <a:prstGeom prst="wedgeRoundRectCallout">
            <a:avLst>
              <a:gd name="adj1" fmla="val -56285"/>
              <a:gd name="adj2" fmla="val 8647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算力使用快捷键</a:t>
            </a:r>
          </a:p>
        </p:txBody>
      </p:sp>
      <p:sp>
        <p:nvSpPr>
          <p:cNvPr id="7" name="圆角矩形标注 6">
            <a:extLst>
              <a:ext uri="{FF2B5EF4-FFF2-40B4-BE49-F238E27FC236}">
                <a16:creationId xmlns:a16="http://schemas.microsoft.com/office/drawing/2014/main" id="{A64C5F98-046F-9C63-8A45-A0977C3AC9E8}"/>
              </a:ext>
            </a:extLst>
          </p:cNvPr>
          <p:cNvSpPr/>
          <p:nvPr/>
        </p:nvSpPr>
        <p:spPr>
          <a:xfrm>
            <a:off x="10067477" y="831015"/>
            <a:ext cx="1816608" cy="524256"/>
          </a:xfrm>
          <a:prstGeom prst="wedgeRoundRectCallout">
            <a:avLst>
              <a:gd name="adj1" fmla="val -56148"/>
              <a:gd name="adj2" fmla="val 11528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Web</a:t>
            </a:r>
            <a:r>
              <a:rPr kumimoji="1" lang="zh-CN" altLang="en-US" dirty="0">
                <a:solidFill>
                  <a:schemeClr val="tx1"/>
                </a:solidFill>
              </a:rPr>
              <a:t> </a:t>
            </a:r>
            <a:r>
              <a:rPr kumimoji="1" lang="en-US" altLang="zh-CN" dirty="0">
                <a:solidFill>
                  <a:schemeClr val="tx1"/>
                </a:solidFill>
              </a:rPr>
              <a:t>terminal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圆角矩形标注 7">
            <a:extLst>
              <a:ext uri="{FF2B5EF4-FFF2-40B4-BE49-F238E27FC236}">
                <a16:creationId xmlns:a16="http://schemas.microsoft.com/office/drawing/2014/main" id="{0FC69BE3-B1D0-CF16-3CD7-6521FC448E3F}"/>
              </a:ext>
            </a:extLst>
          </p:cNvPr>
          <p:cNvSpPr/>
          <p:nvPr/>
        </p:nvSpPr>
        <p:spPr>
          <a:xfrm>
            <a:off x="7213646" y="566667"/>
            <a:ext cx="2273254" cy="422346"/>
          </a:xfrm>
          <a:prstGeom prst="wedgeRoundRectCallout">
            <a:avLst>
              <a:gd name="adj1" fmla="val 30757"/>
              <a:gd name="adj2" fmla="val 23389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文件传输服务</a:t>
            </a:r>
          </a:p>
        </p:txBody>
      </p:sp>
      <p:sp>
        <p:nvSpPr>
          <p:cNvPr id="9" name="圆角矩形标注 8">
            <a:extLst>
              <a:ext uri="{FF2B5EF4-FFF2-40B4-BE49-F238E27FC236}">
                <a16:creationId xmlns:a16="http://schemas.microsoft.com/office/drawing/2014/main" id="{7AD7819B-6F03-D8EA-14A9-38043D2BB02C}"/>
              </a:ext>
            </a:extLst>
          </p:cNvPr>
          <p:cNvSpPr/>
          <p:nvPr/>
        </p:nvSpPr>
        <p:spPr>
          <a:xfrm>
            <a:off x="4120480" y="2301222"/>
            <a:ext cx="1846949" cy="498568"/>
          </a:xfrm>
          <a:prstGeom prst="wedgeRoundRectCallout">
            <a:avLst>
              <a:gd name="adj1" fmla="val -55608"/>
              <a:gd name="adj2" fmla="val 103634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用户作业统计</a:t>
            </a:r>
          </a:p>
        </p:txBody>
      </p:sp>
      <p:sp>
        <p:nvSpPr>
          <p:cNvPr id="10" name="圆角矩形标注 9">
            <a:extLst>
              <a:ext uri="{FF2B5EF4-FFF2-40B4-BE49-F238E27FC236}">
                <a16:creationId xmlns:a16="http://schemas.microsoft.com/office/drawing/2014/main" id="{BE3C5992-DE66-6182-DA76-3683FFE45160}"/>
              </a:ext>
            </a:extLst>
          </p:cNvPr>
          <p:cNvSpPr/>
          <p:nvPr/>
        </p:nvSpPr>
        <p:spPr>
          <a:xfrm>
            <a:off x="10477149" y="2039094"/>
            <a:ext cx="1676268" cy="524256"/>
          </a:xfrm>
          <a:prstGeom prst="wedgeRoundRectCallout">
            <a:avLst>
              <a:gd name="adj1" fmla="val -69449"/>
              <a:gd name="adj2" fmla="val 8716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集群资源数量</a:t>
            </a:r>
          </a:p>
        </p:txBody>
      </p:sp>
      <p:sp>
        <p:nvSpPr>
          <p:cNvPr id="11" name="圆角矩形标注 10">
            <a:extLst>
              <a:ext uri="{FF2B5EF4-FFF2-40B4-BE49-F238E27FC236}">
                <a16:creationId xmlns:a16="http://schemas.microsoft.com/office/drawing/2014/main" id="{D461EF97-BC1D-42F6-4262-B7E9FB4AD4C7}"/>
              </a:ext>
            </a:extLst>
          </p:cNvPr>
          <p:cNvSpPr/>
          <p:nvPr/>
        </p:nvSpPr>
        <p:spPr>
          <a:xfrm>
            <a:off x="5346261" y="4435534"/>
            <a:ext cx="2429256" cy="524256"/>
          </a:xfrm>
          <a:prstGeom prst="wedgeRoundRectCallout">
            <a:avLst>
              <a:gd name="adj1" fmla="val 1858"/>
              <a:gd name="adj2" fmla="val 7717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用户作业队列详情</a:t>
            </a:r>
          </a:p>
        </p:txBody>
      </p:sp>
    </p:spTree>
    <p:extLst>
      <p:ext uri="{BB962C8B-B14F-4D97-AF65-F5344CB8AC3E}">
        <p14:creationId xmlns:p14="http://schemas.microsoft.com/office/powerpoint/2010/main" val="132353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5B07-A076-92B3-803D-21D9BF4F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31D22-260A-CFA9-6749-C152E8F0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9505631" cy="595630"/>
          </a:xfrm>
        </p:spPr>
        <p:txBody>
          <a:bodyPr/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A52811D-697E-9A3E-E0A1-58A13CD3B405}"/>
              </a:ext>
            </a:extLst>
          </p:cNvPr>
          <p:cNvSpPr txBox="1"/>
          <p:nvPr/>
        </p:nvSpPr>
        <p:spPr>
          <a:xfrm>
            <a:off x="659567" y="944537"/>
            <a:ext cx="11100217" cy="5779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人工智能三要素</a:t>
            </a:r>
            <a:endParaRPr kumimoji="1" lang="en-US" altLang="zh-CN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r>
              <a:rPr kumimoji="1" lang="en-US" altLang="zh-CN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kumimoji="1" lang="en-US" altLang="zh-CN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模型服务、数据、培训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Wingdings" pitchFamily="2" charset="2"/>
              <a:buChar char="n"/>
            </a:pP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r>
              <a:rPr kumimoji="1" lang="en-US" altLang="zh-CN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算力平台</a:t>
            </a:r>
            <a:endParaRPr kumimoji="1" lang="en-US" altLang="zh-CN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平台架构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平台建设状态与使用方法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3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算力层、软件生态层、调度管理层、用户服务层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平台管理规则、算力分配与计费方案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1" lang="zh-CN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平台上线时间计划</a:t>
            </a: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30000"/>
              </a:lnSpc>
              <a:spcAft>
                <a:spcPts val="600"/>
              </a:spcAft>
            </a:pPr>
            <a:endParaRPr kumimoji="1"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3103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25EDD-C668-F573-624C-EE8E63BCC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25" y="105892"/>
            <a:ext cx="8740936" cy="595630"/>
          </a:xfrm>
        </p:spPr>
        <p:txBody>
          <a:bodyPr/>
          <a:lstStyle/>
          <a:p>
            <a:r>
              <a:rPr kumimoji="1" lang="zh-CN" altLang="en-US" dirty="0"/>
              <a:t>用户服务层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算力使用</a:t>
            </a:r>
          </a:p>
        </p:txBody>
      </p:sp>
      <p:pic>
        <p:nvPicPr>
          <p:cNvPr id="8" name="图片 7" descr="图形用户界面, 应用程序&#10;&#10;描述已自动生成">
            <a:extLst>
              <a:ext uri="{FF2B5EF4-FFF2-40B4-BE49-F238E27FC236}">
                <a16:creationId xmlns:a16="http://schemas.microsoft.com/office/drawing/2014/main" id="{F440D4B3-E47A-924D-DC0C-453ACD6EC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64" y="1270456"/>
            <a:ext cx="3999829" cy="25315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 descr="图形用户界面&#10;&#10;低可信度描述已自动生成">
            <a:extLst>
              <a:ext uri="{FF2B5EF4-FFF2-40B4-BE49-F238E27FC236}">
                <a16:creationId xmlns:a16="http://schemas.microsoft.com/office/drawing/2014/main" id="{6488A839-FF9F-25CB-97EF-A98617085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740" y="1277891"/>
            <a:ext cx="5048316" cy="25241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 descr="图形用户界面, 应用程序, Word&#10;&#10;描述已自动生成">
            <a:extLst>
              <a:ext uri="{FF2B5EF4-FFF2-40B4-BE49-F238E27FC236}">
                <a16:creationId xmlns:a16="http://schemas.microsoft.com/office/drawing/2014/main" id="{5087CE6F-59D3-CA1F-6A8D-276186556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64" y="4036802"/>
            <a:ext cx="5703781" cy="2715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 descr="文本&#10;&#10;描述已自动生成">
            <a:extLst>
              <a:ext uri="{FF2B5EF4-FFF2-40B4-BE49-F238E27FC236}">
                <a16:creationId xmlns:a16="http://schemas.microsoft.com/office/drawing/2014/main" id="{473AA902-6475-1B0D-3298-618404B0D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16" y="4036802"/>
            <a:ext cx="3670140" cy="2715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3BFB114-23F5-EFF3-95A4-B6A539B6E134}"/>
              </a:ext>
            </a:extLst>
          </p:cNvPr>
          <p:cNvSpPr txBox="1"/>
          <p:nvPr/>
        </p:nvSpPr>
        <p:spPr>
          <a:xfrm>
            <a:off x="1413546" y="939992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zh-CN" b="1" dirty="0">
                <a:solidFill>
                  <a:srgbClr val="FF0000"/>
                </a:solidFill>
              </a:rPr>
              <a:t>1</a:t>
            </a:r>
            <a:r>
              <a:rPr kumimoji="1" lang="zh-CN" altLang="en-US" b="1" dirty="0">
                <a:solidFill>
                  <a:srgbClr val="FF0000"/>
                </a:solidFill>
              </a:rPr>
              <a:t>）填写算力使用相关信息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F7D744F-7617-9F94-1A0E-E12EA03542BE}"/>
              </a:ext>
            </a:extLst>
          </p:cNvPr>
          <p:cNvSpPr txBox="1"/>
          <p:nvPr/>
        </p:nvSpPr>
        <p:spPr>
          <a:xfrm>
            <a:off x="7192209" y="908559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zh-CN" b="1" dirty="0">
                <a:solidFill>
                  <a:srgbClr val="FF0000"/>
                </a:solidFill>
              </a:rPr>
              <a:t>2</a:t>
            </a:r>
            <a:r>
              <a:rPr kumimoji="1" lang="zh-CN" altLang="en-US" b="1" dirty="0">
                <a:solidFill>
                  <a:srgbClr val="FF0000"/>
                </a:solidFill>
              </a:rPr>
              <a:t>）等待资源分配和服务启动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E4A0D18-B6A8-A0ED-C95E-91516000F7C5}"/>
              </a:ext>
            </a:extLst>
          </p:cNvPr>
          <p:cNvSpPr txBox="1"/>
          <p:nvPr/>
        </p:nvSpPr>
        <p:spPr>
          <a:xfrm>
            <a:off x="3557443" y="5236507"/>
            <a:ext cx="424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zh-CN" b="1" dirty="0">
                <a:solidFill>
                  <a:srgbClr val="FF0000"/>
                </a:solidFill>
              </a:rPr>
              <a:t>3</a:t>
            </a:r>
            <a:r>
              <a:rPr kumimoji="1" lang="zh-CN" altLang="en-US" b="1" dirty="0">
                <a:solidFill>
                  <a:srgbClr val="FF0000"/>
                </a:solidFill>
              </a:rPr>
              <a:t>）可直接使用</a:t>
            </a:r>
            <a:r>
              <a:rPr kumimoji="1" lang="en-US" altLang="zh-CN" b="1" dirty="0" err="1">
                <a:solidFill>
                  <a:srgbClr val="FF0000"/>
                </a:solidFill>
              </a:rPr>
              <a:t>jupyterlab</a:t>
            </a:r>
            <a:r>
              <a:rPr kumimoji="1" lang="zh-CN" altLang="en-US" b="1" dirty="0">
                <a:solidFill>
                  <a:srgbClr val="FF0000"/>
                </a:solidFill>
              </a:rPr>
              <a:t>或者</a:t>
            </a:r>
            <a:r>
              <a:rPr kumimoji="1" lang="en-US" altLang="zh-CN" b="1" dirty="0" err="1">
                <a:solidFill>
                  <a:srgbClr val="FF0000"/>
                </a:solidFill>
              </a:rPr>
              <a:t>vscode</a:t>
            </a:r>
            <a:endParaRPr kumimoji="1"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462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B15657-FD8F-5F17-B117-2DCCDC896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48" y="154455"/>
            <a:ext cx="9958345" cy="595630"/>
          </a:xfrm>
        </p:spPr>
        <p:txBody>
          <a:bodyPr/>
          <a:lstStyle/>
          <a:p>
            <a:r>
              <a:rPr kumimoji="1" lang="zh-CN" altLang="en-US" dirty="0"/>
              <a:t>用户服务层</a:t>
            </a:r>
            <a:r>
              <a:rPr kumimoji="1" lang="en-US" altLang="zh-CN" dirty="0"/>
              <a:t> – </a:t>
            </a:r>
            <a:r>
              <a:rPr kumimoji="1" lang="zh-CN" altLang="en-US" dirty="0"/>
              <a:t>数据集</a:t>
            </a:r>
            <a:r>
              <a:rPr kumimoji="1" lang="en-US" altLang="zh-CN" dirty="0"/>
              <a:t>/</a:t>
            </a:r>
            <a:r>
              <a:rPr kumimoji="1" lang="zh-CN" altLang="en-US" dirty="0"/>
              <a:t>模型</a:t>
            </a:r>
            <a:r>
              <a:rPr kumimoji="1" lang="en-US" altLang="zh-CN" dirty="0"/>
              <a:t>/</a:t>
            </a:r>
            <a:r>
              <a:rPr kumimoji="1" lang="zh-CN" altLang="en-US" dirty="0"/>
              <a:t>软件服务 </a:t>
            </a:r>
            <a:r>
              <a:rPr kumimoji="1" lang="en-US" altLang="zh-CN" dirty="0"/>
              <a:t>1/2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E90F1E-C9BC-97EC-4F30-D12C0F3E5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72" y="1116970"/>
            <a:ext cx="10967855" cy="496677"/>
          </a:xfrm>
        </p:spPr>
        <p:txBody>
          <a:bodyPr/>
          <a:lstStyle/>
          <a:p>
            <a:r>
              <a:rPr kumimoji="1" lang="zh-CN" altLang="en-US" dirty="0"/>
              <a:t>查看公开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私有的数据集</a:t>
            </a:r>
            <a:r>
              <a:rPr kumimoji="1" lang="en-US" altLang="zh-CN" dirty="0"/>
              <a:t>/</a:t>
            </a:r>
            <a:r>
              <a:rPr kumimoji="1" lang="zh-CN" altLang="en-US" dirty="0"/>
              <a:t>模型</a:t>
            </a:r>
            <a:r>
              <a:rPr kumimoji="1" lang="en-US" altLang="zh-CN" dirty="0"/>
              <a:t>/</a:t>
            </a:r>
            <a:r>
              <a:rPr kumimoji="1" lang="zh-CN" altLang="en-US" dirty="0"/>
              <a:t>软件</a:t>
            </a:r>
            <a:endParaRPr kumimoji="1" lang="en-US" altLang="zh-CN" dirty="0"/>
          </a:p>
          <a:p>
            <a:pPr lvl="1"/>
            <a:r>
              <a:rPr kumimoji="1" lang="zh-CN" altLang="en-US" dirty="0"/>
              <a:t>公开数据集：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aifs</a:t>
            </a:r>
            <a:r>
              <a:rPr kumimoji="1" lang="en-US" altLang="zh-CN" dirty="0"/>
              <a:t>/public/data/datasets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r>
              <a:rPr kumimoji="1" lang="zh-CN" altLang="en-US" dirty="0"/>
              <a:t>公开模型：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aifs</a:t>
            </a:r>
            <a:r>
              <a:rPr kumimoji="1" lang="en-US" altLang="zh-CN" dirty="0"/>
              <a:t>/public/data/models</a:t>
            </a:r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  <a:p>
            <a:pPr lvl="1"/>
            <a:endParaRPr kumimoji="1"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8A323CF-0FD1-0FAA-0140-B35D9CB4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420" y="2059042"/>
            <a:ext cx="8305799" cy="22289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F9AEDFB-803F-BDA4-8AB8-C3E364668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420" y="4902653"/>
            <a:ext cx="8305799" cy="51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73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9A76E5-AED7-7E88-1D1F-E374C651E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2" y="136525"/>
            <a:ext cx="9761122" cy="595630"/>
          </a:xfrm>
        </p:spPr>
        <p:txBody>
          <a:bodyPr/>
          <a:lstStyle/>
          <a:p>
            <a:r>
              <a:rPr kumimoji="1" lang="zh-CN" altLang="en-US" dirty="0"/>
              <a:t>用户服务层</a:t>
            </a:r>
            <a:r>
              <a:rPr kumimoji="1" lang="en-US" altLang="zh-CN" dirty="0"/>
              <a:t> – </a:t>
            </a:r>
            <a:r>
              <a:rPr kumimoji="1" lang="zh-CN" altLang="en-US" dirty="0"/>
              <a:t>数据集</a:t>
            </a:r>
            <a:r>
              <a:rPr kumimoji="1" lang="en-US" altLang="zh-CN" dirty="0"/>
              <a:t>/</a:t>
            </a:r>
            <a:r>
              <a:rPr kumimoji="1" lang="zh-CN" altLang="en-US" dirty="0"/>
              <a:t>模型</a:t>
            </a:r>
            <a:r>
              <a:rPr kumimoji="1" lang="en-US" altLang="zh-CN" dirty="0"/>
              <a:t>/</a:t>
            </a:r>
            <a:r>
              <a:rPr kumimoji="1" lang="zh-CN" altLang="en-US" dirty="0"/>
              <a:t>软件服务 </a:t>
            </a:r>
            <a:r>
              <a:rPr kumimoji="1" lang="en-US" altLang="zh-CN" dirty="0"/>
              <a:t>2/2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FB31E6-B814-4D5D-C915-26BD94255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2" y="1036287"/>
            <a:ext cx="10967855" cy="595630"/>
          </a:xfrm>
        </p:spPr>
        <p:txBody>
          <a:bodyPr/>
          <a:lstStyle/>
          <a:p>
            <a:r>
              <a:rPr kumimoji="1" lang="zh-CN" altLang="en-US" dirty="0"/>
              <a:t>上传数据集</a:t>
            </a:r>
            <a:r>
              <a:rPr kumimoji="1" lang="en-US" altLang="zh-CN" dirty="0"/>
              <a:t>/</a:t>
            </a:r>
            <a:r>
              <a:rPr kumimoji="1" lang="zh-CN" altLang="en-US" dirty="0"/>
              <a:t>模型</a:t>
            </a:r>
            <a:r>
              <a:rPr kumimoji="1" lang="en-US" altLang="zh-CN" dirty="0"/>
              <a:t>/</a:t>
            </a:r>
            <a:r>
              <a:rPr kumimoji="1" lang="zh-CN" altLang="en-US" dirty="0"/>
              <a:t>软件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B082E77-4B42-1C47-3BCD-078B9689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43" y="2709228"/>
            <a:ext cx="6547875" cy="31288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08C0848-09F7-2E75-B2FA-00CE9FFCE9C3}"/>
              </a:ext>
            </a:extLst>
          </p:cNvPr>
          <p:cNvSpPr txBox="1"/>
          <p:nvPr/>
        </p:nvSpPr>
        <p:spPr>
          <a:xfrm>
            <a:off x="1876068" y="220939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zh-CN" b="1" dirty="0">
                <a:solidFill>
                  <a:srgbClr val="FF0000"/>
                </a:solidFill>
              </a:rPr>
              <a:t>1</a:t>
            </a:r>
            <a:r>
              <a:rPr kumimoji="1" lang="zh-CN" altLang="en-US" b="1" dirty="0">
                <a:solidFill>
                  <a:srgbClr val="FF0000"/>
                </a:solidFill>
              </a:rPr>
              <a:t>）填写数据集信息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7D27E45-4FF2-858A-7280-797AAC73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481" y="1051736"/>
            <a:ext cx="3727260" cy="56719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4952359-2A58-CA7D-01BE-7A9440EC9712}"/>
              </a:ext>
            </a:extLst>
          </p:cNvPr>
          <p:cNvSpPr txBox="1"/>
          <p:nvPr/>
        </p:nvSpPr>
        <p:spPr>
          <a:xfrm>
            <a:off x="8532717" y="270922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rgbClr val="FF0000"/>
                </a:solidFill>
              </a:rPr>
              <a:t>（</a:t>
            </a:r>
            <a:r>
              <a:rPr kumimoji="1" lang="en-US" altLang="zh-CN" b="1" dirty="0">
                <a:solidFill>
                  <a:srgbClr val="FF0000"/>
                </a:solidFill>
              </a:rPr>
              <a:t>2</a:t>
            </a:r>
            <a:r>
              <a:rPr kumimoji="1" lang="zh-CN" altLang="en-US" b="1" dirty="0">
                <a:solidFill>
                  <a:srgbClr val="FF0000"/>
                </a:solidFill>
              </a:rPr>
              <a:t>）上传数据集</a:t>
            </a:r>
          </a:p>
        </p:txBody>
      </p:sp>
    </p:spTree>
    <p:extLst>
      <p:ext uri="{BB962C8B-B14F-4D97-AF65-F5344CB8AC3E}">
        <p14:creationId xmlns:p14="http://schemas.microsoft.com/office/powerpoint/2010/main" val="23171396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应用程序&#10;&#10;描述已自动生成">
            <a:extLst>
              <a:ext uri="{FF2B5EF4-FFF2-40B4-BE49-F238E27FC236}">
                <a16:creationId xmlns:a16="http://schemas.microsoft.com/office/drawing/2014/main" id="{456F73C4-0135-916D-B8C2-C3C6C9D5D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70" y="1557062"/>
            <a:ext cx="10591328" cy="439504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39C9B30-A966-5460-0682-09091EDC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01" y="136525"/>
            <a:ext cx="9877663" cy="595630"/>
          </a:xfrm>
        </p:spPr>
        <p:txBody>
          <a:bodyPr/>
          <a:lstStyle/>
          <a:p>
            <a:r>
              <a:rPr kumimoji="1" lang="zh-CN" altLang="en-US" dirty="0"/>
              <a:t>用户服务层</a:t>
            </a:r>
            <a:r>
              <a:rPr kumimoji="1" lang="en-US" altLang="zh-CN" dirty="0"/>
              <a:t> – </a:t>
            </a:r>
            <a:r>
              <a:rPr kumimoji="1" lang="zh-CN" altLang="en-US" dirty="0"/>
              <a:t> 文件上传</a:t>
            </a:r>
            <a:r>
              <a:rPr kumimoji="1" lang="en-US" altLang="zh-CN" dirty="0"/>
              <a:t>/</a:t>
            </a:r>
            <a:r>
              <a:rPr kumimoji="1" lang="zh-CN" altLang="en-US" dirty="0"/>
              <a:t>下载</a:t>
            </a:r>
          </a:p>
        </p:txBody>
      </p:sp>
      <p:sp>
        <p:nvSpPr>
          <p:cNvPr id="5" name="圆角矩形标注 4">
            <a:extLst>
              <a:ext uri="{FF2B5EF4-FFF2-40B4-BE49-F238E27FC236}">
                <a16:creationId xmlns:a16="http://schemas.microsoft.com/office/drawing/2014/main" id="{DD42851A-C678-7EC5-14C4-10893A1E273D}"/>
              </a:ext>
            </a:extLst>
          </p:cNvPr>
          <p:cNvSpPr/>
          <p:nvPr/>
        </p:nvSpPr>
        <p:spPr>
          <a:xfrm>
            <a:off x="4304751" y="3179130"/>
            <a:ext cx="2393575" cy="477971"/>
          </a:xfrm>
          <a:prstGeom prst="wedgeRoundRectCallout">
            <a:avLst>
              <a:gd name="adj1" fmla="val -67890"/>
              <a:gd name="adj2" fmla="val -159896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点击上传文件</a:t>
            </a:r>
            <a:r>
              <a:rPr kumimoji="1" lang="en-US" altLang="zh-CN" dirty="0">
                <a:solidFill>
                  <a:schemeClr val="tx1"/>
                </a:solidFill>
              </a:rPr>
              <a:t>/</a:t>
            </a:r>
            <a:r>
              <a:rPr kumimoji="1" lang="zh-CN" altLang="en-US" dirty="0">
                <a:solidFill>
                  <a:schemeClr val="tx1"/>
                </a:solidFill>
              </a:rPr>
              <a:t>文件夹</a:t>
            </a:r>
          </a:p>
        </p:txBody>
      </p:sp>
    </p:spTree>
    <p:extLst>
      <p:ext uri="{BB962C8B-B14F-4D97-AF65-F5344CB8AC3E}">
        <p14:creationId xmlns:p14="http://schemas.microsoft.com/office/powerpoint/2010/main" val="53869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AE99B6-C29B-9E2A-5B88-B5A06C9A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用户服务层 </a:t>
            </a:r>
            <a:r>
              <a:rPr kumimoji="1" lang="en-US" altLang="zh-CN" dirty="0"/>
              <a:t>–</a:t>
            </a:r>
            <a:r>
              <a:rPr kumimoji="1" lang="zh-CN" altLang="en-US" dirty="0"/>
              <a:t> </a:t>
            </a:r>
            <a:r>
              <a:rPr kumimoji="1" lang="en-US" altLang="zh-CN" dirty="0"/>
              <a:t>web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terminal</a:t>
            </a:r>
            <a:r>
              <a:rPr kumimoji="1" lang="zh-CN" altLang="en-US" dirty="0"/>
              <a:t> 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E0229D2-15A3-C0CF-4520-E97EC7287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2" y="1072147"/>
            <a:ext cx="10967855" cy="595630"/>
          </a:xfrm>
        </p:spPr>
        <p:txBody>
          <a:bodyPr/>
          <a:lstStyle/>
          <a:p>
            <a:r>
              <a:rPr kumimoji="1" lang="en-US" altLang="zh-CN" dirty="0"/>
              <a:t>web</a:t>
            </a:r>
            <a:r>
              <a:rPr kumimoji="1" lang="zh-CN" altLang="en-US" dirty="0"/>
              <a:t> </a:t>
            </a:r>
            <a:r>
              <a:rPr kumimoji="1" lang="en-US" altLang="zh-CN" dirty="0"/>
              <a:t>terminal</a:t>
            </a:r>
            <a:r>
              <a:rPr kumimoji="1" lang="zh-CN" altLang="en-US" dirty="0"/>
              <a:t>可直接</a:t>
            </a:r>
            <a:r>
              <a:rPr kumimoji="1" lang="en-US" altLang="zh-CN" dirty="0"/>
              <a:t>ssh</a:t>
            </a:r>
            <a:r>
              <a:rPr kumimoji="1" lang="zh-CN" altLang="en-US" dirty="0"/>
              <a:t>到登录节点，提交作业</a:t>
            </a:r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7" name="图片 6" descr="图片包含 表格&#10;&#10;描述已自动生成">
            <a:extLst>
              <a:ext uri="{FF2B5EF4-FFF2-40B4-BE49-F238E27FC236}">
                <a16:creationId xmlns:a16="http://schemas.microsoft.com/office/drawing/2014/main" id="{9A5F3FDE-82B3-01AC-C23E-F7B8FF47C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53" y="1631304"/>
            <a:ext cx="9260533" cy="359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8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90745-F13E-4403-37BB-D584AB04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平台管理规则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D65A7-9467-09B3-B4B7-C2FBAB03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48" y="1228443"/>
            <a:ext cx="10967855" cy="435133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面向全所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AI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计算需求的用户、课题组提供计算服务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有偿运行</a:t>
            </a:r>
            <a:endParaRPr lang="en-US" altLang="zh-CN" b="1" i="0" u="none" strike="noStrike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偿还所里投资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支付水电费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保证平台可持续发展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所里资源可以满足需求的前提下，</a:t>
            </a: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不再支持</a:t>
            </a:r>
            <a:r>
              <a:rPr lang="zh-CN" altLang="en-US" sz="24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购买</a:t>
            </a:r>
            <a:r>
              <a:rPr lang="zh-CN" altLang="en-US" b="1" i="0" u="none" strike="noStrike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外部算力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使用</a:t>
            </a:r>
            <a:endParaRPr lang="en-US" altLang="zh-CN" b="0" i="0" u="none" strike="noStrike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鼓励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课题组</a:t>
            </a:r>
            <a:r>
              <a:rPr lang="en-US" altLang="zh-CN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应用使用平台算力，支持购买硬件资源、贡献到平台中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共享使用</a:t>
            </a:r>
            <a:endParaRPr lang="en-US" altLang="zh-CN" b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marL="685800" lvl="2">
              <a:spcBef>
                <a:spcPts val="1000"/>
              </a:spcBef>
            </a:pPr>
            <a:r>
              <a:rPr lang="zh-CN" altLang="en-US" sz="24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购买计算资源的</a:t>
            </a:r>
            <a:r>
              <a:rPr lang="zh-CN" altLang="en-US" sz="2400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技术参数可咨询</a:t>
            </a:r>
            <a:r>
              <a:rPr lang="zh-CN" altLang="en-US" sz="240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计算中心</a:t>
            </a:r>
            <a:endParaRPr lang="en-US" altLang="zh-CN" sz="240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可根据贡献度大小提高资源使用上限 </a:t>
            </a:r>
            <a:r>
              <a:rPr lang="en-US" altLang="zh-CN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&amp;</a:t>
            </a:r>
            <a:r>
              <a:rPr lang="zh-CN" alt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作业优先级大小</a:t>
            </a:r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72795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B3CFD0-8335-85F8-0858-1857F51B6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算力分配方案 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 收费方案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895917-7618-8E07-D5C3-5A1FDBF6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02" y="1063182"/>
            <a:ext cx="10967855" cy="54318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算力分配方案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普通用户：提供初始作业优先级和资源使用限制，后续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可按需调整</a:t>
            </a:r>
            <a:endParaRPr lang="en-US" altLang="zh-CN" b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有硬件资源贡献的用户：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节点数量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满足一定规模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的用户</a:t>
            </a:r>
            <a:r>
              <a:rPr lang="en-US" altLang="zh-CN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组可以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按需保留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部分节点专用，其他节点需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共享使用</a:t>
            </a:r>
            <a:endParaRPr lang="en-US" altLang="zh-CN" b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专用节点可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按需配置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作业优先级及资源使用限制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有节点贡献到共享资源分区的用户</a:t>
            </a:r>
            <a:r>
              <a:rPr lang="en-US" altLang="zh-CN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组，可根据贡献度大小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提高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作业优先级和资源使用限制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收费方案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平台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统一记账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，费用收取与科研计划处配合进行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计算资源（</a:t>
            </a:r>
            <a:r>
              <a:rPr lang="en-GB" altLang="zh-CN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cpu</a:t>
            </a:r>
            <a:r>
              <a:rPr lang="en-GB" altLang="zh-CN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altLang="zh-CN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gpu</a:t>
            </a:r>
            <a:r>
              <a:rPr lang="en-GB" altLang="zh-CN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altLang="zh-CN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dcu</a:t>
            </a:r>
            <a:r>
              <a:rPr lang="zh-CN" altLang="en-GB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）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单价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不高于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商算平台</a:t>
            </a:r>
            <a:endParaRPr lang="en-US" altLang="zh-CN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有共享硬件资源贡献的用户，根据贡献机时数量和实际消耗机时数量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核减</a:t>
            </a:r>
            <a:endParaRPr lang="en-US" altLang="zh-CN" b="1" dirty="0">
              <a:solidFill>
                <a:srgbClr val="FF0000"/>
              </a:solidFill>
              <a:effectLst/>
              <a:latin typeface="Open Sans" panose="020B0606030504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水电费理论上由收取的计算费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覆盖</a:t>
            </a:r>
            <a:r>
              <a:rPr lang="zh-CN" altLang="en-US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，保证平台的</a:t>
            </a:r>
            <a:r>
              <a:rPr lang="zh-CN" altLang="en-US" b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可持续运行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4888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3DAF5F-AAF2-3D37-021C-57BBAA26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平台上线时间计划</a:t>
            </a:r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E86F056B-9CDE-0BFE-F63D-FCB6494A2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2158242"/>
              </p:ext>
            </p:extLst>
          </p:nvPr>
        </p:nvGraphicFramePr>
        <p:xfrm>
          <a:off x="852524" y="1454755"/>
          <a:ext cx="9493526" cy="265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868">
                <a:tc>
                  <a:txBody>
                    <a:bodyPr/>
                    <a:lstStyle/>
                    <a:p>
                      <a:r>
                        <a:rPr lang="zh-CN" altLang="en-US" dirty="0"/>
                        <a:t>时间节点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开放使用目标群体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868">
                <a:tc>
                  <a:txBody>
                    <a:bodyPr/>
                    <a:lstStyle/>
                    <a:p>
                      <a:r>
                        <a:rPr lang="zh-CN" altLang="en-US" dirty="0"/>
                        <a:t>当前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人工智能工作组测试调优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868">
                <a:tc>
                  <a:txBody>
                    <a:bodyPr/>
                    <a:lstStyle/>
                    <a:p>
                      <a:r>
                        <a:rPr lang="en-US" altLang="zh-CN" dirty="0"/>
                        <a:t>2024.10</a:t>
                      </a:r>
                      <a:r>
                        <a:rPr lang="zh-CN" altLang="en-US" dirty="0"/>
                        <a:t>月底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面向全所使用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868">
                <a:tc>
                  <a:txBody>
                    <a:bodyPr/>
                    <a:lstStyle/>
                    <a:p>
                      <a:r>
                        <a:rPr lang="en-US" altLang="zh-CN" dirty="0"/>
                        <a:t>2024.11</a:t>
                      </a:r>
                      <a:r>
                        <a:rPr lang="zh-CN" altLang="en-US" dirty="0"/>
                        <a:t>月底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面向高能物理领域使用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6216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EAE733-9DD5-B34F-AB91-9598F4C744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997651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412BB3-E2D4-04E1-9AF8-E3928112F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Backup</a:t>
            </a:r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C268FE6-396F-2DE6-DC8D-16B5B71703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5672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5B07-A076-92B3-803D-21D9BF4F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131D22-260A-CFA9-6749-C152E8F0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9505631" cy="595630"/>
          </a:xfrm>
        </p:spPr>
        <p:txBody>
          <a:bodyPr/>
          <a:lstStyle/>
          <a:p>
            <a:r>
              <a:rPr kumimoji="1" lang="zh-CN" altLang="en-US" sz="3600" dirty="0"/>
              <a:t>人工智能三要素</a:t>
            </a:r>
            <a:endParaRPr lang="zh-CN" altLang="en-US" sz="3600" dirty="0"/>
          </a:p>
        </p:txBody>
      </p:sp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35E6F17C-45B4-40A5-A26C-7986D75A8B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771409"/>
              </p:ext>
            </p:extLst>
          </p:nvPr>
        </p:nvGraphicFramePr>
        <p:xfrm>
          <a:off x="85164" y="3500295"/>
          <a:ext cx="12021671" cy="2971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83498376-9579-43C7-BB99-7FC4FEE24081}"/>
              </a:ext>
            </a:extLst>
          </p:cNvPr>
          <p:cNvSpPr txBox="1"/>
          <p:nvPr/>
        </p:nvSpPr>
        <p:spPr>
          <a:xfrm>
            <a:off x="238401" y="2904249"/>
            <a:ext cx="12021671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研究流程：复杂、零碎，需要共性基础服务简化流程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图示 10">
            <a:extLst>
              <a:ext uri="{FF2B5EF4-FFF2-40B4-BE49-F238E27FC236}">
                <a16:creationId xmlns:a16="http://schemas.microsoft.com/office/drawing/2014/main" id="{770BC394-F958-40C3-9F2A-4E8FD80F4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032961"/>
              </p:ext>
            </p:extLst>
          </p:nvPr>
        </p:nvGraphicFramePr>
        <p:xfrm>
          <a:off x="1447835" y="1903427"/>
          <a:ext cx="10404859" cy="616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50CA7883-4000-4133-88D7-244987A3FF29}"/>
              </a:ext>
            </a:extLst>
          </p:cNvPr>
          <p:cNvSpPr txBox="1"/>
          <p:nvPr/>
        </p:nvSpPr>
        <p:spPr>
          <a:xfrm>
            <a:off x="238401" y="1060972"/>
            <a:ext cx="9425294" cy="453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人工智能三要素：数据、算法、算力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080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2C3AD2-E4C8-AA0D-2E12-B3855607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547" y="136525"/>
            <a:ext cx="9701865" cy="595630"/>
          </a:xfrm>
        </p:spPr>
        <p:txBody>
          <a:bodyPr/>
          <a:lstStyle/>
          <a:p>
            <a:r>
              <a:rPr lang="zh-CN" altLang="en-US" sz="3600" dirty="0"/>
              <a:t>小结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9E768CE-40E7-A58E-8CE0-AEC26085E1E1}"/>
              </a:ext>
            </a:extLst>
          </p:cNvPr>
          <p:cNvSpPr txBox="1"/>
          <p:nvPr/>
        </p:nvSpPr>
        <p:spPr>
          <a:xfrm>
            <a:off x="429740" y="952032"/>
            <a:ext cx="11332520" cy="4115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人工智能平台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本身是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软件系统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承载</a:t>
            </a:r>
            <a:r>
              <a:rPr kumimoji="1"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kumimoji="1"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打通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数据通道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承载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生成式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kumimoji="1" lang="en-US" altLang="zh-CN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HaiChat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2023.08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已上线，高能所用户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1500+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，日活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，提升日常工作效率。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赛博士科研智能体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，提升物理分析效率，计划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24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年上线。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下一步：支持开源的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Particle Transformer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Segment </a:t>
            </a:r>
            <a:r>
              <a:rPr kumimoji="1" lang="en-US" altLang="zh-CN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Anythong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Model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SOTA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模型，直接体验前沿技术；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部署所内自主开发的</a:t>
            </a:r>
            <a:r>
              <a:rPr kumimoji="1" lang="en-US" altLang="zh-CN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，可直接调用展示成果。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下一步：提供部署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模型的算力，用于开发和模型共享。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打通数据通道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当前：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开放数据平台（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AI-Ready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数据集）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下一步：接入更多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AI-Ready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科学数据集共享、发现门户；与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DOMAS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等对接，接入光源</a:t>
            </a:r>
            <a:r>
              <a:rPr kumimoji="1"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高能物理数据；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329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15B07-A076-92B3-803D-21D9BF4F8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9B215C-FC59-ACE7-92B9-CEFD20B4BF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53" b="48332"/>
          <a:stretch/>
        </p:blipFill>
        <p:spPr>
          <a:xfrm>
            <a:off x="2688414" y="4542421"/>
            <a:ext cx="5363179" cy="176662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D131D22-260A-CFA9-6749-C152E8F0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9505631" cy="595630"/>
          </a:xfrm>
        </p:spPr>
        <p:txBody>
          <a:bodyPr/>
          <a:lstStyle/>
          <a:p>
            <a:r>
              <a:rPr lang="zh-CN" altLang="en-US" sz="3600" dirty="0"/>
              <a:t>面向科学发现的人工智能平台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9A52811D-697E-9A3E-E0A1-58A13CD3B405}"/>
              </a:ext>
            </a:extLst>
          </p:cNvPr>
          <p:cNvSpPr txBox="1"/>
          <p:nvPr/>
        </p:nvSpPr>
        <p:spPr>
          <a:xfrm>
            <a:off x="238401" y="953508"/>
            <a:ext cx="11614293" cy="930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高能物理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平台：围绕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算法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算力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共性基础服务（面向领域科研活动）：算力基础设施、大模型、工具、数据集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箭头: 上 7">
            <a:extLst>
              <a:ext uri="{FF2B5EF4-FFF2-40B4-BE49-F238E27FC236}">
                <a16:creationId xmlns:a16="http://schemas.microsoft.com/office/drawing/2014/main" id="{9EC8AFE5-8795-43AC-8772-69CAF9C1FA98}"/>
              </a:ext>
            </a:extLst>
          </p:cNvPr>
          <p:cNvSpPr/>
          <p:nvPr/>
        </p:nvSpPr>
        <p:spPr>
          <a:xfrm rot="16200000" flipV="1">
            <a:off x="2138094" y="5311611"/>
            <a:ext cx="422223" cy="409903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F7BD78A9-8BFD-45E8-AA34-77475A646C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105547"/>
              </p:ext>
            </p:extLst>
          </p:nvPr>
        </p:nvGraphicFramePr>
        <p:xfrm>
          <a:off x="8576719" y="4403349"/>
          <a:ext cx="3133957" cy="222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图示 6">
            <a:extLst>
              <a:ext uri="{FF2B5EF4-FFF2-40B4-BE49-F238E27FC236}">
                <a16:creationId xmlns:a16="http://schemas.microsoft.com/office/drawing/2014/main" id="{C507ADF2-2742-46BA-898D-EE77B1CA7A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4795966"/>
              </p:ext>
            </p:extLst>
          </p:nvPr>
        </p:nvGraphicFramePr>
        <p:xfrm>
          <a:off x="6402977" y="1976294"/>
          <a:ext cx="3984844" cy="23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6" name="图示 15">
            <a:extLst>
              <a:ext uri="{FF2B5EF4-FFF2-40B4-BE49-F238E27FC236}">
                <a16:creationId xmlns:a16="http://schemas.microsoft.com/office/drawing/2014/main" id="{43E861DE-D862-4741-A35B-94E8580CF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001473"/>
              </p:ext>
            </p:extLst>
          </p:nvPr>
        </p:nvGraphicFramePr>
        <p:xfrm>
          <a:off x="1121954" y="2171077"/>
          <a:ext cx="1691858" cy="1933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9" name="图示 18">
            <a:extLst>
              <a:ext uri="{FF2B5EF4-FFF2-40B4-BE49-F238E27FC236}">
                <a16:creationId xmlns:a16="http://schemas.microsoft.com/office/drawing/2014/main" id="{83873CDE-E1A4-45F1-A96E-32F74D061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175613"/>
              </p:ext>
            </p:extLst>
          </p:nvPr>
        </p:nvGraphicFramePr>
        <p:xfrm>
          <a:off x="116050" y="4725308"/>
          <a:ext cx="2047238" cy="1661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3" name="箭头: 上 22">
            <a:extLst>
              <a:ext uri="{FF2B5EF4-FFF2-40B4-BE49-F238E27FC236}">
                <a16:creationId xmlns:a16="http://schemas.microsoft.com/office/drawing/2014/main" id="{B2C09E34-23CD-4048-9096-2C109C920DEF}"/>
              </a:ext>
            </a:extLst>
          </p:cNvPr>
          <p:cNvSpPr/>
          <p:nvPr/>
        </p:nvSpPr>
        <p:spPr>
          <a:xfrm rot="16200000" flipV="1">
            <a:off x="8090300" y="5311611"/>
            <a:ext cx="422223" cy="409903"/>
          </a:xfrm>
          <a:prstGeom prst="up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B29E548-5A2E-4DC8-88E0-7BD64BB4B5D5}"/>
              </a:ext>
            </a:extLst>
          </p:cNvPr>
          <p:cNvSpPr/>
          <p:nvPr/>
        </p:nvSpPr>
        <p:spPr>
          <a:xfrm rot="16200000" flipV="1">
            <a:off x="5704463" y="2932879"/>
            <a:ext cx="422223" cy="409903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图示 20">
            <a:extLst>
              <a:ext uri="{FF2B5EF4-FFF2-40B4-BE49-F238E27FC236}">
                <a16:creationId xmlns:a16="http://schemas.microsoft.com/office/drawing/2014/main" id="{334A3106-18C3-4C06-88E8-4A4A17BC30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494862"/>
              </p:ext>
            </p:extLst>
          </p:nvPr>
        </p:nvGraphicFramePr>
        <p:xfrm>
          <a:off x="3206758" y="1976295"/>
          <a:ext cx="2221414" cy="236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</p:spTree>
    <p:extLst>
      <p:ext uri="{BB962C8B-B14F-4D97-AF65-F5344CB8AC3E}">
        <p14:creationId xmlns:p14="http://schemas.microsoft.com/office/powerpoint/2010/main" val="3193319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685FF-7BE7-AC30-8073-868FAA5A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10553381" cy="595630"/>
          </a:xfrm>
        </p:spPr>
        <p:txBody>
          <a:bodyPr/>
          <a:lstStyle/>
          <a:p>
            <a:r>
              <a:rPr kumimoji="1" lang="zh-CN" altLang="en-US" sz="3600" dirty="0"/>
              <a:t>高能物理人工智能平台</a:t>
            </a:r>
            <a:r>
              <a:rPr kumimoji="1" lang="en-US" altLang="zh-CN" sz="3600" dirty="0" err="1"/>
              <a:t>HepAI</a:t>
            </a:r>
            <a:endParaRPr lang="zh-CN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FC98757-29D4-4878-2DC7-CD264C208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3067" y="1770070"/>
            <a:ext cx="7596648" cy="461290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3C482C1-9791-0E6D-0520-568C7DE3E042}"/>
              </a:ext>
            </a:extLst>
          </p:cNvPr>
          <p:cNvSpPr txBox="1"/>
          <p:nvPr/>
        </p:nvSpPr>
        <p:spPr>
          <a:xfrm>
            <a:off x="69273" y="989343"/>
            <a:ext cx="11804072" cy="74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人工智能平台能加速多学科场景下的科学研究，简化模型迭代和流动，是发展</a:t>
            </a:r>
            <a:r>
              <a:rPr kumimoji="1" lang="en-US" altLang="zh-CN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算法和应用的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共性基础设施</a:t>
            </a:r>
            <a:r>
              <a:rPr kumimoji="1" lang="zh-CN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20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A006017-CE77-F341-4DA6-F8ED3569E1C9}"/>
              </a:ext>
            </a:extLst>
          </p:cNvPr>
          <p:cNvSpPr txBox="1"/>
          <p:nvPr/>
        </p:nvSpPr>
        <p:spPr>
          <a:xfrm>
            <a:off x="6977792" y="6305406"/>
            <a:ext cx="2112951" cy="414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</a:pPr>
            <a:r>
              <a:rPr kumimoji="1" lang="en-US" altLang="zh-CN" sz="20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HepAI</a:t>
            </a:r>
            <a:r>
              <a:rPr kumimoji="1"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平台架构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41639C1-C590-5DAA-1EC1-88050F3EAC5C}"/>
              </a:ext>
            </a:extLst>
          </p:cNvPr>
          <p:cNvSpPr txBox="1"/>
          <p:nvPr/>
        </p:nvSpPr>
        <p:spPr>
          <a:xfrm>
            <a:off x="9294544" y="1369960"/>
            <a:ext cx="28974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hlinkClick r:id="rId4"/>
              </a:rPr>
              <a:t>https://ai.ihep.ac.cn</a:t>
            </a:r>
            <a:endParaRPr lang="zh-CN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374B53-E1A9-4AC1-BC16-5A6C70AB2570}"/>
              </a:ext>
            </a:extLst>
          </p:cNvPr>
          <p:cNvSpPr txBox="1"/>
          <p:nvPr/>
        </p:nvSpPr>
        <p:spPr>
          <a:xfrm>
            <a:off x="69273" y="1852341"/>
            <a:ext cx="3834133" cy="388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人工智能平台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本身是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软件系统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承载</a:t>
            </a:r>
            <a:r>
              <a:rPr kumimoji="1"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接入</a:t>
            </a:r>
            <a:r>
              <a:rPr kumimoji="1" lang="en-US" altLang="zh-C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kumimoji="1" lang="zh-CN" altLang="en-US" sz="1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打通</a:t>
            </a:r>
            <a:r>
              <a:rPr kumimoji="1" lang="zh-CN" alt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数据通道</a:t>
            </a: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1"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人工智能平台不仅仅是一个单纯的算力平台</a:t>
            </a:r>
            <a:endParaRPr kumimoji="1" lang="en-US" altLang="zh-CN" sz="18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算法：集成支持、自动化、优化、更新、维护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数据：管理、处理、安全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算力：资源优化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10000"/>
              </a:lnSpc>
              <a:spcAft>
                <a:spcPts val="600"/>
              </a:spcAft>
              <a:buClr>
                <a:srgbClr val="ECAE14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培训、共享与合作</a:t>
            </a:r>
            <a:endParaRPr kumimoji="1" lang="en-US" altLang="zh-CN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7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D0C6441B-56AF-A485-0859-77F0A360A4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618"/>
          <a:stretch/>
        </p:blipFill>
        <p:spPr>
          <a:xfrm>
            <a:off x="7295117" y="3252159"/>
            <a:ext cx="3972874" cy="2130456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B8685FF-7BE7-AC30-8073-868FAA5A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10553381" cy="595630"/>
          </a:xfrm>
        </p:spPr>
        <p:txBody>
          <a:bodyPr/>
          <a:lstStyle/>
          <a:p>
            <a:r>
              <a:rPr kumimoji="1" lang="en-US" altLang="zh-CN" sz="3600" dirty="0"/>
              <a:t>AI</a:t>
            </a:r>
            <a:r>
              <a:rPr kumimoji="1" lang="zh-CN" altLang="en-US" sz="3600" dirty="0"/>
              <a:t>算法模型、科学软件</a:t>
            </a:r>
            <a:r>
              <a:rPr kumimoji="1" lang="en-US" altLang="zh-CN" sz="3600" dirty="0"/>
              <a:t>&amp;</a:t>
            </a:r>
            <a:r>
              <a:rPr kumimoji="1" lang="zh-CN" altLang="en-US" sz="3600" dirty="0"/>
              <a:t>工具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962EDD-F87D-5337-1696-6AD22E32390B}"/>
              </a:ext>
            </a:extLst>
          </p:cNvPr>
          <p:cNvSpPr txBox="1"/>
          <p:nvPr/>
        </p:nvSpPr>
        <p:spPr>
          <a:xfrm>
            <a:off x="211702" y="5026169"/>
            <a:ext cx="11754156" cy="1331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HepAI-MaaS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(Model as a Service)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加速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模型的应用创新</a:t>
            </a:r>
            <a:endParaRPr lang="en-US" alt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旧模式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：基于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模型进行应用开发时，需要下载代码、模型、考虑算力、解决环境依赖等问题。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新模式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：基于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HepAI-MaaS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服务，使用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API-KEY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直接调用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模型，而无需考虑算法部署、算力资源等问题。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0BC214-3D45-809C-9430-7CE6F2673802}"/>
              </a:ext>
            </a:extLst>
          </p:cNvPr>
          <p:cNvSpPr txBox="1"/>
          <p:nvPr/>
        </p:nvSpPr>
        <p:spPr>
          <a:xfrm>
            <a:off x="211702" y="1166103"/>
            <a:ext cx="6423911" cy="3245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通过自研分布式部署框架部署先进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算法模型和科学软件工具，实现直接调用。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大语言模型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ChatGPT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GPT-4,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Xiwu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科学软件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BOSS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Daisy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算法模型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SAM(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分割一切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ParticleNet&amp;ParT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粒子鉴别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),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PtychoNN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叠层成像重建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科研工具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翻译，论文润色，科研绘图，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23CAF3-4D76-4CB8-829D-1D096641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7314" y="1066164"/>
            <a:ext cx="5397488" cy="22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685FF-7BE7-AC30-8073-868FAA5A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10553381" cy="595630"/>
          </a:xfrm>
        </p:spPr>
        <p:txBody>
          <a:bodyPr/>
          <a:lstStyle/>
          <a:p>
            <a:r>
              <a:rPr kumimoji="1" lang="zh-CN" altLang="en-US" sz="3600" dirty="0"/>
              <a:t>大模型服务 辅助科研活动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5CC4FAA-9C96-1EB4-115C-1745380AFC44}"/>
              </a:ext>
            </a:extLst>
          </p:cNvPr>
          <p:cNvSpPr txBox="1"/>
          <p:nvPr/>
        </p:nvSpPr>
        <p:spPr>
          <a:xfrm>
            <a:off x="306596" y="1115271"/>
            <a:ext cx="8099353" cy="458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基于大语言模型的生成式服务 </a:t>
            </a:r>
            <a:r>
              <a:rPr lang="en-US" altLang="zh-CN" sz="20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HaiChat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kumimoji="1" lang="zh-CN" altLang="en-US" sz="2000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→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Dr. Sai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E31345-FA7C-C279-CBF5-448DBD032DC3}"/>
              </a:ext>
            </a:extLst>
          </p:cNvPr>
          <p:cNvSpPr txBox="1"/>
          <p:nvPr/>
        </p:nvSpPr>
        <p:spPr>
          <a:xfrm>
            <a:off x="355393" y="1616481"/>
            <a:ext cx="7209969" cy="11768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88670" lvl="1" indent="-285750" fontAlgn="base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en-US" altLang="zh-CN" kern="0" dirty="0">
                <a:latin typeface="Kaiti SC Regular"/>
                <a:ea typeface="微软雅黑" pitchFamily="34" charset="-122"/>
              </a:rPr>
              <a:t>2023</a:t>
            </a:r>
            <a:r>
              <a:rPr kumimoji="1" lang="zh-CN" altLang="en-US" kern="0" dirty="0">
                <a:latin typeface="Kaiti SC Regular"/>
                <a:ea typeface="微软雅黑" pitchFamily="34" charset="-122"/>
              </a:rPr>
              <a:t>年</a:t>
            </a:r>
            <a:r>
              <a:rPr kumimoji="1" lang="en-US" altLang="zh-CN" kern="0" dirty="0">
                <a:latin typeface="Kaiti SC Regular"/>
                <a:ea typeface="微软雅黑" pitchFamily="34" charset="-122"/>
              </a:rPr>
              <a:t>8</a:t>
            </a:r>
            <a:r>
              <a:rPr kumimoji="1" lang="zh-CN" altLang="en-US" kern="0" dirty="0">
                <a:latin typeface="Kaiti SC Regular"/>
                <a:ea typeface="微软雅黑" pitchFamily="34" charset="-122"/>
              </a:rPr>
              <a:t>月正式上线，高能所注册用户</a:t>
            </a:r>
            <a:r>
              <a:rPr kumimoji="1" lang="en-US" altLang="zh-CN" kern="0" dirty="0">
                <a:latin typeface="Kaiti SC Regular"/>
                <a:ea typeface="微软雅黑" pitchFamily="34" charset="-122"/>
              </a:rPr>
              <a:t>2000+</a:t>
            </a:r>
            <a:r>
              <a:rPr kumimoji="1" lang="zh-CN" altLang="en-US" kern="0" dirty="0">
                <a:latin typeface="Kaiti SC Regular"/>
                <a:ea typeface="微软雅黑" pitchFamily="34" charset="-122"/>
              </a:rPr>
              <a:t>，</a:t>
            </a:r>
            <a:r>
              <a:rPr kumimoji="1" lang="en-US" altLang="zh-CN" kern="0" dirty="0">
                <a:latin typeface="Kaiti SC Regular"/>
                <a:ea typeface="微软雅黑" pitchFamily="34" charset="-122"/>
              </a:rPr>
              <a:t>30</a:t>
            </a:r>
            <a:r>
              <a:rPr kumimoji="1" lang="zh-CN" altLang="en-US" kern="0" dirty="0">
                <a:latin typeface="Kaiti SC Regular"/>
                <a:ea typeface="微软雅黑" pitchFamily="34" charset="-122"/>
              </a:rPr>
              <a:t>天</a:t>
            </a:r>
            <a:r>
              <a:rPr kumimoji="1" lang="zh-CN" altLang="en-US" b="1" kern="0" dirty="0">
                <a:latin typeface="Kaiti SC Regular"/>
                <a:ea typeface="微软雅黑" pitchFamily="34" charset="-122"/>
              </a:rPr>
              <a:t>日均活跃用户</a:t>
            </a:r>
            <a:r>
              <a:rPr kumimoji="1" lang="zh-CN" alt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SC Regular"/>
                <a:ea typeface="微软雅黑" pitchFamily="34" charset="-122"/>
              </a:rPr>
              <a:t>突破</a:t>
            </a:r>
            <a:r>
              <a:rPr kumimoji="1" lang="en-US" altLang="zh-CN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SC Regular"/>
                <a:ea typeface="微软雅黑" pitchFamily="34" charset="-122"/>
              </a:rPr>
              <a:t>900</a:t>
            </a:r>
            <a:r>
              <a:rPr kumimoji="1" lang="zh-CN" alt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SC Regular"/>
                <a:ea typeface="微软雅黑" pitchFamily="34" charset="-122"/>
              </a:rPr>
              <a:t>人</a:t>
            </a:r>
            <a:r>
              <a:rPr kumimoji="1" lang="zh-CN" altLang="en-US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。</a:t>
            </a:r>
            <a:endParaRPr kumimoji="1" lang="en-US" altLang="zh-CN" kern="0" dirty="0">
              <a:solidFill>
                <a:schemeClr val="tx1"/>
              </a:solidFill>
              <a:latin typeface="Kaiti SC Regular"/>
              <a:ea typeface="微软雅黑" pitchFamily="34" charset="-122"/>
            </a:endParaRPr>
          </a:p>
          <a:p>
            <a:pPr marL="862910" lvl="1" indent="-359990" fontAlgn="base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kumimoji="1" lang="zh-CN" altLang="en-US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科研模式变革中：</a:t>
            </a:r>
            <a:r>
              <a:rPr kumimoji="1" lang="zh-CN" altLang="en-US" kern="0" dirty="0">
                <a:latin typeface="Kaiti SC Regular"/>
                <a:ea typeface="微软雅黑" pitchFamily="34" charset="-122"/>
              </a:rPr>
              <a:t>工作</a:t>
            </a:r>
            <a:r>
              <a:rPr kumimoji="1" lang="zh-CN" altLang="en-US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遇到问题</a:t>
            </a:r>
            <a:r>
              <a:rPr kumimoji="1" lang="zh-CN" altLang="en-US" b="1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查资料</a:t>
            </a:r>
            <a:r>
              <a:rPr kumimoji="1" lang="zh-CN" altLang="en-US" kern="0" dirty="0">
                <a:solidFill>
                  <a:schemeClr val="tx1"/>
                </a:solidFill>
                <a:latin typeface="Kaiti SC Regular"/>
                <a:ea typeface="微软雅黑" pitchFamily="34" charset="-122"/>
              </a:rPr>
              <a:t> → </a:t>
            </a:r>
            <a:r>
              <a:rPr kumimoji="1" lang="zh-CN" altLang="en-US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 SC Regular"/>
                <a:ea typeface="微软雅黑" pitchFamily="34" charset="-122"/>
              </a:rPr>
              <a:t>先问大模型</a:t>
            </a:r>
            <a:endParaRPr kumimoji="1" lang="en-US" altLang="zh-CN" kern="0" dirty="0">
              <a:solidFill>
                <a:schemeClr val="tx1"/>
              </a:solidFill>
              <a:latin typeface="Kaiti SC Regular"/>
              <a:ea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162A2E0-77FA-89CB-D72C-08143FFB38B4}"/>
              </a:ext>
            </a:extLst>
          </p:cNvPr>
          <p:cNvSpPr txBox="1"/>
          <p:nvPr/>
        </p:nvSpPr>
        <p:spPr>
          <a:xfrm>
            <a:off x="355393" y="2883436"/>
            <a:ext cx="7338136" cy="41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代码生成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730A226-6DFD-D27E-2F57-1D398C987EB7}"/>
              </a:ext>
            </a:extLst>
          </p:cNvPr>
          <p:cNvSpPr txBox="1"/>
          <p:nvPr/>
        </p:nvSpPr>
        <p:spPr>
          <a:xfrm>
            <a:off x="355393" y="6151976"/>
            <a:ext cx="7338136" cy="381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数据收集，改进模型，建立生态，保持优势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D71DD5F-ED1A-49B5-99D0-0EE9E52A9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96" y="3530652"/>
            <a:ext cx="4018109" cy="22601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3E3DAA6-8B43-4867-B80D-0304EA37CAFA}"/>
              </a:ext>
            </a:extLst>
          </p:cNvPr>
          <p:cNvSpPr txBox="1"/>
          <p:nvPr/>
        </p:nvSpPr>
        <p:spPr>
          <a:xfrm>
            <a:off x="4200572" y="2883436"/>
            <a:ext cx="2154179" cy="4173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HaiAcademic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88D296C-5C99-4F3C-878B-B70F6F93AF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9704" y="1017921"/>
            <a:ext cx="2889004" cy="228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2D67D58-94D8-4CF6-9CEF-DA8BB6830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497" y="3714593"/>
            <a:ext cx="4172271" cy="20281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A3F04F8-78E4-F364-ED86-99BADFFA5FDF}"/>
              </a:ext>
            </a:extLst>
          </p:cNvPr>
          <p:cNvSpPr txBox="1"/>
          <p:nvPr/>
        </p:nvSpPr>
        <p:spPr>
          <a:xfrm>
            <a:off x="9490291" y="993577"/>
            <a:ext cx="4070006" cy="40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Bef>
                <a:spcPct val="10000"/>
              </a:spcBef>
              <a:spcAft>
                <a:spcPct val="30000"/>
              </a:spcAft>
              <a:buClr>
                <a:srgbClr val="FFC000"/>
              </a:buClr>
              <a:buSzPct val="80000"/>
            </a:pPr>
            <a:r>
              <a:rPr kumimoji="1" lang="en-US" altLang="zh-CN" b="1" kern="0" dirty="0">
                <a:solidFill>
                  <a:srgbClr val="0070C0"/>
                </a:solidFill>
                <a:latin typeface="Kaiti SC Regular"/>
                <a:ea typeface="微软雅黑" pitchFamily="34" charset="-122"/>
              </a:rPr>
              <a:t>https://chat.ihep.ac.cn/v3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3FC056B-482C-4DA9-BC7F-BCA9C4A03A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57" t="8951" r="39356"/>
          <a:stretch/>
        </p:blipFill>
        <p:spPr>
          <a:xfrm>
            <a:off x="8861127" y="3586560"/>
            <a:ext cx="2927395" cy="2676093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0F4A4DE-6403-47A7-BC7C-EA85CABCCA8A}"/>
              </a:ext>
            </a:extLst>
          </p:cNvPr>
          <p:cNvSpPr txBox="1"/>
          <p:nvPr/>
        </p:nvSpPr>
        <p:spPr>
          <a:xfrm>
            <a:off x="8966382" y="6363753"/>
            <a:ext cx="1657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辅助文献阅读</a:t>
            </a:r>
          </a:p>
        </p:txBody>
      </p:sp>
    </p:spTree>
    <p:extLst>
      <p:ext uri="{BB962C8B-B14F-4D97-AF65-F5344CB8AC3E}">
        <p14:creationId xmlns:p14="http://schemas.microsoft.com/office/powerpoint/2010/main" val="135411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685FF-7BE7-AC30-8073-868FAA5A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10553381" cy="595630"/>
          </a:xfrm>
        </p:spPr>
        <p:txBody>
          <a:bodyPr/>
          <a:lstStyle/>
          <a:p>
            <a:r>
              <a:rPr kumimoji="1" lang="en-US" altLang="zh-CN" sz="3600" dirty="0"/>
              <a:t>AI-Ready</a:t>
            </a:r>
            <a:r>
              <a:rPr kumimoji="1" lang="zh-CN" altLang="en-US" sz="3600" dirty="0"/>
              <a:t>科学数据集</a:t>
            </a:r>
            <a:endParaRPr lang="zh-CN" altLang="en-US" sz="36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962EDD-F87D-5337-1696-6AD22E32390B}"/>
              </a:ext>
            </a:extLst>
          </p:cNvPr>
          <p:cNvSpPr txBox="1"/>
          <p:nvPr/>
        </p:nvSpPr>
        <p:spPr>
          <a:xfrm>
            <a:off x="329689" y="1115271"/>
            <a:ext cx="11448654" cy="1727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AI-Ready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的数据集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直接用于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ML/DL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的训练和测试，可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加快科学研究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进程；确保数据被广泛使用，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避免数据孤岛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现象；统一数据格式，有助于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促进跨学科协作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275C3D-4DDF-B07D-5ECE-0020A3CE3F73}"/>
              </a:ext>
            </a:extLst>
          </p:cNvPr>
          <p:cNvSpPr txBox="1"/>
          <p:nvPr/>
        </p:nvSpPr>
        <p:spPr>
          <a:xfrm>
            <a:off x="329689" y="2398733"/>
            <a:ext cx="11448654" cy="4390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现状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大部分：统一的格式，统一的存储，但不是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AI-Ready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少量：增材制造缺陷数据集，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BESIII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Tracking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数据集，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etc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数据来源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公开数据集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领域共享数据集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共享服务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依托</a:t>
            </a:r>
            <a:r>
              <a:rPr kumimoji="1"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AI</a:t>
            </a: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平台提供数据集共享、发现服务</a:t>
            </a:r>
            <a:endParaRPr kumimoji="1"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kumimoji="1"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标记数据集知识产权与成果影响力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459660-A3D0-43D3-9273-DCB6ACFFB7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503" b="16262"/>
          <a:stretch/>
        </p:blipFill>
        <p:spPr>
          <a:xfrm>
            <a:off x="6054016" y="3938546"/>
            <a:ext cx="5000829" cy="248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7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8685FF-7BE7-AC30-8073-868FAA5A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118" y="136525"/>
            <a:ext cx="10553381" cy="595630"/>
          </a:xfrm>
        </p:spPr>
        <p:txBody>
          <a:bodyPr/>
          <a:lstStyle/>
          <a:p>
            <a:r>
              <a:rPr kumimoji="1" lang="zh-CN" altLang="en-US" sz="3600" dirty="0"/>
              <a:t>培训、共享与合作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3962EDD-F87D-5337-1696-6AD22E32390B}"/>
              </a:ext>
            </a:extLst>
          </p:cNvPr>
          <p:cNvSpPr txBox="1"/>
          <p:nvPr/>
        </p:nvSpPr>
        <p:spPr>
          <a:xfrm>
            <a:off x="329689" y="1115271"/>
            <a:ext cx="4099698" cy="474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代码逐行解读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代码快速复现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代码托管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Gitlab</a:t>
            </a: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讲座、报告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研讨会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公开课程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30000"/>
              </a:lnSpc>
              <a:spcAft>
                <a:spcPts val="60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CBF537-BC2D-4F85-B1CB-9653747B52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914"/>
          <a:stretch/>
        </p:blipFill>
        <p:spPr>
          <a:xfrm>
            <a:off x="4048811" y="5049696"/>
            <a:ext cx="3453013" cy="15287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7415264-2990-4E24-86C6-80F8D2EAC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213" y="4732368"/>
            <a:ext cx="3801618" cy="3222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D4D2B74-1952-4A23-B8CC-39923ADFD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470" y="995788"/>
            <a:ext cx="5249059" cy="364183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5B76453-A800-4334-AAA9-CD40068F12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525"/>
          <a:stretch/>
        </p:blipFill>
        <p:spPr>
          <a:xfrm>
            <a:off x="8857692" y="972347"/>
            <a:ext cx="2958085" cy="392112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32957D6-2845-4DF5-B09F-6A1F2C45D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615" y="5049695"/>
            <a:ext cx="4159128" cy="147656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CAEC9A-E2E6-4DD9-B371-5F33A29891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453" y="5049694"/>
            <a:ext cx="1466447" cy="147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32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37218</TotalTime>
  <Words>2200</Words>
  <Application>Microsoft Macintosh PowerPoint</Application>
  <PresentationFormat>宽屏</PresentationFormat>
  <Paragraphs>375</Paragraphs>
  <Slides>30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等线</vt:lpstr>
      <vt:lpstr>Microsoft YaHei</vt:lpstr>
      <vt:lpstr>Microsoft YaHei</vt:lpstr>
      <vt:lpstr>Kaiti SC Regular</vt:lpstr>
      <vt:lpstr>Arial</vt:lpstr>
      <vt:lpstr>Calibri</vt:lpstr>
      <vt:lpstr>Open Sans</vt:lpstr>
      <vt:lpstr>Times New Roman</vt:lpstr>
      <vt:lpstr>Wingdings</vt:lpstr>
      <vt:lpstr>Office 主题​​</vt:lpstr>
      <vt:lpstr>高能物理AI平台</vt:lpstr>
      <vt:lpstr>Outline</vt:lpstr>
      <vt:lpstr>人工智能三要素</vt:lpstr>
      <vt:lpstr>面向科学发现的人工智能平台</vt:lpstr>
      <vt:lpstr>高能物理人工智能平台HepAI</vt:lpstr>
      <vt:lpstr>AI算法模型、科学软件&amp;工具</vt:lpstr>
      <vt:lpstr>大模型服务 辅助科研活动</vt:lpstr>
      <vt:lpstr>AI-Ready科学数据集</vt:lpstr>
      <vt:lpstr>培训、共享与合作</vt:lpstr>
      <vt:lpstr>异构算力基础设施</vt:lpstr>
      <vt:lpstr>Outline</vt:lpstr>
      <vt:lpstr>平台架构 – 院网络中心合作，分四层建设</vt:lpstr>
      <vt:lpstr>算力层 – 设备 </vt:lpstr>
      <vt:lpstr>算力层 – 存储系统，可用容量200TB，全闪</vt:lpstr>
      <vt:lpstr>软件生态层</vt:lpstr>
      <vt:lpstr>调度管理层 </vt:lpstr>
      <vt:lpstr>用户服务层 – 平台申请与用户认证</vt:lpstr>
      <vt:lpstr>用户服务层 – 两种使用方式</vt:lpstr>
      <vt:lpstr>用户服务层 - Dashboard </vt:lpstr>
      <vt:lpstr>用户服务层 – 算力使用</vt:lpstr>
      <vt:lpstr>用户服务层 – 数据集/模型/软件服务 1/2</vt:lpstr>
      <vt:lpstr>用户服务层 – 数据集/模型/软件服务 2/2</vt:lpstr>
      <vt:lpstr>用户服务层 –  文件上传/下载</vt:lpstr>
      <vt:lpstr>用户服务层 – web terminal </vt:lpstr>
      <vt:lpstr>平台管理规则</vt:lpstr>
      <vt:lpstr>算力分配方案 &amp; 收费方案</vt:lpstr>
      <vt:lpstr>平台上线时间计划</vt:lpstr>
      <vt:lpstr>PowerPoint 演示文稿</vt:lpstr>
      <vt:lpstr>Backup</vt:lpstr>
      <vt:lpstr>小结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正德</dc:creator>
  <cp:lastModifiedBy>然 杜</cp:lastModifiedBy>
  <cp:revision>3450</cp:revision>
  <dcterms:created xsi:type="dcterms:W3CDTF">2023-04-02T12:20:38Z</dcterms:created>
  <dcterms:modified xsi:type="dcterms:W3CDTF">2024-10-18T00:28:29Z</dcterms:modified>
</cp:coreProperties>
</file>