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1"/>
  </p:notesMasterIdLst>
  <p:handoutMasterIdLst>
    <p:handoutMasterId r:id="rId32"/>
  </p:handoutMasterIdLst>
  <p:sldIdLst>
    <p:sldId id="2502" r:id="rId2"/>
    <p:sldId id="2579" r:id="rId3"/>
    <p:sldId id="2580" r:id="rId4"/>
    <p:sldId id="2608" r:id="rId5"/>
    <p:sldId id="2582" r:id="rId6"/>
    <p:sldId id="2590" r:id="rId7"/>
    <p:sldId id="2591" r:id="rId8"/>
    <p:sldId id="2593" r:id="rId9"/>
    <p:sldId id="2609" r:id="rId10"/>
    <p:sldId id="2595" r:id="rId11"/>
    <p:sldId id="2596" r:id="rId12"/>
    <p:sldId id="2597" r:id="rId13"/>
    <p:sldId id="2598" r:id="rId14"/>
    <p:sldId id="2601" r:id="rId15"/>
    <p:sldId id="2600" r:id="rId16"/>
    <p:sldId id="2610" r:id="rId17"/>
    <p:sldId id="2602" r:id="rId18"/>
    <p:sldId id="2603" r:id="rId19"/>
    <p:sldId id="2604" r:id="rId20"/>
    <p:sldId id="2607" r:id="rId21"/>
    <p:sldId id="2606" r:id="rId22"/>
    <p:sldId id="2605" r:id="rId23"/>
    <p:sldId id="2611" r:id="rId24"/>
    <p:sldId id="2589" r:id="rId25"/>
    <p:sldId id="2583" r:id="rId26"/>
    <p:sldId id="2584" r:id="rId27"/>
    <p:sldId id="2585" r:id="rId28"/>
    <p:sldId id="2586" r:id="rId29"/>
    <p:sldId id="258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4653"/>
    <a:srgbClr val="00D05E"/>
    <a:srgbClr val="0000FF"/>
    <a:srgbClr val="4783B9"/>
    <a:srgbClr val="00E266"/>
    <a:srgbClr val="B88472"/>
    <a:srgbClr val="B38807"/>
    <a:srgbClr val="FADA7A"/>
    <a:srgbClr val="7D8525"/>
    <a:srgbClr val="E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269D01E-BC32-4049-B463-5C60D7B0CCD2}" styleName="主题样式 2 - 强调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4B1156A-380E-4F78-BDF5-A606A8083BF9}" styleName="中度样式 4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B9631B5-78F2-41C9-869B-9F39066F8104}" styleName="中度样式 3 - 强调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0" autoAdjust="0"/>
    <p:restoredTop sz="94517" autoAdjust="0"/>
  </p:normalViewPr>
  <p:slideViewPr>
    <p:cSldViewPr>
      <p:cViewPr varScale="1">
        <p:scale>
          <a:sx n="85" d="100"/>
          <a:sy n="85" d="100"/>
        </p:scale>
        <p:origin x="48" y="255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3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76"/>
    </p:cViewPr>
  </p:sorterViewPr>
  <p:notesViewPr>
    <p:cSldViewPr>
      <p:cViewPr varScale="1">
        <p:scale>
          <a:sx n="77" d="100"/>
          <a:sy n="77" d="100"/>
        </p:scale>
        <p:origin x="2796" y="5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776D92-21CF-4258-9F43-3C51E70FF8A5}" type="doc">
      <dgm:prSet loTypeId="urn:microsoft.com/office/officeart/2005/8/layout/process1" loCatId="process" qsTypeId="urn:microsoft.com/office/officeart/2005/8/quickstyle/simple5" qsCatId="simple" csTypeId="urn:microsoft.com/office/officeart/2005/8/colors/accent0_2" csCatId="mainScheme" phldr="1"/>
      <dgm:spPr/>
    </dgm:pt>
    <dgm:pt modelId="{EEAD0FA8-03E7-46CA-B469-0173C4D4BFF5}">
      <dgm:prSet custT="1"/>
      <dgm:spPr/>
      <dgm:t>
        <a:bodyPr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prstClr val="black"/>
            </a:buClr>
            <a:buNone/>
          </a:pPr>
          <a:r>
            <a:rPr lang="en-US" altLang="zh-CN" sz="2000" b="1" kern="1200" dirty="0">
              <a:solidFill>
                <a:srgbClr val="44546A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Construct the graph based on the </a:t>
          </a:r>
          <a:r>
            <a:rPr lang="en-US" altLang="zh-CN" sz="2000" b="1" u="sng" kern="1200" dirty="0">
              <a:solidFill>
                <a:srgbClr val="44546A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Pattern Map</a:t>
          </a:r>
        </a:p>
      </dgm:t>
    </dgm:pt>
    <dgm:pt modelId="{A4C736E3-C5B9-4707-9545-7E8B2F61C8DB}" type="parTrans" cxnId="{8BCECADA-2EF5-498B-A62F-511E581AA1B8}">
      <dgm:prSet/>
      <dgm:spPr/>
      <dgm:t>
        <a:bodyPr/>
        <a:lstStyle/>
        <a:p>
          <a:endParaRPr lang="zh-CN" altLang="en-US"/>
        </a:p>
      </dgm:t>
    </dgm:pt>
    <dgm:pt modelId="{72DB70AF-FE8C-49CB-A2B8-3D83A2DE9F0A}" type="sibTrans" cxnId="{8BCECADA-2EF5-498B-A62F-511E581AA1B8}">
      <dgm:prSet/>
      <dgm:spPr/>
      <dgm:t>
        <a:bodyPr/>
        <a:lstStyle/>
        <a:p>
          <a:endParaRPr lang="zh-CN" altLang="en-US"/>
        </a:p>
      </dgm:t>
    </dgm:pt>
    <dgm:pt modelId="{E573A9DF-EB9B-4A0B-BCA6-DD00C6111BC9}">
      <dgm:prSet custT="1"/>
      <dgm:spPr/>
      <dgm:t>
        <a:bodyPr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prstClr val="black"/>
            </a:buClr>
            <a:buNone/>
          </a:pPr>
          <a:r>
            <a:rPr lang="en-US" altLang="zh-CN" sz="2000" b="1" kern="1200" dirty="0">
              <a:solidFill>
                <a:srgbClr val="44546A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Classify the graph edges by GNN</a:t>
          </a:r>
        </a:p>
      </dgm:t>
    </dgm:pt>
    <dgm:pt modelId="{E35FA9B8-ABBC-47B0-8F10-81CDE630B5DB}" type="parTrans" cxnId="{26A56E5D-6FC1-4E6C-9270-F578F8A96149}">
      <dgm:prSet/>
      <dgm:spPr/>
      <dgm:t>
        <a:bodyPr/>
        <a:lstStyle/>
        <a:p>
          <a:endParaRPr lang="zh-CN" altLang="en-US"/>
        </a:p>
      </dgm:t>
    </dgm:pt>
    <dgm:pt modelId="{4833172A-C2F3-4AE9-B0D9-A4B712ECD52B}" type="sibTrans" cxnId="{26A56E5D-6FC1-4E6C-9270-F578F8A96149}">
      <dgm:prSet/>
      <dgm:spPr/>
      <dgm:t>
        <a:bodyPr/>
        <a:lstStyle/>
        <a:p>
          <a:endParaRPr lang="zh-CN" altLang="en-US"/>
        </a:p>
      </dgm:t>
    </dgm:pt>
    <dgm:pt modelId="{03DFA5EB-D035-4166-926A-F2BF86C58077}">
      <dgm:prSet custT="1"/>
      <dgm:spPr/>
      <dgm:t>
        <a:bodyPr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prstClr val="black"/>
            </a:buClr>
            <a:buNone/>
          </a:pPr>
          <a:r>
            <a:rPr lang="en-US" altLang="zh-CN" sz="2000" b="1" kern="1200" dirty="0">
              <a:solidFill>
                <a:srgbClr val="44546A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Cluster the selected hits</a:t>
          </a:r>
        </a:p>
      </dgm:t>
    </dgm:pt>
    <dgm:pt modelId="{2FA924E0-FC67-49CD-8FB2-4FAFC4773DDF}" type="parTrans" cxnId="{1F4C1C9A-0CD5-4D58-8100-3DBF85D59864}">
      <dgm:prSet/>
      <dgm:spPr/>
      <dgm:t>
        <a:bodyPr/>
        <a:lstStyle/>
        <a:p>
          <a:endParaRPr lang="zh-CN" altLang="en-US"/>
        </a:p>
      </dgm:t>
    </dgm:pt>
    <dgm:pt modelId="{9B5C1071-C8E5-4346-A755-261035A32D2A}" type="sibTrans" cxnId="{1F4C1C9A-0CD5-4D58-8100-3DBF85D59864}">
      <dgm:prSet/>
      <dgm:spPr/>
      <dgm:t>
        <a:bodyPr/>
        <a:lstStyle/>
        <a:p>
          <a:endParaRPr lang="zh-CN" altLang="en-US"/>
        </a:p>
      </dgm:t>
    </dgm:pt>
    <dgm:pt modelId="{329C3798-769B-40B5-8FB5-71B1DBFBEBBB}">
      <dgm:prSet custT="1"/>
      <dgm:spPr/>
      <dgm:t>
        <a:bodyPr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prstClr val="black"/>
            </a:buClr>
            <a:buNone/>
          </a:pPr>
          <a:r>
            <a:rPr lang="en-US" altLang="zh-CN" sz="2000" b="1" kern="1200" dirty="0">
              <a:solidFill>
                <a:srgbClr val="44546A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Track fitting</a:t>
          </a:r>
        </a:p>
      </dgm:t>
    </dgm:pt>
    <dgm:pt modelId="{829314B0-A708-4D44-AE49-3D95DB7E7B49}" type="parTrans" cxnId="{7D02D63B-4D88-43D1-BFE8-FF99E0766ED7}">
      <dgm:prSet/>
      <dgm:spPr/>
      <dgm:t>
        <a:bodyPr/>
        <a:lstStyle/>
        <a:p>
          <a:endParaRPr lang="zh-CN" altLang="en-US"/>
        </a:p>
      </dgm:t>
    </dgm:pt>
    <dgm:pt modelId="{D9966BCD-AA94-428B-B84C-98FF3AAAE004}" type="sibTrans" cxnId="{7D02D63B-4D88-43D1-BFE8-FF99E0766ED7}">
      <dgm:prSet/>
      <dgm:spPr/>
      <dgm:t>
        <a:bodyPr/>
        <a:lstStyle/>
        <a:p>
          <a:endParaRPr lang="zh-CN" altLang="en-US"/>
        </a:p>
      </dgm:t>
    </dgm:pt>
    <dgm:pt modelId="{7AADBC57-F1ED-4320-890D-6FD6C1AAAE00}">
      <dgm:prSet custT="1"/>
      <dgm:spPr/>
      <dgm:t>
        <a:bodyPr/>
        <a:lstStyle/>
        <a:p>
          <a:pPr>
            <a:buClr>
              <a:schemeClr val="tx1"/>
            </a:buClr>
          </a:pPr>
          <a:r>
            <a:rPr lang="en-US" altLang="zh-CN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MDC hits produced by charged particles</a:t>
          </a:r>
        </a:p>
      </dgm:t>
    </dgm:pt>
    <dgm:pt modelId="{F0CD2A21-02E5-4F2E-B115-1C342654D05C}" type="sibTrans" cxnId="{DFB87F95-D234-4E55-A92B-315574C34CC0}">
      <dgm:prSet/>
      <dgm:spPr/>
      <dgm:t>
        <a:bodyPr/>
        <a:lstStyle/>
        <a:p>
          <a:endParaRPr lang="zh-CN" altLang="en-US"/>
        </a:p>
      </dgm:t>
    </dgm:pt>
    <dgm:pt modelId="{A0B1CD18-2E6A-40E2-B8E9-A7F636EF4567}" type="parTrans" cxnId="{DFB87F95-D234-4E55-A92B-315574C34CC0}">
      <dgm:prSet/>
      <dgm:spPr/>
      <dgm:t>
        <a:bodyPr/>
        <a:lstStyle/>
        <a:p>
          <a:endParaRPr lang="zh-CN" altLang="en-US"/>
        </a:p>
      </dgm:t>
    </dgm:pt>
    <dgm:pt modelId="{A0A4E404-7B5D-4C4D-B009-02E9608B0EA3}" type="pres">
      <dgm:prSet presAssocID="{A0776D92-21CF-4258-9F43-3C51E70FF8A5}" presName="Name0" presStyleCnt="0">
        <dgm:presLayoutVars>
          <dgm:dir/>
          <dgm:resizeHandles val="exact"/>
        </dgm:presLayoutVars>
      </dgm:prSet>
      <dgm:spPr/>
    </dgm:pt>
    <dgm:pt modelId="{AF913BCA-7370-45E0-8B34-8872A09FE6A0}" type="pres">
      <dgm:prSet presAssocID="{7AADBC57-F1ED-4320-890D-6FD6C1AAAE00}" presName="node" presStyleLbl="node1" presStyleIdx="0" presStyleCnt="5">
        <dgm:presLayoutVars>
          <dgm:bulletEnabled val="1"/>
        </dgm:presLayoutVars>
      </dgm:prSet>
      <dgm:spPr/>
    </dgm:pt>
    <dgm:pt modelId="{C3EDF65E-FE9D-4C0B-AB88-C24103B604D5}" type="pres">
      <dgm:prSet presAssocID="{F0CD2A21-02E5-4F2E-B115-1C342654D05C}" presName="sibTrans" presStyleLbl="sibTrans2D1" presStyleIdx="0" presStyleCnt="4"/>
      <dgm:spPr/>
    </dgm:pt>
    <dgm:pt modelId="{BBFF3A68-CBDA-42BD-AC0C-7E699B8E75B8}" type="pres">
      <dgm:prSet presAssocID="{F0CD2A21-02E5-4F2E-B115-1C342654D05C}" presName="connectorText" presStyleLbl="sibTrans2D1" presStyleIdx="0" presStyleCnt="4"/>
      <dgm:spPr/>
    </dgm:pt>
    <dgm:pt modelId="{5DCCD92F-A9AB-430E-8ABC-3CB4306DB262}" type="pres">
      <dgm:prSet presAssocID="{EEAD0FA8-03E7-46CA-B469-0173C4D4BFF5}" presName="node" presStyleLbl="node1" presStyleIdx="1" presStyleCnt="5">
        <dgm:presLayoutVars>
          <dgm:bulletEnabled val="1"/>
        </dgm:presLayoutVars>
      </dgm:prSet>
      <dgm:spPr/>
    </dgm:pt>
    <dgm:pt modelId="{18CA28C6-FF69-4344-A99A-3BE3B21FF655}" type="pres">
      <dgm:prSet presAssocID="{72DB70AF-FE8C-49CB-A2B8-3D83A2DE9F0A}" presName="sibTrans" presStyleLbl="sibTrans2D1" presStyleIdx="1" presStyleCnt="4"/>
      <dgm:spPr/>
    </dgm:pt>
    <dgm:pt modelId="{AF8C24E9-45E3-49C0-865F-A4F5A8E8B2C3}" type="pres">
      <dgm:prSet presAssocID="{72DB70AF-FE8C-49CB-A2B8-3D83A2DE9F0A}" presName="connectorText" presStyleLbl="sibTrans2D1" presStyleIdx="1" presStyleCnt="4"/>
      <dgm:spPr/>
    </dgm:pt>
    <dgm:pt modelId="{31C6F799-088F-47F1-86BD-D6F39216CF75}" type="pres">
      <dgm:prSet presAssocID="{E573A9DF-EB9B-4A0B-BCA6-DD00C6111BC9}" presName="node" presStyleLbl="node1" presStyleIdx="2" presStyleCnt="5">
        <dgm:presLayoutVars>
          <dgm:bulletEnabled val="1"/>
        </dgm:presLayoutVars>
      </dgm:prSet>
      <dgm:spPr/>
    </dgm:pt>
    <dgm:pt modelId="{8D729C78-6509-42AB-8780-49D049DA7CA7}" type="pres">
      <dgm:prSet presAssocID="{4833172A-C2F3-4AE9-B0D9-A4B712ECD52B}" presName="sibTrans" presStyleLbl="sibTrans2D1" presStyleIdx="2" presStyleCnt="4"/>
      <dgm:spPr/>
    </dgm:pt>
    <dgm:pt modelId="{12183D5B-71A7-41CF-B4FA-101DA643CE01}" type="pres">
      <dgm:prSet presAssocID="{4833172A-C2F3-4AE9-B0D9-A4B712ECD52B}" presName="connectorText" presStyleLbl="sibTrans2D1" presStyleIdx="2" presStyleCnt="4"/>
      <dgm:spPr/>
    </dgm:pt>
    <dgm:pt modelId="{13A1DC4C-E17F-4B44-BA19-4E8B19EE1588}" type="pres">
      <dgm:prSet presAssocID="{03DFA5EB-D035-4166-926A-F2BF86C58077}" presName="node" presStyleLbl="node1" presStyleIdx="3" presStyleCnt="5">
        <dgm:presLayoutVars>
          <dgm:bulletEnabled val="1"/>
        </dgm:presLayoutVars>
      </dgm:prSet>
      <dgm:spPr/>
    </dgm:pt>
    <dgm:pt modelId="{C66708FA-5F8A-41F5-93FB-2089DCF08EE9}" type="pres">
      <dgm:prSet presAssocID="{9B5C1071-C8E5-4346-A755-261035A32D2A}" presName="sibTrans" presStyleLbl="sibTrans2D1" presStyleIdx="3" presStyleCnt="4"/>
      <dgm:spPr/>
    </dgm:pt>
    <dgm:pt modelId="{16B3637A-805A-4C1B-A0DF-F448B1B0F06C}" type="pres">
      <dgm:prSet presAssocID="{9B5C1071-C8E5-4346-A755-261035A32D2A}" presName="connectorText" presStyleLbl="sibTrans2D1" presStyleIdx="3" presStyleCnt="4"/>
      <dgm:spPr/>
    </dgm:pt>
    <dgm:pt modelId="{27F91C48-6C37-4C90-965A-014858FB83C5}" type="pres">
      <dgm:prSet presAssocID="{329C3798-769B-40B5-8FB5-71B1DBFBEBBB}" presName="node" presStyleLbl="node1" presStyleIdx="4" presStyleCnt="5" custLinFactNeighborX="-28702" custLinFactNeighborY="3489">
        <dgm:presLayoutVars>
          <dgm:bulletEnabled val="1"/>
        </dgm:presLayoutVars>
      </dgm:prSet>
      <dgm:spPr/>
    </dgm:pt>
  </dgm:ptLst>
  <dgm:cxnLst>
    <dgm:cxn modelId="{E8E6F50A-B36C-4C9F-8047-77368D4E7FD8}" type="presOf" srcId="{9B5C1071-C8E5-4346-A755-261035A32D2A}" destId="{16B3637A-805A-4C1B-A0DF-F448B1B0F06C}" srcOrd="1" destOrd="0" presId="urn:microsoft.com/office/officeart/2005/8/layout/process1"/>
    <dgm:cxn modelId="{531ED218-4A82-4058-BA8B-A49733D3F941}" type="presOf" srcId="{A0776D92-21CF-4258-9F43-3C51E70FF8A5}" destId="{A0A4E404-7B5D-4C4D-B009-02E9608B0EA3}" srcOrd="0" destOrd="0" presId="urn:microsoft.com/office/officeart/2005/8/layout/process1"/>
    <dgm:cxn modelId="{7D02D63B-4D88-43D1-BFE8-FF99E0766ED7}" srcId="{A0776D92-21CF-4258-9F43-3C51E70FF8A5}" destId="{329C3798-769B-40B5-8FB5-71B1DBFBEBBB}" srcOrd="4" destOrd="0" parTransId="{829314B0-A708-4D44-AE49-3D95DB7E7B49}" sibTransId="{D9966BCD-AA94-428B-B84C-98FF3AAAE004}"/>
    <dgm:cxn modelId="{26A56E5D-6FC1-4E6C-9270-F578F8A96149}" srcId="{A0776D92-21CF-4258-9F43-3C51E70FF8A5}" destId="{E573A9DF-EB9B-4A0B-BCA6-DD00C6111BC9}" srcOrd="2" destOrd="0" parTransId="{E35FA9B8-ABBC-47B0-8F10-81CDE630B5DB}" sibTransId="{4833172A-C2F3-4AE9-B0D9-A4B712ECD52B}"/>
    <dgm:cxn modelId="{16869445-8012-42D0-8394-A2069E4F0983}" type="presOf" srcId="{F0CD2A21-02E5-4F2E-B115-1C342654D05C}" destId="{BBFF3A68-CBDA-42BD-AC0C-7E699B8E75B8}" srcOrd="1" destOrd="0" presId="urn:microsoft.com/office/officeart/2005/8/layout/process1"/>
    <dgm:cxn modelId="{21129745-8A67-432D-9272-B021C89FDCB4}" type="presOf" srcId="{72DB70AF-FE8C-49CB-A2B8-3D83A2DE9F0A}" destId="{18CA28C6-FF69-4344-A99A-3BE3B21FF655}" srcOrd="0" destOrd="0" presId="urn:microsoft.com/office/officeart/2005/8/layout/process1"/>
    <dgm:cxn modelId="{4455A347-5B59-4588-BB67-57C9D528FDAD}" type="presOf" srcId="{329C3798-769B-40B5-8FB5-71B1DBFBEBBB}" destId="{27F91C48-6C37-4C90-965A-014858FB83C5}" srcOrd="0" destOrd="0" presId="urn:microsoft.com/office/officeart/2005/8/layout/process1"/>
    <dgm:cxn modelId="{E7428A4F-D46B-4BA8-A56C-87B07E0AA51C}" type="presOf" srcId="{72DB70AF-FE8C-49CB-A2B8-3D83A2DE9F0A}" destId="{AF8C24E9-45E3-49C0-865F-A4F5A8E8B2C3}" srcOrd="1" destOrd="0" presId="urn:microsoft.com/office/officeart/2005/8/layout/process1"/>
    <dgm:cxn modelId="{86DB285A-73F6-4FD0-914F-1921AC44658A}" type="presOf" srcId="{4833172A-C2F3-4AE9-B0D9-A4B712ECD52B}" destId="{12183D5B-71A7-41CF-B4FA-101DA643CE01}" srcOrd="1" destOrd="0" presId="urn:microsoft.com/office/officeart/2005/8/layout/process1"/>
    <dgm:cxn modelId="{AF987A8A-17DA-4548-B9D0-2F3ADE0D6989}" type="presOf" srcId="{F0CD2A21-02E5-4F2E-B115-1C342654D05C}" destId="{C3EDF65E-FE9D-4C0B-AB88-C24103B604D5}" srcOrd="0" destOrd="0" presId="urn:microsoft.com/office/officeart/2005/8/layout/process1"/>
    <dgm:cxn modelId="{DFB87F95-D234-4E55-A92B-315574C34CC0}" srcId="{A0776D92-21CF-4258-9F43-3C51E70FF8A5}" destId="{7AADBC57-F1ED-4320-890D-6FD6C1AAAE00}" srcOrd="0" destOrd="0" parTransId="{A0B1CD18-2E6A-40E2-B8E9-A7F636EF4567}" sibTransId="{F0CD2A21-02E5-4F2E-B115-1C342654D05C}"/>
    <dgm:cxn modelId="{1F4C1C9A-0CD5-4D58-8100-3DBF85D59864}" srcId="{A0776D92-21CF-4258-9F43-3C51E70FF8A5}" destId="{03DFA5EB-D035-4166-926A-F2BF86C58077}" srcOrd="3" destOrd="0" parTransId="{2FA924E0-FC67-49CD-8FB2-4FAFC4773DDF}" sibTransId="{9B5C1071-C8E5-4346-A755-261035A32D2A}"/>
    <dgm:cxn modelId="{5FB0D5AB-9065-4957-9F72-C783A1E1B6AF}" type="presOf" srcId="{7AADBC57-F1ED-4320-890D-6FD6C1AAAE00}" destId="{AF913BCA-7370-45E0-8B34-8872A09FE6A0}" srcOrd="0" destOrd="0" presId="urn:microsoft.com/office/officeart/2005/8/layout/process1"/>
    <dgm:cxn modelId="{4E6874AF-12E7-44E2-B23A-5D04DCA445A7}" type="presOf" srcId="{EEAD0FA8-03E7-46CA-B469-0173C4D4BFF5}" destId="{5DCCD92F-A9AB-430E-8ABC-3CB4306DB262}" srcOrd="0" destOrd="0" presId="urn:microsoft.com/office/officeart/2005/8/layout/process1"/>
    <dgm:cxn modelId="{342F5BC0-22DC-4E79-B62A-C212CB5379FD}" type="presOf" srcId="{9B5C1071-C8E5-4346-A755-261035A32D2A}" destId="{C66708FA-5F8A-41F5-93FB-2089DCF08EE9}" srcOrd="0" destOrd="0" presId="urn:microsoft.com/office/officeart/2005/8/layout/process1"/>
    <dgm:cxn modelId="{D1A1F3C8-72DC-495F-A36A-A19FD3919913}" type="presOf" srcId="{E573A9DF-EB9B-4A0B-BCA6-DD00C6111BC9}" destId="{31C6F799-088F-47F1-86BD-D6F39216CF75}" srcOrd="0" destOrd="0" presId="urn:microsoft.com/office/officeart/2005/8/layout/process1"/>
    <dgm:cxn modelId="{5F35C0D4-B863-4E44-AF79-E1206AEC4411}" type="presOf" srcId="{03DFA5EB-D035-4166-926A-F2BF86C58077}" destId="{13A1DC4C-E17F-4B44-BA19-4E8B19EE1588}" srcOrd="0" destOrd="0" presId="urn:microsoft.com/office/officeart/2005/8/layout/process1"/>
    <dgm:cxn modelId="{8BCECADA-2EF5-498B-A62F-511E581AA1B8}" srcId="{A0776D92-21CF-4258-9F43-3C51E70FF8A5}" destId="{EEAD0FA8-03E7-46CA-B469-0173C4D4BFF5}" srcOrd="1" destOrd="0" parTransId="{A4C736E3-C5B9-4707-9545-7E8B2F61C8DB}" sibTransId="{72DB70AF-FE8C-49CB-A2B8-3D83A2DE9F0A}"/>
    <dgm:cxn modelId="{174E4FEF-D64A-4AD9-BB48-F6BEEBE4802B}" type="presOf" srcId="{4833172A-C2F3-4AE9-B0D9-A4B712ECD52B}" destId="{8D729C78-6509-42AB-8780-49D049DA7CA7}" srcOrd="0" destOrd="0" presId="urn:microsoft.com/office/officeart/2005/8/layout/process1"/>
    <dgm:cxn modelId="{EF5E20BD-6CBE-46F5-8543-2703ACAF93DF}" type="presParOf" srcId="{A0A4E404-7B5D-4C4D-B009-02E9608B0EA3}" destId="{AF913BCA-7370-45E0-8B34-8872A09FE6A0}" srcOrd="0" destOrd="0" presId="urn:microsoft.com/office/officeart/2005/8/layout/process1"/>
    <dgm:cxn modelId="{D1258774-A7EE-4161-BA5E-188BAF088D7E}" type="presParOf" srcId="{A0A4E404-7B5D-4C4D-B009-02E9608B0EA3}" destId="{C3EDF65E-FE9D-4C0B-AB88-C24103B604D5}" srcOrd="1" destOrd="0" presId="urn:microsoft.com/office/officeart/2005/8/layout/process1"/>
    <dgm:cxn modelId="{E3973FBA-D358-4374-B153-B925D3E93C8E}" type="presParOf" srcId="{C3EDF65E-FE9D-4C0B-AB88-C24103B604D5}" destId="{BBFF3A68-CBDA-42BD-AC0C-7E699B8E75B8}" srcOrd="0" destOrd="0" presId="urn:microsoft.com/office/officeart/2005/8/layout/process1"/>
    <dgm:cxn modelId="{B19853FB-B8C9-4FEC-9C0A-AA1FFC18ED8E}" type="presParOf" srcId="{A0A4E404-7B5D-4C4D-B009-02E9608B0EA3}" destId="{5DCCD92F-A9AB-430E-8ABC-3CB4306DB262}" srcOrd="2" destOrd="0" presId="urn:microsoft.com/office/officeart/2005/8/layout/process1"/>
    <dgm:cxn modelId="{91933F47-651C-448F-B91F-D65DE4E35097}" type="presParOf" srcId="{A0A4E404-7B5D-4C4D-B009-02E9608B0EA3}" destId="{18CA28C6-FF69-4344-A99A-3BE3B21FF655}" srcOrd="3" destOrd="0" presId="urn:microsoft.com/office/officeart/2005/8/layout/process1"/>
    <dgm:cxn modelId="{E3470AD1-6F5C-4155-ABBF-BC8E4FBE574D}" type="presParOf" srcId="{18CA28C6-FF69-4344-A99A-3BE3B21FF655}" destId="{AF8C24E9-45E3-49C0-865F-A4F5A8E8B2C3}" srcOrd="0" destOrd="0" presId="urn:microsoft.com/office/officeart/2005/8/layout/process1"/>
    <dgm:cxn modelId="{78F2968A-F62F-44CD-83F3-49896CB2AB60}" type="presParOf" srcId="{A0A4E404-7B5D-4C4D-B009-02E9608B0EA3}" destId="{31C6F799-088F-47F1-86BD-D6F39216CF75}" srcOrd="4" destOrd="0" presId="urn:microsoft.com/office/officeart/2005/8/layout/process1"/>
    <dgm:cxn modelId="{29CEF512-7D25-481F-A370-9E64A3188869}" type="presParOf" srcId="{A0A4E404-7B5D-4C4D-B009-02E9608B0EA3}" destId="{8D729C78-6509-42AB-8780-49D049DA7CA7}" srcOrd="5" destOrd="0" presId="urn:microsoft.com/office/officeart/2005/8/layout/process1"/>
    <dgm:cxn modelId="{D5754B26-884E-4652-BBAA-1B55E55AFD70}" type="presParOf" srcId="{8D729C78-6509-42AB-8780-49D049DA7CA7}" destId="{12183D5B-71A7-41CF-B4FA-101DA643CE01}" srcOrd="0" destOrd="0" presId="urn:microsoft.com/office/officeart/2005/8/layout/process1"/>
    <dgm:cxn modelId="{AD37989F-C432-4390-88B8-24516D07947E}" type="presParOf" srcId="{A0A4E404-7B5D-4C4D-B009-02E9608B0EA3}" destId="{13A1DC4C-E17F-4B44-BA19-4E8B19EE1588}" srcOrd="6" destOrd="0" presId="urn:microsoft.com/office/officeart/2005/8/layout/process1"/>
    <dgm:cxn modelId="{1447F0C6-5E51-4F7D-8EDD-019F74B10CBB}" type="presParOf" srcId="{A0A4E404-7B5D-4C4D-B009-02E9608B0EA3}" destId="{C66708FA-5F8A-41F5-93FB-2089DCF08EE9}" srcOrd="7" destOrd="0" presId="urn:microsoft.com/office/officeart/2005/8/layout/process1"/>
    <dgm:cxn modelId="{85E84F75-F4F7-4AC2-9C35-8833E274C693}" type="presParOf" srcId="{C66708FA-5F8A-41F5-93FB-2089DCF08EE9}" destId="{16B3637A-805A-4C1B-A0DF-F448B1B0F06C}" srcOrd="0" destOrd="0" presId="urn:microsoft.com/office/officeart/2005/8/layout/process1"/>
    <dgm:cxn modelId="{1E0E8B52-9D61-415F-9DA8-D3C8D56D45ED}" type="presParOf" srcId="{A0A4E404-7B5D-4C4D-B009-02E9608B0EA3}" destId="{27F91C48-6C37-4C90-965A-014858FB83C5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913BCA-7370-45E0-8B34-8872A09FE6A0}">
      <dsp:nvSpPr>
        <dsp:cNvPr id="0" name=""/>
        <dsp:cNvSpPr/>
      </dsp:nvSpPr>
      <dsp:spPr>
        <a:xfrm>
          <a:off x="9192" y="0"/>
          <a:ext cx="1424193" cy="15762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l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l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l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l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tx1"/>
            </a:buClr>
            <a:buNone/>
          </a:pPr>
          <a:r>
            <a:rPr lang="en-US" altLang="zh-CN" sz="20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MDC hits produced by charged particles</a:t>
          </a:r>
        </a:p>
      </dsp:txBody>
      <dsp:txXfrm>
        <a:off x="50905" y="41713"/>
        <a:ext cx="1340767" cy="1492851"/>
      </dsp:txXfrm>
    </dsp:sp>
    <dsp:sp modelId="{C3EDF65E-FE9D-4C0B-AB88-C24103B604D5}">
      <dsp:nvSpPr>
        <dsp:cNvPr id="0" name=""/>
        <dsp:cNvSpPr/>
      </dsp:nvSpPr>
      <dsp:spPr>
        <a:xfrm>
          <a:off x="1575805" y="611538"/>
          <a:ext cx="301928" cy="3531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dk2">
                <a:tint val="60000"/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dk2">
                <a:tint val="60000"/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dk2">
                <a:tint val="60000"/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dk2">
                <a:tint val="60000"/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dk2">
              <a:tint val="60000"/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500" kern="1200"/>
        </a:p>
      </dsp:txBody>
      <dsp:txXfrm>
        <a:off x="1575805" y="682178"/>
        <a:ext cx="211350" cy="211919"/>
      </dsp:txXfrm>
    </dsp:sp>
    <dsp:sp modelId="{5DCCD92F-A9AB-430E-8ABC-3CB4306DB262}">
      <dsp:nvSpPr>
        <dsp:cNvPr id="0" name=""/>
        <dsp:cNvSpPr/>
      </dsp:nvSpPr>
      <dsp:spPr>
        <a:xfrm>
          <a:off x="2003063" y="0"/>
          <a:ext cx="1424193" cy="15762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l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l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l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l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prstClr val="black"/>
            </a:buClr>
            <a:buNone/>
          </a:pPr>
          <a:r>
            <a:rPr lang="en-US" altLang="zh-CN" sz="2000" b="1" kern="1200" dirty="0">
              <a:solidFill>
                <a:srgbClr val="44546A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Construct the graph based on the </a:t>
          </a:r>
          <a:r>
            <a:rPr lang="en-US" altLang="zh-CN" sz="2000" b="1" u="sng" kern="1200" dirty="0">
              <a:solidFill>
                <a:srgbClr val="44546A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Pattern Map</a:t>
          </a:r>
        </a:p>
      </dsp:txBody>
      <dsp:txXfrm>
        <a:off x="2044776" y="41713"/>
        <a:ext cx="1340767" cy="1492851"/>
      </dsp:txXfrm>
    </dsp:sp>
    <dsp:sp modelId="{18CA28C6-FF69-4344-A99A-3BE3B21FF655}">
      <dsp:nvSpPr>
        <dsp:cNvPr id="0" name=""/>
        <dsp:cNvSpPr/>
      </dsp:nvSpPr>
      <dsp:spPr>
        <a:xfrm>
          <a:off x="3569675" y="611538"/>
          <a:ext cx="301928" cy="3531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dk2">
                <a:tint val="60000"/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dk2">
                <a:tint val="60000"/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dk2">
                <a:tint val="60000"/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dk2">
                <a:tint val="60000"/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dk2">
              <a:tint val="60000"/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500" kern="1200"/>
        </a:p>
      </dsp:txBody>
      <dsp:txXfrm>
        <a:off x="3569675" y="682178"/>
        <a:ext cx="211350" cy="211919"/>
      </dsp:txXfrm>
    </dsp:sp>
    <dsp:sp modelId="{31C6F799-088F-47F1-86BD-D6F39216CF75}">
      <dsp:nvSpPr>
        <dsp:cNvPr id="0" name=""/>
        <dsp:cNvSpPr/>
      </dsp:nvSpPr>
      <dsp:spPr>
        <a:xfrm>
          <a:off x="3996933" y="0"/>
          <a:ext cx="1424193" cy="15762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l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l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l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l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prstClr val="black"/>
            </a:buClr>
            <a:buNone/>
          </a:pPr>
          <a:r>
            <a:rPr lang="en-US" altLang="zh-CN" sz="2000" b="1" kern="1200" dirty="0">
              <a:solidFill>
                <a:srgbClr val="44546A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Classify the graph edges by GNN</a:t>
          </a:r>
        </a:p>
      </dsp:txBody>
      <dsp:txXfrm>
        <a:off x="4038646" y="41713"/>
        <a:ext cx="1340767" cy="1492851"/>
      </dsp:txXfrm>
    </dsp:sp>
    <dsp:sp modelId="{8D729C78-6509-42AB-8780-49D049DA7CA7}">
      <dsp:nvSpPr>
        <dsp:cNvPr id="0" name=""/>
        <dsp:cNvSpPr/>
      </dsp:nvSpPr>
      <dsp:spPr>
        <a:xfrm>
          <a:off x="5563546" y="611538"/>
          <a:ext cx="301928" cy="3531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dk2">
                <a:tint val="60000"/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dk2">
                <a:tint val="60000"/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dk2">
                <a:tint val="60000"/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dk2">
                <a:tint val="60000"/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dk2">
              <a:tint val="60000"/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500" kern="1200"/>
        </a:p>
      </dsp:txBody>
      <dsp:txXfrm>
        <a:off x="5563546" y="682178"/>
        <a:ext cx="211350" cy="211919"/>
      </dsp:txXfrm>
    </dsp:sp>
    <dsp:sp modelId="{13A1DC4C-E17F-4B44-BA19-4E8B19EE1588}">
      <dsp:nvSpPr>
        <dsp:cNvPr id="0" name=""/>
        <dsp:cNvSpPr/>
      </dsp:nvSpPr>
      <dsp:spPr>
        <a:xfrm>
          <a:off x="5990804" y="0"/>
          <a:ext cx="1424193" cy="15762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l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l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l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l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prstClr val="black"/>
            </a:buClr>
            <a:buNone/>
          </a:pPr>
          <a:r>
            <a:rPr lang="en-US" altLang="zh-CN" sz="2000" b="1" kern="1200" dirty="0">
              <a:solidFill>
                <a:srgbClr val="44546A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Cluster the selected hits</a:t>
          </a:r>
        </a:p>
      </dsp:txBody>
      <dsp:txXfrm>
        <a:off x="6032517" y="41713"/>
        <a:ext cx="1340767" cy="1492851"/>
      </dsp:txXfrm>
    </dsp:sp>
    <dsp:sp modelId="{C66708FA-5F8A-41F5-93FB-2089DCF08EE9}">
      <dsp:nvSpPr>
        <dsp:cNvPr id="0" name=""/>
        <dsp:cNvSpPr/>
      </dsp:nvSpPr>
      <dsp:spPr>
        <a:xfrm>
          <a:off x="7516539" y="611538"/>
          <a:ext cx="215269" cy="3531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dk2">
                <a:tint val="60000"/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dk2">
                <a:tint val="60000"/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dk2">
                <a:tint val="60000"/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dk2">
                <a:tint val="60000"/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dk2">
              <a:tint val="60000"/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500" kern="1200"/>
        </a:p>
      </dsp:txBody>
      <dsp:txXfrm>
        <a:off x="7516539" y="682178"/>
        <a:ext cx="150688" cy="211919"/>
      </dsp:txXfrm>
    </dsp:sp>
    <dsp:sp modelId="{27F91C48-6C37-4C90-965A-014858FB83C5}">
      <dsp:nvSpPr>
        <dsp:cNvPr id="0" name=""/>
        <dsp:cNvSpPr/>
      </dsp:nvSpPr>
      <dsp:spPr>
        <a:xfrm>
          <a:off x="7821166" y="0"/>
          <a:ext cx="1424193" cy="15762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l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l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l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l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prstClr val="black"/>
            </a:buClr>
            <a:buNone/>
          </a:pPr>
          <a:r>
            <a:rPr lang="en-US" altLang="zh-CN" sz="2000" b="1" kern="1200" dirty="0">
              <a:solidFill>
                <a:srgbClr val="44546A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Track fitting</a:t>
          </a:r>
        </a:p>
      </dsp:txBody>
      <dsp:txXfrm>
        <a:off x="7862879" y="41713"/>
        <a:ext cx="1340767" cy="14928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677FD16-5B1B-D0AB-A14C-100E7E10A46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1AE2AC-380F-24AC-A919-7DBAFBC7D7F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63DB41-4DDD-4E73-B72F-28629DFB6C39}" type="datetimeFigureOut">
              <a:rPr lang="zh-CN" altLang="en-US" smtClean="0"/>
              <a:t>2024/10/18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73C13F-ED7A-1E7A-6D4D-028D0B754CD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21975E-F425-C09C-AF58-FCC57EA425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080E3F-9829-416B-A44F-A1C64C9D20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9629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A61CD9-6533-4982-9E36-F2FD584A8BE2}" type="datetimeFigureOut">
              <a:rPr lang="zh-CN" altLang="en-US" smtClean="0"/>
              <a:pPr/>
              <a:t>2024/10/18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B2A54B-5D00-4A88-9334-D14FB6D47CA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992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ctrTitle"/>
          </p:nvPr>
        </p:nvSpPr>
        <p:spPr>
          <a:xfrm>
            <a:off x="1625600" y="3886200"/>
            <a:ext cx="9144000" cy="990600"/>
          </a:xfrm>
        </p:spPr>
        <p:txBody>
          <a:bodyPr anchor="t" anchorCtr="0"/>
          <a:lstStyle>
            <a:lvl1pPr algn="r">
              <a:defRPr sz="3200" b="1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</a:lstStyle>
          <a:p>
            <a:r>
              <a:rPr kumimoji="0" lang="zh-CN" altLang="en-US" dirty="0"/>
              <a:t>单击此处编辑母版标题样式</a:t>
            </a:r>
            <a:endParaRPr kumimoji="0" lang="en-US" dirty="0"/>
          </a:p>
        </p:txBody>
      </p:sp>
      <p:sp>
        <p:nvSpPr>
          <p:cNvPr id="9" name="副标题 8"/>
          <p:cNvSpPr>
            <a:spLocks noGrp="1"/>
          </p:cNvSpPr>
          <p:nvPr>
            <p:ph type="subTitle" idx="1"/>
          </p:nvPr>
        </p:nvSpPr>
        <p:spPr>
          <a:xfrm>
            <a:off x="1625600" y="5124450"/>
            <a:ext cx="9144000" cy="533400"/>
          </a:xfrm>
        </p:spPr>
        <p:txBody>
          <a:bodyPr/>
          <a:lstStyle>
            <a:lvl1pPr marL="0" indent="0" algn="r">
              <a:buNone/>
              <a:defRPr sz="2000" b="1">
                <a:solidFill>
                  <a:schemeClr val="tx2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CN" altLang="en-US" dirty="0"/>
              <a:t>单击此处编辑母版副标题样式</a:t>
            </a:r>
            <a:endParaRPr kumimoji="0" lang="en-US" dirty="0"/>
          </a:p>
        </p:txBody>
      </p:sp>
      <p:sp>
        <p:nvSpPr>
          <p:cNvPr id="28" name="日期占位符 27"/>
          <p:cNvSpPr>
            <a:spLocks noGrp="1"/>
          </p:cNvSpPr>
          <p:nvPr>
            <p:ph type="dt" sz="half" idx="10"/>
          </p:nvPr>
        </p:nvSpPr>
        <p:spPr>
          <a:xfrm>
            <a:off x="8534400" y="6447616"/>
            <a:ext cx="3250232" cy="365760"/>
          </a:xfrm>
        </p:spPr>
        <p:txBody>
          <a:bodyPr/>
          <a:lstStyle>
            <a:lvl1pPr>
              <a:defRPr sz="1400"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</a:lstStyle>
          <a:p>
            <a:pPr algn="r"/>
            <a:r>
              <a:rPr lang="en-US" altLang="zh-CN" dirty="0">
                <a:ea typeface="Verdana" panose="020B0604030504040204" pitchFamily="34" charset="0"/>
              </a:rPr>
              <a:t>2024-06-19</a:t>
            </a: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>
          <a:xfrm>
            <a:off x="3864864" y="6447616"/>
            <a:ext cx="4632960" cy="36576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dirty="0">
                <a:ea typeface="Verdana" panose="020B0604030504040204" pitchFamily="34" charset="0"/>
              </a:rPr>
              <a:t>LHAASO &amp; AI</a:t>
            </a:r>
          </a:p>
        </p:txBody>
      </p:sp>
      <p:sp>
        <p:nvSpPr>
          <p:cNvPr id="29" name="灯片编号占位符 28"/>
          <p:cNvSpPr>
            <a:spLocks noGrp="1"/>
          </p:cNvSpPr>
          <p:nvPr>
            <p:ph type="sldNum" sz="quarter" idx="12"/>
          </p:nvPr>
        </p:nvSpPr>
        <p:spPr>
          <a:xfrm>
            <a:off x="1621536" y="6447616"/>
            <a:ext cx="1625600" cy="365760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微软雅黑" panose="020B0503020204020204" pitchFamily="34" charset="-122"/>
              </a:defRPr>
            </a:lvl1pPr>
          </a:lstStyle>
          <a:p>
            <a:fld id="{EA7C8D44-3667-46F6-9772-CC52308E2A7F}" type="slidenum">
              <a:rPr lang="en-US" smtClean="0">
                <a:ea typeface="Verdana" panose="020B0604030504040204" pitchFamily="34" charset="0"/>
              </a:rPr>
              <a:pPr/>
              <a:t>‹#›</a:t>
            </a:fld>
            <a:endParaRPr lang="en-US" dirty="0">
              <a:ea typeface="Verdana" panose="020B060403050404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206500" y="3648075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1219200" y="5048250"/>
            <a:ext cx="97536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206500" y="3648075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219200" y="5048250"/>
            <a:ext cx="3048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3_节标题">
    <p:bg>
      <p:bgPr>
        <a:blipFill dpi="0" rotWithShape="1">
          <a:blip r:embed="rId2"/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25600" y="2971800"/>
            <a:ext cx="9144000" cy="1066800"/>
          </a:xfrm>
        </p:spPr>
        <p:txBody>
          <a:bodyPr anchor="t" anchorCtr="0"/>
          <a:lstStyle>
            <a:lvl1pPr algn="r">
              <a:buNone/>
              <a:defRPr sz="3200" b="1" cap="none" baseline="0">
                <a:solidFill>
                  <a:schemeClr val="accent4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</a:lstStyle>
          <a:p>
            <a:r>
              <a:rPr kumimoji="0" lang="zh-CN" altLang="en-US" dirty="0"/>
              <a:t>单击此处编辑母版标题样式</a:t>
            </a:r>
            <a:endParaRPr kumimoji="0"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727200" y="4267200"/>
            <a:ext cx="9042400" cy="1538064"/>
          </a:xfrm>
        </p:spPr>
        <p:txBody>
          <a:bodyPr anchor="t" anchorCtr="0">
            <a:normAutofit/>
          </a:bodyPr>
          <a:lstStyle>
            <a:lvl1pPr marL="0" indent="0" algn="r">
              <a:buNone/>
              <a:defRPr sz="2400" b="1">
                <a:solidFill>
                  <a:schemeClr val="accent4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CN" altLang="en-US" dirty="0"/>
              <a:t>单击此处编辑母版文本样式</a:t>
            </a:r>
          </a:p>
        </p:txBody>
      </p:sp>
      <p:sp>
        <p:nvSpPr>
          <p:cNvPr id="7" name="矩形 6"/>
          <p:cNvSpPr/>
          <p:nvPr/>
        </p:nvSpPr>
        <p:spPr>
          <a:xfrm>
            <a:off x="1219200" y="2819400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>
              <a:solidFill>
                <a:srgbClr val="00B0F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219200" y="2819400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>
              <a:solidFill>
                <a:srgbClr val="00B0F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282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44624"/>
            <a:ext cx="10972800" cy="914400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微软雅黑" panose="020B0503020204020204" pitchFamily="34" charset="-122"/>
              </a:defRPr>
            </a:lvl1pPr>
          </a:lstStyle>
          <a:p>
            <a:r>
              <a:rPr kumimoji="0" lang="zh-CN" altLang="en-US" dirty="0"/>
              <a:t>单击此处编辑母版标题样式</a:t>
            </a:r>
            <a:endParaRPr kumimoji="0" 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534400" y="6447616"/>
            <a:ext cx="3250232" cy="36576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</a:lstStyle>
          <a:p>
            <a:pPr algn="r"/>
            <a:r>
              <a:rPr lang="en-US" altLang="zh-CN" dirty="0">
                <a:ea typeface="Verdana" panose="020B0604030504040204" pitchFamily="34" charset="0"/>
              </a:rPr>
              <a:t>2024-06-19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864864" y="6447616"/>
            <a:ext cx="4673600" cy="365760"/>
          </a:xfrm>
        </p:spPr>
        <p:txBody>
          <a:bodyPr/>
          <a:lstStyle>
            <a:lvl1pPr algn="ctr">
              <a:defRPr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>
                <a:ea typeface="Verdana" panose="020B0604030504040204" pitchFamily="34" charset="0"/>
              </a:rPr>
              <a:t>LHAASO &amp; AI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16864" y="6447616"/>
            <a:ext cx="2641600" cy="36576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</a:lstStyle>
          <a:p>
            <a:fld id="{EA7C8D44-3667-46F6-9772-CC52308E2A7F}" type="slidenum">
              <a:rPr lang="en-US" smtClean="0">
                <a:ea typeface="Verdana" panose="020B0604030504040204" pitchFamily="34" charset="0"/>
              </a:rPr>
              <a:pPr/>
              <a:t>‹#›</a:t>
            </a:fld>
            <a:endParaRPr lang="en-US">
              <a:ea typeface="Verdana" panose="020B0604030504040204" pitchFamily="34" charset="0"/>
            </a:endParaRPr>
          </a:p>
        </p:txBody>
      </p:sp>
      <p:sp>
        <p:nvSpPr>
          <p:cNvPr id="9" name="内容占位符 8"/>
          <p:cNvSpPr>
            <a:spLocks noGrp="1"/>
          </p:cNvSpPr>
          <p:nvPr>
            <p:ph sz="quarter" idx="1"/>
          </p:nvPr>
        </p:nvSpPr>
        <p:spPr>
          <a:xfrm>
            <a:off x="609600" y="1052736"/>
            <a:ext cx="5388864" cy="5104224"/>
          </a:xfrm>
        </p:spPr>
        <p:txBody>
          <a:bodyPr>
            <a:normAutofit/>
          </a:bodyPr>
          <a:lstStyle>
            <a:lvl1pPr>
              <a:buFont typeface="Wingdings" pitchFamily="2" charset="2"/>
              <a:buChar char="u"/>
              <a:defRPr sz="2200" b="1">
                <a:latin typeface="Verdana" panose="020B0604030504040204" pitchFamily="34" charset="0"/>
                <a:ea typeface="微软雅黑" panose="020B0503020204020204" pitchFamily="34" charset="-122"/>
                <a:cs typeface="Tahoma" pitchFamily="34" charset="0"/>
              </a:defRPr>
            </a:lvl1pPr>
            <a:lvl2pPr>
              <a:buFont typeface="Wingdings" pitchFamily="2" charset="2"/>
              <a:buChar char="n"/>
              <a:defRPr sz="2000">
                <a:latin typeface="Verdana" panose="020B0604030504040204" pitchFamily="34" charset="0"/>
                <a:ea typeface="微软雅黑" panose="020B0503020204020204" pitchFamily="34" charset="-122"/>
              </a:defRPr>
            </a:lvl2pPr>
            <a:lvl3pPr>
              <a:buFont typeface="Wingdings 3" pitchFamily="18" charset="2"/>
              <a:buChar char=""/>
              <a:defRPr sz="1800">
                <a:latin typeface="Verdana" panose="020B0604030504040204" pitchFamily="34" charset="0"/>
                <a:ea typeface="微软雅黑" panose="020B0503020204020204" pitchFamily="34" charset="-122"/>
              </a:defRPr>
            </a:lvl3pPr>
            <a:lvl4pPr>
              <a:defRPr sz="1600">
                <a:latin typeface="Verdana" panose="020B0604030504040204" pitchFamily="34" charset="0"/>
                <a:ea typeface="微软雅黑" panose="020B0503020204020204" pitchFamily="34" charset="-122"/>
              </a:defRPr>
            </a:lvl4pPr>
            <a:lvl5pPr>
              <a:defRPr sz="1400">
                <a:latin typeface="Verdana" panose="020B0604030504040204" pitchFamily="34" charset="0"/>
                <a:ea typeface="微软雅黑" panose="020B0503020204020204" pitchFamily="34" charset="-122"/>
              </a:defRPr>
            </a:lvl5pPr>
          </a:lstStyle>
          <a:p>
            <a:pPr lvl="0" eaLnBrk="1" latinLnBrk="0" hangingPunct="1"/>
            <a:r>
              <a:rPr lang="zh-CN" altLang="en-US" dirty="0"/>
              <a:t>单击此处编辑母版文本样式</a:t>
            </a:r>
          </a:p>
          <a:p>
            <a:pPr lvl="1" eaLnBrk="1" latinLnBrk="0" hangingPunct="1"/>
            <a:r>
              <a:rPr lang="zh-CN" altLang="en-US" dirty="0"/>
              <a:t>第二级</a:t>
            </a:r>
          </a:p>
          <a:p>
            <a:pPr lvl="2" eaLnBrk="1" latinLnBrk="0" hangingPunct="1"/>
            <a:r>
              <a:rPr lang="zh-CN" altLang="en-US" dirty="0"/>
              <a:t>第三级</a:t>
            </a:r>
          </a:p>
          <a:p>
            <a:pPr lvl="3" eaLnBrk="1" latinLnBrk="0" hangingPunct="1"/>
            <a:r>
              <a:rPr lang="zh-CN" altLang="en-US" dirty="0"/>
              <a:t>第四级</a:t>
            </a:r>
          </a:p>
          <a:p>
            <a:pPr lvl="4" eaLnBrk="1" latinLnBrk="0" hangingPunct="1"/>
            <a:r>
              <a:rPr lang="zh-CN" altLang="en-US" dirty="0"/>
              <a:t>第五级</a:t>
            </a:r>
            <a:endParaRPr kumimoji="0" lang="en-US" dirty="0"/>
          </a:p>
        </p:txBody>
      </p:sp>
      <p:sp>
        <p:nvSpPr>
          <p:cNvPr id="11" name="内容占位符 10"/>
          <p:cNvSpPr>
            <a:spLocks noGrp="1"/>
          </p:cNvSpPr>
          <p:nvPr>
            <p:ph sz="quarter" idx="2"/>
          </p:nvPr>
        </p:nvSpPr>
        <p:spPr>
          <a:xfrm>
            <a:off x="6176264" y="1052736"/>
            <a:ext cx="5388864" cy="5101176"/>
          </a:xfrm>
        </p:spPr>
        <p:txBody>
          <a:bodyPr>
            <a:normAutofit/>
          </a:bodyPr>
          <a:lstStyle>
            <a:lvl1pPr>
              <a:buFont typeface="Wingdings" pitchFamily="2" charset="2"/>
              <a:buChar char="u"/>
              <a:defRPr sz="2200" b="1">
                <a:latin typeface="Verdana" panose="020B0604030504040204" pitchFamily="34" charset="0"/>
                <a:ea typeface="微软雅黑" panose="020B0503020204020204" pitchFamily="34" charset="-122"/>
                <a:cs typeface="Tahoma" pitchFamily="34" charset="0"/>
              </a:defRPr>
            </a:lvl1pPr>
            <a:lvl2pPr>
              <a:buFont typeface="Wingdings" pitchFamily="2" charset="2"/>
              <a:buChar char="n"/>
              <a:defRPr sz="2000">
                <a:latin typeface="Verdana" panose="020B0604030504040204" pitchFamily="34" charset="0"/>
                <a:ea typeface="微软雅黑" panose="020B0503020204020204" pitchFamily="34" charset="-122"/>
              </a:defRPr>
            </a:lvl2pPr>
            <a:lvl3pPr>
              <a:defRPr sz="1800">
                <a:latin typeface="Verdana" panose="020B0604030504040204" pitchFamily="34" charset="0"/>
                <a:ea typeface="微软雅黑" panose="020B0503020204020204" pitchFamily="34" charset="-122"/>
              </a:defRPr>
            </a:lvl3pPr>
            <a:lvl4pPr>
              <a:defRPr sz="1600">
                <a:latin typeface="Verdana" panose="020B0604030504040204" pitchFamily="34" charset="0"/>
                <a:ea typeface="微软雅黑" panose="020B0503020204020204" pitchFamily="34" charset="-122"/>
              </a:defRPr>
            </a:lvl4pPr>
            <a:lvl5pPr>
              <a:defRPr sz="1400">
                <a:latin typeface="Verdana" panose="020B0604030504040204" pitchFamily="34" charset="0"/>
                <a:ea typeface="微软雅黑" panose="020B0503020204020204" pitchFamily="34" charset="-122"/>
              </a:defRPr>
            </a:lvl5pPr>
          </a:lstStyle>
          <a:p>
            <a:pPr lvl="0" eaLnBrk="1" latinLnBrk="0" hangingPunct="1"/>
            <a:r>
              <a:rPr lang="zh-CN" altLang="en-US" dirty="0"/>
              <a:t>单击此处编辑母版文本样式</a:t>
            </a:r>
          </a:p>
          <a:p>
            <a:pPr lvl="1" eaLnBrk="1" latinLnBrk="0" hangingPunct="1"/>
            <a:r>
              <a:rPr lang="zh-CN" altLang="en-US" dirty="0"/>
              <a:t>第二级</a:t>
            </a:r>
          </a:p>
          <a:p>
            <a:pPr lvl="2" eaLnBrk="1" latinLnBrk="0" hangingPunct="1"/>
            <a:r>
              <a:rPr lang="zh-CN" altLang="en-US" dirty="0"/>
              <a:t>第三级</a:t>
            </a:r>
          </a:p>
          <a:p>
            <a:pPr lvl="3" eaLnBrk="1" latinLnBrk="0" hangingPunct="1"/>
            <a:r>
              <a:rPr lang="zh-CN" altLang="en-US" dirty="0"/>
              <a:t>第四级</a:t>
            </a:r>
          </a:p>
          <a:p>
            <a:pPr lvl="4" eaLnBrk="1" latinLnBrk="0" hangingPunct="1"/>
            <a:r>
              <a:rPr lang="zh-CN" altLang="en-US" dirty="0"/>
              <a:t>第五级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44624"/>
            <a:ext cx="10972800" cy="914400"/>
          </a:xfrm>
        </p:spPr>
        <p:txBody>
          <a:bodyPr anchor="ctr"/>
          <a:lstStyle>
            <a:lvl1pPr>
              <a:defRPr>
                <a:latin typeface="Verdana" panose="020B0604030504040204" pitchFamily="34" charset="0"/>
                <a:ea typeface="微软雅黑" panose="020B0503020204020204" pitchFamily="34" charset="-122"/>
              </a:defRPr>
            </a:lvl1pPr>
          </a:lstStyle>
          <a:p>
            <a:r>
              <a:rPr kumimoji="0" lang="zh-CN" altLang="en-US" dirty="0"/>
              <a:t>单击此处编辑母版标题样式</a:t>
            </a:r>
            <a:endParaRPr kumimoji="0"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052736"/>
            <a:ext cx="5386917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 dirty="0"/>
              <a:t>单击此处编辑母版文本样式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3"/>
          </p:nvPr>
        </p:nvSpPr>
        <p:spPr>
          <a:xfrm>
            <a:off x="6197601" y="1052736"/>
            <a:ext cx="5389033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 dirty="0"/>
              <a:t>单击此处编辑母版文本样式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534400" y="6447616"/>
            <a:ext cx="3250232" cy="36576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</a:lstStyle>
          <a:p>
            <a:pPr algn="r"/>
            <a:r>
              <a:rPr lang="en-US" altLang="zh-CN" dirty="0">
                <a:ea typeface="Verdana" panose="020B0604030504040204" pitchFamily="34" charset="0"/>
              </a:rPr>
              <a:t>2024-06-19</a:t>
            </a:r>
          </a:p>
          <a:p>
            <a:pPr algn="r"/>
            <a:endParaRPr lang="en-US" altLang="zh-CN" dirty="0">
              <a:ea typeface="Verdana" panose="020B060403050404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864864" y="6447616"/>
            <a:ext cx="4673600" cy="365760"/>
          </a:xfrm>
        </p:spPr>
        <p:txBody>
          <a:bodyPr/>
          <a:lstStyle>
            <a:lvl1pPr algn="ctr">
              <a:defRPr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dirty="0">
                <a:ea typeface="Verdana" panose="020B0604030504040204" pitchFamily="34" charset="0"/>
              </a:rPr>
              <a:t>LHAASO &amp; AI</a:t>
            </a: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16864" y="6447616"/>
            <a:ext cx="2641600" cy="36576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</a:lstStyle>
          <a:p>
            <a:fld id="{EA7C8D44-3667-46F6-9772-CC52308E2A7F}" type="slidenum">
              <a:rPr lang="en-US" smtClean="0">
                <a:ea typeface="Verdana" panose="020B0604030504040204" pitchFamily="34" charset="0"/>
              </a:rPr>
              <a:pPr/>
              <a:t>‹#›</a:t>
            </a:fld>
            <a:endParaRPr lang="en-US">
              <a:ea typeface="Verdana" panose="020B0604030504040204" pitchFamily="34" charset="0"/>
            </a:endParaRPr>
          </a:p>
        </p:txBody>
      </p:sp>
      <p:sp>
        <p:nvSpPr>
          <p:cNvPr id="11" name="内容占位符 10"/>
          <p:cNvSpPr>
            <a:spLocks noGrp="1"/>
          </p:cNvSpPr>
          <p:nvPr>
            <p:ph sz="quarter" idx="2"/>
          </p:nvPr>
        </p:nvSpPr>
        <p:spPr>
          <a:xfrm>
            <a:off x="609600" y="1844824"/>
            <a:ext cx="5384800" cy="4327376"/>
          </a:xfrm>
        </p:spPr>
        <p:txBody>
          <a:bodyPr>
            <a:normAutofit/>
          </a:bodyPr>
          <a:lstStyle>
            <a:lvl1pPr>
              <a:buFont typeface="Wingdings" pitchFamily="2" charset="2"/>
              <a:buChar char="u"/>
              <a:defRPr sz="2200">
                <a:latin typeface="Verdana" panose="020B0604030504040204" pitchFamily="34" charset="0"/>
                <a:ea typeface="微软雅黑" panose="020B0503020204020204" pitchFamily="34" charset="-122"/>
              </a:defRPr>
            </a:lvl1pPr>
            <a:lvl2pPr>
              <a:buFont typeface="Wingdings" pitchFamily="2" charset="2"/>
              <a:buChar char="n"/>
              <a:defRPr sz="2000">
                <a:latin typeface="Verdana" panose="020B0604030504040204" pitchFamily="34" charset="0"/>
                <a:ea typeface="微软雅黑" panose="020B0503020204020204" pitchFamily="34" charset="-122"/>
              </a:defRPr>
            </a:lvl2pPr>
            <a:lvl3pPr>
              <a:defRPr sz="1800">
                <a:latin typeface="Verdana" panose="020B0604030504040204" pitchFamily="34" charset="0"/>
                <a:ea typeface="微软雅黑" panose="020B0503020204020204" pitchFamily="34" charset="-122"/>
              </a:defRPr>
            </a:lvl3pPr>
            <a:lvl4pPr>
              <a:defRPr sz="1600">
                <a:latin typeface="Verdana" panose="020B0604030504040204" pitchFamily="34" charset="0"/>
                <a:ea typeface="微软雅黑" panose="020B0503020204020204" pitchFamily="34" charset="-122"/>
              </a:defRPr>
            </a:lvl4pPr>
            <a:lvl5pPr>
              <a:defRPr sz="1400">
                <a:latin typeface="Verdana" panose="020B0604030504040204" pitchFamily="34" charset="0"/>
                <a:ea typeface="微软雅黑" panose="020B0503020204020204" pitchFamily="34" charset="-122"/>
              </a:defRPr>
            </a:lvl5pPr>
          </a:lstStyle>
          <a:p>
            <a:pPr lvl="0" eaLnBrk="1" latinLnBrk="0" hangingPunct="1"/>
            <a:r>
              <a:rPr lang="zh-CN" altLang="en-US" dirty="0"/>
              <a:t>单击此处编辑母版文本样式</a:t>
            </a:r>
          </a:p>
          <a:p>
            <a:pPr lvl="1" eaLnBrk="1" latinLnBrk="0" hangingPunct="1"/>
            <a:r>
              <a:rPr lang="zh-CN" altLang="en-US" dirty="0"/>
              <a:t>第二级</a:t>
            </a:r>
          </a:p>
          <a:p>
            <a:pPr lvl="2" eaLnBrk="1" latinLnBrk="0" hangingPunct="1"/>
            <a:r>
              <a:rPr lang="zh-CN" altLang="en-US" dirty="0"/>
              <a:t>第三级</a:t>
            </a:r>
          </a:p>
          <a:p>
            <a:pPr lvl="3" eaLnBrk="1" latinLnBrk="0" hangingPunct="1"/>
            <a:r>
              <a:rPr lang="zh-CN" altLang="en-US" dirty="0"/>
              <a:t>第四级</a:t>
            </a:r>
          </a:p>
          <a:p>
            <a:pPr lvl="4" eaLnBrk="1" latinLnBrk="0" hangingPunct="1"/>
            <a:r>
              <a:rPr lang="zh-CN" altLang="en-US" dirty="0"/>
              <a:t>第五级</a:t>
            </a:r>
            <a:endParaRPr kumimoji="0" lang="en-US" dirty="0"/>
          </a:p>
        </p:txBody>
      </p:sp>
      <p:sp>
        <p:nvSpPr>
          <p:cNvPr id="13" name="内容占位符 12"/>
          <p:cNvSpPr>
            <a:spLocks noGrp="1"/>
          </p:cNvSpPr>
          <p:nvPr>
            <p:ph sz="quarter" idx="4"/>
          </p:nvPr>
        </p:nvSpPr>
        <p:spPr>
          <a:xfrm>
            <a:off x="6197600" y="1844824"/>
            <a:ext cx="5384800" cy="4327376"/>
          </a:xfrm>
        </p:spPr>
        <p:txBody>
          <a:bodyPr>
            <a:normAutofit/>
          </a:bodyPr>
          <a:lstStyle>
            <a:lvl1pPr>
              <a:buFont typeface="Wingdings" pitchFamily="2" charset="2"/>
              <a:buChar char="u"/>
              <a:defRPr sz="2200">
                <a:latin typeface="Verdana" panose="020B0604030504040204" pitchFamily="34" charset="0"/>
                <a:ea typeface="微软雅黑" panose="020B0503020204020204" pitchFamily="34" charset="-122"/>
              </a:defRPr>
            </a:lvl1pPr>
            <a:lvl2pPr>
              <a:buFont typeface="Wingdings" pitchFamily="2" charset="2"/>
              <a:buChar char="n"/>
              <a:defRPr sz="2000">
                <a:latin typeface="Verdana" panose="020B0604030504040204" pitchFamily="34" charset="0"/>
                <a:ea typeface="微软雅黑" panose="020B0503020204020204" pitchFamily="34" charset="-122"/>
              </a:defRPr>
            </a:lvl2pPr>
            <a:lvl3pPr>
              <a:defRPr sz="1800">
                <a:latin typeface="Verdana" panose="020B0604030504040204" pitchFamily="34" charset="0"/>
                <a:ea typeface="微软雅黑" panose="020B0503020204020204" pitchFamily="34" charset="-122"/>
              </a:defRPr>
            </a:lvl3pPr>
            <a:lvl4pPr>
              <a:defRPr sz="1600">
                <a:latin typeface="Verdana" panose="020B0604030504040204" pitchFamily="34" charset="0"/>
                <a:ea typeface="微软雅黑" panose="020B0503020204020204" pitchFamily="34" charset="-122"/>
              </a:defRPr>
            </a:lvl4pPr>
            <a:lvl5pPr>
              <a:defRPr sz="1400">
                <a:latin typeface="Verdana" panose="020B0604030504040204" pitchFamily="34" charset="0"/>
                <a:ea typeface="微软雅黑" panose="020B0503020204020204" pitchFamily="34" charset="-122"/>
              </a:defRPr>
            </a:lvl5pPr>
          </a:lstStyle>
          <a:p>
            <a:pPr lvl="0" eaLnBrk="1" latinLnBrk="0" hangingPunct="1"/>
            <a:r>
              <a:rPr lang="zh-CN" altLang="en-US" dirty="0"/>
              <a:t>单击此处编辑母版文本样式</a:t>
            </a:r>
          </a:p>
          <a:p>
            <a:pPr lvl="1" eaLnBrk="1" latinLnBrk="0" hangingPunct="1"/>
            <a:r>
              <a:rPr lang="zh-CN" altLang="en-US" dirty="0"/>
              <a:t>第二级</a:t>
            </a:r>
          </a:p>
          <a:p>
            <a:pPr lvl="2" eaLnBrk="1" latinLnBrk="0" hangingPunct="1"/>
            <a:r>
              <a:rPr lang="zh-CN" altLang="en-US" dirty="0"/>
              <a:t>第三级</a:t>
            </a:r>
          </a:p>
          <a:p>
            <a:pPr lvl="3" eaLnBrk="1" latinLnBrk="0" hangingPunct="1"/>
            <a:r>
              <a:rPr lang="zh-CN" altLang="en-US" dirty="0"/>
              <a:t>第四级</a:t>
            </a:r>
          </a:p>
          <a:p>
            <a:pPr lvl="4" eaLnBrk="1" latinLnBrk="0" hangingPunct="1"/>
            <a:r>
              <a:rPr lang="zh-CN" altLang="en-US" dirty="0"/>
              <a:t>第五级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44624"/>
            <a:ext cx="10972800" cy="914400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微软雅黑" panose="020B0503020204020204" pitchFamily="34" charset="-122"/>
              </a:defRPr>
            </a:lvl1pPr>
          </a:lstStyle>
          <a:p>
            <a:r>
              <a:rPr kumimoji="0" lang="zh-CN" altLang="en-US" dirty="0"/>
              <a:t>单击此处编辑母版标题样式</a:t>
            </a:r>
            <a:endParaRPr kumimoji="0"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534400" y="6447616"/>
            <a:ext cx="3250232" cy="36576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</a:lstStyle>
          <a:p>
            <a:pPr algn="r"/>
            <a:r>
              <a:rPr lang="en-US" altLang="zh-CN" dirty="0">
                <a:ea typeface="Verdana" panose="020B0604030504040204" pitchFamily="34" charset="0"/>
              </a:rPr>
              <a:t>2024-06-19</a:t>
            </a:r>
          </a:p>
          <a:p>
            <a:pPr algn="r"/>
            <a:endParaRPr lang="en-US" altLang="zh-CN" dirty="0">
              <a:ea typeface="Verdana" panose="020B060403050404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864864" y="6447616"/>
            <a:ext cx="4673600" cy="365760"/>
          </a:xfrm>
        </p:spPr>
        <p:txBody>
          <a:bodyPr/>
          <a:lstStyle>
            <a:lvl1pPr algn="ctr">
              <a:defRPr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dirty="0">
                <a:ea typeface="Verdana" panose="020B0604030504040204" pitchFamily="34" charset="0"/>
              </a:rPr>
              <a:t>LHAASO &amp; AI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16864" y="6447616"/>
            <a:ext cx="2641600" cy="36576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</a:lstStyle>
          <a:p>
            <a:fld id="{EA7C8D44-3667-46F6-9772-CC52308E2A7F}" type="slidenum">
              <a:rPr lang="en-US" smtClean="0">
                <a:ea typeface="Verdana" panose="020B0604030504040204" pitchFamily="34" charset="0"/>
              </a:rPr>
              <a:pPr/>
              <a:t>‹#›</a:t>
            </a:fld>
            <a:endParaRPr lang="en-US">
              <a:ea typeface="Verdana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534400" y="6447616"/>
            <a:ext cx="3250232" cy="36576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</a:lstStyle>
          <a:p>
            <a:pPr algn="r"/>
            <a:r>
              <a:rPr lang="en-US" altLang="zh-CN" dirty="0">
                <a:ea typeface="Verdana" panose="020B0604030504040204" pitchFamily="34" charset="0"/>
              </a:rPr>
              <a:t>2024-06-19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864864" y="6447616"/>
            <a:ext cx="4673600" cy="365760"/>
          </a:xfrm>
        </p:spPr>
        <p:txBody>
          <a:bodyPr/>
          <a:lstStyle>
            <a:lvl1pPr algn="ctr">
              <a:defRPr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dirty="0">
                <a:ea typeface="Verdana" panose="020B0604030504040204" pitchFamily="34" charset="0"/>
              </a:rPr>
              <a:t>LHAASO &amp; AI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16864" y="6447616"/>
            <a:ext cx="2641600" cy="36576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</a:lstStyle>
          <a:p>
            <a:fld id="{EA7C8D44-3667-46F6-9772-CC52308E2A7F}" type="slidenum">
              <a:rPr lang="en-US" smtClean="0">
                <a:ea typeface="Verdana" panose="020B0604030504040204" pitchFamily="34" charset="0"/>
              </a:rPr>
              <a:pPr/>
              <a:t>‹#›</a:t>
            </a:fld>
            <a:endParaRPr lang="en-US">
              <a:ea typeface="Verdana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32800" y="304800"/>
            <a:ext cx="33528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1pPr>
          </a:lstStyle>
          <a:p>
            <a:r>
              <a:rPr kumimoji="0" lang="zh-CN" altLang="en-US" dirty="0"/>
              <a:t>单击此处编辑母版标题样式</a:t>
            </a:r>
            <a:endParaRPr kumimoji="0"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8432800" y="1219201"/>
            <a:ext cx="33528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534400" y="6447616"/>
            <a:ext cx="3250232" cy="36576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</a:lstStyle>
          <a:p>
            <a:pPr algn="r"/>
            <a:r>
              <a:rPr lang="en-US" altLang="zh-CN" dirty="0">
                <a:ea typeface="Verdana" panose="020B0604030504040204" pitchFamily="34" charset="0"/>
              </a:rPr>
              <a:t>2024-06-19</a:t>
            </a:r>
          </a:p>
          <a:p>
            <a:pPr algn="r"/>
            <a:endParaRPr lang="en-US" altLang="zh-CN" dirty="0">
              <a:ea typeface="Verdana" panose="020B060403050404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864864" y="6447616"/>
            <a:ext cx="4673600" cy="365760"/>
          </a:xfrm>
        </p:spPr>
        <p:txBody>
          <a:bodyPr/>
          <a:lstStyle>
            <a:lvl1pPr algn="ctr">
              <a:defRPr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dirty="0">
                <a:ea typeface="Verdana" panose="020B0604030504040204" pitchFamily="34" charset="0"/>
              </a:rPr>
              <a:t>LHAASO &amp; AI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16864" y="6447616"/>
            <a:ext cx="2641600" cy="36576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</a:lstStyle>
          <a:p>
            <a:fld id="{EA7C8D44-3667-46F6-9772-CC52308E2A7F}" type="slidenum">
              <a:rPr lang="en-US" smtClean="0">
                <a:ea typeface="Verdana" panose="020B0604030504040204" pitchFamily="34" charset="0"/>
              </a:rPr>
              <a:pPr/>
              <a:t>‹#›</a:t>
            </a:fld>
            <a:endParaRPr lang="en-US">
              <a:ea typeface="Verdana" panose="020B0604030504040204" pitchFamily="34" charset="0"/>
            </a:endParaRPr>
          </a:p>
        </p:txBody>
      </p:sp>
      <p:sp>
        <p:nvSpPr>
          <p:cNvPr id="10" name="直接连接符 9"/>
          <p:cNvSpPr>
            <a:spLocks noChangeShapeType="1"/>
          </p:cNvSpPr>
          <p:nvPr/>
        </p:nvSpPr>
        <p:spPr bwMode="auto">
          <a:xfrm rot="5400000">
            <a:off x="5220033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sz="quarter" idx="1"/>
          </p:nvPr>
        </p:nvSpPr>
        <p:spPr>
          <a:xfrm>
            <a:off x="406400" y="304800"/>
            <a:ext cx="7620000" cy="5715000"/>
          </a:xfrm>
        </p:spPr>
        <p:txBody>
          <a:bodyPr>
            <a:normAutofit/>
          </a:bodyPr>
          <a:lstStyle>
            <a:lvl1pPr>
              <a:buFont typeface="Wingdings" pitchFamily="2" charset="2"/>
              <a:buChar char="u"/>
              <a:defRPr sz="2400" b="1" u="none">
                <a:latin typeface="Verdana" panose="020B0604030504040204" pitchFamily="34" charset="0"/>
                <a:ea typeface="微软雅黑" panose="020B0503020204020204" pitchFamily="34" charset="-122"/>
                <a:cs typeface="Tahoma" pitchFamily="34" charset="0"/>
              </a:defRPr>
            </a:lvl1pPr>
            <a:lvl2pPr>
              <a:buFont typeface="Wingdings" pitchFamily="2" charset="2"/>
              <a:buChar char="n"/>
              <a:defRPr sz="2000" b="0" u="none">
                <a:latin typeface="Verdana" panose="020B0604030504040204" pitchFamily="34" charset="0"/>
                <a:ea typeface="微软雅黑" panose="020B0503020204020204" pitchFamily="34" charset="-122"/>
              </a:defRPr>
            </a:lvl2pPr>
            <a:lvl3pPr>
              <a:defRPr sz="1800">
                <a:latin typeface="Verdana" panose="020B0604030504040204" pitchFamily="34" charset="0"/>
                <a:ea typeface="微软雅黑" panose="020B0503020204020204" pitchFamily="34" charset="-122"/>
              </a:defRPr>
            </a:lvl3pPr>
            <a:lvl4pPr>
              <a:defRPr sz="1600">
                <a:latin typeface="Verdana" panose="020B0604030504040204" pitchFamily="34" charset="0"/>
                <a:ea typeface="微软雅黑" panose="020B0503020204020204" pitchFamily="34" charset="-122"/>
              </a:defRPr>
            </a:lvl4pPr>
            <a:lvl5pPr>
              <a:defRPr sz="1400">
                <a:latin typeface="Verdana" panose="020B0604030504040204" pitchFamily="34" charset="0"/>
                <a:ea typeface="微软雅黑" panose="020B0503020204020204" pitchFamily="34" charset="-122"/>
              </a:defRPr>
            </a:lvl5pPr>
          </a:lstStyle>
          <a:p>
            <a:pPr lvl="0" eaLnBrk="1" latinLnBrk="0" hangingPunct="1"/>
            <a:r>
              <a:rPr lang="zh-CN" altLang="en-US" dirty="0"/>
              <a:t>单击此处编辑母版文本样式</a:t>
            </a:r>
          </a:p>
          <a:p>
            <a:pPr lvl="1" eaLnBrk="1" latinLnBrk="0" hangingPunct="1"/>
            <a:r>
              <a:rPr lang="zh-CN" altLang="en-US" dirty="0"/>
              <a:t>第二级</a:t>
            </a:r>
          </a:p>
          <a:p>
            <a:pPr lvl="2" eaLnBrk="1" latinLnBrk="0" hangingPunct="1"/>
            <a:r>
              <a:rPr lang="zh-CN" altLang="en-US" dirty="0"/>
              <a:t>第三级</a:t>
            </a:r>
          </a:p>
          <a:p>
            <a:pPr lvl="3" eaLnBrk="1" latinLnBrk="0" hangingPunct="1"/>
            <a:r>
              <a:rPr lang="zh-CN" altLang="en-US" dirty="0"/>
              <a:t>第四级</a:t>
            </a:r>
          </a:p>
          <a:p>
            <a:pPr lvl="4" eaLnBrk="1" latinLnBrk="0" hangingPunct="1"/>
            <a:r>
              <a:rPr lang="zh-CN" altLang="en-US" dirty="0"/>
              <a:t>第五级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500856"/>
            <a:ext cx="109728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1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</a:lstStyle>
          <a:p>
            <a:r>
              <a:rPr kumimoji="0" lang="zh-CN" altLang="en-US" dirty="0"/>
              <a:t>单击此处编辑母版标题样式</a:t>
            </a:r>
            <a:endParaRPr kumimoji="0" 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09600" y="1905000"/>
            <a:ext cx="109728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>
                <a:latin typeface="Verdana" panose="020B0604030504040204" pitchFamily="34" charset="0"/>
                <a:ea typeface="微软雅黑" panose="020B0503020204020204" pitchFamily="34" charset="-122"/>
              </a:defRPr>
            </a:lvl1pPr>
          </a:lstStyle>
          <a:p>
            <a:r>
              <a:rPr kumimoji="0" lang="zh-CN" altLang="en-US" dirty="0"/>
              <a:t>单击图标添加图片</a:t>
            </a:r>
            <a:endParaRPr kumimoji="0" 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219200"/>
            <a:ext cx="109728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 b="1">
                <a:latin typeface="Verdana" panose="020B0604030504040204" pitchFamily="34" charset="0"/>
                <a:ea typeface="微软雅黑" panose="020B0503020204020204" pitchFamily="34" charset="-122"/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534400" y="6447616"/>
            <a:ext cx="3250232" cy="36576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</a:lstStyle>
          <a:p>
            <a:pPr algn="r"/>
            <a:r>
              <a:rPr lang="en-US" altLang="zh-CN" dirty="0">
                <a:ea typeface="Verdana" panose="020B0604030504040204" pitchFamily="34" charset="0"/>
              </a:rPr>
              <a:t>2024-06-19</a:t>
            </a:r>
          </a:p>
          <a:p>
            <a:pPr algn="r"/>
            <a:endParaRPr lang="en-US" altLang="zh-CN" dirty="0">
              <a:ea typeface="Verdana" panose="020B060403050404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864864" y="6447616"/>
            <a:ext cx="4673600" cy="365760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dirty="0">
                <a:ea typeface="Verdana" panose="020B0604030504040204" pitchFamily="34" charset="0"/>
              </a:rPr>
              <a:t>LHAASO &amp; AI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16864" y="6447616"/>
            <a:ext cx="2641600" cy="36576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</a:lstStyle>
          <a:p>
            <a:fld id="{EA7C8D44-3667-46F6-9772-CC52308E2A7F}" type="slidenum">
              <a:rPr lang="en-US" smtClean="0">
                <a:ea typeface="Verdana" panose="020B0604030504040204" pitchFamily="34" charset="0"/>
              </a:rPr>
              <a:pPr/>
              <a:t>‹#›</a:t>
            </a:fld>
            <a:endParaRPr lang="en-US">
              <a:ea typeface="Verdana" panose="020B060403050404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09600" y="500856"/>
            <a:ext cx="24384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  <a:ea typeface="微软雅黑" panose="020B0503020204020204" pitchFamily="34" charset="-122"/>
              </a:defRPr>
            </a:lvl1pPr>
          </a:lstStyle>
          <a:p>
            <a:r>
              <a:rPr kumimoji="0" lang="zh-CN" altLang="en-US" dirty="0"/>
              <a:t>单击此处编辑母版标题样式</a:t>
            </a:r>
            <a:endParaRPr kumimoji="0" 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buFont typeface="Wingdings" pitchFamily="2" charset="2"/>
              <a:buChar char="u"/>
              <a:defRPr sz="2200" b="1">
                <a:latin typeface="Verdana" panose="020B0604030504040204" pitchFamily="34" charset="0"/>
                <a:ea typeface="微软雅黑" panose="020B0503020204020204" pitchFamily="34" charset="-122"/>
              </a:defRPr>
            </a:lvl1pPr>
            <a:lvl2pPr>
              <a:buFont typeface="Wingdings" pitchFamily="2" charset="2"/>
              <a:buChar char="n"/>
              <a:defRPr sz="2000">
                <a:latin typeface="Verdana" panose="020B0604030504040204" pitchFamily="34" charset="0"/>
                <a:ea typeface="微软雅黑" panose="020B0503020204020204" pitchFamily="34" charset="-122"/>
              </a:defRPr>
            </a:lvl2pPr>
            <a:lvl3pPr>
              <a:defRPr sz="1800">
                <a:latin typeface="Verdana" panose="020B0604030504040204" pitchFamily="34" charset="0"/>
                <a:ea typeface="微软雅黑" panose="020B0503020204020204" pitchFamily="34" charset="-122"/>
              </a:defRPr>
            </a:lvl3pPr>
            <a:lvl4pPr>
              <a:defRPr sz="1600">
                <a:latin typeface="Verdana" panose="020B0604030504040204" pitchFamily="34" charset="0"/>
                <a:ea typeface="微软雅黑" panose="020B0503020204020204" pitchFamily="34" charset="-122"/>
              </a:defRPr>
            </a:lvl4pPr>
            <a:lvl5pPr>
              <a:defRPr sz="1400">
                <a:latin typeface="Verdana" panose="020B0604030504040204" pitchFamily="34" charset="0"/>
                <a:ea typeface="微软雅黑" panose="020B0503020204020204" pitchFamily="34" charset="-122"/>
              </a:defRPr>
            </a:lvl5pPr>
          </a:lstStyle>
          <a:p>
            <a:pPr lvl="0" eaLnBrk="1" latinLnBrk="0" hangingPunct="1"/>
            <a:r>
              <a:rPr lang="zh-CN" altLang="en-US" dirty="0"/>
              <a:t>单击此处编辑母版文本样式</a:t>
            </a:r>
          </a:p>
          <a:p>
            <a:pPr lvl="1" eaLnBrk="1" latinLnBrk="0" hangingPunct="1"/>
            <a:r>
              <a:rPr lang="zh-CN" altLang="en-US" dirty="0"/>
              <a:t>第二级</a:t>
            </a:r>
          </a:p>
          <a:p>
            <a:pPr lvl="2" eaLnBrk="1" latinLnBrk="0" hangingPunct="1"/>
            <a:r>
              <a:rPr lang="zh-CN" altLang="en-US" dirty="0"/>
              <a:t>第三级</a:t>
            </a:r>
          </a:p>
          <a:p>
            <a:pPr lvl="3" eaLnBrk="1" latinLnBrk="0" hangingPunct="1"/>
            <a:r>
              <a:rPr lang="zh-CN" altLang="en-US" dirty="0"/>
              <a:t>第四级</a:t>
            </a:r>
          </a:p>
          <a:p>
            <a:pPr lvl="4" eaLnBrk="1" latinLnBrk="0" hangingPunct="1"/>
            <a:r>
              <a:rPr lang="zh-CN" altLang="en-US" dirty="0"/>
              <a:t>第五级</a:t>
            </a:r>
            <a:endParaRPr kumimoji="0"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534400" y="6447616"/>
            <a:ext cx="3250232" cy="36576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</a:lstStyle>
          <a:p>
            <a:pPr algn="r"/>
            <a:r>
              <a:rPr lang="en-US" altLang="zh-CN" dirty="0">
                <a:ea typeface="Verdana" panose="020B0604030504040204" pitchFamily="34" charset="0"/>
              </a:rPr>
              <a:t>2024-06-19</a:t>
            </a:r>
          </a:p>
          <a:p>
            <a:pPr algn="r"/>
            <a:endParaRPr lang="en-US" altLang="zh-CN" dirty="0">
              <a:ea typeface="Verdana" panose="020B060403050404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864864" y="6447616"/>
            <a:ext cx="4673600" cy="365760"/>
          </a:xfrm>
        </p:spPr>
        <p:txBody>
          <a:bodyPr/>
          <a:lstStyle>
            <a:lvl1pPr algn="ctr">
              <a:defRPr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dirty="0">
                <a:ea typeface="Verdana" panose="020B0604030504040204" pitchFamily="34" charset="0"/>
              </a:rPr>
              <a:t>LHAASO &amp; AI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16864" y="6447616"/>
            <a:ext cx="2641600" cy="36576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</a:lstStyle>
          <a:p>
            <a:fld id="{EA7C8D44-3667-46F6-9772-CC52308E2A7F}" type="slidenum">
              <a:rPr lang="en-US" smtClean="0">
                <a:ea typeface="Verdana" panose="020B0604030504040204" pitchFamily="34" charset="0"/>
              </a:rPr>
              <a:pPr/>
              <a:t>‹#›</a:t>
            </a:fld>
            <a:endParaRPr lang="en-US">
              <a:ea typeface="Verdana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>
                <a:latin typeface="Verdana" panose="020B0604030504040204" pitchFamily="34" charset="0"/>
                <a:ea typeface="微软雅黑" panose="020B0503020204020204" pitchFamily="34" charset="-122"/>
              </a:defRPr>
            </a:lvl1pPr>
          </a:lstStyle>
          <a:p>
            <a:r>
              <a:rPr kumimoji="0" lang="zh-CN" altLang="en-US" dirty="0"/>
              <a:t>单击此处编辑母版标题样式</a:t>
            </a:r>
            <a:endParaRPr kumimoji="0" 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>
            <a:normAutofit/>
          </a:bodyPr>
          <a:lstStyle>
            <a:lvl1pPr>
              <a:buFont typeface="Wingdings" pitchFamily="2" charset="2"/>
              <a:buChar char="u"/>
              <a:defRPr sz="2200" b="1">
                <a:latin typeface="Verdana" panose="020B0604030504040204" pitchFamily="34" charset="0"/>
                <a:ea typeface="微软雅黑" panose="020B0503020204020204" pitchFamily="34" charset="-122"/>
              </a:defRPr>
            </a:lvl1pPr>
            <a:lvl2pPr>
              <a:buFont typeface="Wingdings" pitchFamily="2" charset="2"/>
              <a:buChar char="n"/>
              <a:defRPr sz="2000">
                <a:latin typeface="Verdana" panose="020B0604030504040204" pitchFamily="34" charset="0"/>
                <a:ea typeface="微软雅黑" panose="020B0503020204020204" pitchFamily="34" charset="-122"/>
              </a:defRPr>
            </a:lvl2pPr>
            <a:lvl3pPr>
              <a:defRPr sz="1800">
                <a:latin typeface="Verdana" panose="020B0604030504040204" pitchFamily="34" charset="0"/>
                <a:ea typeface="微软雅黑" panose="020B0503020204020204" pitchFamily="34" charset="-122"/>
              </a:defRPr>
            </a:lvl3pPr>
            <a:lvl4pPr>
              <a:defRPr sz="1600">
                <a:latin typeface="Verdana" panose="020B0604030504040204" pitchFamily="34" charset="0"/>
                <a:ea typeface="微软雅黑" panose="020B0503020204020204" pitchFamily="34" charset="-122"/>
              </a:defRPr>
            </a:lvl4pPr>
            <a:lvl5pPr>
              <a:defRPr sz="1400">
                <a:latin typeface="Verdana" panose="020B0604030504040204" pitchFamily="34" charset="0"/>
                <a:ea typeface="微软雅黑" panose="020B0503020204020204" pitchFamily="34" charset="-122"/>
              </a:defRPr>
            </a:lvl5pPr>
          </a:lstStyle>
          <a:p>
            <a:pPr lvl="0" eaLnBrk="1" latinLnBrk="0" hangingPunct="1"/>
            <a:r>
              <a:rPr lang="zh-CN" altLang="en-US" dirty="0"/>
              <a:t>单击此处编辑母版文本样式</a:t>
            </a:r>
          </a:p>
          <a:p>
            <a:pPr lvl="1" eaLnBrk="1" latinLnBrk="0" hangingPunct="1"/>
            <a:r>
              <a:rPr lang="zh-CN" altLang="en-US" dirty="0"/>
              <a:t>第二级</a:t>
            </a:r>
          </a:p>
          <a:p>
            <a:pPr lvl="2" eaLnBrk="1" latinLnBrk="0" hangingPunct="1"/>
            <a:r>
              <a:rPr lang="zh-CN" altLang="en-US" dirty="0"/>
              <a:t>第三级</a:t>
            </a:r>
          </a:p>
          <a:p>
            <a:pPr lvl="3" eaLnBrk="1" latinLnBrk="0" hangingPunct="1"/>
            <a:r>
              <a:rPr lang="zh-CN" altLang="en-US" dirty="0"/>
              <a:t>第四级</a:t>
            </a:r>
          </a:p>
          <a:p>
            <a:pPr lvl="4" eaLnBrk="1" latinLnBrk="0" hangingPunct="1"/>
            <a:r>
              <a:rPr lang="zh-CN" altLang="en-US" dirty="0"/>
              <a:t>第五级</a:t>
            </a:r>
            <a:endParaRPr kumimoji="0"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534400" y="6447616"/>
            <a:ext cx="3250232" cy="36576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</a:lstStyle>
          <a:p>
            <a:pPr algn="r"/>
            <a:r>
              <a:rPr lang="en-US" altLang="zh-CN" dirty="0">
                <a:ea typeface="Verdana" panose="020B0604030504040204" pitchFamily="34" charset="0"/>
              </a:rPr>
              <a:t>2024-06-19</a:t>
            </a:r>
          </a:p>
          <a:p>
            <a:pPr algn="r"/>
            <a:endParaRPr lang="en-US" altLang="zh-CN" dirty="0">
              <a:ea typeface="Verdana" panose="020B060403050404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864864" y="6447616"/>
            <a:ext cx="4673600" cy="36576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dirty="0">
                <a:ea typeface="Verdana" panose="020B0604030504040204" pitchFamily="34" charset="0"/>
              </a:rPr>
              <a:t>LHAASO &amp; AI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16864" y="6447616"/>
            <a:ext cx="2641600" cy="36576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</a:lstStyle>
          <a:p>
            <a:fld id="{EA7C8D44-3667-46F6-9772-CC52308E2A7F}" type="slidenum">
              <a:rPr lang="en-US" smtClean="0">
                <a:ea typeface="Verdana" panose="020B0604030504040204" pitchFamily="34" charset="0"/>
              </a:rPr>
              <a:pPr/>
              <a:t>‹#›</a:t>
            </a:fld>
            <a:endParaRPr lang="en-US">
              <a:ea typeface="Verdana" panose="020B0604030504040204" pitchFamily="34" charset="0"/>
            </a:endParaRPr>
          </a:p>
        </p:txBody>
      </p:sp>
      <p:sp>
        <p:nvSpPr>
          <p:cNvPr id="9" name="直接连接符 8"/>
          <p:cNvSpPr>
            <a:spLocks noChangeShapeType="1"/>
          </p:cNvSpPr>
          <p:nvPr/>
        </p:nvSpPr>
        <p:spPr bwMode="auto">
          <a:xfrm rot="5400000">
            <a:off x="5814836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ctrTitle"/>
          </p:nvPr>
        </p:nvSpPr>
        <p:spPr>
          <a:xfrm>
            <a:off x="1625600" y="2348880"/>
            <a:ext cx="9144000" cy="2527920"/>
          </a:xfrm>
        </p:spPr>
        <p:txBody>
          <a:bodyPr anchor="t" anchorCtr="0"/>
          <a:lstStyle>
            <a:lvl1pPr algn="r">
              <a:defRPr sz="3200" b="1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</a:lstStyle>
          <a:p>
            <a:r>
              <a:rPr kumimoji="0" lang="zh-CN" altLang="en-US" dirty="0"/>
              <a:t>单击此处编辑母版标题样式</a:t>
            </a:r>
            <a:endParaRPr kumimoji="0" lang="en-US" dirty="0"/>
          </a:p>
        </p:txBody>
      </p:sp>
      <p:sp>
        <p:nvSpPr>
          <p:cNvPr id="28" name="日期占位符 27"/>
          <p:cNvSpPr>
            <a:spLocks noGrp="1"/>
          </p:cNvSpPr>
          <p:nvPr>
            <p:ph type="dt" sz="half" idx="10"/>
          </p:nvPr>
        </p:nvSpPr>
        <p:spPr>
          <a:xfrm>
            <a:off x="8534400" y="6447616"/>
            <a:ext cx="3250232" cy="365760"/>
          </a:xfrm>
        </p:spPr>
        <p:txBody>
          <a:bodyPr/>
          <a:lstStyle>
            <a:lvl1pPr>
              <a:defRPr sz="1400"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</a:lstStyle>
          <a:p>
            <a:pPr algn="r"/>
            <a:r>
              <a:rPr lang="en-US" altLang="zh-CN" dirty="0">
                <a:ea typeface="Verdana" panose="020B0604030504040204" pitchFamily="34" charset="0"/>
              </a:rPr>
              <a:t>2024-06-19</a:t>
            </a: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>
          <a:xfrm>
            <a:off x="3864864" y="6447616"/>
            <a:ext cx="4632960" cy="36576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dirty="0">
                <a:ea typeface="Verdana" panose="020B0604030504040204" pitchFamily="34" charset="0"/>
              </a:rPr>
              <a:t>LHAASO &amp; AI</a:t>
            </a:r>
          </a:p>
        </p:txBody>
      </p:sp>
      <p:sp>
        <p:nvSpPr>
          <p:cNvPr id="29" name="灯片编号占位符 28"/>
          <p:cNvSpPr>
            <a:spLocks noGrp="1"/>
          </p:cNvSpPr>
          <p:nvPr>
            <p:ph type="sldNum" sz="quarter" idx="12"/>
          </p:nvPr>
        </p:nvSpPr>
        <p:spPr>
          <a:xfrm>
            <a:off x="1621536" y="6447616"/>
            <a:ext cx="1625600" cy="365760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微软雅黑" panose="020B0503020204020204" pitchFamily="34" charset="-122"/>
              </a:defRPr>
            </a:lvl1pPr>
          </a:lstStyle>
          <a:p>
            <a:fld id="{EA7C8D44-3667-46F6-9772-CC52308E2A7F}" type="slidenum">
              <a:rPr lang="en-US" smtClean="0">
                <a:ea typeface="Verdana" panose="020B0604030504040204" pitchFamily="34" charset="0"/>
              </a:rPr>
              <a:pPr/>
              <a:t>‹#›</a:t>
            </a:fld>
            <a:endParaRPr lang="en-US" dirty="0">
              <a:ea typeface="Verdana" panose="020B060403050404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206500" y="2276873"/>
            <a:ext cx="9753600" cy="2651363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199457" y="2276873"/>
            <a:ext cx="311844" cy="2651363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ctrTitle"/>
          </p:nvPr>
        </p:nvSpPr>
        <p:spPr>
          <a:xfrm>
            <a:off x="1625600" y="3886200"/>
            <a:ext cx="9144000" cy="990600"/>
          </a:xfrm>
        </p:spPr>
        <p:txBody>
          <a:bodyPr anchor="t" anchorCtr="0"/>
          <a:lstStyle>
            <a:lvl1pPr algn="r">
              <a:defRPr sz="3200" b="1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</a:lstStyle>
          <a:p>
            <a:r>
              <a:rPr kumimoji="0" lang="zh-CN" altLang="en-US" dirty="0"/>
              <a:t>单击此处编辑母版标题样式</a:t>
            </a:r>
            <a:endParaRPr kumimoji="0" lang="en-US" dirty="0"/>
          </a:p>
        </p:txBody>
      </p:sp>
      <p:sp>
        <p:nvSpPr>
          <p:cNvPr id="28" name="日期占位符 27"/>
          <p:cNvSpPr>
            <a:spLocks noGrp="1"/>
          </p:cNvSpPr>
          <p:nvPr>
            <p:ph type="dt" sz="half" idx="10"/>
          </p:nvPr>
        </p:nvSpPr>
        <p:spPr>
          <a:xfrm>
            <a:off x="8534400" y="6447616"/>
            <a:ext cx="3250232" cy="365760"/>
          </a:xfrm>
        </p:spPr>
        <p:txBody>
          <a:bodyPr/>
          <a:lstStyle>
            <a:lvl1pPr>
              <a:defRPr sz="1400"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</a:lstStyle>
          <a:p>
            <a:pPr algn="r"/>
            <a:r>
              <a:rPr lang="en-US" altLang="zh-CN" dirty="0">
                <a:ea typeface="Verdana" panose="020B0604030504040204" pitchFamily="34" charset="0"/>
              </a:rPr>
              <a:t>2024-06-19</a:t>
            </a: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>
          <a:xfrm>
            <a:off x="3864864" y="6447616"/>
            <a:ext cx="4632960" cy="36576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dirty="0">
                <a:ea typeface="Verdana" panose="020B0604030504040204" pitchFamily="34" charset="0"/>
              </a:rPr>
              <a:t>LHAASO &amp; AI</a:t>
            </a:r>
          </a:p>
        </p:txBody>
      </p:sp>
      <p:sp>
        <p:nvSpPr>
          <p:cNvPr id="29" name="灯片编号占位符 28"/>
          <p:cNvSpPr>
            <a:spLocks noGrp="1"/>
          </p:cNvSpPr>
          <p:nvPr>
            <p:ph type="sldNum" sz="quarter" idx="12"/>
          </p:nvPr>
        </p:nvSpPr>
        <p:spPr>
          <a:xfrm>
            <a:off x="1621536" y="6447616"/>
            <a:ext cx="1625600" cy="365760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微软雅黑" panose="020B0503020204020204" pitchFamily="34" charset="-122"/>
              </a:defRPr>
            </a:lvl1pPr>
          </a:lstStyle>
          <a:p>
            <a:fld id="{EA7C8D44-3667-46F6-9772-CC52308E2A7F}" type="slidenum">
              <a:rPr lang="en-US" smtClean="0">
                <a:ea typeface="Verdana" panose="020B0604030504040204" pitchFamily="34" charset="0"/>
              </a:rPr>
              <a:pPr/>
              <a:t>‹#›</a:t>
            </a:fld>
            <a:endParaRPr lang="en-US" dirty="0">
              <a:ea typeface="Verdana" panose="020B060403050404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206500" y="3648075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206500" y="3648075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534400" y="6447616"/>
            <a:ext cx="3250232" cy="36576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</a:lstStyle>
          <a:p>
            <a:pPr algn="r"/>
            <a:r>
              <a:rPr lang="en-US" altLang="zh-CN" dirty="0">
                <a:ea typeface="Verdana" panose="020B0604030504040204" pitchFamily="34" charset="0"/>
              </a:rPr>
              <a:t>2024-06-19</a:t>
            </a:r>
          </a:p>
          <a:p>
            <a:pPr algn="r"/>
            <a:endParaRPr lang="en-US" altLang="zh-CN" dirty="0">
              <a:ea typeface="Verdana" panose="020B060403050404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864864" y="6447616"/>
            <a:ext cx="4673600" cy="36576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dirty="0">
                <a:ea typeface="Verdana" panose="020B0604030504040204" pitchFamily="34" charset="0"/>
              </a:rPr>
              <a:t>LHAASO &amp; AI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16864" y="6447616"/>
            <a:ext cx="2641600" cy="365760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微软雅黑" panose="020B0503020204020204" pitchFamily="34" charset="-122"/>
              </a:defRPr>
            </a:lvl1pPr>
          </a:lstStyle>
          <a:p>
            <a:fld id="{EA7C8D44-3667-46F6-9772-CC52308E2A7F}" type="slidenum">
              <a:rPr lang="en-US" smtClean="0">
                <a:ea typeface="Verdana" panose="020B0604030504040204" pitchFamily="34" charset="0"/>
              </a:rPr>
              <a:pPr/>
              <a:t>‹#›</a:t>
            </a:fld>
            <a:endParaRPr lang="en-US" dirty="0">
              <a:ea typeface="Verdana" panose="020B0604030504040204" pitchFamily="34" charset="0"/>
            </a:endParaRPr>
          </a:p>
        </p:txBody>
      </p:sp>
      <p:sp>
        <p:nvSpPr>
          <p:cNvPr id="8" name="内容占位符 7"/>
          <p:cNvSpPr>
            <a:spLocks noGrp="1"/>
          </p:cNvSpPr>
          <p:nvPr>
            <p:ph sz="quarter" idx="1"/>
          </p:nvPr>
        </p:nvSpPr>
        <p:spPr>
          <a:xfrm>
            <a:off x="609600" y="1124744"/>
            <a:ext cx="10972800" cy="5032216"/>
          </a:xfrm>
        </p:spPr>
        <p:txBody>
          <a:bodyPr>
            <a:normAutofit/>
          </a:bodyPr>
          <a:lstStyle>
            <a:lvl1pPr>
              <a:spcAft>
                <a:spcPts val="200"/>
              </a:spcAft>
              <a:buFont typeface="Wingdings" pitchFamily="2" charset="2"/>
              <a:buChar char="u"/>
              <a:defRPr sz="2200" b="1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Tahoma" pitchFamily="34" charset="0"/>
              </a:defRPr>
            </a:lvl1pPr>
            <a:lvl2pPr>
              <a:spcAft>
                <a:spcPts val="200"/>
              </a:spcAft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2pPr>
            <a:lvl3pPr>
              <a:spcAft>
                <a:spcPts val="200"/>
              </a:spcAft>
              <a:buFont typeface="Wingdings 3" pitchFamily="18" charset="2"/>
              <a:buChar char="}"/>
              <a:defRPr sz="18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3pPr>
            <a:lvl4pPr>
              <a:spcAft>
                <a:spcPts val="20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4pPr>
            <a:lvl5pPr>
              <a:spcAft>
                <a:spcPts val="20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5pPr>
          </a:lstStyle>
          <a:p>
            <a:pPr lvl="0" eaLnBrk="1" latinLnBrk="0" hangingPunct="1"/>
            <a:r>
              <a:rPr lang="zh-CN" altLang="en-US" dirty="0"/>
              <a:t>单击此处编辑母版文本样式</a:t>
            </a:r>
          </a:p>
          <a:p>
            <a:pPr lvl="1" eaLnBrk="1" latinLnBrk="0" hangingPunct="1"/>
            <a:r>
              <a:rPr lang="zh-CN" altLang="en-US" dirty="0"/>
              <a:t>第二级</a:t>
            </a:r>
          </a:p>
          <a:p>
            <a:pPr lvl="2" eaLnBrk="1" latinLnBrk="0" hangingPunct="1"/>
            <a:r>
              <a:rPr lang="zh-CN" altLang="en-US" dirty="0"/>
              <a:t>第三级</a:t>
            </a:r>
          </a:p>
          <a:p>
            <a:pPr lvl="3" eaLnBrk="1" latinLnBrk="0" hangingPunct="1"/>
            <a:r>
              <a:rPr lang="zh-CN" altLang="en-US" dirty="0"/>
              <a:t>第四级</a:t>
            </a:r>
          </a:p>
          <a:p>
            <a:pPr lvl="4" eaLnBrk="1" latinLnBrk="0" hangingPunct="1"/>
            <a:r>
              <a:rPr lang="zh-CN" altLang="en-US" dirty="0"/>
              <a:t>第五级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44624"/>
            <a:ext cx="10972800" cy="990600"/>
          </a:xfrm>
        </p:spPr>
        <p:txBody>
          <a:bodyPr/>
          <a:lstStyle>
            <a:lvl1pPr>
              <a:defRPr b="1">
                <a:latin typeface="Verdana" panose="020B0604030504040204" pitchFamily="34" charset="0"/>
                <a:ea typeface="微软雅黑" panose="020B0503020204020204" pitchFamily="34" charset="-122"/>
              </a:defRPr>
            </a:lvl1pPr>
          </a:lstStyle>
          <a:p>
            <a:r>
              <a:rPr kumimoji="0" lang="zh-CN" altLang="en-US" dirty="0"/>
              <a:t>单击此处编辑母版标题样式</a:t>
            </a:r>
            <a:endParaRPr kumimoji="0"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534400" y="6447616"/>
            <a:ext cx="3250232" cy="36576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</a:lstStyle>
          <a:p>
            <a:pPr algn="r"/>
            <a:r>
              <a:rPr lang="en-US" altLang="zh-CN" dirty="0">
                <a:ea typeface="Verdana" panose="020B0604030504040204" pitchFamily="34" charset="0"/>
              </a:rPr>
              <a:t>2024-06-19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864864" y="6447616"/>
            <a:ext cx="4673600" cy="365760"/>
          </a:xfrm>
        </p:spPr>
        <p:txBody>
          <a:bodyPr/>
          <a:lstStyle>
            <a:lvl1pPr algn="ctr">
              <a:defRPr b="0"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dirty="0">
                <a:ea typeface="Verdana" panose="020B0604030504040204" pitchFamily="34" charset="0"/>
              </a:rPr>
              <a:t>LHAASO &amp; AI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16864" y="6447616"/>
            <a:ext cx="2641600" cy="365760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微软雅黑" panose="020B0503020204020204" pitchFamily="34" charset="-122"/>
              </a:defRPr>
            </a:lvl1pPr>
          </a:lstStyle>
          <a:p>
            <a:fld id="{EA7C8D44-3667-46F6-9772-CC52308E2A7F}" type="slidenum">
              <a:rPr lang="en-US" smtClean="0">
                <a:ea typeface="Verdana" panose="020B0604030504040204" pitchFamily="34" charset="0"/>
              </a:rPr>
              <a:pPr/>
              <a:t>‹#›</a:t>
            </a:fld>
            <a:endParaRPr lang="en-US" dirty="0">
              <a:ea typeface="Verdana" panose="020B0604030504040204" pitchFamily="34" charset="0"/>
            </a:endParaRPr>
          </a:p>
        </p:txBody>
      </p:sp>
      <p:sp>
        <p:nvSpPr>
          <p:cNvPr id="8" name="内容占位符 7"/>
          <p:cNvSpPr>
            <a:spLocks noGrp="1"/>
          </p:cNvSpPr>
          <p:nvPr>
            <p:ph sz="quarter" idx="1"/>
          </p:nvPr>
        </p:nvSpPr>
        <p:spPr>
          <a:xfrm>
            <a:off x="609600" y="1124744"/>
            <a:ext cx="10972800" cy="5032216"/>
          </a:xfrm>
        </p:spPr>
        <p:txBody>
          <a:bodyPr>
            <a:normAutofit/>
          </a:bodyPr>
          <a:lstStyle>
            <a:lvl1pPr marL="0" indent="0">
              <a:spcAft>
                <a:spcPts val="200"/>
              </a:spcAft>
              <a:buFont typeface="Wingdings" pitchFamily="2" charset="2"/>
              <a:buNone/>
              <a:defRPr sz="2200" b="1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Tahoma" pitchFamily="34" charset="0"/>
              </a:defRPr>
            </a:lvl1pPr>
            <a:lvl2pPr marL="360000" indent="-342900">
              <a:spcAft>
                <a:spcPts val="200"/>
              </a:spcAft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2pPr>
            <a:lvl3pPr marL="720000">
              <a:spcAft>
                <a:spcPts val="200"/>
              </a:spcAft>
              <a:buFont typeface="Wingdings 3" pitchFamily="18" charset="2"/>
              <a:buChar char="}"/>
              <a:defRPr sz="18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3pPr>
            <a:lvl4pPr marL="1080000">
              <a:spcAft>
                <a:spcPts val="20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4pPr>
            <a:lvl5pPr marL="1440000">
              <a:spcAft>
                <a:spcPts val="200"/>
              </a:spcAft>
              <a:defRPr sz="14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5pPr>
          </a:lstStyle>
          <a:p>
            <a:pPr lvl="0" eaLnBrk="1" latinLnBrk="0" hangingPunct="1"/>
            <a:r>
              <a:rPr lang="zh-CN" altLang="en-US" dirty="0"/>
              <a:t>单击此处编辑母版文本样式</a:t>
            </a:r>
          </a:p>
          <a:p>
            <a:pPr lvl="1" eaLnBrk="1" latinLnBrk="0" hangingPunct="1"/>
            <a:r>
              <a:rPr lang="zh-CN" altLang="en-US" dirty="0"/>
              <a:t>第二级</a:t>
            </a:r>
          </a:p>
          <a:p>
            <a:pPr lvl="2" eaLnBrk="1" latinLnBrk="0" hangingPunct="1"/>
            <a:r>
              <a:rPr lang="zh-CN" altLang="en-US" dirty="0"/>
              <a:t>第三级</a:t>
            </a:r>
          </a:p>
          <a:p>
            <a:pPr lvl="3" eaLnBrk="1" latinLnBrk="0" hangingPunct="1"/>
            <a:r>
              <a:rPr lang="zh-CN" altLang="en-US" dirty="0"/>
              <a:t>第四级</a:t>
            </a:r>
          </a:p>
          <a:p>
            <a:pPr lvl="4" eaLnBrk="1" latinLnBrk="0" hangingPunct="1"/>
            <a:r>
              <a:rPr lang="zh-CN" altLang="en-US" dirty="0"/>
              <a:t>第五级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122020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44624"/>
            <a:ext cx="10972800" cy="990600"/>
          </a:xfrm>
        </p:spPr>
        <p:txBody>
          <a:bodyPr/>
          <a:lstStyle>
            <a:lvl1pPr>
              <a:defRPr b="1">
                <a:latin typeface="Verdana" panose="020B0604030504040204" pitchFamily="34" charset="0"/>
                <a:ea typeface="微软雅黑" panose="020B0503020204020204" pitchFamily="34" charset="-122"/>
              </a:defRPr>
            </a:lvl1pPr>
          </a:lstStyle>
          <a:p>
            <a:r>
              <a:rPr kumimoji="0" lang="zh-CN" altLang="en-US" dirty="0"/>
              <a:t>单击此处编辑母版标题样式</a:t>
            </a:r>
            <a:endParaRPr kumimoji="0"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534400" y="6447616"/>
            <a:ext cx="3250232" cy="36576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</a:lstStyle>
          <a:p>
            <a:pPr algn="r"/>
            <a:r>
              <a:rPr lang="en-US" altLang="zh-CN" dirty="0">
                <a:ea typeface="Verdana" panose="020B0604030504040204" pitchFamily="34" charset="0"/>
              </a:rPr>
              <a:t>2024-06-19</a:t>
            </a:r>
          </a:p>
          <a:p>
            <a:pPr algn="r"/>
            <a:endParaRPr lang="en-US" altLang="zh-CN" dirty="0">
              <a:ea typeface="Verdana" panose="020B060403050404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864864" y="6447616"/>
            <a:ext cx="4673600" cy="365760"/>
          </a:xfrm>
        </p:spPr>
        <p:txBody>
          <a:bodyPr/>
          <a:lstStyle>
            <a:lvl1pPr algn="ctr">
              <a:defRPr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dirty="0">
                <a:ea typeface="Verdana" panose="020B0604030504040204" pitchFamily="34" charset="0"/>
              </a:rPr>
              <a:t>LHAASO &amp; AI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16864" y="6447616"/>
            <a:ext cx="2641600" cy="365760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微软雅黑" panose="020B0503020204020204" pitchFamily="34" charset="-122"/>
              </a:defRPr>
            </a:lvl1pPr>
          </a:lstStyle>
          <a:p>
            <a:fld id="{EA7C8D44-3667-46F6-9772-CC52308E2A7F}" type="slidenum">
              <a:rPr lang="en-US" smtClean="0">
                <a:ea typeface="Verdana" panose="020B0604030504040204" pitchFamily="34" charset="0"/>
              </a:rPr>
              <a:pPr/>
              <a:t>‹#›</a:t>
            </a:fld>
            <a:endParaRPr lang="en-US" dirty="0"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796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25600" y="2971800"/>
            <a:ext cx="9144000" cy="1066800"/>
          </a:xfrm>
        </p:spPr>
        <p:txBody>
          <a:bodyPr anchor="t" anchorCtr="0"/>
          <a:lstStyle>
            <a:lvl1pPr algn="r">
              <a:buNone/>
              <a:defRPr sz="3200" b="1" cap="none" baseline="0">
                <a:latin typeface="Verdana" panose="020B0604030504040204" pitchFamily="34" charset="0"/>
                <a:ea typeface="微软雅黑" panose="020B0503020204020204" pitchFamily="34" charset="-122"/>
              </a:defRPr>
            </a:lvl1pPr>
          </a:lstStyle>
          <a:p>
            <a:r>
              <a:rPr kumimoji="0" lang="zh-CN" altLang="en-US" dirty="0"/>
              <a:t>单击此处编辑母版标题样式</a:t>
            </a:r>
            <a:endParaRPr kumimoji="0"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727200" y="4267200"/>
            <a:ext cx="9042400" cy="1538064"/>
          </a:xfrm>
        </p:spPr>
        <p:txBody>
          <a:bodyPr anchor="t" anchorCtr="0">
            <a:normAutofit/>
          </a:bodyPr>
          <a:lstStyle>
            <a:lvl1pPr marL="0" indent="0" algn="r">
              <a:buNone/>
              <a:defRPr sz="2400" b="1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CN" altLang="en-US" dirty="0"/>
              <a:t>单击此处编辑母版文本样式</a:t>
            </a:r>
          </a:p>
        </p:txBody>
      </p:sp>
      <p:sp>
        <p:nvSpPr>
          <p:cNvPr id="7" name="矩形 6"/>
          <p:cNvSpPr/>
          <p:nvPr/>
        </p:nvSpPr>
        <p:spPr>
          <a:xfrm>
            <a:off x="1219200" y="2819400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219200" y="2819400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日期占位符 8"/>
          <p:cNvSpPr>
            <a:spLocks noGrp="1"/>
          </p:cNvSpPr>
          <p:nvPr>
            <p:ph type="dt" sz="half" idx="10"/>
          </p:nvPr>
        </p:nvSpPr>
        <p:spPr>
          <a:xfrm>
            <a:off x="8534400" y="6447616"/>
            <a:ext cx="3250232" cy="36576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</a:lstStyle>
          <a:p>
            <a:pPr algn="r"/>
            <a:r>
              <a:rPr lang="en-US" altLang="zh-CN" dirty="0">
                <a:ea typeface="Verdana" panose="020B0604030504040204" pitchFamily="34" charset="0"/>
              </a:rPr>
              <a:t>2024-06-19</a:t>
            </a: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1"/>
          </p:nvPr>
        </p:nvSpPr>
        <p:spPr>
          <a:xfrm>
            <a:off x="816864" y="6447616"/>
            <a:ext cx="2641600" cy="365760"/>
          </a:xfrm>
        </p:spPr>
        <p:txBody>
          <a:bodyPr/>
          <a:lstStyle>
            <a:lvl1pPr>
              <a:defRPr>
                <a:latin typeface="Verdana" panose="020B0604030504040204" pitchFamily="34" charset="0"/>
                <a:ea typeface="微软雅黑" panose="020B0503020204020204" pitchFamily="34" charset="-122"/>
              </a:defRPr>
            </a:lvl1pPr>
          </a:lstStyle>
          <a:p>
            <a:fld id="{EA7C8D44-3667-46F6-9772-CC52308E2A7F}" type="slidenum">
              <a:rPr lang="en-US" smtClean="0">
                <a:ea typeface="Verdana" panose="020B0604030504040204" pitchFamily="34" charset="0"/>
              </a:rPr>
              <a:pPr/>
              <a:t>‹#›</a:t>
            </a:fld>
            <a:endParaRPr lang="en-US" sz="1600" dirty="0">
              <a:ea typeface="Verdana" panose="020B0604030504040204" pitchFamily="34" charset="0"/>
            </a:endParaRPr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2"/>
          </p:nvPr>
        </p:nvSpPr>
        <p:spPr>
          <a:xfrm>
            <a:off x="3864864" y="6447616"/>
            <a:ext cx="4673600" cy="365760"/>
          </a:xfrm>
        </p:spPr>
        <p:txBody>
          <a:bodyPr/>
          <a:lstStyle>
            <a:lvl1pPr algn="ctr">
              <a:defRPr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dirty="0">
                <a:ea typeface="Verdana" panose="020B0604030504040204" pitchFamily="34" charset="0"/>
              </a:rPr>
              <a:t>LHAASO &amp; AI</a:t>
            </a:r>
          </a:p>
        </p:txBody>
      </p:sp>
    </p:spTree>
    <p:extLst>
      <p:ext uri="{BB962C8B-B14F-4D97-AF65-F5344CB8AC3E}">
        <p14:creationId xmlns:p14="http://schemas.microsoft.com/office/powerpoint/2010/main" val="1607051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727200" y="4267200"/>
            <a:ext cx="9042400" cy="1538064"/>
          </a:xfrm>
        </p:spPr>
        <p:txBody>
          <a:bodyPr anchor="t" anchorCtr="0">
            <a:normAutofit/>
          </a:bodyPr>
          <a:lstStyle>
            <a:lvl1pPr marL="0" indent="0" algn="r">
              <a:buNone/>
              <a:defRPr sz="2400" b="1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CN" altLang="en-US" dirty="0"/>
              <a:t>单击此处编辑母版文本样式</a:t>
            </a:r>
          </a:p>
        </p:txBody>
      </p:sp>
      <p:sp>
        <p:nvSpPr>
          <p:cNvPr id="7" name="矩形 6"/>
          <p:cNvSpPr/>
          <p:nvPr/>
        </p:nvSpPr>
        <p:spPr>
          <a:xfrm>
            <a:off x="1219200" y="2819400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219200" y="2819400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25600" y="2971800"/>
            <a:ext cx="9144000" cy="1066800"/>
          </a:xfrm>
        </p:spPr>
        <p:txBody>
          <a:bodyPr anchor="t" anchorCtr="0"/>
          <a:lstStyle>
            <a:lvl1pPr algn="r">
              <a:buNone/>
              <a:defRPr sz="3200" b="1" cap="none" baseline="0">
                <a:solidFill>
                  <a:schemeClr val="accent4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</a:lstStyle>
          <a:p>
            <a:r>
              <a:rPr kumimoji="0" lang="zh-CN" altLang="en-US" dirty="0"/>
              <a:t>单击此处编辑母版标题样式</a:t>
            </a:r>
            <a:endParaRPr kumimoji="0"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727200" y="4267200"/>
            <a:ext cx="9042400" cy="1538064"/>
          </a:xfrm>
        </p:spPr>
        <p:txBody>
          <a:bodyPr anchor="t" anchorCtr="0">
            <a:normAutofit/>
          </a:bodyPr>
          <a:lstStyle>
            <a:lvl1pPr marL="0" indent="0" algn="r">
              <a:buNone/>
              <a:defRPr sz="2400" b="1">
                <a:solidFill>
                  <a:schemeClr val="accent4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CN" altLang="en-US" dirty="0"/>
              <a:t>单击此处编辑母版文本样式</a:t>
            </a:r>
          </a:p>
        </p:txBody>
      </p:sp>
      <p:sp>
        <p:nvSpPr>
          <p:cNvPr id="7" name="矩形 6"/>
          <p:cNvSpPr/>
          <p:nvPr/>
        </p:nvSpPr>
        <p:spPr>
          <a:xfrm>
            <a:off x="1219200" y="2819400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>
              <a:solidFill>
                <a:srgbClr val="00B0F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219200" y="2819400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>
              <a:solidFill>
                <a:srgbClr val="00B0F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48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占位符 21"/>
          <p:cNvSpPr>
            <a:spLocks noGrp="1"/>
          </p:cNvSpPr>
          <p:nvPr>
            <p:ph type="title"/>
          </p:nvPr>
        </p:nvSpPr>
        <p:spPr>
          <a:xfrm>
            <a:off x="609600" y="44624"/>
            <a:ext cx="109728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zh-CN" altLang="en-US" dirty="0"/>
              <a:t>单击此处编辑母版标题样式</a:t>
            </a:r>
            <a:endParaRPr kumimoji="0" 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"/>
          </p:nvPr>
        </p:nvSpPr>
        <p:spPr>
          <a:xfrm>
            <a:off x="609600" y="1124744"/>
            <a:ext cx="10972800" cy="500478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CN" altLang="en-US" dirty="0"/>
              <a:t>单击此处编辑母版文本样式</a:t>
            </a:r>
          </a:p>
          <a:p>
            <a:pPr lvl="1" eaLnBrk="1" latinLnBrk="0" hangingPunct="1"/>
            <a:r>
              <a:rPr kumimoji="0" lang="zh-CN" altLang="en-US" dirty="0"/>
              <a:t>第二级</a:t>
            </a:r>
          </a:p>
          <a:p>
            <a:pPr lvl="2" eaLnBrk="1" latinLnBrk="0" hangingPunct="1"/>
            <a:r>
              <a:rPr kumimoji="0" lang="zh-CN" altLang="en-US" dirty="0"/>
              <a:t>第三级</a:t>
            </a:r>
          </a:p>
          <a:p>
            <a:pPr lvl="3" eaLnBrk="1" latinLnBrk="0" hangingPunct="1"/>
            <a:r>
              <a:rPr kumimoji="0" lang="zh-CN" altLang="en-US" dirty="0"/>
              <a:t>第四级</a:t>
            </a:r>
          </a:p>
          <a:p>
            <a:pPr lvl="4" eaLnBrk="1" latinLnBrk="0" hangingPunct="1"/>
            <a:r>
              <a:rPr kumimoji="0" lang="zh-CN" altLang="en-US" dirty="0"/>
              <a:t>第五级</a:t>
            </a:r>
            <a:endParaRPr kumimoji="0" lang="en-US" dirty="0"/>
          </a:p>
        </p:txBody>
      </p:sp>
      <p:sp>
        <p:nvSpPr>
          <p:cNvPr id="14" name="日期占位符 13"/>
          <p:cNvSpPr>
            <a:spLocks noGrp="1"/>
          </p:cNvSpPr>
          <p:nvPr>
            <p:ph type="dt" sz="half" idx="2"/>
          </p:nvPr>
        </p:nvSpPr>
        <p:spPr>
          <a:xfrm>
            <a:off x="8534400" y="6447616"/>
            <a:ext cx="3250232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</a:lstStyle>
          <a:p>
            <a:pPr algn="r"/>
            <a:r>
              <a:rPr lang="en-US" altLang="zh-CN" dirty="0">
                <a:ea typeface="Verdana" panose="020B0604030504040204" pitchFamily="34" charset="0"/>
              </a:rPr>
              <a:t>2024-06-19</a:t>
            </a:r>
          </a:p>
          <a:p>
            <a:pPr algn="r"/>
            <a:endParaRPr lang="en-US" altLang="zh-CN" dirty="0">
              <a:ea typeface="Verdana" panose="020B060403050404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>
          <a:xfrm>
            <a:off x="3864864" y="6447616"/>
            <a:ext cx="46736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bg1">
                    <a:lumMod val="85000"/>
                  </a:schemeClr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en-US" altLang="zh-CN" dirty="0">
                <a:ea typeface="Verdana" panose="020B0604030504040204" pitchFamily="34" charset="0"/>
              </a:rPr>
              <a:t>LHAASO &amp; AI</a:t>
            </a:r>
          </a:p>
        </p:txBody>
      </p:sp>
      <p:sp>
        <p:nvSpPr>
          <p:cNvPr id="23" name="灯片编号占位符 22"/>
          <p:cNvSpPr>
            <a:spLocks noGrp="1"/>
          </p:cNvSpPr>
          <p:nvPr>
            <p:ph type="sldNum" sz="quarter" idx="4"/>
          </p:nvPr>
        </p:nvSpPr>
        <p:spPr>
          <a:xfrm>
            <a:off x="816864" y="6447616"/>
            <a:ext cx="26416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  <a:latin typeface="Verdana" panose="020B0604030504040204" pitchFamily="34" charset="0"/>
                <a:ea typeface="微软雅黑" panose="020B0503020204020204" pitchFamily="34" charset="-122"/>
              </a:defRPr>
            </a:lvl1pPr>
          </a:lstStyle>
          <a:p>
            <a:fld id="{EA7C8D44-3667-46F6-9772-CC52308E2A7F}" type="slidenum">
              <a:rPr lang="en-US" smtClean="0">
                <a:ea typeface="Verdana" panose="020B0604030504040204" pitchFamily="34" charset="0"/>
              </a:rPr>
              <a:pPr/>
              <a:t>‹#›</a:t>
            </a:fld>
            <a:endParaRPr lang="en-US" sz="1600" dirty="0">
              <a:ea typeface="Verdana" panose="020B060403050404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5" r:id="rId2"/>
    <p:sldLayoutId id="2147483674" r:id="rId3"/>
    <p:sldLayoutId id="2147483662" r:id="rId4"/>
    <p:sldLayoutId id="2147483679" r:id="rId5"/>
    <p:sldLayoutId id="2147483680" r:id="rId6"/>
    <p:sldLayoutId id="2147483676" r:id="rId7"/>
    <p:sldLayoutId id="2147483663" r:id="rId8"/>
    <p:sldLayoutId id="2147483677" r:id="rId9"/>
    <p:sldLayoutId id="2147483678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3200" b="1" kern="1200">
          <a:solidFill>
            <a:schemeClr val="tx2"/>
          </a:solidFill>
          <a:latin typeface="Verdana" panose="020B0604030504040204" pitchFamily="34" charset="0"/>
          <a:ea typeface="微软雅黑" panose="020B0503020204020204" pitchFamily="34" charset="-122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" pitchFamily="2" charset="2"/>
        <a:buChar char="u"/>
        <a:defRPr kumimoji="0" sz="2200" b="1" kern="1200">
          <a:solidFill>
            <a:schemeClr val="tx1"/>
          </a:solidFill>
          <a:latin typeface="Verdana" panose="020B0604030504040204" pitchFamily="34" charset="0"/>
          <a:ea typeface="微软雅黑" panose="020B0503020204020204" pitchFamily="34" charset="-122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" pitchFamily="2" charset="2"/>
        <a:buChar char="n"/>
        <a:defRPr kumimoji="0" sz="2000" kern="1200">
          <a:solidFill>
            <a:schemeClr val="tx2"/>
          </a:solidFill>
          <a:latin typeface="Verdana" panose="020B0604030504040204" pitchFamily="34" charset="0"/>
          <a:ea typeface="微软雅黑" panose="020B0503020204020204" pitchFamily="34" charset="-122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1800" kern="1200">
          <a:solidFill>
            <a:schemeClr val="tx1"/>
          </a:solidFill>
          <a:latin typeface="Verdana" panose="020B0604030504040204" pitchFamily="34" charset="0"/>
          <a:ea typeface="微软雅黑" panose="020B0503020204020204" pitchFamily="34" charset="-122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Verdana" panose="020B0604030504040204" pitchFamily="34" charset="0"/>
          <a:ea typeface="微软雅黑" panose="020B0503020204020204" pitchFamily="34" charset="-122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400" kern="1200">
          <a:solidFill>
            <a:schemeClr val="tx1"/>
          </a:solidFill>
          <a:latin typeface="Verdana" panose="020B0604030504040204" pitchFamily="34" charset="0"/>
          <a:ea typeface="微软雅黑" panose="020B0503020204020204" pitchFamily="34" charset="-122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diagramLayout" Target="../diagrams/layout1.xml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diagramData" Target="../diagrams/data1.xml"/><Relationship Id="rId2" Type="http://schemas.openxmlformats.org/officeDocument/2006/relationships/image" Target="../media/image5.png"/><Relationship Id="rId16" Type="http://schemas.microsoft.com/office/2007/relationships/diagramDrawing" Target="../diagrams/drawing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openxmlformats.org/officeDocument/2006/relationships/diagramColors" Target="../diagrams/colors1.xml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4.wdp"/><Relationship Id="rId1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7346B-D142-38FB-140E-B0F4EF723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IHEP-ML Workshop &amp; ML Group Kick-off</a:t>
            </a:r>
            <a:br>
              <a:rPr lang="en-US" altLang="zh-CN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altLang="zh-CN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AI Session 5+6</a:t>
            </a:r>
            <a:r>
              <a:rPr lang="zh-CN" alt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总结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74627E-A42C-3315-EB76-B635EE958A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姚志国</a:t>
            </a:r>
            <a:endParaRPr lang="en-US" altLang="zh-CN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en-US" altLang="zh-CN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2024-10-19</a:t>
            </a:r>
            <a:endParaRPr lang="zh-CN" alt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139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E0857-4BF6-1BDB-4398-5CF9A424A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ACC76-44EE-7A9F-1B94-60EDAA502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图像类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1E313A-DF56-B7F4-0064-75BE7D73D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>
                <a:ea typeface="Verdana" panose="020B0604030504040204" pitchFamily="34" charset="0"/>
              </a:rPr>
              <a:pPr/>
              <a:t>10</a:t>
            </a:fld>
            <a:endParaRPr lang="en-US" dirty="0">
              <a:ea typeface="Verdana" panose="020B0604030504040204" pitchFamily="34" charset="0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C6C5099B-31F8-CB2A-FF35-162FC89EA5FA}"/>
              </a:ext>
            </a:extLst>
          </p:cNvPr>
          <p:cNvSpPr txBox="1">
            <a:spLocks/>
          </p:cNvSpPr>
          <p:nvPr/>
        </p:nvSpPr>
        <p:spPr>
          <a:xfrm>
            <a:off x="609600" y="1124744"/>
            <a:ext cx="10972800" cy="503221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l" rtl="0" eaLnBrk="1" latinLnBrk="0" hangingPunct="1"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76000"/>
              <a:buFont typeface="Wingdings" pitchFamily="2" charset="2"/>
              <a:buNone/>
              <a:defRPr kumimoji="0" sz="2200" b="1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Tahoma" pitchFamily="34" charset="0"/>
              </a:defRPr>
            </a:lvl1pPr>
            <a:lvl2pPr marL="360000" indent="-342900" algn="l" rtl="0" eaLnBrk="1" latinLnBrk="0" hangingPunct="1">
              <a:spcBef>
                <a:spcPts val="500"/>
              </a:spcBef>
              <a:spcAft>
                <a:spcPts val="200"/>
              </a:spcAft>
              <a:buClr>
                <a:schemeClr val="accent2"/>
              </a:buClr>
              <a:buSzPct val="76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2pPr>
            <a:lvl3pPr marL="720000" indent="-228600" algn="l" rtl="0" eaLnBrk="1" latinLnBrk="0" hangingPunct="1">
              <a:spcBef>
                <a:spcPts val="500"/>
              </a:spcBef>
              <a:spcAft>
                <a:spcPts val="200"/>
              </a:spcAft>
              <a:buClr>
                <a:schemeClr val="bg1">
                  <a:shade val="50000"/>
                </a:schemeClr>
              </a:buClr>
              <a:buSzPct val="76000"/>
              <a:buFont typeface="Wingdings 3" pitchFamily="18" charset="2"/>
              <a:buChar char="}"/>
              <a:defRPr kumimoji="0" sz="18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3pPr>
            <a:lvl4pPr marL="1080000" indent="-228600" algn="l" rtl="0" eaLnBrk="1" latinLnBrk="0" hangingPunct="1">
              <a:spcBef>
                <a:spcPts val="400"/>
              </a:spcBef>
              <a:spcAft>
                <a:spcPts val="200"/>
              </a:spcAft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4pPr>
            <a:lvl5pPr marL="1440000" indent="-228600" algn="l" rtl="0" eaLnBrk="1" latinLnBrk="0" hangingPunct="1">
              <a:spcBef>
                <a:spcPts val="300"/>
              </a:spcBef>
              <a:spcAft>
                <a:spcPts val="200"/>
              </a:spcAft>
              <a:buClr>
                <a:schemeClr val="accent2"/>
              </a:buClr>
              <a:buSzPct val="70000"/>
              <a:buFont typeface="Wingdings"/>
              <a:buChar char=""/>
              <a:defRPr kumimoji="0" sz="14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JUNO vertex</a:t>
            </a:r>
            <a:r>
              <a:rPr lang="zh-CN" altLang="en-US" dirty="0"/>
              <a:t>重建</a:t>
            </a:r>
            <a:r>
              <a:rPr lang="en-US" altLang="zh-CN" dirty="0"/>
              <a:t>/PID</a:t>
            </a:r>
            <a:r>
              <a:rPr lang="zh-CN" altLang="en-US" dirty="0"/>
              <a:t>（</a:t>
            </a:r>
            <a:r>
              <a:rPr lang="en-US" altLang="zh-CN" dirty="0"/>
              <a:t>VGG</a:t>
            </a:r>
            <a:r>
              <a:rPr lang="zh-CN" altLang="en-US" dirty="0"/>
              <a:t>，</a:t>
            </a:r>
            <a:r>
              <a:rPr lang="en-US" altLang="zh-CN" dirty="0"/>
              <a:t>RESNET</a:t>
            </a:r>
            <a:r>
              <a:rPr lang="zh-CN" altLang="en-US" dirty="0"/>
              <a:t>，</a:t>
            </a:r>
            <a:r>
              <a:rPr lang="en-US" altLang="zh-CN" dirty="0"/>
              <a:t>CNN</a:t>
            </a:r>
            <a:r>
              <a:rPr lang="zh-CN" altLang="en-US" dirty="0"/>
              <a:t>）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9DA50C-C635-FDC9-05D8-1BED2339D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2174996"/>
            <a:ext cx="11071716" cy="355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176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9317E-2F9F-44A1-C589-B15BCC366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1F943-49B5-693D-4D29-39D3B67C8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图像类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07433C-4543-BE3D-CDE5-7588E3F46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>
                <a:ea typeface="Verdana" panose="020B0604030504040204" pitchFamily="34" charset="0"/>
              </a:rPr>
              <a:pPr/>
              <a:t>11</a:t>
            </a:fld>
            <a:endParaRPr lang="en-US" dirty="0">
              <a:ea typeface="Verdana" panose="020B0604030504040204" pitchFamily="34" charset="0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A1E2C45-CC54-729F-2002-9AC592DCCF48}"/>
              </a:ext>
            </a:extLst>
          </p:cNvPr>
          <p:cNvSpPr txBox="1">
            <a:spLocks/>
          </p:cNvSpPr>
          <p:nvPr/>
        </p:nvSpPr>
        <p:spPr>
          <a:xfrm>
            <a:off x="609600" y="1124744"/>
            <a:ext cx="10972800" cy="503221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l" rtl="0" eaLnBrk="1" latinLnBrk="0" hangingPunct="1"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76000"/>
              <a:buFont typeface="Wingdings" pitchFamily="2" charset="2"/>
              <a:buNone/>
              <a:defRPr kumimoji="0" sz="2200" b="1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Tahoma" pitchFamily="34" charset="0"/>
              </a:defRPr>
            </a:lvl1pPr>
            <a:lvl2pPr marL="360000" indent="-342900" algn="l" rtl="0" eaLnBrk="1" latinLnBrk="0" hangingPunct="1">
              <a:spcBef>
                <a:spcPts val="500"/>
              </a:spcBef>
              <a:spcAft>
                <a:spcPts val="200"/>
              </a:spcAft>
              <a:buClr>
                <a:schemeClr val="accent2"/>
              </a:buClr>
              <a:buSzPct val="76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2pPr>
            <a:lvl3pPr marL="720000" indent="-228600" algn="l" rtl="0" eaLnBrk="1" latinLnBrk="0" hangingPunct="1">
              <a:spcBef>
                <a:spcPts val="500"/>
              </a:spcBef>
              <a:spcAft>
                <a:spcPts val="200"/>
              </a:spcAft>
              <a:buClr>
                <a:schemeClr val="bg1">
                  <a:shade val="50000"/>
                </a:schemeClr>
              </a:buClr>
              <a:buSzPct val="76000"/>
              <a:buFont typeface="Wingdings 3" pitchFamily="18" charset="2"/>
              <a:buChar char="}"/>
              <a:defRPr kumimoji="0" sz="18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3pPr>
            <a:lvl4pPr marL="1080000" indent="-228600" algn="l" rtl="0" eaLnBrk="1" latinLnBrk="0" hangingPunct="1">
              <a:spcBef>
                <a:spcPts val="400"/>
              </a:spcBef>
              <a:spcAft>
                <a:spcPts val="200"/>
              </a:spcAft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4pPr>
            <a:lvl5pPr marL="1440000" indent="-228600" algn="l" rtl="0" eaLnBrk="1" latinLnBrk="0" hangingPunct="1">
              <a:spcBef>
                <a:spcPts val="300"/>
              </a:spcBef>
              <a:spcAft>
                <a:spcPts val="200"/>
              </a:spcAft>
              <a:buClr>
                <a:schemeClr val="accent2"/>
              </a:buClr>
              <a:buSzPct val="70000"/>
              <a:buFont typeface="Wingdings"/>
              <a:buChar char=""/>
              <a:defRPr kumimoji="0" sz="14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LHAASO</a:t>
            </a:r>
            <a:r>
              <a:rPr lang="zh-CN" altLang="en-US" dirty="0"/>
              <a:t>方向重建、粒子鉴别（</a:t>
            </a:r>
            <a:r>
              <a:rPr lang="en-US" altLang="zh-CN" dirty="0" err="1"/>
              <a:t>ParticleNet</a:t>
            </a:r>
            <a:r>
              <a:rPr lang="zh-CN" altLang="en-US" dirty="0"/>
              <a:t>等）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A6BBA0-493F-D4B2-7CBE-3AB478392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545" y="1628801"/>
            <a:ext cx="6741994" cy="499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593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43CDC-6B88-54E0-F3B2-271D5A2D7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2F6ED-DBF8-6A50-97B5-476E08585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图像类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D3EC1B-0F5A-F21A-C2AF-A077C11BD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>
                <a:ea typeface="Verdana" panose="020B0604030504040204" pitchFamily="34" charset="0"/>
              </a:rPr>
              <a:pPr/>
              <a:t>12</a:t>
            </a:fld>
            <a:endParaRPr lang="en-US" dirty="0">
              <a:ea typeface="Verdana" panose="020B0604030504040204" pitchFamily="34" charset="0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58787F9E-B6DF-44EB-63AB-DE091C3E2EED}"/>
              </a:ext>
            </a:extLst>
          </p:cNvPr>
          <p:cNvSpPr txBox="1">
            <a:spLocks/>
          </p:cNvSpPr>
          <p:nvPr/>
        </p:nvSpPr>
        <p:spPr>
          <a:xfrm>
            <a:off x="609600" y="1124744"/>
            <a:ext cx="10972800" cy="503221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l" rtl="0" eaLnBrk="1" latinLnBrk="0" hangingPunct="1"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76000"/>
              <a:buFont typeface="Wingdings" pitchFamily="2" charset="2"/>
              <a:buNone/>
              <a:defRPr kumimoji="0" sz="2200" b="1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Tahoma" pitchFamily="34" charset="0"/>
              </a:defRPr>
            </a:lvl1pPr>
            <a:lvl2pPr marL="360000" indent="-342900" algn="l" rtl="0" eaLnBrk="1" latinLnBrk="0" hangingPunct="1">
              <a:spcBef>
                <a:spcPts val="500"/>
              </a:spcBef>
              <a:spcAft>
                <a:spcPts val="200"/>
              </a:spcAft>
              <a:buClr>
                <a:schemeClr val="accent2"/>
              </a:buClr>
              <a:buSzPct val="76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2pPr>
            <a:lvl3pPr marL="720000" indent="-228600" algn="l" rtl="0" eaLnBrk="1" latinLnBrk="0" hangingPunct="1">
              <a:spcBef>
                <a:spcPts val="500"/>
              </a:spcBef>
              <a:spcAft>
                <a:spcPts val="200"/>
              </a:spcAft>
              <a:buClr>
                <a:schemeClr val="bg1">
                  <a:shade val="50000"/>
                </a:schemeClr>
              </a:buClr>
              <a:buSzPct val="76000"/>
              <a:buFont typeface="Wingdings 3" pitchFamily="18" charset="2"/>
              <a:buChar char="}"/>
              <a:defRPr kumimoji="0" sz="18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3pPr>
            <a:lvl4pPr marL="1080000" indent="-228600" algn="l" rtl="0" eaLnBrk="1" latinLnBrk="0" hangingPunct="1">
              <a:spcBef>
                <a:spcPts val="400"/>
              </a:spcBef>
              <a:spcAft>
                <a:spcPts val="200"/>
              </a:spcAft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4pPr>
            <a:lvl5pPr marL="1440000" indent="-228600" algn="l" rtl="0" eaLnBrk="1" latinLnBrk="0" hangingPunct="1">
              <a:spcBef>
                <a:spcPts val="300"/>
              </a:spcBef>
              <a:spcAft>
                <a:spcPts val="200"/>
              </a:spcAft>
              <a:buClr>
                <a:schemeClr val="accent2"/>
              </a:buClr>
              <a:buSzPct val="70000"/>
              <a:buFont typeface="Wingdings"/>
              <a:buChar char=""/>
              <a:defRPr kumimoji="0" sz="14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err="1"/>
              <a:t>AliCPT</a:t>
            </a:r>
            <a:r>
              <a:rPr lang="zh-CN" altLang="en-US" dirty="0"/>
              <a:t>前景扣除（</a:t>
            </a:r>
            <a:r>
              <a:rPr lang="en-US" altLang="zh-CN" dirty="0"/>
              <a:t>CNN</a:t>
            </a:r>
            <a:r>
              <a:rPr lang="zh-CN" altLang="en-US" dirty="0"/>
              <a:t>，</a:t>
            </a:r>
            <a:r>
              <a:rPr lang="en-US" altLang="zh-CN" dirty="0"/>
              <a:t>Transformer</a:t>
            </a:r>
            <a:r>
              <a:rPr lang="zh-CN" altLang="en-US" dirty="0"/>
              <a:t>等）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3C90A1-4C95-5DE8-A7CE-3E53B6CDD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4" y="2056018"/>
            <a:ext cx="8733536" cy="316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275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1C047-34DE-D13F-8519-9273CFA80E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45FC2-B2FB-3C73-45DE-32205C0CE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图像类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653CC-799A-5EFA-2A0B-C25A4A760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>
                <a:ea typeface="Verdana" panose="020B0604030504040204" pitchFamily="34" charset="0"/>
              </a:rPr>
              <a:pPr/>
              <a:t>13</a:t>
            </a:fld>
            <a:endParaRPr lang="en-US" dirty="0">
              <a:ea typeface="Verdana" panose="020B0604030504040204" pitchFamily="34" charset="0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E02D10DF-6251-C4A7-744E-DA77D97BA778}"/>
              </a:ext>
            </a:extLst>
          </p:cNvPr>
          <p:cNvSpPr txBox="1">
            <a:spLocks/>
          </p:cNvSpPr>
          <p:nvPr/>
        </p:nvSpPr>
        <p:spPr>
          <a:xfrm>
            <a:off x="609600" y="1124744"/>
            <a:ext cx="10972800" cy="503221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l" rtl="0" eaLnBrk="1" latinLnBrk="0" hangingPunct="1"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76000"/>
              <a:buFont typeface="Wingdings" pitchFamily="2" charset="2"/>
              <a:buNone/>
              <a:defRPr kumimoji="0" sz="2200" b="1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Tahoma" pitchFamily="34" charset="0"/>
              </a:defRPr>
            </a:lvl1pPr>
            <a:lvl2pPr marL="360000" indent="-342900" algn="l" rtl="0" eaLnBrk="1" latinLnBrk="0" hangingPunct="1">
              <a:spcBef>
                <a:spcPts val="500"/>
              </a:spcBef>
              <a:spcAft>
                <a:spcPts val="200"/>
              </a:spcAft>
              <a:buClr>
                <a:schemeClr val="accent2"/>
              </a:buClr>
              <a:buSzPct val="76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2pPr>
            <a:lvl3pPr marL="720000" indent="-228600" algn="l" rtl="0" eaLnBrk="1" latinLnBrk="0" hangingPunct="1">
              <a:spcBef>
                <a:spcPts val="500"/>
              </a:spcBef>
              <a:spcAft>
                <a:spcPts val="200"/>
              </a:spcAft>
              <a:buClr>
                <a:schemeClr val="bg1">
                  <a:shade val="50000"/>
                </a:schemeClr>
              </a:buClr>
              <a:buSzPct val="76000"/>
              <a:buFont typeface="Wingdings 3" pitchFamily="18" charset="2"/>
              <a:buChar char="}"/>
              <a:defRPr kumimoji="0" sz="18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3pPr>
            <a:lvl4pPr marL="1080000" indent="-228600" algn="l" rtl="0" eaLnBrk="1" latinLnBrk="0" hangingPunct="1">
              <a:spcBef>
                <a:spcPts val="400"/>
              </a:spcBef>
              <a:spcAft>
                <a:spcPts val="200"/>
              </a:spcAft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4pPr>
            <a:lvl5pPr marL="1440000" indent="-228600" algn="l" rtl="0" eaLnBrk="1" latinLnBrk="0" hangingPunct="1">
              <a:spcBef>
                <a:spcPts val="300"/>
              </a:spcBef>
              <a:spcAft>
                <a:spcPts val="200"/>
              </a:spcAft>
              <a:buClr>
                <a:schemeClr val="accent2"/>
              </a:buClr>
              <a:buSzPct val="70000"/>
              <a:buFont typeface="Wingdings"/>
              <a:buChar char=""/>
              <a:defRPr kumimoji="0" sz="14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GECAM</a:t>
            </a:r>
            <a:r>
              <a:rPr lang="zh-CN" altLang="en-US" dirty="0"/>
              <a:t>参数空间伽马暴识别（</a:t>
            </a:r>
            <a:r>
              <a:rPr lang="en-US" altLang="zh-CN" dirty="0"/>
              <a:t>CNN</a:t>
            </a:r>
            <a:r>
              <a:rPr lang="zh-CN" altLang="en-US" dirty="0"/>
              <a:t>，</a:t>
            </a:r>
            <a:r>
              <a:rPr lang="en-US" altLang="zh-CN" dirty="0"/>
              <a:t>RESNET</a:t>
            </a:r>
            <a:r>
              <a:rPr lang="zh-CN" altLang="en-US" dirty="0"/>
              <a:t>，</a:t>
            </a:r>
            <a:r>
              <a:rPr lang="en-US" altLang="zh-CN" dirty="0"/>
              <a:t>RESNET-CBAM</a:t>
            </a:r>
            <a:r>
              <a:rPr lang="zh-CN" altLang="en-US" dirty="0"/>
              <a:t>等）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7AE0E0-92FA-29B1-7D6B-BEA355541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528" y="2060848"/>
            <a:ext cx="8976320" cy="358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460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1F4CA-89DC-17B8-E0A3-DBA57959A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C7577-18DC-0356-255F-914356687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图像类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BF9123-A681-8B60-902C-8EF7BCFA5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>
                <a:ea typeface="Verdana" panose="020B0604030504040204" pitchFamily="34" charset="0"/>
              </a:rPr>
              <a:pPr/>
              <a:t>14</a:t>
            </a:fld>
            <a:endParaRPr lang="en-US" dirty="0">
              <a:ea typeface="Verdana" panose="020B0604030504040204" pitchFamily="34" charset="0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866731BD-E942-E36A-F919-3E94C4328550}"/>
              </a:ext>
            </a:extLst>
          </p:cNvPr>
          <p:cNvSpPr txBox="1">
            <a:spLocks/>
          </p:cNvSpPr>
          <p:nvPr/>
        </p:nvSpPr>
        <p:spPr>
          <a:xfrm>
            <a:off x="609600" y="1124744"/>
            <a:ext cx="10972800" cy="503221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l" rtl="0" eaLnBrk="1" latinLnBrk="0" hangingPunct="1"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76000"/>
              <a:buFont typeface="Wingdings" pitchFamily="2" charset="2"/>
              <a:buNone/>
              <a:defRPr kumimoji="0" sz="2200" b="1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Tahoma" pitchFamily="34" charset="0"/>
              </a:defRPr>
            </a:lvl1pPr>
            <a:lvl2pPr marL="360000" indent="-342900" algn="l" rtl="0" eaLnBrk="1" latinLnBrk="0" hangingPunct="1">
              <a:spcBef>
                <a:spcPts val="500"/>
              </a:spcBef>
              <a:spcAft>
                <a:spcPts val="200"/>
              </a:spcAft>
              <a:buClr>
                <a:schemeClr val="accent2"/>
              </a:buClr>
              <a:buSzPct val="76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2pPr>
            <a:lvl3pPr marL="720000" indent="-228600" algn="l" rtl="0" eaLnBrk="1" latinLnBrk="0" hangingPunct="1">
              <a:spcBef>
                <a:spcPts val="500"/>
              </a:spcBef>
              <a:spcAft>
                <a:spcPts val="200"/>
              </a:spcAft>
              <a:buClr>
                <a:schemeClr val="bg1">
                  <a:shade val="50000"/>
                </a:schemeClr>
              </a:buClr>
              <a:buSzPct val="76000"/>
              <a:buFont typeface="Wingdings 3" pitchFamily="18" charset="2"/>
              <a:buChar char="}"/>
              <a:defRPr kumimoji="0" sz="18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3pPr>
            <a:lvl4pPr marL="1080000" indent="-228600" algn="l" rtl="0" eaLnBrk="1" latinLnBrk="0" hangingPunct="1">
              <a:spcBef>
                <a:spcPts val="400"/>
              </a:spcBef>
              <a:spcAft>
                <a:spcPts val="200"/>
              </a:spcAft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4pPr>
            <a:lvl5pPr marL="1440000" indent="-228600" algn="l" rtl="0" eaLnBrk="1" latinLnBrk="0" hangingPunct="1">
              <a:spcBef>
                <a:spcPts val="300"/>
              </a:spcBef>
              <a:spcAft>
                <a:spcPts val="200"/>
              </a:spcAft>
              <a:buClr>
                <a:schemeClr val="accent2"/>
              </a:buClr>
              <a:buSzPct val="70000"/>
              <a:buFont typeface="Wingdings"/>
              <a:buChar char=""/>
              <a:defRPr kumimoji="0" sz="14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CT</a:t>
            </a:r>
            <a:r>
              <a:rPr lang="zh-CN" altLang="en-US" dirty="0"/>
              <a:t>转动扫描图像修正（</a:t>
            </a:r>
            <a:r>
              <a:rPr lang="en-US" altLang="zh-CN" dirty="0"/>
              <a:t>CNN</a:t>
            </a:r>
            <a:r>
              <a:rPr lang="zh-CN" altLang="en-US" dirty="0"/>
              <a:t>，</a:t>
            </a:r>
            <a:r>
              <a:rPr lang="en-US" altLang="zh-CN" dirty="0"/>
              <a:t>Transformer</a:t>
            </a:r>
            <a:r>
              <a:rPr lang="zh-CN" altLang="en-US" dirty="0"/>
              <a:t>等）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647D08-06AE-9A54-F32F-8BB14B782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632" y="1700808"/>
            <a:ext cx="5335718" cy="497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3795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88B26-B40D-5EBC-CC6E-903D10A09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4BCF-DD73-9470-4B08-C1D6AD03E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图像类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1C7C7F-2B60-5AE5-C61F-6B44B0180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>
                <a:ea typeface="Verdana" panose="020B0604030504040204" pitchFamily="34" charset="0"/>
              </a:rPr>
              <a:pPr/>
              <a:t>15</a:t>
            </a:fld>
            <a:endParaRPr lang="en-US" dirty="0">
              <a:ea typeface="Verdana" panose="020B0604030504040204" pitchFamily="34" charset="0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A6D9893B-C02E-8148-523F-D3AD6DFA513E}"/>
              </a:ext>
            </a:extLst>
          </p:cNvPr>
          <p:cNvSpPr txBox="1">
            <a:spLocks/>
          </p:cNvSpPr>
          <p:nvPr/>
        </p:nvSpPr>
        <p:spPr>
          <a:xfrm>
            <a:off x="609600" y="1124744"/>
            <a:ext cx="10972800" cy="503221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l" rtl="0" eaLnBrk="1" latinLnBrk="0" hangingPunct="1"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76000"/>
              <a:buFont typeface="Wingdings" pitchFamily="2" charset="2"/>
              <a:buNone/>
              <a:defRPr kumimoji="0" sz="2200" b="1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Tahoma" pitchFamily="34" charset="0"/>
              </a:defRPr>
            </a:lvl1pPr>
            <a:lvl2pPr marL="360000" indent="-342900" algn="l" rtl="0" eaLnBrk="1" latinLnBrk="0" hangingPunct="1">
              <a:spcBef>
                <a:spcPts val="500"/>
              </a:spcBef>
              <a:spcAft>
                <a:spcPts val="200"/>
              </a:spcAft>
              <a:buClr>
                <a:schemeClr val="accent2"/>
              </a:buClr>
              <a:buSzPct val="76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2pPr>
            <a:lvl3pPr marL="720000" indent="-228600" algn="l" rtl="0" eaLnBrk="1" latinLnBrk="0" hangingPunct="1">
              <a:spcBef>
                <a:spcPts val="500"/>
              </a:spcBef>
              <a:spcAft>
                <a:spcPts val="200"/>
              </a:spcAft>
              <a:buClr>
                <a:schemeClr val="bg1">
                  <a:shade val="50000"/>
                </a:schemeClr>
              </a:buClr>
              <a:buSzPct val="76000"/>
              <a:buFont typeface="Wingdings 3" pitchFamily="18" charset="2"/>
              <a:buChar char="}"/>
              <a:defRPr kumimoji="0" sz="18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3pPr>
            <a:lvl4pPr marL="1080000" indent="-228600" algn="l" rtl="0" eaLnBrk="1" latinLnBrk="0" hangingPunct="1">
              <a:spcBef>
                <a:spcPts val="400"/>
              </a:spcBef>
              <a:spcAft>
                <a:spcPts val="200"/>
              </a:spcAft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4pPr>
            <a:lvl5pPr marL="1440000" indent="-228600" algn="l" rtl="0" eaLnBrk="1" latinLnBrk="0" hangingPunct="1">
              <a:spcBef>
                <a:spcPts val="300"/>
              </a:spcBef>
              <a:spcAft>
                <a:spcPts val="200"/>
              </a:spcAft>
              <a:buClr>
                <a:schemeClr val="accent2"/>
              </a:buClr>
              <a:buSzPct val="70000"/>
              <a:buFont typeface="Wingdings"/>
              <a:buChar char=""/>
              <a:defRPr kumimoji="0" sz="14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PET </a:t>
            </a:r>
            <a:r>
              <a:rPr lang="zh-CN" altLang="en-US" dirty="0"/>
              <a:t>脑图像配准（</a:t>
            </a:r>
            <a:r>
              <a:rPr lang="en-US" altLang="zh-CN" dirty="0"/>
              <a:t>KAN</a:t>
            </a:r>
            <a:r>
              <a:rPr lang="zh-CN" altLang="en-US" dirty="0"/>
              <a:t>等）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E1A204-3D10-FA02-F796-FBBC1E9DD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864" y="2060848"/>
            <a:ext cx="10128448" cy="342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0703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748F4C-A798-3214-1A71-7E3B3693F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218E-5C4E-5625-AFBA-0DE58FEC2D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波形类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A56A47-0377-49AF-DF3B-C81C41412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>
                <a:ea typeface="Verdana" panose="020B0604030504040204" pitchFamily="34" charset="0"/>
              </a:rPr>
              <a:pPr/>
              <a:t>16</a:t>
            </a:fld>
            <a:endParaRPr lang="en-US" dirty="0"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914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B0ECB-D729-16D8-3F8F-7C8D365E9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5E917-9FB7-F84A-70F1-00A638DFF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波形类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21556B-4954-E3EC-C130-E5D9E397D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>
                <a:ea typeface="Verdana" panose="020B0604030504040204" pitchFamily="34" charset="0"/>
              </a:rPr>
              <a:pPr/>
              <a:t>17</a:t>
            </a:fld>
            <a:endParaRPr lang="en-US" dirty="0">
              <a:ea typeface="Verdana" panose="020B0604030504040204" pitchFamily="34" charset="0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4485C353-AFB2-D1A4-D3E2-EBD484879882}"/>
              </a:ext>
            </a:extLst>
          </p:cNvPr>
          <p:cNvSpPr txBox="1">
            <a:spLocks/>
          </p:cNvSpPr>
          <p:nvPr/>
        </p:nvSpPr>
        <p:spPr>
          <a:xfrm>
            <a:off x="609600" y="1124744"/>
            <a:ext cx="10972800" cy="503221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l" rtl="0" eaLnBrk="1" latinLnBrk="0" hangingPunct="1"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76000"/>
              <a:buFont typeface="Wingdings" pitchFamily="2" charset="2"/>
              <a:buNone/>
              <a:defRPr kumimoji="0" sz="2200" b="1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Tahoma" pitchFamily="34" charset="0"/>
              </a:defRPr>
            </a:lvl1pPr>
            <a:lvl2pPr marL="360000" indent="-342900" algn="l" rtl="0" eaLnBrk="1" latinLnBrk="0" hangingPunct="1">
              <a:spcBef>
                <a:spcPts val="500"/>
              </a:spcBef>
              <a:spcAft>
                <a:spcPts val="200"/>
              </a:spcAft>
              <a:buClr>
                <a:schemeClr val="accent2"/>
              </a:buClr>
              <a:buSzPct val="76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2pPr>
            <a:lvl3pPr marL="720000" indent="-228600" algn="l" rtl="0" eaLnBrk="1" latinLnBrk="0" hangingPunct="1">
              <a:spcBef>
                <a:spcPts val="500"/>
              </a:spcBef>
              <a:spcAft>
                <a:spcPts val="200"/>
              </a:spcAft>
              <a:buClr>
                <a:schemeClr val="bg1">
                  <a:shade val="50000"/>
                </a:schemeClr>
              </a:buClr>
              <a:buSzPct val="76000"/>
              <a:buFont typeface="Wingdings 3" pitchFamily="18" charset="2"/>
              <a:buChar char="}"/>
              <a:defRPr kumimoji="0" sz="18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3pPr>
            <a:lvl4pPr marL="1080000" indent="-228600" algn="l" rtl="0" eaLnBrk="1" latinLnBrk="0" hangingPunct="1">
              <a:spcBef>
                <a:spcPts val="400"/>
              </a:spcBef>
              <a:spcAft>
                <a:spcPts val="200"/>
              </a:spcAft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4pPr>
            <a:lvl5pPr marL="1440000" indent="-228600" algn="l" rtl="0" eaLnBrk="1" latinLnBrk="0" hangingPunct="1">
              <a:spcBef>
                <a:spcPts val="300"/>
              </a:spcBef>
              <a:spcAft>
                <a:spcPts val="200"/>
              </a:spcAft>
              <a:buClr>
                <a:schemeClr val="accent2"/>
              </a:buClr>
              <a:buSzPct val="70000"/>
              <a:buFont typeface="Wingdings"/>
              <a:buChar char=""/>
              <a:defRPr kumimoji="0" sz="14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JUNO PE counting, PSC, PMT</a:t>
            </a:r>
            <a:r>
              <a:rPr lang="zh-CN" altLang="en-US" dirty="0"/>
              <a:t>检测等（</a:t>
            </a:r>
            <a:r>
              <a:rPr lang="en-US" altLang="zh-CN" dirty="0"/>
              <a:t>CNN</a:t>
            </a:r>
            <a:r>
              <a:rPr lang="zh-CN" altLang="en-US" dirty="0"/>
              <a:t>，</a:t>
            </a:r>
            <a:r>
              <a:rPr lang="en-US" altLang="zh-CN" dirty="0" err="1"/>
              <a:t>RawNET</a:t>
            </a:r>
            <a:r>
              <a:rPr lang="zh-CN" altLang="en-US" dirty="0"/>
              <a:t>，</a:t>
            </a:r>
            <a:r>
              <a:rPr lang="en-US" altLang="zh-CN" dirty="0"/>
              <a:t>DGCNN</a:t>
            </a:r>
            <a:r>
              <a:rPr lang="zh-CN" altLang="en-US" dirty="0"/>
              <a:t>，</a:t>
            </a:r>
            <a:r>
              <a:rPr lang="en-US" altLang="zh-CN" dirty="0" err="1"/>
              <a:t>PointNET</a:t>
            </a:r>
            <a:r>
              <a:rPr lang="zh-CN" altLang="en-US" dirty="0"/>
              <a:t>，</a:t>
            </a:r>
            <a:r>
              <a:rPr lang="en-US" altLang="zh-CN" dirty="0"/>
              <a:t>MLP</a:t>
            </a:r>
            <a:r>
              <a:rPr lang="zh-CN" altLang="en-US" dirty="0"/>
              <a:t>等）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EDD255-41CD-F9E2-E105-89C415057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459" y="2924944"/>
            <a:ext cx="5803565" cy="23042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90A556-95A3-3041-5D3F-040506989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3280" y="1959187"/>
            <a:ext cx="3571446" cy="2117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94D3CD-B68B-0CBE-A013-719270F39A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3280" y="4149080"/>
            <a:ext cx="3778744" cy="259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872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1459CC-BE33-B860-D5E4-CC33A5224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3CB1C-9919-76F2-141E-04F618B4E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波形类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53E5BC-66F1-B414-554F-371D3A94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>
                <a:ea typeface="Verdana" panose="020B0604030504040204" pitchFamily="34" charset="0"/>
              </a:rPr>
              <a:pPr/>
              <a:t>18</a:t>
            </a:fld>
            <a:endParaRPr lang="en-US" dirty="0">
              <a:ea typeface="Verdana" panose="020B0604030504040204" pitchFamily="34" charset="0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8F7042D-FD7E-E375-31C9-29FCA17E7F05}"/>
              </a:ext>
            </a:extLst>
          </p:cNvPr>
          <p:cNvSpPr txBox="1">
            <a:spLocks/>
          </p:cNvSpPr>
          <p:nvPr/>
        </p:nvSpPr>
        <p:spPr>
          <a:xfrm>
            <a:off x="609600" y="1124744"/>
            <a:ext cx="10972800" cy="503221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l" rtl="0" eaLnBrk="1" latinLnBrk="0" hangingPunct="1"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76000"/>
              <a:buFont typeface="Wingdings" pitchFamily="2" charset="2"/>
              <a:buNone/>
              <a:defRPr kumimoji="0" sz="2200" b="1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Tahoma" pitchFamily="34" charset="0"/>
              </a:defRPr>
            </a:lvl1pPr>
            <a:lvl2pPr marL="360000" indent="-342900" algn="l" rtl="0" eaLnBrk="1" latinLnBrk="0" hangingPunct="1">
              <a:spcBef>
                <a:spcPts val="500"/>
              </a:spcBef>
              <a:spcAft>
                <a:spcPts val="200"/>
              </a:spcAft>
              <a:buClr>
                <a:schemeClr val="accent2"/>
              </a:buClr>
              <a:buSzPct val="76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2pPr>
            <a:lvl3pPr marL="720000" indent="-228600" algn="l" rtl="0" eaLnBrk="1" latinLnBrk="0" hangingPunct="1">
              <a:spcBef>
                <a:spcPts val="500"/>
              </a:spcBef>
              <a:spcAft>
                <a:spcPts val="200"/>
              </a:spcAft>
              <a:buClr>
                <a:schemeClr val="bg1">
                  <a:shade val="50000"/>
                </a:schemeClr>
              </a:buClr>
              <a:buSzPct val="76000"/>
              <a:buFont typeface="Wingdings 3" pitchFamily="18" charset="2"/>
              <a:buChar char="}"/>
              <a:defRPr kumimoji="0" sz="18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3pPr>
            <a:lvl4pPr marL="1080000" indent="-228600" algn="l" rtl="0" eaLnBrk="1" latinLnBrk="0" hangingPunct="1">
              <a:spcBef>
                <a:spcPts val="400"/>
              </a:spcBef>
              <a:spcAft>
                <a:spcPts val="200"/>
              </a:spcAft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4pPr>
            <a:lvl5pPr marL="1440000" indent="-228600" algn="l" rtl="0" eaLnBrk="1" latinLnBrk="0" hangingPunct="1">
              <a:spcBef>
                <a:spcPts val="300"/>
              </a:spcBef>
              <a:spcAft>
                <a:spcPts val="200"/>
              </a:spcAft>
              <a:buClr>
                <a:schemeClr val="accent2"/>
              </a:buClr>
              <a:buSzPct val="70000"/>
              <a:buFont typeface="Wingdings"/>
              <a:buChar char=""/>
              <a:defRPr kumimoji="0" sz="14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CEPC </a:t>
            </a:r>
            <a:r>
              <a:rPr lang="en-US" altLang="zh-CN" dirty="0" err="1"/>
              <a:t>dn</a:t>
            </a:r>
            <a:r>
              <a:rPr lang="en-US" altLang="zh-CN" dirty="0"/>
              <a:t>/dx</a:t>
            </a:r>
            <a:r>
              <a:rPr lang="zh-CN" altLang="en-US" dirty="0"/>
              <a:t>（</a:t>
            </a:r>
            <a:r>
              <a:rPr lang="en-US" altLang="zh-CN" dirty="0"/>
              <a:t>LSTM, DGCNN</a:t>
            </a:r>
            <a:r>
              <a:rPr lang="zh-CN" altLang="en-US" dirty="0"/>
              <a:t>等）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1FBB7B-5148-5A91-486C-C0E2103F7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640" y="1793227"/>
            <a:ext cx="5196648" cy="465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8008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4510F-CC82-3125-A984-20DE0310A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FC3DE-57B8-15F9-292C-67FC8DFA9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波形类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D31C65-B1B2-3228-7F78-3F855D62F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>
                <a:ea typeface="Verdana" panose="020B0604030504040204" pitchFamily="34" charset="0"/>
              </a:rPr>
              <a:pPr/>
              <a:t>19</a:t>
            </a:fld>
            <a:endParaRPr lang="en-US" dirty="0">
              <a:ea typeface="Verdana" panose="020B0604030504040204" pitchFamily="34" charset="0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D7688FDB-1A7F-F381-9616-6FF6E291D2AD}"/>
              </a:ext>
            </a:extLst>
          </p:cNvPr>
          <p:cNvSpPr txBox="1">
            <a:spLocks/>
          </p:cNvSpPr>
          <p:nvPr/>
        </p:nvSpPr>
        <p:spPr>
          <a:xfrm>
            <a:off x="609600" y="1124744"/>
            <a:ext cx="10972800" cy="503221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l" rtl="0" eaLnBrk="1" latinLnBrk="0" hangingPunct="1"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76000"/>
              <a:buFont typeface="Wingdings" pitchFamily="2" charset="2"/>
              <a:buNone/>
              <a:defRPr kumimoji="0" sz="2200" b="1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Tahoma" pitchFamily="34" charset="0"/>
              </a:defRPr>
            </a:lvl1pPr>
            <a:lvl2pPr marL="360000" indent="-342900" algn="l" rtl="0" eaLnBrk="1" latinLnBrk="0" hangingPunct="1">
              <a:spcBef>
                <a:spcPts val="500"/>
              </a:spcBef>
              <a:spcAft>
                <a:spcPts val="200"/>
              </a:spcAft>
              <a:buClr>
                <a:schemeClr val="accent2"/>
              </a:buClr>
              <a:buSzPct val="76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2pPr>
            <a:lvl3pPr marL="720000" indent="-228600" algn="l" rtl="0" eaLnBrk="1" latinLnBrk="0" hangingPunct="1">
              <a:spcBef>
                <a:spcPts val="500"/>
              </a:spcBef>
              <a:spcAft>
                <a:spcPts val="200"/>
              </a:spcAft>
              <a:buClr>
                <a:schemeClr val="bg1">
                  <a:shade val="50000"/>
                </a:schemeClr>
              </a:buClr>
              <a:buSzPct val="76000"/>
              <a:buFont typeface="Wingdings 3" pitchFamily="18" charset="2"/>
              <a:buChar char="}"/>
              <a:defRPr kumimoji="0" sz="18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3pPr>
            <a:lvl4pPr marL="1080000" indent="-228600" algn="l" rtl="0" eaLnBrk="1" latinLnBrk="0" hangingPunct="1">
              <a:spcBef>
                <a:spcPts val="400"/>
              </a:spcBef>
              <a:spcAft>
                <a:spcPts val="200"/>
              </a:spcAft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4pPr>
            <a:lvl5pPr marL="1440000" indent="-228600" algn="l" rtl="0" eaLnBrk="1" latinLnBrk="0" hangingPunct="1">
              <a:spcBef>
                <a:spcPts val="300"/>
              </a:spcBef>
              <a:spcAft>
                <a:spcPts val="200"/>
              </a:spcAft>
              <a:buClr>
                <a:schemeClr val="accent2"/>
              </a:buClr>
              <a:buSzPct val="70000"/>
              <a:buFont typeface="Wingdings"/>
              <a:buChar char=""/>
              <a:defRPr kumimoji="0" sz="14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GECAM GRB</a:t>
            </a:r>
            <a:r>
              <a:rPr lang="zh-CN" altLang="en-US" dirty="0"/>
              <a:t>探测与甄别（</a:t>
            </a:r>
            <a:r>
              <a:rPr lang="en-US" altLang="zh-CN" dirty="0"/>
              <a:t>CNN</a:t>
            </a:r>
            <a:r>
              <a:rPr lang="zh-CN" altLang="en-US" dirty="0"/>
              <a:t>，</a:t>
            </a:r>
            <a:r>
              <a:rPr lang="en-US" altLang="zh-CN" dirty="0" err="1"/>
              <a:t>ResNet</a:t>
            </a:r>
            <a:r>
              <a:rPr lang="en-US" altLang="zh-CN" dirty="0"/>
              <a:t>, </a:t>
            </a:r>
            <a:r>
              <a:rPr lang="en-US" altLang="zh-CN" dirty="0" err="1"/>
              <a:t>ResNet+CBAM</a:t>
            </a:r>
            <a:r>
              <a:rPr lang="zh-CN" altLang="en-US" dirty="0"/>
              <a:t>等）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5D4D9F-2A71-89A5-894E-62D44B5BC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7664" y="1795539"/>
            <a:ext cx="7716980" cy="450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96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F3DB3E-2F0D-00B6-5230-C9D27FD8E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>
                <a:ea typeface="Verdana" panose="020B0604030504040204" pitchFamily="34" charset="0"/>
              </a:rPr>
              <a:pPr/>
              <a:t>2</a:t>
            </a:fld>
            <a:endParaRPr lang="en-US" dirty="0">
              <a:ea typeface="Verdana" panose="020B060403050404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D1AE4D8-910F-A8CA-2A21-5C0B0DED141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ln w="3175">
            <a:solidFill>
              <a:schemeClr val="bg2"/>
            </a:solidFill>
          </a:ln>
        </p:spPr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400" dirty="0">
                <a:solidFill>
                  <a:schemeClr val="accent6">
                    <a:lumMod val="75000"/>
                  </a:schemeClr>
                </a:solidFill>
                <a:effectLst/>
                <a:ea typeface="Microsoft YaHei" panose="020B0503020204020204" pitchFamily="34" charset="-122"/>
              </a:rPr>
              <a:t>Session 5</a:t>
            </a:r>
            <a:r>
              <a:rPr lang="en-US" altLang="zh-CN" sz="2400" dirty="0">
                <a:solidFill>
                  <a:schemeClr val="accent6">
                    <a:lumMod val="75000"/>
                  </a:schemeClr>
                </a:solidFill>
                <a:ea typeface="Microsoft YaHei" panose="020B0503020204020204" pitchFamily="34" charset="-122"/>
              </a:rPr>
              <a:t>+</a:t>
            </a:r>
            <a:r>
              <a:rPr lang="en-US" altLang="zh-CN" sz="2400" dirty="0">
                <a:solidFill>
                  <a:schemeClr val="accent6">
                    <a:lumMod val="75000"/>
                  </a:schemeClr>
                </a:solidFill>
                <a:effectLst/>
                <a:ea typeface="Microsoft YaHei" panose="020B0503020204020204" pitchFamily="34" charset="-122"/>
              </a:rPr>
              <a:t>6</a:t>
            </a:r>
            <a:r>
              <a:rPr lang="zh-CN" altLang="en-US" sz="2400" dirty="0">
                <a:solidFill>
                  <a:schemeClr val="accent6">
                    <a:lumMod val="75000"/>
                  </a:schemeClr>
                </a:solidFill>
                <a:effectLst/>
                <a:ea typeface="Microsoft YaHei" panose="020B0503020204020204" pitchFamily="34" charset="-122"/>
              </a:rPr>
              <a:t>：</a:t>
            </a:r>
            <a:endParaRPr lang="en-US" altLang="zh-CN" sz="2400" dirty="0">
              <a:solidFill>
                <a:schemeClr val="accent6">
                  <a:lumMod val="75000"/>
                </a:schemeClr>
              </a:solidFill>
              <a:ea typeface="Microsoft YaHei" panose="020B0503020204020204" pitchFamily="34" charset="-122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altLang="zh-CN" sz="1800" dirty="0">
              <a:ea typeface="Microsoft YaHei" panose="020B0503020204020204" pitchFamily="34" charset="-122"/>
            </a:endParaRP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zh-CN" sz="2000" dirty="0">
                <a:effectLst/>
                <a:ea typeface="Microsoft YaHei" panose="020B0503020204020204" pitchFamily="34" charset="-122"/>
              </a:rPr>
              <a:t>径迹重建、事例分类、（特征提取、参数估计）</a:t>
            </a: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zh-CN" sz="2000" dirty="0">
                <a:effectLst/>
                <a:ea typeface="Microsoft YaHei" panose="020B0503020204020204" pitchFamily="34" charset="-122"/>
              </a:rPr>
              <a:t>共</a:t>
            </a:r>
            <a:r>
              <a:rPr lang="en-US" altLang="zh-CN" sz="2000" dirty="0">
                <a:effectLst/>
                <a:ea typeface="Calibri" panose="020F0502020204030204" pitchFamily="34" charset="0"/>
              </a:rPr>
              <a:t>13</a:t>
            </a:r>
            <a:r>
              <a:rPr lang="zh-CN" altLang="zh-CN" sz="2000" dirty="0">
                <a:effectLst/>
                <a:ea typeface="Microsoft YaHei" panose="020B0503020204020204" pitchFamily="34" charset="-122"/>
              </a:rPr>
              <a:t>个报告</a:t>
            </a:r>
            <a:r>
              <a:rPr lang="en-US" altLang="zh-CN" sz="2000" dirty="0">
                <a:effectLst/>
                <a:ea typeface="Microsoft YaHei" panose="020B0503020204020204" pitchFamily="34" charset="-122"/>
              </a:rPr>
              <a:t> + 1 </a:t>
            </a:r>
            <a:r>
              <a:rPr lang="zh-CN" altLang="zh-CN" sz="2000" dirty="0">
                <a:effectLst/>
                <a:ea typeface="Microsoft YaHei" panose="020B0503020204020204" pitchFamily="34" charset="-122"/>
              </a:rPr>
              <a:t>（LHAASO）</a:t>
            </a:r>
            <a:endParaRPr lang="zh-CN" altLang="zh-CN" sz="2000" dirty="0">
              <a:effectLst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altLang="zh-CN" sz="1800" dirty="0">
              <a:ea typeface="Microsoft YaHei" panose="020B0503020204020204" pitchFamily="34" charset="-122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altLang="zh-CN" sz="1800" dirty="0">
              <a:effectLst/>
              <a:ea typeface="Microsoft YaHei" panose="020B0503020204020204" pitchFamily="34" charset="-122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400" dirty="0">
                <a:solidFill>
                  <a:schemeClr val="accent6">
                    <a:lumMod val="75000"/>
                  </a:schemeClr>
                </a:solidFill>
                <a:ea typeface="Microsoft YaHei" panose="020B0503020204020204" pitchFamily="34" charset="-122"/>
              </a:rPr>
              <a:t>关于本总结的声明：</a:t>
            </a:r>
            <a:endParaRPr lang="en-US" altLang="zh-CN" sz="2400" dirty="0">
              <a:solidFill>
                <a:schemeClr val="accent6">
                  <a:lumMod val="75000"/>
                </a:schemeClr>
              </a:solidFill>
              <a:ea typeface="Microsoft YaHei" panose="020B0503020204020204" pitchFamily="34" charset="-122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altLang="zh-CN" sz="2400" dirty="0">
              <a:effectLst/>
              <a:ea typeface="Microsoft YaHei" panose="020B0503020204020204" pitchFamily="34" charset="-122"/>
            </a:endParaRP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zh-CN" sz="2000" dirty="0">
                <a:effectLst/>
                <a:ea typeface="Microsoft YaHei" panose="020B0503020204020204" pitchFamily="34" charset="-122"/>
              </a:rPr>
              <a:t>主观性：限于个人知识水平，存在理解偏差</a:t>
            </a: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zh-CN" sz="2000" dirty="0">
                <a:effectLst/>
                <a:ea typeface="Microsoft YaHei" panose="020B0503020204020204" pitchFamily="34" charset="-122"/>
              </a:rPr>
              <a:t>片面性：主要基于两个session的报告，信息不全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116534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2BCBC-FA36-8D71-CE7B-E4E803ED0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877F2-C8ED-B9C2-48B9-DBD13FB54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波形类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4D1BA9-EF1D-5C1F-F33E-F28C74913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>
                <a:ea typeface="Verdana" panose="020B0604030504040204" pitchFamily="34" charset="0"/>
              </a:rPr>
              <a:pPr/>
              <a:t>20</a:t>
            </a:fld>
            <a:endParaRPr lang="en-US" dirty="0">
              <a:ea typeface="Verdana" panose="020B0604030504040204" pitchFamily="34" charset="0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9C516B25-BC3D-4016-5D7E-BD004AF08A1A}"/>
              </a:ext>
            </a:extLst>
          </p:cNvPr>
          <p:cNvSpPr txBox="1">
            <a:spLocks/>
          </p:cNvSpPr>
          <p:nvPr/>
        </p:nvSpPr>
        <p:spPr>
          <a:xfrm>
            <a:off x="609600" y="1124744"/>
            <a:ext cx="10972800" cy="503221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l" rtl="0" eaLnBrk="1" latinLnBrk="0" hangingPunct="1"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76000"/>
              <a:buFont typeface="Wingdings" pitchFamily="2" charset="2"/>
              <a:buNone/>
              <a:defRPr kumimoji="0" sz="2200" b="1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Tahoma" pitchFamily="34" charset="0"/>
              </a:defRPr>
            </a:lvl1pPr>
            <a:lvl2pPr marL="360000" indent="-342900" algn="l" rtl="0" eaLnBrk="1" latinLnBrk="0" hangingPunct="1">
              <a:spcBef>
                <a:spcPts val="500"/>
              </a:spcBef>
              <a:spcAft>
                <a:spcPts val="200"/>
              </a:spcAft>
              <a:buClr>
                <a:schemeClr val="accent2"/>
              </a:buClr>
              <a:buSzPct val="76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2pPr>
            <a:lvl3pPr marL="720000" indent="-228600" algn="l" rtl="0" eaLnBrk="1" latinLnBrk="0" hangingPunct="1">
              <a:spcBef>
                <a:spcPts val="500"/>
              </a:spcBef>
              <a:spcAft>
                <a:spcPts val="200"/>
              </a:spcAft>
              <a:buClr>
                <a:schemeClr val="bg1">
                  <a:shade val="50000"/>
                </a:schemeClr>
              </a:buClr>
              <a:buSzPct val="76000"/>
              <a:buFont typeface="Wingdings 3" pitchFamily="18" charset="2"/>
              <a:buChar char="}"/>
              <a:defRPr kumimoji="0" sz="18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3pPr>
            <a:lvl4pPr marL="1080000" indent="-228600" algn="l" rtl="0" eaLnBrk="1" latinLnBrk="0" hangingPunct="1">
              <a:spcBef>
                <a:spcPts val="400"/>
              </a:spcBef>
              <a:spcAft>
                <a:spcPts val="200"/>
              </a:spcAft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4pPr>
            <a:lvl5pPr marL="1440000" indent="-228600" algn="l" rtl="0" eaLnBrk="1" latinLnBrk="0" hangingPunct="1">
              <a:spcBef>
                <a:spcPts val="300"/>
              </a:spcBef>
              <a:spcAft>
                <a:spcPts val="200"/>
              </a:spcAft>
              <a:buClr>
                <a:schemeClr val="accent2"/>
              </a:buClr>
              <a:buSzPct val="70000"/>
              <a:buFont typeface="Wingdings"/>
              <a:buChar char=""/>
              <a:defRPr kumimoji="0" sz="14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LHAASO</a:t>
            </a:r>
            <a:r>
              <a:rPr lang="zh-CN" altLang="en-US" dirty="0"/>
              <a:t>时变分析（传统算法：</a:t>
            </a:r>
            <a:r>
              <a:rPr lang="en-US" altLang="zh-CN" dirty="0"/>
              <a:t>Bayes Block</a:t>
            </a:r>
            <a:r>
              <a:rPr lang="zh-CN" altLang="en-US" dirty="0"/>
              <a:t>）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8922C8-2B95-0D68-B5E5-550A657B7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640" y="1617693"/>
            <a:ext cx="6206498" cy="482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7199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706717-AA42-90BC-85DF-4499A97F2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856EA-4C00-193B-61CA-D96037E8E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波形类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DFBB18-9FA1-40B1-8CFC-48443C9C5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>
                <a:ea typeface="Verdana" panose="020B0604030504040204" pitchFamily="34" charset="0"/>
              </a:rPr>
              <a:pPr/>
              <a:t>21</a:t>
            </a:fld>
            <a:endParaRPr lang="en-US" dirty="0">
              <a:ea typeface="Verdana" panose="020B0604030504040204" pitchFamily="34" charset="0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0418FA50-26AE-0216-824E-73494F7ED057}"/>
              </a:ext>
            </a:extLst>
          </p:cNvPr>
          <p:cNvSpPr txBox="1">
            <a:spLocks/>
          </p:cNvSpPr>
          <p:nvPr/>
        </p:nvSpPr>
        <p:spPr>
          <a:xfrm>
            <a:off x="609600" y="1124744"/>
            <a:ext cx="10972800" cy="503221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l" rtl="0" eaLnBrk="1" latinLnBrk="0" hangingPunct="1"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76000"/>
              <a:buFont typeface="Wingdings" pitchFamily="2" charset="2"/>
              <a:buNone/>
              <a:defRPr kumimoji="0" sz="2200" b="1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Tahoma" pitchFamily="34" charset="0"/>
              </a:defRPr>
            </a:lvl1pPr>
            <a:lvl2pPr marL="360000" indent="-342900" algn="l" rtl="0" eaLnBrk="1" latinLnBrk="0" hangingPunct="1">
              <a:spcBef>
                <a:spcPts val="500"/>
              </a:spcBef>
              <a:spcAft>
                <a:spcPts val="200"/>
              </a:spcAft>
              <a:buClr>
                <a:schemeClr val="accent2"/>
              </a:buClr>
              <a:buSzPct val="76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2pPr>
            <a:lvl3pPr marL="720000" indent="-228600" algn="l" rtl="0" eaLnBrk="1" latinLnBrk="0" hangingPunct="1">
              <a:spcBef>
                <a:spcPts val="500"/>
              </a:spcBef>
              <a:spcAft>
                <a:spcPts val="200"/>
              </a:spcAft>
              <a:buClr>
                <a:schemeClr val="bg1">
                  <a:shade val="50000"/>
                </a:schemeClr>
              </a:buClr>
              <a:buSzPct val="76000"/>
              <a:buFont typeface="Wingdings 3" pitchFamily="18" charset="2"/>
              <a:buChar char="}"/>
              <a:defRPr kumimoji="0" sz="18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3pPr>
            <a:lvl4pPr marL="1080000" indent="-228600" algn="l" rtl="0" eaLnBrk="1" latinLnBrk="0" hangingPunct="1">
              <a:spcBef>
                <a:spcPts val="400"/>
              </a:spcBef>
              <a:spcAft>
                <a:spcPts val="200"/>
              </a:spcAft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4pPr>
            <a:lvl5pPr marL="1440000" indent="-228600" algn="l" rtl="0" eaLnBrk="1" latinLnBrk="0" hangingPunct="1">
              <a:spcBef>
                <a:spcPts val="300"/>
              </a:spcBef>
              <a:spcAft>
                <a:spcPts val="200"/>
              </a:spcAft>
              <a:buClr>
                <a:schemeClr val="accent2"/>
              </a:buClr>
              <a:buSzPct val="70000"/>
              <a:buFont typeface="Wingdings"/>
              <a:buChar char=""/>
              <a:defRPr kumimoji="0" sz="14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中子散射逆回归（</a:t>
            </a:r>
            <a:r>
              <a:rPr lang="en-US" altLang="zh-CN" dirty="0" err="1"/>
              <a:t>OmniFold</a:t>
            </a:r>
            <a:r>
              <a:rPr lang="zh-CN" altLang="en-US" dirty="0"/>
              <a:t>）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6FF185-3CCF-8B51-EB25-B4AAE127F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456" y="2113363"/>
            <a:ext cx="9984432" cy="305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62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5AF2E2-554C-E6D2-DCD3-A378BEFFE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BF351-C361-4828-0A2A-2C692434B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波形类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221609-5ACF-2B4F-4DF4-CB3E50755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>
                <a:ea typeface="Verdana" panose="020B0604030504040204" pitchFamily="34" charset="0"/>
              </a:rPr>
              <a:pPr/>
              <a:t>22</a:t>
            </a:fld>
            <a:endParaRPr lang="en-US" dirty="0">
              <a:ea typeface="Verdana" panose="020B0604030504040204" pitchFamily="34" charset="0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DC857E2B-EC33-74C6-926F-651132740490}"/>
              </a:ext>
            </a:extLst>
          </p:cNvPr>
          <p:cNvSpPr txBox="1">
            <a:spLocks/>
          </p:cNvSpPr>
          <p:nvPr/>
        </p:nvSpPr>
        <p:spPr>
          <a:xfrm>
            <a:off x="609600" y="1124744"/>
            <a:ext cx="10972800" cy="503221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l" rtl="0" eaLnBrk="1" latinLnBrk="0" hangingPunct="1"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76000"/>
              <a:buFont typeface="Wingdings" pitchFamily="2" charset="2"/>
              <a:buNone/>
              <a:defRPr kumimoji="0" sz="2200" b="1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Tahoma" pitchFamily="34" charset="0"/>
              </a:defRPr>
            </a:lvl1pPr>
            <a:lvl2pPr marL="360000" indent="-342900" algn="l" rtl="0" eaLnBrk="1" latinLnBrk="0" hangingPunct="1">
              <a:spcBef>
                <a:spcPts val="500"/>
              </a:spcBef>
              <a:spcAft>
                <a:spcPts val="200"/>
              </a:spcAft>
              <a:buClr>
                <a:schemeClr val="accent2"/>
              </a:buClr>
              <a:buSzPct val="76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2pPr>
            <a:lvl3pPr marL="720000" indent="-228600" algn="l" rtl="0" eaLnBrk="1" latinLnBrk="0" hangingPunct="1">
              <a:spcBef>
                <a:spcPts val="500"/>
              </a:spcBef>
              <a:spcAft>
                <a:spcPts val="200"/>
              </a:spcAft>
              <a:buClr>
                <a:schemeClr val="bg1">
                  <a:shade val="50000"/>
                </a:schemeClr>
              </a:buClr>
              <a:buSzPct val="76000"/>
              <a:buFont typeface="Wingdings 3" pitchFamily="18" charset="2"/>
              <a:buChar char="}"/>
              <a:defRPr kumimoji="0" sz="18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3pPr>
            <a:lvl4pPr marL="1080000" indent="-228600" algn="l" rtl="0" eaLnBrk="1" latinLnBrk="0" hangingPunct="1">
              <a:spcBef>
                <a:spcPts val="400"/>
              </a:spcBef>
              <a:spcAft>
                <a:spcPts val="200"/>
              </a:spcAft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4pPr>
            <a:lvl5pPr marL="1440000" indent="-228600" algn="l" rtl="0" eaLnBrk="1" latinLnBrk="0" hangingPunct="1">
              <a:spcBef>
                <a:spcPts val="300"/>
              </a:spcBef>
              <a:spcAft>
                <a:spcPts val="200"/>
              </a:spcAft>
              <a:buClr>
                <a:schemeClr val="accent2"/>
              </a:buClr>
              <a:buSzPct val="70000"/>
              <a:buFont typeface="Wingdings"/>
              <a:buChar char=""/>
              <a:defRPr kumimoji="0" sz="14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数据拟合</a:t>
            </a:r>
            <a:r>
              <a:rPr lang="en-US" altLang="zh-CN" dirty="0"/>
              <a:t>/modelling</a:t>
            </a:r>
            <a:r>
              <a:rPr lang="zh-CN" altLang="en-US" dirty="0"/>
              <a:t>（符号回归）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1203D4-35EE-3977-03EA-E80E31385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4" y="2127375"/>
            <a:ext cx="8544272" cy="361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5099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920F8B-14C5-9952-0A3E-3786495B9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F1BAF-FA1B-DC73-0A7C-28E63A69C1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讨论（含非专业个人观点）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00F2DC-6014-2B90-1ECC-720C43A8C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altLang="zh-CN">
                <a:ea typeface="Verdana" panose="020B0604030504040204" pitchFamily="34" charset="0"/>
              </a:rPr>
              <a:t>2024-06-19</a:t>
            </a:r>
            <a:endParaRPr lang="en-US" altLang="zh-CN" dirty="0">
              <a:ea typeface="Verdana" panose="020B060403050404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7BFA21-1E9E-3BBC-50C7-60C6712BA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>
                <a:ea typeface="Verdana" panose="020B0604030504040204" pitchFamily="34" charset="0"/>
              </a:rPr>
              <a:pPr/>
              <a:t>23</a:t>
            </a:fld>
            <a:endParaRPr lang="en-US" dirty="0"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3911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3A615A-A5B9-2E0A-9708-29442F6C0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22B56F-3271-2F3E-2610-E89CD15F6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>
                <a:ea typeface="Verdana" panose="020B0604030504040204" pitchFamily="34" charset="0"/>
              </a:rPr>
              <a:pPr/>
              <a:t>24</a:t>
            </a:fld>
            <a:endParaRPr lang="en-US" dirty="0">
              <a:ea typeface="Verdana" panose="020B060403050404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D2CC6C-E63D-7E16-04A3-88BFB57D487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700808"/>
            <a:ext cx="10972800" cy="2880320"/>
          </a:xfrm>
          <a:ln w="3175">
            <a:solidFill>
              <a:schemeClr val="bg2"/>
            </a:solidFill>
          </a:ln>
        </p:spPr>
        <p:txBody>
          <a:bodyPr>
            <a:normAutofit fontScale="92500"/>
          </a:bodyPr>
          <a:lstStyle/>
          <a:p>
            <a:r>
              <a:rPr lang="zh-CN" altLang="en-US" sz="2800" dirty="0">
                <a:solidFill>
                  <a:schemeClr val="accent6">
                    <a:lumMod val="75000"/>
                  </a:schemeClr>
                </a:solidFill>
              </a:rPr>
              <a:t>总体进展（个人感觉）：</a:t>
            </a:r>
          </a:p>
          <a:p>
            <a:endParaRPr lang="en-US" altLang="zh-CN" dirty="0"/>
          </a:p>
          <a:p>
            <a:pPr marL="457200" indent="-457200" fontAlgn="ctr">
              <a:buFont typeface="+mj-lt"/>
              <a:buAutoNum type="arabicPeriod"/>
            </a:pPr>
            <a:r>
              <a:rPr lang="zh-CN" altLang="zh-CN" dirty="0"/>
              <a:t>相比于传统方法，都有一定程度的提高。但尚未有重大突破（限于此两个</a:t>
            </a:r>
            <a:r>
              <a:rPr lang="en-US" altLang="zh-CN" dirty="0"/>
              <a:t>session</a:t>
            </a:r>
            <a:r>
              <a:rPr lang="zh-CN" altLang="zh-CN" dirty="0"/>
              <a:t>）</a:t>
            </a:r>
            <a:r>
              <a:rPr lang="zh-CN" altLang="en-US" dirty="0"/>
              <a:t>；</a:t>
            </a:r>
            <a:endParaRPr lang="zh-CN" altLang="zh-CN" dirty="0"/>
          </a:p>
          <a:p>
            <a:pPr marL="457200" indent="-457200" fontAlgn="ctr">
              <a:buFont typeface="+mj-lt"/>
              <a:buAutoNum type="arabicPeriod"/>
            </a:pPr>
            <a:r>
              <a:rPr lang="zh-CN" altLang="en-US" dirty="0"/>
              <a:t>各个学科都在拓展、发展</a:t>
            </a:r>
            <a:r>
              <a:rPr lang="en-US" altLang="zh-CN" dirty="0"/>
              <a:t>AI</a:t>
            </a:r>
            <a:r>
              <a:rPr lang="zh-CN" altLang="en-US" dirty="0"/>
              <a:t>算法，各个报告都掌握了国际动态并针对自己目标展开了应用；</a:t>
            </a:r>
            <a:endParaRPr lang="zh-CN" altLang="zh-CN" dirty="0"/>
          </a:p>
          <a:p>
            <a:pPr marL="457200" indent="-457200" fontAlgn="ctr">
              <a:buFont typeface="+mj-lt"/>
              <a:buAutoNum type="arabicPeriod"/>
            </a:pPr>
            <a:r>
              <a:rPr lang="zh-CN" altLang="zh-CN" dirty="0"/>
              <a:t>AI</a:t>
            </a:r>
            <a:r>
              <a:rPr lang="zh-CN" altLang="en-US" dirty="0"/>
              <a:t>已经</a:t>
            </a:r>
            <a:r>
              <a:rPr lang="zh-CN" altLang="zh-CN" dirty="0"/>
              <a:t>成为物理分析的常规方法</a:t>
            </a:r>
            <a:r>
              <a:rPr lang="zh-CN" altLang="en-US" dirty="0"/>
              <a:t>，并被广泛接受；</a:t>
            </a:r>
            <a:endParaRPr lang="zh-CN" altLang="zh-CN" dirty="0"/>
          </a:p>
          <a:p>
            <a:pPr marL="457200" indent="-457200" fontAlgn="ctr">
              <a:buFont typeface="+mj-lt"/>
              <a:buAutoNum type="arabicPeriod"/>
            </a:pPr>
            <a:r>
              <a:rPr lang="zh-CN" altLang="zh-CN" dirty="0"/>
              <a:t>报告人对AI抱有较大的信心，准备进一步投入</a:t>
            </a:r>
            <a:r>
              <a:rPr lang="zh-CN" altLang="en-US" dirty="0"/>
              <a:t>。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559323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51AE4-A5AC-7FCD-CBAB-BC7A27E5C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目前研究面临的主要问题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4AD32D-8385-9862-C1E6-624A4552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>
                <a:ea typeface="Verdana" panose="020B0604030504040204" pitchFamily="34" charset="0"/>
              </a:rPr>
              <a:pPr/>
              <a:t>25</a:t>
            </a:fld>
            <a:endParaRPr lang="en-US" dirty="0">
              <a:ea typeface="Verdana" panose="020B060403050404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1ACEF9-160B-EC80-EFEB-F7CCEEBECFF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700808"/>
            <a:ext cx="10972800" cy="2880320"/>
          </a:xfrm>
          <a:ln w="3175">
            <a:solidFill>
              <a:schemeClr val="bg2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zh-CN" altLang="en-US" sz="2800" dirty="0">
                <a:solidFill>
                  <a:schemeClr val="accent6">
                    <a:lumMod val="75000"/>
                  </a:schemeClr>
                </a:solidFill>
              </a:rPr>
              <a:t>数据集问题：</a:t>
            </a:r>
          </a:p>
          <a:p>
            <a:r>
              <a:rPr lang="zh-CN" altLang="en-US" dirty="0"/>
              <a:t> 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标注实验数据集样本过小；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标定数据覆盖区域过小；</a:t>
            </a:r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模拟数据集真实性不足（探测器响应、噪声、</a:t>
            </a:r>
            <a:r>
              <a:rPr lang="en-US" altLang="zh-CN" dirty="0"/>
              <a:t>pile-up</a:t>
            </a:r>
            <a:r>
              <a:rPr lang="zh-CN" altLang="en-US" dirty="0"/>
              <a:t>等等）；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实验数据信息不足；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迁移学习如何实现 （其它实验数据集检验方法、已知信号样本的验证）。</a:t>
            </a:r>
          </a:p>
        </p:txBody>
      </p:sp>
    </p:spTree>
    <p:extLst>
      <p:ext uri="{BB962C8B-B14F-4D97-AF65-F5344CB8AC3E}">
        <p14:creationId xmlns:p14="http://schemas.microsoft.com/office/powerpoint/2010/main" val="21667213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0B6BB5-7503-2F91-BDAA-4F2DEBB9E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4DF67-140D-DC58-069D-FA8B5C29B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目前研究面临的主要问题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1156F7-DFC2-CECA-2FAD-D8DF9FDB2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>
                <a:ea typeface="Verdana" panose="020B0604030504040204" pitchFamily="34" charset="0"/>
              </a:rPr>
              <a:pPr/>
              <a:t>26</a:t>
            </a:fld>
            <a:endParaRPr lang="en-US" dirty="0">
              <a:ea typeface="Verdana" panose="020B060403050404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7FB999-6D33-A180-505B-C5F69121C9F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700808"/>
            <a:ext cx="10972800" cy="2880320"/>
          </a:xfrm>
          <a:ln w="3175">
            <a:solidFill>
              <a:schemeClr val="bg2"/>
            </a:solidFill>
          </a:ln>
        </p:spPr>
        <p:txBody>
          <a:bodyPr/>
          <a:lstStyle/>
          <a:p>
            <a:r>
              <a:rPr lang="zh-CN" altLang="en-US" sz="2800" dirty="0">
                <a:solidFill>
                  <a:schemeClr val="accent6">
                    <a:lumMod val="75000"/>
                  </a:schemeClr>
                </a:solidFill>
              </a:rPr>
              <a:t>模型问题：</a:t>
            </a:r>
          </a:p>
          <a:p>
            <a:r>
              <a:rPr lang="zh-CN" altLang="en-US" dirty="0"/>
              <a:t> 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模型和算法过于繁杂（十几种），包括很多研究领域专有算法。可以相互借鉴，但总体上缺乏通用性；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小模型过多，存在潜在的能力局限性；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可解释性问题（主要是指统计方面的）。</a:t>
            </a:r>
          </a:p>
        </p:txBody>
      </p:sp>
    </p:spTree>
    <p:extLst>
      <p:ext uri="{BB962C8B-B14F-4D97-AF65-F5344CB8AC3E}">
        <p14:creationId xmlns:p14="http://schemas.microsoft.com/office/powerpoint/2010/main" val="16964940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A9109D-2D29-18A3-652E-543855F9E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0C7C0-944E-2CE9-5D2C-705EC66AD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目前研究面临的主要问题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2794A5-8928-75D4-CCB6-311A567D0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>
                <a:ea typeface="Verdana" panose="020B0604030504040204" pitchFamily="34" charset="0"/>
              </a:rPr>
              <a:pPr/>
              <a:t>27</a:t>
            </a:fld>
            <a:endParaRPr lang="en-US" dirty="0">
              <a:ea typeface="Verdana" panose="020B060403050404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D70692-51AD-CDC6-1751-3FFF0AAFA9D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700808"/>
            <a:ext cx="10972800" cy="2880320"/>
          </a:xfrm>
          <a:ln w="3175">
            <a:solidFill>
              <a:schemeClr val="bg2"/>
            </a:solidFill>
          </a:ln>
        </p:spPr>
        <p:txBody>
          <a:bodyPr>
            <a:normAutofit/>
          </a:bodyPr>
          <a:lstStyle/>
          <a:p>
            <a:r>
              <a:rPr lang="zh-CN" altLang="en-US" sz="2800" dirty="0">
                <a:solidFill>
                  <a:schemeClr val="accent6">
                    <a:lumMod val="75000"/>
                  </a:schemeClr>
                </a:solidFill>
              </a:rPr>
              <a:t>模型问题：</a:t>
            </a:r>
          </a:p>
          <a:p>
            <a:r>
              <a:rPr lang="zh-CN" altLang="en-US" dirty="0"/>
              <a:t> 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en-US" altLang="zh-CN" dirty="0"/>
              <a:t>AI</a:t>
            </a:r>
            <a:r>
              <a:rPr lang="zh-CN" altLang="en-US" dirty="0"/>
              <a:t>算力</a:t>
            </a:r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存储</a:t>
            </a:r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模型共享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6163720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80EEF9-27DD-B3F3-5D95-842BB3C39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6768C5-2A46-4AB5-FC5C-A62C0C4B1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>
                <a:ea typeface="Verdana" panose="020B0604030504040204" pitchFamily="34" charset="0"/>
              </a:rPr>
              <a:pPr/>
              <a:t>28</a:t>
            </a:fld>
            <a:endParaRPr lang="en-US" dirty="0">
              <a:ea typeface="Verdana" panose="020B060403050404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3972CE-4046-5119-201D-6E76C26C938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700808"/>
            <a:ext cx="10972800" cy="3744416"/>
          </a:xfrm>
          <a:ln w="3175">
            <a:solidFill>
              <a:schemeClr val="bg2"/>
            </a:solidFill>
          </a:ln>
        </p:spPr>
        <p:txBody>
          <a:bodyPr>
            <a:normAutofit/>
          </a:bodyPr>
          <a:lstStyle/>
          <a:p>
            <a:r>
              <a:rPr lang="zh-CN" altLang="en-US" sz="2800" dirty="0">
                <a:solidFill>
                  <a:schemeClr val="accent6">
                    <a:lumMod val="75000"/>
                  </a:schemeClr>
                </a:solidFill>
              </a:rPr>
              <a:t>可能的解决方案（含个人观点）：</a:t>
            </a:r>
          </a:p>
          <a:p>
            <a:r>
              <a:rPr lang="zh-CN" altLang="en-US" dirty="0"/>
              <a:t> 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各个实验组统筹设计数据集产生方案（先定方案后动手；多个课题组已经开展 </a:t>
            </a:r>
            <a:r>
              <a:rPr lang="en-US" altLang="zh-CN" dirty="0"/>
              <a:t>…</a:t>
            </a:r>
            <a:r>
              <a:rPr lang="zh-CN" altLang="en-US" dirty="0"/>
              <a:t>）；</a:t>
            </a:r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选择可扩展性的模型（</a:t>
            </a:r>
            <a:r>
              <a:rPr lang="en-US" altLang="zh-CN" dirty="0"/>
              <a:t>Transformer, diffusion, …</a:t>
            </a:r>
            <a:r>
              <a:rPr lang="zh-CN" altLang="en-US" dirty="0"/>
              <a:t>），容易升级为大模型，突破瓶颈（最近基于</a:t>
            </a:r>
            <a:r>
              <a:rPr lang="en-US" altLang="zh-CN" dirty="0"/>
              <a:t>transformer</a:t>
            </a:r>
            <a:r>
              <a:rPr lang="zh-CN" altLang="en-US" dirty="0"/>
              <a:t>的模型喷涌，各个课题组已经开始应用或尝试 </a:t>
            </a:r>
            <a:r>
              <a:rPr lang="en-US" altLang="zh-CN" dirty="0"/>
              <a:t>…</a:t>
            </a:r>
            <a:r>
              <a:rPr lang="zh-CN" altLang="en-US" dirty="0"/>
              <a:t>）；</a:t>
            </a:r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全所统筹建设算力平台可能的解决方案（所里已有规划；还有一些新的项目在申请之中 </a:t>
            </a:r>
            <a:r>
              <a:rPr lang="en-US" altLang="zh-CN" dirty="0"/>
              <a:t>…</a:t>
            </a:r>
            <a:r>
              <a:rPr lang="zh-CN" altLang="en-US" dirty="0"/>
              <a:t>）。</a:t>
            </a:r>
          </a:p>
        </p:txBody>
      </p:sp>
    </p:spTree>
    <p:extLst>
      <p:ext uri="{BB962C8B-B14F-4D97-AF65-F5344CB8AC3E}">
        <p14:creationId xmlns:p14="http://schemas.microsoft.com/office/powerpoint/2010/main" val="22066687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6AA0F8-2F22-F464-E1DA-79E0A4E98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F03D46-52DC-381E-EB33-E6BD9238C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>
                <a:ea typeface="Verdana" panose="020B0604030504040204" pitchFamily="34" charset="0"/>
              </a:rPr>
              <a:pPr/>
              <a:t>29</a:t>
            </a:fld>
            <a:endParaRPr lang="en-US" dirty="0">
              <a:ea typeface="Verdana" panose="020B060403050404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17E617-88B9-1E14-E5D6-9C8813BCB6A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340768"/>
            <a:ext cx="10972800" cy="3384376"/>
          </a:xfrm>
          <a:ln w="3175">
            <a:solidFill>
              <a:schemeClr val="bg2"/>
            </a:solidFill>
          </a:ln>
        </p:spPr>
        <p:txBody>
          <a:bodyPr>
            <a:normAutofit/>
          </a:bodyPr>
          <a:lstStyle/>
          <a:p>
            <a:r>
              <a:rPr lang="zh-CN" altLang="en-US" sz="2800" dirty="0">
                <a:solidFill>
                  <a:schemeClr val="accent6">
                    <a:lumMod val="75000"/>
                  </a:schemeClr>
                </a:solidFill>
              </a:rPr>
              <a:t>工作组设想（个人观点）：</a:t>
            </a:r>
          </a:p>
          <a:p>
            <a:r>
              <a:rPr lang="zh-CN" altLang="en-US" dirty="0"/>
              <a:t> 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en-US" altLang="zh-CN" dirty="0"/>
              <a:t>Track (sub-)group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CN" dirty="0"/>
              <a:t>Image (sub-)group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CN" dirty="0"/>
              <a:t>Waveform (sub-)group</a:t>
            </a:r>
          </a:p>
          <a:p>
            <a:endParaRPr lang="en-US" altLang="zh-CN" dirty="0"/>
          </a:p>
          <a:p>
            <a:r>
              <a:rPr lang="zh-CN" altLang="en-US" dirty="0"/>
              <a:t>同时合并其它</a:t>
            </a:r>
            <a:r>
              <a:rPr lang="en-US" altLang="zh-CN" dirty="0"/>
              <a:t>session</a:t>
            </a:r>
            <a:r>
              <a:rPr lang="zh-CN" altLang="en-US" dirty="0"/>
              <a:t>的共性研究课题</a:t>
            </a:r>
          </a:p>
        </p:txBody>
      </p:sp>
      <p:sp>
        <p:nvSpPr>
          <p:cNvPr id="2" name="内容占位符 2">
            <a:extLst>
              <a:ext uri="{FF2B5EF4-FFF2-40B4-BE49-F238E27FC236}">
                <a16:creationId xmlns:a16="http://schemas.microsoft.com/office/drawing/2014/main" id="{00D1FEC5-7505-DA02-E051-04B13D967A62}"/>
              </a:ext>
            </a:extLst>
          </p:cNvPr>
          <p:cNvSpPr txBox="1">
            <a:spLocks/>
          </p:cNvSpPr>
          <p:nvPr/>
        </p:nvSpPr>
        <p:spPr>
          <a:xfrm>
            <a:off x="623392" y="5013176"/>
            <a:ext cx="10225136" cy="59792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rtlCol="0">
            <a:spAutoFit/>
          </a:bodyPr>
          <a:lstStyle>
            <a:lvl1pPr marL="274320" indent="-274320" algn="l" rtl="0" eaLnBrk="1" latinLnBrk="0" hangingPunct="1"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76000"/>
              <a:buFont typeface="Wingdings" pitchFamily="2" charset="2"/>
              <a:buChar char="u"/>
              <a:defRPr kumimoji="0" sz="2200" b="1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Tahoma" pitchFamily="34" charset="0"/>
              </a:defRPr>
            </a:lvl1pPr>
            <a:lvl2pPr marL="548640" indent="-274320" algn="l" rtl="0" eaLnBrk="1" latinLnBrk="0" hangingPunct="1">
              <a:spcBef>
                <a:spcPts val="500"/>
              </a:spcBef>
              <a:spcAft>
                <a:spcPts val="200"/>
              </a:spcAft>
              <a:buClr>
                <a:schemeClr val="accent2"/>
              </a:buClr>
              <a:buSzPct val="76000"/>
              <a:buFont typeface="Wingdings" pitchFamily="2" charset="2"/>
              <a:buChar char="n"/>
              <a:defRPr kumimoji="0" sz="20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spcAft>
                <a:spcPts val="200"/>
              </a:spcAft>
              <a:buClr>
                <a:schemeClr val="bg1">
                  <a:shade val="50000"/>
                </a:schemeClr>
              </a:buClr>
              <a:buSzPct val="76000"/>
              <a:buFont typeface="Wingdings 3" pitchFamily="18" charset="2"/>
              <a:buChar char="}"/>
              <a:defRPr kumimoji="0" sz="18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spcAft>
                <a:spcPts val="200"/>
              </a:spcAft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spcAft>
                <a:spcPts val="200"/>
              </a:spcAft>
              <a:buClr>
                <a:schemeClr val="accent2"/>
              </a:buClr>
              <a:buSzPct val="70000"/>
              <a:buFont typeface="Wingdings"/>
              <a:buChar char=""/>
              <a:defRPr kumimoji="0" sz="14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None/>
            </a:pPr>
            <a:r>
              <a:rPr lang="zh-CN" altLang="en-US" sz="2800" dirty="0">
                <a:solidFill>
                  <a:srgbClr val="C00000"/>
                </a:solidFill>
                <a:latin typeface="微软雅黑" panose="020B0503020204020204" pitchFamily="34" charset="-122"/>
              </a:rPr>
              <a:t>感谢聆听！不足之处请指正 </a:t>
            </a:r>
            <a:r>
              <a:rPr lang="en-US" altLang="zh-CN" sz="2800" dirty="0">
                <a:solidFill>
                  <a:srgbClr val="C00000"/>
                </a:solidFill>
                <a:latin typeface="微软雅黑" panose="020B0503020204020204" pitchFamily="34" charset="-122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76183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700796-0B7D-C6F6-5FEB-85767CF6E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295840-DC61-DC86-FA02-4641FADF3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>
                <a:ea typeface="Verdana" panose="020B0604030504040204" pitchFamily="34" charset="0"/>
              </a:rPr>
              <a:pPr/>
              <a:t>3</a:t>
            </a:fld>
            <a:endParaRPr lang="en-US" dirty="0">
              <a:ea typeface="Verdana" panose="020B060403050404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07B9F7-6E08-B733-002B-7B01F8AEC6B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ln w="3175">
            <a:solidFill>
              <a:schemeClr val="bg2"/>
            </a:solidFill>
          </a:ln>
        </p:spPr>
        <p:txBody>
          <a:bodyPr>
            <a:normAutofit fontScale="92500" lnSpcReduction="20000"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600" dirty="0">
                <a:solidFill>
                  <a:schemeClr val="accent6">
                    <a:lumMod val="75000"/>
                  </a:schemeClr>
                </a:solidFill>
                <a:ea typeface="Microsoft YaHei" panose="020B0503020204020204" pitchFamily="34" charset="-122"/>
              </a:rPr>
              <a:t>一般性的实验研究路线</a:t>
            </a:r>
            <a:r>
              <a:rPr lang="zh-CN" altLang="en-US" sz="2600" dirty="0">
                <a:solidFill>
                  <a:schemeClr val="accent6">
                    <a:lumMod val="75000"/>
                  </a:schemeClr>
                </a:solidFill>
                <a:effectLst/>
                <a:ea typeface="Microsoft YaHei" panose="020B0503020204020204" pitchFamily="34" charset="-122"/>
              </a:rPr>
              <a:t>：</a:t>
            </a:r>
            <a:endParaRPr lang="en-US" altLang="zh-CN" sz="2600" dirty="0">
              <a:solidFill>
                <a:schemeClr val="accent6">
                  <a:lumMod val="75000"/>
                </a:schemeClr>
              </a:solidFill>
              <a:ea typeface="Microsoft YaHei" panose="020B0503020204020204" pitchFamily="34" charset="-122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altLang="zh-CN" sz="1800" dirty="0">
              <a:ea typeface="Microsoft YaHei" panose="020B0503020204020204" pitchFamily="34" charset="-122"/>
            </a:endParaRP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000" dirty="0">
                <a:effectLst/>
                <a:ea typeface="Microsoft YaHei" panose="020B0503020204020204" pitchFamily="34" charset="-122"/>
              </a:rPr>
              <a:t>      入射信息 </a:t>
            </a:r>
            <a:r>
              <a:rPr lang="en-US" altLang="zh-CN" sz="2000" dirty="0">
                <a:ea typeface="Microsoft YaHei" panose="020B0503020204020204" pitchFamily="34" charset="-122"/>
                <a:sym typeface="Wingdings" panose="05000000000000000000" pitchFamily="2" charset="2"/>
              </a:rPr>
              <a:t></a:t>
            </a:r>
            <a:r>
              <a:rPr lang="en-US" altLang="zh-CN" sz="2000" dirty="0">
                <a:effectLst/>
                <a:ea typeface="Microsoft YaHei" panose="020B0503020204020204" pitchFamily="34" charset="-122"/>
              </a:rPr>
              <a:t> 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effectLst/>
                <a:ea typeface="Microsoft YaHei" panose="020B0503020204020204" pitchFamily="34" charset="-122"/>
              </a:rPr>
              <a:t>（靶体结构 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ea typeface="Microsoft YaHei" panose="020B0503020204020204" pitchFamily="34" charset="-122"/>
                <a:sym typeface="Wingdings" panose="05000000000000000000" pitchFamily="2" charset="2"/>
              </a:rPr>
              <a:t>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effectLst/>
                <a:ea typeface="Microsoft YaHei" panose="020B0503020204020204" pitchFamily="34" charset="-122"/>
              </a:rPr>
              <a:t>）</a:t>
            </a:r>
            <a:r>
              <a:rPr lang="zh-CN" altLang="en-US" sz="2000" dirty="0">
                <a:effectLst/>
                <a:ea typeface="Microsoft YaHei" panose="020B0503020204020204" pitchFamily="34" charset="-122"/>
              </a:rPr>
              <a:t> 探测器响应 </a:t>
            </a:r>
            <a:r>
              <a:rPr lang="en-US" altLang="zh-CN" sz="2000" dirty="0">
                <a:ea typeface="Microsoft YaHei" panose="020B0503020204020204" pitchFamily="34" charset="-122"/>
                <a:sym typeface="Wingdings" panose="05000000000000000000" pitchFamily="2" charset="2"/>
              </a:rPr>
              <a:t></a:t>
            </a:r>
            <a:r>
              <a:rPr lang="en-US" altLang="zh-CN" sz="2000" dirty="0">
                <a:effectLst/>
                <a:ea typeface="Microsoft YaHei" panose="020B0503020204020204" pitchFamily="34" charset="-122"/>
              </a:rPr>
              <a:t> </a:t>
            </a:r>
            <a:r>
              <a:rPr lang="zh-CN" altLang="en-US" sz="2000" dirty="0">
                <a:effectLst/>
                <a:ea typeface="Microsoft YaHei" panose="020B0503020204020204" pitchFamily="34" charset="-122"/>
              </a:rPr>
              <a:t>实验数据 </a:t>
            </a:r>
            <a:r>
              <a:rPr lang="zh-CN" altLang="en-US" sz="2000" dirty="0">
                <a:solidFill>
                  <a:schemeClr val="bg1">
                    <a:lumMod val="65000"/>
                  </a:schemeClr>
                </a:solidFill>
                <a:effectLst/>
                <a:ea typeface="Microsoft YaHei" panose="020B0503020204020204" pitchFamily="34" charset="-122"/>
              </a:rPr>
              <a:t>（</a:t>
            </a:r>
            <a:r>
              <a:rPr lang="en-US" altLang="zh-CN" sz="2000" dirty="0">
                <a:solidFill>
                  <a:schemeClr val="bg1">
                    <a:lumMod val="65000"/>
                  </a:schemeClr>
                </a:solidFill>
                <a:ea typeface="Microsoft YaHei" panose="020B0503020204020204" pitchFamily="34" charset="-122"/>
                <a:sym typeface="Wingdings" panose="05000000000000000000" pitchFamily="2" charset="2"/>
              </a:rPr>
              <a:t></a:t>
            </a:r>
            <a:r>
              <a:rPr lang="en-US" altLang="zh-CN" sz="2000" dirty="0">
                <a:solidFill>
                  <a:schemeClr val="bg1">
                    <a:lumMod val="65000"/>
                  </a:schemeClr>
                </a:solidFill>
                <a:effectLst/>
                <a:ea typeface="Microsoft YaHei" panose="020B0503020204020204" pitchFamily="34" charset="-122"/>
              </a:rPr>
              <a:t> </a:t>
            </a:r>
            <a:r>
              <a:rPr lang="zh-CN" altLang="en-US" sz="2000" dirty="0">
                <a:solidFill>
                  <a:schemeClr val="bg1">
                    <a:lumMod val="65000"/>
                  </a:schemeClr>
                </a:solidFill>
                <a:effectLst/>
                <a:ea typeface="Microsoft YaHei" panose="020B0503020204020204" pitchFamily="34" charset="-122"/>
              </a:rPr>
              <a:t>理论分析）</a:t>
            </a: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CN" altLang="en-US" sz="2000" dirty="0">
              <a:effectLst/>
              <a:ea typeface="Microsoft YaHei" panose="020B0503020204020204" pitchFamily="34" charset="-122"/>
            </a:endParaRP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000" dirty="0">
                <a:solidFill>
                  <a:schemeClr val="accent6">
                    <a:lumMod val="75000"/>
                  </a:schemeClr>
                </a:solidFill>
                <a:ea typeface="Microsoft YaHei" panose="020B0503020204020204" pitchFamily="34" charset="-122"/>
              </a:rPr>
              <a:t>本总结</a:t>
            </a:r>
            <a:r>
              <a:rPr lang="zh-CN" altLang="en-US" sz="2000" dirty="0">
                <a:solidFill>
                  <a:schemeClr val="accent6">
                    <a:lumMod val="75000"/>
                  </a:schemeClr>
                </a:solidFill>
                <a:effectLst/>
                <a:ea typeface="Microsoft YaHei" panose="020B0503020204020204" pitchFamily="34" charset="-122"/>
              </a:rPr>
              <a:t>更多关注入射信息，一定程度上忽略了</a:t>
            </a:r>
            <a:r>
              <a:rPr lang="zh-CN" altLang="en-US" sz="2000" dirty="0">
                <a:solidFill>
                  <a:schemeClr val="accent6">
                    <a:lumMod val="75000"/>
                  </a:schemeClr>
                </a:solidFill>
                <a:ea typeface="Microsoft YaHei" panose="020B0503020204020204" pitchFamily="34" charset="-122"/>
              </a:rPr>
              <a:t>研究</a:t>
            </a:r>
            <a:r>
              <a:rPr lang="zh-CN" altLang="en-US" sz="2000" dirty="0">
                <a:solidFill>
                  <a:schemeClr val="accent6">
                    <a:lumMod val="75000"/>
                  </a:schemeClr>
                </a:solidFill>
                <a:effectLst/>
                <a:ea typeface="Microsoft YaHei" panose="020B0503020204020204" pitchFamily="34" charset="-122"/>
              </a:rPr>
              <a:t>靶体结构的几个报告：</a:t>
            </a: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000" dirty="0">
                <a:effectLst/>
                <a:ea typeface="Microsoft YaHei" panose="020B0503020204020204" pitchFamily="34" charset="-122"/>
              </a:rPr>
              <a:t>      CT</a:t>
            </a:r>
            <a:r>
              <a:rPr lang="zh-CN" altLang="en-US" sz="2000" dirty="0">
                <a:effectLst/>
                <a:ea typeface="Microsoft YaHei" panose="020B0503020204020204" pitchFamily="34" charset="-122"/>
              </a:rPr>
              <a:t>扫描、阿尔兹海默</a:t>
            </a:r>
            <a:r>
              <a:rPr lang="zh-CN" altLang="en-US" sz="2000" dirty="0">
                <a:ea typeface="Microsoft YaHei" panose="020B0503020204020204" pitchFamily="34" charset="-122"/>
              </a:rPr>
              <a:t>症图像处理</a:t>
            </a:r>
            <a:r>
              <a:rPr lang="zh-CN" altLang="en-US" sz="2000" dirty="0">
                <a:effectLst/>
                <a:ea typeface="Microsoft YaHei" panose="020B0503020204020204" pitchFamily="34" charset="-122"/>
              </a:rPr>
              <a:t>、中子散射</a:t>
            </a:r>
            <a:endParaRPr lang="en-US" altLang="zh-CN" sz="2000" dirty="0">
              <a:effectLst/>
              <a:ea typeface="Microsoft YaHei" panose="020B0503020204020204" pitchFamily="34" charset="-122"/>
            </a:endParaRP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zh-CN" sz="2000" dirty="0">
              <a:ea typeface="Microsoft YaHei" panose="020B0503020204020204" pitchFamily="34" charset="-122"/>
            </a:endParaRP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000" dirty="0">
                <a:ea typeface="Microsoft YaHei" panose="020B0503020204020204" pitchFamily="34" charset="-122"/>
              </a:rPr>
              <a:t>以下总结</a:t>
            </a:r>
            <a:r>
              <a:rPr lang="zh-CN" altLang="en-US" sz="2000" dirty="0">
                <a:effectLst/>
                <a:ea typeface="Microsoft YaHei" panose="020B0503020204020204" pitchFamily="34" charset="-122"/>
              </a:rPr>
              <a:t>没有按功能或目标分类，而是按</a:t>
            </a: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>
                <a:solidFill>
                  <a:schemeClr val="accent6">
                    <a:lumMod val="75000"/>
                  </a:schemeClr>
                </a:solidFill>
                <a:effectLst/>
                <a:ea typeface="Microsoft YaHei" panose="020B0503020204020204" pitchFamily="34" charset="-122"/>
              </a:rPr>
              <a:t>应用场景</a:t>
            </a:r>
            <a:r>
              <a:rPr lang="zh-CN" altLang="en-US">
                <a:solidFill>
                  <a:schemeClr val="accent6">
                    <a:lumMod val="75000"/>
                  </a:schemeClr>
                </a:solidFill>
                <a:ea typeface="Microsoft YaHei" panose="020B0503020204020204" pitchFamily="34" charset="-122"/>
              </a:rPr>
              <a:t>（研究对象</a:t>
            </a:r>
            <a:r>
              <a:rPr lang="zh-CN" altLang="en-US">
                <a:solidFill>
                  <a:schemeClr val="accent6">
                    <a:lumMod val="75000"/>
                  </a:schemeClr>
                </a:solidFill>
                <a:effectLst/>
                <a:ea typeface="Microsoft YaHei" panose="020B0503020204020204" pitchFamily="34" charset="-122"/>
              </a:rPr>
              <a:t>形态</a:t>
            </a:r>
            <a:r>
              <a:rPr lang="zh-CN" altLang="en-US" dirty="0">
                <a:solidFill>
                  <a:schemeClr val="accent6">
                    <a:lumMod val="75000"/>
                  </a:schemeClr>
                </a:solidFill>
                <a:effectLst/>
                <a:ea typeface="Microsoft YaHei" panose="020B0503020204020204" pitchFamily="34" charset="-122"/>
              </a:rPr>
              <a:t>）分类：</a:t>
            </a:r>
          </a:p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CN" altLang="en-US" sz="2000" dirty="0">
                <a:effectLst/>
                <a:ea typeface="Microsoft YaHei" panose="020B0503020204020204" pitchFamily="34" charset="-122"/>
              </a:rPr>
              <a:t>径迹类</a:t>
            </a:r>
          </a:p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CN" altLang="en-US" sz="2000" dirty="0">
                <a:effectLst/>
                <a:ea typeface="Microsoft YaHei" panose="020B0503020204020204" pitchFamily="34" charset="-122"/>
              </a:rPr>
              <a:t>图像类</a:t>
            </a:r>
          </a:p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zh-CN" altLang="en-US" sz="2000" dirty="0">
                <a:effectLst/>
                <a:ea typeface="Microsoft YaHei" panose="020B0503020204020204" pitchFamily="34" charset="-122"/>
              </a:rPr>
              <a:t>波形类</a:t>
            </a: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2000" dirty="0">
                <a:effectLst/>
                <a:ea typeface="Microsoft YaHei" panose="020B0503020204020204" pitchFamily="34" charset="-122"/>
              </a:rPr>
              <a:t>同一个报告可能会出现在多个类别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50365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E51E1-C459-1298-4C2E-69BCE73934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径迹类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A973C9-3095-EF73-3AEB-D9B881091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>
                <a:ea typeface="Verdana" panose="020B0604030504040204" pitchFamily="34" charset="0"/>
              </a:rPr>
              <a:pPr/>
              <a:t>4</a:t>
            </a:fld>
            <a:endParaRPr lang="en-US" dirty="0"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810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CDAD6-5550-858D-00E6-6FE8BFDEE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径迹类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1314CC-2464-9770-2CC6-CD9AD4561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>
                <a:ea typeface="Verdana" panose="020B0604030504040204" pitchFamily="34" charset="0"/>
              </a:rPr>
              <a:pPr/>
              <a:t>5</a:t>
            </a:fld>
            <a:endParaRPr lang="en-US" dirty="0">
              <a:ea typeface="Verdana" panose="020B060403050404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38C0AC-46D6-B3F4-EE24-85E57B1425EE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zh-CN" dirty="0"/>
              <a:t>BESIII</a:t>
            </a:r>
            <a:r>
              <a:rPr lang="zh-CN" altLang="en-US" dirty="0"/>
              <a:t>径迹重建（</a:t>
            </a:r>
            <a:r>
              <a:rPr lang="en-US" altLang="zh-CN" dirty="0" err="1"/>
              <a:t>PointNet</a:t>
            </a:r>
            <a:r>
              <a:rPr lang="en-US" altLang="zh-CN" dirty="0"/>
              <a:t>++, </a:t>
            </a:r>
            <a:r>
              <a:rPr lang="en-US" altLang="zh-CN" dirty="0" err="1"/>
              <a:t>Attension</a:t>
            </a:r>
            <a:r>
              <a:rPr lang="zh-CN" altLang="en-US" dirty="0"/>
              <a:t>机制）</a:t>
            </a:r>
          </a:p>
        </p:txBody>
      </p:sp>
      <p:grpSp>
        <p:nvGrpSpPr>
          <p:cNvPr id="7" name="组合 3">
            <a:extLst>
              <a:ext uri="{FF2B5EF4-FFF2-40B4-BE49-F238E27FC236}">
                <a16:creationId xmlns:a16="http://schemas.microsoft.com/office/drawing/2014/main" id="{B7987C90-EC34-8DA9-CDA1-71CBE87A0017}"/>
              </a:ext>
            </a:extLst>
          </p:cNvPr>
          <p:cNvGrpSpPr/>
          <p:nvPr/>
        </p:nvGrpSpPr>
        <p:grpSpPr>
          <a:xfrm>
            <a:off x="926411" y="2139734"/>
            <a:ext cx="9418061" cy="2657418"/>
            <a:chOff x="586554" y="2657310"/>
            <a:chExt cx="11450401" cy="3904033"/>
          </a:xfrm>
        </p:grpSpPr>
        <p:grpSp>
          <p:nvGrpSpPr>
            <p:cNvPr id="8" name="组合 5">
              <a:extLst>
                <a:ext uri="{FF2B5EF4-FFF2-40B4-BE49-F238E27FC236}">
                  <a16:creationId xmlns:a16="http://schemas.microsoft.com/office/drawing/2014/main" id="{3B893A04-F044-08C7-4BE3-4CEA5ED7A1F1}"/>
                </a:ext>
              </a:extLst>
            </p:cNvPr>
            <p:cNvGrpSpPr/>
            <p:nvPr/>
          </p:nvGrpSpPr>
          <p:grpSpPr>
            <a:xfrm>
              <a:off x="629103" y="2657310"/>
              <a:ext cx="11030620" cy="1692121"/>
              <a:chOff x="629103" y="2657310"/>
              <a:chExt cx="11030620" cy="1692121"/>
            </a:xfrm>
          </p:grpSpPr>
          <p:pic>
            <p:nvPicPr>
              <p:cNvPr id="10" name="图片 7">
                <a:extLst>
                  <a:ext uri="{FF2B5EF4-FFF2-40B4-BE49-F238E27FC236}">
                    <a16:creationId xmlns:a16="http://schemas.microsoft.com/office/drawing/2014/main" id="{64261936-D906-ED42-1A84-33E5C4661F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88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29103" y="2718544"/>
                <a:ext cx="1635110" cy="1624629"/>
              </a:xfrm>
              <a:prstGeom prst="rect">
                <a:avLst/>
              </a:prstGeom>
              <a:ln w="127000" cap="rnd">
                <a:solidFill>
                  <a:srgbClr val="FFFFFF"/>
                </a:solidFill>
              </a:ln>
              <a:effectLst>
                <a:outerShdw blurRad="76200" dist="95250" dir="10500000" sx="97000" sy="23000" kx="900000" algn="br" rotWithShape="0">
                  <a:srgbClr val="000000">
                    <a:alpha val="20000"/>
                  </a:srgbClr>
                </a:outerShdw>
              </a:effectLst>
              <a:scene3d>
                <a:camera prst="orthographicFront"/>
                <a:lightRig rig="twoPt" dir="t">
                  <a:rot lat="0" lon="0" rev="7800000"/>
                </a:lightRig>
              </a:scene3d>
              <a:sp3d contourW="6350">
                <a:bevelT w="50800" h="16510"/>
                <a:contourClr>
                  <a:srgbClr val="C0C0C0"/>
                </a:contourClr>
              </a:sp3d>
            </p:spPr>
          </p:pic>
          <p:pic>
            <p:nvPicPr>
              <p:cNvPr id="11" name="图片 8">
                <a:extLst>
                  <a:ext uri="{FF2B5EF4-FFF2-40B4-BE49-F238E27FC236}">
                    <a16:creationId xmlns:a16="http://schemas.microsoft.com/office/drawing/2014/main" id="{B4CA7A3E-3430-C762-E2A6-4D241A5D68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88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893836" y="2763950"/>
                <a:ext cx="1635110" cy="1585481"/>
              </a:xfrm>
              <a:prstGeom prst="rect">
                <a:avLst/>
              </a:prstGeom>
              <a:ln w="127000" cap="rnd">
                <a:solidFill>
                  <a:srgbClr val="FFFFFF"/>
                </a:solidFill>
              </a:ln>
              <a:effectLst>
                <a:outerShdw blurRad="76200" dist="95250" dir="10500000" sx="97000" sy="23000" kx="900000" algn="br" rotWithShape="0">
                  <a:srgbClr val="000000">
                    <a:alpha val="20000"/>
                  </a:srgbClr>
                </a:outerShdw>
              </a:effectLst>
              <a:scene3d>
                <a:camera prst="orthographicFront"/>
                <a:lightRig rig="twoPt" dir="t">
                  <a:rot lat="0" lon="0" rev="7800000"/>
                </a:lightRig>
              </a:scene3d>
              <a:sp3d contourW="6350">
                <a:bevelT w="50800" h="16510"/>
                <a:contourClr>
                  <a:srgbClr val="C0C0C0"/>
                </a:contourClr>
              </a:sp3d>
            </p:spPr>
          </p:pic>
          <p:pic>
            <p:nvPicPr>
              <p:cNvPr id="12" name="图片 9">
                <a:extLst>
                  <a:ext uri="{FF2B5EF4-FFF2-40B4-BE49-F238E27FC236}">
                    <a16:creationId xmlns:a16="http://schemas.microsoft.com/office/drawing/2014/main" id="{FAC3CA2D-2C74-55CB-5DD3-3081222F11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88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364118" y="2657310"/>
                <a:ext cx="1635110" cy="1589804"/>
              </a:xfrm>
              <a:prstGeom prst="rect">
                <a:avLst/>
              </a:prstGeom>
              <a:ln w="127000" cap="rnd">
                <a:solidFill>
                  <a:srgbClr val="FFFFFF"/>
                </a:solidFill>
              </a:ln>
              <a:effectLst>
                <a:outerShdw blurRad="76200" dist="95250" dir="10500000" sx="97000" sy="23000" kx="900000" algn="br" rotWithShape="0">
                  <a:srgbClr val="000000">
                    <a:alpha val="20000"/>
                  </a:srgbClr>
                </a:outerShdw>
              </a:effectLst>
              <a:scene3d>
                <a:camera prst="orthographicFront"/>
                <a:lightRig rig="twoPt" dir="t">
                  <a:rot lat="0" lon="0" rev="7800000"/>
                </a:lightRig>
              </a:scene3d>
              <a:sp3d contourW="6350">
                <a:bevelT w="50800" h="16510"/>
                <a:contourClr>
                  <a:srgbClr val="C0C0C0"/>
                </a:contourClr>
              </a:sp3d>
            </p:spPr>
          </p:pic>
          <p:pic>
            <p:nvPicPr>
              <p:cNvPr id="13" name="图片 10">
                <a:extLst>
                  <a:ext uri="{FF2B5EF4-FFF2-40B4-BE49-F238E27FC236}">
                    <a16:creationId xmlns:a16="http://schemas.microsoft.com/office/drawing/2014/main" id="{8EDBA8FF-4DC8-78B7-C8F9-7D8B6B07E6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aturation sat="88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608704" y="2699054"/>
                <a:ext cx="1635110" cy="1643347"/>
              </a:xfrm>
              <a:prstGeom prst="rect">
                <a:avLst/>
              </a:prstGeom>
              <a:ln w="127000" cap="rnd">
                <a:solidFill>
                  <a:srgbClr val="FFFFFF"/>
                </a:solidFill>
              </a:ln>
              <a:effectLst>
                <a:outerShdw blurRad="76200" dist="95250" dir="10500000" sx="97000" sy="23000" kx="900000" algn="br" rotWithShape="0">
                  <a:srgbClr val="000000">
                    <a:alpha val="20000"/>
                  </a:srgbClr>
                </a:outerShdw>
              </a:effectLst>
              <a:scene3d>
                <a:camera prst="orthographicFront"/>
                <a:lightRig rig="twoPt" dir="t">
                  <a:rot lat="0" lon="0" rev="7800000"/>
                </a:lightRig>
              </a:scene3d>
              <a:sp3d contourW="6350">
                <a:bevelT w="50800" h="16510"/>
                <a:contourClr>
                  <a:srgbClr val="C0C0C0"/>
                </a:contourClr>
              </a:sp3d>
            </p:spPr>
          </p:pic>
          <p:pic>
            <p:nvPicPr>
              <p:cNvPr id="14" name="图片 11">
                <a:extLst>
                  <a:ext uri="{FF2B5EF4-FFF2-40B4-BE49-F238E27FC236}">
                    <a16:creationId xmlns:a16="http://schemas.microsoft.com/office/drawing/2014/main" id="{AEDFE264-5179-4E7C-A65A-2BEA3AF8E0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saturation sat="88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0024613" y="2675696"/>
                <a:ext cx="1635110" cy="1666705"/>
              </a:xfrm>
              <a:prstGeom prst="rect">
                <a:avLst/>
              </a:prstGeom>
              <a:ln w="127000" cap="rnd">
                <a:solidFill>
                  <a:srgbClr val="FFFFFF"/>
                </a:solidFill>
              </a:ln>
              <a:effectLst>
                <a:outerShdw blurRad="76200" dist="95250" dir="10500000" sx="97000" sy="23000" kx="900000" algn="br" rotWithShape="0">
                  <a:srgbClr val="000000">
                    <a:alpha val="20000"/>
                  </a:srgbClr>
                </a:outerShdw>
              </a:effectLst>
              <a:scene3d>
                <a:camera prst="orthographicFront"/>
                <a:lightRig rig="twoPt" dir="t">
                  <a:rot lat="0" lon="0" rev="7800000"/>
                </a:lightRig>
              </a:scene3d>
              <a:sp3d contourW="6350">
                <a:bevelT w="50800" h="16510"/>
                <a:contourClr>
                  <a:srgbClr val="C0C0C0"/>
                </a:contourClr>
              </a:sp3d>
            </p:spPr>
          </p:pic>
        </p:grpSp>
        <p:graphicFrame>
          <p:nvGraphicFramePr>
            <p:cNvPr id="9" name="图示 6">
              <a:extLst>
                <a:ext uri="{FF2B5EF4-FFF2-40B4-BE49-F238E27FC236}">
                  <a16:creationId xmlns:a16="http://schemas.microsoft.com/office/drawing/2014/main" id="{8B2F08F7-9646-A371-2E1F-1F71DC12E05C}"/>
                </a:ext>
              </a:extLst>
            </p:cNvPr>
            <p:cNvGraphicFramePr/>
            <p:nvPr/>
          </p:nvGraphicFramePr>
          <p:xfrm>
            <a:off x="586554" y="4245622"/>
            <a:ext cx="11450401" cy="231572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2" r:lo="rId13" r:qs="rId14" r:cs="rId15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681325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54812-BBB7-FAA4-C7C0-33EBF4966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径迹类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E12703-7FB3-0C43-AE6D-1EF10B227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>
                <a:ea typeface="Verdana" panose="020B0604030504040204" pitchFamily="34" charset="0"/>
              </a:rPr>
              <a:pPr/>
              <a:t>6</a:t>
            </a:fld>
            <a:endParaRPr lang="en-US" dirty="0">
              <a:ea typeface="Verdana" panose="020B0604030504040204" pitchFamily="34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69B6187-0FE2-C38A-B7B4-DFD85CBE2D24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551384" y="2060848"/>
            <a:ext cx="10972800" cy="2419596"/>
          </a:xfrm>
        </p:spPr>
      </p:pic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9F9ACE69-EFB7-44F9-7C47-44FB74A664F8}"/>
              </a:ext>
            </a:extLst>
          </p:cNvPr>
          <p:cNvSpPr txBox="1">
            <a:spLocks/>
          </p:cNvSpPr>
          <p:nvPr/>
        </p:nvSpPr>
        <p:spPr>
          <a:xfrm>
            <a:off x="623392" y="1225312"/>
            <a:ext cx="10972800" cy="503221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l" rtl="0" eaLnBrk="1" latinLnBrk="0" hangingPunct="1"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76000"/>
              <a:buFont typeface="Wingdings" pitchFamily="2" charset="2"/>
              <a:buNone/>
              <a:defRPr kumimoji="0" sz="2200" b="1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Tahoma" pitchFamily="34" charset="0"/>
              </a:defRPr>
            </a:lvl1pPr>
            <a:lvl2pPr marL="360000" indent="-342900" algn="l" rtl="0" eaLnBrk="1" latinLnBrk="0" hangingPunct="1">
              <a:spcBef>
                <a:spcPts val="500"/>
              </a:spcBef>
              <a:spcAft>
                <a:spcPts val="200"/>
              </a:spcAft>
              <a:buClr>
                <a:schemeClr val="accent2"/>
              </a:buClr>
              <a:buSzPct val="76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2pPr>
            <a:lvl3pPr marL="720000" indent="-228600" algn="l" rtl="0" eaLnBrk="1" latinLnBrk="0" hangingPunct="1">
              <a:spcBef>
                <a:spcPts val="500"/>
              </a:spcBef>
              <a:spcAft>
                <a:spcPts val="200"/>
              </a:spcAft>
              <a:buClr>
                <a:schemeClr val="bg1">
                  <a:shade val="50000"/>
                </a:schemeClr>
              </a:buClr>
              <a:buSzPct val="76000"/>
              <a:buFont typeface="Wingdings 3" pitchFamily="18" charset="2"/>
              <a:buChar char="}"/>
              <a:defRPr kumimoji="0" sz="18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3pPr>
            <a:lvl4pPr marL="1080000" indent="-228600" algn="l" rtl="0" eaLnBrk="1" latinLnBrk="0" hangingPunct="1">
              <a:spcBef>
                <a:spcPts val="400"/>
              </a:spcBef>
              <a:spcAft>
                <a:spcPts val="200"/>
              </a:spcAft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4pPr>
            <a:lvl5pPr marL="1440000" indent="-228600" algn="l" rtl="0" eaLnBrk="1" latinLnBrk="0" hangingPunct="1">
              <a:spcBef>
                <a:spcPts val="300"/>
              </a:spcBef>
              <a:spcAft>
                <a:spcPts val="200"/>
              </a:spcAft>
              <a:buClr>
                <a:schemeClr val="accent2"/>
              </a:buClr>
              <a:buSzPct val="70000"/>
              <a:buFont typeface="Wingdings"/>
              <a:buChar char=""/>
              <a:defRPr kumimoji="0" sz="14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ATLAS quirk </a:t>
            </a:r>
            <a:r>
              <a:rPr lang="zh-CN" altLang="en-US" dirty="0"/>
              <a:t>径迹重建（</a:t>
            </a:r>
            <a:r>
              <a:rPr lang="en-US" altLang="zh-CN" dirty="0"/>
              <a:t>GNN + Kalman filter</a:t>
            </a:r>
            <a:r>
              <a:rPr lang="zh-CN" altLang="en-US" dirty="0"/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2561781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05C55-2A27-D97D-01A1-B83EABFAA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C7B72-64A4-7D22-41DB-6A98CBF8F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径迹类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940A6B-BBDD-ABFC-EA8C-BA87F01A3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>
                <a:ea typeface="Verdana" panose="020B0604030504040204" pitchFamily="34" charset="0"/>
              </a:rPr>
              <a:pPr/>
              <a:t>7</a:t>
            </a:fld>
            <a:endParaRPr lang="en-US" dirty="0">
              <a:ea typeface="Verdana" panose="020B0604030504040204" pitchFamily="34" charset="0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AD473753-72C3-13DF-6CB4-CDC52F653A4B}"/>
              </a:ext>
            </a:extLst>
          </p:cNvPr>
          <p:cNvSpPr txBox="1">
            <a:spLocks/>
          </p:cNvSpPr>
          <p:nvPr/>
        </p:nvSpPr>
        <p:spPr>
          <a:xfrm>
            <a:off x="609600" y="1124744"/>
            <a:ext cx="10972800" cy="503221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l" rtl="0" eaLnBrk="1" latinLnBrk="0" hangingPunct="1"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76000"/>
              <a:buFont typeface="Wingdings" pitchFamily="2" charset="2"/>
              <a:buNone/>
              <a:defRPr kumimoji="0" sz="2200" b="1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Tahoma" pitchFamily="34" charset="0"/>
              </a:defRPr>
            </a:lvl1pPr>
            <a:lvl2pPr marL="360000" indent="-342900" algn="l" rtl="0" eaLnBrk="1" latinLnBrk="0" hangingPunct="1">
              <a:spcBef>
                <a:spcPts val="500"/>
              </a:spcBef>
              <a:spcAft>
                <a:spcPts val="200"/>
              </a:spcAft>
              <a:buClr>
                <a:schemeClr val="accent2"/>
              </a:buClr>
              <a:buSzPct val="76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2pPr>
            <a:lvl3pPr marL="720000" indent="-228600" algn="l" rtl="0" eaLnBrk="1" latinLnBrk="0" hangingPunct="1">
              <a:spcBef>
                <a:spcPts val="500"/>
              </a:spcBef>
              <a:spcAft>
                <a:spcPts val="200"/>
              </a:spcAft>
              <a:buClr>
                <a:schemeClr val="bg1">
                  <a:shade val="50000"/>
                </a:schemeClr>
              </a:buClr>
              <a:buSzPct val="76000"/>
              <a:buFont typeface="Wingdings 3" pitchFamily="18" charset="2"/>
              <a:buChar char="}"/>
              <a:defRPr kumimoji="0" sz="18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3pPr>
            <a:lvl4pPr marL="1080000" indent="-228600" algn="l" rtl="0" eaLnBrk="1" latinLnBrk="0" hangingPunct="1">
              <a:spcBef>
                <a:spcPts val="400"/>
              </a:spcBef>
              <a:spcAft>
                <a:spcPts val="200"/>
              </a:spcAft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4pPr>
            <a:lvl5pPr marL="1440000" indent="-228600" algn="l" rtl="0" eaLnBrk="1" latinLnBrk="0" hangingPunct="1">
              <a:spcBef>
                <a:spcPts val="300"/>
              </a:spcBef>
              <a:spcAft>
                <a:spcPts val="200"/>
              </a:spcAft>
              <a:buClr>
                <a:schemeClr val="accent2"/>
              </a:buClr>
              <a:buSzPct val="70000"/>
              <a:buFont typeface="Wingdings"/>
              <a:buChar char=""/>
              <a:defRPr kumimoji="0" sz="14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HERD </a:t>
            </a:r>
            <a:r>
              <a:rPr lang="zh-CN" altLang="en-US" dirty="0"/>
              <a:t>径迹重建（</a:t>
            </a:r>
            <a:r>
              <a:rPr lang="en-US" altLang="zh-CN" dirty="0"/>
              <a:t>DNN, CNN, GNN, </a:t>
            </a:r>
            <a:r>
              <a:rPr lang="en-US" altLang="zh-CN" dirty="0" err="1"/>
              <a:t>ResNet</a:t>
            </a:r>
            <a:r>
              <a:rPr lang="en-US" altLang="zh-CN" dirty="0"/>
              <a:t>, </a:t>
            </a:r>
            <a:r>
              <a:rPr lang="en-US" altLang="zh-CN" dirty="0" err="1"/>
              <a:t>ParticleNet</a:t>
            </a:r>
            <a:r>
              <a:rPr lang="en-US" altLang="zh-CN" dirty="0"/>
              <a:t>, Transformer</a:t>
            </a:r>
            <a:r>
              <a:rPr lang="zh-CN" altLang="en-US" dirty="0"/>
              <a:t>）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1D2848-72B8-5711-6999-F02A1297C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584" y="2060848"/>
            <a:ext cx="6840760" cy="3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621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469C7-A551-486A-8195-9687B17A2F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9B436-15CF-6DDE-B760-292251C91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径迹类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3AD0DF-1C2A-4294-9054-9E4A89CAF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>
                <a:ea typeface="Verdana" panose="020B0604030504040204" pitchFamily="34" charset="0"/>
              </a:rPr>
              <a:pPr/>
              <a:t>8</a:t>
            </a:fld>
            <a:endParaRPr lang="en-US" dirty="0">
              <a:ea typeface="Verdana" panose="020B0604030504040204" pitchFamily="34" charset="0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8426DDC3-8A6F-2432-B8F7-E92CB92C4B7D}"/>
              </a:ext>
            </a:extLst>
          </p:cNvPr>
          <p:cNvSpPr txBox="1">
            <a:spLocks/>
          </p:cNvSpPr>
          <p:nvPr/>
        </p:nvSpPr>
        <p:spPr>
          <a:xfrm>
            <a:off x="609600" y="1124744"/>
            <a:ext cx="10972800" cy="503221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l" rtl="0" eaLnBrk="1" latinLnBrk="0" hangingPunct="1"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76000"/>
              <a:buFont typeface="Wingdings" pitchFamily="2" charset="2"/>
              <a:buNone/>
              <a:defRPr kumimoji="0" sz="2200" b="1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Tahoma" pitchFamily="34" charset="0"/>
              </a:defRPr>
            </a:lvl1pPr>
            <a:lvl2pPr marL="360000" indent="-342900" algn="l" rtl="0" eaLnBrk="1" latinLnBrk="0" hangingPunct="1">
              <a:spcBef>
                <a:spcPts val="500"/>
              </a:spcBef>
              <a:spcAft>
                <a:spcPts val="200"/>
              </a:spcAft>
              <a:buClr>
                <a:schemeClr val="accent2"/>
              </a:buClr>
              <a:buSzPct val="76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2pPr>
            <a:lvl3pPr marL="720000" indent="-228600" algn="l" rtl="0" eaLnBrk="1" latinLnBrk="0" hangingPunct="1">
              <a:spcBef>
                <a:spcPts val="500"/>
              </a:spcBef>
              <a:spcAft>
                <a:spcPts val="200"/>
              </a:spcAft>
              <a:buClr>
                <a:schemeClr val="bg1">
                  <a:shade val="50000"/>
                </a:schemeClr>
              </a:buClr>
              <a:buSzPct val="76000"/>
              <a:buFont typeface="Wingdings 3" pitchFamily="18" charset="2"/>
              <a:buChar char="}"/>
              <a:defRPr kumimoji="0" sz="18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3pPr>
            <a:lvl4pPr marL="1080000" indent="-228600" algn="l" rtl="0" eaLnBrk="1" latinLnBrk="0" hangingPunct="1">
              <a:spcBef>
                <a:spcPts val="400"/>
              </a:spcBef>
              <a:spcAft>
                <a:spcPts val="200"/>
              </a:spcAft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4pPr>
            <a:lvl5pPr marL="1440000" indent="-228600" algn="l" rtl="0" eaLnBrk="1" latinLnBrk="0" hangingPunct="1">
              <a:spcBef>
                <a:spcPts val="300"/>
              </a:spcBef>
              <a:spcAft>
                <a:spcPts val="200"/>
              </a:spcAft>
              <a:buClr>
                <a:schemeClr val="accent2"/>
              </a:buClr>
              <a:buSzPct val="70000"/>
              <a:buFont typeface="Wingdings"/>
              <a:buChar char=""/>
              <a:defRPr kumimoji="0" sz="1400" kern="1200">
                <a:solidFill>
                  <a:schemeClr val="tx1"/>
                </a:solidFill>
                <a:latin typeface="Verdana" panose="020B0604030504040204" pitchFamily="34" charset="0"/>
                <a:ea typeface="微软雅黑" panose="020B0503020204020204" pitchFamily="34" charset="-122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E-XTP </a:t>
            </a:r>
            <a:r>
              <a:rPr lang="zh-CN" altLang="en-US" dirty="0"/>
              <a:t>径迹重建（</a:t>
            </a:r>
            <a:r>
              <a:rPr lang="en-US" altLang="zh-CN" dirty="0"/>
              <a:t>CNN</a:t>
            </a:r>
            <a:r>
              <a:rPr lang="zh-CN" altLang="en-US" dirty="0"/>
              <a:t>，</a:t>
            </a:r>
            <a:r>
              <a:rPr lang="en-US" altLang="zh-CN" dirty="0" err="1"/>
              <a:t>ViT</a:t>
            </a:r>
            <a:r>
              <a:rPr lang="zh-CN" altLang="en-US" dirty="0"/>
              <a:t>等）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E7633A-ABAD-82ED-EF85-50E10E1CF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616" y="1891021"/>
            <a:ext cx="5904656" cy="435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880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3000D1-BCB4-6C07-3A49-8C95E0645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3BA2F-5E4E-AE58-C4DC-04B93F78F3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图像类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4D5A2F-CE92-8AF9-696C-3F52BA8BA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lang="en-US" smtClean="0">
                <a:ea typeface="Verdana" panose="020B0604030504040204" pitchFamily="34" charset="0"/>
              </a:rPr>
              <a:pPr/>
              <a:t>9</a:t>
            </a:fld>
            <a:endParaRPr lang="en-US" dirty="0"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9633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font">
      <a:majorFont>
        <a:latin typeface="Calibri"/>
        <a:ea typeface="黑体"/>
        <a:cs typeface=""/>
      </a:majorFont>
      <a:minorFont>
        <a:latin typeface="Calibri"/>
        <a:ea typeface="宋体"/>
        <a:cs typeface="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spDef>
      <a:spPr/>
      <a:bodyPr wrap="none">
        <a:spAutoFit/>
      </a:bodyPr>
      <a:lstStyle>
        <a:defPPr>
          <a:defRPr dirty="0">
            <a:latin typeface="Calibri" panose="020F0502020204030204" pitchFamily="34" charset="0"/>
            <a:cs typeface="Arial" panose="020B0604020202020204" pitchFamily="34" charset="0"/>
          </a:defRPr>
        </a:defPPr>
      </a:lstStyle>
    </a:spDef>
    <a:lnDef>
      <a:spPr>
        <a:ln w="25400">
          <a:solidFill>
            <a:srgbClr val="00B050"/>
          </a:solidFill>
          <a:tailEnd type="arrow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3175">
          <a:solidFill>
            <a:schemeClr val="bg1">
              <a:lumMod val="65000"/>
            </a:schemeClr>
          </a:solidFill>
        </a:ln>
        <a:extLst>
          <a:ext uri="{909E8E84-426E-40dd-AFC4-6F175D3DCCD1}">
            <a14:hiddenFill xmlns:r="http://schemas.openxmlformats.org/officeDocument/2006/relationships" xmlns:a14="http://schemas.microsoft.com/office/drawing/2010/main" xmlns="" xmlns:p="http://schemas.openxmlformats.org/presentationml/2006/main">
              <a:solidFill>
                <a:srgbClr val="FFFFFF"/>
              </a:solidFill>
            </a14:hiddenFill>
          </a:ext>
          <a:ext uri="{91240B29-F687-4f45-9708-019B960494DF}">
            <a14:hiddenLine xmlns:r="http://schemas.openxmlformats.org/officeDocument/2006/relationships" xmlns:a14="http://schemas.microsoft.com/office/drawing/2010/main" xmlns="" xmlns:p="http://schemas.openxmlformats.org/presentationml/2006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>
        <a:spAutoFit/>
      </a:bodyPr>
      <a:lstStyle>
        <a:defPPr marL="0" indent="0" algn="l">
          <a:lnSpc>
            <a:spcPct val="150000"/>
          </a:lnSpc>
          <a:spcBef>
            <a:spcPts val="1200"/>
          </a:spcBef>
          <a:spcAft>
            <a:spcPts val="450"/>
          </a:spcAft>
          <a:buNone/>
          <a:defRPr b="1" dirty="0" smtClean="0">
            <a:solidFill>
              <a:schemeClr val="accent5">
                <a:lumMod val="50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234514</TotalTime>
  <Words>810</Words>
  <Application>Microsoft Office PowerPoint</Application>
  <PresentationFormat>Widescreen</PresentationFormat>
  <Paragraphs>135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Microsoft YaHei</vt:lpstr>
      <vt:lpstr>Microsoft YaHei</vt:lpstr>
      <vt:lpstr>等线</vt:lpstr>
      <vt:lpstr>Calibri</vt:lpstr>
      <vt:lpstr>Courier New</vt:lpstr>
      <vt:lpstr>Verdana</vt:lpstr>
      <vt:lpstr>Wingdings</vt:lpstr>
      <vt:lpstr>Wingdings 3</vt:lpstr>
      <vt:lpstr>Origin</vt:lpstr>
      <vt:lpstr>IHEP-ML Workshop &amp; ML Group Kick-off AI Session 5+6总结</vt:lpstr>
      <vt:lpstr>PowerPoint Presentation</vt:lpstr>
      <vt:lpstr>PowerPoint Presentation</vt:lpstr>
      <vt:lpstr>径迹类</vt:lpstr>
      <vt:lpstr>径迹类</vt:lpstr>
      <vt:lpstr>径迹类</vt:lpstr>
      <vt:lpstr>径迹类</vt:lpstr>
      <vt:lpstr>径迹类</vt:lpstr>
      <vt:lpstr>图像类</vt:lpstr>
      <vt:lpstr>图像类</vt:lpstr>
      <vt:lpstr>图像类</vt:lpstr>
      <vt:lpstr>图像类</vt:lpstr>
      <vt:lpstr>图像类</vt:lpstr>
      <vt:lpstr>图像类</vt:lpstr>
      <vt:lpstr>图像类</vt:lpstr>
      <vt:lpstr>波形类</vt:lpstr>
      <vt:lpstr>波形类</vt:lpstr>
      <vt:lpstr>波形类</vt:lpstr>
      <vt:lpstr>波形类</vt:lpstr>
      <vt:lpstr>波形类</vt:lpstr>
      <vt:lpstr>波形类</vt:lpstr>
      <vt:lpstr>波形类</vt:lpstr>
      <vt:lpstr>讨论（含非专业个人观点）</vt:lpstr>
      <vt:lpstr>PowerPoint Presentation</vt:lpstr>
      <vt:lpstr>目前研究面临的主要问题</vt:lpstr>
      <vt:lpstr>目前研究面临的主要问题</vt:lpstr>
      <vt:lpstr>目前研究面临的主要问题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Zhiguo Yao</dc:creator>
  <cp:lastModifiedBy>Zhiguo Yao</cp:lastModifiedBy>
  <cp:revision>6536</cp:revision>
  <dcterms:created xsi:type="dcterms:W3CDTF">2011-04-09T21:30:20Z</dcterms:created>
  <dcterms:modified xsi:type="dcterms:W3CDTF">2024-10-18T01:49:20Z</dcterms:modified>
</cp:coreProperties>
</file>