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6" autoAdjust="0"/>
    <p:restoredTop sz="94660"/>
  </p:normalViewPr>
  <p:slideViewPr>
    <p:cSldViewPr snapToGrid="0">
      <p:cViewPr varScale="1">
        <p:scale>
          <a:sx n="81" d="100"/>
          <a:sy n="81" d="100"/>
        </p:scale>
        <p:origin x="561" y="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220595-1935-A763-D995-42D298EDB7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02BAE26-2416-8B83-8FCD-B0896C0F3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B25FEA7-29D0-21B8-3392-5073DBFF9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09DE530-D214-594A-F023-382B736C5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42D86E4-BC5A-4415-6A45-90F062BD5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2327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E22A13-99EE-66A4-AB23-05B6D3D47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E2B89E9-34CA-558C-FCBB-131740423A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F9ECDCD-C87D-145F-D3BD-2516D5C13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58BE7E6-1A13-312C-3FF7-E99100ADE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FAFA0EC-17C3-95B7-1CFE-0FBF77088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21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98274F9-7E7F-A87C-76D7-9893EEB5BD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34C99FE-E7D8-3019-09E6-054CE03F29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5566A7C-5542-A0D9-1AAE-59576355A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7A9D1EB-145E-66EC-291A-0D2B3ACF9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933A3BC-5FEE-C64D-B7ED-9D69767B4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8908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50974E-68BE-4C11-5565-96DC764B6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5368404-E58E-13AF-7D84-E1FD6C49D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B656D1A-54FD-049E-D6C4-FF6E0DB77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69C62B6-FC9F-B6D1-4024-BBD01EAD0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5118221-EB55-33F7-7C78-B585E653A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979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A7D68C-7B65-3A9E-9E39-917CEA562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FD4727A-CC13-47B2-E1CC-C2BE931E1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C229C24-9CB8-CA75-29CC-FE4E84B07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888086A-1D72-A611-8EF5-AB43FF092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C74DFCE-8958-735A-BD1E-7B8C20994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8967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96A8B0-A9F9-BCEA-C82A-152CC7755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5DA6BEA-A0BB-37A5-209A-9C5AC5683D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41CBBBA-2A0B-0B10-6E65-2EFFC8475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1A0BCBD-EE02-8909-9926-1F29B6200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3BFC7D1-D0C1-2276-FC10-9C9390971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C21C932-D466-F753-89F8-600E5ADF8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5384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68BE9D-937F-C31E-95B2-C7A8A8BF9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70E0277-224F-733C-8CAB-4C8668464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80522F6-E6B8-052C-F720-1F53E2F602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639B10D-7BE6-A2A9-5846-DFB7CE33E0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F4A0B8E-5D96-863D-D94A-1342218FF8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7E546EE-F835-86F3-7FA2-C4EBA1427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3A5FCA1-CD09-F3CD-8FC2-1290C8763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9C81B7E-6468-3208-F31F-E8FA1E79D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918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BFC405-9111-D3E8-69D6-9799F5847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0290B2B-69CB-4AEF-7628-6AA4DA318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199320E-423F-8873-EF5A-390DE3E32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8D7CA67-9900-003B-A1A9-85370E5B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89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4CDAD4B-9E5D-690E-BB7D-2C178A568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4F686A5-8D33-EB22-C48C-19A93A8CD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80AA654-0303-2E2E-9371-510809AFA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7417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93E743-E7AB-4024-8FEB-03289D58B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47C8604-F0C9-7ECD-C189-8EE5AB03E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E9EAA80-A347-66B2-6527-AFBD675FD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6C0B9C1-3E1D-FEF4-EDD1-D1B6F8AC7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F447828-86A6-CA9B-41DB-A1B519D67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5257B10-A1C5-8C7E-13B9-F0DA80393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5725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03B327-6A4A-F862-08E4-F1F706806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5804E82-955A-2C87-458D-618EBD3D68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52B8C18-0BED-92D7-06C0-1751D23873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D3B7FD5-C660-D174-995D-DBD603CD4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B4F0-0475-45A8-86CA-A5DB62C768C9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C70A89B-3C45-1D00-6015-890D203B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751657F-9804-F2BE-C802-21BE87790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0614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CE75290-F013-897E-216B-64E85C2C5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703DA53-96D6-A7DE-B6CF-64FB20947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853756C-A304-AD84-8675-F872B5CCB1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BB4F0-0475-45A8-86CA-A5DB62C768C9}" type="datetimeFigureOut">
              <a:rPr lang="zh-CN" altLang="en-US" smtClean="0"/>
              <a:t>2024/9/2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B5A3E46-31F6-F75C-8E98-04589C2CF9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39AA4B6-657B-B216-D40B-CFE7625961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3A552-82BB-419F-B5B4-ED707730FE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704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CB8DEF38-2B65-E7FD-5C8D-CC10A6F1F3DD}"/>
              </a:ext>
            </a:extLst>
          </p:cNvPr>
          <p:cNvSpPr txBox="1"/>
          <p:nvPr/>
        </p:nvSpPr>
        <p:spPr>
          <a:xfrm>
            <a:off x="157162" y="1019175"/>
            <a:ext cx="11877675" cy="2301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000">
                <a:latin typeface="Times New Roman" panose="02020603050405020304" pitchFamily="18" charset="0"/>
                <a:ea typeface="宋体" panose="02010600030101010101" pitchFamily="2" charset="-122"/>
              </a:rPr>
              <a:t>Muon </a:t>
            </a:r>
            <a:r>
              <a:rPr lang="zh-CN" altLang="en-US" sz="4000">
                <a:latin typeface="Times New Roman" panose="02020603050405020304" pitchFamily="18" charset="0"/>
                <a:ea typeface="宋体" panose="02010600030101010101" pitchFamily="2" charset="-122"/>
              </a:rPr>
              <a:t>探测器重建方法讨论</a:t>
            </a:r>
            <a:endParaRPr lang="en-US" altLang="zh-CN" sz="40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>
              <a:lnSpc>
                <a:spcPct val="150000"/>
              </a:lnSpc>
            </a:pPr>
            <a:endParaRPr lang="en-US" altLang="zh-CN" sz="40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孟炜棋 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2024.9.2</a:t>
            </a:r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45926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8E105093-B4D4-F442-3D45-DC3AA31182C2}"/>
              </a:ext>
            </a:extLst>
          </p:cNvPr>
          <p:cNvSpPr txBox="1"/>
          <p:nvPr/>
        </p:nvSpPr>
        <p:spPr>
          <a:xfrm>
            <a:off x="157162" y="273996"/>
            <a:ext cx="11877675" cy="455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数字化：读取模拟时存好的每个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hit</a:t>
            </a: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信息的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id</a:t>
            </a: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、位置、能量。计算在同一闪烁体中所有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hit</a:t>
            </a: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的能量沉积。</a:t>
            </a:r>
            <a:endParaRPr lang="en-US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5AD8B432-A9EE-1CD9-AD24-8643510B6A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725" y="729249"/>
            <a:ext cx="3631946" cy="2880000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A2C99D1E-45CC-2220-6465-E1A4D452F437}"/>
              </a:ext>
            </a:extLst>
          </p:cNvPr>
          <p:cNvSpPr txBox="1"/>
          <p:nvPr/>
        </p:nvSpPr>
        <p:spPr>
          <a:xfrm>
            <a:off x="157161" y="3688692"/>
            <a:ext cx="11877675" cy="870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根据击中点与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Sipm</a:t>
            </a: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的距离得到朗道分布的中心值（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mean (ADC) = 2 * p. e. * dE / 1.4 MeV</a:t>
            </a: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），然后产生一个符合朗道分布的随机数（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Sigma</a:t>
            </a: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值取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7.922</a:t>
            </a: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），该随机数即为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SiPM</a:t>
            </a:r>
            <a:r>
              <a:rPr lang="zh-CN" altLang="en-US">
                <a:latin typeface="Times New Roman" panose="02020603050405020304" pitchFamily="18" charset="0"/>
                <a:ea typeface="宋体" panose="02010600030101010101" pitchFamily="2" charset="-122"/>
              </a:rPr>
              <a:t>输出的电子学信号。</a:t>
            </a:r>
            <a:endParaRPr lang="en-US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F755C12E-9709-B214-C0F5-655E87D40A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5474" y="729249"/>
            <a:ext cx="3687805" cy="2880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281858A0-C5B9-A085-2A1A-44E20DB92971}"/>
                  </a:ext>
                </a:extLst>
              </p:cNvPr>
              <p:cNvSpPr txBox="1"/>
              <p:nvPr/>
            </p:nvSpPr>
            <p:spPr>
              <a:xfrm>
                <a:off x="157161" y="5103171"/>
                <a:ext cx="11877675" cy="870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rPr>
                  <a:t>重建：根据超层上的两个电子学信号可以确定一个击中点的横纵坐标，读取所有可能存在的击中点并尝试重建轨迹，轨迹应该符合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ea typeface="宋体" panose="02010600030101010101" pitchFamily="2" charset="-122"/>
                      </a:rPr>
                      <m:t>𝜇</m:t>
                    </m:r>
                  </m:oMath>
                </a14:m>
                <a:r>
                  <a:rPr lang="zh-CN" altLang="en-US">
                    <a:latin typeface="Times New Roman" panose="02020603050405020304" pitchFamily="18" charset="0"/>
                    <a:ea typeface="宋体" panose="02010600030101010101" pitchFamily="2" charset="-122"/>
                  </a:rPr>
                  <a:t>在强磁场中的运动。重建出结果后与模拟结果进行对比。</a:t>
                </a:r>
                <a:endParaRPr lang="en-US" altLang="zh-CN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mc:Choice>
        <mc:Fallback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281858A0-C5B9-A085-2A1A-44E20DB929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161" y="5103171"/>
                <a:ext cx="11877675" cy="870751"/>
              </a:xfrm>
              <a:prstGeom prst="rect">
                <a:avLst/>
              </a:prstGeom>
              <a:blipFill>
                <a:blip r:embed="rId4"/>
                <a:stretch>
                  <a:fillRect l="-462" r="-308" b="-839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7577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2111</TotalTime>
  <Words>147</Words>
  <Application>Microsoft Office PowerPoint</Application>
  <PresentationFormat>宽屏</PresentationFormat>
  <Paragraphs>6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等线</vt:lpstr>
      <vt:lpstr>等线 Light</vt:lpstr>
      <vt:lpstr>Arial</vt:lpstr>
      <vt:lpstr>Cambria Math</vt:lpstr>
      <vt:lpstr>Times New Roman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炜棋 孟</dc:creator>
  <cp:lastModifiedBy>炜棋 孟</cp:lastModifiedBy>
  <cp:revision>20</cp:revision>
  <dcterms:created xsi:type="dcterms:W3CDTF">2024-07-07T16:57:31Z</dcterms:created>
  <dcterms:modified xsi:type="dcterms:W3CDTF">2024-09-02T08:16:00Z</dcterms:modified>
</cp:coreProperties>
</file>