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953" r:id="rId2"/>
    <p:sldId id="2611" r:id="rId3"/>
    <p:sldId id="2613" r:id="rId4"/>
    <p:sldId id="2614" r:id="rId5"/>
    <p:sldId id="2615" r:id="rId6"/>
    <p:sldId id="2618" r:id="rId7"/>
    <p:sldId id="2616" r:id="rId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2" autoAdjust="0"/>
    <p:restoredTop sz="90709" autoAdjust="0"/>
  </p:normalViewPr>
  <p:slideViewPr>
    <p:cSldViewPr>
      <p:cViewPr varScale="1">
        <p:scale>
          <a:sx n="87" d="100"/>
          <a:sy n="87" d="100"/>
        </p:scale>
        <p:origin x="200" y="4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8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vertex Detector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002006" y="3880713"/>
            <a:ext cx="1060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Zhijun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Liang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(On behalf of the CEPC physics and detector group)</a:t>
            </a: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F9038-595A-1077-BE3F-167E925DB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0C87-DED9-7A2D-8D7A-DF7DF4BA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729D6-9CE6-2817-ECC0-9DDD729B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F7ED2-95F3-DEF7-D254-67CE00092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32" y="1005829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Refine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bonding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PCB</a:t>
            </a:r>
            <a:r>
              <a:rPr lang="zh-CN" altLang="en-US" dirty="0"/>
              <a:t> </a:t>
            </a:r>
            <a:endParaRPr lang="en-US" altLang="zh-C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B8843E-D8D2-CE30-7285-6617E9C90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1" y="1842026"/>
            <a:ext cx="8812560" cy="4592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6AAD8D-57DD-1C21-8165-D8FB38D8E4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4" t="30166" r="66676"/>
          <a:stretch/>
        </p:blipFill>
        <p:spPr>
          <a:xfrm>
            <a:off x="9320700" y="2123015"/>
            <a:ext cx="2779829" cy="40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58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4D93D-3EEE-8DB6-B9AC-556438CEF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EC1C-8254-34BC-C6BD-C6EECF1E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BA5A5-2F51-1533-17FE-B04A4390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B44CE-900B-9D8F-BACB-E1AECB96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32" y="1005829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Refine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MDI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transferred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2DE70-A250-92C2-583D-AB0CCFEEA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35" y="2492896"/>
            <a:ext cx="5544616" cy="338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CA0D8-19E8-DAB6-90A7-AF6928B0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0" y="2492896"/>
            <a:ext cx="6392796" cy="936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2D3CD-803B-7195-BBC8-86A4CD6D43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365"/>
          <a:stretch/>
        </p:blipFill>
        <p:spPr>
          <a:xfrm>
            <a:off x="129932" y="4149080"/>
            <a:ext cx="6394178" cy="18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4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E1E236-A05E-0654-5262-5B299DAD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76" y="1268760"/>
            <a:ext cx="11909920" cy="4840303"/>
          </a:xfrm>
        </p:spPr>
        <p:txBody>
          <a:bodyPr/>
          <a:lstStyle/>
          <a:p>
            <a:r>
              <a:rPr lang="en-US" altLang="zh-CN" dirty="0"/>
              <a:t>Contacting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CN" dirty="0"/>
              <a:t>J</a:t>
            </a:r>
            <a:r>
              <a:rPr lang="en-US" altLang="zh-CN" dirty="0" err="1"/>
              <a:t>é</a:t>
            </a:r>
            <a:r>
              <a:rPr lang="en-CN" dirty="0"/>
              <a:t>rôme Baudot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  <a:r>
              <a:rPr lang="zh-CN" altLang="en-US" dirty="0"/>
              <a:t> </a:t>
            </a:r>
            <a:r>
              <a:rPr lang="en-US" altLang="zh-CN" dirty="0"/>
              <a:t>leader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IPHC/CNRS</a:t>
            </a:r>
          </a:p>
          <a:p>
            <a:pPr lvl="1"/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suggestion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r>
              <a:rPr lang="en-US" altLang="zh-CN" dirty="0"/>
              <a:t>Invite</a:t>
            </a:r>
            <a:r>
              <a:rPr lang="zh-CN" altLang="en-US" dirty="0"/>
              <a:t> </a:t>
            </a:r>
            <a:r>
              <a:rPr lang="en-CN" dirty="0"/>
              <a:t>J</a:t>
            </a:r>
            <a:r>
              <a:rPr lang="en-US" altLang="zh-CN" dirty="0" err="1"/>
              <a:t>é</a:t>
            </a:r>
            <a:r>
              <a:rPr lang="en-CN" dirty="0"/>
              <a:t>rôme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join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workshop</a:t>
            </a:r>
            <a:r>
              <a:rPr lang="zh-CN" altLang="en-US" dirty="0"/>
              <a:t> </a:t>
            </a:r>
            <a:r>
              <a:rPr lang="en-US" altLang="zh-CN" dirty="0"/>
              <a:t>2024</a:t>
            </a:r>
          </a:p>
          <a:p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in-person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</a:t>
            </a:r>
            <a:r>
              <a:rPr lang="en-US" altLang="zh-CN" dirty="0"/>
              <a:t>discussion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PiXEL2024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IPHC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few</a:t>
            </a:r>
            <a:r>
              <a:rPr lang="zh-CN" altLang="en-US" dirty="0"/>
              <a:t> </a:t>
            </a:r>
            <a:r>
              <a:rPr lang="en-US" altLang="zh-CN" dirty="0"/>
              <a:t>talks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PIXEL2024</a:t>
            </a:r>
            <a:r>
              <a:rPr lang="zh-CN" altLang="en-US" dirty="0"/>
              <a:t> </a:t>
            </a:r>
            <a:r>
              <a:rPr lang="en-US" altLang="zh-CN" dirty="0"/>
              <a:t>(Nov</a:t>
            </a:r>
            <a:r>
              <a:rPr lang="zh-CN" altLang="en-US" dirty="0"/>
              <a:t> </a:t>
            </a:r>
            <a:r>
              <a:rPr lang="en-US" altLang="zh-CN" dirty="0"/>
              <a:t>18-22)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E3635-4033-0011-345B-AEF4C227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International</a:t>
            </a:r>
            <a:r>
              <a:rPr lang="zh-CN" altLang="en-US" dirty="0"/>
              <a:t> </a:t>
            </a:r>
            <a:r>
              <a:rPr lang="en-US" altLang="zh-CN" dirty="0"/>
              <a:t>collaboration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1505-A867-E163-D633-D8046259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571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2F8CA3-7446-3B57-D982-6FFD6E114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71299"/>
            <a:ext cx="11928648" cy="4840303"/>
          </a:xfrm>
        </p:spPr>
        <p:txBody>
          <a:bodyPr/>
          <a:lstStyle/>
          <a:p>
            <a:r>
              <a:rPr lang="en-US" altLang="zh-CN" dirty="0"/>
              <a:t>Discussed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testbeam@HEPS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day</a:t>
            </a:r>
            <a:r>
              <a:rPr lang="zh-CN" altLang="en-US" dirty="0"/>
              <a:t> </a:t>
            </a:r>
            <a:r>
              <a:rPr lang="en-US" altLang="zh-CN" dirty="0"/>
              <a:t>steering</a:t>
            </a:r>
            <a:r>
              <a:rPr lang="zh-CN" altLang="en-US" dirty="0"/>
              <a:t> </a:t>
            </a:r>
            <a:r>
              <a:rPr lang="en-US" altLang="zh-CN" dirty="0"/>
              <a:t>meeting</a:t>
            </a:r>
          </a:p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visit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HEPS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Friday,</a:t>
            </a:r>
            <a:r>
              <a:rPr lang="zh-CN" altLang="en-US" dirty="0"/>
              <a:t> </a:t>
            </a:r>
            <a:r>
              <a:rPr lang="en-US" altLang="zh-CN" dirty="0" err="1"/>
              <a:t>Yuhui</a:t>
            </a:r>
            <a:r>
              <a:rPr lang="zh-CN" altLang="en-US" dirty="0"/>
              <a:t> </a:t>
            </a:r>
            <a:r>
              <a:rPr lang="en-US" altLang="zh-CN" dirty="0"/>
              <a:t>Li,</a:t>
            </a:r>
            <a:r>
              <a:rPr lang="zh-CN" altLang="en-US" dirty="0"/>
              <a:t> </a:t>
            </a:r>
            <a:r>
              <a:rPr lang="en-US" altLang="zh-CN" dirty="0" err="1"/>
              <a:t>Jianchun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/>
              <a:t>Zhijun</a:t>
            </a:r>
            <a:r>
              <a:rPr lang="zh-CN" altLang="en-US" dirty="0"/>
              <a:t> </a:t>
            </a:r>
            <a:r>
              <a:rPr lang="en-US" altLang="zh-CN" dirty="0"/>
              <a:t>Liang</a:t>
            </a:r>
          </a:p>
          <a:p>
            <a:pPr lvl="1"/>
            <a:r>
              <a:rPr lang="en-US" altLang="zh-CN" dirty="0"/>
              <a:t>Identified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station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temporary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zh-CN" altLang="en-US" dirty="0"/>
              <a:t>束测线站）</a:t>
            </a:r>
            <a:endParaRPr lang="en-US" altLang="zh-CN" dirty="0"/>
          </a:p>
          <a:p>
            <a:pPr lvl="1"/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term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building</a:t>
            </a:r>
            <a:r>
              <a:rPr lang="zh-CN" altLang="en-US" dirty="0"/>
              <a:t> </a:t>
            </a:r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hall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r>
              <a:rPr lang="zh-CN" altLang="en-US" dirty="0"/>
              <a:t> </a:t>
            </a:r>
            <a:r>
              <a:rPr lang="en-US" altLang="zh-CN" dirty="0"/>
              <a:t>(HEPS2)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BA2E85-EAC5-57DF-8F80-E8FAD6CB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HEPS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C5D1B-82B6-1931-110A-793BB917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06398-125B-26F1-7A95-0C566911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50" y="3821945"/>
            <a:ext cx="4048073" cy="3036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A8CFA-667B-D309-C75D-937C2EA6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9" y="3841359"/>
            <a:ext cx="3596739" cy="269755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C8B8DA-ACC0-9BA5-B009-9CB50DE853A9}"/>
              </a:ext>
            </a:extLst>
          </p:cNvPr>
          <p:cNvCxnSpPr/>
          <p:nvPr/>
        </p:nvCxnSpPr>
        <p:spPr>
          <a:xfrm flipH="1">
            <a:off x="3108152" y="4005064"/>
            <a:ext cx="323552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1B07F41-BC94-3EA1-C97A-B39B694CC62E}"/>
              </a:ext>
            </a:extLst>
          </p:cNvPr>
          <p:cNvSpPr/>
          <p:nvPr/>
        </p:nvSpPr>
        <p:spPr>
          <a:xfrm>
            <a:off x="3006427" y="4308971"/>
            <a:ext cx="263501" cy="2816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4E84B9-659F-815C-FB10-A06C3F135FF8}"/>
              </a:ext>
            </a:extLst>
          </p:cNvPr>
          <p:cNvCxnSpPr>
            <a:cxnSpLocks/>
          </p:cNvCxnSpPr>
          <p:nvPr/>
        </p:nvCxnSpPr>
        <p:spPr>
          <a:xfrm flipH="1">
            <a:off x="3429569" y="3212976"/>
            <a:ext cx="2234383" cy="12368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175BD2-1AFD-F585-2C35-E68E08FE46E2}"/>
              </a:ext>
            </a:extLst>
          </p:cNvPr>
          <p:cNvCxnSpPr>
            <a:cxnSpLocks/>
          </p:cNvCxnSpPr>
          <p:nvPr/>
        </p:nvCxnSpPr>
        <p:spPr>
          <a:xfrm flipV="1">
            <a:off x="8746686" y="4941168"/>
            <a:ext cx="1741802" cy="144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6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EB1314-F4DD-8B1B-DFC3-2F34B0A0B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D9318E-EF41-5524-A4F4-F83147BD4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CN" dirty="0"/>
              <a:t>ackup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69E8-FC2B-0F75-4173-136EE1D5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87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B728A3-BA59-3C91-1306-04160FF4D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df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77ED56-5E46-61B7-92FA-98F0557D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35275-92B4-975C-7463-A5F9A4C8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DEBCE-4EB0-FCF8-FD7A-AB93A753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22460"/>
            <a:ext cx="110438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0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46086</TotalTime>
  <Words>189</Words>
  <Application>Microsoft Macintosh PowerPoint</Application>
  <PresentationFormat>Widescreen</PresentationFormat>
  <Paragraphs>32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PowerPoint Presentation</vt:lpstr>
      <vt:lpstr>Vertex technologies: Cable and service </vt:lpstr>
      <vt:lpstr>Vertex technologies: Cable and service </vt:lpstr>
      <vt:lpstr>International collaboration  </vt:lpstr>
      <vt:lpstr>Testbeam @ HEPS</vt:lpstr>
      <vt:lpstr>Backup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Microsoft Office User</cp:lastModifiedBy>
  <cp:revision>2193</cp:revision>
  <cp:lastPrinted>2022-11-06T05:19:21Z</cp:lastPrinted>
  <dcterms:created xsi:type="dcterms:W3CDTF">2012-09-04T11:33:36Z</dcterms:created>
  <dcterms:modified xsi:type="dcterms:W3CDTF">2024-09-03T01:01:12Z</dcterms:modified>
</cp:coreProperties>
</file>