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5"/>
  </p:notesMasterIdLst>
  <p:sldIdLst>
    <p:sldId id="259" r:id="rId3"/>
    <p:sldId id="263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22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4B455-CAAA-4335-91E7-02F7643E9CD0}" type="datetimeFigureOut">
              <a:rPr lang="zh-CN" altLang="en-US" smtClean="0"/>
              <a:t>2024-9-2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FAAE4-2796-4C57-B396-52B817E315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56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638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2024-9-2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091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2024-9-2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98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2024-9-2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5172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1474-FB53-481B-9A68-D9081559E308}" type="datetime1">
              <a:rPr lang="zh-CN" altLang="en-US" smtClean="0"/>
              <a:t>2024-9-2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667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1308" y="1718148"/>
            <a:ext cx="10363200" cy="1470025"/>
          </a:xfrm>
        </p:spPr>
        <p:txBody>
          <a:bodyPr>
            <a:noAutofit/>
          </a:bodyPr>
          <a:lstStyle>
            <a:lvl1pPr>
              <a:defRPr lang="zh-CN" altLang="en-US" sz="6600" b="1" kern="12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364D-C919-45E7-A57D-C4BE4049E83B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2024-9-2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-1" y="0"/>
            <a:ext cx="12192000" cy="21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9239272" y="-2"/>
            <a:ext cx="2952728" cy="216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733552" y="6356351"/>
            <a:ext cx="4738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>
                <a:solidFill>
                  <a:prstClr val="black"/>
                </a:solidFill>
              </a:rPr>
              <a:t>CEPC Detector Ref-TDR Review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269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800" b="0" baseline="0">
                <a:solidFill>
                  <a:srgbClr val="0000FF"/>
                </a:solidFill>
                <a:latin typeface="+mn-lt"/>
                <a:ea typeface="微软雅黑" pitchFamily="34" charset="-122"/>
              </a:defRPr>
            </a:lvl1pPr>
            <a:lvl2pPr>
              <a:defRPr sz="2400" baseline="0">
                <a:latin typeface="Arial" panose="020B0604020202020204" pitchFamily="34" charset="0"/>
                <a:ea typeface="微软雅黑" pitchFamily="34" charset="-122"/>
              </a:defRPr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583-47F1-4C9E-913E-9C8F8159BAED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2024-9-2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66712" y="142852"/>
            <a:ext cx="10763325" cy="725470"/>
          </a:xfrm>
        </p:spPr>
        <p:txBody>
          <a:bodyPr>
            <a:normAutofit/>
          </a:bodyPr>
          <a:lstStyle>
            <a:lvl1pPr algn="ctr">
              <a:defRPr sz="4000" b="1" baseline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5" name="矩形 14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 userDrawn="1"/>
        </p:nvSpPr>
        <p:spPr>
          <a:xfrm>
            <a:off x="-1" y="937526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3" name="矩形 22"/>
          <p:cNvSpPr/>
          <p:nvPr userDrawn="1"/>
        </p:nvSpPr>
        <p:spPr>
          <a:xfrm>
            <a:off x="0" y="0"/>
            <a:ext cx="285709" cy="91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>
                <a:solidFill>
                  <a:prstClr val="black">
                    <a:tint val="75000"/>
                  </a:prstClr>
                </a:solidFill>
              </a:rPr>
              <a:t>CEPC Detector Ref-TDR Review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016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FF2-22DD-4CF8-BE9E-25F2457D970D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2024-9-2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>
                <a:solidFill>
                  <a:prstClr val="black">
                    <a:tint val="75000"/>
                  </a:prstClr>
                </a:solidFill>
              </a:rPr>
              <a:t>CEPC Detector Ref-TDR Review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6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1474-FB53-481B-9A68-D9081559E308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2024-9-2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>
                <a:solidFill>
                  <a:prstClr val="black">
                    <a:tint val="75000"/>
                  </a:prstClr>
                </a:solidFill>
              </a:rPr>
              <a:t>CEPC Detector Ref-TDR Review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28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2024-9-2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4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2024-9-2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893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2024-9-2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84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2024-9-2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4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2024-9-2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87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2024-9-2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95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2024-9-2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147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9267-4E83-41BF-950E-E1C3D4591351}" type="datetimeFigureOut">
              <a:rPr lang="zh-CN" altLang="en-US" smtClean="0"/>
              <a:t>2024-9-2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687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39267-4E83-41BF-950E-E1C3D4591351}" type="datetimeFigureOut">
              <a:rPr lang="zh-CN" altLang="en-US" smtClean="0"/>
              <a:t>2024-9-2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167BF-CDA5-4AB4-8166-44EDE1E5C6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55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7A9A-512A-4894-931E-4EFF37503AC0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2024-9-2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>
                <a:solidFill>
                  <a:prstClr val="black">
                    <a:tint val="75000"/>
                  </a:prstClr>
                </a:solidFill>
              </a:rPr>
              <a:t>CEPC Detector Ref-TDR Review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8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 descr="8d5d924e275b0c7f58feed1244176003"/>
          <p:cNvPicPr>
            <a:picLocks noChangeAspect="1"/>
          </p:cNvPicPr>
          <p:nvPr/>
        </p:nvPicPr>
        <p:blipFill rotWithShape="1">
          <a:blip r:embed="rId3"/>
          <a:srcRect t="28679" b="6192"/>
          <a:stretch/>
        </p:blipFill>
        <p:spPr>
          <a:xfrm>
            <a:off x="635" y="0"/>
            <a:ext cx="12191365" cy="2118283"/>
          </a:xfrm>
          <a:prstGeom prst="rect">
            <a:avLst/>
          </a:prstGeom>
        </p:spPr>
      </p:pic>
      <p:sp>
        <p:nvSpPr>
          <p:cNvPr id="6" name="标题 3"/>
          <p:cNvSpPr txBox="1">
            <a:spLocks/>
          </p:cNvSpPr>
          <p:nvPr/>
        </p:nvSpPr>
        <p:spPr>
          <a:xfrm>
            <a:off x="1692720" y="2860228"/>
            <a:ext cx="8627534" cy="13263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6000" dirty="0">
                <a:solidFill>
                  <a:srgbClr val="C00000"/>
                </a:solidFill>
              </a:rPr>
              <a:t>Progress of CEPC ref-TDR TDAQ</a:t>
            </a:r>
            <a:endParaRPr lang="zh-CN" altLang="en-US" sz="6000" dirty="0">
              <a:solidFill>
                <a:srgbClr val="C00000"/>
              </a:solidFill>
            </a:endParaRPr>
          </a:p>
        </p:txBody>
      </p:sp>
      <p:sp>
        <p:nvSpPr>
          <p:cNvPr id="7" name="文本框 7">
            <a:extLst>
              <a:ext uri="{FF2B5EF4-FFF2-40B4-BE49-F238E27FC236}">
                <a16:creationId xmlns:a16="http://schemas.microsoft.com/office/drawing/2014/main" xmlns="" id="{785816F2-AEF2-4FFE-A0DA-84B4490709A4}"/>
              </a:ext>
            </a:extLst>
          </p:cNvPr>
          <p:cNvSpPr txBox="1"/>
          <p:nvPr/>
        </p:nvSpPr>
        <p:spPr>
          <a:xfrm>
            <a:off x="2621737" y="4242209"/>
            <a:ext cx="676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err="1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Fei</a:t>
            </a: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Li, </a:t>
            </a:r>
            <a:r>
              <a:rPr lang="en-US" altLang="zh-CN" sz="2800" dirty="0" err="1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Jingzhou</a:t>
            </a:r>
            <a:r>
              <a:rPr lang="en-US" altLang="zh-CN" sz="28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Zhao and </a:t>
            </a:r>
            <a:r>
              <a:rPr lang="en-US" altLang="zh-CN" sz="28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Xiaolu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800" dirty="0" err="1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Ji</a:t>
            </a:r>
            <a:endParaRPr lang="en-US" altLang="zh-CN" sz="2800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0" lvl="1" algn="ctr"/>
            <a:r>
              <a:rPr lang="en-US" altLang="zh-CN" sz="2000" dirty="0" smtClean="0">
                <a:latin typeface="Calibri" panose="020F0502020204030204" pitchFamily="34" charset="0"/>
                <a:ea typeface="MS Mincho" panose="02020609040205080304" pitchFamily="49" charset="-128"/>
                <a:sym typeface="Calibri" panose="020F0502020204030204" pitchFamily="34" charset="0"/>
              </a:rPr>
              <a:t>On behalf </a:t>
            </a:r>
            <a:r>
              <a:rPr lang="en-US" altLang="zh-CN" sz="2000" dirty="0">
                <a:latin typeface="Calibri" panose="020F0502020204030204" pitchFamily="34" charset="0"/>
                <a:ea typeface="MS Mincho" panose="02020609040205080304" pitchFamily="49" charset="-128"/>
                <a:sym typeface="Calibri" panose="020F0502020204030204" pitchFamily="34" charset="0"/>
              </a:rPr>
              <a:t>of CEPC </a:t>
            </a:r>
            <a:r>
              <a:rPr lang="en-US" altLang="zh-CN" sz="2000" dirty="0" smtClean="0">
                <a:latin typeface="Calibri" panose="020F0502020204030204" pitchFamily="34" charset="0"/>
                <a:ea typeface="MS Mincho" panose="02020609040205080304" pitchFamily="49" charset="-128"/>
                <a:sym typeface="Calibri" panose="020F0502020204030204" pitchFamily="34" charset="0"/>
              </a:rPr>
              <a:t>TDAQ Group</a:t>
            </a:r>
          </a:p>
          <a:p>
            <a:pPr marL="0" lvl="1" algn="ctr"/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" y="6457890"/>
            <a:ext cx="1219136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</a:rPr>
              <a:t>Sep</a:t>
            </a:r>
            <a:r>
              <a:rPr lang="en-US" altLang="zh-CN" dirty="0" smtClean="0">
                <a:solidFill>
                  <a:schemeClr val="bg1"/>
                </a:solidFill>
              </a:rPr>
              <a:t>. 3</a:t>
            </a:r>
            <a:r>
              <a:rPr lang="en-US" altLang="zh-CN" baseline="30000" dirty="0" smtClean="0">
                <a:solidFill>
                  <a:schemeClr val="bg1"/>
                </a:solidFill>
              </a:rPr>
              <a:t>rd</a:t>
            </a:r>
            <a:r>
              <a:rPr lang="en-US" altLang="zh-CN" dirty="0" smtClean="0">
                <a:solidFill>
                  <a:schemeClr val="bg1"/>
                </a:solidFill>
              </a:rPr>
              <a:t>, </a:t>
            </a:r>
            <a:r>
              <a:rPr lang="en-US" altLang="zh-CN" dirty="0">
                <a:solidFill>
                  <a:schemeClr val="bg1"/>
                </a:solidFill>
              </a:rPr>
              <a:t>2024, CEPC Detector Ref-TDR </a:t>
            </a:r>
            <a:r>
              <a:rPr lang="en-US" altLang="zh-CN" dirty="0" smtClean="0">
                <a:solidFill>
                  <a:schemeClr val="bg1"/>
                </a:solidFill>
              </a:rPr>
              <a:t>Meeting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Administrator\Desktop\111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2" y="35979"/>
            <a:ext cx="1548428" cy="91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363" y="5398314"/>
            <a:ext cx="3552825" cy="672912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645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56"/>
    </mc:Choice>
    <mc:Fallback xmlns="">
      <p:transition spd="slow" advTm="855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5435615"/>
          </a:xfrm>
        </p:spPr>
        <p:txBody>
          <a:bodyPr>
            <a:normAutofit/>
          </a:bodyPr>
          <a:lstStyle/>
          <a:p>
            <a:r>
              <a:rPr lang="en-US" altLang="zh-CN" dirty="0"/>
              <a:t>RADAR software bi-weekly meeting(Mon. afternoon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2024.9.2</a:t>
            </a:r>
          </a:p>
          <a:p>
            <a:pPr lvl="1"/>
            <a:r>
              <a:rPr lang="en-US" altLang="zh-CN" dirty="0" smtClean="0"/>
              <a:t>LLM application for </a:t>
            </a:r>
            <a:r>
              <a:rPr lang="en-US" altLang="zh-CN" dirty="0" err="1" smtClean="0"/>
              <a:t>chatTAO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ML for histogram anomaly detection</a:t>
            </a:r>
          </a:p>
          <a:p>
            <a:pPr lvl="1"/>
            <a:r>
              <a:rPr lang="en-US" altLang="zh-CN" dirty="0" smtClean="0"/>
              <a:t>ML for online data compression</a:t>
            </a:r>
          </a:p>
          <a:p>
            <a:r>
              <a:rPr lang="en-US" altLang="zh-CN" dirty="0" smtClean="0"/>
              <a:t>Oct</a:t>
            </a:r>
            <a:r>
              <a:rPr lang="en-US" altLang="zh-CN" dirty="0"/>
              <a:t>. workshop talk </a:t>
            </a:r>
            <a:r>
              <a:rPr lang="en-US" altLang="zh-CN" dirty="0" smtClean="0"/>
              <a:t>plan</a:t>
            </a:r>
          </a:p>
          <a:p>
            <a:pPr lvl="1"/>
            <a:r>
              <a:rPr lang="en-US" altLang="zh-CN" dirty="0"/>
              <a:t>Plan: 3 IHEP + 3 China</a:t>
            </a:r>
          </a:p>
          <a:p>
            <a:pPr lvl="1"/>
            <a:r>
              <a:rPr lang="en-US" altLang="zh-CN" dirty="0"/>
              <a:t>Abstract:  2 talks+ 2 posters</a:t>
            </a:r>
          </a:p>
          <a:p>
            <a:pPr lvl="1"/>
            <a:r>
              <a:rPr lang="en-US" altLang="zh-CN" dirty="0"/>
              <a:t>Try to invite from </a:t>
            </a:r>
            <a:r>
              <a:rPr lang="en-US" altLang="zh-CN" dirty="0" smtClean="0"/>
              <a:t>ATLAS/</a:t>
            </a:r>
            <a:r>
              <a:rPr lang="en-US" altLang="zh-CN" dirty="0" err="1" smtClean="0"/>
              <a:t>LHCb</a:t>
            </a:r>
            <a:endParaRPr lang="en-US" altLang="zh-CN" dirty="0" smtClean="0"/>
          </a:p>
          <a:p>
            <a:r>
              <a:rPr lang="en-US" altLang="zh-CN" dirty="0" smtClean="0"/>
              <a:t>Project/</a:t>
            </a:r>
            <a:r>
              <a:rPr lang="en-US" altLang="zh-CN" dirty="0" err="1" smtClean="0"/>
              <a:t>refTDR</a:t>
            </a:r>
            <a:r>
              <a:rPr lang="en-US" altLang="zh-CN" dirty="0" smtClean="0"/>
              <a:t> (Thu. Afternoon)</a:t>
            </a:r>
          </a:p>
          <a:p>
            <a:pPr lvl="1"/>
            <a:r>
              <a:rPr lang="en-US" altLang="zh-CN" dirty="0" smtClean="0"/>
              <a:t>Simulation</a:t>
            </a:r>
            <a:r>
              <a:rPr lang="en-US" altLang="zh-CN" dirty="0"/>
              <a:t>/ L1 </a:t>
            </a:r>
            <a:r>
              <a:rPr lang="en-US" altLang="zh-CN" dirty="0" smtClean="0"/>
              <a:t>trigger </a:t>
            </a:r>
            <a:r>
              <a:rPr lang="en-US" altLang="zh-CN" dirty="0"/>
              <a:t>system size assessment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Progress of TDAQ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4858" y="1788805"/>
            <a:ext cx="4878819" cy="242736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4858" y="4265336"/>
            <a:ext cx="4829175" cy="13049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624858" y="5570261"/>
            <a:ext cx="4693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IDRC: DAQ/triggering/tracking, Colin Gay, </a:t>
            </a:r>
            <a:r>
              <a:rPr lang="en-US" altLang="zh-CN" sz="1600" dirty="0" err="1" smtClean="0"/>
              <a:t>UBC,Canada</a:t>
            </a:r>
            <a:endParaRPr lang="en-US" altLang="zh-CN" sz="1600" dirty="0" smtClean="0"/>
          </a:p>
          <a:p>
            <a:r>
              <a:rPr lang="en-US" altLang="zh-CN" sz="1600" dirty="0" smtClean="0"/>
              <a:t>Kai </a:t>
            </a:r>
            <a:r>
              <a:rPr lang="en-US" altLang="zh-CN" sz="1600" dirty="0" err="1" smtClean="0"/>
              <a:t>chen</a:t>
            </a:r>
            <a:r>
              <a:rPr lang="en-US" altLang="zh-CN" sz="1600" dirty="0" smtClean="0"/>
              <a:t> help to invite ATLAS talk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955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109</Words>
  <Application>Microsoft Office PowerPoint</Application>
  <PresentationFormat>宽屏</PresentationFormat>
  <Paragraphs>21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MS Mincho</vt:lpstr>
      <vt:lpstr>宋体</vt:lpstr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Office 主题</vt:lpstr>
      <vt:lpstr>1_Office 主题</vt:lpstr>
      <vt:lpstr>PowerPoint 演示文稿</vt:lpstr>
      <vt:lpstr>Progress of TDAQ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refTDR TDAQ</dc:title>
  <dc:creator>lifei</dc:creator>
  <cp:lastModifiedBy>lifei</cp:lastModifiedBy>
  <cp:revision>87</cp:revision>
  <dcterms:created xsi:type="dcterms:W3CDTF">2024-07-09T00:55:31Z</dcterms:created>
  <dcterms:modified xsi:type="dcterms:W3CDTF">2024-09-03T02:31:33Z</dcterms:modified>
</cp:coreProperties>
</file>