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tiff" ContentType="image/tiff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</p:sldIdLst>
  <p:sldSz cx="24384000" cy="13716000"/>
  <p:notesSz cx="6858000" cy="9144000"/>
  <p:custDataLst>
    <p:tags r:id="rId55"/>
  </p:custData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ctr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ctr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ctr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ctr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ctr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ctr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ctr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ctr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5" Type="http://schemas.openxmlformats.org/officeDocument/2006/relationships/tags" Target="tags/tag1.xml"/><Relationship Id="rId54" Type="http://schemas.openxmlformats.org/officeDocument/2006/relationships/tableStyles" Target="tableStyles.xml"/><Relationship Id="rId53" Type="http://schemas.openxmlformats.org/officeDocument/2006/relationships/viewProps" Target="viewProps.xml"/><Relationship Id="rId52" Type="http://schemas.openxmlformats.org/officeDocument/2006/relationships/presProps" Target="presProps.xml"/><Relationship Id="rId51" Type="http://schemas.openxmlformats.org/officeDocument/2006/relationships/notesMaster" Target="notesMasters/notesMaster1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231" name="Shape 23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8000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8000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8000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8000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8000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8000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8000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8000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8000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/>
          <p:nvPr>
            <p:ph type="body" sz="quarter" idx="1" hasCustomPrompt="1"/>
          </p:nvPr>
        </p:nvSpPr>
        <p:spPr>
          <a:xfrm>
            <a:off x="1201340" y="11859862"/>
            <a:ext cx="21971004" cy="63698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 b="1">
                <a:latin typeface="+mj-lt"/>
                <a:ea typeface="+mj-ea"/>
                <a:cs typeface="+mj-cs"/>
                <a:sym typeface="Helvetica Neue"/>
              </a:defRPr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3600" b="1">
                <a:latin typeface="+mj-lt"/>
                <a:ea typeface="+mj-ea"/>
                <a:cs typeface="+mj-cs"/>
                <a:sym typeface="Helvetica Neue"/>
              </a:defRPr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3600" b="1">
                <a:latin typeface="+mj-lt"/>
                <a:ea typeface="+mj-ea"/>
                <a:cs typeface="+mj-cs"/>
                <a:sym typeface="Helvetica Neue"/>
              </a:defRPr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3600" b="1">
                <a:latin typeface="+mj-lt"/>
                <a:ea typeface="+mj-ea"/>
                <a:cs typeface="+mj-cs"/>
                <a:sym typeface="Helvetica Neue"/>
              </a:defRPr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3600" b="1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Author and Date</a:t>
            </a:r>
          </a:p>
          <a:p>
            <a:pPr lvl="1"/>
          </a:p>
          <a:p>
            <a:pPr lvl="2"/>
          </a:p>
          <a:p>
            <a:pPr lvl="3"/>
          </a:p>
          <a:p>
            <a:pPr lvl="4"/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2438400">
              <a:lnSpc>
                <a:spcPct val="80000"/>
              </a:lnSpc>
              <a:defRPr sz="11600" b="1" spc="-232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21" hasCustomPrompt="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500" b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Presentation Subtitle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 defTabSz="2438400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 defTabSz="2438400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 defTabSz="2438400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 defTabSz="2438400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</a:p>
          <a:p>
            <a:pPr lvl="2"/>
          </a:p>
          <a:p>
            <a:pPr lvl="3"/>
          </a:p>
          <a:p>
            <a:pPr lvl="4"/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6"/>
            <a:ext cx="21971000" cy="7241586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25000" b="1" spc="-250">
                <a:latin typeface="+mj-lt"/>
                <a:ea typeface="+mj-ea"/>
                <a:cs typeface="+mj-cs"/>
                <a:sym typeface="Helvetica Neue"/>
              </a:defRPr>
            </a:lvl1pPr>
            <a:lvl2pPr marL="0" indent="0" algn="ctr" defTabSz="2438400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25000" b="1" spc="-250">
                <a:latin typeface="+mj-lt"/>
                <a:ea typeface="+mj-ea"/>
                <a:cs typeface="+mj-cs"/>
                <a:sym typeface="Helvetica Neue"/>
              </a:defRPr>
            </a:lvl2pPr>
            <a:lvl3pPr marL="0" indent="0" algn="ctr" defTabSz="2438400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25000" b="1" spc="-250">
                <a:latin typeface="+mj-lt"/>
                <a:ea typeface="+mj-ea"/>
                <a:cs typeface="+mj-cs"/>
                <a:sym typeface="Helvetica Neue"/>
              </a:defRPr>
            </a:lvl3pPr>
            <a:lvl4pPr marL="0" indent="0" algn="ctr" defTabSz="2438400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25000" b="1" spc="-250">
                <a:latin typeface="+mj-lt"/>
                <a:ea typeface="+mj-ea"/>
                <a:cs typeface="+mj-cs"/>
                <a:sym typeface="Helvetica Neue"/>
              </a:defRPr>
            </a:lvl4pPr>
            <a:lvl5pPr marL="0" indent="0" algn="ctr" defTabSz="2438400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25000" b="1" spc="-25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100%</a:t>
            </a:r>
          </a:p>
          <a:p>
            <a:pPr lvl="1"/>
          </a:p>
          <a:p>
            <a:pPr lvl="2"/>
          </a:p>
          <a:p>
            <a:pPr lvl="3"/>
          </a:p>
          <a:p>
            <a:pPr lvl="4"/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500" b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/>
          <p:nvPr>
            <p:ph type="body" sz="quarter" idx="1" hasCustomPrompt="1"/>
          </p:nvPr>
        </p:nvSpPr>
        <p:spPr>
          <a:xfrm>
            <a:off x="2430024" y="10675453"/>
            <a:ext cx="20200054" cy="63698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 b="1">
                <a:latin typeface="+mj-lt"/>
                <a:ea typeface="+mj-ea"/>
                <a:cs typeface="+mj-cs"/>
                <a:sym typeface="Helvetica Neue"/>
              </a:defRPr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3600" b="1">
                <a:latin typeface="+mj-lt"/>
                <a:ea typeface="+mj-ea"/>
                <a:cs typeface="+mj-cs"/>
                <a:sym typeface="Helvetica Neue"/>
              </a:defRPr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3600" b="1">
                <a:latin typeface="+mj-lt"/>
                <a:ea typeface="+mj-ea"/>
                <a:cs typeface="+mj-cs"/>
                <a:sym typeface="Helvetica Neue"/>
              </a:defRPr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3600" b="1">
                <a:latin typeface="+mj-lt"/>
                <a:ea typeface="+mj-ea"/>
                <a:cs typeface="+mj-cs"/>
                <a:sym typeface="Helvetica Neue"/>
              </a:defRPr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3600" b="1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Attribution</a:t>
            </a:r>
          </a:p>
          <a:p>
            <a:pPr lvl="1"/>
          </a:p>
          <a:p>
            <a:pPr lvl="2"/>
          </a:p>
          <a:p>
            <a:pPr lvl="3"/>
          </a:p>
          <a:p>
            <a:pPr lvl="4"/>
          </a:p>
        </p:txBody>
      </p:sp>
      <p:sp>
        <p:nvSpPr>
          <p:cNvPr id="116" name="Body Level One…"/>
          <p:cNvSpPr txBox="1"/>
          <p:nvPr>
            <p:ph type="body" sz="half" idx="21" hasCustomPrompt="1"/>
          </p:nvPr>
        </p:nvSpPr>
        <p:spPr>
          <a:xfrm>
            <a:off x="1753923" y="4939860"/>
            <a:ext cx="20876154" cy="3836281"/>
          </a:xfrm>
          <a:prstGeom prst="rect">
            <a:avLst/>
          </a:prstGeom>
        </p:spPr>
        <p:txBody>
          <a:bodyPr lIns="50800" tIns="50800" rIns="50800" bIns="50800"/>
          <a:lstStyle>
            <a:lvl1pPr marL="469900" indent="-300990" defTabSz="2438400">
              <a:spcBef>
                <a:spcPts val="0"/>
              </a:spcBef>
              <a:buSzTx/>
              <a:buFontTx/>
              <a:buNone/>
              <a:defRPr sz="8500" spc="-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“Notable Quote”</a:t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/>
        </p:txBody>
      </p:sp>
      <p:sp>
        <p:nvSpPr>
          <p:cNvPr id="12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/>
        </p:txBody>
      </p:sp>
      <p:sp>
        <p:nvSpPr>
          <p:cNvPr id="12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/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/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/>
          <p:nvPr>
            <p:ph type="title" hasCustomPrompt="1"/>
          </p:nvPr>
        </p:nvSpPr>
        <p:spPr>
          <a:xfrm>
            <a:off x="4833937" y="2303858"/>
            <a:ext cx="14716127" cy="4643439"/>
          </a:xfrm>
          <a:prstGeom prst="rect">
            <a:avLst/>
          </a:prstGeom>
        </p:spPr>
        <p:txBody>
          <a:bodyPr lIns="71436" tIns="71436" rIns="71436" bIns="71436" anchor="b"/>
          <a:lstStyle>
            <a:lvl1pPr algn="ctr" defTabSz="821690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50" name="Body Level One…"/>
          <p:cNvSpPr txBox="1"/>
          <p:nvPr>
            <p:ph type="body" sz="quarter" idx="1" hasCustomPrompt="1"/>
          </p:nvPr>
        </p:nvSpPr>
        <p:spPr>
          <a:xfrm>
            <a:off x="4833937" y="7090171"/>
            <a:ext cx="14716127" cy="1589487"/>
          </a:xfrm>
          <a:prstGeom prst="rect">
            <a:avLst/>
          </a:prstGeom>
        </p:spPr>
        <p:txBody>
          <a:bodyPr lIns="71436" tIns="71436" rIns="71436" bIns="71436"/>
          <a:lstStyle>
            <a:lvl1pPr marL="0" indent="0" algn="ctr" defTabSz="82169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>
                <a:latin typeface="+mj-lt"/>
                <a:ea typeface="+mj-ea"/>
                <a:cs typeface="+mj-cs"/>
                <a:sym typeface="Helvetica Neue"/>
              </a:defRPr>
            </a:lvl1pPr>
            <a:lvl2pPr marL="0" indent="0" algn="ctr" defTabSz="82169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>
                <a:latin typeface="+mj-lt"/>
                <a:ea typeface="+mj-ea"/>
                <a:cs typeface="+mj-cs"/>
                <a:sym typeface="Helvetica Neue"/>
              </a:defRPr>
            </a:lvl2pPr>
            <a:lvl3pPr marL="0" indent="0" algn="ctr" defTabSz="82169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>
                <a:latin typeface="+mj-lt"/>
                <a:ea typeface="+mj-ea"/>
                <a:cs typeface="+mj-cs"/>
                <a:sym typeface="Helvetica Neue"/>
              </a:defRPr>
            </a:lvl3pPr>
            <a:lvl4pPr marL="0" indent="0" algn="ctr" defTabSz="82169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>
                <a:latin typeface="+mj-lt"/>
                <a:ea typeface="+mj-ea"/>
                <a:cs typeface="+mj-cs"/>
                <a:sym typeface="Helvetica Neue"/>
              </a:defRPr>
            </a:lvl4pPr>
            <a:lvl5pPr marL="0" indent="0" algn="ctr" defTabSz="82169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8" cy="477670"/>
          </a:xfrm>
          <a:prstGeom prst="rect">
            <a:avLst/>
          </a:prstGeom>
        </p:spPr>
        <p:txBody>
          <a:bodyPr lIns="71436" tIns="71436" rIns="71436" bIns="71436" anchor="t"/>
          <a:lstStyle>
            <a:lvl1pPr algn="ctr" defTabSz="821690">
              <a:defRPr sz="220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le Text"/>
          <p:cNvSpPr txBox="1"/>
          <p:nvPr>
            <p:ph type="title" hasCustomPrompt="1"/>
          </p:nvPr>
        </p:nvSpPr>
        <p:spPr>
          <a:xfrm>
            <a:off x="4387453" y="357186"/>
            <a:ext cx="15609094" cy="3036096"/>
          </a:xfrm>
          <a:prstGeom prst="rect">
            <a:avLst/>
          </a:prstGeom>
        </p:spPr>
        <p:txBody>
          <a:bodyPr lIns="71436" tIns="71436" rIns="71436" bIns="71436"/>
          <a:lstStyle>
            <a:lvl1pPr algn="ctr" defTabSz="821690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59" name="Body Level One…"/>
          <p:cNvSpPr txBox="1"/>
          <p:nvPr>
            <p:ph type="body" idx="1" hasCustomPrompt="1"/>
          </p:nvPr>
        </p:nvSpPr>
        <p:spPr>
          <a:xfrm>
            <a:off x="4387453" y="3643312"/>
            <a:ext cx="15609094" cy="8840393"/>
          </a:xfrm>
          <a:prstGeom prst="rect">
            <a:avLst/>
          </a:prstGeom>
        </p:spPr>
        <p:txBody>
          <a:bodyPr lIns="71436" tIns="71436" rIns="71436" bIns="71436" anchor="ctr"/>
          <a:lstStyle>
            <a:lvl1pPr marL="610870" indent="-610870" defTabSz="821690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+mj-lt"/>
                <a:ea typeface="+mj-ea"/>
                <a:cs typeface="+mj-cs"/>
                <a:sym typeface="Helvetica Neue"/>
              </a:defRPr>
            </a:lvl1pPr>
            <a:lvl2pPr marL="1055370" indent="-610870" defTabSz="821690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+mj-lt"/>
                <a:ea typeface="+mj-ea"/>
                <a:cs typeface="+mj-cs"/>
                <a:sym typeface="Helvetica Neue"/>
              </a:defRPr>
            </a:lvl2pPr>
            <a:lvl3pPr marL="1499870" indent="-610870" defTabSz="821690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+mj-lt"/>
                <a:ea typeface="+mj-ea"/>
                <a:cs typeface="+mj-cs"/>
                <a:sym typeface="Helvetica Neue"/>
              </a:defRPr>
            </a:lvl3pPr>
            <a:lvl4pPr marL="1944370" indent="-610870" defTabSz="821690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+mj-lt"/>
                <a:ea typeface="+mj-ea"/>
                <a:cs typeface="+mj-cs"/>
                <a:sym typeface="Helvetica Neue"/>
              </a:defRPr>
            </a:lvl4pPr>
            <a:lvl5pPr marL="2388870" indent="-610870" defTabSz="821690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8" cy="477670"/>
          </a:xfrm>
          <a:prstGeom prst="rect">
            <a:avLst/>
          </a:prstGeom>
        </p:spPr>
        <p:txBody>
          <a:bodyPr lIns="71436" tIns="71436" rIns="71436" bIns="71436" anchor="t"/>
          <a:lstStyle>
            <a:lvl1pPr algn="ctr" defTabSz="821690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lide Title"/>
          <p:cNvSpPr txBox="1"/>
          <p:nvPr>
            <p:ph type="title" hasCustomPrompt="1"/>
          </p:nvPr>
        </p:nvSpPr>
        <p:spPr>
          <a:xfrm>
            <a:off x="3952873" y="2524124"/>
            <a:ext cx="16478253" cy="1074875"/>
          </a:xfrm>
          <a:prstGeom prst="rect">
            <a:avLst/>
          </a:prstGeom>
        </p:spPr>
        <p:txBody>
          <a:bodyPr lIns="38099" tIns="38099" rIns="38099" bIns="38099" anchor="t"/>
          <a:lstStyle>
            <a:lvl1pPr defTabSz="2438400">
              <a:lnSpc>
                <a:spcPct val="80000"/>
              </a:lnSpc>
              <a:defRPr sz="8400" b="1" spc="-166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Slide Title</a:t>
            </a:r>
          </a:p>
        </p:txBody>
      </p:sp>
      <p:sp>
        <p:nvSpPr>
          <p:cNvPr id="168" name="Body Level One…"/>
          <p:cNvSpPr txBox="1"/>
          <p:nvPr>
            <p:ph type="body" sz="quarter" idx="1" hasCustomPrompt="1"/>
          </p:nvPr>
        </p:nvSpPr>
        <p:spPr>
          <a:xfrm>
            <a:off x="3952873" y="3494220"/>
            <a:ext cx="16478253" cy="701088"/>
          </a:xfrm>
          <a:prstGeom prst="rect">
            <a:avLst/>
          </a:prstGeom>
        </p:spPr>
        <p:txBody>
          <a:bodyPr lIns="34287" tIns="34287" rIns="34287" bIns="34287"/>
          <a:lstStyle>
            <a:lvl1pPr marL="0" indent="0" defTabSz="64389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000" b="1">
                <a:latin typeface="+mj-lt"/>
                <a:ea typeface="+mj-ea"/>
                <a:cs typeface="+mj-cs"/>
                <a:sym typeface="Helvetica Neue"/>
              </a:defRPr>
            </a:lvl1pPr>
            <a:lvl2pPr marL="1000125" indent="-555625" defTabSz="643890">
              <a:lnSpc>
                <a:spcPct val="100000"/>
              </a:lnSpc>
              <a:spcBef>
                <a:spcPts val="0"/>
              </a:spcBef>
              <a:buSzPct val="145000"/>
              <a:buFontTx/>
              <a:defRPr sz="4000" b="1">
                <a:latin typeface="+mj-lt"/>
                <a:ea typeface="+mj-ea"/>
                <a:cs typeface="+mj-cs"/>
                <a:sym typeface="Helvetica Neue"/>
              </a:defRPr>
            </a:lvl2pPr>
            <a:lvl3pPr marL="1444625" indent="-555625" defTabSz="643890">
              <a:lnSpc>
                <a:spcPct val="100000"/>
              </a:lnSpc>
              <a:spcBef>
                <a:spcPts val="0"/>
              </a:spcBef>
              <a:buSzPct val="145000"/>
              <a:buFontTx/>
              <a:defRPr sz="4000" b="1">
                <a:latin typeface="+mj-lt"/>
                <a:ea typeface="+mj-ea"/>
                <a:cs typeface="+mj-cs"/>
                <a:sym typeface="Helvetica Neue"/>
              </a:defRPr>
            </a:lvl3pPr>
            <a:lvl4pPr marL="1889125" indent="-555625" defTabSz="643890">
              <a:lnSpc>
                <a:spcPct val="100000"/>
              </a:lnSpc>
              <a:spcBef>
                <a:spcPts val="0"/>
              </a:spcBef>
              <a:buSzPct val="145000"/>
              <a:buFontTx/>
              <a:defRPr sz="4000" b="1">
                <a:latin typeface="+mj-lt"/>
                <a:ea typeface="+mj-ea"/>
                <a:cs typeface="+mj-cs"/>
                <a:sym typeface="Helvetica Neue"/>
              </a:defRPr>
            </a:lvl4pPr>
            <a:lvl5pPr marL="2333625" indent="-555625" defTabSz="643890">
              <a:lnSpc>
                <a:spcPct val="100000"/>
              </a:lnSpc>
              <a:spcBef>
                <a:spcPts val="0"/>
              </a:spcBef>
              <a:buSzPct val="145000"/>
              <a:buFontTx/>
              <a:defRPr sz="4000" b="1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Slide Subtitle</a:t>
            </a:r>
          </a:p>
          <a:p>
            <a:pPr lvl="1"/>
          </a:p>
          <a:p>
            <a:pPr lvl="2"/>
          </a:p>
          <a:p>
            <a:pPr lvl="3"/>
          </a:p>
          <a:p>
            <a:pPr lvl="4"/>
          </a:p>
        </p:txBody>
      </p:sp>
      <p:sp>
        <p:nvSpPr>
          <p:cNvPr id="169" name="Body Level One…"/>
          <p:cNvSpPr txBox="1"/>
          <p:nvPr>
            <p:ph type="body" sz="half" idx="21" hasCustomPrompt="1"/>
          </p:nvPr>
        </p:nvSpPr>
        <p:spPr>
          <a:xfrm>
            <a:off x="3952873" y="4900877"/>
            <a:ext cx="16478255" cy="6192013"/>
          </a:xfrm>
          <a:prstGeom prst="rect">
            <a:avLst/>
          </a:prstGeom>
        </p:spPr>
        <p:txBody>
          <a:bodyPr lIns="38099" tIns="38099" rIns="38099" bIns="38099"/>
          <a:lstStyle>
            <a:lvl1pPr marL="584200" indent="-584200" defTabSz="2438400">
              <a:spcBef>
                <a:spcPts val="4500"/>
              </a:spcBef>
              <a:buSzPct val="123000"/>
              <a:buFontTx/>
              <a:defRPr sz="46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Slide bullet text</a:t>
            </a:r>
          </a:p>
        </p:txBody>
      </p:sp>
      <p:sp>
        <p:nvSpPr>
          <p:cNvPr id="170" name="Slide Number"/>
          <p:cNvSpPr txBox="1"/>
          <p:nvPr>
            <p:ph type="sldNum" sz="quarter" idx="2"/>
          </p:nvPr>
        </p:nvSpPr>
        <p:spPr>
          <a:xfrm>
            <a:off x="12029885" y="11507092"/>
            <a:ext cx="314858" cy="299109"/>
          </a:xfrm>
          <a:prstGeom prst="rect">
            <a:avLst/>
          </a:prstGeom>
        </p:spPr>
        <p:txBody>
          <a:bodyPr lIns="38099" tIns="38099" rIns="38099" bIns="38099" anchor="b"/>
          <a:lstStyle>
            <a:lvl1pPr algn="ctr" defTabSz="584200">
              <a:defRPr sz="16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lide Title"/>
          <p:cNvSpPr txBox="1"/>
          <p:nvPr>
            <p:ph type="title" hasCustomPrompt="1"/>
          </p:nvPr>
        </p:nvSpPr>
        <p:spPr>
          <a:xfrm>
            <a:off x="6012655" y="3607592"/>
            <a:ext cx="12358692" cy="806157"/>
          </a:xfrm>
          <a:prstGeom prst="rect">
            <a:avLst/>
          </a:prstGeom>
        </p:spPr>
        <p:txBody>
          <a:bodyPr lIns="28574" tIns="28574" rIns="28574" bIns="28574" anchor="t"/>
          <a:lstStyle>
            <a:lvl1pPr defTabSz="2438400">
              <a:lnSpc>
                <a:spcPct val="80000"/>
              </a:lnSpc>
              <a:defRPr sz="8000" b="1" spc="-158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Slide Title</a:t>
            </a:r>
          </a:p>
        </p:txBody>
      </p:sp>
      <p:sp>
        <p:nvSpPr>
          <p:cNvPr id="178" name="Body Level One…"/>
          <p:cNvSpPr txBox="1"/>
          <p:nvPr>
            <p:ph type="body" sz="quarter" idx="1" hasCustomPrompt="1"/>
          </p:nvPr>
        </p:nvSpPr>
        <p:spPr>
          <a:xfrm>
            <a:off x="6012655" y="4335164"/>
            <a:ext cx="12358692" cy="525816"/>
          </a:xfrm>
          <a:prstGeom prst="rect">
            <a:avLst/>
          </a:prstGeom>
        </p:spPr>
        <p:txBody>
          <a:bodyPr lIns="25715" tIns="25715" rIns="25715" bIns="25715"/>
          <a:lstStyle>
            <a:lvl1pPr marL="0" indent="0" defTabSz="64389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800" b="1">
                <a:latin typeface="+mj-lt"/>
                <a:ea typeface="+mj-ea"/>
                <a:cs typeface="+mj-cs"/>
                <a:sym typeface="Helvetica Neue"/>
              </a:defRPr>
            </a:lvl1pPr>
            <a:lvl2pPr marL="972185" indent="-527685" defTabSz="643890">
              <a:lnSpc>
                <a:spcPct val="100000"/>
              </a:lnSpc>
              <a:spcBef>
                <a:spcPts val="0"/>
              </a:spcBef>
              <a:buSzPct val="145000"/>
              <a:buFontTx/>
              <a:defRPr sz="3800" b="1">
                <a:latin typeface="+mj-lt"/>
                <a:ea typeface="+mj-ea"/>
                <a:cs typeface="+mj-cs"/>
                <a:sym typeface="Helvetica Neue"/>
              </a:defRPr>
            </a:lvl2pPr>
            <a:lvl3pPr marL="1416685" indent="-527685" defTabSz="643890">
              <a:lnSpc>
                <a:spcPct val="100000"/>
              </a:lnSpc>
              <a:spcBef>
                <a:spcPts val="0"/>
              </a:spcBef>
              <a:buSzPct val="145000"/>
              <a:buFontTx/>
              <a:defRPr sz="3800" b="1">
                <a:latin typeface="+mj-lt"/>
                <a:ea typeface="+mj-ea"/>
                <a:cs typeface="+mj-cs"/>
                <a:sym typeface="Helvetica Neue"/>
              </a:defRPr>
            </a:lvl3pPr>
            <a:lvl4pPr marL="1861185" indent="-527685" defTabSz="643890">
              <a:lnSpc>
                <a:spcPct val="100000"/>
              </a:lnSpc>
              <a:spcBef>
                <a:spcPts val="0"/>
              </a:spcBef>
              <a:buSzPct val="145000"/>
              <a:buFontTx/>
              <a:defRPr sz="3800" b="1">
                <a:latin typeface="+mj-lt"/>
                <a:ea typeface="+mj-ea"/>
                <a:cs typeface="+mj-cs"/>
                <a:sym typeface="Helvetica Neue"/>
              </a:defRPr>
            </a:lvl4pPr>
            <a:lvl5pPr marL="2305685" indent="-527685" defTabSz="643890">
              <a:lnSpc>
                <a:spcPct val="100000"/>
              </a:lnSpc>
              <a:spcBef>
                <a:spcPts val="0"/>
              </a:spcBef>
              <a:buSzPct val="145000"/>
              <a:buFontTx/>
              <a:defRPr sz="3800" b="1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Slide Subtitle</a:t>
            </a:r>
          </a:p>
          <a:p>
            <a:pPr lvl="1"/>
          </a:p>
          <a:p>
            <a:pPr lvl="2"/>
          </a:p>
          <a:p>
            <a:pPr lvl="3"/>
          </a:p>
          <a:p>
            <a:pPr lvl="4"/>
          </a:p>
        </p:txBody>
      </p:sp>
      <p:sp>
        <p:nvSpPr>
          <p:cNvPr id="179" name="Body Level One…"/>
          <p:cNvSpPr txBox="1"/>
          <p:nvPr>
            <p:ph type="body" sz="quarter" idx="21" hasCustomPrompt="1"/>
          </p:nvPr>
        </p:nvSpPr>
        <p:spPr>
          <a:xfrm>
            <a:off x="6012654" y="5390157"/>
            <a:ext cx="12358693" cy="4644010"/>
          </a:xfrm>
          <a:prstGeom prst="rect">
            <a:avLst/>
          </a:prstGeom>
        </p:spPr>
        <p:txBody>
          <a:bodyPr lIns="28574" tIns="28574" rIns="28574" bIns="28574"/>
          <a:lstStyle>
            <a:lvl1pPr marL="558800" indent="-558800" defTabSz="2438400">
              <a:spcBef>
                <a:spcPts val="4500"/>
              </a:spcBef>
              <a:buSzPct val="123000"/>
              <a:buFontTx/>
              <a:defRPr sz="44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Slide bullet text</a:t>
            </a:r>
          </a:p>
        </p:txBody>
      </p:sp>
      <p:sp>
        <p:nvSpPr>
          <p:cNvPr id="180" name="Slide Number"/>
          <p:cNvSpPr txBox="1"/>
          <p:nvPr>
            <p:ph type="sldNum" sz="quarter" idx="2"/>
          </p:nvPr>
        </p:nvSpPr>
        <p:spPr>
          <a:xfrm>
            <a:off x="12054704" y="10313781"/>
            <a:ext cx="267563" cy="255370"/>
          </a:xfrm>
          <a:prstGeom prst="rect">
            <a:avLst/>
          </a:prstGeom>
        </p:spPr>
        <p:txBody>
          <a:bodyPr lIns="28574" tIns="28574" rIns="28574" bIns="28574" anchor="b"/>
          <a:lstStyle>
            <a:lvl1pPr algn="ctr" defTabSz="584200">
              <a:defRPr sz="14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/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2438400">
              <a:lnSpc>
                <a:spcPct val="80000"/>
              </a:lnSpc>
              <a:defRPr sz="11600" b="1" spc="-232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 b="1">
                <a:latin typeface="+mj-lt"/>
                <a:ea typeface="+mj-ea"/>
                <a:cs typeface="+mj-cs"/>
                <a:sym typeface="Helvetica Neue"/>
              </a:defRPr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3600" b="1">
                <a:latin typeface="+mj-lt"/>
                <a:ea typeface="+mj-ea"/>
                <a:cs typeface="+mj-cs"/>
                <a:sym typeface="Helvetica Neue"/>
              </a:defRPr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3600" b="1">
                <a:latin typeface="+mj-lt"/>
                <a:ea typeface="+mj-ea"/>
                <a:cs typeface="+mj-cs"/>
                <a:sym typeface="Helvetica Neue"/>
              </a:defRPr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3600" b="1">
                <a:latin typeface="+mj-lt"/>
                <a:ea typeface="+mj-ea"/>
                <a:cs typeface="+mj-cs"/>
                <a:sym typeface="Helvetica Neue"/>
              </a:defRPr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3600" b="1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Author and Date</a:t>
            </a:r>
          </a:p>
          <a:p>
            <a:pPr lvl="1"/>
          </a:p>
          <a:p>
            <a:pPr lvl="2"/>
          </a:p>
          <a:p>
            <a:pPr lvl="3"/>
          </a:p>
          <a:p>
            <a:pPr lvl="4"/>
          </a:p>
        </p:txBody>
      </p:sp>
      <p:sp>
        <p:nvSpPr>
          <p:cNvPr id="24" name="Body Level One…"/>
          <p:cNvSpPr txBox="1"/>
          <p:nvPr>
            <p:ph type="body" sz="quarter" idx="22" hasCustomPrompt="1"/>
          </p:nvPr>
        </p:nvSpPr>
        <p:spPr>
          <a:xfrm>
            <a:off x="1206500" y="11609909"/>
            <a:ext cx="21971000" cy="1116953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500" b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Presentation Subtitle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Body Level One…"/>
          <p:cNvSpPr txBox="1"/>
          <p:nvPr>
            <p:ph type="body" sz="half" idx="1" hasCustomPrompt="1"/>
          </p:nvPr>
        </p:nvSpPr>
        <p:spPr>
          <a:xfrm>
            <a:off x="3952873" y="4900877"/>
            <a:ext cx="16478253" cy="6192012"/>
          </a:xfrm>
          <a:prstGeom prst="rect">
            <a:avLst/>
          </a:prstGeom>
        </p:spPr>
        <p:txBody>
          <a:bodyPr lIns="38099" tIns="38099" rIns="38099" bIns="38099" numCol="2" spcCol="823912"/>
          <a:lstStyle>
            <a:lvl1pPr marL="584200" indent="-584200" defTabSz="2438400">
              <a:spcBef>
                <a:spcPts val="4500"/>
              </a:spcBef>
              <a:buSzPct val="123000"/>
              <a:buFontTx/>
              <a:defRPr sz="4600">
                <a:latin typeface="+mj-lt"/>
                <a:ea typeface="+mj-ea"/>
                <a:cs typeface="+mj-cs"/>
                <a:sym typeface="Helvetica Neue"/>
              </a:defRPr>
            </a:lvl1pPr>
            <a:lvl2pPr marL="1193800" indent="-584200" defTabSz="2438400">
              <a:spcBef>
                <a:spcPts val="4500"/>
              </a:spcBef>
              <a:buSzPct val="123000"/>
              <a:buFontTx/>
              <a:defRPr sz="4600">
                <a:latin typeface="+mj-lt"/>
                <a:ea typeface="+mj-ea"/>
                <a:cs typeface="+mj-cs"/>
                <a:sym typeface="Helvetica Neue"/>
              </a:defRPr>
            </a:lvl2pPr>
            <a:lvl3pPr marL="1803400" indent="-584200" defTabSz="2438400">
              <a:spcBef>
                <a:spcPts val="4500"/>
              </a:spcBef>
              <a:buSzPct val="123000"/>
              <a:buFontTx/>
              <a:defRPr sz="4600">
                <a:latin typeface="+mj-lt"/>
                <a:ea typeface="+mj-ea"/>
                <a:cs typeface="+mj-cs"/>
                <a:sym typeface="Helvetica Neue"/>
              </a:defRPr>
            </a:lvl3pPr>
            <a:lvl4pPr marL="2413000" indent="-584200" defTabSz="2438400">
              <a:spcBef>
                <a:spcPts val="4500"/>
              </a:spcBef>
              <a:buSzPct val="123000"/>
              <a:buFontTx/>
              <a:defRPr sz="4600">
                <a:latin typeface="+mj-lt"/>
                <a:ea typeface="+mj-ea"/>
                <a:cs typeface="+mj-cs"/>
                <a:sym typeface="Helvetica Neue"/>
              </a:defRPr>
            </a:lvl4pPr>
            <a:lvl5pPr marL="3022600" indent="-584200" defTabSz="2438400">
              <a:spcBef>
                <a:spcPts val="4500"/>
              </a:spcBef>
              <a:buSzPct val="123000"/>
              <a:buFontTx/>
              <a:defRPr sz="46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Slide bullet text</a:t>
            </a:r>
          </a:p>
          <a:p>
            <a:pPr lvl="1"/>
          </a:p>
          <a:p>
            <a:pPr lvl="2"/>
          </a:p>
          <a:p>
            <a:pPr lvl="3"/>
          </a:p>
          <a:p>
            <a:pPr lvl="4"/>
          </a:p>
        </p:txBody>
      </p:sp>
      <p:sp>
        <p:nvSpPr>
          <p:cNvPr id="188" name="Slide Number"/>
          <p:cNvSpPr txBox="1"/>
          <p:nvPr>
            <p:ph type="sldNum" sz="quarter" idx="2"/>
          </p:nvPr>
        </p:nvSpPr>
        <p:spPr>
          <a:xfrm>
            <a:off x="12029885" y="11507092"/>
            <a:ext cx="314858" cy="299109"/>
          </a:xfrm>
          <a:prstGeom prst="rect">
            <a:avLst/>
          </a:prstGeom>
        </p:spPr>
        <p:txBody>
          <a:bodyPr lIns="38099" tIns="38099" rIns="38099" bIns="38099" anchor="b"/>
          <a:lstStyle>
            <a:lvl1pPr algn="ctr" defTabSz="584200">
              <a:defRPr sz="16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le Text"/>
          <p:cNvSpPr txBox="1"/>
          <p:nvPr>
            <p:ph type="title" hasCustomPrompt="1"/>
          </p:nvPr>
        </p:nvSpPr>
        <p:spPr>
          <a:xfrm>
            <a:off x="4833937" y="4536280"/>
            <a:ext cx="14716127" cy="4643439"/>
          </a:xfrm>
          <a:prstGeom prst="rect">
            <a:avLst/>
          </a:prstGeom>
        </p:spPr>
        <p:txBody>
          <a:bodyPr lIns="71436" tIns="71436" rIns="71436" bIns="71436"/>
          <a:lstStyle>
            <a:lvl1pPr algn="ctr" defTabSz="821690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96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8" cy="477670"/>
          </a:xfrm>
          <a:prstGeom prst="rect">
            <a:avLst/>
          </a:prstGeom>
        </p:spPr>
        <p:txBody>
          <a:bodyPr lIns="71436" tIns="71436" rIns="71436" bIns="71436" anchor="t"/>
          <a:lstStyle>
            <a:lvl1pPr algn="ctr" defTabSz="821690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 Text"/>
          <p:cNvSpPr txBox="1"/>
          <p:nvPr>
            <p:ph type="title" hasCustomPrompt="1"/>
          </p:nvPr>
        </p:nvSpPr>
        <p:spPr>
          <a:xfrm>
            <a:off x="4387453" y="625077"/>
            <a:ext cx="15609094" cy="3036095"/>
          </a:xfrm>
          <a:prstGeom prst="rect">
            <a:avLst/>
          </a:prstGeom>
        </p:spPr>
        <p:txBody>
          <a:bodyPr lIns="71436" tIns="71436" rIns="71436" bIns="71436"/>
          <a:lstStyle>
            <a:lvl1pPr algn="ctr" defTabSz="821690">
              <a:lnSpc>
                <a:spcPct val="100000"/>
              </a:lnSpc>
              <a:defRPr sz="1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04" name="Body Level One…"/>
          <p:cNvSpPr txBox="1"/>
          <p:nvPr>
            <p:ph type="body" idx="1" hasCustomPrompt="1"/>
          </p:nvPr>
        </p:nvSpPr>
        <p:spPr>
          <a:xfrm>
            <a:off x="4387453" y="3661171"/>
            <a:ext cx="15609094" cy="8840393"/>
          </a:xfrm>
          <a:prstGeom prst="rect">
            <a:avLst/>
          </a:prstGeom>
        </p:spPr>
        <p:txBody>
          <a:bodyPr lIns="71436" tIns="71436" rIns="71436" bIns="71436" anchor="ctr"/>
          <a:lstStyle>
            <a:lvl1pPr marL="617220" indent="-617220" defTabSz="821690">
              <a:lnSpc>
                <a:spcPct val="100000"/>
              </a:lnSpc>
              <a:spcBef>
                <a:spcPts val="5900"/>
              </a:spcBef>
              <a:buSzPct val="75000"/>
              <a:buFontTx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61720" indent="-617220" defTabSz="821690">
              <a:lnSpc>
                <a:spcPct val="100000"/>
              </a:lnSpc>
              <a:spcBef>
                <a:spcPts val="5900"/>
              </a:spcBef>
              <a:buSzPct val="75000"/>
              <a:buFontTx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6220" indent="-617220" defTabSz="821690">
              <a:lnSpc>
                <a:spcPct val="100000"/>
              </a:lnSpc>
              <a:spcBef>
                <a:spcPts val="5900"/>
              </a:spcBef>
              <a:buSzPct val="75000"/>
              <a:buFontTx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50720" indent="-617220" defTabSz="821690">
              <a:lnSpc>
                <a:spcPct val="100000"/>
              </a:lnSpc>
              <a:spcBef>
                <a:spcPts val="5900"/>
              </a:spcBef>
              <a:buSzPct val="75000"/>
              <a:buFontTx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5220" indent="-617220" defTabSz="821690">
              <a:lnSpc>
                <a:spcPct val="100000"/>
              </a:lnSpc>
              <a:spcBef>
                <a:spcPts val="5900"/>
              </a:spcBef>
              <a:buSzPct val="75000"/>
              <a:buFontTx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" name="Slide Number"/>
          <p:cNvSpPr txBox="1"/>
          <p:nvPr>
            <p:ph type="sldNum" sz="quarter" idx="2"/>
          </p:nvPr>
        </p:nvSpPr>
        <p:spPr>
          <a:xfrm>
            <a:off x="11935814" y="13010554"/>
            <a:ext cx="494513" cy="511175"/>
          </a:xfrm>
          <a:prstGeom prst="rect">
            <a:avLst/>
          </a:prstGeom>
        </p:spPr>
        <p:txBody>
          <a:bodyPr lIns="71436" tIns="71436" rIns="71436" bIns="71436" anchor="t"/>
          <a:lstStyle>
            <a:lvl1pPr algn="ctr" defTabSz="82169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le Text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3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Body Level One…"/>
          <p:cNvSpPr txBox="1"/>
          <p:nvPr>
            <p:ph type="body" idx="1" hasCustomPrompt="1"/>
          </p:nvPr>
        </p:nvSpPr>
        <p:spPr>
          <a:xfrm>
            <a:off x="4030264" y="4161233"/>
            <a:ext cx="16323472" cy="8572502"/>
          </a:xfrm>
          <a:prstGeom prst="rect">
            <a:avLst/>
          </a:prstGeom>
        </p:spPr>
        <p:txBody>
          <a:bodyPr lIns="71436" tIns="71436" rIns="71436" bIns="71436"/>
          <a:lstStyle>
            <a:lvl1pPr marL="533400" indent="-533400" defTabSz="2438400">
              <a:spcBef>
                <a:spcPts val="4500"/>
              </a:spcBef>
              <a:buSzPct val="123000"/>
              <a:buFontTx/>
              <a:defRPr sz="4200">
                <a:latin typeface="+mj-lt"/>
                <a:ea typeface="+mj-ea"/>
                <a:cs typeface="+mj-cs"/>
                <a:sym typeface="Helvetica Neue"/>
              </a:defRPr>
            </a:lvl1pPr>
            <a:lvl2pPr marL="914400" defTabSz="2438400">
              <a:spcBef>
                <a:spcPts val="4500"/>
              </a:spcBef>
              <a:buSzPct val="123000"/>
              <a:buFontTx/>
              <a:defRPr sz="4200">
                <a:latin typeface="+mj-lt"/>
                <a:ea typeface="+mj-ea"/>
                <a:cs typeface="+mj-cs"/>
                <a:sym typeface="Helvetica Neue"/>
              </a:defRPr>
            </a:lvl2pPr>
            <a:lvl3pPr marL="1295400" indent="-533400" defTabSz="2438400">
              <a:spcBef>
                <a:spcPts val="4500"/>
              </a:spcBef>
              <a:buSzPct val="123000"/>
              <a:buFontTx/>
              <a:defRPr sz="4200">
                <a:latin typeface="+mj-lt"/>
                <a:ea typeface="+mj-ea"/>
                <a:cs typeface="+mj-cs"/>
                <a:sym typeface="Helvetica Neue"/>
              </a:defRPr>
            </a:lvl3pPr>
            <a:lvl4pPr marL="1676400" indent="-533400" defTabSz="2438400">
              <a:spcBef>
                <a:spcPts val="4500"/>
              </a:spcBef>
              <a:buSzPct val="123000"/>
              <a:buFontTx/>
              <a:defRPr sz="4200">
                <a:latin typeface="+mj-lt"/>
                <a:ea typeface="+mj-ea"/>
                <a:cs typeface="+mj-cs"/>
                <a:sym typeface="Helvetica Neue"/>
              </a:defRPr>
            </a:lvl4pPr>
            <a:lvl5pPr marL="2057400" indent="-533400" defTabSz="2438400">
              <a:spcBef>
                <a:spcPts val="4500"/>
              </a:spcBef>
              <a:buSzPct val="123000"/>
              <a:buFontTx/>
              <a:defRPr sz="42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Slide bullet text</a:t>
            </a:r>
          </a:p>
          <a:p>
            <a:pPr lvl="1"/>
          </a:p>
          <a:p>
            <a:pPr lvl="2"/>
          </a:p>
          <a:p>
            <a:pPr lvl="3"/>
          </a:p>
          <a:p>
            <a:pPr lvl="4"/>
          </a:p>
        </p:txBody>
      </p:sp>
      <p:sp>
        <p:nvSpPr>
          <p:cNvPr id="222" name="Slide Subtitle"/>
          <p:cNvSpPr txBox="1"/>
          <p:nvPr>
            <p:ph type="body" sz="quarter" idx="21" hasCustomPrompt="1"/>
          </p:nvPr>
        </p:nvSpPr>
        <p:spPr>
          <a:xfrm>
            <a:off x="4030264" y="1987000"/>
            <a:ext cx="16323471" cy="944722"/>
          </a:xfrm>
          <a:prstGeom prst="rect">
            <a:avLst/>
          </a:prstGeom>
        </p:spPr>
        <p:txBody>
          <a:bodyPr lIns="71436" tIns="71436" rIns="71436" bIns="71436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 b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Slide Subtitle</a:t>
            </a:r>
          </a:p>
        </p:txBody>
      </p:sp>
      <p:sp>
        <p:nvSpPr>
          <p:cNvPr id="223" name="Slide Title"/>
          <p:cNvSpPr txBox="1"/>
          <p:nvPr>
            <p:ph type="title" hasCustomPrompt="1"/>
          </p:nvPr>
        </p:nvSpPr>
        <p:spPr>
          <a:xfrm>
            <a:off x="4030264" y="619125"/>
            <a:ext cx="16323472" cy="1428750"/>
          </a:xfrm>
          <a:prstGeom prst="rect">
            <a:avLst/>
          </a:prstGeom>
        </p:spPr>
        <p:txBody>
          <a:bodyPr lIns="71436" tIns="71436" rIns="71436" bIns="71436" anchor="t"/>
          <a:lstStyle>
            <a:lvl1pPr defTabSz="2438400">
              <a:lnSpc>
                <a:spcPct val="80000"/>
              </a:lnSpc>
              <a:defRPr sz="8400" b="1" spc="-168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Slide Title</a:t>
            </a:r>
          </a:p>
        </p:txBody>
      </p:sp>
      <p:sp>
        <p:nvSpPr>
          <p:cNvPr id="224" name="Slide Number"/>
          <p:cNvSpPr txBox="1"/>
          <p:nvPr>
            <p:ph type="sldNum" sz="quarter" idx="2"/>
          </p:nvPr>
        </p:nvSpPr>
        <p:spPr>
          <a:xfrm>
            <a:off x="11982348" y="12954298"/>
            <a:ext cx="409778" cy="415874"/>
          </a:xfrm>
          <a:prstGeom prst="rect">
            <a:avLst/>
          </a:prstGeom>
        </p:spPr>
        <p:txBody>
          <a:bodyPr lIns="71436" tIns="71436" rIns="71436" bIns="71436" anchor="b"/>
          <a:lstStyle>
            <a:lvl1pPr algn="ctr" defTabSz="82169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/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2438400">
              <a:lnSpc>
                <a:spcPct val="80000"/>
              </a:lnSpc>
              <a:defRPr sz="8500" b="1" spc="-17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500" b="1">
                <a:latin typeface="+mj-lt"/>
                <a:ea typeface="+mj-ea"/>
                <a:cs typeface="+mj-cs"/>
                <a:sym typeface="Helvetica Neue"/>
              </a:defRPr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500" b="1">
                <a:latin typeface="+mj-lt"/>
                <a:ea typeface="+mj-ea"/>
                <a:cs typeface="+mj-cs"/>
                <a:sym typeface="Helvetica Neue"/>
              </a:defRPr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500" b="1">
                <a:latin typeface="+mj-lt"/>
                <a:ea typeface="+mj-ea"/>
                <a:cs typeface="+mj-cs"/>
                <a:sym typeface="Helvetica Neue"/>
              </a:defRPr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500" b="1">
                <a:latin typeface="+mj-lt"/>
                <a:ea typeface="+mj-ea"/>
                <a:cs typeface="+mj-cs"/>
                <a:sym typeface="Helvetica Neue"/>
              </a:defRPr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500" b="1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Slide Subtitle</a:t>
            </a:r>
          </a:p>
          <a:p>
            <a:pPr lvl="1"/>
          </a:p>
          <a:p>
            <a:pPr lvl="2"/>
          </a:p>
          <a:p>
            <a:pPr lvl="3"/>
          </a:p>
          <a:p>
            <a:pPr lvl="4"/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2438400">
              <a:lnSpc>
                <a:spcPct val="80000"/>
              </a:lnSpc>
              <a:defRPr sz="8500" b="1" spc="-17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Slide Title</a:t>
            </a:r>
          </a:p>
        </p:txBody>
      </p:sp>
      <p:sp>
        <p:nvSpPr>
          <p:cNvPr id="43" name="Body Level One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500" b="1">
                <a:latin typeface="+mj-lt"/>
                <a:ea typeface="+mj-ea"/>
                <a:cs typeface="+mj-cs"/>
                <a:sym typeface="Helvetica Neue"/>
              </a:defRPr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5500" b="1">
                <a:latin typeface="+mj-lt"/>
                <a:ea typeface="+mj-ea"/>
                <a:cs typeface="+mj-cs"/>
                <a:sym typeface="Helvetica Neue"/>
              </a:defRPr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5500" b="1">
                <a:latin typeface="+mj-lt"/>
                <a:ea typeface="+mj-ea"/>
                <a:cs typeface="+mj-cs"/>
                <a:sym typeface="Helvetica Neue"/>
              </a:defRPr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5500" b="1">
                <a:latin typeface="+mj-lt"/>
                <a:ea typeface="+mj-ea"/>
                <a:cs typeface="+mj-cs"/>
                <a:sym typeface="Helvetica Neue"/>
              </a:defRPr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5500" b="1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Slide Subtitle</a:t>
            </a:r>
          </a:p>
          <a:p>
            <a:pPr lvl="1"/>
          </a:p>
          <a:p>
            <a:pPr lvl="2"/>
          </a:p>
          <a:p>
            <a:pPr lvl="3"/>
          </a:p>
          <a:p>
            <a:pPr lvl="4"/>
          </a:p>
        </p:txBody>
      </p:sp>
      <p:sp>
        <p:nvSpPr>
          <p:cNvPr id="44" name="Body Level One…"/>
          <p:cNvSpPr txBox="1"/>
          <p:nvPr>
            <p:ph type="body" idx="2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lIns="50800" tIns="50800" rIns="50800" bIns="50800"/>
          <a:lstStyle>
            <a:lvl1pPr marL="609600" indent="-609600" defTabSz="2438400">
              <a:spcBef>
                <a:spcPts val="4500"/>
              </a:spcBef>
              <a:buSzPct val="123000"/>
              <a:buFontTx/>
              <a:defRPr sz="48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Slide bullet text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lIns="50800" tIns="50800" rIns="50800" bIns="50800" numCol="2" spcCol="1098550"/>
          <a:lstStyle>
            <a:lvl1pPr marL="609600" indent="-609600" defTabSz="2438400">
              <a:spcBef>
                <a:spcPts val="4500"/>
              </a:spcBef>
              <a:buSzPct val="123000"/>
              <a:buFontTx/>
              <a:defRPr sz="4800">
                <a:latin typeface="+mj-lt"/>
                <a:ea typeface="+mj-ea"/>
                <a:cs typeface="+mj-cs"/>
                <a:sym typeface="Helvetica Neue"/>
              </a:defRPr>
            </a:lvl1pPr>
            <a:lvl2pPr marL="1219200" indent="-609600" defTabSz="2438400">
              <a:spcBef>
                <a:spcPts val="4500"/>
              </a:spcBef>
              <a:buSzPct val="123000"/>
              <a:buFontTx/>
              <a:defRPr sz="4800">
                <a:latin typeface="+mj-lt"/>
                <a:ea typeface="+mj-ea"/>
                <a:cs typeface="+mj-cs"/>
                <a:sym typeface="Helvetica Neue"/>
              </a:defRPr>
            </a:lvl2pPr>
            <a:lvl3pPr marL="1828800" indent="-609600" defTabSz="2438400">
              <a:spcBef>
                <a:spcPts val="4500"/>
              </a:spcBef>
              <a:buSzPct val="123000"/>
              <a:buFontTx/>
              <a:defRPr sz="4800">
                <a:latin typeface="+mj-lt"/>
                <a:ea typeface="+mj-ea"/>
                <a:cs typeface="+mj-cs"/>
                <a:sym typeface="Helvetica Neue"/>
              </a:defRPr>
            </a:lvl3pPr>
            <a:lvl4pPr marL="2438400" indent="-609600" defTabSz="2438400">
              <a:spcBef>
                <a:spcPts val="4500"/>
              </a:spcBef>
              <a:buSzPct val="123000"/>
              <a:buFontTx/>
              <a:defRPr sz="4800">
                <a:latin typeface="+mj-lt"/>
                <a:ea typeface="+mj-ea"/>
                <a:cs typeface="+mj-cs"/>
                <a:sym typeface="Helvetica Neue"/>
              </a:defRPr>
            </a:lvl4pPr>
            <a:lvl5pPr marL="3048000" indent="-609600" defTabSz="2438400">
              <a:spcBef>
                <a:spcPts val="4500"/>
              </a:spcBef>
              <a:buSzPct val="123000"/>
              <a:buFontTx/>
              <a:defRPr sz="48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Slide bullet text</a:t>
            </a:r>
          </a:p>
          <a:p>
            <a:pPr lvl="1"/>
          </a:p>
          <a:p>
            <a:pPr lvl="2"/>
          </a:p>
          <a:p>
            <a:pPr lvl="3"/>
          </a:p>
          <a:p>
            <a:pPr lvl="4"/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/>
          <p:nvPr>
            <p:ph type="body" sz="quarter" idx="1" hasCustomPrompt="1"/>
          </p:nvPr>
        </p:nvSpPr>
        <p:spPr>
          <a:xfrm>
            <a:off x="1206500" y="2372961"/>
            <a:ext cx="9779000" cy="934781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500" b="1">
                <a:latin typeface="+mj-lt"/>
                <a:ea typeface="+mj-ea"/>
                <a:cs typeface="+mj-cs"/>
                <a:sym typeface="Helvetica Neue"/>
              </a:defRPr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5500" b="1">
                <a:latin typeface="+mj-lt"/>
                <a:ea typeface="+mj-ea"/>
                <a:cs typeface="+mj-cs"/>
                <a:sym typeface="Helvetica Neue"/>
              </a:defRPr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5500" b="1">
                <a:latin typeface="+mj-lt"/>
                <a:ea typeface="+mj-ea"/>
                <a:cs typeface="+mj-cs"/>
                <a:sym typeface="Helvetica Neue"/>
              </a:defRPr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5500" b="1">
                <a:latin typeface="+mj-lt"/>
                <a:ea typeface="+mj-ea"/>
                <a:cs typeface="+mj-cs"/>
                <a:sym typeface="Helvetica Neue"/>
              </a:defRPr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5500" b="1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Slide Subtitle</a:t>
            </a:r>
          </a:p>
          <a:p>
            <a:pPr lvl="1"/>
          </a:p>
          <a:p>
            <a:pPr lvl="2"/>
          </a:p>
          <a:p>
            <a:pPr lvl="3"/>
          </a:p>
          <a:p>
            <a:pPr lvl="4"/>
          </a:p>
        </p:txBody>
      </p:sp>
      <p:sp>
        <p:nvSpPr>
          <p:cNvPr id="61" name="Body Level One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lIns="50800" tIns="50800" rIns="50800" bIns="50800"/>
          <a:lstStyle>
            <a:lvl1pPr marL="609600" indent="-609600" defTabSz="2438400">
              <a:spcBef>
                <a:spcPts val="4500"/>
              </a:spcBef>
              <a:buSzPct val="123000"/>
              <a:buFontTx/>
              <a:defRPr sz="48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Slide bullet text</a:t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/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2438400">
              <a:lnSpc>
                <a:spcPct val="80000"/>
              </a:lnSpc>
              <a:defRPr sz="8500" b="1" spc="-17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lIns="50800" tIns="50800" rIns="50800" bIns="50800"/>
          <a:lstStyle>
            <a:lvl1pPr defTabSz="2438400">
              <a:lnSpc>
                <a:spcPct val="80000"/>
              </a:lnSpc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50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2438400">
              <a:lnSpc>
                <a:spcPct val="80000"/>
              </a:lnSpc>
              <a:defRPr sz="8500" b="1" spc="-17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Slide Title</a:t>
            </a:r>
          </a:p>
        </p:txBody>
      </p:sp>
      <p:sp>
        <p:nvSpPr>
          <p:cNvPr id="80" name="Body Level One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500" b="1">
                <a:latin typeface="+mj-lt"/>
                <a:ea typeface="+mj-ea"/>
                <a:cs typeface="+mj-cs"/>
                <a:sym typeface="Helvetica Neue"/>
              </a:defRPr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5500" b="1">
                <a:latin typeface="+mj-lt"/>
                <a:ea typeface="+mj-ea"/>
                <a:cs typeface="+mj-cs"/>
                <a:sym typeface="Helvetica Neue"/>
              </a:defRPr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5500" b="1">
                <a:latin typeface="+mj-lt"/>
                <a:ea typeface="+mj-ea"/>
                <a:cs typeface="+mj-cs"/>
                <a:sym typeface="Helvetica Neue"/>
              </a:defRPr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5500" b="1">
                <a:latin typeface="+mj-lt"/>
                <a:ea typeface="+mj-ea"/>
                <a:cs typeface="+mj-cs"/>
                <a:sym typeface="Helvetica Neue"/>
              </a:defRPr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5500" b="1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Slide Subtitle</a:t>
            </a:r>
          </a:p>
          <a:p>
            <a:pPr lvl="1"/>
          </a:p>
          <a:p>
            <a:pPr lvl="2"/>
          </a:p>
          <a:p>
            <a:pPr lvl="3"/>
          </a:p>
          <a:p>
            <a:pPr lvl="4"/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2438400">
              <a:lnSpc>
                <a:spcPct val="80000"/>
              </a:lnSpc>
              <a:defRPr sz="8500" b="1" spc="-17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Agenda Title</a:t>
            </a:r>
          </a:p>
        </p:txBody>
      </p:sp>
      <p:sp>
        <p:nvSpPr>
          <p:cNvPr id="89" name="Body Level One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500" b="1">
                <a:latin typeface="+mj-lt"/>
                <a:ea typeface="+mj-ea"/>
                <a:cs typeface="+mj-cs"/>
                <a:sym typeface="Helvetica Neue"/>
              </a:defRPr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5500" b="1">
                <a:latin typeface="+mj-lt"/>
                <a:ea typeface="+mj-ea"/>
                <a:cs typeface="+mj-cs"/>
                <a:sym typeface="Helvetica Neue"/>
              </a:defRPr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5500" b="1">
                <a:latin typeface="+mj-lt"/>
                <a:ea typeface="+mj-ea"/>
                <a:cs typeface="+mj-cs"/>
                <a:sym typeface="Helvetica Neue"/>
              </a:defRPr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5500" b="1">
                <a:latin typeface="+mj-lt"/>
                <a:ea typeface="+mj-ea"/>
                <a:cs typeface="+mj-cs"/>
                <a:sym typeface="Helvetica Neue"/>
              </a:defRPr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5500" b="1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Agenda Subtitle</a:t>
            </a:r>
          </a:p>
          <a:p>
            <a:pPr lvl="1"/>
          </a:p>
          <a:p>
            <a:pPr lvl="2"/>
          </a:p>
          <a:p>
            <a:pPr lvl="3"/>
          </a:p>
          <a:p>
            <a:pPr lvl="4"/>
          </a:p>
        </p:txBody>
      </p:sp>
      <p:sp>
        <p:nvSpPr>
          <p:cNvPr id="90" name="Body Level One…"/>
          <p:cNvSpPr txBox="1"/>
          <p:nvPr>
            <p:ph type="body" idx="2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FontTx/>
              <a:buNone/>
              <a:defRPr sz="5500" spc="-99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Agenda Topics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5" Type="http://schemas.openxmlformats.org/officeDocument/2006/relationships/theme" Target="../theme/theme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</p:spPr>
        <p:txBody>
          <a:bodyPr lIns="91438" tIns="91438" rIns="91438" bIns="9143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</p:spPr>
        <p:txBody>
          <a:bodyPr lIns="91438" tIns="91438" rIns="91438" bIns="9143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22172991" y="12802236"/>
            <a:ext cx="534610" cy="551179"/>
          </a:xfrm>
          <a:prstGeom prst="rect">
            <a:avLst/>
          </a:prstGeom>
          <a:ln w="12700">
            <a:miter lim="400000"/>
          </a:ln>
        </p:spPr>
        <p:txBody>
          <a:bodyPr wrap="none" lIns="91438" tIns="91438" rIns="91438" bIns="91438" anchor="ctr">
            <a:spAutoFit/>
          </a:bodyPr>
          <a:lstStyle>
            <a:lvl1pPr algn="r" defTabSz="914400">
              <a:defRPr>
                <a:solidFill>
                  <a:srgbClr val="888888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ransition spd="med"/>
  <p:txStyles>
    <p:titleStyle>
      <a:lvl1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8800" b="0" i="0" u="none" strike="noStrike" cap="none" spc="0" baseline="0">
          <a:solidFill>
            <a:srgbClr val="000000"/>
          </a:solidFill>
          <a:uFillTx/>
          <a:latin typeface="等线 Light" panose="02010600030101010101" charset="-122"/>
          <a:ea typeface="等线 Light" panose="02010600030101010101" charset="-122"/>
          <a:cs typeface="等线 Light" panose="02010600030101010101" charset="-122"/>
          <a:sym typeface="等线 Light" panose="02010600030101010101" charset="-122"/>
        </a:defRPr>
      </a:lvl1pPr>
      <a:lvl2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8800" b="0" i="0" u="none" strike="noStrike" cap="none" spc="0" baseline="0">
          <a:solidFill>
            <a:srgbClr val="000000"/>
          </a:solidFill>
          <a:uFillTx/>
          <a:latin typeface="等线 Light" panose="02010600030101010101" charset="-122"/>
          <a:ea typeface="等线 Light" panose="02010600030101010101" charset="-122"/>
          <a:cs typeface="等线 Light" panose="02010600030101010101" charset="-122"/>
          <a:sym typeface="等线 Light" panose="02010600030101010101" charset="-122"/>
        </a:defRPr>
      </a:lvl2pPr>
      <a:lvl3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8800" b="0" i="0" u="none" strike="noStrike" cap="none" spc="0" baseline="0">
          <a:solidFill>
            <a:srgbClr val="000000"/>
          </a:solidFill>
          <a:uFillTx/>
          <a:latin typeface="等线 Light" panose="02010600030101010101" charset="-122"/>
          <a:ea typeface="等线 Light" panose="02010600030101010101" charset="-122"/>
          <a:cs typeface="等线 Light" panose="02010600030101010101" charset="-122"/>
          <a:sym typeface="等线 Light" panose="02010600030101010101" charset="-122"/>
        </a:defRPr>
      </a:lvl3pPr>
      <a:lvl4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8800" b="0" i="0" u="none" strike="noStrike" cap="none" spc="0" baseline="0">
          <a:solidFill>
            <a:srgbClr val="000000"/>
          </a:solidFill>
          <a:uFillTx/>
          <a:latin typeface="等线 Light" panose="02010600030101010101" charset="-122"/>
          <a:ea typeface="等线 Light" panose="02010600030101010101" charset="-122"/>
          <a:cs typeface="等线 Light" panose="02010600030101010101" charset="-122"/>
          <a:sym typeface="等线 Light" panose="02010600030101010101" charset="-122"/>
        </a:defRPr>
      </a:lvl4pPr>
      <a:lvl5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8800" b="0" i="0" u="none" strike="noStrike" cap="none" spc="0" baseline="0">
          <a:solidFill>
            <a:srgbClr val="000000"/>
          </a:solidFill>
          <a:uFillTx/>
          <a:latin typeface="等线 Light" panose="02010600030101010101" charset="-122"/>
          <a:ea typeface="等线 Light" panose="02010600030101010101" charset="-122"/>
          <a:cs typeface="等线 Light" panose="02010600030101010101" charset="-122"/>
          <a:sym typeface="等线 Light" panose="02010600030101010101" charset="-122"/>
        </a:defRPr>
      </a:lvl5pPr>
      <a:lvl6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8800" b="0" i="0" u="none" strike="noStrike" cap="none" spc="0" baseline="0">
          <a:solidFill>
            <a:srgbClr val="000000"/>
          </a:solidFill>
          <a:uFillTx/>
          <a:latin typeface="等线 Light" panose="02010600030101010101" charset="-122"/>
          <a:ea typeface="等线 Light" panose="02010600030101010101" charset="-122"/>
          <a:cs typeface="等线 Light" panose="02010600030101010101" charset="-122"/>
          <a:sym typeface="等线 Light" panose="02010600030101010101" charset="-122"/>
        </a:defRPr>
      </a:lvl6pPr>
      <a:lvl7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8800" b="0" i="0" u="none" strike="noStrike" cap="none" spc="0" baseline="0">
          <a:solidFill>
            <a:srgbClr val="000000"/>
          </a:solidFill>
          <a:uFillTx/>
          <a:latin typeface="等线 Light" panose="02010600030101010101" charset="-122"/>
          <a:ea typeface="等线 Light" panose="02010600030101010101" charset="-122"/>
          <a:cs typeface="等线 Light" panose="02010600030101010101" charset="-122"/>
          <a:sym typeface="等线 Light" panose="02010600030101010101" charset="-122"/>
        </a:defRPr>
      </a:lvl7pPr>
      <a:lvl8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8800" b="0" i="0" u="none" strike="noStrike" cap="none" spc="0" baseline="0">
          <a:solidFill>
            <a:srgbClr val="000000"/>
          </a:solidFill>
          <a:uFillTx/>
          <a:latin typeface="等线 Light" panose="02010600030101010101" charset="-122"/>
          <a:ea typeface="等线 Light" panose="02010600030101010101" charset="-122"/>
          <a:cs typeface="等线 Light" panose="02010600030101010101" charset="-122"/>
          <a:sym typeface="等线 Light" panose="02010600030101010101" charset="-122"/>
        </a:defRPr>
      </a:lvl8pPr>
      <a:lvl9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8800" b="0" i="0" u="none" strike="noStrike" cap="none" spc="0" baseline="0">
          <a:solidFill>
            <a:srgbClr val="000000"/>
          </a:solidFill>
          <a:uFillTx/>
          <a:latin typeface="等线 Light" panose="02010600030101010101" charset="-122"/>
          <a:ea typeface="等线 Light" panose="02010600030101010101" charset="-122"/>
          <a:cs typeface="等线 Light" panose="02010600030101010101" charset="-122"/>
          <a:sym typeface="等线 Light" panose="02010600030101010101" charset="-122"/>
        </a:defRPr>
      </a:lvl9pPr>
    </p:titleStyle>
    <p:bodyStyle>
      <a:lvl1pPr marL="457200" marR="0" indent="-457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 panose="020B0604020202020204"/>
        <a:buChar char="•"/>
        <a:defRPr sz="5600" b="0" i="0" u="none" strike="noStrike" cap="none" spc="0" baseline="0">
          <a:solidFill>
            <a:srgbClr val="000000"/>
          </a:solidFill>
          <a:uFillTx/>
          <a:latin typeface="等线" panose="02010600030101010101" charset="-122"/>
          <a:ea typeface="等线" panose="02010600030101010101" charset="-122"/>
          <a:cs typeface="等线" panose="02010600030101010101" charset="-122"/>
          <a:sym typeface="等线" panose="02010600030101010101" charset="-122"/>
        </a:defRPr>
      </a:lvl1pPr>
      <a:lvl2pPr marL="990600" marR="0" indent="-5334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 panose="020B0604020202020204"/>
        <a:buChar char="•"/>
        <a:defRPr sz="5600" b="0" i="0" u="none" strike="noStrike" cap="none" spc="0" baseline="0">
          <a:solidFill>
            <a:srgbClr val="000000"/>
          </a:solidFill>
          <a:uFillTx/>
          <a:latin typeface="等线" panose="02010600030101010101" charset="-122"/>
          <a:ea typeface="等线" panose="02010600030101010101" charset="-122"/>
          <a:cs typeface="等线" panose="02010600030101010101" charset="-122"/>
          <a:sym typeface="等线" panose="02010600030101010101" charset="-122"/>
        </a:defRPr>
      </a:lvl2pPr>
      <a:lvl3pPr marL="1554480" marR="0" indent="-64008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 panose="020B0604020202020204"/>
        <a:buChar char="•"/>
        <a:defRPr sz="5600" b="0" i="0" u="none" strike="noStrike" cap="none" spc="0" baseline="0">
          <a:solidFill>
            <a:srgbClr val="000000"/>
          </a:solidFill>
          <a:uFillTx/>
          <a:latin typeface="等线" panose="02010600030101010101" charset="-122"/>
          <a:ea typeface="等线" panose="02010600030101010101" charset="-122"/>
          <a:cs typeface="等线" panose="02010600030101010101" charset="-122"/>
          <a:sym typeface="等线" panose="02010600030101010101" charset="-122"/>
        </a:defRPr>
      </a:lvl3pPr>
      <a:lvl4pPr marL="20828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 panose="020B0604020202020204"/>
        <a:buChar char="•"/>
        <a:defRPr sz="5600" b="0" i="0" u="none" strike="noStrike" cap="none" spc="0" baseline="0">
          <a:solidFill>
            <a:srgbClr val="000000"/>
          </a:solidFill>
          <a:uFillTx/>
          <a:latin typeface="等线" panose="02010600030101010101" charset="-122"/>
          <a:ea typeface="等线" panose="02010600030101010101" charset="-122"/>
          <a:cs typeface="等线" panose="02010600030101010101" charset="-122"/>
          <a:sym typeface="等线" panose="02010600030101010101" charset="-122"/>
        </a:defRPr>
      </a:lvl4pPr>
      <a:lvl5pPr marL="25400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 panose="020B0604020202020204"/>
        <a:buChar char="•"/>
        <a:defRPr sz="5600" b="0" i="0" u="none" strike="noStrike" cap="none" spc="0" baseline="0">
          <a:solidFill>
            <a:srgbClr val="000000"/>
          </a:solidFill>
          <a:uFillTx/>
          <a:latin typeface="等线" panose="02010600030101010101" charset="-122"/>
          <a:ea typeface="等线" panose="02010600030101010101" charset="-122"/>
          <a:cs typeface="等线" panose="02010600030101010101" charset="-122"/>
          <a:sym typeface="等线" panose="02010600030101010101" charset="-122"/>
        </a:defRPr>
      </a:lvl5pPr>
      <a:lvl6pPr marL="37592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23000"/>
        <a:buFont typeface="Arial" panose="020B0604020202020204"/>
        <a:buChar char="•"/>
        <a:defRPr sz="5600" b="0" i="0" u="none" strike="noStrike" cap="none" spc="0" baseline="0">
          <a:solidFill>
            <a:srgbClr val="000000"/>
          </a:solidFill>
          <a:uFillTx/>
          <a:latin typeface="等线" panose="02010600030101010101" charset="-122"/>
          <a:ea typeface="等线" panose="02010600030101010101" charset="-122"/>
          <a:cs typeface="等线" panose="02010600030101010101" charset="-122"/>
          <a:sym typeface="等线" panose="02010600030101010101" charset="-122"/>
        </a:defRPr>
      </a:lvl6pPr>
      <a:lvl7pPr marL="43688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23000"/>
        <a:buFont typeface="Arial" panose="020B0604020202020204"/>
        <a:buChar char="•"/>
        <a:defRPr sz="5600" b="0" i="0" u="none" strike="noStrike" cap="none" spc="0" baseline="0">
          <a:solidFill>
            <a:srgbClr val="000000"/>
          </a:solidFill>
          <a:uFillTx/>
          <a:latin typeface="等线" panose="02010600030101010101" charset="-122"/>
          <a:ea typeface="等线" panose="02010600030101010101" charset="-122"/>
          <a:cs typeface="等线" panose="02010600030101010101" charset="-122"/>
          <a:sym typeface="等线" panose="02010600030101010101" charset="-122"/>
        </a:defRPr>
      </a:lvl7pPr>
      <a:lvl8pPr marL="49784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23000"/>
        <a:buFont typeface="Arial" panose="020B0604020202020204"/>
        <a:buChar char="•"/>
        <a:defRPr sz="5600" b="0" i="0" u="none" strike="noStrike" cap="none" spc="0" baseline="0">
          <a:solidFill>
            <a:srgbClr val="000000"/>
          </a:solidFill>
          <a:uFillTx/>
          <a:latin typeface="等线" panose="02010600030101010101" charset="-122"/>
          <a:ea typeface="等线" panose="02010600030101010101" charset="-122"/>
          <a:cs typeface="等线" panose="02010600030101010101" charset="-122"/>
          <a:sym typeface="等线" panose="02010600030101010101" charset="-122"/>
        </a:defRPr>
      </a:lvl8pPr>
      <a:lvl9pPr marL="55880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23000"/>
        <a:buFont typeface="Arial" panose="020B0604020202020204"/>
        <a:buChar char="•"/>
        <a:defRPr sz="5600" b="0" i="0" u="none" strike="noStrike" cap="none" spc="0" baseline="0">
          <a:solidFill>
            <a:srgbClr val="000000"/>
          </a:solidFill>
          <a:uFillTx/>
          <a:latin typeface="等线" panose="02010600030101010101" charset="-122"/>
          <a:ea typeface="等线" panose="02010600030101010101" charset="-122"/>
          <a:cs typeface="等线" panose="02010600030101010101" charset="-122"/>
          <a:sym typeface="等线" panose="02010600030101010101" charset="-122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等线" panose="02010600030101010101" charset="-122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等线" panose="02010600030101010101" charset="-122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等线" panose="02010600030101010101" charset="-122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等线" panose="02010600030101010101" charset="-122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等线" panose="02010600030101010101" charset="-122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等线" panose="02010600030101010101" charset="-122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等线" panose="02010600030101010101" charset="-122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等线" panose="02010600030101010101" charset="-122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等线" panose="02010600030101010101" charset="-122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6.xml"/><Relationship Id="rId5" Type="http://schemas.openxmlformats.org/officeDocument/2006/relationships/image" Target="../media/image5.tiff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39.jpeg"/><Relationship Id="rId2" Type="http://schemas.openxmlformats.org/officeDocument/2006/relationships/image" Target="../media/image38.tiff"/><Relationship Id="rId1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image" Target="../media/image38.tiff"/><Relationship Id="rId1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3.jpeg"/><Relationship Id="rId8" Type="http://schemas.openxmlformats.org/officeDocument/2006/relationships/image" Target="../media/image62.jpeg"/><Relationship Id="rId7" Type="http://schemas.openxmlformats.org/officeDocument/2006/relationships/image" Target="../media/image61.jpeg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72.jpeg"/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76.jpeg"/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image" Target="../media/image77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95.GIF"/><Relationship Id="rId6" Type="http://schemas.openxmlformats.org/officeDocument/2006/relationships/image" Target="../media/image94.jpeg"/><Relationship Id="rId5" Type="http://schemas.openxmlformats.org/officeDocument/2006/relationships/image" Target="../media/image93.png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92.jpeg"/><Relationship Id="rId1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97.jpeg"/><Relationship Id="rId1" Type="http://schemas.openxmlformats.org/officeDocument/2006/relationships/image" Target="../media/image9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2.xml"/><Relationship Id="rId4" Type="http://schemas.openxmlformats.org/officeDocument/2006/relationships/image" Target="../media/image76.jpeg"/><Relationship Id="rId3" Type="http://schemas.openxmlformats.org/officeDocument/2006/relationships/image" Target="../media/image99.jpeg"/><Relationship Id="rId2" Type="http://schemas.openxmlformats.org/officeDocument/2006/relationships/image" Target="../media/image2.jpeg"/><Relationship Id="rId1" Type="http://schemas.openxmlformats.org/officeDocument/2006/relationships/image" Target="../media/image9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01.tiff"/><Relationship Id="rId1" Type="http://schemas.openxmlformats.org/officeDocument/2006/relationships/image" Target="../media/image100.jpeg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image" Target="../media/image102.jpe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76.jpeg"/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image" Target="../media/image107.jpeg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113.jpeg"/><Relationship Id="rId4" Type="http://schemas.openxmlformats.org/officeDocument/2006/relationships/image" Target="../media/image73.jpeg"/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image" Target="../media/image1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11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11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116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117.jpeg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6.png"/><Relationship Id="rId8" Type="http://schemas.openxmlformats.org/officeDocument/2006/relationships/image" Target="../media/image125.png"/><Relationship Id="rId7" Type="http://schemas.openxmlformats.org/officeDocument/2006/relationships/image" Target="../media/image124.png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Relationship Id="rId3" Type="http://schemas.openxmlformats.org/officeDocument/2006/relationships/image" Target="../media/image120.png"/><Relationship Id="rId2" Type="http://schemas.openxmlformats.org/officeDocument/2006/relationships/image" Target="../media/image119.tiff"/><Relationship Id="rId11" Type="http://schemas.openxmlformats.org/officeDocument/2006/relationships/slideLayout" Target="../slideLayouts/slideLayout17.xml"/><Relationship Id="rId10" Type="http://schemas.openxmlformats.org/officeDocument/2006/relationships/image" Target="../media/image127.png"/><Relationship Id="rId1" Type="http://schemas.openxmlformats.org/officeDocument/2006/relationships/image" Target="../media/image11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28.jpeg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7.png"/><Relationship Id="rId8" Type="http://schemas.openxmlformats.org/officeDocument/2006/relationships/image" Target="../media/image136.png"/><Relationship Id="rId7" Type="http://schemas.openxmlformats.org/officeDocument/2006/relationships/image" Target="../media/image135.png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1" Type="http://schemas.openxmlformats.org/officeDocument/2006/relationships/slideLayout" Target="../slideLayouts/slideLayout17.xml"/><Relationship Id="rId10" Type="http://schemas.openxmlformats.org/officeDocument/2006/relationships/image" Target="../media/image138.png"/><Relationship Id="rId1" Type="http://schemas.openxmlformats.org/officeDocument/2006/relationships/image" Target="../media/image129.png"/></Relationships>
</file>

<file path=ppt/slides/_rels/slide4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7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image" Target="../media/image139.png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.xml"/><Relationship Id="rId8" Type="http://schemas.openxmlformats.org/officeDocument/2006/relationships/image" Target="../media/image152.png"/><Relationship Id="rId7" Type="http://schemas.openxmlformats.org/officeDocument/2006/relationships/image" Target="../media/image151.jpeg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image" Target="../media/image14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7" Type="http://schemas.openxmlformats.org/officeDocument/2006/relationships/image" Target="../media/image16.png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.xml"/><Relationship Id="rId4" Type="http://schemas.openxmlformats.org/officeDocument/2006/relationships/image" Target="../media/image20.tiff"/><Relationship Id="rId3" Type="http://schemas.openxmlformats.org/officeDocument/2006/relationships/image" Target="../media/image19.tiff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ravitational waves…"/>
          <p:cNvSpPr txBox="1"/>
          <p:nvPr>
            <p:ph type="title"/>
          </p:nvPr>
        </p:nvSpPr>
        <p:spPr>
          <a:xfrm>
            <a:off x="3631647" y="1797911"/>
            <a:ext cx="17273056" cy="3853492"/>
          </a:xfrm>
          <a:prstGeom prst="rect">
            <a:avLst/>
          </a:prstGeom>
        </p:spPr>
        <p:txBody>
          <a:bodyPr/>
          <a:lstStyle/>
          <a:p>
            <a:pPr defTabSz="315595">
              <a:spcBef>
                <a:spcPts val="800"/>
              </a:spcBef>
              <a:defRPr sz="6100" b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Intertwining Axion and gravitational waves, generations and detection</a:t>
            </a:r>
            <a:br/>
          </a:p>
        </p:txBody>
      </p:sp>
      <p:sp>
        <p:nvSpPr>
          <p:cNvPr id="234" name="Based on : arXiv: 2003.10527, 2206.13543 2305.00877…"/>
          <p:cNvSpPr txBox="1"/>
          <p:nvPr>
            <p:ph type="body" sz="half" idx="1"/>
          </p:nvPr>
        </p:nvSpPr>
        <p:spPr>
          <a:xfrm>
            <a:off x="3406925" y="5849636"/>
            <a:ext cx="17890140" cy="3744495"/>
          </a:xfrm>
          <a:prstGeom prst="rect">
            <a:avLst/>
          </a:prstGeom>
        </p:spPr>
        <p:txBody>
          <a:bodyPr/>
          <a:lstStyle/>
          <a:p>
            <a:pPr marL="280670" indent="-280670" algn="l" defTabSz="280670">
              <a:lnSpc>
                <a:spcPts val="4700"/>
              </a:lnSpc>
              <a:tabLst>
                <a:tab pos="63500" algn="l"/>
                <a:tab pos="266700" algn="l"/>
              </a:tabLst>
              <a:defRPr sz="31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Based on:1911.04511,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2003.10527</a:t>
            </a:r>
            <a:r>
              <a:t>, 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2206.13543</a:t>
            </a:r>
            <a:r>
              <a:t>, 2305.00877，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2309.15069</a:t>
            </a:r>
            <a:r>
              <a:t> ，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2309.08407</a:t>
            </a:r>
            <a:r>
              <a:t> , 2405.00490, 2406.13480</a:t>
            </a:r>
          </a:p>
          <a:p>
            <a:pPr marL="280670" indent="-280670" algn="l" defTabSz="280670">
              <a:lnSpc>
                <a:spcPts val="4500"/>
              </a:lnSpc>
              <a:tabLst>
                <a:tab pos="63500" algn="l"/>
                <a:tab pos="266700" algn="l"/>
              </a:tabLst>
              <a:defRPr sz="3100">
                <a:solidFill>
                  <a:srgbClr val="0000EE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	</a:t>
            </a:r>
          </a:p>
          <a:p>
            <a:pPr marL="280670" indent="-280670" algn="l" defTabSz="280670">
              <a:lnSpc>
                <a:spcPts val="4700"/>
              </a:lnSpc>
              <a:tabLst>
                <a:tab pos="63500" algn="l"/>
                <a:tab pos="266700" algn="l"/>
              </a:tabLst>
              <a:defRPr sz="31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With 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Yu Gao</a:t>
            </a:r>
            <a:r>
              <a:t>(IHEP), Fei Gao (BIT), Jungsong Cang(IHEP),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Junxi Duan</a:t>
            </a:r>
            <a:r>
              <a:t>(BIT), 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Chang-Yin Ji</a:t>
            </a:r>
            <a:r>
              <a:t>(BIT), 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Yugui Yao</a:t>
            </a:r>
            <a:r>
              <a:t>(BIT), Yiming Liu(BIT),  Chu-Tian Gao(BIT), Jinneng Luo(BIT), Mingqiu Li (GUCAS &amp;BIT),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Yun-Long Zhang</a:t>
            </a:r>
            <a:r>
              <a:t>(NAOC), Qi-Shu Yan(GUCAS), Zhijie Zhao (GUCAS &amp;DESY), Graham White (Southampton).</a:t>
            </a:r>
          </a:p>
        </p:txBody>
      </p:sp>
      <p:sp>
        <p:nvSpPr>
          <p:cNvPr id="235" name="May 27@ UCAS"/>
          <p:cNvSpPr txBox="1"/>
          <p:nvPr/>
        </p:nvSpPr>
        <p:spPr>
          <a:xfrm>
            <a:off x="9775762" y="522699"/>
            <a:ext cx="4698182" cy="1209674"/>
          </a:xfrm>
          <a:prstGeom prst="rect">
            <a:avLst/>
          </a:prstGeom>
          <a:blipFill>
            <a:blip r:embed="rId1"/>
          </a:blipFill>
          <a:ln w="12700">
            <a:miter lim="400000"/>
          </a:ln>
          <a:effectLst>
            <a:outerShdw blurRad="63500" dist="88900" dir="2700000" rotWithShape="0">
              <a:srgbClr val="000000">
                <a:alpha val="70519"/>
              </a:srgbClr>
            </a:outerShdw>
          </a:effectLst>
        </p:spPr>
        <p:txBody>
          <a:bodyPr wrap="none" lIns="71436" tIns="71436" rIns="71436" bIns="71436" anchor="ctr">
            <a:spAutoFit/>
          </a:bodyPr>
          <a:lstStyle>
            <a:lvl1pPr defTabSz="821690">
              <a:defRPr sz="6000" b="1" i="1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Nov, 02@大连</a:t>
            </a:r>
          </a:p>
        </p:txBody>
      </p:sp>
      <p:pic>
        <p:nvPicPr>
          <p:cNvPr id="236" name="images.jpg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7608" y="11471070"/>
            <a:ext cx="5089909" cy="153070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37" name="INFN2.png" descr="INFN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0382" y="10809633"/>
            <a:ext cx="4045434" cy="285358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38" name="北京理工大学/Beijing Institute of Technology"/>
          <p:cNvSpPr txBox="1"/>
          <p:nvPr/>
        </p:nvSpPr>
        <p:spPr>
          <a:xfrm>
            <a:off x="7799763" y="5129231"/>
            <a:ext cx="9992415" cy="985605"/>
          </a:xfrm>
          <a:prstGeom prst="rect">
            <a:avLst/>
          </a:prstGeom>
          <a:ln w="12700">
            <a:miter lim="400000"/>
          </a:ln>
        </p:spPr>
        <p:txBody>
          <a:bodyPr lIns="71436" tIns="71436" rIns="71436" bIns="71436" anchor="b">
            <a:normAutofit/>
          </a:bodyPr>
          <a:lstStyle>
            <a:lvl1pPr defTabSz="825500">
              <a:defRPr sz="3200" b="1">
                <a:solidFill>
                  <a:srgbClr val="000000"/>
                </a:solidFill>
              </a:defRPr>
            </a:lvl1pPr>
          </a:lstStyle>
          <a:p>
            <a:r>
              <a:t>北京理工大学/Beijing Institute of Technology</a:t>
            </a:r>
          </a:p>
        </p:txBody>
      </p:sp>
      <p:sp>
        <p:nvSpPr>
          <p:cNvPr id="239" name="孙斯纯 （Sichun Sun）"/>
          <p:cNvSpPr txBox="1"/>
          <p:nvPr/>
        </p:nvSpPr>
        <p:spPr>
          <a:xfrm>
            <a:off x="8919858" y="4621234"/>
            <a:ext cx="7170402" cy="1089425"/>
          </a:xfrm>
          <a:prstGeom prst="rect">
            <a:avLst/>
          </a:prstGeom>
          <a:ln w="12700">
            <a:miter lim="400000"/>
          </a:ln>
        </p:spPr>
        <p:txBody>
          <a:bodyPr lIns="71436" tIns="71436" rIns="71436" bIns="71436">
            <a:normAutofit/>
          </a:bodyPr>
          <a:lstStyle>
            <a:lvl1pPr defTabSz="825500">
              <a:defRPr sz="4000" b="1">
                <a:solidFill>
                  <a:srgbClr val="000000"/>
                </a:solidFill>
              </a:defRPr>
            </a:lvl1pPr>
          </a:lstStyle>
          <a:p>
            <a:r>
              <a:t>孙斯纯 （Sichun Sun）</a:t>
            </a:r>
          </a:p>
        </p:txBody>
      </p:sp>
      <p:pic>
        <p:nvPicPr>
          <p:cNvPr id="24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88" y="10385957"/>
            <a:ext cx="7421762" cy="312457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4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49306" y="9505209"/>
            <a:ext cx="4026144" cy="4038925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Black hole energy levels and gravitational waves"/>
          <p:cNvSpPr txBox="1"/>
          <p:nvPr>
            <p:ph type="title"/>
          </p:nvPr>
        </p:nvSpPr>
        <p:spPr>
          <a:xfrm>
            <a:off x="2649920" y="1018118"/>
            <a:ext cx="16478255" cy="1074875"/>
          </a:xfrm>
          <a:prstGeom prst="rect">
            <a:avLst/>
          </a:prstGeom>
        </p:spPr>
        <p:txBody>
          <a:bodyPr/>
          <a:lstStyle>
            <a:lvl1pPr defTabSz="1682750">
              <a:defRPr sz="5600" spc="-200"/>
            </a:lvl1pPr>
          </a:lstStyle>
          <a:p>
            <a:r>
              <a:t>Black hole energy levels and gravitational waves</a:t>
            </a:r>
          </a:p>
        </p:txBody>
      </p:sp>
      <p:sp>
        <p:nvSpPr>
          <p:cNvPr id="295" name="Slide bullet text"/>
          <p:cNvSpPr txBox="1"/>
          <p:nvPr>
            <p:ph type="body" sz="half" idx="1"/>
          </p:nvPr>
        </p:nvSpPr>
        <p:spPr>
          <a:xfrm>
            <a:off x="3952873" y="4900877"/>
            <a:ext cx="16478255" cy="6192013"/>
          </a:xfrm>
          <a:prstGeom prst="rect">
            <a:avLst/>
          </a:prstGeom>
        </p:spPr>
        <p:txBody>
          <a:bodyPr lIns="38099" tIns="38099" rIns="38099" bIns="38099"/>
          <a:lstStyle/>
          <a:p>
            <a:pPr marL="584200" indent="-584200" defTabSz="2438400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600" b="0"/>
            </a:pPr>
          </a:p>
        </p:txBody>
      </p:sp>
      <p:pic>
        <p:nvPicPr>
          <p:cNvPr id="296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60869" y="2422855"/>
            <a:ext cx="18727450" cy="10793921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lide bullet text"/>
          <p:cNvSpPr txBox="1"/>
          <p:nvPr>
            <p:ph type="body" idx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/>
          <a:lstStyle/>
          <a:p/>
        </p:txBody>
      </p:sp>
      <p:pic>
        <p:nvPicPr>
          <p:cNvPr id="299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29461" y="-958307"/>
            <a:ext cx="25217783" cy="14798129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High-frequency gravitational waves detection"/>
          <p:cNvSpPr txBox="1"/>
          <p:nvPr>
            <p:ph type="title"/>
          </p:nvPr>
        </p:nvSpPr>
        <p:spPr>
          <a:xfrm>
            <a:off x="3738561" y="1985292"/>
            <a:ext cx="16478255" cy="1074875"/>
          </a:xfrm>
          <a:prstGeom prst="rect">
            <a:avLst/>
          </a:prstGeom>
        </p:spPr>
        <p:txBody>
          <a:bodyPr/>
          <a:lstStyle>
            <a:lvl1pPr defTabSz="1779905">
              <a:defRPr sz="6000" spc="-200"/>
            </a:lvl1pPr>
          </a:lstStyle>
          <a:p>
            <a:r>
              <a:t>High-frequency gravitational waves detection</a:t>
            </a:r>
          </a:p>
        </p:txBody>
      </p:sp>
      <p:sp>
        <p:nvSpPr>
          <p:cNvPr id="302" name="Inspirals…"/>
          <p:cNvSpPr txBox="1"/>
          <p:nvPr>
            <p:ph type="body" sz="half" idx="1"/>
          </p:nvPr>
        </p:nvSpPr>
        <p:spPr>
          <a:xfrm>
            <a:off x="3952873" y="3963400"/>
            <a:ext cx="16478255" cy="7129489"/>
          </a:xfrm>
          <a:prstGeom prst="rect">
            <a:avLst/>
          </a:prstGeom>
        </p:spPr>
        <p:txBody>
          <a:bodyPr lIns="38099" tIns="38099" rIns="38099" bIns="38099"/>
          <a:lstStyle/>
          <a:p>
            <a:pPr marL="259080" indent="-259080" defTabSz="642620">
              <a:spcBef>
                <a:spcPts val="1600"/>
              </a:spcBef>
              <a:buSzPct val="145000"/>
              <a:buChar char="•"/>
              <a:defRPr sz="4200" b="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Inspirals </a:t>
            </a:r>
          </a:p>
          <a:p>
            <a:pPr marL="259080" indent="-259080" defTabSz="642620">
              <a:spcBef>
                <a:spcPts val="1600"/>
              </a:spcBef>
              <a:buSzPct val="145000"/>
              <a:buChar char="•"/>
              <a:defRPr sz="4200" b="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259080" indent="-259080" defTabSz="642620">
              <a:spcBef>
                <a:spcPts val="1600"/>
              </a:spcBef>
              <a:buSzPct val="145000"/>
              <a:buChar char="•"/>
              <a:defRPr sz="4200" b="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Stochastic sources</a:t>
            </a:r>
          </a:p>
          <a:p>
            <a:pPr marL="259080" indent="-259080" defTabSz="642620">
              <a:spcBef>
                <a:spcPts val="1600"/>
              </a:spcBef>
              <a:buSzPct val="145000"/>
              <a:buChar char="•"/>
              <a:defRPr sz="4200" b="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259080" indent="-259080" defTabSz="642620">
              <a:spcBef>
                <a:spcPts val="1600"/>
              </a:spcBef>
              <a:buSzPct val="145000"/>
              <a:buChar char="•"/>
              <a:defRPr sz="4200" b="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Monochromatic sources </a:t>
            </a:r>
          </a:p>
        </p:txBody>
      </p:sp>
      <p:pic>
        <p:nvPicPr>
          <p:cNvPr id="303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13217" y="3883054"/>
            <a:ext cx="7709370" cy="178967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0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8936" y="6193083"/>
            <a:ext cx="7323532" cy="208218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0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936" y="9010053"/>
            <a:ext cx="6560129" cy="2126637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lide bullet text"/>
          <p:cNvSpPr txBox="1"/>
          <p:nvPr>
            <p:ph type="body" sz="half" idx="1"/>
          </p:nvPr>
        </p:nvSpPr>
        <p:spPr>
          <a:xfrm>
            <a:off x="3952873" y="4900877"/>
            <a:ext cx="16478255" cy="6192013"/>
          </a:xfrm>
          <a:prstGeom prst="rect">
            <a:avLst/>
          </a:prstGeom>
        </p:spPr>
        <p:txBody>
          <a:bodyPr lIns="38099" tIns="38099" rIns="38099" bIns="38099"/>
          <a:lstStyle/>
          <a:p>
            <a:pPr marL="584200" indent="-584200" defTabSz="2438400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600" b="0"/>
            </a:pPr>
          </a:p>
        </p:txBody>
      </p:sp>
      <p:pic>
        <p:nvPicPr>
          <p:cNvPr id="308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5280" y="94144"/>
            <a:ext cx="22207865" cy="113394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0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9207" y="9640533"/>
            <a:ext cx="8536783" cy="357187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10" name="Coherent sources"/>
          <p:cNvSpPr txBox="1"/>
          <p:nvPr/>
        </p:nvSpPr>
        <p:spPr>
          <a:xfrm>
            <a:off x="4706847" y="11360902"/>
            <a:ext cx="5111928" cy="837129"/>
          </a:xfrm>
          <a:prstGeom prst="rect">
            <a:avLst/>
          </a:prstGeom>
          <a:ln w="12700">
            <a:miter lim="400000"/>
          </a:ln>
        </p:spPr>
        <p:txBody>
          <a:bodyPr wrap="none" lIns="71436" tIns="71436" rIns="71436" bIns="71436" anchor="ctr">
            <a:spAutoFit/>
          </a:bodyPr>
          <a:lstStyle>
            <a:lvl1pPr defTabSz="821690">
              <a:defRPr sz="4600" b="1">
                <a:solidFill>
                  <a:srgbClr val="000000"/>
                </a:solidFill>
              </a:defRPr>
            </a:lvl1pPr>
          </a:lstStyle>
          <a:p>
            <a:r>
              <a:t>Coherent sources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lide Title"/>
          <p:cNvSpPr txBox="1"/>
          <p:nvPr>
            <p:ph type="title"/>
          </p:nvPr>
        </p:nvSpPr>
        <p:spPr>
          <a:xfrm>
            <a:off x="3952873" y="2524124"/>
            <a:ext cx="16478255" cy="1074875"/>
          </a:xfrm>
          <a:prstGeom prst="rect">
            <a:avLst/>
          </a:prstGeom>
        </p:spPr>
        <p:txBody>
          <a:bodyPr/>
          <a:lstStyle/>
          <a:p>
            <a:pPr defTabSz="1926590">
              <a:defRPr sz="6600" spc="-132"/>
            </a:pPr>
          </a:p>
        </p:txBody>
      </p:sp>
      <p:sp>
        <p:nvSpPr>
          <p:cNvPr id="313" name="Slide Subtitle"/>
          <p:cNvSpPr txBox="1"/>
          <p:nvPr>
            <p:ph type="body" sz="quarter" idx="1"/>
          </p:nvPr>
        </p:nvSpPr>
        <p:spPr>
          <a:xfrm>
            <a:off x="3952873" y="3494220"/>
            <a:ext cx="16478255" cy="701088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14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/>
        </p:txBody>
      </p:sp>
      <p:pic>
        <p:nvPicPr>
          <p:cNvPr id="315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71444" y="6426346"/>
            <a:ext cx="9905615" cy="713526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1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710" y="85363"/>
            <a:ext cx="11039737" cy="701767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17" name="Stochastic sources"/>
          <p:cNvSpPr txBox="1"/>
          <p:nvPr/>
        </p:nvSpPr>
        <p:spPr>
          <a:xfrm>
            <a:off x="14156664" y="9164200"/>
            <a:ext cx="5500421" cy="837129"/>
          </a:xfrm>
          <a:prstGeom prst="rect">
            <a:avLst/>
          </a:prstGeom>
          <a:ln w="12700">
            <a:miter lim="400000"/>
          </a:ln>
        </p:spPr>
        <p:txBody>
          <a:bodyPr wrap="none" lIns="71436" tIns="71436" rIns="71436" bIns="71436" anchor="ctr">
            <a:spAutoFit/>
          </a:bodyPr>
          <a:lstStyle>
            <a:lvl1pPr defTabSz="821690">
              <a:defRPr sz="4600" b="1">
                <a:solidFill>
                  <a:srgbClr val="000000"/>
                </a:solidFill>
              </a:defRPr>
            </a:lvl1pPr>
          </a:lstStyle>
          <a:p>
            <a:r>
              <a:t>Stochastic sources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lide Title"/>
          <p:cNvSpPr txBox="1"/>
          <p:nvPr>
            <p:ph type="title"/>
          </p:nvPr>
        </p:nvSpPr>
        <p:spPr>
          <a:xfrm>
            <a:off x="3952873" y="2524124"/>
            <a:ext cx="16478255" cy="1074875"/>
          </a:xfrm>
          <a:prstGeom prst="rect">
            <a:avLst/>
          </a:prstGeom>
        </p:spPr>
        <p:txBody>
          <a:bodyPr/>
          <a:lstStyle/>
          <a:p>
            <a:pPr defTabSz="1926590">
              <a:defRPr sz="6600" spc="-132"/>
            </a:pPr>
          </a:p>
        </p:txBody>
      </p:sp>
      <p:sp>
        <p:nvSpPr>
          <p:cNvPr id="320" name="Slide Subtitle"/>
          <p:cNvSpPr txBox="1"/>
          <p:nvPr>
            <p:ph type="body" sz="quarter" idx="1"/>
          </p:nvPr>
        </p:nvSpPr>
        <p:spPr>
          <a:xfrm>
            <a:off x="3952873" y="3494220"/>
            <a:ext cx="16478255" cy="701088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21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/>
        </p:txBody>
      </p:sp>
      <p:pic>
        <p:nvPicPr>
          <p:cNvPr id="322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7154">
            <a:off x="7329331" y="3123468"/>
            <a:ext cx="7965715" cy="1509609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2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3604">
            <a:off x="6200692" y="-2608609"/>
            <a:ext cx="10222995" cy="15536768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lide bullet text"/>
          <p:cNvSpPr txBox="1"/>
          <p:nvPr>
            <p:ph type="body" idx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/>
          <a:lstStyle/>
          <a:p/>
        </p:txBody>
      </p:sp>
      <p:pic>
        <p:nvPicPr>
          <p:cNvPr id="326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7702550"/>
            <a:ext cx="7772400" cy="45593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2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133600"/>
            <a:ext cx="12985124" cy="55372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2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9700" y="0"/>
            <a:ext cx="10676850" cy="679577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29" name="High Frequency GW from axion wave"/>
          <p:cNvSpPr txBox="1"/>
          <p:nvPr>
            <p:ph type="title" idx="4294967295"/>
          </p:nvPr>
        </p:nvSpPr>
        <p:spPr>
          <a:xfrm>
            <a:off x="661404" y="701277"/>
            <a:ext cx="15009020" cy="1550791"/>
          </a:xfrm>
          <a:prstGeom prst="rect">
            <a:avLst/>
          </a:prstGeom>
        </p:spPr>
        <p:txBody>
          <a:bodyPr lIns="71436" tIns="71436" rIns="71436" bIns="71436"/>
          <a:lstStyle>
            <a:lvl1pPr defTabSz="821690">
              <a:lnSpc>
                <a:spcPct val="100000"/>
              </a:lnSpc>
              <a:defRPr sz="6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High Frequency GW from axion wave</a:t>
            </a:r>
          </a:p>
        </p:txBody>
      </p:sp>
      <p:sp>
        <p:nvSpPr>
          <p:cNvPr id="330" name="arXiv: 2309.08407"/>
          <p:cNvSpPr txBox="1"/>
          <p:nvPr/>
        </p:nvSpPr>
        <p:spPr>
          <a:xfrm>
            <a:off x="12217918" y="12522595"/>
            <a:ext cx="6516012" cy="70421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marL="289560" indent="-289560" algn="l" defTabSz="289560">
              <a:lnSpc>
                <a:spcPts val="4900"/>
              </a:lnSpc>
              <a:tabLst>
                <a:tab pos="63500" algn="l"/>
                <a:tab pos="279400" algn="l"/>
              </a:tabLst>
              <a:defRPr sz="33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arXiv: </a:t>
            </a:r>
            <a:r>
              <a:rPr b="1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2309.08407</a:t>
            </a:r>
            <a:r>
              <a:t>  accepted by EPJC</a:t>
            </a:r>
          </a:p>
        </p:txBody>
      </p:sp>
      <p:pic>
        <p:nvPicPr>
          <p:cNvPr id="33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8600" y="6993518"/>
            <a:ext cx="12985124" cy="503665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8262" y="10982028"/>
            <a:ext cx="6388846" cy="151233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34" name="Attempts to realize the first order QCD Phase Transition in the early universe:"/>
          <p:cNvSpPr txBox="1"/>
          <p:nvPr>
            <p:ph type="title" idx="4294967295"/>
          </p:nvPr>
        </p:nvSpPr>
        <p:spPr>
          <a:xfrm>
            <a:off x="1168528" y="874215"/>
            <a:ext cx="10843360" cy="2430123"/>
          </a:xfrm>
          <a:prstGeom prst="rect">
            <a:avLst/>
          </a:prstGeom>
        </p:spPr>
        <p:txBody>
          <a:bodyPr lIns="50800" tIns="50800" rIns="50800" bIns="50800" anchor="t"/>
          <a:lstStyle/>
          <a:p>
            <a:pPr defTabSz="690245">
              <a:lnSpc>
                <a:spcPct val="100000"/>
              </a:lnSpc>
              <a:spcBef>
                <a:spcPts val="4900"/>
              </a:spcBef>
              <a:defRPr sz="3600">
                <a:latin typeface="+mj-lt"/>
                <a:ea typeface="+mj-ea"/>
                <a:cs typeface="+mj-cs"/>
                <a:sym typeface="Helvetica Neue"/>
              </a:defRPr>
            </a:pPr>
            <a:r>
              <a:t>Attempts to realize the first order QCD Phase Transition in the early universe</a:t>
            </a:r>
            <a:r>
              <a:rPr>
                <a:solidFill>
                  <a:srgbClr val="4D5156"/>
                </a:solidFill>
              </a:rPr>
              <a:t>:</a:t>
            </a:r>
            <a:endParaRPr>
              <a:solidFill>
                <a:srgbClr val="4D5156"/>
              </a:solidFill>
            </a:endParaRPr>
          </a:p>
        </p:txBody>
      </p:sp>
      <p:sp>
        <p:nvSpPr>
          <p:cNvPr id="335" name="Large Chemical Potential:…"/>
          <p:cNvSpPr txBox="1"/>
          <p:nvPr/>
        </p:nvSpPr>
        <p:spPr>
          <a:xfrm>
            <a:off x="1208968" y="5694186"/>
            <a:ext cx="21966064" cy="6834293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pPr marL="384175" indent="-384175" algn="l" defTabSz="1536065">
              <a:lnSpc>
                <a:spcPct val="90000"/>
              </a:lnSpc>
              <a:spcBef>
                <a:spcPts val="2800"/>
              </a:spcBef>
              <a:buSzPct val="123000"/>
              <a:buChar char="•"/>
              <a:defRPr sz="3000">
                <a:solidFill>
                  <a:srgbClr val="000000"/>
                </a:solidFill>
              </a:defRPr>
            </a:pPr>
            <a:r>
              <a:t>Large Chemical Potential:</a:t>
            </a:r>
          </a:p>
          <a:p>
            <a:pPr marL="768350" lvl="1" indent="-384175" algn="l" defTabSz="1536065">
              <a:lnSpc>
                <a:spcPct val="90000"/>
              </a:lnSpc>
              <a:spcBef>
                <a:spcPts val="2800"/>
              </a:spcBef>
              <a:buSzPct val="123000"/>
              <a:buChar char="•"/>
              <a:defRPr sz="3000">
                <a:solidFill>
                  <a:srgbClr val="000000"/>
                </a:solidFill>
              </a:defRPr>
            </a:pPr>
            <a:r>
              <a:t>Still within the Standard Model QCD</a:t>
            </a:r>
          </a:p>
          <a:p>
            <a:pPr marL="768350" lvl="1" indent="-384175" algn="l" defTabSz="1536065">
              <a:lnSpc>
                <a:spcPct val="90000"/>
              </a:lnSpc>
              <a:spcBef>
                <a:spcPts val="2800"/>
              </a:spcBef>
              <a:buSzPct val="123000"/>
              <a:buChar char="•"/>
              <a:defRPr sz="3000">
                <a:solidFill>
                  <a:srgbClr val="000000"/>
                </a:solidFill>
              </a:defRPr>
            </a:pPr>
            <a:r>
              <a:t>With different early universe large chemical potential(BSM in the other sector)</a:t>
            </a:r>
          </a:p>
          <a:p>
            <a:pPr algn="l" defTabSz="1536065">
              <a:lnSpc>
                <a:spcPct val="90000"/>
              </a:lnSpc>
              <a:spcBef>
                <a:spcPts val="2800"/>
              </a:spcBef>
              <a:defRPr sz="3000">
                <a:solidFill>
                  <a:srgbClr val="000000"/>
                </a:solidFill>
              </a:defRPr>
            </a:pPr>
          </a:p>
          <a:p>
            <a:pPr marL="384175" indent="-384175" algn="l" defTabSz="1536065">
              <a:lnSpc>
                <a:spcPct val="90000"/>
              </a:lnSpc>
              <a:spcBef>
                <a:spcPts val="2800"/>
              </a:spcBef>
              <a:buSzPct val="123000"/>
              <a:buChar char="•"/>
              <a:defRPr sz="3000">
                <a:solidFill>
                  <a:srgbClr val="000000"/>
                </a:solidFill>
              </a:defRPr>
            </a:pPr>
            <a:r>
              <a:t>Chiral phase transition with zero mass quarks:  </a:t>
            </a:r>
          </a:p>
          <a:p>
            <a:pPr marL="1536065" lvl="3" indent="-384175" algn="l" defTabSz="1536065">
              <a:lnSpc>
                <a:spcPct val="90000"/>
              </a:lnSpc>
              <a:spcBef>
                <a:spcPts val="2800"/>
              </a:spcBef>
              <a:buSzPct val="123000"/>
              <a:buChar char="•"/>
              <a:defRPr sz="2700" i="1">
                <a:solidFill>
                  <a:srgbClr val="B51600"/>
                </a:solidFill>
              </a:defRPr>
            </a:pPr>
            <a:r>
              <a:t>Probably second order……thought to be the first order before</a:t>
            </a:r>
          </a:p>
          <a:p>
            <a:pPr marL="1464310" lvl="3" indent="-311785" algn="l" defTabSz="288290">
              <a:buSzPct val="123000"/>
              <a:buChar char="•"/>
              <a:defRPr sz="2700" i="1">
                <a:solidFill>
                  <a:srgbClr val="B516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The chiral phase transition of QCD in all massless cases with quark flavor Nf &lt;=6 is consistent with a second-order transition at zero chemical potential from a recent lattice simulation</a:t>
            </a:r>
            <a:endParaRPr>
              <a:solidFill>
                <a:srgbClr val="000000"/>
              </a:solidFill>
            </a:endParaRPr>
          </a:p>
          <a:p>
            <a:pPr marL="384175" indent="-384175" algn="l" defTabSz="1536065">
              <a:lnSpc>
                <a:spcPct val="90000"/>
              </a:lnSpc>
              <a:spcBef>
                <a:spcPts val="2800"/>
              </a:spcBef>
              <a:buSzPct val="123000"/>
              <a:buChar char="•"/>
              <a:defRPr sz="3000">
                <a:solidFill>
                  <a:srgbClr val="000000"/>
                </a:solidFill>
              </a:defRPr>
            </a:pPr>
            <a:r>
              <a:t>Our approach: Gluon condensate.  </a:t>
            </a:r>
          </a:p>
          <a:p>
            <a:pPr marL="1536065" lvl="3" indent="-384175" algn="l" defTabSz="1536065">
              <a:lnSpc>
                <a:spcPct val="90000"/>
              </a:lnSpc>
              <a:spcBef>
                <a:spcPts val="2800"/>
              </a:spcBef>
              <a:buSzPct val="123000"/>
              <a:buChar char="•"/>
              <a:defRPr sz="3000" i="1">
                <a:solidFill>
                  <a:srgbClr val="B51600"/>
                </a:solidFill>
              </a:defRPr>
            </a:pPr>
            <a:r>
              <a:t>Different from a Pecci-Quinn phase transition</a:t>
            </a:r>
          </a:p>
        </p:txBody>
      </p:sp>
      <p:pic>
        <p:nvPicPr>
          <p:cNvPr id="33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7934" y="5254075"/>
            <a:ext cx="6388846" cy="430683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3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717" y="1850995"/>
            <a:ext cx="15691439" cy="312915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38" name="arXiv:   2405.00490"/>
          <p:cNvSpPr txBox="1"/>
          <p:nvPr/>
        </p:nvSpPr>
        <p:spPr>
          <a:xfrm>
            <a:off x="16831802" y="1226155"/>
            <a:ext cx="7345065" cy="77406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marL="289560" indent="-289560" algn="l" defTabSz="289560">
              <a:lnSpc>
                <a:spcPts val="4900"/>
              </a:lnSpc>
              <a:tabLst>
                <a:tab pos="63500" algn="l"/>
                <a:tab pos="279400" algn="l"/>
              </a:tabLst>
              <a:defRPr sz="5500">
                <a:solidFill>
                  <a:schemeClr val="accent1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arXiv: 	 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2405.00490</a:t>
            </a:r>
            <a:r>
              <a:rPr>
                <a:solidFill>
                  <a:srgbClr val="000000">
                    <a:alpha val="80000"/>
                  </a:srgbClr>
                </a:solidFill>
              </a:rPr>
              <a:t> </a:t>
            </a:r>
            <a:r>
              <a:t>  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688306" y="8066879"/>
            <a:ext cx="6388846" cy="151233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41" name="Attempts to realize the first order QCD PT in the early universe:…"/>
          <p:cNvSpPr txBox="1"/>
          <p:nvPr>
            <p:ph type="title" idx="4294967295"/>
          </p:nvPr>
        </p:nvSpPr>
        <p:spPr>
          <a:xfrm>
            <a:off x="1079757" y="1079499"/>
            <a:ext cx="22097744" cy="2097839"/>
          </a:xfrm>
          <a:prstGeom prst="rect">
            <a:avLst/>
          </a:prstGeom>
        </p:spPr>
        <p:txBody>
          <a:bodyPr lIns="50800" tIns="50800" rIns="50800" bIns="50800" anchor="t"/>
          <a:lstStyle/>
          <a:p>
            <a:pPr defTabSz="821690">
              <a:lnSpc>
                <a:spcPct val="100000"/>
              </a:lnSpc>
              <a:spcBef>
                <a:spcPts val="5900"/>
              </a:spcBef>
              <a:defRPr sz="4400">
                <a:latin typeface="+mj-lt"/>
                <a:ea typeface="+mj-ea"/>
                <a:cs typeface="+mj-cs"/>
                <a:sym typeface="Helvetica Neue"/>
              </a:defRPr>
            </a:pPr>
            <a:r>
              <a:t>Attempts to realize the first order QCD PT in the early universe</a:t>
            </a:r>
            <a:r>
              <a:rPr>
                <a:solidFill>
                  <a:srgbClr val="4D5156"/>
                </a:solidFill>
              </a:rPr>
              <a:t>:</a:t>
            </a:r>
            <a:endParaRPr>
              <a:solidFill>
                <a:srgbClr val="4D5156"/>
              </a:solidFill>
            </a:endParaRPr>
          </a:p>
          <a:p>
            <a:pPr defTabSz="2438400">
              <a:spcBef>
                <a:spcPts val="4500"/>
              </a:spcBef>
              <a:defRPr sz="4800">
                <a:solidFill>
                  <a:srgbClr val="4D5156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—-Our approach: Gluon condensate</a:t>
            </a:r>
          </a:p>
        </p:txBody>
      </p:sp>
      <p:sp>
        <p:nvSpPr>
          <p:cNvPr id="342" name="This term corrects gluon propagator, induces a gluon condensate: an effect with pure Yang-Mills"/>
          <p:cNvSpPr txBox="1"/>
          <p:nvPr/>
        </p:nvSpPr>
        <p:spPr>
          <a:xfrm>
            <a:off x="1399673" y="3199370"/>
            <a:ext cx="15376215" cy="873001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pPr algn="l" defTabSz="457200">
              <a:defRPr sz="3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  <a:p>
            <a:pPr marL="444500" indent="-444500" algn="l" defTabSz="457200">
              <a:buSzPct val="123000"/>
              <a:buChar char="•"/>
              <a:defRPr sz="3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  <a:p>
            <a:pPr marL="444500" indent="-444500" algn="l" defTabSz="457200">
              <a:buSzPct val="123000"/>
              <a:buChar char="•"/>
              <a:defRPr sz="3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  <a:p>
            <a:pPr marL="444500" indent="-444500" algn="l" defTabSz="457200">
              <a:buSzPct val="123000"/>
              <a:buChar char="•"/>
              <a:defRPr sz="3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  <a:p>
            <a:pPr marL="444500" indent="-444500" algn="l" defTabSz="457200">
              <a:buSzPct val="123000"/>
              <a:buChar char="•"/>
              <a:defRPr sz="3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  <a:p>
            <a:pPr marL="444500" indent="-444500" algn="l" defTabSz="457200">
              <a:buSzPct val="123000"/>
              <a:buChar char="•"/>
              <a:defRPr sz="3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  <a:p>
            <a:pPr marL="444500" indent="-444500" algn="l" defTabSz="457200">
              <a:buSzPct val="123000"/>
              <a:buChar char="•"/>
              <a:defRPr sz="3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  <a:p>
            <a:pPr marL="444500" indent="-444500" algn="l" defTabSz="457200">
              <a:buSzPct val="123000"/>
              <a:buChar char="•"/>
              <a:defRPr sz="3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This term corrects gluon propagator, induces a gluon condensate: an effect with pure Yang-Mills</a:t>
            </a:r>
          </a:p>
        </p:txBody>
      </p:sp>
      <p:pic>
        <p:nvPicPr>
          <p:cNvPr id="34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5706" y="779278"/>
            <a:ext cx="6388846" cy="430683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4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625" y="8478056"/>
            <a:ext cx="6533723" cy="191683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4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361" y="10881221"/>
            <a:ext cx="10151266" cy="171542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46" name="Compared to Peccei-Quinn symmetry breaking, pseudo scalar axion as Nambu-Goldstone boson:"/>
          <p:cNvSpPr txBox="1"/>
          <p:nvPr/>
        </p:nvSpPr>
        <p:spPr>
          <a:xfrm>
            <a:off x="18204493" y="5922596"/>
            <a:ext cx="6061575" cy="22352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>
            <a:lvl1pPr marL="444500" indent="-444500" algn="l" defTabSz="457200">
              <a:buSzPct val="123000"/>
              <a:buChar char="•"/>
              <a:defRPr sz="3500" i="1">
                <a:solidFill>
                  <a:srgbClr val="B516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Compared to Peccei-Quinn symmetry breaking, pseudo scalar axion as Nambu-Goldstone boson:</a:t>
            </a:r>
          </a:p>
        </p:txBody>
      </p:sp>
      <p:pic>
        <p:nvPicPr>
          <p:cNvPr id="34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0671" y="3825178"/>
            <a:ext cx="6533755" cy="1818675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Thermal Polyakov loop as the order parameter:"/>
          <p:cNvSpPr txBox="1"/>
          <p:nvPr>
            <p:ph type="title" idx="4294967295"/>
          </p:nvPr>
        </p:nvSpPr>
        <p:spPr>
          <a:xfrm>
            <a:off x="1079757" y="1079499"/>
            <a:ext cx="22097744" cy="2097839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1690">
              <a:lnSpc>
                <a:spcPct val="100000"/>
              </a:lnSpc>
              <a:spcBef>
                <a:spcPts val="5900"/>
              </a:spcBef>
              <a:defRPr sz="44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Thermal Polyakov loop as the order parameter:</a:t>
            </a:r>
          </a:p>
        </p:txBody>
      </p:sp>
      <p:sp>
        <p:nvSpPr>
          <p:cNvPr id="350" name="At lowest non-trivial (one-loop) order in a perturbative expansion, the potential…"/>
          <p:cNvSpPr txBox="1"/>
          <p:nvPr/>
        </p:nvSpPr>
        <p:spPr>
          <a:xfrm>
            <a:off x="1130885" y="3003890"/>
            <a:ext cx="14712313" cy="9168419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pPr marL="520700" indent="-520700" algn="l" defTabSz="457200">
              <a:buSzPct val="123000"/>
              <a:buChar char="•"/>
              <a:defRPr sz="41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At lowest non-trivial (one-loop) order in a perturbative expansion, the potential</a:t>
            </a:r>
          </a:p>
          <a:p>
            <a:pPr algn="l" defTabSz="457200">
              <a:defRPr sz="41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l" defTabSz="457200">
              <a:defRPr sz="41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l" defTabSz="457200">
              <a:defRPr sz="41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l" defTabSz="457200">
              <a:defRPr sz="41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520700" indent="-520700" algn="l" defTabSz="457200">
              <a:buSzPct val="123000"/>
              <a:buChar char="•"/>
              <a:defRPr sz="41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For SU(3) YM theory</a:t>
            </a:r>
          </a:p>
        </p:txBody>
      </p:sp>
      <p:pic>
        <p:nvPicPr>
          <p:cNvPr id="351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39500" y="6733113"/>
            <a:ext cx="2692402" cy="67310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5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905" y="6733113"/>
            <a:ext cx="2679702" cy="67310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5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028" y="8213906"/>
            <a:ext cx="10298846" cy="230002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5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5058" y="8206937"/>
            <a:ext cx="11979351" cy="381036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5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2639" y="4304141"/>
            <a:ext cx="11547128" cy="191047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5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19003" y="4453928"/>
            <a:ext cx="6929909" cy="1610901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Outline"/>
          <p:cNvSpPr txBox="1"/>
          <p:nvPr>
            <p:ph type="title"/>
          </p:nvPr>
        </p:nvSpPr>
        <p:spPr>
          <a:xfrm>
            <a:off x="3479420" y="376354"/>
            <a:ext cx="15609096" cy="3036097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Outline</a:t>
            </a:r>
          </a:p>
        </p:txBody>
      </p:sp>
      <p:sp>
        <p:nvSpPr>
          <p:cNvPr id="244" name="Axion resonance effects…"/>
          <p:cNvSpPr txBox="1"/>
          <p:nvPr>
            <p:ph type="body" idx="1"/>
          </p:nvPr>
        </p:nvSpPr>
        <p:spPr>
          <a:xfrm>
            <a:off x="991499" y="3643311"/>
            <a:ext cx="22117934" cy="8591671"/>
          </a:xfrm>
          <a:prstGeom prst="rect">
            <a:avLst/>
          </a:prstGeom>
        </p:spPr>
        <p:txBody>
          <a:bodyPr/>
          <a:lstStyle/>
          <a:p>
            <a:r>
              <a:t>Blackholes and axions.</a:t>
            </a:r>
          </a:p>
          <a:p>
            <a:r>
              <a:t>High-frequency gravitational waves (HFGW): A review</a:t>
            </a:r>
          </a:p>
          <a:p>
            <a:r>
              <a:t>HFGW/axion detection </a:t>
            </a:r>
          </a:p>
          <a:p>
            <a:r>
              <a:t>HFGW/axion generation: Early universe wave production, mergers, phase transition.</a:t>
            </a:r>
          </a:p>
          <a:p/>
          <a:p>
            <a:r>
              <a:t>Pulsars for axion and GW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Thermal Polyakov loop as the order parameter:"/>
          <p:cNvSpPr txBox="1"/>
          <p:nvPr>
            <p:ph type="title" idx="4294967295"/>
          </p:nvPr>
        </p:nvSpPr>
        <p:spPr>
          <a:xfrm>
            <a:off x="1079757" y="1079499"/>
            <a:ext cx="22097744" cy="2097839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1690">
              <a:lnSpc>
                <a:spcPct val="100000"/>
              </a:lnSpc>
              <a:spcBef>
                <a:spcPts val="5900"/>
              </a:spcBef>
              <a:defRPr sz="44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Thermal Polyakov loop as the order parameter:</a:t>
            </a:r>
          </a:p>
        </p:txBody>
      </p:sp>
      <p:sp>
        <p:nvSpPr>
          <p:cNvPr id="359" name="Generalized to SU(Nc) theory:…"/>
          <p:cNvSpPr txBox="1"/>
          <p:nvPr/>
        </p:nvSpPr>
        <p:spPr>
          <a:xfrm>
            <a:off x="1130885" y="2509609"/>
            <a:ext cx="14712313" cy="96627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pPr marL="478790" indent="-478790" algn="l" defTabSz="420370">
              <a:buSzPct val="123000"/>
              <a:buChar char="•"/>
              <a:defRPr sz="37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Generalized to SU(Nc) theory:</a:t>
            </a:r>
          </a:p>
          <a:p>
            <a:pPr marL="478790" indent="-478790" algn="l" defTabSz="420370">
              <a:buSzPct val="123000"/>
              <a:buChar char="•"/>
              <a:defRPr sz="37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478790" indent="-478790" algn="l" defTabSz="420370">
              <a:buSzPct val="123000"/>
              <a:buChar char="•"/>
              <a:defRPr sz="37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478790" indent="-478790" algn="l" defTabSz="420370">
              <a:buSzPct val="123000"/>
              <a:buChar char="•"/>
              <a:defRPr sz="37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478790" indent="-478790" algn="l" defTabSz="420370">
              <a:buSzPct val="123000"/>
              <a:buChar char="•"/>
              <a:defRPr sz="37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478790" indent="-478790" algn="l" defTabSz="420370">
              <a:buSzPct val="123000"/>
              <a:buChar char="•"/>
              <a:defRPr sz="37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478790" indent="-478790" algn="l" defTabSz="420370">
              <a:buSzPct val="123000"/>
              <a:buChar char="•"/>
              <a:defRPr sz="37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478790" indent="-478790" algn="l" defTabSz="420370">
              <a:buSzPct val="123000"/>
              <a:buChar char="•"/>
              <a:defRPr sz="37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478790" indent="-478790" algn="l" defTabSz="420370">
              <a:buSzPct val="123000"/>
              <a:buChar char="•"/>
              <a:defRPr sz="37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478790" indent="-478790" algn="l" defTabSz="420370">
              <a:buSzPct val="123000"/>
              <a:buChar char="•"/>
              <a:defRPr sz="37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478790" indent="-478790" algn="l" defTabSz="420370">
              <a:buSzPct val="123000"/>
              <a:buChar char="•"/>
              <a:defRPr sz="37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478790" indent="-478790" algn="l" defTabSz="420370">
              <a:buSzPct val="123000"/>
              <a:buChar char="•"/>
              <a:defRPr sz="37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478790" indent="-478790" algn="l" defTabSz="420370">
              <a:buSzPct val="123000"/>
              <a:buChar char="•"/>
              <a:defRPr sz="37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From the potential form, phase transition always happens at point:</a:t>
            </a:r>
          </a:p>
          <a:p>
            <a:pPr algn="l" defTabSz="420370">
              <a:defRPr sz="37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l" defTabSz="420370">
              <a:defRPr sz="37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  <p:pic>
        <p:nvPicPr>
          <p:cNvPr id="360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00810" y="6726394"/>
            <a:ext cx="8122606" cy="217408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6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6396" y="9347"/>
            <a:ext cx="10067943" cy="847095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6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155" y="10676901"/>
            <a:ext cx="7321365" cy="214009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6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2360" y="10886878"/>
            <a:ext cx="8704931" cy="172013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6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0728" y="3539683"/>
            <a:ext cx="10802769" cy="141028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65" name="Or with the extra scalar:"/>
          <p:cNvSpPr txBox="1"/>
          <p:nvPr/>
        </p:nvSpPr>
        <p:spPr>
          <a:xfrm>
            <a:off x="8356100" y="11417210"/>
            <a:ext cx="5557442" cy="65947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>
            <a:lvl1pPr>
              <a:defRPr sz="3700" b="1"/>
            </a:lvl1pPr>
          </a:lstStyle>
          <a:p>
            <a:r>
              <a:t>Or with the extra scalar:</a:t>
            </a:r>
          </a:p>
        </p:txBody>
      </p:sp>
      <p:pic>
        <p:nvPicPr>
          <p:cNvPr id="36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4452" y="5003475"/>
            <a:ext cx="8832423" cy="1279760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ravitational waves production from effective potential:"/>
          <p:cNvSpPr txBox="1"/>
          <p:nvPr>
            <p:ph type="title" idx="4294967295"/>
          </p:nvPr>
        </p:nvSpPr>
        <p:spPr>
          <a:xfrm>
            <a:off x="1079757" y="1079499"/>
            <a:ext cx="22097744" cy="2097839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1690">
              <a:lnSpc>
                <a:spcPct val="100000"/>
              </a:lnSpc>
              <a:spcBef>
                <a:spcPts val="5900"/>
              </a:spcBef>
              <a:defRPr sz="44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Gravitational waves production from effective potential:</a:t>
            </a:r>
          </a:p>
        </p:txBody>
      </p:sp>
      <p:pic>
        <p:nvPicPr>
          <p:cNvPr id="369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5521" y="1817432"/>
            <a:ext cx="10705898" cy="184225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7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41" y="3206808"/>
            <a:ext cx="9849819" cy="236632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7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33" y="5602604"/>
            <a:ext cx="6492297" cy="197591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7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443" y="7614673"/>
            <a:ext cx="7183017" cy="15236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7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6003" y="10796805"/>
            <a:ext cx="7984935" cy="178842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74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2241" y="8970950"/>
            <a:ext cx="9100485" cy="149411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75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1676" y="5407400"/>
            <a:ext cx="6815012" cy="236632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76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68679" y="364509"/>
            <a:ext cx="8177550" cy="459500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77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78100" y="5134259"/>
            <a:ext cx="7853726" cy="8466589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Inverse Gertsenshtein effect"/>
          <p:cNvSpPr txBox="1"/>
          <p:nvPr>
            <p:ph type="title"/>
          </p:nvPr>
        </p:nvSpPr>
        <p:spPr>
          <a:xfrm>
            <a:off x="2098673" y="711465"/>
            <a:ext cx="16478255" cy="2023934"/>
          </a:xfrm>
          <a:prstGeom prst="rect">
            <a:avLst/>
          </a:prstGeom>
        </p:spPr>
        <p:txBody>
          <a:bodyPr/>
          <a:lstStyle>
            <a:lvl1pPr defTabSz="340995">
              <a:lnSpc>
                <a:spcPct val="100000"/>
              </a:lnSpc>
              <a:spcBef>
                <a:spcPts val="800"/>
              </a:spcBef>
              <a:defRPr sz="5600" b="0" spc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Inverse Gertsenshtein effect  ——Detecting High-frequency gravitational waves</a:t>
            </a:r>
          </a:p>
        </p:txBody>
      </p:sp>
      <p:sp>
        <p:nvSpPr>
          <p:cNvPr id="380" name="From TT gauge to PD gauge:"/>
          <p:cNvSpPr txBox="1"/>
          <p:nvPr>
            <p:ph type="body" sz="half" idx="1"/>
          </p:nvPr>
        </p:nvSpPr>
        <p:spPr>
          <a:xfrm>
            <a:off x="3952873" y="4015513"/>
            <a:ext cx="16478255" cy="7077376"/>
          </a:xfrm>
          <a:prstGeom prst="rect">
            <a:avLst/>
          </a:prstGeom>
        </p:spPr>
        <p:txBody>
          <a:bodyPr lIns="38099" tIns="38099" rIns="38099" bIns="38099"/>
          <a:lstStyle/>
          <a:p>
            <a:pPr marL="584200" indent="-584200" defTabSz="2438400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600" b="0"/>
            </a:pPr>
          </a:p>
          <a:p>
            <a:pPr marL="584200" indent="-584200" defTabSz="2438400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600" b="0"/>
            </a:pPr>
          </a:p>
          <a:p>
            <a:pPr marL="584200" indent="-584200" defTabSz="2438400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600" b="0"/>
            </a:pPr>
            <a:r>
              <a:t>From TT gauge to PD gauge:</a:t>
            </a:r>
          </a:p>
        </p:txBody>
      </p:sp>
      <p:pic>
        <p:nvPicPr>
          <p:cNvPr id="381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23984" y="2518170"/>
            <a:ext cx="9751221" cy="230386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8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7210" y="3806402"/>
            <a:ext cx="4752669" cy="96152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8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539" y="5205691"/>
            <a:ext cx="6101930" cy="107166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8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1057" y="7697389"/>
            <a:ext cx="10555663" cy="319551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8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30779" y="5134304"/>
            <a:ext cx="4036222" cy="121444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86" name="See Maggiore M (2007) Gravitational Waves. Vol. 1:…"/>
          <p:cNvSpPr txBox="1"/>
          <p:nvPr/>
        </p:nvSpPr>
        <p:spPr>
          <a:xfrm>
            <a:off x="8208068" y="11730772"/>
            <a:ext cx="7574955" cy="1362986"/>
          </a:xfrm>
          <a:prstGeom prst="rect">
            <a:avLst/>
          </a:prstGeom>
          <a:ln w="12700">
            <a:miter lim="400000"/>
          </a:ln>
        </p:spPr>
        <p:txBody>
          <a:bodyPr wrap="none" lIns="71436" tIns="71436" rIns="71436" bIns="71436" anchor="ctr">
            <a:spAutoFit/>
          </a:bodyPr>
          <a:lstStyle/>
          <a:p>
            <a:pPr defTabSz="821690">
              <a:defRPr b="1" i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See Maggiore M (2007) Gravitational Waves. Vol. 1: </a:t>
            </a:r>
          </a:p>
          <a:p>
            <a:pPr defTabSz="821690">
              <a:defRPr b="1" i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Theory and Experiments. Oxford University Press. </a:t>
            </a:r>
          </a:p>
          <a:p>
            <a:pPr defTabSz="821690">
              <a:defRPr sz="3200" b="1">
                <a:solidFill>
                  <a:srgbClr val="000000"/>
                </a:solidFill>
              </a:defRPr>
            </a:pPr>
            <a:r>
              <a:t> 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Effective current plot:"/>
          <p:cNvSpPr txBox="1"/>
          <p:nvPr>
            <p:ph type="body" sz="quarter" idx="1"/>
          </p:nvPr>
        </p:nvSpPr>
        <p:spPr>
          <a:xfrm>
            <a:off x="4970857" y="2708406"/>
            <a:ext cx="16478256" cy="701088"/>
          </a:xfrm>
          <a:prstGeom prst="rect">
            <a:avLst/>
          </a:prstGeom>
        </p:spPr>
        <p:txBody>
          <a:bodyPr/>
          <a:lstStyle/>
          <a:p>
            <a:r>
              <a:t>Effective current plot:</a:t>
            </a:r>
          </a:p>
        </p:txBody>
      </p:sp>
      <p:pic>
        <p:nvPicPr>
          <p:cNvPr id="389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58360" y="6813033"/>
            <a:ext cx="7608625" cy="595935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9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2350" y="6125447"/>
            <a:ext cx="7948847" cy="662015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9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4570" y="-220459"/>
            <a:ext cx="6056296" cy="619201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9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217" y="989567"/>
            <a:ext cx="7525320" cy="5959358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Experimental setups:…"/>
          <p:cNvSpPr txBox="1"/>
          <p:nvPr>
            <p:ph type="title"/>
          </p:nvPr>
        </p:nvSpPr>
        <p:spPr>
          <a:xfrm>
            <a:off x="3756420" y="756045"/>
            <a:ext cx="16478255" cy="1628706"/>
          </a:xfrm>
          <a:prstGeom prst="rect">
            <a:avLst/>
          </a:prstGeom>
        </p:spPr>
        <p:txBody>
          <a:bodyPr/>
          <a:lstStyle/>
          <a:p>
            <a:pPr defTabSz="1584960">
              <a:defRPr sz="5400" spc="-200"/>
            </a:pPr>
            <a:r>
              <a:t>Experimental setups:  </a:t>
            </a:r>
            <a:endParaRPr spc="-107"/>
          </a:p>
          <a:p>
            <a:pPr defTabSz="1584960">
              <a:defRPr sz="5400" spc="-200">
                <a:solidFill>
                  <a:srgbClr val="EE230C"/>
                </a:solidFill>
              </a:defRPr>
            </a:pPr>
            <a:r>
              <a:t>R</a:t>
            </a:r>
            <a:r>
              <a:rPr>
                <a:solidFill>
                  <a:srgbClr val="000000"/>
                </a:solidFill>
              </a:rPr>
              <a:t>esonant </a:t>
            </a:r>
            <a:r>
              <a:t>ELE</a:t>
            </a:r>
            <a:r>
              <a:rPr>
                <a:solidFill>
                  <a:srgbClr val="000000"/>
                </a:solidFill>
              </a:rPr>
              <a:t>ctric </a:t>
            </a:r>
            <a:r>
              <a:t>A</a:t>
            </a:r>
            <a:r>
              <a:rPr>
                <a:solidFill>
                  <a:srgbClr val="000000"/>
                </a:solidFill>
              </a:rPr>
              <a:t>xion </a:t>
            </a:r>
            <a:r>
              <a:t>P</a:t>
            </a:r>
            <a:r>
              <a:rPr>
                <a:solidFill>
                  <a:srgbClr val="000000"/>
                </a:solidFill>
              </a:rPr>
              <a:t>robe(RE-LEAP)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95" name="Slide bullet text"/>
          <p:cNvSpPr txBox="1"/>
          <p:nvPr>
            <p:ph type="body" idx="1"/>
          </p:nvPr>
        </p:nvSpPr>
        <p:spPr>
          <a:xfrm>
            <a:off x="3952873" y="2918486"/>
            <a:ext cx="16478255" cy="8174402"/>
          </a:xfrm>
          <a:prstGeom prst="rect">
            <a:avLst/>
          </a:prstGeom>
        </p:spPr>
        <p:txBody>
          <a:bodyPr lIns="38099" tIns="38099" rIns="38099" bIns="38099"/>
          <a:lstStyle/>
          <a:p>
            <a:pPr marL="584200" indent="-584200" defTabSz="2438400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600" b="0"/>
            </a:pPr>
          </a:p>
        </p:txBody>
      </p:sp>
      <p:pic>
        <p:nvPicPr>
          <p:cNvPr id="396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4936" y="2289039"/>
            <a:ext cx="7590167" cy="663653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9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389" y="2487704"/>
            <a:ext cx="7885401" cy="266954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9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595" y="5260199"/>
            <a:ext cx="8574869" cy="834921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9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13011" y="8901875"/>
            <a:ext cx="3162960" cy="3177018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Double-click to edit"/>
          <p:cNvSpPr txBox="1"/>
          <p:nvPr>
            <p:ph type="title"/>
          </p:nvPr>
        </p:nvSpPr>
        <p:spPr>
          <a:xfrm>
            <a:off x="4387453" y="357186"/>
            <a:ext cx="15609094" cy="3036097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402" name="Double-click to edit"/>
          <p:cNvSpPr txBox="1"/>
          <p:nvPr>
            <p:ph type="body" idx="1"/>
          </p:nvPr>
        </p:nvSpPr>
        <p:spPr>
          <a:xfrm>
            <a:off x="4387453" y="3643312"/>
            <a:ext cx="15609094" cy="8840393"/>
          </a:xfrm>
          <a:prstGeom prst="rect">
            <a:avLst/>
          </a:prstGeom>
        </p:spPr>
        <p:txBody>
          <a:bodyPr/>
          <a:lstStyle/>
          <a:p/>
        </p:txBody>
      </p:sp>
      <p:pic>
        <p:nvPicPr>
          <p:cNvPr id="403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8954" y="776881"/>
            <a:ext cx="15824650" cy="327131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0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0077" y="7779321"/>
            <a:ext cx="13318611" cy="584589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0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241" y="4154808"/>
            <a:ext cx="9862337" cy="443739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06" name="arXiv: 2305.00877,…"/>
          <p:cNvSpPr txBox="1"/>
          <p:nvPr/>
        </p:nvSpPr>
        <p:spPr>
          <a:xfrm>
            <a:off x="1471994" y="10796201"/>
            <a:ext cx="6270538" cy="13564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defRPr sz="4100" u="sng">
                <a:solidFill>
                  <a:srgbClr val="0076B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arXiv: </a:t>
            </a: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2305.00877</a:t>
            </a:r>
            <a:r>
              <a:t>, </a:t>
            </a:r>
          </a:p>
          <a:p>
            <a:pPr defTabSz="825500">
              <a:defRPr sz="4100" u="sng">
                <a:solidFill>
                  <a:srgbClr val="0076B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PRD,109 (2024) 8, 084004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Double-click to edit"/>
          <p:cNvSpPr txBox="1"/>
          <p:nvPr>
            <p:ph type="title"/>
          </p:nvPr>
        </p:nvSpPr>
        <p:spPr>
          <a:xfrm>
            <a:off x="4387453" y="357186"/>
            <a:ext cx="15609094" cy="3036097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409" name="Double-click to edit"/>
          <p:cNvSpPr txBox="1"/>
          <p:nvPr>
            <p:ph type="body" idx="1"/>
          </p:nvPr>
        </p:nvSpPr>
        <p:spPr>
          <a:xfrm>
            <a:off x="4387453" y="3643312"/>
            <a:ext cx="15609094" cy="8840393"/>
          </a:xfrm>
          <a:prstGeom prst="rect">
            <a:avLst/>
          </a:prstGeom>
        </p:spPr>
        <p:txBody>
          <a:bodyPr/>
          <a:lstStyle/>
          <a:p/>
        </p:txBody>
      </p:sp>
      <p:pic>
        <p:nvPicPr>
          <p:cNvPr id="410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28101" y="6812523"/>
            <a:ext cx="11021641" cy="510655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1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3578" y="803671"/>
            <a:ext cx="12501564" cy="321469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1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632" y="4473773"/>
            <a:ext cx="8101629" cy="4768454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lide bullet text"/>
          <p:cNvSpPr txBox="1"/>
          <p:nvPr>
            <p:ph type="body" idx="1"/>
          </p:nvPr>
        </p:nvSpPr>
        <p:spPr>
          <a:xfrm>
            <a:off x="1206500" y="4965193"/>
            <a:ext cx="21971000" cy="8256013"/>
          </a:xfrm>
          <a:prstGeom prst="rect">
            <a:avLst/>
          </a:prstGeom>
        </p:spPr>
        <p:txBody>
          <a:bodyPr/>
          <a:lstStyle/>
          <a:p/>
        </p:txBody>
      </p:sp>
      <p:pic>
        <p:nvPicPr>
          <p:cNvPr id="415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367" y="3975799"/>
            <a:ext cx="10149117" cy="761927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16" name="脉冲星计时阵列探测到了极低频引力波证据…"/>
          <p:cNvSpPr txBox="1"/>
          <p:nvPr>
            <p:ph type="title" idx="4294967295"/>
          </p:nvPr>
        </p:nvSpPr>
        <p:spPr>
          <a:xfrm>
            <a:off x="569037" y="625077"/>
            <a:ext cx="9934038" cy="2526452"/>
          </a:xfrm>
          <a:prstGeom prst="rect">
            <a:avLst/>
          </a:prstGeom>
        </p:spPr>
        <p:txBody>
          <a:bodyPr lIns="71436" tIns="71436" rIns="71436" bIns="71436"/>
          <a:lstStyle/>
          <a:p>
            <a:pPr defTabSz="484505">
              <a:lnSpc>
                <a:spcPct val="100000"/>
              </a:lnSpc>
              <a:defRPr sz="40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脉冲星计时阵列探测到了极低频引力波证据</a:t>
            </a:r>
          </a:p>
          <a:p>
            <a:pPr defTabSz="484505">
              <a:lnSpc>
                <a:spcPct val="100000"/>
              </a:lnSpc>
              <a:defRPr sz="4000">
                <a:solidFill>
                  <a:srgbClr val="B516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(2023国际十大科学进展</a:t>
            </a:r>
            <a:r>
              <a:rPr>
                <a:solidFill>
                  <a:srgbClr val="000000"/>
                </a:solidFill>
              </a:rPr>
              <a:t>)</a:t>
            </a:r>
            <a:endParaRPr>
              <a:solidFill>
                <a:srgbClr val="000000"/>
              </a:solidFill>
            </a:endParaRPr>
          </a:p>
          <a:p>
            <a:pPr defTabSz="484505">
              <a:lnSpc>
                <a:spcPct val="100000"/>
              </a:lnSpc>
              <a:defRPr sz="40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可能暗示了高频引力波</a:t>
            </a:r>
          </a:p>
        </p:txBody>
      </p:sp>
      <p:pic>
        <p:nvPicPr>
          <p:cNvPr id="41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0585" y="1352056"/>
            <a:ext cx="13568938" cy="7619277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lide bullet text"/>
          <p:cNvSpPr txBox="1"/>
          <p:nvPr>
            <p:ph type="body" idx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/>
          <a:lstStyle/>
          <a:p/>
        </p:txBody>
      </p:sp>
      <p:pic>
        <p:nvPicPr>
          <p:cNvPr id="420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4618" y="2683387"/>
            <a:ext cx="8238430" cy="162488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2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4462357"/>
            <a:ext cx="7130995" cy="227330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2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750" y="2584450"/>
            <a:ext cx="10007969" cy="182275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2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13" y="7397750"/>
            <a:ext cx="9461501" cy="54737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2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17900" y="7391400"/>
            <a:ext cx="4699000" cy="34036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25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2875" y="4305300"/>
            <a:ext cx="13938521" cy="95758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26" name="PTA(low-frequency GW) implies the primordial blackhole formation…"/>
          <p:cNvSpPr txBox="1"/>
          <p:nvPr>
            <p:ph type="title" idx="4294967295"/>
          </p:nvPr>
        </p:nvSpPr>
        <p:spPr>
          <a:xfrm>
            <a:off x="450452" y="292709"/>
            <a:ext cx="22283940" cy="1550792"/>
          </a:xfrm>
          <a:prstGeom prst="rect">
            <a:avLst/>
          </a:prstGeom>
        </p:spPr>
        <p:txBody>
          <a:bodyPr lIns="71436" tIns="71436" rIns="71436" bIns="71436"/>
          <a:lstStyle/>
          <a:p>
            <a:pPr defTabSz="550545">
              <a:lnSpc>
                <a:spcPct val="100000"/>
              </a:lnSpc>
              <a:defRPr sz="4500" b="1">
                <a:latin typeface="+mn-lt"/>
                <a:ea typeface="+mn-ea"/>
                <a:cs typeface="+mn-cs"/>
                <a:sym typeface="Helvetica"/>
              </a:defRPr>
            </a:pPr>
            <a:r>
              <a:t>PTA(low-frequency GW) implies the primordial blackhole formation</a:t>
            </a:r>
          </a:p>
          <a:p>
            <a:pPr defTabSz="550545">
              <a:lnSpc>
                <a:spcPct val="100000"/>
              </a:lnSpc>
              <a:defRPr sz="4500" b="1">
                <a:latin typeface="+mn-lt"/>
                <a:ea typeface="+mn-ea"/>
                <a:cs typeface="+mn-cs"/>
                <a:sym typeface="Helvetica"/>
              </a:defRPr>
            </a:pPr>
            <a:r>
              <a:t>HFGW from those primordial blackhole merger——crosslink joint analysis</a:t>
            </a:r>
          </a:p>
        </p:txBody>
      </p:sp>
      <p:sp>
        <p:nvSpPr>
          <p:cNvPr id="427" name="arXiv:   2309.15069"/>
          <p:cNvSpPr txBox="1"/>
          <p:nvPr/>
        </p:nvSpPr>
        <p:spPr>
          <a:xfrm>
            <a:off x="18355802" y="2191355"/>
            <a:ext cx="7345065" cy="77406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marL="289560" indent="-289560" algn="l" defTabSz="289560">
              <a:lnSpc>
                <a:spcPts val="4900"/>
              </a:lnSpc>
              <a:tabLst>
                <a:tab pos="63500" algn="l"/>
                <a:tab pos="279400" algn="l"/>
              </a:tabLst>
              <a:defRPr sz="5500">
                <a:solidFill>
                  <a:schemeClr val="accent1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arXiv: 	 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2309.15069</a:t>
            </a:r>
            <a:r>
              <a:t>  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430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431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/>
        </p:txBody>
      </p:sp>
      <p:pic>
        <p:nvPicPr>
          <p:cNvPr id="432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2850" y="1173780"/>
            <a:ext cx="16884458" cy="268181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3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21" y="4248503"/>
            <a:ext cx="10144642" cy="825601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34" name="Pulsar_anim.ogv.480p.mp4" descr="Pulsar_anim.ogv.480p.mp4"/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126748" y="7821786"/>
            <a:ext cx="6934729" cy="512892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35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4400" y="5083145"/>
            <a:ext cx="8477981" cy="26311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36" name="Lightsmall-optimised.gif" descr="Lightsmall-optimised.gif"/>
          <p:cNvPicPr/>
          <p:nvPr/>
        </p:nvPicPr>
        <p:blipFill>
          <a:blip r:embed="rId7"/>
          <a:stretch>
            <a:fillRect/>
          </a:stretch>
        </p:blipFill>
        <p:spPr>
          <a:xfrm>
            <a:off x="17231788" y="907342"/>
            <a:ext cx="5424348" cy="406826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37" name="Arxiv: 2406.13480"/>
          <p:cNvSpPr txBox="1"/>
          <p:nvPr/>
        </p:nvSpPr>
        <p:spPr>
          <a:xfrm>
            <a:off x="11091402" y="11513155"/>
            <a:ext cx="7345065" cy="77406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marL="289560" indent="-289560" algn="l" defTabSz="289560">
              <a:lnSpc>
                <a:spcPts val="4900"/>
              </a:lnSpc>
              <a:tabLst>
                <a:tab pos="63500" algn="l"/>
                <a:tab pos="279400" algn="l"/>
              </a:tabLst>
              <a:defRPr sz="5500">
                <a:solidFill>
                  <a:schemeClr val="accent1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Arxiv: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2406.13480</a:t>
            </a:r>
            <a:r>
              <a:rPr>
                <a:solidFill>
                  <a:srgbClr val="000000">
                    <a:alpha val="80000"/>
                  </a:srgbClr>
                </a:solidFill>
              </a:rPr>
              <a:t> </a:t>
            </a:r>
            <a:endParaRPr>
              <a:solidFill>
                <a:srgbClr val="000000">
                  <a:alpha val="80000"/>
                </a:srgb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7" fill="hold"/>
                                        <p:tgtEl>
                                          <p:spTgt spid="4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4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vol="100000" numSld="1" showWhenStopped="1">
                <p:cTn id="11" fill="hold" display="0">
                  <p:stCondLst>
                    <p:cond delay="indefinite"/>
                  </p:stCondLst>
                </p:cTn>
                <p:tgtEl>
                  <p:spTgt spid="43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lide Title"/>
          <p:cNvSpPr txBox="1"/>
          <p:nvPr>
            <p:ph type="title"/>
          </p:nvPr>
        </p:nvSpPr>
        <p:spPr>
          <a:xfrm>
            <a:off x="6012654" y="3607592"/>
            <a:ext cx="12358693" cy="806157"/>
          </a:xfrm>
          <a:prstGeom prst="rect">
            <a:avLst/>
          </a:prstGeom>
        </p:spPr>
        <p:txBody>
          <a:bodyPr/>
          <a:lstStyle/>
          <a:p>
            <a:pPr defTabSz="1483360">
              <a:defRPr sz="4900" spc="-97"/>
            </a:pPr>
          </a:p>
        </p:txBody>
      </p:sp>
      <p:sp>
        <p:nvSpPr>
          <p:cNvPr id="247" name="Slide Subtitle"/>
          <p:cNvSpPr txBox="1"/>
          <p:nvPr>
            <p:ph type="body" sz="quarter" idx="1"/>
          </p:nvPr>
        </p:nvSpPr>
        <p:spPr>
          <a:xfrm>
            <a:off x="6012654" y="4335164"/>
            <a:ext cx="12358693" cy="525816"/>
          </a:xfrm>
          <a:prstGeom prst="rect">
            <a:avLst/>
          </a:prstGeom>
        </p:spPr>
        <p:txBody>
          <a:bodyPr/>
          <a:lstStyle/>
          <a:p>
            <a:pPr defTabSz="508635">
              <a:defRPr sz="3000"/>
            </a:pPr>
          </a:p>
        </p:txBody>
      </p:sp>
      <p:sp>
        <p:nvSpPr>
          <p:cNvPr id="24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/>
        </p:txBody>
      </p:sp>
      <p:pic>
        <p:nvPicPr>
          <p:cNvPr id="249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83" y="1477785"/>
            <a:ext cx="22542434" cy="11066861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lide Title"/>
          <p:cNvSpPr txBox="1"/>
          <p:nvPr>
            <p:ph type="title"/>
          </p:nvPr>
        </p:nvSpPr>
        <p:spPr>
          <a:xfrm>
            <a:off x="1206500" y="1079499"/>
            <a:ext cx="21971000" cy="1433165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440" name="Slide Subtitle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441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/>
        </p:txBody>
      </p:sp>
      <p:pic>
        <p:nvPicPr>
          <p:cNvPr id="442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1669" y="3634058"/>
            <a:ext cx="10847185" cy="815708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4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0969" y="5128300"/>
            <a:ext cx="9794990" cy="6496421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ummary"/>
          <p:cNvSpPr txBox="1"/>
          <p:nvPr>
            <p:ph type="title"/>
          </p:nvPr>
        </p:nvSpPr>
        <p:spPr>
          <a:xfrm>
            <a:off x="4387453" y="625077"/>
            <a:ext cx="15609094" cy="3036096"/>
          </a:xfrm>
          <a:prstGeom prst="rect">
            <a:avLst/>
          </a:prstGeom>
        </p:spPr>
        <p:txBody>
          <a:bodyPr/>
          <a:lstStyle/>
          <a:p>
            <a:r>
              <a:t>Summary</a:t>
            </a:r>
          </a:p>
        </p:txBody>
      </p:sp>
      <p:sp>
        <p:nvSpPr>
          <p:cNvPr id="446" name="We have many ways to detect axion&amp;GW.…"/>
          <p:cNvSpPr txBox="1"/>
          <p:nvPr>
            <p:ph type="body" idx="1"/>
          </p:nvPr>
        </p:nvSpPr>
        <p:spPr>
          <a:xfrm>
            <a:off x="3650852" y="3742431"/>
            <a:ext cx="17839832" cy="8809933"/>
          </a:xfrm>
          <a:prstGeom prst="rect">
            <a:avLst/>
          </a:prstGeom>
        </p:spPr>
        <p:txBody>
          <a:bodyPr/>
          <a:lstStyle/>
          <a:p>
            <a:pPr marL="603250" indent="-603250" defTabSz="780415">
              <a:spcBef>
                <a:spcPts val="5600"/>
              </a:spcBef>
              <a:buSzPct val="123000"/>
              <a:defRPr sz="4700"/>
            </a:pPr>
            <a:r>
              <a:t>We have many ways to detect axion&amp;GW.</a:t>
            </a:r>
          </a:p>
          <a:p>
            <a:pPr marL="603250" indent="-603250" defTabSz="780415">
              <a:spcBef>
                <a:spcPts val="5600"/>
              </a:spcBef>
              <a:buSzPct val="123000"/>
              <a:defRPr sz="4700"/>
            </a:pPr>
            <a:r>
              <a:t>Direct (Lab) vs indirect (through gravitational waves and PTAs!)</a:t>
            </a:r>
          </a:p>
          <a:p>
            <a:pPr marL="603250" indent="-603250" defTabSz="780415">
              <a:spcBef>
                <a:spcPts val="5600"/>
              </a:spcBef>
              <a:buSzPct val="123000"/>
              <a:defRPr sz="4700"/>
            </a:pPr>
            <a:r>
              <a:t>GW Generation:</a:t>
            </a:r>
          </a:p>
          <a:p>
            <a:pPr marL="2340610" lvl="3" indent="-603250" defTabSz="780415">
              <a:spcBef>
                <a:spcPts val="5600"/>
              </a:spcBef>
              <a:buSzPct val="123000"/>
              <a:defRPr sz="4700"/>
            </a:pPr>
            <a:r>
              <a:t>Early universe wave production, mergers, phase transition.</a:t>
            </a:r>
          </a:p>
          <a:p>
            <a:pPr marL="603250" indent="-603250" defTabSz="780415">
              <a:spcBef>
                <a:spcPts val="5600"/>
              </a:spcBef>
              <a:buSzPct val="123000"/>
              <a:defRPr sz="4700"/>
            </a:pPr>
            <a:r>
              <a:t>Need a strong magnetic field and cryogenic technology in Lab. 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Thank you"/>
          <p:cNvSpPr txBox="1"/>
          <p:nvPr>
            <p:ph type="title"/>
          </p:nvPr>
        </p:nvSpPr>
        <p:spPr>
          <a:xfrm>
            <a:off x="4196951" y="77389"/>
            <a:ext cx="15609097" cy="3036098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Thank you</a:t>
            </a:r>
          </a:p>
        </p:txBody>
      </p:sp>
      <p:sp>
        <p:nvSpPr>
          <p:cNvPr id="44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/>
        </p:txBody>
      </p:sp>
      <p:pic>
        <p:nvPicPr>
          <p:cNvPr id="450" name="e5806d920b4c45ef68125d6456e82bea.jpg" descr="e5806d920b4c45ef68125d6456e82bea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03874" y="3403305"/>
            <a:ext cx="9902012" cy="590926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51" name="images.jpg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3564" y="366024"/>
            <a:ext cx="5089909" cy="153070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52" name="0.jpg" descr="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2301" y="7399604"/>
            <a:ext cx="7924043" cy="598910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5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9339" y="2434826"/>
            <a:ext cx="4018363" cy="4036223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lide bullet text"/>
          <p:cNvSpPr txBox="1"/>
          <p:nvPr>
            <p:ph type="body" idx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/>
          <a:lstStyle/>
          <a:p/>
        </p:txBody>
      </p:sp>
      <p:pic>
        <p:nvPicPr>
          <p:cNvPr id="456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4427" y="326338"/>
            <a:ext cx="23199489" cy="13063324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Black hole energy levels and gravitational waves"/>
          <p:cNvSpPr txBox="1"/>
          <p:nvPr>
            <p:ph type="title"/>
          </p:nvPr>
        </p:nvSpPr>
        <p:spPr>
          <a:xfrm>
            <a:off x="2649920" y="1018118"/>
            <a:ext cx="16478255" cy="1074875"/>
          </a:xfrm>
          <a:prstGeom prst="rect">
            <a:avLst/>
          </a:prstGeom>
        </p:spPr>
        <p:txBody>
          <a:bodyPr/>
          <a:lstStyle>
            <a:lvl1pPr defTabSz="1682750">
              <a:defRPr sz="5600" spc="-200"/>
            </a:lvl1pPr>
          </a:lstStyle>
          <a:p>
            <a:r>
              <a:t>Black hole energy levels and gravitational waves</a:t>
            </a:r>
          </a:p>
        </p:txBody>
      </p:sp>
      <p:sp>
        <p:nvSpPr>
          <p:cNvPr id="459" name="Slide bullet text"/>
          <p:cNvSpPr txBox="1"/>
          <p:nvPr>
            <p:ph type="body" sz="half" idx="1"/>
          </p:nvPr>
        </p:nvSpPr>
        <p:spPr>
          <a:xfrm>
            <a:off x="3952873" y="4900877"/>
            <a:ext cx="16478255" cy="6192013"/>
          </a:xfrm>
          <a:prstGeom prst="rect">
            <a:avLst/>
          </a:prstGeom>
        </p:spPr>
        <p:txBody>
          <a:bodyPr lIns="38099" tIns="38099" rIns="38099" bIns="38099"/>
          <a:lstStyle/>
          <a:p>
            <a:pPr marL="584200" indent="-584200" defTabSz="2438400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600" b="0"/>
            </a:pPr>
          </a:p>
        </p:txBody>
      </p:sp>
      <p:pic>
        <p:nvPicPr>
          <p:cNvPr id="460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60869" y="2422855"/>
            <a:ext cx="18727450" cy="10793921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Resonant Electric Probe to Axionic Dark Matter 2206.13543"/>
          <p:cNvSpPr txBox="1"/>
          <p:nvPr>
            <p:ph type="title"/>
          </p:nvPr>
        </p:nvSpPr>
        <p:spPr>
          <a:xfrm>
            <a:off x="3952873" y="1613295"/>
            <a:ext cx="16478255" cy="1074876"/>
          </a:xfrm>
          <a:prstGeom prst="rect">
            <a:avLst/>
          </a:prstGeom>
        </p:spPr>
        <p:txBody>
          <a:bodyPr/>
          <a:lstStyle/>
          <a:p>
            <a:pPr defTabSz="366395">
              <a:lnSpc>
                <a:spcPct val="100000"/>
              </a:lnSpc>
              <a:spcBef>
                <a:spcPts val="800"/>
              </a:spcBef>
              <a:defRPr sz="4600" spc="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Resonant Electric Probe to Axionic Dark Matter </a:t>
            </a:r>
            <a:r>
              <a:rPr sz="2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2206.13543</a:t>
            </a:r>
            <a:endParaRPr sz="2200" u="sng">
              <a:solidFill>
                <a:srgbClr val="0000FF"/>
              </a:solidFill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463" name="Axion detection communities:…"/>
          <p:cNvSpPr txBox="1"/>
          <p:nvPr>
            <p:ph type="body" sz="half" idx="1"/>
          </p:nvPr>
        </p:nvSpPr>
        <p:spPr>
          <a:xfrm>
            <a:off x="3399232" y="2832679"/>
            <a:ext cx="16478256" cy="8050642"/>
          </a:xfrm>
          <a:prstGeom prst="rect">
            <a:avLst/>
          </a:prstGeom>
        </p:spPr>
        <p:txBody>
          <a:bodyPr lIns="38099" tIns="38099" rIns="38099" bIns="38099"/>
          <a:lstStyle/>
          <a:p>
            <a:pPr marL="584200" indent="-584200" defTabSz="2438400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600" b="0"/>
            </a:pPr>
            <a:r>
              <a:t>Axion detection communities:</a:t>
            </a:r>
          </a:p>
          <a:p>
            <a:pPr marL="699135" lvl="1" indent="-254635" defTabSz="642620">
              <a:spcBef>
                <a:spcPts val="1600"/>
              </a:spcBef>
              <a:defRPr sz="2200" b="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699135" lvl="1" indent="-254635" defTabSz="642620">
              <a:spcBef>
                <a:spcPts val="1600"/>
              </a:spcBef>
              <a:defRPr sz="2200" b="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Cavities:ADMX [</a:t>
            </a:r>
            <a:r>
              <a:rPr>
                <a:solidFill>
                  <a:srgbClr val="00FFFF"/>
                </a:solidFill>
              </a:rPr>
              <a:t>26</a:t>
            </a:r>
            <a:r>
              <a:t>], HAYSTAC [</a:t>
            </a:r>
            <a:r>
              <a:rPr>
                <a:solidFill>
                  <a:srgbClr val="00FFFF"/>
                </a:solidFill>
              </a:rPr>
              <a:t>27</a:t>
            </a:r>
            <a:r>
              <a:t>], CAPP [</a:t>
            </a:r>
            <a:r>
              <a:rPr>
                <a:solidFill>
                  <a:srgbClr val="00FFFF"/>
                </a:solidFill>
              </a:rPr>
              <a:t>28</a:t>
            </a:r>
            <a:r>
              <a:t>],QUAX-aγ [</a:t>
            </a:r>
            <a:r>
              <a:rPr>
                <a:solidFill>
                  <a:srgbClr val="00FFFF"/>
                </a:solidFill>
              </a:rPr>
              <a:t>29</a:t>
            </a:r>
            <a:r>
              <a:t>], TASEH [</a:t>
            </a:r>
            <a:r>
              <a:rPr>
                <a:solidFill>
                  <a:srgbClr val="00FFFF"/>
                </a:solidFill>
              </a:rPr>
              <a:t>30</a:t>
            </a:r>
            <a:r>
              <a:t>], DANCE [</a:t>
            </a:r>
            <a:r>
              <a:rPr>
                <a:solidFill>
                  <a:srgbClr val="00FFFF"/>
                </a:solidFill>
              </a:rPr>
              <a:t>31</a:t>
            </a:r>
            <a:r>
              <a:t>], ORGAN [</a:t>
            </a:r>
            <a:r>
              <a:rPr>
                <a:solidFill>
                  <a:srgbClr val="00FFFF"/>
                </a:solidFill>
              </a:rPr>
              <a:t>32</a:t>
            </a:r>
            <a:r>
              <a:t>], CAST-RADES [</a:t>
            </a:r>
            <a:r>
              <a:rPr>
                <a:solidFill>
                  <a:srgbClr val="00FFFF"/>
                </a:solidFill>
              </a:rPr>
              <a:t>33</a:t>
            </a:r>
            <a:r>
              <a:t>], </a:t>
            </a:r>
          </a:p>
          <a:p>
            <a:pPr marL="699135" lvl="1" indent="-254635" defTabSz="642620">
              <a:spcBef>
                <a:spcPts val="1600"/>
              </a:spcBef>
              <a:defRPr sz="2200" b="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non-cavity high-frequency designs:MADMAX [</a:t>
            </a:r>
            <a:r>
              <a:rPr>
                <a:solidFill>
                  <a:srgbClr val="00FFFF"/>
                </a:solidFill>
              </a:rPr>
              <a:t>34</a:t>
            </a:r>
            <a:r>
              <a:t>], BREAD [</a:t>
            </a:r>
            <a:r>
              <a:rPr>
                <a:solidFill>
                  <a:srgbClr val="00FFFF"/>
                </a:solidFill>
              </a:rPr>
              <a:t>35</a:t>
            </a:r>
            <a:r>
              <a:t>], etc</a:t>
            </a:r>
          </a:p>
          <a:p>
            <a:pPr marL="699135" lvl="1" indent="-254635" defTabSz="642620">
              <a:spcBef>
                <a:spcPts val="1600"/>
              </a:spcBef>
              <a:defRPr sz="2200" b="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lower axion masses : ADMX-SLIC [</a:t>
            </a:r>
            <a:r>
              <a:rPr>
                <a:solidFill>
                  <a:srgbClr val="00FFFF"/>
                </a:solidFill>
              </a:rPr>
              <a:t>37</a:t>
            </a:r>
            <a:r>
              <a:t>], DM-Radio [</a:t>
            </a:r>
            <a:r>
              <a:rPr>
                <a:solidFill>
                  <a:srgbClr val="00FFFF"/>
                </a:solidFill>
              </a:rPr>
              <a:t>38</a:t>
            </a:r>
            <a:r>
              <a:t>], BASE [</a:t>
            </a:r>
            <a:r>
              <a:rPr>
                <a:solidFill>
                  <a:srgbClr val="00FFFF"/>
                </a:solidFill>
              </a:rPr>
              <a:t>39</a:t>
            </a:r>
            <a:r>
              <a:t>], ABRA CADARA [</a:t>
            </a:r>
            <a:r>
              <a:rPr>
                <a:solidFill>
                  <a:srgbClr val="00FFFF"/>
                </a:solidFill>
              </a:rPr>
              <a:t>40</a:t>
            </a:r>
            <a:r>
              <a:t>, </a:t>
            </a:r>
            <a:r>
              <a:rPr>
                <a:solidFill>
                  <a:srgbClr val="00FFFF"/>
                </a:solidFill>
              </a:rPr>
              <a:t>41</a:t>
            </a:r>
            <a:r>
              <a:t>] </a:t>
            </a:r>
          </a:p>
        </p:txBody>
      </p:sp>
      <p:pic>
        <p:nvPicPr>
          <p:cNvPr id="464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20561" y="8740644"/>
            <a:ext cx="7072314" cy="146447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6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126" y="6021944"/>
            <a:ext cx="10431679" cy="7257469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Axion modified Electromagnetism"/>
          <p:cNvSpPr txBox="1"/>
          <p:nvPr>
            <p:ph type="title"/>
          </p:nvPr>
        </p:nvSpPr>
        <p:spPr>
          <a:xfrm>
            <a:off x="3702841" y="916779"/>
            <a:ext cx="16478256" cy="1074876"/>
          </a:xfrm>
          <a:prstGeom prst="rect">
            <a:avLst/>
          </a:prstGeom>
        </p:spPr>
        <p:txBody>
          <a:bodyPr/>
          <a:lstStyle>
            <a:lvl1pPr defTabSz="1926590">
              <a:defRPr sz="6600" spc="-200"/>
            </a:lvl1pPr>
          </a:lstStyle>
          <a:p>
            <a:r>
              <a:t>Axion modified Electromagnetism</a:t>
            </a:r>
          </a:p>
        </p:txBody>
      </p:sp>
      <p:sp>
        <p:nvSpPr>
          <p:cNvPr id="468" name="Axion dark matter:…"/>
          <p:cNvSpPr txBox="1"/>
          <p:nvPr>
            <p:ph type="body" idx="1"/>
          </p:nvPr>
        </p:nvSpPr>
        <p:spPr>
          <a:xfrm>
            <a:off x="3952873" y="2820748"/>
            <a:ext cx="16478255" cy="8272141"/>
          </a:xfrm>
          <a:prstGeom prst="rect">
            <a:avLst/>
          </a:prstGeom>
        </p:spPr>
        <p:txBody>
          <a:bodyPr lIns="38099" tIns="38099" rIns="38099" bIns="38099"/>
          <a:lstStyle/>
          <a:p>
            <a:pPr marL="523875" indent="-523875" defTabSz="2145665">
              <a:lnSpc>
                <a:spcPct val="90000"/>
              </a:lnSpc>
              <a:spcBef>
                <a:spcPts val="3900"/>
              </a:spcBef>
              <a:buSzPct val="123000"/>
              <a:buChar char="•"/>
              <a:defRPr b="0"/>
            </a:pPr>
          </a:p>
          <a:p>
            <a:pPr marL="523875" indent="-523875" defTabSz="2145665">
              <a:lnSpc>
                <a:spcPct val="90000"/>
              </a:lnSpc>
              <a:spcBef>
                <a:spcPts val="3900"/>
              </a:spcBef>
              <a:buSzPct val="123000"/>
              <a:buChar char="•"/>
              <a:defRPr b="0"/>
            </a:pPr>
          </a:p>
          <a:p>
            <a:pPr marL="523875" indent="-523875" defTabSz="2145665">
              <a:lnSpc>
                <a:spcPct val="90000"/>
              </a:lnSpc>
              <a:spcBef>
                <a:spcPts val="3900"/>
              </a:spcBef>
              <a:buSzPct val="123000"/>
              <a:buChar char="•"/>
              <a:defRPr b="0"/>
            </a:pPr>
          </a:p>
          <a:p>
            <a:pPr marL="523875" indent="-523875" defTabSz="2145665">
              <a:lnSpc>
                <a:spcPct val="90000"/>
              </a:lnSpc>
              <a:spcBef>
                <a:spcPts val="3900"/>
              </a:spcBef>
              <a:buSzPct val="123000"/>
              <a:buChar char="•"/>
              <a:defRPr b="0"/>
            </a:pPr>
            <a:r>
              <a:t>Axion dark matter:</a:t>
            </a:r>
          </a:p>
          <a:p>
            <a:pPr marL="523875" indent="-523875" defTabSz="2145665">
              <a:lnSpc>
                <a:spcPct val="90000"/>
              </a:lnSpc>
              <a:spcBef>
                <a:spcPts val="3900"/>
              </a:spcBef>
              <a:buSzPct val="123000"/>
              <a:buChar char="•"/>
              <a:defRPr b="0"/>
            </a:pPr>
          </a:p>
          <a:p>
            <a:pPr marL="523875" indent="-523875" defTabSz="2145665">
              <a:lnSpc>
                <a:spcPct val="90000"/>
              </a:lnSpc>
              <a:spcBef>
                <a:spcPts val="3900"/>
              </a:spcBef>
              <a:buSzPct val="123000"/>
              <a:buChar char="•"/>
              <a:defRPr b="0"/>
            </a:pPr>
          </a:p>
          <a:p>
            <a:pPr marL="523875" indent="-523875" defTabSz="2145665">
              <a:lnSpc>
                <a:spcPct val="90000"/>
              </a:lnSpc>
              <a:spcBef>
                <a:spcPts val="3900"/>
              </a:spcBef>
              <a:buSzPct val="123000"/>
              <a:buChar char="•"/>
              <a:defRPr b="0"/>
            </a:pPr>
          </a:p>
          <a:p>
            <a:pPr marL="523875" indent="-523875" defTabSz="2145665">
              <a:lnSpc>
                <a:spcPct val="90000"/>
              </a:lnSpc>
              <a:spcBef>
                <a:spcPts val="3900"/>
              </a:spcBef>
              <a:buSzPct val="123000"/>
              <a:buChar char="•"/>
              <a:defRPr b="0"/>
            </a:pPr>
            <a:r>
              <a:t>Axion effective charge and current satisfies:</a:t>
            </a:r>
          </a:p>
        </p:txBody>
      </p:sp>
      <p:pic>
        <p:nvPicPr>
          <p:cNvPr id="469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45203" y="5429250"/>
            <a:ext cx="10679908" cy="178593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7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656" y="2471590"/>
            <a:ext cx="12680158" cy="299531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7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828" y="7017960"/>
            <a:ext cx="12322969" cy="278606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7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703" y="10975792"/>
            <a:ext cx="7215189" cy="160734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7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22834" y="1954071"/>
            <a:ext cx="4160636" cy="3680563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Experimental setups:…"/>
          <p:cNvSpPr txBox="1"/>
          <p:nvPr>
            <p:ph type="title"/>
          </p:nvPr>
        </p:nvSpPr>
        <p:spPr>
          <a:xfrm>
            <a:off x="3756420" y="756045"/>
            <a:ext cx="16478255" cy="1628706"/>
          </a:xfrm>
          <a:prstGeom prst="rect">
            <a:avLst/>
          </a:prstGeom>
        </p:spPr>
        <p:txBody>
          <a:bodyPr/>
          <a:lstStyle/>
          <a:p>
            <a:pPr defTabSz="1584960">
              <a:defRPr sz="5400" spc="-200"/>
            </a:pPr>
            <a:r>
              <a:t>Experimental setups:  </a:t>
            </a:r>
            <a:endParaRPr spc="-107"/>
          </a:p>
          <a:p>
            <a:pPr defTabSz="1584960">
              <a:defRPr sz="5400" spc="-200">
                <a:solidFill>
                  <a:srgbClr val="EE230C"/>
                </a:solidFill>
              </a:defRPr>
            </a:pPr>
            <a:r>
              <a:t>R</a:t>
            </a:r>
            <a:r>
              <a:rPr>
                <a:solidFill>
                  <a:srgbClr val="000000"/>
                </a:solidFill>
              </a:rPr>
              <a:t>esonant </a:t>
            </a:r>
            <a:r>
              <a:t>ELE</a:t>
            </a:r>
            <a:r>
              <a:rPr>
                <a:solidFill>
                  <a:srgbClr val="000000"/>
                </a:solidFill>
              </a:rPr>
              <a:t>ctric </a:t>
            </a:r>
            <a:r>
              <a:t>A</a:t>
            </a:r>
            <a:r>
              <a:rPr>
                <a:solidFill>
                  <a:srgbClr val="000000"/>
                </a:solidFill>
              </a:rPr>
              <a:t>xion </a:t>
            </a:r>
            <a:r>
              <a:t>P</a:t>
            </a:r>
            <a:r>
              <a:rPr>
                <a:solidFill>
                  <a:srgbClr val="000000"/>
                </a:solidFill>
              </a:rPr>
              <a:t>robe(RE-LEAP)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76" name="Slide bullet text"/>
          <p:cNvSpPr txBox="1"/>
          <p:nvPr>
            <p:ph type="body" idx="1"/>
          </p:nvPr>
        </p:nvSpPr>
        <p:spPr>
          <a:xfrm>
            <a:off x="3952873" y="2918486"/>
            <a:ext cx="16478255" cy="8174402"/>
          </a:xfrm>
          <a:prstGeom prst="rect">
            <a:avLst/>
          </a:prstGeom>
        </p:spPr>
        <p:txBody>
          <a:bodyPr lIns="38099" tIns="38099" rIns="38099" bIns="38099"/>
          <a:lstStyle/>
          <a:p>
            <a:pPr marL="584200" indent="-584200" defTabSz="2438400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600" b="0"/>
            </a:pPr>
          </a:p>
        </p:txBody>
      </p:sp>
      <p:pic>
        <p:nvPicPr>
          <p:cNvPr id="477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4936" y="2289039"/>
            <a:ext cx="7590167" cy="663653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7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389" y="2487704"/>
            <a:ext cx="7885401" cy="266954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7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595" y="5260199"/>
            <a:ext cx="8574869" cy="834921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8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13011" y="8901875"/>
            <a:ext cx="3162960" cy="3177018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Numerical solutions:"/>
          <p:cNvSpPr txBox="1"/>
          <p:nvPr>
            <p:ph type="title"/>
          </p:nvPr>
        </p:nvSpPr>
        <p:spPr>
          <a:xfrm>
            <a:off x="3952873" y="898920"/>
            <a:ext cx="16478255" cy="1074876"/>
          </a:xfrm>
          <a:prstGeom prst="rect">
            <a:avLst/>
          </a:prstGeom>
        </p:spPr>
        <p:txBody>
          <a:bodyPr/>
          <a:lstStyle>
            <a:lvl1pPr defTabSz="1926590">
              <a:defRPr sz="6600" spc="-200"/>
            </a:lvl1pPr>
          </a:lstStyle>
          <a:p>
            <a:r>
              <a:t>Numerical solutions:</a:t>
            </a:r>
          </a:p>
        </p:txBody>
      </p:sp>
      <p:sp>
        <p:nvSpPr>
          <p:cNvPr id="483" name="With COMSOL Multiphysics:"/>
          <p:cNvSpPr txBox="1"/>
          <p:nvPr>
            <p:ph type="body" idx="1"/>
          </p:nvPr>
        </p:nvSpPr>
        <p:spPr>
          <a:xfrm>
            <a:off x="3952873" y="2966134"/>
            <a:ext cx="16478255" cy="8126756"/>
          </a:xfrm>
          <a:prstGeom prst="rect">
            <a:avLst/>
          </a:prstGeom>
        </p:spPr>
        <p:txBody>
          <a:bodyPr lIns="38099" tIns="38099" rIns="38099" bIns="38099"/>
          <a:lstStyle>
            <a:lvl1pPr marL="584200" indent="-584200" defTabSz="2438400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600" b="0"/>
            </a:lvl1pPr>
          </a:lstStyle>
          <a:p>
            <a:r>
              <a:t>With COMSOL Multiphysics:</a:t>
            </a:r>
          </a:p>
        </p:txBody>
      </p:sp>
      <p:pic>
        <p:nvPicPr>
          <p:cNvPr id="484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34060" y="3893432"/>
            <a:ext cx="10027390" cy="797893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8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2125" y="7804381"/>
            <a:ext cx="7389377" cy="281200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8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1269" y="6243408"/>
            <a:ext cx="4970935" cy="1572205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Long solenoid solutions"/>
          <p:cNvSpPr txBox="1"/>
          <p:nvPr>
            <p:ph type="title"/>
          </p:nvPr>
        </p:nvSpPr>
        <p:spPr>
          <a:xfrm>
            <a:off x="3738561" y="827483"/>
            <a:ext cx="16478255" cy="1074875"/>
          </a:xfrm>
          <a:prstGeom prst="rect">
            <a:avLst/>
          </a:prstGeom>
        </p:spPr>
        <p:txBody>
          <a:bodyPr/>
          <a:lstStyle>
            <a:lvl1pPr defTabSz="1926590">
              <a:defRPr sz="6600" spc="-200"/>
            </a:lvl1pPr>
          </a:lstStyle>
          <a:p>
            <a:r>
              <a:t>Long solenoid solutions</a:t>
            </a:r>
          </a:p>
        </p:txBody>
      </p:sp>
      <p:sp>
        <p:nvSpPr>
          <p:cNvPr id="489" name="Slide bullet text"/>
          <p:cNvSpPr txBox="1"/>
          <p:nvPr>
            <p:ph type="body" sz="half" idx="1"/>
          </p:nvPr>
        </p:nvSpPr>
        <p:spPr>
          <a:xfrm>
            <a:off x="3952873" y="3275953"/>
            <a:ext cx="16478255" cy="7816937"/>
          </a:xfrm>
          <a:prstGeom prst="rect">
            <a:avLst/>
          </a:prstGeom>
        </p:spPr>
        <p:txBody>
          <a:bodyPr lIns="38099" tIns="38099" rIns="38099" bIns="38099"/>
          <a:lstStyle/>
          <a:p>
            <a:pPr marL="584200" indent="-584200" defTabSz="2438400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600" b="0"/>
            </a:pPr>
          </a:p>
        </p:txBody>
      </p:sp>
      <p:pic>
        <p:nvPicPr>
          <p:cNvPr id="490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87389" y="1944848"/>
            <a:ext cx="14501815" cy="246459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9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967" y="4252095"/>
            <a:ext cx="12537283" cy="228600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9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7561" y="6559342"/>
            <a:ext cx="8760101" cy="664369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9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1558" y="6562921"/>
            <a:ext cx="7590168" cy="663653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9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64892" y="4995497"/>
            <a:ext cx="4087698" cy="1532887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lide bullet text"/>
          <p:cNvSpPr txBox="1"/>
          <p:nvPr>
            <p:ph type="body" idx="1"/>
          </p:nvPr>
        </p:nvSpPr>
        <p:spPr>
          <a:xfrm>
            <a:off x="4030264" y="4161234"/>
            <a:ext cx="16323471" cy="8572501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2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/>
        </p:txBody>
      </p:sp>
      <p:sp>
        <p:nvSpPr>
          <p:cNvPr id="253" name="Slide Title"/>
          <p:cNvSpPr txBox="1"/>
          <p:nvPr>
            <p:ph type="title"/>
          </p:nvPr>
        </p:nvSpPr>
        <p:spPr>
          <a:xfrm>
            <a:off x="4030264" y="619125"/>
            <a:ext cx="16323471" cy="1428750"/>
          </a:xfrm>
          <a:prstGeom prst="rect">
            <a:avLst/>
          </a:prstGeom>
        </p:spPr>
        <p:txBody>
          <a:bodyPr/>
          <a:lstStyle/>
          <a:p/>
        </p:txBody>
      </p:sp>
      <p:pic>
        <p:nvPicPr>
          <p:cNvPr id="254" name="EM波段.jpeg" descr="EM波段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33813" y="1015913"/>
            <a:ext cx="16054885" cy="12198245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Double-click to edit"/>
          <p:cNvSpPr txBox="1"/>
          <p:nvPr>
            <p:ph type="title"/>
          </p:nvPr>
        </p:nvSpPr>
        <p:spPr>
          <a:xfrm>
            <a:off x="4833937" y="4536280"/>
            <a:ext cx="14716127" cy="4643439"/>
          </a:xfrm>
          <a:prstGeom prst="rect">
            <a:avLst/>
          </a:prstGeom>
        </p:spPr>
        <p:txBody>
          <a:bodyPr/>
          <a:lstStyle/>
          <a:p/>
        </p:txBody>
      </p:sp>
      <p:pic>
        <p:nvPicPr>
          <p:cNvPr id="497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01639" y="1047884"/>
            <a:ext cx="16113802" cy="1070754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98" name="Slides credit to: Yu Gao"/>
          <p:cNvSpPr txBox="1"/>
          <p:nvPr/>
        </p:nvSpPr>
        <p:spPr>
          <a:xfrm>
            <a:off x="15780864" y="11837652"/>
            <a:ext cx="4395589" cy="625475"/>
          </a:xfrm>
          <a:prstGeom prst="rect">
            <a:avLst/>
          </a:prstGeom>
          <a:ln w="12700">
            <a:miter lim="400000"/>
          </a:ln>
        </p:spPr>
        <p:txBody>
          <a:bodyPr wrap="none" lIns="71436" tIns="71436" rIns="71436" bIns="71436" anchor="ctr">
            <a:spAutoFit/>
          </a:bodyPr>
          <a:lstStyle>
            <a:lvl1pPr defTabSz="2438400">
              <a:defRPr sz="3200" i="1">
                <a:solidFill>
                  <a:srgbClr val="6E6E6E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Slides credit to: Yu Gao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Double-click to edit"/>
          <p:cNvSpPr txBox="1"/>
          <p:nvPr>
            <p:ph type="title"/>
          </p:nvPr>
        </p:nvSpPr>
        <p:spPr>
          <a:xfrm>
            <a:off x="4833937" y="4536280"/>
            <a:ext cx="14716127" cy="4643439"/>
          </a:xfrm>
          <a:prstGeom prst="rect">
            <a:avLst/>
          </a:prstGeom>
        </p:spPr>
        <p:txBody>
          <a:bodyPr/>
          <a:lstStyle/>
          <a:p/>
        </p:txBody>
      </p:sp>
      <p:pic>
        <p:nvPicPr>
          <p:cNvPr id="501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05761" y="619432"/>
            <a:ext cx="15976850" cy="12819748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Double-click to edit"/>
          <p:cNvSpPr txBox="1"/>
          <p:nvPr>
            <p:ph type="title"/>
          </p:nvPr>
        </p:nvSpPr>
        <p:spPr>
          <a:xfrm>
            <a:off x="4833937" y="4536280"/>
            <a:ext cx="14716127" cy="4643439"/>
          </a:xfrm>
          <a:prstGeom prst="rect">
            <a:avLst/>
          </a:prstGeom>
        </p:spPr>
        <p:txBody>
          <a:bodyPr/>
          <a:lstStyle/>
          <a:p/>
        </p:txBody>
      </p:sp>
      <p:pic>
        <p:nvPicPr>
          <p:cNvPr id="504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03414" y="641755"/>
            <a:ext cx="16077554" cy="11867393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Double-click to edit"/>
          <p:cNvSpPr txBox="1"/>
          <p:nvPr>
            <p:ph type="title"/>
          </p:nvPr>
        </p:nvSpPr>
        <p:spPr>
          <a:xfrm>
            <a:off x="4833937" y="4536280"/>
            <a:ext cx="14716127" cy="4643439"/>
          </a:xfrm>
          <a:prstGeom prst="rect">
            <a:avLst/>
          </a:prstGeom>
        </p:spPr>
        <p:txBody>
          <a:bodyPr/>
          <a:lstStyle/>
          <a:p/>
        </p:txBody>
      </p:sp>
      <p:pic>
        <p:nvPicPr>
          <p:cNvPr id="507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97967" y="580466"/>
            <a:ext cx="17170780" cy="11786025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11121" y="4059637"/>
            <a:ext cx="9061755" cy="493087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10" name="Superradiance:"/>
          <p:cNvSpPr txBox="1"/>
          <p:nvPr>
            <p:ph type="title"/>
          </p:nvPr>
        </p:nvSpPr>
        <p:spPr>
          <a:xfrm>
            <a:off x="602853" y="-409941"/>
            <a:ext cx="15609094" cy="3036097"/>
          </a:xfrm>
          <a:prstGeom prst="rect">
            <a:avLst/>
          </a:prstGeom>
        </p:spPr>
        <p:txBody>
          <a:bodyPr/>
          <a:lstStyle>
            <a:lvl1pPr algn="l" defTabSz="642620">
              <a:lnSpc>
                <a:spcPts val="9900"/>
              </a:lnSpc>
              <a:spcBef>
                <a:spcPts val="2200"/>
              </a:spcBef>
              <a:defRPr sz="5000" b="1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Superradiance:</a:t>
            </a:r>
          </a:p>
        </p:txBody>
      </p:sp>
      <p:sp>
        <p:nvSpPr>
          <p:cNvPr id="511" name="Gravitationally bound “atom” with bosons (vector).…"/>
          <p:cNvSpPr txBox="1"/>
          <p:nvPr>
            <p:ph type="body" idx="1"/>
          </p:nvPr>
        </p:nvSpPr>
        <p:spPr>
          <a:xfrm>
            <a:off x="510381" y="2449438"/>
            <a:ext cx="19613166" cy="10542265"/>
          </a:xfrm>
          <a:prstGeom prst="rect">
            <a:avLst/>
          </a:prstGeom>
        </p:spPr>
        <p:txBody>
          <a:bodyPr/>
          <a:lstStyle/>
          <a:p>
            <a:pPr marL="605155" indent="-605155" defTabSz="813435">
              <a:spcBef>
                <a:spcPts val="5800"/>
              </a:spcBef>
              <a:defRPr sz="4300"/>
            </a:pPr>
            <a:r>
              <a:t>Gravitationally bound “atom” with bosons (vector).</a:t>
            </a:r>
          </a:p>
          <a:p>
            <a:pPr marL="605155" indent="-605155" defTabSz="813435">
              <a:spcBef>
                <a:spcPts val="5800"/>
              </a:spcBef>
              <a:defRPr sz="4300"/>
            </a:pPr>
            <a:r>
              <a:t>Around the black hole can emit gravitational waves for LIGO:</a:t>
            </a:r>
          </a:p>
          <a:p>
            <a:pPr marL="605155" indent="-605155" defTabSz="813435">
              <a:spcBef>
                <a:spcPts val="5800"/>
              </a:spcBef>
              <a:defRPr sz="4300"/>
            </a:pPr>
          </a:p>
          <a:p>
            <a:pPr marL="605155" indent="-605155" defTabSz="813435">
              <a:spcBef>
                <a:spcPts val="5800"/>
              </a:spcBef>
              <a:defRPr sz="4300"/>
            </a:pPr>
            <a:r>
              <a:t>For primordial black hole:</a:t>
            </a:r>
          </a:p>
          <a:p>
            <a:pPr marL="605155" indent="-605155" defTabSz="813435">
              <a:spcBef>
                <a:spcPts val="5800"/>
              </a:spcBef>
              <a:defRPr sz="4300"/>
            </a:pPr>
          </a:p>
          <a:p>
            <a:pPr marL="0" indent="0" defTabSz="813435">
              <a:spcBef>
                <a:spcPts val="5800"/>
              </a:spcBef>
              <a:buSzTx/>
              <a:buNone/>
              <a:defRPr sz="4300"/>
            </a:pPr>
          </a:p>
        </p:txBody>
      </p:sp>
      <p:pic>
        <p:nvPicPr>
          <p:cNvPr id="51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4941" y="179419"/>
            <a:ext cx="6958819" cy="337855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1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944" y="5103347"/>
            <a:ext cx="8411769" cy="87511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1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3383" y="2550646"/>
            <a:ext cx="2928940" cy="62508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1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7046" y="7438873"/>
            <a:ext cx="8204815" cy="132539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1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2828" y="8914194"/>
            <a:ext cx="7197333" cy="185737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17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5998" y="11273928"/>
            <a:ext cx="5965329" cy="126028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18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4216" y="9039190"/>
            <a:ext cx="2006894" cy="68351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19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1477" y="9997622"/>
            <a:ext cx="2052372" cy="57635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20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44314" y="9492174"/>
            <a:ext cx="8051297" cy="3563352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lide bullet text"/>
          <p:cNvSpPr txBox="1"/>
          <p:nvPr>
            <p:ph type="body" idx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/>
          <a:lstStyle/>
          <a:p/>
        </p:txBody>
      </p:sp>
      <p:pic>
        <p:nvPicPr>
          <p:cNvPr id="523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02000" y="279927"/>
            <a:ext cx="17323622" cy="1315614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Axion resonance"/>
          <p:cNvSpPr txBox="1"/>
          <p:nvPr>
            <p:ph type="title"/>
          </p:nvPr>
        </p:nvSpPr>
        <p:spPr>
          <a:xfrm>
            <a:off x="4387453" y="357186"/>
            <a:ext cx="15609094" cy="3036097"/>
          </a:xfrm>
          <a:prstGeom prst="rect">
            <a:avLst/>
          </a:prstGeom>
        </p:spPr>
        <p:txBody>
          <a:bodyPr/>
          <a:lstStyle>
            <a:lvl1pPr algn="l">
              <a:defRPr sz="8200"/>
            </a:lvl1pPr>
          </a:lstStyle>
          <a:p>
            <a:r>
              <a:t>Axion resonance</a:t>
            </a:r>
          </a:p>
        </p:txBody>
      </p:sp>
      <p:sp>
        <p:nvSpPr>
          <p:cNvPr id="526" name="Lagrangian:…"/>
          <p:cNvSpPr txBox="1"/>
          <p:nvPr>
            <p:ph type="body" idx="1"/>
          </p:nvPr>
        </p:nvSpPr>
        <p:spPr>
          <a:xfrm>
            <a:off x="3215393" y="3643312"/>
            <a:ext cx="15609097" cy="8840393"/>
          </a:xfrm>
          <a:prstGeom prst="rect">
            <a:avLst/>
          </a:prstGeom>
        </p:spPr>
        <p:txBody>
          <a:bodyPr/>
          <a:lstStyle/>
          <a:p>
            <a:pPr marL="424180" indent="-424180" defTabSz="575310">
              <a:spcBef>
                <a:spcPts val="4000"/>
              </a:spcBef>
              <a:defRPr sz="3000"/>
            </a:pPr>
            <a:r>
              <a:t>Lagrangian:</a:t>
            </a:r>
          </a:p>
          <a:p>
            <a:pPr marL="424180" indent="-424180" defTabSz="575310">
              <a:spcBef>
                <a:spcPts val="4000"/>
              </a:spcBef>
              <a:defRPr sz="3000"/>
            </a:pPr>
            <a:r>
              <a:t>Equation of Motion:</a:t>
            </a:r>
          </a:p>
          <a:p>
            <a:pPr marL="424180" indent="-424180" defTabSz="575310">
              <a:spcBef>
                <a:spcPts val="4000"/>
              </a:spcBef>
              <a:defRPr sz="3000"/>
            </a:pPr>
          </a:p>
          <a:p>
            <a:pPr marL="424180" indent="-424180" defTabSz="575310">
              <a:spcBef>
                <a:spcPts val="4000"/>
              </a:spcBef>
              <a:defRPr sz="3000"/>
            </a:pPr>
          </a:p>
          <a:p>
            <a:pPr marL="424180" indent="-424180" defTabSz="575310">
              <a:spcBef>
                <a:spcPts val="4000"/>
              </a:spcBef>
              <a:defRPr sz="3000"/>
            </a:pPr>
            <a:r>
              <a:t>Ansatz:</a:t>
            </a:r>
          </a:p>
          <a:p>
            <a:pPr marL="424180" indent="-424180" defTabSz="575310">
              <a:spcBef>
                <a:spcPts val="4000"/>
              </a:spcBef>
              <a:defRPr sz="3000"/>
            </a:pPr>
          </a:p>
          <a:p>
            <a:pPr marL="424180" indent="-424180" defTabSz="575310">
              <a:spcBef>
                <a:spcPts val="4000"/>
              </a:spcBef>
              <a:defRPr sz="3000"/>
            </a:pPr>
          </a:p>
          <a:p>
            <a:pPr marL="424180" indent="-424180" defTabSz="575310">
              <a:spcBef>
                <a:spcPts val="4000"/>
              </a:spcBef>
              <a:defRPr sz="3000"/>
            </a:pPr>
          </a:p>
          <a:p>
            <a:pPr marL="424180" indent="-424180" defTabSz="575310">
              <a:spcBef>
                <a:spcPts val="4000"/>
              </a:spcBef>
              <a:defRPr sz="3000"/>
            </a:pPr>
            <a:r>
              <a:t>Solution:</a:t>
            </a:r>
          </a:p>
        </p:txBody>
      </p:sp>
      <p:pic>
        <p:nvPicPr>
          <p:cNvPr id="527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43617" y="3634382"/>
            <a:ext cx="5554267" cy="94654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2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8414" y="4662613"/>
            <a:ext cx="4518422" cy="13751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2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2928" y="8795473"/>
            <a:ext cx="4411269" cy="62508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3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1515" y="4662613"/>
            <a:ext cx="5000627" cy="8036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3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1436" y="7563445"/>
            <a:ext cx="5893596" cy="100012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32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7639" y="9832902"/>
            <a:ext cx="7498630" cy="45354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33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06500" y="7643811"/>
            <a:ext cx="6250783" cy="151804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34" name="Arrow"/>
          <p:cNvSpPr/>
          <p:nvPr/>
        </p:nvSpPr>
        <p:spPr>
          <a:xfrm rot="19200000">
            <a:off x="10204336" y="9028930"/>
            <a:ext cx="1662233" cy="301642"/>
          </a:xfrm>
          <a:prstGeom prst="rightArrow">
            <a:avLst>
              <a:gd name="adj1" fmla="val 32000"/>
              <a:gd name="adj2" fmla="val 22499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690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535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1164" y="11734161"/>
            <a:ext cx="4554142" cy="119658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36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1375" y="10698798"/>
            <a:ext cx="1928814" cy="62508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37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7007" y="10599539"/>
            <a:ext cx="5982893" cy="821533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raviton-axion interaction…"/>
          <p:cNvSpPr txBox="1"/>
          <p:nvPr>
            <p:ph type="title"/>
          </p:nvPr>
        </p:nvSpPr>
        <p:spPr>
          <a:xfrm>
            <a:off x="4387453" y="357186"/>
            <a:ext cx="15609094" cy="3036097"/>
          </a:xfrm>
          <a:prstGeom prst="rect">
            <a:avLst/>
          </a:prstGeom>
        </p:spPr>
        <p:txBody>
          <a:bodyPr/>
          <a:lstStyle/>
          <a:p>
            <a:pPr algn="l">
              <a:defRPr sz="7000"/>
            </a:pPr>
            <a:r>
              <a:t>Graviton-axion interaction</a:t>
            </a:r>
          </a:p>
          <a:p>
            <a:pPr algn="l">
              <a:defRPr sz="7000"/>
            </a:pPr>
            <a:r>
              <a:t>       </a:t>
            </a:r>
            <a:r>
              <a:rPr sz="2800"/>
              <a:t>(Known as  Chern-Simon gravity: very weakly constraint and                       !               </a:t>
            </a:r>
            <a:endParaRPr sz="2800"/>
          </a:p>
        </p:txBody>
      </p:sp>
      <p:sp>
        <p:nvSpPr>
          <p:cNvPr id="540" name="Similar resonance behaviors"/>
          <p:cNvSpPr txBox="1"/>
          <p:nvPr>
            <p:ph type="body" idx="1"/>
          </p:nvPr>
        </p:nvSpPr>
        <p:spPr>
          <a:xfrm>
            <a:off x="4387453" y="3643312"/>
            <a:ext cx="15609094" cy="8840393"/>
          </a:xfrm>
          <a:prstGeom prst="rect">
            <a:avLst/>
          </a:prstGeom>
        </p:spPr>
        <p:txBody>
          <a:bodyPr/>
          <a:lstStyle/>
          <a:p>
            <a:r>
              <a:t>Similar resonance behaviors</a:t>
            </a:r>
          </a:p>
        </p:txBody>
      </p:sp>
      <p:sp>
        <p:nvSpPr>
          <p:cNvPr id="541" name="Arrow"/>
          <p:cNvSpPr/>
          <p:nvPr/>
        </p:nvSpPr>
        <p:spPr>
          <a:xfrm>
            <a:off x="10241071" y="4196953"/>
            <a:ext cx="2122617" cy="678658"/>
          </a:xfrm>
          <a:prstGeom prst="rightArrow">
            <a:avLst>
              <a:gd name="adj1" fmla="val 32000"/>
              <a:gd name="adj2" fmla="val 16475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690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542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46476" y="8840389"/>
            <a:ext cx="14091049" cy="441126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4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867" y="2027039"/>
            <a:ext cx="2122617" cy="84679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4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132" y="3931294"/>
            <a:ext cx="5339954" cy="89297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4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6742" y="3949153"/>
            <a:ext cx="5661424" cy="85725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4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3889" y="5517708"/>
            <a:ext cx="8595054" cy="72904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47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85477" y="6420444"/>
            <a:ext cx="3571878" cy="875111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Double-click to edit"/>
          <p:cNvSpPr txBox="1"/>
          <p:nvPr>
            <p:ph type="title"/>
          </p:nvPr>
        </p:nvSpPr>
        <p:spPr>
          <a:xfrm>
            <a:off x="4833937" y="2303859"/>
            <a:ext cx="14716127" cy="4643438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550" name="Double-click to edit"/>
          <p:cNvSpPr txBox="1"/>
          <p:nvPr>
            <p:ph type="body" sz="quarter" idx="1"/>
          </p:nvPr>
        </p:nvSpPr>
        <p:spPr>
          <a:xfrm>
            <a:off x="4833937" y="7090171"/>
            <a:ext cx="14716127" cy="1589487"/>
          </a:xfrm>
          <a:prstGeom prst="rect">
            <a:avLst/>
          </a:prstGeom>
        </p:spPr>
        <p:txBody>
          <a:bodyPr/>
          <a:lstStyle/>
          <a:p/>
        </p:txBody>
      </p:sp>
      <p:pic>
        <p:nvPicPr>
          <p:cNvPr id="551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53820" y="10269139"/>
            <a:ext cx="10126266" cy="130373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5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994" y="1120507"/>
            <a:ext cx="9111331" cy="611016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5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901" y="7946097"/>
            <a:ext cx="6947300" cy="160734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5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0" y="8027789"/>
            <a:ext cx="7286625" cy="116086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5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6242" y="11733609"/>
            <a:ext cx="6697266" cy="114300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5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8046" y="10358436"/>
            <a:ext cx="7421892" cy="116086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57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90226" y="1532680"/>
            <a:ext cx="9404326" cy="563412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58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20750" y="1910952"/>
            <a:ext cx="2643189" cy="1428752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lide bullet text"/>
          <p:cNvSpPr txBox="1"/>
          <p:nvPr>
            <p:ph type="body" idx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/>
          <a:lstStyle/>
          <a:p/>
        </p:txBody>
      </p:sp>
      <p:pic>
        <p:nvPicPr>
          <p:cNvPr id="257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6325" y="310205"/>
            <a:ext cx="23251350" cy="13095590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lide bullet text"/>
          <p:cNvSpPr txBox="1"/>
          <p:nvPr>
            <p:ph type="body" sz="half" idx="1"/>
          </p:nvPr>
        </p:nvSpPr>
        <p:spPr>
          <a:xfrm>
            <a:off x="3952873" y="4900877"/>
            <a:ext cx="16478255" cy="6192013"/>
          </a:xfrm>
          <a:prstGeom prst="rect">
            <a:avLst/>
          </a:prstGeom>
        </p:spPr>
        <p:txBody>
          <a:bodyPr spcCol="823912"/>
          <a:lstStyle/>
          <a:p/>
        </p:txBody>
      </p:sp>
      <p:pic>
        <p:nvPicPr>
          <p:cNvPr id="260" name="J1820_jet" descr="J1820_jet"/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49062" y="921769"/>
            <a:ext cx="14800602" cy="832534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61" name="Video credit to:HXMT identification of a non-thermal X-ray burst from SGR J1935+2154 and with FRB 200428…"/>
          <p:cNvSpPr txBox="1"/>
          <p:nvPr/>
        </p:nvSpPr>
        <p:spPr>
          <a:xfrm>
            <a:off x="17096483" y="8320985"/>
            <a:ext cx="5926646" cy="4902199"/>
          </a:xfrm>
          <a:prstGeom prst="rect">
            <a:avLst/>
          </a:prstGeom>
          <a:ln w="12700">
            <a:miter lim="400000"/>
          </a:ln>
        </p:spPr>
        <p:txBody>
          <a:bodyPr lIns="38099" tIns="38099" rIns="38099" bIns="38099" anchor="ctr">
            <a:spAutoFit/>
          </a:bodyPr>
          <a:lstStyle/>
          <a:p>
            <a:pPr defTabSz="243840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Video credit to:HXMT identification of a non-thermal X-ray burst from SGR J1935+2154 and with FRB 200428</a:t>
            </a:r>
          </a:p>
          <a:p>
            <a:pPr defTabSz="243840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C. K. Li</a:t>
            </a:r>
            <a:r>
              <a:t>, 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L. Lin</a:t>
            </a:r>
            <a:r>
              <a:t>, 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S. L. Xiong</a:t>
            </a:r>
            <a:r>
              <a:t>, S.N. Zhang el</a:t>
            </a:r>
          </a:p>
          <a:p>
            <a:pPr defTabSz="243840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Nature Astronomy volume 5, pages, 378–384 (2021)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57" fill="hold"/>
                                        <p:tgtEl>
                                          <p:spTgt spid="2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vol="80000" numSld="1" showWhenStopped="1">
                <p:cTn id="11" fill="hold" display="0">
                  <p:stCondLst>
                    <p:cond delay="indefinite"/>
                  </p:stCondLst>
                </p:cTn>
                <p:tgtEl>
                  <p:spTgt spid="26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itle 1"/>
          <p:cNvSpPr txBox="1"/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/>
          <a:lstStyle>
            <a:lvl1pPr>
              <a:defRPr sz="6400" b="1"/>
            </a:lvl1pPr>
          </a:lstStyle>
          <a:p>
            <a:r>
              <a:t>Axion: scientific importance</a:t>
            </a:r>
          </a:p>
        </p:txBody>
      </p:sp>
      <p:sp>
        <p:nvSpPr>
          <p:cNvPr id="264" name="Content Placeholder 2"/>
          <p:cNvSpPr txBox="1"/>
          <p:nvPr>
            <p:ph type="body" idx="1"/>
          </p:nvPr>
        </p:nvSpPr>
        <p:spPr>
          <a:xfrm>
            <a:off x="1676400" y="3651250"/>
            <a:ext cx="22707600" cy="8702676"/>
          </a:xfrm>
          <a:prstGeom prst="rect">
            <a:avLst/>
          </a:prstGeom>
        </p:spPr>
        <p:txBody>
          <a:bodyPr/>
          <a:lstStyle/>
          <a:p>
            <a:pPr marL="397510" indent="-397510" defTabSz="1591310">
              <a:lnSpc>
                <a:spcPct val="81000"/>
              </a:lnSpc>
              <a:spcBef>
                <a:spcPts val="1700"/>
              </a:spcBef>
              <a:defRPr sz="4100"/>
            </a:pPr>
            <a:r>
              <a:t>One very interesting dark matter candidate!</a:t>
            </a:r>
          </a:p>
          <a:p>
            <a:pPr marL="397510" indent="-397510" defTabSz="1591310">
              <a:lnSpc>
                <a:spcPct val="81000"/>
              </a:lnSpc>
              <a:spcBef>
                <a:spcPts val="1700"/>
              </a:spcBef>
              <a:defRPr sz="4100"/>
            </a:pPr>
            <a:r>
              <a:t>Solving strong CP problem (</a:t>
            </a:r>
            <a:r>
              <a:rPr>
                <a:solidFill>
                  <a:srgbClr val="EE230C"/>
                </a:solidFill>
              </a:rPr>
              <a:t>Fundamental symmetry</a:t>
            </a:r>
            <a:r>
              <a:t>)</a:t>
            </a:r>
            <a:endParaRPr>
              <a:solidFill>
                <a:srgbClr val="70AD47"/>
              </a:solidFill>
              <a:effectLst>
                <a:outerShdw blurRad="38100" dist="33147" dir="2700000" rotWithShape="0">
                  <a:srgbClr val="000000">
                    <a:alpha val="43137"/>
                  </a:srgbClr>
                </a:outerShdw>
              </a:effectLst>
            </a:endParaRPr>
          </a:p>
          <a:p>
            <a:pPr marL="397510" indent="-397510" defTabSz="1591310">
              <a:lnSpc>
                <a:spcPct val="81000"/>
              </a:lnSpc>
              <a:spcBef>
                <a:spcPts val="1700"/>
              </a:spcBef>
              <a:defRPr sz="4100" b="1">
                <a:solidFill>
                  <a:srgbClr val="70AD47"/>
                </a:solidFill>
                <a:effectLst>
                  <a:outerShdw blurRad="38100" dist="33147" dir="2700000" rotWithShape="0">
                    <a:srgbClr val="000000">
                      <a:alpha val="43137"/>
                    </a:srgbClr>
                  </a:outerShdw>
                </a:effectLst>
              </a:defRPr>
            </a:pPr>
            <a:r>
              <a:t>One important particle in many beyond the </a:t>
            </a:r>
          </a:p>
          <a:p>
            <a:pPr marL="0" indent="0" defTabSz="1591310">
              <a:lnSpc>
                <a:spcPct val="81000"/>
              </a:lnSpc>
              <a:spcBef>
                <a:spcPts val="1700"/>
              </a:spcBef>
              <a:buSzTx/>
              <a:buNone/>
              <a:defRPr sz="4100" b="1">
                <a:solidFill>
                  <a:srgbClr val="70AD47"/>
                </a:solidFill>
                <a:effectLst>
                  <a:outerShdw blurRad="38100" dist="33147" dir="2700000" rotWithShape="0">
                    <a:srgbClr val="000000">
                      <a:alpha val="43137"/>
                    </a:srgbClr>
                  </a:outerShdw>
                </a:effectLst>
              </a:defRPr>
            </a:pPr>
            <a:r>
              <a:t>Standard Model extension</a:t>
            </a:r>
            <a:endParaRPr>
              <a:solidFill>
                <a:srgbClr val="FF0000"/>
              </a:solidFill>
            </a:endParaRPr>
          </a:p>
          <a:p>
            <a:pPr marL="397510" indent="-397510" defTabSz="1591310">
              <a:lnSpc>
                <a:spcPct val="81000"/>
              </a:lnSpc>
              <a:spcBef>
                <a:spcPts val="1700"/>
              </a:spcBef>
              <a:defRPr sz="4100" b="1">
                <a:solidFill>
                  <a:srgbClr val="FF0000"/>
                </a:solidFill>
              </a:defRPr>
            </a:pPr>
          </a:p>
          <a:p>
            <a:pPr marL="397510" indent="-397510" defTabSz="1591310">
              <a:lnSpc>
                <a:spcPct val="81000"/>
              </a:lnSpc>
              <a:spcBef>
                <a:spcPts val="1700"/>
              </a:spcBef>
              <a:defRPr sz="4100"/>
            </a:pPr>
          </a:p>
          <a:p>
            <a:pPr marL="397510" indent="-397510" defTabSz="1591310">
              <a:lnSpc>
                <a:spcPct val="81000"/>
              </a:lnSpc>
              <a:spcBef>
                <a:spcPts val="1700"/>
              </a:spcBef>
              <a:defRPr sz="4100"/>
            </a:pPr>
          </a:p>
          <a:p>
            <a:pPr marL="397510" indent="-397510" defTabSz="1591310">
              <a:lnSpc>
                <a:spcPct val="81000"/>
              </a:lnSpc>
              <a:spcBef>
                <a:spcPts val="1700"/>
              </a:spcBef>
              <a:defRPr sz="4100"/>
            </a:pPr>
            <a:r>
              <a:t>Large parameter space, tens of orders of magnitude:</a:t>
            </a:r>
          </a:p>
          <a:p>
            <a:pPr marL="0" lvl="1" indent="397510" defTabSz="1591310">
              <a:lnSpc>
                <a:spcPct val="81000"/>
              </a:lnSpc>
              <a:spcBef>
                <a:spcPts val="800"/>
              </a:spcBef>
              <a:buSzTx/>
              <a:buNone/>
              <a:defRPr sz="3400"/>
            </a:pPr>
            <a:r>
              <a:t>	  </a:t>
            </a:r>
          </a:p>
          <a:p>
            <a:pPr marL="0" lvl="1" indent="397510" defTabSz="1591310">
              <a:lnSpc>
                <a:spcPct val="81000"/>
              </a:lnSpc>
              <a:spcBef>
                <a:spcPts val="800"/>
              </a:spcBef>
              <a:buSzTx/>
              <a:buNone/>
              <a:defRPr sz="3400"/>
            </a:pPr>
            <a:r>
              <a:t> </a:t>
            </a:r>
            <a:r>
              <a:rPr i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m </a:t>
            </a:r>
            <a:r>
              <a:rPr sz="27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a</a:t>
            </a:r>
            <a:r>
              <a:rPr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~ 10</a:t>
            </a:r>
            <a:r>
              <a:rPr baseline="310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-5</a:t>
            </a:r>
            <a:r>
              <a:rPr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eV,   </a:t>
            </a:r>
            <a:r>
              <a:rPr i="1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f </a:t>
            </a:r>
            <a:r>
              <a:rPr sz="24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a</a:t>
            </a:r>
            <a:r>
              <a:rPr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~ 10</a:t>
            </a:r>
            <a:r>
              <a:rPr baseline="310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13</a:t>
            </a:r>
            <a:r>
              <a:rPr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GeV </a:t>
            </a:r>
            <a:endParaRPr sz="4100"/>
          </a:p>
          <a:p>
            <a:pPr marL="397510" indent="-397510" defTabSz="1591310">
              <a:lnSpc>
                <a:spcPct val="81000"/>
              </a:lnSpc>
              <a:spcBef>
                <a:spcPts val="1700"/>
              </a:spcBef>
              <a:defRPr sz="4100">
                <a:solidFill>
                  <a:srgbClr val="FF0000"/>
                </a:solidFill>
                <a:effectLst>
                  <a:outerShdw blurRad="38100" dist="33147" dir="2700000" rotWithShape="0">
                    <a:srgbClr val="000000">
                      <a:alpha val="43137"/>
                    </a:srgbClr>
                  </a:outerShdw>
                </a:effectLst>
              </a:defRPr>
            </a:pPr>
          </a:p>
          <a:p>
            <a:pPr marL="397510" indent="-397510" defTabSz="1591310">
              <a:lnSpc>
                <a:spcPct val="81000"/>
              </a:lnSpc>
              <a:spcBef>
                <a:spcPts val="1700"/>
              </a:spcBef>
              <a:defRPr sz="4100">
                <a:effectLst>
                  <a:outerShdw blurRad="38100" dist="33147" dir="2700000" rotWithShape="0">
                    <a:srgbClr val="000000">
                      <a:alpha val="43137"/>
                    </a:srgbClr>
                  </a:outerShdw>
                </a:effectLst>
              </a:defRPr>
            </a:pPr>
            <a:r>
              <a:t>Various detections with interdisciplinary fields and modern technology</a:t>
            </a:r>
          </a:p>
        </p:txBody>
      </p:sp>
      <p:pic>
        <p:nvPicPr>
          <p:cNvPr id="265" name="Picture 4" descr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34017" y="6677067"/>
            <a:ext cx="4741791" cy="170218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269" name="Group 6"/>
          <p:cNvGrpSpPr/>
          <p:nvPr/>
        </p:nvGrpSpPr>
        <p:grpSpPr>
          <a:xfrm>
            <a:off x="15204605" y="1209885"/>
            <a:ext cx="7873275" cy="6961580"/>
            <a:chOff x="0" y="0"/>
            <a:chExt cx="7873273" cy="6961578"/>
          </a:xfrm>
        </p:grpSpPr>
        <p:pic>
          <p:nvPicPr>
            <p:cNvPr id="266" name="Picture 5" descr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7873274" cy="6484516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267" name="TextBox 4"/>
            <p:cNvSpPr txBox="1"/>
            <p:nvPr/>
          </p:nvSpPr>
          <p:spPr>
            <a:xfrm>
              <a:off x="1060284" y="2548017"/>
              <a:ext cx="3057841" cy="10210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91438" tIns="91438" rIns="91438" bIns="91438" numCol="1" anchor="t">
              <a:spAutoFit/>
            </a:bodyPr>
            <a:lstStyle/>
            <a:p>
              <a:pPr algn="l" defTabSz="1828800">
                <a:defRPr b="1">
                  <a:solidFill>
                    <a:srgbClr val="000000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等线" panose="02010600030101010101" charset="-122"/>
                </a:defRPr>
              </a:pPr>
              <a:r>
                <a:t>Peccei-Quinn机制的</a:t>
              </a:r>
              <a:br/>
              <a:r>
                <a:t>引用率走势（ADS）</a:t>
              </a:r>
            </a:p>
          </p:txBody>
        </p:sp>
        <p:sp>
          <p:nvSpPr>
            <p:cNvPr id="268" name="TextBox 3"/>
            <p:cNvSpPr txBox="1"/>
            <p:nvPr/>
          </p:nvSpPr>
          <p:spPr>
            <a:xfrm>
              <a:off x="919529" y="6232600"/>
              <a:ext cx="5888924" cy="7289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91438" tIns="91438" rIns="91438" bIns="91438" numCol="1" anchor="t">
              <a:spAutoFit/>
            </a:bodyPr>
            <a:lstStyle>
              <a:lvl1pPr algn="l" defTabSz="1828800">
                <a:defRPr sz="3600"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等线" panose="02010600030101010101" charset="-122"/>
                </a:defRPr>
              </a:lvl1pPr>
            </a:lstStyle>
            <a:p>
              <a:r>
                <a:t>Citations on the axion paper</a:t>
              </a:r>
            </a:p>
          </p:txBody>
        </p:sp>
      </p:grpSp>
      <p:grpSp>
        <p:nvGrpSpPr>
          <p:cNvPr id="281" name="Group 7"/>
          <p:cNvGrpSpPr/>
          <p:nvPr/>
        </p:nvGrpSpPr>
        <p:grpSpPr>
          <a:xfrm>
            <a:off x="14978873" y="8366210"/>
            <a:ext cx="8761688" cy="2774116"/>
            <a:chOff x="0" y="0"/>
            <a:chExt cx="8761687" cy="2774115"/>
          </a:xfrm>
        </p:grpSpPr>
        <p:grpSp>
          <p:nvGrpSpPr>
            <p:cNvPr id="278" name="Group 8"/>
            <p:cNvGrpSpPr/>
            <p:nvPr/>
          </p:nvGrpSpPr>
          <p:grpSpPr>
            <a:xfrm>
              <a:off x="-1" y="0"/>
              <a:ext cx="8761689" cy="2033392"/>
              <a:chOff x="0" y="0"/>
              <a:chExt cx="8761687" cy="2033391"/>
            </a:xfrm>
          </p:grpSpPr>
          <p:pic>
            <p:nvPicPr>
              <p:cNvPr id="270" name="Picture 2" descr="Picture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137680"/>
                <a:ext cx="2389154" cy="1846664"/>
              </a:xfrm>
              <a:prstGeom prst="rect">
                <a:avLst/>
              </a:prstGeom>
              <a:ln w="12700" cap="flat">
                <a:noFill/>
                <a:miter lim="400000"/>
                <a:headEnd/>
                <a:tailEnd/>
              </a:ln>
              <a:effectLst/>
            </p:spPr>
          </p:pic>
          <p:sp>
            <p:nvSpPr>
              <p:cNvPr id="271" name="TextBox 12"/>
              <p:cNvSpPr/>
              <p:nvPr/>
            </p:nvSpPr>
            <p:spPr>
              <a:xfrm>
                <a:off x="9203" y="151716"/>
                <a:ext cx="204787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91438" tIns="91438" rIns="91438" bIns="91438" numCol="1" anchor="t">
                <a:spAutoFit/>
              </a:bodyPr>
              <a:lstStyle>
                <a:lvl1pPr algn="l" defTabSz="1828800">
                  <a:defRPr>
                    <a:solidFill>
                      <a:srgbClr val="FFFF00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lvl1pPr>
              </a:lstStyle>
              <a:p>
                <a:r>
                  <a:t>R. Peccei</a:t>
                </a:r>
              </a:p>
            </p:txBody>
          </p:sp>
          <p:pic>
            <p:nvPicPr>
              <p:cNvPr id="272" name="Picture 4" descr="Picture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10160" y="132691"/>
                <a:ext cx="2063408" cy="1846667"/>
              </a:xfrm>
              <a:prstGeom prst="rect">
                <a:avLst/>
              </a:prstGeom>
              <a:ln w="12700" cap="flat">
                <a:noFill/>
                <a:miter lim="400000"/>
                <a:headEnd/>
                <a:tailEnd/>
              </a:ln>
              <a:effectLst/>
            </p:spPr>
          </p:pic>
          <p:sp>
            <p:nvSpPr>
              <p:cNvPr id="273" name="TextBox 14"/>
              <p:cNvSpPr/>
              <p:nvPr/>
            </p:nvSpPr>
            <p:spPr>
              <a:xfrm>
                <a:off x="2301600" y="1446624"/>
                <a:ext cx="211420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91438" tIns="91438" rIns="91438" bIns="91438" numCol="1" anchor="t">
                <a:spAutoFit/>
              </a:bodyPr>
              <a:lstStyle>
                <a:lvl1pPr algn="l" defTabSz="1828800">
                  <a:defRPr>
                    <a:solidFill>
                      <a:srgbClr val="FFFF00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lvl1pPr>
              </a:lstStyle>
              <a:p>
                <a:r>
                  <a:t>H.Quinn</a:t>
                </a:r>
              </a:p>
            </p:txBody>
          </p:sp>
          <p:pic>
            <p:nvPicPr>
              <p:cNvPr id="274" name="Picture 6" descr="Picture 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54273" y="140891"/>
                <a:ext cx="2346697" cy="1892501"/>
              </a:xfrm>
              <a:prstGeom prst="rect">
                <a:avLst/>
              </a:prstGeom>
              <a:ln w="12700" cap="flat">
                <a:noFill/>
                <a:miter lim="400000"/>
                <a:headEnd/>
                <a:tailEnd/>
              </a:ln>
              <a:effectLst/>
            </p:spPr>
          </p:pic>
          <p:sp>
            <p:nvSpPr>
              <p:cNvPr id="275" name="TextBox 16"/>
              <p:cNvSpPr/>
              <p:nvPr/>
            </p:nvSpPr>
            <p:spPr>
              <a:xfrm>
                <a:off x="4155514" y="1440752"/>
                <a:ext cx="25531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91438" tIns="91438" rIns="91438" bIns="91438" numCol="1" anchor="t">
                <a:spAutoFit/>
              </a:bodyPr>
              <a:lstStyle>
                <a:lvl1pPr algn="l" defTabSz="1828800">
                  <a:defRPr sz="2200">
                    <a:solidFill>
                      <a:srgbClr val="FFFF00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lvl1pPr>
              </a:lstStyle>
              <a:p>
                <a:r>
                  <a:t>S.Weinberg</a:t>
                </a:r>
              </a:p>
            </p:txBody>
          </p:sp>
          <p:pic>
            <p:nvPicPr>
              <p:cNvPr id="276" name="Picture 8" descr="Picture 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19395" y="132692"/>
                <a:ext cx="2346698" cy="1867932"/>
              </a:xfrm>
              <a:prstGeom prst="rect">
                <a:avLst/>
              </a:prstGeom>
              <a:ln w="12700" cap="flat">
                <a:noFill/>
                <a:miter lim="400000"/>
                <a:headEnd/>
                <a:tailEnd/>
              </a:ln>
              <a:effectLst/>
            </p:spPr>
          </p:pic>
          <p:sp>
            <p:nvSpPr>
              <p:cNvPr id="277" name="TextBox 18"/>
              <p:cNvSpPr txBox="1"/>
              <p:nvPr/>
            </p:nvSpPr>
            <p:spPr>
              <a:xfrm>
                <a:off x="7194509" y="0"/>
                <a:ext cx="1567179" cy="5511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91438" tIns="91438" rIns="91438" bIns="91438" numCol="1" anchor="t">
                <a:spAutoFit/>
              </a:bodyPr>
              <a:lstStyle>
                <a:lvl1pPr algn="l" defTabSz="1828800">
                  <a:defRPr>
                    <a:solidFill>
                      <a:srgbClr val="000000"/>
                    </a:solidFill>
                    <a:latin typeface="等线" panose="02010600030101010101" charset="-122"/>
                    <a:ea typeface="等线" panose="02010600030101010101" charset="-122"/>
                    <a:cs typeface="等线" panose="02010600030101010101" charset="-122"/>
                    <a:sym typeface="等线" panose="02010600030101010101" charset="-122"/>
                  </a:defRPr>
                </a:lvl1pPr>
              </a:lstStyle>
              <a:p>
                <a:r>
                  <a:t>F. Wilczek</a:t>
                </a:r>
              </a:p>
            </p:txBody>
          </p:sp>
        </p:grpSp>
        <p:pic>
          <p:nvPicPr>
            <p:cNvPr id="279" name="Picture 9" descr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98748" y="2033389"/>
              <a:ext cx="666654" cy="740727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280" name="Picture 10" descr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38801" y="2000621"/>
              <a:ext cx="666654" cy="740727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Double-click to edit"/>
          <p:cNvSpPr txBox="1"/>
          <p:nvPr>
            <p:ph type="title"/>
          </p:nvPr>
        </p:nvSpPr>
        <p:spPr>
          <a:xfrm>
            <a:off x="4387453" y="357186"/>
            <a:ext cx="15609094" cy="3036097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284" name="Axion clouds!…"/>
          <p:cNvSpPr txBox="1"/>
          <p:nvPr>
            <p:ph type="body" idx="1"/>
          </p:nvPr>
        </p:nvSpPr>
        <p:spPr>
          <a:xfrm>
            <a:off x="2838053" y="4278312"/>
            <a:ext cx="15609094" cy="8840393"/>
          </a:xfrm>
          <a:prstGeom prst="rect">
            <a:avLst/>
          </a:prstGeom>
        </p:spPr>
        <p:txBody>
          <a:bodyPr/>
          <a:lstStyle/>
          <a:p/>
          <a:p/>
          <a:p/>
          <a:p/>
          <a:p>
            <a:r>
              <a:t>Axion clouds!</a:t>
            </a:r>
          </a:p>
          <a:p>
            <a:r>
              <a:t>Axion stars (Boson stars, modula stars, etc).</a:t>
            </a:r>
          </a:p>
        </p:txBody>
      </p:sp>
      <p:pic>
        <p:nvPicPr>
          <p:cNvPr id="285" name="fig1-6.jpg" descr="fig1-6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67712" y="273941"/>
            <a:ext cx="12306377" cy="683687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8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8600" y="5170289"/>
            <a:ext cx="6804424" cy="503634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87" name="1707.03310 by M. Fairbairn, D. J. E. Marsh, J. Quevillon and S. Rozier,"/>
          <p:cNvSpPr txBox="1"/>
          <p:nvPr/>
        </p:nvSpPr>
        <p:spPr>
          <a:xfrm>
            <a:off x="13460015" y="10366534"/>
            <a:ext cx="7418759" cy="626745"/>
          </a:xfrm>
          <a:prstGeom prst="rect">
            <a:avLst/>
          </a:prstGeom>
          <a:ln w="12700">
            <a:miter lim="400000"/>
          </a:ln>
        </p:spPr>
        <p:txBody>
          <a:bodyPr lIns="71436" tIns="71436" rIns="71436" bIns="71436" anchor="ctr">
            <a:spAutoFit/>
          </a:bodyPr>
          <a:lstStyle>
            <a:lvl1pPr algn="l" defTabSz="642620">
              <a:lnSpc>
                <a:spcPts val="4200"/>
              </a:lnSpc>
              <a:spcBef>
                <a:spcPts val="1600"/>
              </a:spcBef>
              <a:defRPr sz="18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1707.03310 by M. Fairbairn, D. J. E. Marsh, J. Quevillon and S. Rozier, </a:t>
            </a:r>
          </a:p>
        </p:txBody>
      </p:sp>
      <p:pic>
        <p:nvPicPr>
          <p:cNvPr id="28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1743" y="4782065"/>
            <a:ext cx="5849219" cy="389694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8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70729" y="384691"/>
            <a:ext cx="4094926" cy="413489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lide bullet text"/>
          <p:cNvSpPr txBox="1"/>
          <p:nvPr>
            <p:ph type="body" idx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/>
          <a:lstStyle/>
          <a:p/>
        </p:txBody>
      </p:sp>
      <p:pic>
        <p:nvPicPr>
          <p:cNvPr id="292" name="Image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4427" y="326338"/>
            <a:ext cx="23199489" cy="13063324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tags/tag1.xml><?xml version="1.0" encoding="utf-8"?>
<p:tagLst xmlns:p="http://schemas.openxmlformats.org/presentationml/2006/main">
  <p:tag name="commondata" val="eyJoZGlkIjoiZTBjMDBkYTVhOThkZGEyZmEwZDI2MGFlOTlkM2VkZTMifQ=="/>
</p:tagLst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4793</Words>
  <Application>WPS 演示</Application>
  <PresentationFormat/>
  <Paragraphs>231</Paragraphs>
  <Slides>48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48</vt:i4>
      </vt:variant>
    </vt:vector>
  </HeadingPairs>
  <TitlesOfParts>
    <vt:vector size="68" baseType="lpstr">
      <vt:lpstr>Arial</vt:lpstr>
      <vt:lpstr>宋体</vt:lpstr>
      <vt:lpstr>Wingdings</vt:lpstr>
      <vt:lpstr>Helvetica Neue</vt:lpstr>
      <vt:lpstr>等线</vt:lpstr>
      <vt:lpstr>等线 Light</vt:lpstr>
      <vt:lpstr>Arial</vt:lpstr>
      <vt:lpstr>Helvetica Neue Medium</vt:lpstr>
      <vt:lpstr>Helvetica Neue Thin</vt:lpstr>
      <vt:lpstr>Segoe Print</vt:lpstr>
      <vt:lpstr>Helvetica Neue Light</vt:lpstr>
      <vt:lpstr>Helvetica Light</vt:lpstr>
      <vt:lpstr>Times Roman</vt:lpstr>
      <vt:lpstr>Helvetica</vt:lpstr>
      <vt:lpstr>Times New Roman</vt:lpstr>
      <vt:lpstr>微软雅黑</vt:lpstr>
      <vt:lpstr>Arial Unicode MS</vt:lpstr>
      <vt:lpstr>Calibri Light</vt:lpstr>
      <vt:lpstr>Helvetica Neue</vt:lpstr>
      <vt:lpstr>21_BasicWhite</vt:lpstr>
      <vt:lpstr>Intertwining Axion and gravitational waves, generations and detection </vt:lpstr>
      <vt:lpstr>Outline</vt:lpstr>
      <vt:lpstr>PowerPoint 演示文稿</vt:lpstr>
      <vt:lpstr>PowerPoint 演示文稿</vt:lpstr>
      <vt:lpstr>PowerPoint 演示文稿</vt:lpstr>
      <vt:lpstr>PowerPoint 演示文稿</vt:lpstr>
      <vt:lpstr>Axion: scientific importance</vt:lpstr>
      <vt:lpstr>PowerPoint 演示文稿</vt:lpstr>
      <vt:lpstr>PowerPoint 演示文稿</vt:lpstr>
      <vt:lpstr>Black hole energy levels and gravitational waves</vt:lpstr>
      <vt:lpstr>PowerPoint 演示文稿</vt:lpstr>
      <vt:lpstr>High-frequency gravitational waves detection</vt:lpstr>
      <vt:lpstr>PowerPoint 演示文稿</vt:lpstr>
      <vt:lpstr>PowerPoint 演示文稿</vt:lpstr>
      <vt:lpstr>PowerPoint 演示文稿</vt:lpstr>
      <vt:lpstr>High Frequency GW from axion wave</vt:lpstr>
      <vt:lpstr>Attempts to realize the first order QCD Phase Transition in the early universe:</vt:lpstr>
      <vt:lpstr>—-Our approach: Gluon condensate</vt:lpstr>
      <vt:lpstr>Thermal Polyakov loop as the order parameter:</vt:lpstr>
      <vt:lpstr>Thermal Polyakov loop as the order parameter:</vt:lpstr>
      <vt:lpstr>Gravitational waves production from effective potential:</vt:lpstr>
      <vt:lpstr>Inverse Gertsenshtein effect  ——Detecting High-frequency gravitational waves</vt:lpstr>
      <vt:lpstr>PowerPoint 演示文稿</vt:lpstr>
      <vt:lpstr>Resonant ELEctric Axion Probe(RE-LEAP)</vt:lpstr>
      <vt:lpstr>PowerPoint 演示文稿</vt:lpstr>
      <vt:lpstr>PowerPoint 演示文稿</vt:lpstr>
      <vt:lpstr>可能暗示了高频引力波</vt:lpstr>
      <vt:lpstr>HFGW from those primordial blackhole merger——crosslink joint analysis</vt:lpstr>
      <vt:lpstr>PowerPoint 演示文稿</vt:lpstr>
      <vt:lpstr>PowerPoint 演示文稿</vt:lpstr>
      <vt:lpstr>Summary</vt:lpstr>
      <vt:lpstr>Thank you</vt:lpstr>
      <vt:lpstr>PowerPoint 演示文稿</vt:lpstr>
      <vt:lpstr>Black hole energy levels and gravitational waves</vt:lpstr>
      <vt:lpstr>Resonant Electric Probe to Axionic Dark Matter 2206.13543</vt:lpstr>
      <vt:lpstr>Axion modified Electromagnetism</vt:lpstr>
      <vt:lpstr>Resonant ELEctric Axion Probe(RE-LEAP)</vt:lpstr>
      <vt:lpstr>Numerical solutions:</vt:lpstr>
      <vt:lpstr>Long solenoid solutions</vt:lpstr>
      <vt:lpstr>PowerPoint 演示文稿</vt:lpstr>
      <vt:lpstr>PowerPoint 演示文稿</vt:lpstr>
      <vt:lpstr>PowerPoint 演示文稿</vt:lpstr>
      <vt:lpstr>PowerPoint 演示文稿</vt:lpstr>
      <vt:lpstr>Superradiance:</vt:lpstr>
      <vt:lpstr>PowerPoint 演示文稿</vt:lpstr>
      <vt:lpstr>Axion resonance</vt:lpstr>
      <vt:lpstr>       (Known as  Chern-Simon gravity: very weakly constraint and                       !               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Intertwining Axion and gravitational waves, generations and detection </dc:title>
  <dc:creator/>
  <cp:lastModifiedBy>小凉果</cp:lastModifiedBy>
  <cp:revision>1</cp:revision>
  <dcterms:created xsi:type="dcterms:W3CDTF">2024-11-02T07:50:13Z</dcterms:created>
  <dcterms:modified xsi:type="dcterms:W3CDTF">2024-11-02T07:50:13Z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401980A809034EEC935AF0C0A7ACCBDA_12</vt:lpwstr>
  </property>
  <property fmtid="{D5CDD505-2E9C-101B-9397-08002B2CF9AE}" pid="3" name="KSOProductBuildVer">
    <vt:lpwstr>2052-12.1.0.18608</vt:lpwstr>
  </property>
</Properties>
</file>