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AFACF-1385-B947-AE65-0F5F273AEFD5}" type="datetimeFigureOut">
              <a:rPr lang="en-CN" smtClean="0"/>
              <a:t>2024/9/5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3648A-356B-9340-8824-0C9CFDB55E78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2764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23648A-356B-9340-8824-0C9CFDB55E78}" type="slidenum">
              <a:rPr lang="en-CN" smtClean="0"/>
              <a:t>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9789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674AF-244D-91E2-6B3C-DDE0642A7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43556-3310-8726-B8C9-109510B87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C4C21-1D6E-F8DD-408F-ED8562B0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31EC-E1E4-3947-B06A-6056C004C848}" type="datetime1">
              <a:rPr lang="en-US" smtClean="0"/>
              <a:t>9/5/24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C7679-57B7-6581-48C8-3152C105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7A32F-7468-B89F-7A2E-12B5D476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9238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15270-3C0F-9679-5E0E-FFD67BB38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2D365-6EB6-A2C4-C8AC-6D5E18FD0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5BC00-08DD-E2BC-CB9C-F94A836B4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B1B7-EBE9-0D4C-9466-89661CBEAF69}" type="datetime1">
              <a:rPr lang="en-US" smtClean="0"/>
              <a:t>9/5/24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18686-23D4-EC81-3DB3-5236BC0D4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062F0-3637-0BFE-EDBC-5602357D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6577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636C70-7DD1-FCB8-59D6-1B5058196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E15DF-B745-9C28-76EF-9397C6C30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B12B2-F74E-6673-B226-D34B9739D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3F58-7E22-6341-A9BC-9188D016431E}" type="datetime1">
              <a:rPr lang="en-US" smtClean="0"/>
              <a:t>9/5/24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093B6-9F3D-4658-7CF6-EEAFCD35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0A0C8-0C4A-6D03-6575-FC7EC3E0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2659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A959B-F0BE-0F6E-CDF7-2D26049C3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3879-FF82-F2D2-2677-0A2B3A1DE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13850-B4C3-ED33-96EC-9CFAA78F4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6352-4827-974B-B062-2021D08F45B1}" type="datetime1">
              <a:rPr lang="en-US" smtClean="0"/>
              <a:t>9/5/24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0CEB7-C8B0-F129-4C64-9F9B81CD0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8BC6E-01B4-B30F-DA36-08D78834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533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BB8B-5B80-C079-F257-8FF8161B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E1561-E91D-9744-B55A-666A397E5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AEC9E-41DD-7CC9-D398-45F031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71BC5-80C0-0245-B3EA-E7B56335206B}" type="datetime1">
              <a:rPr lang="en-US" smtClean="0"/>
              <a:t>9/5/24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D652F-613C-3561-919A-697D3769C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18726-873A-B8CF-C89B-1FF5FA67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6318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C5BA4-7B5A-DB09-FC97-5F0080E4F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FA386-0A28-7FE2-B4A5-940450866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3EC0C-B903-A032-1BB2-89BEAA616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845AA-F49F-6EF5-51B6-F228A389B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9760C-0BF2-D541-B42E-8F68F5F8D70C}" type="datetime1">
              <a:rPr lang="en-US" smtClean="0"/>
              <a:t>9/5/24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7697D-E66F-2A34-54D5-8E575E776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F42A3-5C98-92D2-E41A-4DE3FBF9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09464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50ACF-1DC4-5970-4B97-298859B41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A28C9-E3DE-3567-B54E-C78920E4E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C8E61-C006-B42F-B753-6B8B1B04E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44B160-7016-F5E3-9D30-FFB8E5592B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F0DD43-1529-C7B4-7967-D022CAFCC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590725-32FE-6703-3C21-D0145DAD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950-6A77-4542-B4C5-256FBDD7AC47}" type="datetime1">
              <a:rPr lang="en-US" smtClean="0"/>
              <a:t>9/5/24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369F-D9F6-293E-28CB-B05856BD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3F397E-CF69-A63E-E965-586ACAC6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7448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FF6E1-6DAA-84FB-142C-FF8BAFBA3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72E4C-CA83-27D3-73A7-8A0DA4BFB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8743-E9EF-9045-B20B-DA7C4614C959}" type="datetime1">
              <a:rPr lang="en-US" smtClean="0"/>
              <a:t>9/5/24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41AD2-1929-BA6A-EA52-214D1F970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B97E9-09AB-AD88-64A3-23D10296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1169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05B97-E113-E2E0-A31F-59A001D3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E323-9826-FA4F-BF8A-254E96C7C4B3}" type="datetime1">
              <a:rPr lang="en-US" smtClean="0"/>
              <a:t>9/5/24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BA0676-1867-7FC7-17FE-CFB307184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069D5-C9D2-079D-D0C9-98EA5D50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27753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EA5B-3D20-4179-903B-9772B31A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68E98-EB0E-5CF9-82CA-FC0ABE695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D76AC8-B709-5684-36FE-FAA5583BA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95D8E-6EFF-6B79-EACE-F4252359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A858-0905-9A44-A3CF-37BD404C8F51}" type="datetime1">
              <a:rPr lang="en-US" smtClean="0"/>
              <a:t>9/5/24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BE604-8DFB-9924-7686-1F7F6FC57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60213-DE65-5D4D-EABA-69453921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1760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27064-FD3C-0808-BF47-897FFCC32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552C2-8B2A-9818-2B55-5C8481F4D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1601D5-DB23-556D-F01E-C4A47E9D7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CFE6F-0C4D-76B4-83F5-A32D18A6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065-BEE7-AD41-8ACA-2FFEEBBB8DDF}" type="datetime1">
              <a:rPr lang="en-US" smtClean="0"/>
              <a:t>9/5/24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0BE6A-1CF8-BAC5-646B-443AB60D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2DDFE-E80A-6850-76E5-B349F4D3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3190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E5B96D-B73D-1E40-C02C-BB32D1AD3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492C5-8104-C231-8262-F3B2E5BF3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51E59-7D9D-90DE-5DFD-65902046A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6A0ED-7CBB-C542-A90E-77D2DE75740E}" type="datetime1">
              <a:rPr lang="en-US" smtClean="0"/>
              <a:t>9/5/24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815E9-BF7B-1E80-5C8C-DA20009F8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80A45-3A76-9CF9-20EE-A37ED73A7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3941F-C3F9-994D-9C8D-E89B615A93BD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82988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766FE-542E-A2DB-159E-4E8022A536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Material</a:t>
            </a:r>
            <a:r>
              <a:rPr lang="zh-CN" altLang="en-US" dirty="0"/>
              <a:t> </a:t>
            </a:r>
            <a:r>
              <a:rPr lang="en-US" altLang="zh-CN" dirty="0"/>
              <a:t>Budget</a:t>
            </a:r>
            <a:r>
              <a:rPr lang="zh-CN" altLang="en-US" dirty="0"/>
              <a:t> </a:t>
            </a:r>
            <a:r>
              <a:rPr lang="en-US" altLang="zh-CN" dirty="0" err="1"/>
              <a:t>Caculation</a:t>
            </a:r>
            <a:endParaRPr lang="en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C76AD-1A28-8802-6C86-E09582FA5F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2AF3F-188A-CDBD-1D66-87A3815E4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1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98888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4177E-324E-E026-11E1-FE2BF1843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Method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5B812-F6F6-DCF2-18FD-FB9B7945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2</a:t>
            </a:fld>
            <a:endParaRPr lang="en-C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B3FF02-B7D1-7B58-491C-BABB579AE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71263"/>
            <a:ext cx="10757785" cy="9821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34F971-9409-56C2-0191-C7704ADE5216}"/>
              </a:ext>
            </a:extLst>
          </p:cNvPr>
          <p:cNvSpPr txBox="1"/>
          <p:nvPr/>
        </p:nvSpPr>
        <p:spPr>
          <a:xfrm>
            <a:off x="838200" y="1593757"/>
            <a:ext cx="4277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Radiation</a:t>
            </a:r>
            <a:r>
              <a:rPr lang="zh-CN" altLang="en-US" sz="2800" dirty="0"/>
              <a:t> </a:t>
            </a:r>
            <a:r>
              <a:rPr lang="en-US" altLang="zh-CN" sz="2800" dirty="0"/>
              <a:t>length</a:t>
            </a:r>
            <a:r>
              <a:rPr lang="zh-CN" altLang="en-US" sz="2800" dirty="0"/>
              <a:t> </a:t>
            </a:r>
            <a:r>
              <a:rPr lang="en-US" altLang="zh-CN" sz="2800" dirty="0"/>
              <a:t>(X0)</a:t>
            </a:r>
            <a:endParaRPr lang="en-CN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D61EC-9CB4-961B-C6B4-99A1B2DF15E4}"/>
              </a:ext>
            </a:extLst>
          </p:cNvPr>
          <p:cNvSpPr txBox="1"/>
          <p:nvPr/>
        </p:nvSpPr>
        <p:spPr>
          <a:xfrm>
            <a:off x="838200" y="3314546"/>
            <a:ext cx="654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quantify</a:t>
            </a:r>
            <a:r>
              <a:rPr lang="zh-CN" altLang="en-US" dirty="0"/>
              <a:t> </a:t>
            </a:r>
            <a:r>
              <a:rPr lang="en-US" altLang="zh-CN" b="1" dirty="0"/>
              <a:t>material</a:t>
            </a:r>
            <a:r>
              <a:rPr lang="zh-CN" altLang="en-US" b="1" dirty="0"/>
              <a:t> </a:t>
            </a:r>
            <a:r>
              <a:rPr lang="en-US" altLang="zh-CN" b="1" dirty="0"/>
              <a:t>budget</a:t>
            </a:r>
            <a:r>
              <a:rPr lang="zh-CN" altLang="en-US" b="1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xxx%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X0</a:t>
            </a:r>
            <a:endParaRPr lang="en-C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802F38-A74D-A195-1280-5B7DE4B14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1710" y="3109812"/>
            <a:ext cx="1187669" cy="7787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8D92193-DBA1-3DB3-A3E8-404EE1A6D8BA}"/>
              </a:ext>
            </a:extLst>
          </p:cNvPr>
          <p:cNvSpPr txBox="1"/>
          <p:nvPr/>
        </p:nvSpPr>
        <p:spPr>
          <a:xfrm>
            <a:off x="7632271" y="3037546"/>
            <a:ext cx="4162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B:</a:t>
            </a:r>
            <a:r>
              <a:rPr lang="zh-CN" altLang="en-US" dirty="0"/>
              <a:t> </a:t>
            </a:r>
            <a:r>
              <a:rPr lang="en-US" altLang="zh-CN" dirty="0"/>
              <a:t>material</a:t>
            </a:r>
            <a:r>
              <a:rPr lang="zh-CN" altLang="en-US" dirty="0"/>
              <a:t> </a:t>
            </a:r>
            <a:r>
              <a:rPr lang="en-US" altLang="zh-CN" dirty="0"/>
              <a:t>budget</a:t>
            </a:r>
            <a:r>
              <a:rPr lang="zh-CN" altLang="en-US" dirty="0"/>
              <a:t> </a:t>
            </a:r>
            <a:r>
              <a:rPr lang="en-US" altLang="zh-CN" dirty="0"/>
              <a:t>(fraction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X0)</a:t>
            </a:r>
          </a:p>
          <a:p>
            <a:r>
              <a:rPr lang="en-US" altLang="zh-CN" dirty="0"/>
              <a:t>L:</a:t>
            </a:r>
            <a:r>
              <a:rPr lang="zh-CN" altLang="en-US" dirty="0"/>
              <a:t> </a:t>
            </a:r>
            <a:r>
              <a:rPr lang="en-US" altLang="zh-CN" dirty="0"/>
              <a:t>thickness</a:t>
            </a:r>
          </a:p>
          <a:p>
            <a:r>
              <a:rPr lang="en-US" altLang="zh-CN" dirty="0"/>
              <a:t>X0:</a:t>
            </a:r>
            <a:r>
              <a:rPr lang="zh-CN" altLang="en-US" dirty="0"/>
              <a:t> </a:t>
            </a:r>
            <a:r>
              <a:rPr lang="en-US" altLang="zh-CN" dirty="0"/>
              <a:t>radiation</a:t>
            </a:r>
            <a:r>
              <a:rPr lang="zh-CN" altLang="en-US" dirty="0"/>
              <a:t> </a:t>
            </a:r>
            <a:r>
              <a:rPr lang="en-US" altLang="zh-CN" dirty="0"/>
              <a:t>length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certain</a:t>
            </a:r>
            <a:r>
              <a:rPr lang="zh-CN" altLang="en-US" dirty="0"/>
              <a:t> </a:t>
            </a:r>
            <a:r>
              <a:rPr lang="en-US" altLang="zh-CN" dirty="0"/>
              <a:t>material</a:t>
            </a:r>
            <a:endParaRPr lang="en-CN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1EB4FD0-8311-9F68-DD54-D4B32FCB66DB}"/>
              </a:ext>
            </a:extLst>
          </p:cNvPr>
          <p:cNvSpPr/>
          <p:nvPr/>
        </p:nvSpPr>
        <p:spPr>
          <a:xfrm>
            <a:off x="5570483" y="2986902"/>
            <a:ext cx="5917324" cy="1040468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D61DA5-C8F4-B7FF-472E-62EA682895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6760" y="5030354"/>
            <a:ext cx="30099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1E4A6C7-455C-68E2-2DD8-A7FBEFDA4668}"/>
              </a:ext>
            </a:extLst>
          </p:cNvPr>
          <p:cNvSpPr txBox="1"/>
          <p:nvPr/>
        </p:nvSpPr>
        <p:spPr>
          <a:xfrm>
            <a:off x="838200" y="4439150"/>
            <a:ext cx="750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Total</a:t>
            </a:r>
            <a:r>
              <a:rPr lang="zh-CN" altLang="en-US" dirty="0"/>
              <a:t> </a:t>
            </a:r>
            <a:r>
              <a:rPr lang="en-US" altLang="zh-CN" dirty="0"/>
              <a:t>material</a:t>
            </a:r>
            <a:r>
              <a:rPr lang="zh-CN" altLang="en-US" dirty="0"/>
              <a:t> </a:t>
            </a:r>
            <a:r>
              <a:rPr lang="en-US" altLang="zh-CN" dirty="0"/>
              <a:t>budget</a:t>
            </a:r>
            <a:r>
              <a:rPr lang="zh-CN" altLang="en-US" dirty="0"/>
              <a:t> </a:t>
            </a: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simply</a:t>
            </a:r>
            <a:r>
              <a:rPr lang="zh-CN" altLang="en-US" dirty="0"/>
              <a:t> </a:t>
            </a:r>
            <a:r>
              <a:rPr lang="en-US" altLang="zh-CN" dirty="0"/>
              <a:t>calculated</a:t>
            </a:r>
            <a:r>
              <a:rPr lang="zh-CN" altLang="en-US" dirty="0"/>
              <a:t> </a:t>
            </a:r>
            <a:r>
              <a:rPr lang="en-US" altLang="zh-CN" dirty="0"/>
              <a:t>with: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51666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4A64B-D0E0-9462-286F-0918DE599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normal</a:t>
            </a:r>
            <a:r>
              <a:rPr lang="zh-CN" altLang="en-US" dirty="0"/>
              <a:t> </a:t>
            </a:r>
            <a:r>
              <a:rPr lang="en-US" altLang="zh-CN" dirty="0"/>
              <a:t>case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E51F3-8E84-D2D9-6739-23E4039E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3</a:t>
            </a:fld>
            <a:endParaRPr lang="en-C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501CDC-1267-0E3C-7B59-BC727FB0E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365126"/>
            <a:ext cx="3371194" cy="199869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94B72A8-934C-E289-E16F-9C398CACF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795406"/>
              </p:ext>
            </p:extLst>
          </p:nvPr>
        </p:nvGraphicFramePr>
        <p:xfrm>
          <a:off x="949433" y="2807482"/>
          <a:ext cx="10515600" cy="313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386316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8265384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395961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7711368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9213623"/>
                    </a:ext>
                  </a:extLst>
                </a:gridCol>
              </a:tblGrid>
              <a:tr h="803224">
                <a:tc>
                  <a:txBody>
                    <a:bodyPr/>
                    <a:lstStyle/>
                    <a:p>
                      <a:r>
                        <a:rPr lang="en-US" altLang="zh-CN" dirty="0"/>
                        <a:t>Layer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Material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Radiation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length(mm)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thickness(mm)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Material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Budget(X0)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333186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ASIC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Silicon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93.6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0.03205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967755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PCB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FR-4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174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0.009195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84160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AC-LGAD</a:t>
                      </a:r>
                      <a:r>
                        <a:rPr lang="zh-CN" altLang="en-US" dirty="0"/>
                        <a:t> 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Silicon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93.6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0.005342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700195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Carbon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fiber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board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Carbon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fiber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237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0.000844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385911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Total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0.047432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08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51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03C27-383C-6D87-55DB-81C84CB8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Results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heat</a:t>
            </a:r>
            <a:r>
              <a:rPr lang="zh-CN" altLang="en-US" dirty="0"/>
              <a:t> </a:t>
            </a:r>
            <a:r>
              <a:rPr lang="en-US" altLang="zh-CN" dirty="0"/>
              <a:t>sink(copper)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2F6D6-C587-810A-8D2A-BE3E5AF6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4</a:t>
            </a:fld>
            <a:endParaRPr lang="en-C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FC1FD0-62C2-06A0-7FD9-4A65F81FC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8933" y="680627"/>
            <a:ext cx="4317453" cy="134373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BCC182-94F9-9712-09A2-31574A61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520375"/>
              </p:ext>
            </p:extLst>
          </p:nvPr>
        </p:nvGraphicFramePr>
        <p:xfrm>
          <a:off x="949433" y="2807482"/>
          <a:ext cx="10515600" cy="313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386316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8265384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395961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7711368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9213623"/>
                    </a:ext>
                  </a:extLst>
                </a:gridCol>
              </a:tblGrid>
              <a:tr h="803224">
                <a:tc>
                  <a:txBody>
                    <a:bodyPr/>
                    <a:lstStyle/>
                    <a:p>
                      <a:r>
                        <a:rPr lang="en-US" altLang="zh-CN" dirty="0"/>
                        <a:t>Layer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Material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Radiation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length(mm)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thickness(mm)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Material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Budget(X0)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333186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ASIC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Silicon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93.6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0.03205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967755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Heat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sink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Copper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14.36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0.11142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84160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AC-LGAD</a:t>
                      </a:r>
                      <a:r>
                        <a:rPr lang="zh-CN" altLang="en-US" dirty="0"/>
                        <a:t> 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Silicon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93.6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0.005342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700195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Carbon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fiber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board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Carbon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fiber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237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0.000844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385911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Total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0.149658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08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5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FC1FD0-62C2-06A0-7FD9-4A65F81FC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8933" y="680627"/>
            <a:ext cx="4317453" cy="13437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103C27-383C-6D87-55DB-81C84CB8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Results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heat</a:t>
            </a:r>
            <a:r>
              <a:rPr lang="zh-CN" altLang="en-US" dirty="0"/>
              <a:t> </a:t>
            </a:r>
            <a:r>
              <a:rPr lang="en-US" altLang="zh-CN" dirty="0"/>
              <a:t>sink(aluminum)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2F6D6-C587-810A-8D2A-BE3E5AF6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941F-C3F9-994D-9C8D-E89B615A93BD}" type="slidenum">
              <a:rPr lang="en-CN" smtClean="0"/>
              <a:t>5</a:t>
            </a:fld>
            <a:endParaRPr lang="en-CN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BCC182-94F9-9712-09A2-31574A61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124"/>
              </p:ext>
            </p:extLst>
          </p:nvPr>
        </p:nvGraphicFramePr>
        <p:xfrm>
          <a:off x="949433" y="2807482"/>
          <a:ext cx="10515600" cy="313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386316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8265384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395961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7711368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9213623"/>
                    </a:ext>
                  </a:extLst>
                </a:gridCol>
              </a:tblGrid>
              <a:tr h="803224">
                <a:tc>
                  <a:txBody>
                    <a:bodyPr/>
                    <a:lstStyle/>
                    <a:p>
                      <a:r>
                        <a:rPr lang="en-US" altLang="zh-CN" dirty="0"/>
                        <a:t>Layer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Material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Radiation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length(mm)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thickness(mm)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Material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Budget(X0)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333186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ASIC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Silicon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93.6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0.03205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967755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Heat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sink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Aluminum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88.9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0.017998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84160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AC-LGAD</a:t>
                      </a:r>
                      <a:r>
                        <a:rPr lang="zh-CN" altLang="en-US" dirty="0"/>
                        <a:t> 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Silicon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93.6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0.5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0.005342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700195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Carbon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fiber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board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Carbon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fiber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237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0.000844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385911"/>
                  </a:ext>
                </a:extLst>
              </a:tr>
              <a:tr h="465360">
                <a:tc>
                  <a:txBody>
                    <a:bodyPr/>
                    <a:lstStyle/>
                    <a:p>
                      <a:r>
                        <a:rPr lang="en-US" altLang="zh-CN" dirty="0"/>
                        <a:t>Total</a:t>
                      </a:r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0.056235</a:t>
                      </a:r>
                      <a:endParaRPr lang="en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08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8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195</Words>
  <Application>Microsoft Macintosh PowerPoint</Application>
  <PresentationFormat>Widescreen</PresentationFormat>
  <Paragraphs>98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Material Budget Caculation</vt:lpstr>
      <vt:lpstr>Method</vt:lpstr>
      <vt:lpstr>Results for normal case</vt:lpstr>
      <vt:lpstr>Results with heat sink(copper)</vt:lpstr>
      <vt:lpstr>Results with heat sink(aluminum)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 Liu</dc:creator>
  <cp:lastModifiedBy>Bo Liu</cp:lastModifiedBy>
  <cp:revision>1</cp:revision>
  <dcterms:created xsi:type="dcterms:W3CDTF">2024-09-05T08:39:10Z</dcterms:created>
  <dcterms:modified xsi:type="dcterms:W3CDTF">2024-09-05T09:22:26Z</dcterms:modified>
</cp:coreProperties>
</file>