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685C53-0E7D-D6B1-09B5-6958C11BD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C5F00B-111B-A5AB-E9AC-8CD87B4A5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B4E76C-2C43-C769-B304-C655FC97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64E69C-C566-7525-123D-29BD3BFE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DBEB1A-BB1A-560E-85AC-F121E39A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24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412FB4-2626-735E-1CCE-8FC564943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55FBEE1-0695-2165-00A4-33EE4F6EB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43B2AC-2456-09C3-4344-1252D32B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CBB42D-74C1-7675-42F5-583384A6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C9C227-2EC9-5783-12CE-4A3133B6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2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05032E-43C8-906C-1AE4-24E9105CC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888CA5-0E7E-AC4B-7909-AE60F3431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DDFBBC-51F3-1095-5411-128336FA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B98D16-5796-6B70-B463-22BFDC0B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44FE56-E12C-30C8-81EC-338D333D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10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F97D2-B941-76FF-B113-313C61C3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3DBB01-C4A8-D4FC-77BF-4DD8104FE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74474B-608F-4976-DF43-5CBE4E5C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4AEBE-C433-0496-5DA2-50270844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0BDAB9-D6A3-56C5-7D36-637811C2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07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9140B-F2DB-D7A6-AE5F-A29F1AC7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18ACCB-C257-4AB9-4D09-88B9B787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4279B2-C9E8-E807-021C-C5E2DB9F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CF2E18-9D5A-3682-F93D-9D5E46EE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A0C2C5-C2C4-2209-CBAE-333D8E6DE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36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0ECCB-67CD-19A6-B009-20DB552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100224-C755-D466-D2AD-594B1CA48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355587-EDDA-20F7-9C82-8DCB9D286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081650-CAA5-F8A6-7B6F-B1A852FD4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00D007-B1B5-88EE-BDB2-3B636198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256E31-0088-29F4-0479-9C622E08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74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2A0F9C-67C2-8CAF-78F8-233A13C0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1D0960-BC11-EC2F-93D2-310FDC02D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BDA477-3E44-A4AA-E66D-F29EB20A5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4ECBD6-D198-2082-7864-F103D5B8C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5CFE81-C033-76F7-6FBE-E4FC87746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0D0535-9DAB-66E3-110A-ED551A98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77124E-44E3-334D-B3C3-E3A93D096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E54E60A-0E5A-3763-1B50-4C787978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06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1B9519-E86C-CF23-3B7A-BA602D3C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C3FDBB-BB48-0832-F88D-062C450D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8E1499-4B1C-0EEF-9E15-2AF72B57E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A8D96A-4BC0-C89A-37ED-B8002334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B02FA4-4BA5-CCE0-E10A-1590802B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79FB29-AC27-4AE5-FCF7-2B7B35E2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A1FE8F-A468-26EC-2DB9-CC8F6580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87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9E99C-58D8-FF58-9E10-51C57924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383ADE-B5D5-B899-885F-00FCF1B01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9A9B2B-5AC4-6109-E14B-CA2F44533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8B441E-F870-E2A4-4AE5-AAFEDC87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BC4A9D-15F7-887E-7A48-4A06F201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66629F-BED8-51CD-6F89-F0A28852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19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154A6F-9D91-D956-E2D5-3C71623D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EC16491-701A-E7B8-E2E7-D24755808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B6C8ED-6B67-1531-0313-48EF2EAF4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886E02-6477-3C7D-189B-B29755E7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D81B-0B4F-4E73-A14F-0D54DB78709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002F60-1FF5-D9E8-9729-4A2D02FC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291F04-35A9-372C-4E8D-B92A1242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EDEAD-3A09-45BA-9113-2273B5064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46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FCDCC08-AADD-3E61-A6AE-F4240E72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05C693-4468-C06D-0694-648F5009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41DE29-799C-CFE5-0E40-EB22F45FC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D81B-0B4F-4E73-A14F-0D54DB78709B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CD0C22-292D-282A-504A-E3F23B44A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7EFF82-F61A-2042-1A33-83E1518D8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DEAD-3A09-45BA-9113-2273B5064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79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EAFE3-FE36-25A4-22B2-EFDBA2B358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Group Meeting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4BA8DB2-57C3-B365-775D-D27F0397F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2024.09.06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4680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D0576-E492-548B-9E1E-1A8BBA9F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74" y="0"/>
            <a:ext cx="10515600" cy="728736"/>
          </a:xfrm>
        </p:spPr>
        <p:txBody>
          <a:bodyPr/>
          <a:lstStyle/>
          <a:p>
            <a:r>
              <a:rPr lang="en-US" altLang="zh-CN" dirty="0"/>
              <a:t>Linearity Test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49262C-B566-CA51-C399-43A5D674CEAA}"/>
              </a:ext>
            </a:extLst>
          </p:cNvPr>
          <p:cNvSpPr txBox="1"/>
          <p:nvPr/>
        </p:nvSpPr>
        <p:spPr>
          <a:xfrm>
            <a:off x="3874017" y="205893"/>
            <a:ext cx="517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 Expected signal yield : 153,  range 0 – 300, step 20 )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D943F3-2BF3-AA18-F690-AE7C6914D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77" y="728736"/>
            <a:ext cx="5037553" cy="36595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5AADE76-ADBD-45AC-5BE4-40B89BA27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821" y="619504"/>
            <a:ext cx="5037553" cy="370651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D77C931-9DDE-5F2A-DBC8-A8EE34D60063}"/>
              </a:ext>
            </a:extLst>
          </p:cNvPr>
          <p:cNvSpPr txBox="1"/>
          <p:nvPr/>
        </p:nvSpPr>
        <p:spPr>
          <a:xfrm>
            <a:off x="1160146" y="4497564"/>
            <a:ext cx="389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error bars : uncertainty on the pull mean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02DBF4D-9CEB-0D53-29CE-C7563C036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466" y="4405218"/>
            <a:ext cx="3114338" cy="22951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9E06804-A259-8FC9-9DFB-373EB5BA7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276" y="4388332"/>
            <a:ext cx="3239720" cy="2312078"/>
          </a:xfrm>
          <a:prstGeom prst="rect">
            <a:avLst/>
          </a:prstGeom>
        </p:spPr>
      </p:pic>
      <p:sp>
        <p:nvSpPr>
          <p:cNvPr id="14" name="椭圆 13">
            <a:extLst>
              <a:ext uri="{FF2B5EF4-FFF2-40B4-BE49-F238E27FC236}">
                <a16:creationId xmlns:a16="http://schemas.microsoft.com/office/drawing/2014/main" id="{C001B245-5A2A-93AB-38A3-9F8A14F352F6}"/>
              </a:ext>
            </a:extLst>
          </p:cNvPr>
          <p:cNvSpPr/>
          <p:nvPr/>
        </p:nvSpPr>
        <p:spPr>
          <a:xfrm>
            <a:off x="8186872" y="4465857"/>
            <a:ext cx="324740" cy="2709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5711584-1757-3C40-0C23-1EDC8BC924CE}"/>
              </a:ext>
            </a:extLst>
          </p:cNvPr>
          <p:cNvSpPr/>
          <p:nvPr/>
        </p:nvSpPr>
        <p:spPr>
          <a:xfrm>
            <a:off x="11509761" y="4465856"/>
            <a:ext cx="324740" cy="2709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58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0B434-F61B-7742-1FF8-3C9083D6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9" y="0"/>
            <a:ext cx="9636095" cy="742105"/>
          </a:xfrm>
        </p:spPr>
        <p:txBody>
          <a:bodyPr/>
          <a:lstStyle/>
          <a:p>
            <a:r>
              <a:rPr lang="en-US" altLang="zh-CN" dirty="0"/>
              <a:t>Control Channel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3297015-2BBE-81DF-246F-1FA18AB70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157" y="648100"/>
            <a:ext cx="8585675" cy="36094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7A103F-A706-F276-9F69-0312F64C3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82" y="4905662"/>
            <a:ext cx="4757630" cy="1598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477BAEC-1A96-DC43-4495-C2B6A2413F63}"/>
                  </a:ext>
                </a:extLst>
              </p:cNvPr>
              <p:cNvSpPr txBox="1"/>
              <p:nvPr/>
            </p:nvSpPr>
            <p:spPr>
              <a:xfrm>
                <a:off x="554568" y="4476509"/>
                <a:ext cx="4590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PDFs used to model the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 distributions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477BAEC-1A96-DC43-4495-C2B6A2413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68" y="4476509"/>
                <a:ext cx="4590744" cy="369332"/>
              </a:xfrm>
              <a:prstGeom prst="rect">
                <a:avLst/>
              </a:prstGeom>
              <a:blipFill>
                <a:blip r:embed="rId4"/>
                <a:stretch>
                  <a:fillRect l="-1195" t="-8197" r="-53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DAEF83CF-64CE-0299-06C4-CD1C140E4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945" y="4905662"/>
            <a:ext cx="3699555" cy="159820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E75AA6E-36BB-6DDA-DD0C-0EE21E576742}"/>
              </a:ext>
            </a:extLst>
          </p:cNvPr>
          <p:cNvSpPr txBox="1"/>
          <p:nvPr/>
        </p:nvSpPr>
        <p:spPr>
          <a:xfrm>
            <a:off x="7443414" y="4536330"/>
            <a:ext cx="189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Calibration Values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814A339-975A-7232-13BA-C70D5D3D2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465" y="192808"/>
            <a:ext cx="3605419" cy="4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0B434-F61B-7742-1FF8-3C9083D6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9" y="0"/>
            <a:ext cx="9636095" cy="742105"/>
          </a:xfrm>
        </p:spPr>
        <p:txBody>
          <a:bodyPr/>
          <a:lstStyle/>
          <a:p>
            <a:r>
              <a:rPr lang="en-US" altLang="zh-CN" dirty="0"/>
              <a:t>Control Channel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8D433C-DA45-E4E0-A87B-3049B68D9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465" y="192808"/>
            <a:ext cx="3605419" cy="4552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090D631-D4DA-0426-3FC7-A45136764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182" y="840908"/>
            <a:ext cx="6995444" cy="9363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3AE68D0-3AB2-C06E-68F9-9B7D15F168AE}"/>
                  </a:ext>
                </a:extLst>
              </p:cNvPr>
              <p:cNvSpPr txBox="1"/>
              <p:nvPr/>
            </p:nvSpPr>
            <p:spPr>
              <a:xfrm>
                <a:off x="815259" y="2025354"/>
                <a:ext cx="4030206" cy="340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 14555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129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387 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±6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51.4 ±1.2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14.4 ±0.6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5.66 ± 0.02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PID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0.949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3AE68D0-3AB2-C06E-68F9-9B7D15F16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59" y="2025354"/>
                <a:ext cx="4030206" cy="3400418"/>
              </a:xfrm>
              <a:prstGeom prst="rect">
                <a:avLst/>
              </a:prstGeom>
              <a:blipFill>
                <a:blip r:embed="rId4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D716F0E-0370-DBA2-AD65-566D37D4ADD7}"/>
                  </a:ext>
                </a:extLst>
              </p:cNvPr>
              <p:cNvSpPr txBox="1"/>
              <p:nvPr/>
            </p:nvSpPr>
            <p:spPr>
              <a:xfrm>
                <a:off x="6317795" y="2547139"/>
                <a:ext cx="2952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accent1"/>
                    </a:solidFill>
                  </a:rPr>
                  <a:t>Br =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(4.71 </m:t>
                    </m:r>
                    <m:r>
                      <a:rPr lang="en-US" altLang="zh-CN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0.20) </m:t>
                    </m:r>
                    <m:r>
                      <a:rPr lang="en-US" altLang="zh-CN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D716F0E-0370-DBA2-AD65-566D37D4A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795" y="2547139"/>
                <a:ext cx="2952988" cy="369332"/>
              </a:xfrm>
              <a:prstGeom prst="rect">
                <a:avLst/>
              </a:prstGeom>
              <a:blipFill>
                <a:blip r:embed="rId5"/>
                <a:stretch>
                  <a:fillRect l="-164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E64FECD-6FEA-0C1E-7B60-837A0F91D57B}"/>
                  </a:ext>
                </a:extLst>
              </p:cNvPr>
              <p:cNvSpPr txBox="1"/>
              <p:nvPr/>
            </p:nvSpPr>
            <p:spPr>
              <a:xfrm>
                <a:off x="6317795" y="3010476"/>
                <a:ext cx="61700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PDG</m:t>
                        </m:r>
                      </m:sub>
                    </m:sSub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(4.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61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0) 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E64FECD-6FEA-0C1E-7B60-837A0F91D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795" y="3010476"/>
                <a:ext cx="6170064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22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6A93F2-CF34-EB9A-D396-42E14C1CA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9383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/>
              <a:t>Backup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65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3D6B30F-A9DB-47C3-D6E6-13BE85F7B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805" y="559318"/>
            <a:ext cx="6173805" cy="43252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7C2DF26-C11E-BFE1-A8AD-A371AEE44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31355"/>
            <a:ext cx="5971286" cy="43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5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609BA7F-A532-6C78-9E4B-EE0E2F8EE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6" y="837556"/>
            <a:ext cx="5837588" cy="41531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1BDD06-23F4-2311-3AE8-29E633A8A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40038"/>
            <a:ext cx="5586101" cy="40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8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836C34-389D-978C-7412-4848F3B50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23" y="1141286"/>
            <a:ext cx="5351523" cy="39050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7F3B64-B751-1782-AD99-ADE1D455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457" y="1174401"/>
            <a:ext cx="5252815" cy="38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0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866A83-73A9-E41B-10A9-AD6B7BDA7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10" y="1355782"/>
            <a:ext cx="5074413" cy="36135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A9EBC7-1048-6B26-35F0-02464D815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79" y="1448693"/>
            <a:ext cx="4863615" cy="36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5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90</Words>
  <Application>Microsoft Office PowerPoint</Application>
  <PresentationFormat>宽屏</PresentationFormat>
  <Paragraphs>18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Times New Roman</vt:lpstr>
      <vt:lpstr>Office 主题​​</vt:lpstr>
      <vt:lpstr>Group Meeting</vt:lpstr>
      <vt:lpstr>Linearity Test</vt:lpstr>
      <vt:lpstr>Control Channel</vt:lpstr>
      <vt:lpstr>Control Channel</vt:lpstr>
      <vt:lpstr>Backup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开瑞 黄</dc:creator>
  <cp:lastModifiedBy>开瑞 黄</cp:lastModifiedBy>
  <cp:revision>69</cp:revision>
  <dcterms:created xsi:type="dcterms:W3CDTF">2024-09-06T02:48:14Z</dcterms:created>
  <dcterms:modified xsi:type="dcterms:W3CDTF">2024-09-06T08:25:29Z</dcterms:modified>
</cp:coreProperties>
</file>