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110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C866319-38DF-5263-F346-06FE9A5BE9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12EA564-9CD1-FD3D-3FCE-B6E7197B80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256D1C8-AB7C-7152-C0F6-45AF82B86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9581-0612-4742-9A4B-CCD4B68F92D5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5F148CB-8862-C826-3A25-ED6ADAC24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3568308-EC39-EA38-5332-076EC6F59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599C-40E8-4586-ADB0-E1521D3092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9798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0508FA-B9FD-841A-AEF2-765359934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105D847-42A5-37DB-356C-57E856F5D2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79B10C4-6057-15A6-C470-BAC853C92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9581-0612-4742-9A4B-CCD4B68F92D5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4A4FE3C-2DBC-B475-3F13-C136837A6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8F83A9A-4BB1-FBEB-B2C3-66723D169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599C-40E8-4586-ADB0-E1521D3092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7729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6EEDD9B4-46DC-D9A4-6FD9-9639A6A907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30DBEA0-A9E7-1F0C-D851-FAE7E530DE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305FA69-A757-B861-CA02-CA9D66391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9581-0612-4742-9A4B-CCD4B68F92D5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55ECDB2-72D3-A600-1225-E773BED1A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760EFE3-8B64-FAB3-A972-520783B7C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599C-40E8-4586-ADB0-E1521D3092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4216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33C9A6-B5DE-32D7-BD4B-992039B9D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298DBBD-426A-ADB1-A0C2-9D8BC7640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0F78B9F-35A5-0316-47CC-C66D58D93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9581-0612-4742-9A4B-CCD4B68F92D5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1B22F66-AAAF-55AD-510A-0BB66EE27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E5252CF-4A2D-ED93-8EC3-C7AF0EE39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599C-40E8-4586-ADB0-E1521D3092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0009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CF5F15B-0D97-79D8-5E90-5BFA4D157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F931EC2-0486-6237-3371-6147553A6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2D131D5-4B94-3603-709A-A310881A8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9581-0612-4742-9A4B-CCD4B68F92D5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72DD5B0-CD2F-62D0-ECD1-65102AEB1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121567B-F007-FC73-AA6B-07B70EFE7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599C-40E8-4586-ADB0-E1521D3092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9363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CD061D-DF26-2F37-1345-2FF848C19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818CB7C-71EE-35DF-B505-22A9E4DEB1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04C4AC0-F076-5C64-B895-0CCEE15BD9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9441DE3-D37D-92F8-ACEE-5F2F337E1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9581-0612-4742-9A4B-CCD4B68F92D5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F5A36E9-6694-E53A-21CF-E88EBC0FD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8A6239A-671E-FCDB-DE64-46823EFCE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599C-40E8-4586-ADB0-E1521D3092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6399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7066C6-9A14-15DF-5730-B20E01F5B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84E6ECD-01B2-A51A-2DFC-32073108E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D35077D-1FD7-0381-F4A8-64B070868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9AB17B7-FC79-DA09-8698-AF068E658E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32E70DD-08EC-C60B-3DDB-B83B339B71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F71699D-5767-0FA7-9EDE-3467479A1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9581-0612-4742-9A4B-CCD4B68F92D5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05CA484-2392-5D04-B238-2AC071B3E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32B24EE-D75A-68C1-C007-F71D15A5A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599C-40E8-4586-ADB0-E1521D3092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1223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87D93F-3000-9516-D70E-A4C92439E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B6148DE-DF0D-0F54-29E7-BF0D53B37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9581-0612-4742-9A4B-CCD4B68F92D5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2C6CFA2-300A-1412-4ECE-277A79C67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BA5227C-F33A-E8AA-B40E-702F88615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599C-40E8-4586-ADB0-E1521D3092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9608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CA0027A-E0F1-6E09-F205-2A3483D0E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9581-0612-4742-9A4B-CCD4B68F92D5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1361BF6-F468-9151-348C-5C568D7A5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A20515A-B195-A738-84FB-525395471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599C-40E8-4586-ADB0-E1521D3092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2107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453330-6CA7-6B47-E202-D4CB7EB29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5470171-935A-7235-F242-924057BAD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C2744F0-B341-947A-A970-882257CE76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D044661-4ED2-83E2-78CA-9D75A3969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9581-0612-4742-9A4B-CCD4B68F92D5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62AEBF1-B9CE-5C8B-CEA2-E40403AB5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4BAE541-5488-21EA-63B6-1E897D01E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599C-40E8-4586-ADB0-E1521D3092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5836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644D6F-4996-B4ED-619C-111232D56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4858017-BBE7-61C1-BB02-6B1BF7C50E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7F403C6-BA35-4C69-DA7B-8006D79A4B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C94736F-878E-179B-EAD6-4480C3D21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9581-0612-4742-9A4B-CCD4B68F92D5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EFD7D33-199A-AEB1-C80C-BA01679AE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5D3396B-CF42-3268-E2C0-975FB0905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599C-40E8-4586-ADB0-E1521D3092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9952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3BA156B-C48B-1AB4-CBC9-9B4FF6B7A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0C40263-75A6-E5A2-0A30-2F98B1A9D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390D59E-4085-4E40-9075-6A1F7E021B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29581-0612-4742-9A4B-CCD4B68F92D5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2F1F508-FF47-DC6A-C5E8-FDD6EF0EB8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92B190-D024-6BE9-F5C3-ECEF6EC825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B599C-40E8-4586-ADB0-E1521D3092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221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8A750DD4-B4B1-626B-E7DB-963579DC14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01083" y="0"/>
            <a:ext cx="6389834" cy="6858000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6C96D98E-A283-6348-8E05-831C91E18B52}"/>
              </a:ext>
            </a:extLst>
          </p:cNvPr>
          <p:cNvSpPr txBox="1"/>
          <p:nvPr/>
        </p:nvSpPr>
        <p:spPr>
          <a:xfrm>
            <a:off x="100940" y="1454727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超导磁体烟囱</a:t>
            </a:r>
            <a:endParaRPr lang="en-US" altLang="zh-CN" dirty="0"/>
          </a:p>
          <a:p>
            <a:r>
              <a:rPr lang="zh-CN" altLang="en-US" dirty="0"/>
              <a:t>走向设计</a:t>
            </a:r>
          </a:p>
        </p:txBody>
      </p:sp>
    </p:spTree>
    <p:extLst>
      <p:ext uri="{BB962C8B-B14F-4D97-AF65-F5344CB8AC3E}">
        <p14:creationId xmlns:p14="http://schemas.microsoft.com/office/powerpoint/2010/main" val="3436580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C99E45FF-5602-D558-EA83-F5380B50B0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5000" y="0"/>
            <a:ext cx="6942000" cy="685800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12EAFEA3-2578-5DCB-0E59-F4A201E18F29}"/>
              </a:ext>
            </a:extLst>
          </p:cNvPr>
          <p:cNvSpPr txBox="1"/>
          <p:nvPr/>
        </p:nvSpPr>
        <p:spPr>
          <a:xfrm>
            <a:off x="332509" y="1454727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小烟囱横截面</a:t>
            </a:r>
          </a:p>
        </p:txBody>
      </p:sp>
    </p:spTree>
    <p:extLst>
      <p:ext uri="{BB962C8B-B14F-4D97-AF65-F5344CB8AC3E}">
        <p14:creationId xmlns:p14="http://schemas.microsoft.com/office/powerpoint/2010/main" val="3578193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D104F7D3-E1E6-FBEA-20A8-8EC55936F6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047" y="0"/>
            <a:ext cx="6965906" cy="6858000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2BB08B54-B72C-71A7-5275-7D8CFDD6F7A2}"/>
              </a:ext>
            </a:extLst>
          </p:cNvPr>
          <p:cNvSpPr txBox="1"/>
          <p:nvPr/>
        </p:nvSpPr>
        <p:spPr>
          <a:xfrm>
            <a:off x="332509" y="1454727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大烟囱横截面</a:t>
            </a:r>
          </a:p>
        </p:txBody>
      </p:sp>
    </p:spTree>
    <p:extLst>
      <p:ext uri="{BB962C8B-B14F-4D97-AF65-F5344CB8AC3E}">
        <p14:creationId xmlns:p14="http://schemas.microsoft.com/office/powerpoint/2010/main" val="1728322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10</Words>
  <Application>Microsoft Office PowerPoint</Application>
  <PresentationFormat>宽屏</PresentationFormat>
  <Paragraphs>4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7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Luke Xia</dc:creator>
  <cp:lastModifiedBy>Luke Xia</cp:lastModifiedBy>
  <cp:revision>4</cp:revision>
  <dcterms:created xsi:type="dcterms:W3CDTF">2024-09-09T01:34:35Z</dcterms:created>
  <dcterms:modified xsi:type="dcterms:W3CDTF">2024-09-09T06:56:10Z</dcterms:modified>
</cp:coreProperties>
</file>