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5" r:id="rId2"/>
    <p:sldId id="327" r:id="rId3"/>
    <p:sldId id="328" r:id="rId4"/>
    <p:sldId id="267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5" autoAdjust="0"/>
    <p:restoredTop sz="96884" autoAdjust="0"/>
  </p:normalViewPr>
  <p:slideViewPr>
    <p:cSldViewPr snapToGrid="0">
      <p:cViewPr varScale="1">
        <p:scale>
          <a:sx n="92" d="100"/>
          <a:sy n="92" d="100"/>
        </p:scale>
        <p:origin x="132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2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2024/9/9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MPT2321</a:t>
            </a:r>
            <a:r>
              <a:rPr lang="zh-CN" altLang="en-US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读出电子学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2024.9.9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CEPC MUON </a:t>
            </a:r>
            <a:r>
              <a:rPr lang="en-US" altLang="zh-CN" spc="-5" dirty="0" err="1">
                <a:latin typeface="Times New Roman" panose="02020603050405020304"/>
                <a:cs typeface="Times New Roman" panose="02020603050405020304"/>
              </a:rPr>
              <a:t>RefTDR</a:t>
            </a: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 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2024/9/9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MPT2321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2024/9/9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F8DF46-07D5-4A86-A1C3-01787206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91" y="1047591"/>
            <a:ext cx="5858545" cy="4993525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A891970A-ABCD-98D3-CBA8-BA82752930A5}"/>
              </a:ext>
            </a:extLst>
          </p:cNvPr>
          <p:cNvSpPr/>
          <p:nvPr/>
        </p:nvSpPr>
        <p:spPr>
          <a:xfrm>
            <a:off x="7617637" y="4455321"/>
            <a:ext cx="849086" cy="2481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B0D210-1C48-5A10-CF47-926658F8C83E}"/>
              </a:ext>
            </a:extLst>
          </p:cNvPr>
          <p:cNvSpPr txBox="1"/>
          <p:nvPr/>
        </p:nvSpPr>
        <p:spPr>
          <a:xfrm>
            <a:off x="8466723" y="4138130"/>
            <a:ext cx="31710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通过</a:t>
            </a:r>
            <a:r>
              <a:rPr lang="en-US" altLang="zh-CN" sz="1200" dirty="0"/>
              <a:t>I2C</a:t>
            </a:r>
            <a:r>
              <a:rPr lang="zh-CN" altLang="en-US" sz="1200" dirty="0"/>
              <a:t>总线写入寄存器，控制芯片工作状态</a:t>
            </a:r>
            <a:endParaRPr lang="en-US" altLang="zh-CN" sz="1200" dirty="0"/>
          </a:p>
          <a:p>
            <a:r>
              <a:rPr lang="zh-CN" altLang="en-US" sz="1200" dirty="0"/>
              <a:t>每个通道可单独控制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增益模式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阈值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触发选择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TDC</a:t>
            </a:r>
            <a:r>
              <a:rPr lang="zh-CN" altLang="en-US" sz="1200" dirty="0"/>
              <a:t>片内矫正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数据传输模式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6728A0-191B-BE97-4982-1B817DBAD254}"/>
              </a:ext>
            </a:extLst>
          </p:cNvPr>
          <p:cNvSpPr txBox="1"/>
          <p:nvPr/>
        </p:nvSpPr>
        <p:spPr>
          <a:xfrm>
            <a:off x="7843108" y="942370"/>
            <a:ext cx="395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</a:t>
            </a:r>
            <a:r>
              <a:rPr lang="zh-CN" altLang="en-US" sz="1400" dirty="0"/>
              <a:t>个</a:t>
            </a:r>
            <a:r>
              <a:rPr lang="en-US" altLang="zh-CN" sz="1400" dirty="0"/>
              <a:t>LVDS</a:t>
            </a:r>
            <a:r>
              <a:rPr lang="zh-CN" altLang="en-US" sz="1400" dirty="0"/>
              <a:t>接口供数据传输，</a:t>
            </a:r>
            <a:r>
              <a:rPr lang="en-US" altLang="zh-CN" sz="1400" dirty="0"/>
              <a:t>1</a:t>
            </a:r>
            <a:r>
              <a:rPr lang="zh-CN" altLang="en-US" sz="1400" dirty="0"/>
              <a:t>个</a:t>
            </a:r>
            <a:r>
              <a:rPr lang="en-US" altLang="zh-CN" sz="1400" dirty="0"/>
              <a:t>LVDS</a:t>
            </a:r>
            <a:r>
              <a:rPr lang="zh-CN" altLang="en-US" sz="1400" dirty="0"/>
              <a:t>接口供系统时钟输入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40bit</a:t>
            </a:r>
            <a:r>
              <a:rPr lang="zh-CN" altLang="en-US" sz="1400" dirty="0"/>
              <a:t>数据 转 </a:t>
            </a:r>
            <a:r>
              <a:rPr lang="en-US" altLang="zh-CN" sz="1400" dirty="0"/>
              <a:t>50bit</a:t>
            </a:r>
            <a:r>
              <a:rPr lang="zh-CN" altLang="en-US" sz="1400" dirty="0"/>
              <a:t>进行传输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共需</a:t>
            </a:r>
            <a:r>
              <a:rPr lang="en-US" altLang="zh-CN" sz="1400" dirty="0">
                <a:solidFill>
                  <a:srgbClr val="C00000"/>
                </a:solidFill>
              </a:rPr>
              <a:t>6</a:t>
            </a:r>
            <a:r>
              <a:rPr lang="zh-CN" altLang="en-US" sz="1400" dirty="0">
                <a:solidFill>
                  <a:srgbClr val="C00000"/>
                </a:solidFill>
              </a:rPr>
              <a:t>条</a:t>
            </a:r>
            <a:r>
              <a:rPr lang="en-US" altLang="zh-CN" sz="1400" dirty="0">
                <a:solidFill>
                  <a:srgbClr val="C00000"/>
                </a:solidFill>
              </a:rPr>
              <a:t>I2C</a:t>
            </a:r>
            <a:r>
              <a:rPr lang="zh-CN" altLang="en-US" sz="1400" dirty="0">
                <a:solidFill>
                  <a:srgbClr val="C00000"/>
                </a:solidFill>
              </a:rPr>
              <a:t>总线</a:t>
            </a:r>
            <a:r>
              <a:rPr lang="zh-CN" altLang="en-US" sz="1400" dirty="0"/>
              <a:t>进行传输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D4EE5C9-5E34-6079-1A40-AB7DB4DDB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016" y="1991076"/>
            <a:ext cx="2925630" cy="173615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54F998-9FDD-E665-1170-60900635DF69}"/>
              </a:ext>
            </a:extLst>
          </p:cNvPr>
          <p:cNvSpPr txBox="1"/>
          <p:nvPr/>
        </p:nvSpPr>
        <p:spPr>
          <a:xfrm>
            <a:off x="145473" y="1109937"/>
            <a:ext cx="1539204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32</a:t>
            </a:r>
            <a:r>
              <a:rPr lang="zh-CN" altLang="en-US" dirty="0"/>
              <a:t>通道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50ps</a:t>
            </a:r>
            <a:r>
              <a:rPr lang="zh-CN" altLang="en-US" dirty="0"/>
              <a:t>精度</a:t>
            </a:r>
            <a:r>
              <a:rPr lang="en-US" altLang="zh-CN" dirty="0"/>
              <a:t>TDC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BAEE485-8A7A-2F82-3936-14FA79324BE2}"/>
              </a:ext>
            </a:extLst>
          </p:cNvPr>
          <p:cNvSpPr txBox="1"/>
          <p:nvPr/>
        </p:nvSpPr>
        <p:spPr>
          <a:xfrm>
            <a:off x="412373" y="4646847"/>
            <a:ext cx="1107996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AM</a:t>
            </a:r>
            <a:r>
              <a:rPr lang="zh-CN" altLang="en-US" dirty="0"/>
              <a:t>监控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DM</a:t>
            </a:r>
            <a:r>
              <a:rPr lang="zh-CN" altLang="en-US" dirty="0"/>
              <a:t>监控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单个通道</a:t>
            </a:r>
          </a:p>
        </p:txBody>
      </p:sp>
    </p:spTree>
    <p:extLst>
      <p:ext uri="{BB962C8B-B14F-4D97-AF65-F5344CB8AC3E}">
        <p14:creationId xmlns:p14="http://schemas.microsoft.com/office/powerpoint/2010/main" val="2786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83CE2-609E-1BD7-07B9-D0AB11A4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SiTCP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7B21A6-B517-96A3-04EF-24EB9359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97EB-5A30-4A05-920C-677EEA9AFC9C}" type="datetime1">
              <a:rPr lang="zh-CN" altLang="en-US" smtClean="0"/>
              <a:t>2024/9/9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EAF118-E020-52D7-4B03-63734EC1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4E0787-0E25-6F2F-B38C-D6308B64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08A392-11CB-906C-D7A5-AD16C46D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5" y="2812192"/>
            <a:ext cx="5050513" cy="28409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C57CB1-A117-E4DD-3BB2-06D89539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29" y="768485"/>
            <a:ext cx="4916379" cy="24046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F76FCA8-CB2D-28EA-66B2-534DB9BD440B}"/>
              </a:ext>
            </a:extLst>
          </p:cNvPr>
          <p:cNvSpPr txBox="1"/>
          <p:nvPr/>
        </p:nvSpPr>
        <p:spPr>
          <a:xfrm>
            <a:off x="185354" y="965974"/>
            <a:ext cx="5255325" cy="157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作用：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实现</a:t>
            </a:r>
            <a:r>
              <a:rPr lang="en-US" altLang="zh-CN" dirty="0"/>
              <a:t>MPT2321</a:t>
            </a:r>
            <a:r>
              <a:rPr lang="zh-CN" altLang="en-US" dirty="0"/>
              <a:t>的数据读取并传输至</a:t>
            </a:r>
            <a:r>
              <a:rPr lang="en-US" altLang="zh-CN" dirty="0"/>
              <a:t>PC</a:t>
            </a:r>
            <a:r>
              <a:rPr lang="zh-CN" altLang="en-US" dirty="0"/>
              <a:t>（</a:t>
            </a:r>
            <a:r>
              <a:rPr lang="en-US" altLang="zh-CN" dirty="0"/>
              <a:t>TCP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通过</a:t>
            </a:r>
            <a:r>
              <a:rPr lang="en-US" altLang="zh-CN" dirty="0"/>
              <a:t>PC</a:t>
            </a:r>
            <a:r>
              <a:rPr lang="zh-CN" altLang="en-US" dirty="0"/>
              <a:t>发送数据至</a:t>
            </a:r>
            <a:r>
              <a:rPr lang="en-US" altLang="zh-CN" dirty="0"/>
              <a:t>MPT2321</a:t>
            </a:r>
            <a:r>
              <a:rPr lang="zh-CN" altLang="en-US" dirty="0"/>
              <a:t>芯片，对测量时参数进行控制（</a:t>
            </a:r>
            <a:r>
              <a:rPr lang="en-US" altLang="zh-CN" dirty="0"/>
              <a:t>UDP</a:t>
            </a:r>
            <a:r>
              <a:rPr lang="zh-CN" altLang="en-US" dirty="0"/>
              <a:t>，</a:t>
            </a:r>
            <a:r>
              <a:rPr lang="en-US" altLang="zh-CN" dirty="0"/>
              <a:t>slow control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EC34ED-940B-59B3-9AC9-355690F84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34" y="3608605"/>
            <a:ext cx="1623725" cy="11070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8D526D-A13E-EDB5-4025-2AF548A78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018" y="3588523"/>
            <a:ext cx="2687981" cy="1335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021FE50-7CEB-1D77-43D1-C070B57A984B}"/>
              </a:ext>
            </a:extLst>
          </p:cNvPr>
          <p:cNvSpPr txBox="1"/>
          <p:nvPr/>
        </p:nvSpPr>
        <p:spPr>
          <a:xfrm>
            <a:off x="7483520" y="598025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Need to test on board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CBF416-4007-E346-13F1-7A535C1A1F3B}"/>
              </a:ext>
            </a:extLst>
          </p:cNvPr>
          <p:cNvSpPr txBox="1"/>
          <p:nvPr/>
        </p:nvSpPr>
        <p:spPr>
          <a:xfrm>
            <a:off x="7502756" y="3152676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Address: 8bit -&gt; 16bit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DDB6202-75D4-C4A3-AC88-358BB33F5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90" y="3588522"/>
            <a:ext cx="2017692" cy="225433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12B11EA-E2D1-AF84-79D7-09C277ECE9E2}"/>
              </a:ext>
            </a:extLst>
          </p:cNvPr>
          <p:cNvSpPr/>
          <p:nvPr/>
        </p:nvSpPr>
        <p:spPr>
          <a:xfrm>
            <a:off x="5891349" y="3925026"/>
            <a:ext cx="1312817" cy="129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B487017-E2B7-D584-D0B8-E49813DACCF5}"/>
              </a:ext>
            </a:extLst>
          </p:cNvPr>
          <p:cNvSpPr/>
          <p:nvPr/>
        </p:nvSpPr>
        <p:spPr>
          <a:xfrm>
            <a:off x="7769237" y="4313386"/>
            <a:ext cx="1312817" cy="129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E7D5F7A-C8F4-5104-314F-65D6A16619F7}"/>
              </a:ext>
            </a:extLst>
          </p:cNvPr>
          <p:cNvSpPr/>
          <p:nvPr/>
        </p:nvSpPr>
        <p:spPr>
          <a:xfrm>
            <a:off x="9504018" y="3908425"/>
            <a:ext cx="2560982" cy="298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94B5B8-CDDF-0D57-0BEF-D6BD8C0E70D7}"/>
              </a:ext>
            </a:extLst>
          </p:cNvPr>
          <p:cNvSpPr txBox="1"/>
          <p:nvPr/>
        </p:nvSpPr>
        <p:spPr>
          <a:xfrm>
            <a:off x="10404566" y="5155067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RBCP</a:t>
            </a:r>
            <a:r>
              <a:rPr lang="zh-CN" altLang="en-US" dirty="0"/>
              <a:t>寄存器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30BDC21-4B05-382C-69D1-67F75B50F928}"/>
              </a:ext>
            </a:extLst>
          </p:cNvPr>
          <p:cNvCxnSpPr>
            <a:stCxn id="6" idx="0"/>
          </p:cNvCxnSpPr>
          <p:nvPr/>
        </p:nvCxnSpPr>
        <p:spPr>
          <a:xfrm flipV="1">
            <a:off x="11108445" y="4206874"/>
            <a:ext cx="412995" cy="948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尝试测试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2024/9/9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F72C38B9-B650-09C2-231F-CB7D46E50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03" y="879864"/>
            <a:ext cx="5271524" cy="39536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A07FC59-B4A2-11BB-54CA-3A4F0D972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75" y="954734"/>
            <a:ext cx="3758294" cy="101990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FF7D3A4-F8E5-58F7-2F9A-21BF82A79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375" y="2142223"/>
            <a:ext cx="3934589" cy="2218439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8C965C4A-4237-5694-6DDA-91196E155FE7}"/>
              </a:ext>
            </a:extLst>
          </p:cNvPr>
          <p:cNvSpPr txBox="1"/>
          <p:nvPr/>
        </p:nvSpPr>
        <p:spPr>
          <a:xfrm>
            <a:off x="1750420" y="5283740"/>
            <a:ext cx="393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</a:t>
            </a:r>
            <a:r>
              <a:rPr lang="en-US" altLang="zh-CN" dirty="0" err="1"/>
              <a:t>sfp</a:t>
            </a:r>
            <a:r>
              <a:rPr lang="zh-CN" altLang="en-US" dirty="0"/>
              <a:t>转</a:t>
            </a:r>
            <a:r>
              <a:rPr lang="en-US" altLang="zh-CN" dirty="0"/>
              <a:t>rj45</a:t>
            </a:r>
            <a:r>
              <a:rPr lang="zh-CN" altLang="en-US" dirty="0"/>
              <a:t>网线进行以太网通信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B8F1930-8956-F835-B1C8-D69875FE0C9B}"/>
              </a:ext>
            </a:extLst>
          </p:cNvPr>
          <p:cNvSpPr txBox="1"/>
          <p:nvPr/>
        </p:nvSpPr>
        <p:spPr>
          <a:xfrm>
            <a:off x="7879080" y="5100532"/>
            <a:ext cx="293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 DO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测试修改后的固件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测试</a:t>
            </a:r>
            <a:r>
              <a:rPr lang="en-US" altLang="zh-CN" dirty="0"/>
              <a:t>python</a:t>
            </a:r>
            <a:r>
              <a:rPr lang="zh-CN" altLang="en-US" dirty="0"/>
              <a:t>脚本</a:t>
            </a:r>
          </a:p>
        </p:txBody>
      </p:sp>
      <p:sp>
        <p:nvSpPr>
          <p:cNvPr id="44" name="乘号 43">
            <a:extLst>
              <a:ext uri="{FF2B5EF4-FFF2-40B4-BE49-F238E27FC236}">
                <a16:creationId xmlns:a16="http://schemas.microsoft.com/office/drawing/2014/main" id="{627C1EB0-885E-C7A9-DDFD-6E727A2EEBE5}"/>
              </a:ext>
            </a:extLst>
          </p:cNvPr>
          <p:cNvSpPr/>
          <p:nvPr/>
        </p:nvSpPr>
        <p:spPr>
          <a:xfrm>
            <a:off x="2932612" y="2249769"/>
            <a:ext cx="339634" cy="398417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31021</TotalTime>
  <Words>196</Words>
  <Application>Microsoft Office PowerPoint</Application>
  <PresentationFormat>宽屏</PresentationFormat>
  <Paragraphs>50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Wingdings</vt:lpstr>
      <vt:lpstr>Office 主题​​</vt:lpstr>
      <vt:lpstr>MPT2321读出电子学</vt:lpstr>
      <vt:lpstr>MPT2321</vt:lpstr>
      <vt:lpstr>SiTCP</vt:lpstr>
      <vt:lpstr>尝试测试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559</cp:revision>
  <dcterms:created xsi:type="dcterms:W3CDTF">2021-11-11T02:50:15Z</dcterms:created>
  <dcterms:modified xsi:type="dcterms:W3CDTF">2024-09-09T14:17:34Z</dcterms:modified>
</cp:coreProperties>
</file>